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8"/>
  </p:notesMasterIdLst>
  <p:sldIdLst>
    <p:sldId id="256" r:id="rId4"/>
    <p:sldId id="258" r:id="rId5"/>
    <p:sldId id="257" r:id="rId6"/>
    <p:sldId id="259" r:id="rId7"/>
    <p:sldId id="261" r:id="rId8"/>
    <p:sldId id="1946" r:id="rId9"/>
    <p:sldId id="260" r:id="rId10"/>
    <p:sldId id="1947" r:id="rId11"/>
    <p:sldId id="262" r:id="rId12"/>
    <p:sldId id="266" r:id="rId13"/>
    <p:sldId id="1944" r:id="rId14"/>
    <p:sldId id="1945" r:id="rId15"/>
    <p:sldId id="1943" r:id="rId16"/>
    <p:sldId id="264"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B2B2B2"/>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51F72-B056-4557-8552-8AF912E45D46}" v="64" dt="2023-11-03T17:24:31.755"/>
    <p1510:client id="{83595726-1EB6-4521-A7B2-BE0575CA7955}" vWet="2" dt="2023-11-03T16:44:35.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476"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Z, LORENA LEONOR" userId="065bf4df-00bf-4117-b10c-df8abb13b945" providerId="ADAL" clId="{4E1EA6CF-3BB4-4693-AC43-4699C7688FD9}"/>
    <pc:docChg chg="undo redo custSel addSld delSld modSld sldOrd">
      <pc:chgData name="KETZ, LORENA LEONOR" userId="065bf4df-00bf-4117-b10c-df8abb13b945" providerId="ADAL" clId="{4E1EA6CF-3BB4-4693-AC43-4699C7688FD9}" dt="2023-10-31T14:31:28.553" v="3816" actId="478"/>
      <pc:docMkLst>
        <pc:docMk/>
      </pc:docMkLst>
      <pc:sldChg chg="addSp modSp mod modNotesTx">
        <pc:chgData name="KETZ, LORENA LEONOR" userId="065bf4df-00bf-4117-b10c-df8abb13b945" providerId="ADAL" clId="{4E1EA6CF-3BB4-4693-AC43-4699C7688FD9}" dt="2023-10-29T13:31:36.312" v="3431" actId="313"/>
        <pc:sldMkLst>
          <pc:docMk/>
          <pc:sldMk cId="3507860850" sldId="256"/>
        </pc:sldMkLst>
        <pc:spChg chg="mod">
          <ac:chgData name="KETZ, LORENA LEONOR" userId="065bf4df-00bf-4117-b10c-df8abb13b945" providerId="ADAL" clId="{4E1EA6CF-3BB4-4693-AC43-4699C7688FD9}" dt="2023-10-17T22:02:24.960" v="1190" actId="1076"/>
          <ac:spMkLst>
            <pc:docMk/>
            <pc:sldMk cId="3507860850" sldId="256"/>
            <ac:spMk id="3" creationId="{00000000-0000-0000-0000-000000000000}"/>
          </ac:spMkLst>
        </pc:spChg>
        <pc:picChg chg="add mod">
          <ac:chgData name="KETZ, LORENA LEONOR" userId="065bf4df-00bf-4117-b10c-df8abb13b945" providerId="ADAL" clId="{4E1EA6CF-3BB4-4693-AC43-4699C7688FD9}" dt="2023-10-18T17:41:03.789" v="1530" actId="1076"/>
          <ac:picMkLst>
            <pc:docMk/>
            <pc:sldMk cId="3507860850" sldId="256"/>
            <ac:picMk id="5" creationId="{E0E3C761-14BE-82D1-368D-C79B000842BB}"/>
          </ac:picMkLst>
        </pc:picChg>
      </pc:sldChg>
      <pc:sldChg chg="addSp delSp modSp mod modNotesTx">
        <pc:chgData name="KETZ, LORENA LEONOR" userId="065bf4df-00bf-4117-b10c-df8abb13b945" providerId="ADAL" clId="{4E1EA6CF-3BB4-4693-AC43-4699C7688FD9}" dt="2023-10-30T00:44:51.873" v="3811" actId="20577"/>
        <pc:sldMkLst>
          <pc:docMk/>
          <pc:sldMk cId="3747295236" sldId="257"/>
        </pc:sldMkLst>
        <pc:spChg chg="add mod">
          <ac:chgData name="KETZ, LORENA LEONOR" userId="065bf4df-00bf-4117-b10c-df8abb13b945" providerId="ADAL" clId="{4E1EA6CF-3BB4-4693-AC43-4699C7688FD9}" dt="2023-10-30T00:37:27.069" v="3736" actId="255"/>
          <ac:spMkLst>
            <pc:docMk/>
            <pc:sldMk cId="3747295236" sldId="257"/>
            <ac:spMk id="2" creationId="{DFBEFE54-1FCA-1A48-CEA2-9E881FFCBE56}"/>
          </ac:spMkLst>
        </pc:spChg>
        <pc:spChg chg="add mod">
          <ac:chgData name="KETZ, LORENA LEONOR" userId="065bf4df-00bf-4117-b10c-df8abb13b945" providerId="ADAL" clId="{4E1EA6CF-3BB4-4693-AC43-4699C7688FD9}" dt="2023-10-30T00:44:19.399" v="3799" actId="164"/>
          <ac:spMkLst>
            <pc:docMk/>
            <pc:sldMk cId="3747295236" sldId="257"/>
            <ac:spMk id="3" creationId="{5818C23B-654E-1D7E-86D6-292F6AA5D5D2}"/>
          </ac:spMkLst>
        </pc:spChg>
        <pc:spChg chg="add mod">
          <ac:chgData name="KETZ, LORENA LEONOR" userId="065bf4df-00bf-4117-b10c-df8abb13b945" providerId="ADAL" clId="{4E1EA6CF-3BB4-4693-AC43-4699C7688FD9}" dt="2023-10-30T00:44:19.399" v="3799" actId="164"/>
          <ac:spMkLst>
            <pc:docMk/>
            <pc:sldMk cId="3747295236" sldId="257"/>
            <ac:spMk id="7" creationId="{B79DCAEF-3CBF-572A-CA19-BE3141CE26A0}"/>
          </ac:spMkLst>
        </pc:spChg>
        <pc:spChg chg="del mod">
          <ac:chgData name="KETZ, LORENA LEONOR" userId="065bf4df-00bf-4117-b10c-df8abb13b945" providerId="ADAL" clId="{4E1EA6CF-3BB4-4693-AC43-4699C7688FD9}" dt="2023-10-17T21:27:57.084" v="979" actId="478"/>
          <ac:spMkLst>
            <pc:docMk/>
            <pc:sldMk cId="3747295236" sldId="257"/>
            <ac:spMk id="9" creationId="{37F547B9-A8FC-3499-1A8B-FEE600491679}"/>
          </ac:spMkLst>
        </pc:spChg>
        <pc:spChg chg="add del mod">
          <ac:chgData name="KETZ, LORENA LEONOR" userId="065bf4df-00bf-4117-b10c-df8abb13b945" providerId="ADAL" clId="{4E1EA6CF-3BB4-4693-AC43-4699C7688FD9}" dt="2023-10-28T22:26:48.872" v="2666" actId="22"/>
          <ac:spMkLst>
            <pc:docMk/>
            <pc:sldMk cId="3747295236" sldId="257"/>
            <ac:spMk id="9" creationId="{BFD13963-8A70-18A2-7A3D-9D6750AA0DDA}"/>
          </ac:spMkLst>
        </pc:spChg>
        <pc:spChg chg="del mod">
          <ac:chgData name="KETZ, LORENA LEONOR" userId="065bf4df-00bf-4117-b10c-df8abb13b945" providerId="ADAL" clId="{4E1EA6CF-3BB4-4693-AC43-4699C7688FD9}" dt="2023-10-28T23:15:43.451" v="3049" actId="478"/>
          <ac:spMkLst>
            <pc:docMk/>
            <pc:sldMk cId="3747295236" sldId="257"/>
            <ac:spMk id="10" creationId="{E40DCD16-E8EE-3BF7-684F-95656D618C17}"/>
          </ac:spMkLst>
        </pc:spChg>
        <pc:spChg chg="add mod topLvl">
          <ac:chgData name="KETZ, LORENA LEONOR" userId="065bf4df-00bf-4117-b10c-df8abb13b945" providerId="ADAL" clId="{4E1EA6CF-3BB4-4693-AC43-4699C7688FD9}" dt="2023-10-30T00:44:51.873" v="3811" actId="20577"/>
          <ac:spMkLst>
            <pc:docMk/>
            <pc:sldMk cId="3747295236" sldId="257"/>
            <ac:spMk id="11" creationId="{0E968EDC-78E6-923C-AF4B-D653B272F0C9}"/>
          </ac:spMkLst>
        </pc:spChg>
        <pc:spChg chg="mod ord">
          <ac:chgData name="KETZ, LORENA LEONOR" userId="065bf4df-00bf-4117-b10c-df8abb13b945" providerId="ADAL" clId="{4E1EA6CF-3BB4-4693-AC43-4699C7688FD9}" dt="2023-10-28T23:10:46.406" v="3010" actId="1076"/>
          <ac:spMkLst>
            <pc:docMk/>
            <pc:sldMk cId="3747295236" sldId="257"/>
            <ac:spMk id="12" creationId="{6E55173E-8244-21DF-F872-88D7C40141E4}"/>
          </ac:spMkLst>
        </pc:spChg>
        <pc:spChg chg="mod">
          <ac:chgData name="KETZ, LORENA LEONOR" userId="065bf4df-00bf-4117-b10c-df8abb13b945" providerId="ADAL" clId="{4E1EA6CF-3BB4-4693-AC43-4699C7688FD9}" dt="2023-10-28T23:10:53.056" v="3011" actId="1076"/>
          <ac:spMkLst>
            <pc:docMk/>
            <pc:sldMk cId="3747295236" sldId="257"/>
            <ac:spMk id="13" creationId="{F75C2CF4-C841-73A7-A4C0-F61B73F3F78A}"/>
          </ac:spMkLst>
        </pc:spChg>
        <pc:spChg chg="mod">
          <ac:chgData name="KETZ, LORENA LEONOR" userId="065bf4df-00bf-4117-b10c-df8abb13b945" providerId="ADAL" clId="{4E1EA6CF-3BB4-4693-AC43-4699C7688FD9}" dt="2023-10-28T23:11:07.548" v="3014" actId="1076"/>
          <ac:spMkLst>
            <pc:docMk/>
            <pc:sldMk cId="3747295236" sldId="257"/>
            <ac:spMk id="14" creationId="{5D711909-3A1E-672E-B464-9520420B6B7D}"/>
          </ac:spMkLst>
        </pc:spChg>
        <pc:grpChg chg="add del mod">
          <ac:chgData name="KETZ, LORENA LEONOR" userId="065bf4df-00bf-4117-b10c-df8abb13b945" providerId="ADAL" clId="{4E1EA6CF-3BB4-4693-AC43-4699C7688FD9}" dt="2023-10-28T23:08:35.517" v="2988" actId="478"/>
          <ac:grpSpMkLst>
            <pc:docMk/>
            <pc:sldMk cId="3747295236" sldId="257"/>
            <ac:grpSpMk id="7" creationId="{05C8C0BB-D1B2-F423-6A53-137778EDDDF2}"/>
          </ac:grpSpMkLst>
        </pc:grpChg>
        <pc:grpChg chg="add mod">
          <ac:chgData name="KETZ, LORENA LEONOR" userId="065bf4df-00bf-4117-b10c-df8abb13b945" providerId="ADAL" clId="{4E1EA6CF-3BB4-4693-AC43-4699C7688FD9}" dt="2023-10-30T00:44:19.399" v="3799" actId="164"/>
          <ac:grpSpMkLst>
            <pc:docMk/>
            <pc:sldMk cId="3747295236" sldId="257"/>
            <ac:grpSpMk id="9" creationId="{B54097C6-810F-D605-9216-DBB7FFF9C99B}"/>
          </ac:grpSpMkLst>
        </pc:grpChg>
        <pc:picChg chg="add del mod topLvl">
          <ac:chgData name="KETZ, LORENA LEONOR" userId="065bf4df-00bf-4117-b10c-df8abb13b945" providerId="ADAL" clId="{4E1EA6CF-3BB4-4693-AC43-4699C7688FD9}" dt="2023-10-28T23:08:35.517" v="2988" actId="478"/>
          <ac:picMkLst>
            <pc:docMk/>
            <pc:sldMk cId="3747295236" sldId="257"/>
            <ac:picMk id="3" creationId="{D3EBDE01-2AF3-DB9E-3DFD-132F5EF0DF11}"/>
          </ac:picMkLst>
        </pc:picChg>
        <pc:picChg chg="del mod">
          <ac:chgData name="KETZ, LORENA LEONOR" userId="065bf4df-00bf-4117-b10c-df8abb13b945" providerId="ADAL" clId="{4E1EA6CF-3BB4-4693-AC43-4699C7688FD9}" dt="2023-10-20T01:10:29.294" v="1795" actId="478"/>
          <ac:picMkLst>
            <pc:docMk/>
            <pc:sldMk cId="3747295236" sldId="257"/>
            <ac:picMk id="4" creationId="{D4BC612F-DD32-C3F7-C9D6-653FF52DADA6}"/>
          </ac:picMkLst>
        </pc:picChg>
        <pc:picChg chg="mod ord">
          <ac:chgData name="KETZ, LORENA LEONOR" userId="065bf4df-00bf-4117-b10c-df8abb13b945" providerId="ADAL" clId="{4E1EA6CF-3BB4-4693-AC43-4699C7688FD9}" dt="2023-10-30T00:43:01.372" v="3789" actId="1076"/>
          <ac:picMkLst>
            <pc:docMk/>
            <pc:sldMk cId="3747295236" sldId="257"/>
            <ac:picMk id="5" creationId="{E0FBC34F-C2BA-BCE0-EEFE-01DDA0C6AC23}"/>
          </ac:picMkLst>
        </pc:picChg>
        <pc:picChg chg="mod">
          <ac:chgData name="KETZ, LORENA LEONOR" userId="065bf4df-00bf-4117-b10c-df8abb13b945" providerId="ADAL" clId="{4E1EA6CF-3BB4-4693-AC43-4699C7688FD9}" dt="2023-10-28T23:10:59.497" v="3013" actId="1076"/>
          <ac:picMkLst>
            <pc:docMk/>
            <pc:sldMk cId="3747295236" sldId="257"/>
            <ac:picMk id="6" creationId="{A523E131-949E-3842-DE57-AC174048E164}"/>
          </ac:picMkLst>
        </pc:picChg>
        <pc:picChg chg="mod">
          <ac:chgData name="KETZ, LORENA LEONOR" userId="065bf4df-00bf-4117-b10c-df8abb13b945" providerId="ADAL" clId="{4E1EA6CF-3BB4-4693-AC43-4699C7688FD9}" dt="2023-10-30T00:43:47.770" v="3798" actId="1076"/>
          <ac:picMkLst>
            <pc:docMk/>
            <pc:sldMk cId="3747295236" sldId="257"/>
            <ac:picMk id="8" creationId="{949F465A-3039-3FC0-2612-EB109DC918E9}"/>
          </ac:picMkLst>
        </pc:picChg>
        <pc:picChg chg="add del mod">
          <ac:chgData name="KETZ, LORENA LEONOR" userId="065bf4df-00bf-4117-b10c-df8abb13b945" providerId="ADAL" clId="{4E1EA6CF-3BB4-4693-AC43-4699C7688FD9}" dt="2023-10-28T22:29:11.938" v="2688" actId="21"/>
          <ac:picMkLst>
            <pc:docMk/>
            <pc:sldMk cId="3747295236" sldId="257"/>
            <ac:picMk id="15" creationId="{F436DA26-74C3-B8E7-D573-088EEA542DDC}"/>
          </ac:picMkLst>
        </pc:picChg>
        <pc:picChg chg="add mod">
          <ac:chgData name="KETZ, LORENA LEONOR" userId="065bf4df-00bf-4117-b10c-df8abb13b945" providerId="ADAL" clId="{4E1EA6CF-3BB4-4693-AC43-4699C7688FD9}" dt="2023-10-28T23:15:50.517" v="3051" actId="14100"/>
          <ac:picMkLst>
            <pc:docMk/>
            <pc:sldMk cId="3747295236" sldId="257"/>
            <ac:picMk id="1026" creationId="{4CD26AF4-6B05-4B46-BFDF-DFA1159054D7}"/>
          </ac:picMkLst>
        </pc:picChg>
        <pc:picChg chg="add mod">
          <ac:chgData name="KETZ, LORENA LEONOR" userId="065bf4df-00bf-4117-b10c-df8abb13b945" providerId="ADAL" clId="{4E1EA6CF-3BB4-4693-AC43-4699C7688FD9}" dt="2023-10-30T00:44:19.399" v="3799" actId="164"/>
          <ac:picMkLst>
            <pc:docMk/>
            <pc:sldMk cId="3747295236" sldId="257"/>
            <ac:picMk id="1028" creationId="{F8E22C92-D7FD-F177-5BC5-D5990E86CEC7}"/>
          </ac:picMkLst>
        </pc:picChg>
      </pc:sldChg>
      <pc:sldChg chg="modSp mod modNotesTx">
        <pc:chgData name="KETZ, LORENA LEONOR" userId="065bf4df-00bf-4117-b10c-df8abb13b945" providerId="ADAL" clId="{4E1EA6CF-3BB4-4693-AC43-4699C7688FD9}" dt="2023-10-29T13:32:36.384" v="3432"/>
        <pc:sldMkLst>
          <pc:docMk/>
          <pc:sldMk cId="3971142228" sldId="258"/>
        </pc:sldMkLst>
        <pc:spChg chg="mod">
          <ac:chgData name="KETZ, LORENA LEONOR" userId="065bf4df-00bf-4117-b10c-df8abb13b945" providerId="ADAL" clId="{4E1EA6CF-3BB4-4693-AC43-4699C7688FD9}" dt="2023-10-17T22:00:55.663" v="1185" actId="207"/>
          <ac:spMkLst>
            <pc:docMk/>
            <pc:sldMk cId="3971142228" sldId="258"/>
            <ac:spMk id="2" creationId="{8FB4DAF8-1DC2-7CA4-6D5A-092EBB494C32}"/>
          </ac:spMkLst>
        </pc:spChg>
        <pc:graphicFrameChg chg="mod">
          <ac:chgData name="KETZ, LORENA LEONOR" userId="065bf4df-00bf-4117-b10c-df8abb13b945" providerId="ADAL" clId="{4E1EA6CF-3BB4-4693-AC43-4699C7688FD9}" dt="2023-10-28T23:57:20.821" v="3429" actId="255"/>
          <ac:graphicFrameMkLst>
            <pc:docMk/>
            <pc:sldMk cId="3971142228" sldId="258"/>
            <ac:graphicFrameMk id="4" creationId="{FDF0FF3A-3A57-FCD3-7A86-6DBFAC8D613B}"/>
          </ac:graphicFrameMkLst>
        </pc:graphicFrameChg>
      </pc:sldChg>
      <pc:sldChg chg="addSp delSp modSp mod modNotesTx">
        <pc:chgData name="KETZ, LORENA LEONOR" userId="065bf4df-00bf-4117-b10c-df8abb13b945" providerId="ADAL" clId="{4E1EA6CF-3BB4-4693-AC43-4699C7688FD9}" dt="2023-10-30T01:03:15.978" v="3814" actId="1076"/>
        <pc:sldMkLst>
          <pc:docMk/>
          <pc:sldMk cId="1254299247" sldId="259"/>
        </pc:sldMkLst>
        <pc:spChg chg="mod">
          <ac:chgData name="KETZ, LORENA LEONOR" userId="065bf4df-00bf-4117-b10c-df8abb13b945" providerId="ADAL" clId="{4E1EA6CF-3BB4-4693-AC43-4699C7688FD9}" dt="2023-10-28T22:52:31.175" v="2985" actId="20577"/>
          <ac:spMkLst>
            <pc:docMk/>
            <pc:sldMk cId="1254299247" sldId="259"/>
            <ac:spMk id="3" creationId="{FD3D7EFE-CC91-EE38-070E-B0D574166536}"/>
          </ac:spMkLst>
        </pc:spChg>
        <pc:spChg chg="add mod">
          <ac:chgData name="KETZ, LORENA LEONOR" userId="065bf4df-00bf-4117-b10c-df8abb13b945" providerId="ADAL" clId="{4E1EA6CF-3BB4-4693-AC43-4699C7688FD9}" dt="2023-10-17T22:25:25.093" v="1423" actId="1076"/>
          <ac:spMkLst>
            <pc:docMk/>
            <pc:sldMk cId="1254299247" sldId="259"/>
            <ac:spMk id="4" creationId="{6B4062DA-BD47-2865-2AA3-514625DA9DDE}"/>
          </ac:spMkLst>
        </pc:spChg>
        <pc:spChg chg="add del mod">
          <ac:chgData name="KETZ, LORENA LEONOR" userId="065bf4df-00bf-4117-b10c-df8abb13b945" providerId="ADAL" clId="{4E1EA6CF-3BB4-4693-AC43-4699C7688FD9}" dt="2023-10-28T22:47:15.282" v="2889" actId="17032"/>
          <ac:spMkLst>
            <pc:docMk/>
            <pc:sldMk cId="1254299247" sldId="259"/>
            <ac:spMk id="5" creationId="{F7D09982-114E-C378-1187-1F79D72ECDA1}"/>
          </ac:spMkLst>
        </pc:spChg>
        <pc:spChg chg="add del mod">
          <ac:chgData name="KETZ, LORENA LEONOR" userId="065bf4df-00bf-4117-b10c-df8abb13b945" providerId="ADAL" clId="{4E1EA6CF-3BB4-4693-AC43-4699C7688FD9}" dt="2023-10-28T22:30:12.701" v="2697" actId="478"/>
          <ac:spMkLst>
            <pc:docMk/>
            <pc:sldMk cId="1254299247" sldId="259"/>
            <ac:spMk id="7" creationId="{A4299364-11F9-551D-70B4-39EC3E47133A}"/>
          </ac:spMkLst>
        </pc:spChg>
        <pc:spChg chg="add mod ord">
          <ac:chgData name="KETZ, LORENA LEONOR" userId="065bf4df-00bf-4117-b10c-df8abb13b945" providerId="ADAL" clId="{4E1EA6CF-3BB4-4693-AC43-4699C7688FD9}" dt="2023-10-28T22:49:04.088" v="2927" actId="1076"/>
          <ac:spMkLst>
            <pc:docMk/>
            <pc:sldMk cId="1254299247" sldId="259"/>
            <ac:spMk id="8" creationId="{D0532EA4-36B7-2D1E-F6C9-751F57222C8F}"/>
          </ac:spMkLst>
        </pc:spChg>
        <pc:spChg chg="add mod">
          <ac:chgData name="KETZ, LORENA LEONOR" userId="065bf4df-00bf-4117-b10c-df8abb13b945" providerId="ADAL" clId="{4E1EA6CF-3BB4-4693-AC43-4699C7688FD9}" dt="2023-10-28T22:37:27.944" v="2761" actId="164"/>
          <ac:spMkLst>
            <pc:docMk/>
            <pc:sldMk cId="1254299247" sldId="259"/>
            <ac:spMk id="9" creationId="{87BE1C3B-C0A0-7ADF-A32A-494BE1E23169}"/>
          </ac:spMkLst>
        </pc:spChg>
        <pc:spChg chg="add mod">
          <ac:chgData name="KETZ, LORENA LEONOR" userId="065bf4df-00bf-4117-b10c-df8abb13b945" providerId="ADAL" clId="{4E1EA6CF-3BB4-4693-AC43-4699C7688FD9}" dt="2023-10-28T22:37:27.944" v="2761" actId="164"/>
          <ac:spMkLst>
            <pc:docMk/>
            <pc:sldMk cId="1254299247" sldId="259"/>
            <ac:spMk id="10" creationId="{A7F6B5B4-1BAC-A1E7-550A-AD17BEA13EBE}"/>
          </ac:spMkLst>
        </pc:spChg>
        <pc:spChg chg="add mod">
          <ac:chgData name="KETZ, LORENA LEONOR" userId="065bf4df-00bf-4117-b10c-df8abb13b945" providerId="ADAL" clId="{4E1EA6CF-3BB4-4693-AC43-4699C7688FD9}" dt="2023-10-28T22:47:56.183" v="2892" actId="1076"/>
          <ac:spMkLst>
            <pc:docMk/>
            <pc:sldMk cId="1254299247" sldId="259"/>
            <ac:spMk id="13" creationId="{A536F77C-CF55-B8A8-21B5-33CF915944FB}"/>
          </ac:spMkLst>
        </pc:spChg>
        <pc:spChg chg="add mod ord">
          <ac:chgData name="KETZ, LORENA LEONOR" userId="065bf4df-00bf-4117-b10c-df8abb13b945" providerId="ADAL" clId="{4E1EA6CF-3BB4-4693-AC43-4699C7688FD9}" dt="2023-10-28T22:51:07.328" v="2957" actId="167"/>
          <ac:spMkLst>
            <pc:docMk/>
            <pc:sldMk cId="1254299247" sldId="259"/>
            <ac:spMk id="14" creationId="{1B53BD11-E64F-460F-831B-A00DD421DFCF}"/>
          </ac:spMkLst>
        </pc:spChg>
        <pc:spChg chg="add mod ord">
          <ac:chgData name="KETZ, LORENA LEONOR" userId="065bf4df-00bf-4117-b10c-df8abb13b945" providerId="ADAL" clId="{4E1EA6CF-3BB4-4693-AC43-4699C7688FD9}" dt="2023-10-28T22:51:02.415" v="2956" actId="167"/>
          <ac:spMkLst>
            <pc:docMk/>
            <pc:sldMk cId="1254299247" sldId="259"/>
            <ac:spMk id="15" creationId="{8DAC3AD3-84E3-E7C0-F641-BFB11DEC14DB}"/>
          </ac:spMkLst>
        </pc:spChg>
        <pc:spChg chg="add mod">
          <ac:chgData name="KETZ, LORENA LEONOR" userId="065bf4df-00bf-4117-b10c-df8abb13b945" providerId="ADAL" clId="{4E1EA6CF-3BB4-4693-AC43-4699C7688FD9}" dt="2023-10-30T01:03:15.978" v="3814" actId="1076"/>
          <ac:spMkLst>
            <pc:docMk/>
            <pc:sldMk cId="1254299247" sldId="259"/>
            <ac:spMk id="16" creationId="{3F9B75C4-E35A-8C04-8C6F-570D48C0990B}"/>
          </ac:spMkLst>
        </pc:spChg>
        <pc:grpChg chg="add mod">
          <ac:chgData name="KETZ, LORENA LEONOR" userId="065bf4df-00bf-4117-b10c-df8abb13b945" providerId="ADAL" clId="{4E1EA6CF-3BB4-4693-AC43-4699C7688FD9}" dt="2023-10-28T22:48:59.483" v="2926" actId="1076"/>
          <ac:grpSpMkLst>
            <pc:docMk/>
            <pc:sldMk cId="1254299247" sldId="259"/>
            <ac:grpSpMk id="12" creationId="{FF53EF15-0378-2552-3536-C4CA850E7761}"/>
          </ac:grpSpMkLst>
        </pc:grpChg>
        <pc:graphicFrameChg chg="add del mod">
          <ac:chgData name="KETZ, LORENA LEONOR" userId="065bf4df-00bf-4117-b10c-df8abb13b945" providerId="ADAL" clId="{4E1EA6CF-3BB4-4693-AC43-4699C7688FD9}" dt="2023-10-17T22:11:33.688" v="1320" actId="12084"/>
          <ac:graphicFrameMkLst>
            <pc:docMk/>
            <pc:sldMk cId="1254299247" sldId="259"/>
            <ac:graphicFrameMk id="6" creationId="{A954951B-4A8E-5A7A-F96C-6B0B8A26E628}"/>
          </ac:graphicFrameMkLst>
        </pc:graphicFrameChg>
        <pc:graphicFrameChg chg="add del mod">
          <ac:chgData name="KETZ, LORENA LEONOR" userId="065bf4df-00bf-4117-b10c-df8abb13b945" providerId="ADAL" clId="{4E1EA6CF-3BB4-4693-AC43-4699C7688FD9}" dt="2023-10-17T22:12:21.546" v="1326" actId="12084"/>
          <ac:graphicFrameMkLst>
            <pc:docMk/>
            <pc:sldMk cId="1254299247" sldId="259"/>
            <ac:graphicFrameMk id="7" creationId="{59725519-1E3A-DD6F-8597-43863B4E472B}"/>
          </ac:graphicFrameMkLst>
        </pc:graphicFrameChg>
        <pc:picChg chg="mod">
          <ac:chgData name="KETZ, LORENA LEONOR" userId="065bf4df-00bf-4117-b10c-df8abb13b945" providerId="ADAL" clId="{4E1EA6CF-3BB4-4693-AC43-4699C7688FD9}" dt="2023-10-28T22:49:18.283" v="2931" actId="1076"/>
          <ac:picMkLst>
            <pc:docMk/>
            <pc:sldMk cId="1254299247" sldId="259"/>
            <ac:picMk id="2" creationId="{73E2EAF7-6058-3491-3F9D-21D517EAAE13}"/>
          </ac:picMkLst>
        </pc:picChg>
        <pc:picChg chg="add mod">
          <ac:chgData name="KETZ, LORENA LEONOR" userId="065bf4df-00bf-4117-b10c-df8abb13b945" providerId="ADAL" clId="{4E1EA6CF-3BB4-4693-AC43-4699C7688FD9}" dt="2023-10-28T22:37:27.944" v="2761" actId="164"/>
          <ac:picMkLst>
            <pc:docMk/>
            <pc:sldMk cId="1254299247" sldId="259"/>
            <ac:picMk id="6" creationId="{79617F06-49E4-46B0-951C-01E95DE29EC6}"/>
          </ac:picMkLst>
        </pc:picChg>
        <pc:picChg chg="add del mod">
          <ac:chgData name="KETZ, LORENA LEONOR" userId="065bf4df-00bf-4117-b10c-df8abb13b945" providerId="ADAL" clId="{4E1EA6CF-3BB4-4693-AC43-4699C7688FD9}" dt="2023-10-21T12:08:08.338" v="2552" actId="478"/>
          <ac:picMkLst>
            <pc:docMk/>
            <pc:sldMk cId="1254299247" sldId="259"/>
            <ac:picMk id="6" creationId="{ED7445C0-E114-7206-AB9D-A8BB080B07E2}"/>
          </ac:picMkLst>
        </pc:picChg>
        <pc:picChg chg="add del mod modCrop">
          <ac:chgData name="KETZ, LORENA LEONOR" userId="065bf4df-00bf-4117-b10c-df8abb13b945" providerId="ADAL" clId="{4E1EA6CF-3BB4-4693-AC43-4699C7688FD9}" dt="2023-10-20T01:10:46.340" v="1802" actId="478"/>
          <ac:picMkLst>
            <pc:docMk/>
            <pc:sldMk cId="1254299247" sldId="259"/>
            <ac:picMk id="8" creationId="{DD1F5FD9-D034-A213-648F-C3D97F6996CD}"/>
          </ac:picMkLst>
        </pc:picChg>
        <pc:picChg chg="add del mod">
          <ac:chgData name="KETZ, LORENA LEONOR" userId="065bf4df-00bf-4117-b10c-df8abb13b945" providerId="ADAL" clId="{4E1EA6CF-3BB4-4693-AC43-4699C7688FD9}" dt="2023-10-28T22:39:37.679" v="2834" actId="478"/>
          <ac:picMkLst>
            <pc:docMk/>
            <pc:sldMk cId="1254299247" sldId="259"/>
            <ac:picMk id="11" creationId="{A47B5A0E-EB0C-FAFB-3756-06960C13D187}"/>
          </ac:picMkLst>
        </pc:picChg>
        <pc:picChg chg="add del mod">
          <ac:chgData name="KETZ, LORENA LEONOR" userId="065bf4df-00bf-4117-b10c-df8abb13b945" providerId="ADAL" clId="{4E1EA6CF-3BB4-4693-AC43-4699C7688FD9}" dt="2023-10-28T22:36:08.791" v="2757" actId="478"/>
          <ac:picMkLst>
            <pc:docMk/>
            <pc:sldMk cId="1254299247" sldId="259"/>
            <ac:picMk id="2050" creationId="{7DB7948E-A098-FDBC-F889-6DBACA07CC45}"/>
          </ac:picMkLst>
        </pc:picChg>
      </pc:sldChg>
      <pc:sldChg chg="addSp delSp modSp mod modNotesTx">
        <pc:chgData name="KETZ, LORENA LEONOR" userId="065bf4df-00bf-4117-b10c-df8abb13b945" providerId="ADAL" clId="{4E1EA6CF-3BB4-4693-AC43-4699C7688FD9}" dt="2023-10-28T23:17:35.229" v="3059" actId="12"/>
        <pc:sldMkLst>
          <pc:docMk/>
          <pc:sldMk cId="4092123218" sldId="260"/>
        </pc:sldMkLst>
        <pc:spChg chg="add del mod">
          <ac:chgData name="KETZ, LORENA LEONOR" userId="065bf4df-00bf-4117-b10c-df8abb13b945" providerId="ADAL" clId="{4E1EA6CF-3BB4-4693-AC43-4699C7688FD9}" dt="2023-10-18T17:50:10.298" v="1554"/>
          <ac:spMkLst>
            <pc:docMk/>
            <pc:sldMk cId="4092123218" sldId="260"/>
            <ac:spMk id="2" creationId="{61D4FBAE-5767-0FCF-3F23-87097E7D212A}"/>
          </ac:spMkLst>
        </pc:spChg>
        <pc:spChg chg="add del mod">
          <ac:chgData name="KETZ, LORENA LEONOR" userId="065bf4df-00bf-4117-b10c-df8abb13b945" providerId="ADAL" clId="{4E1EA6CF-3BB4-4693-AC43-4699C7688FD9}" dt="2023-10-17T22:24:02.246" v="1407" actId="478"/>
          <ac:spMkLst>
            <pc:docMk/>
            <pc:sldMk cId="4092123218" sldId="260"/>
            <ac:spMk id="2" creationId="{C2EC809C-03B0-D739-28E4-BF770CF8474B}"/>
          </ac:spMkLst>
        </pc:spChg>
        <pc:spChg chg="add mod">
          <ac:chgData name="KETZ, LORENA LEONOR" userId="065bf4df-00bf-4117-b10c-df8abb13b945" providerId="ADAL" clId="{4E1EA6CF-3BB4-4693-AC43-4699C7688FD9}" dt="2023-10-20T02:25:13.224" v="2519" actId="1076"/>
          <ac:spMkLst>
            <pc:docMk/>
            <pc:sldMk cId="4092123218" sldId="260"/>
            <ac:spMk id="3" creationId="{CCE87C09-8986-EC6B-BDB2-722C6162BDBD}"/>
          </ac:spMkLst>
        </pc:spChg>
        <pc:spChg chg="add del mod">
          <ac:chgData name="KETZ, LORENA LEONOR" userId="065bf4df-00bf-4117-b10c-df8abb13b945" providerId="ADAL" clId="{4E1EA6CF-3BB4-4693-AC43-4699C7688FD9}" dt="2023-10-28T23:17:35.229" v="3059" actId="12"/>
          <ac:spMkLst>
            <pc:docMk/>
            <pc:sldMk cId="4092123218" sldId="260"/>
            <ac:spMk id="6" creationId="{0F943612-5E16-5323-4AB0-339E07D3390D}"/>
          </ac:spMkLst>
        </pc:spChg>
        <pc:spChg chg="mod">
          <ac:chgData name="KETZ, LORENA LEONOR" userId="065bf4df-00bf-4117-b10c-df8abb13b945" providerId="ADAL" clId="{4E1EA6CF-3BB4-4693-AC43-4699C7688FD9}" dt="2023-10-28T23:16:58.638" v="3056" actId="1076"/>
          <ac:spMkLst>
            <pc:docMk/>
            <pc:sldMk cId="4092123218" sldId="260"/>
            <ac:spMk id="9" creationId="{F0874CD9-B6D3-148B-E2D1-76EF5C377F5C}"/>
          </ac:spMkLst>
        </pc:spChg>
        <pc:spChg chg="mod">
          <ac:chgData name="KETZ, LORENA LEONOR" userId="065bf4df-00bf-4117-b10c-df8abb13b945" providerId="ADAL" clId="{4E1EA6CF-3BB4-4693-AC43-4699C7688FD9}" dt="2023-10-28T23:16:52.341" v="3055" actId="255"/>
          <ac:spMkLst>
            <pc:docMk/>
            <pc:sldMk cId="4092123218" sldId="260"/>
            <ac:spMk id="12" creationId="{514FEE1C-8C36-342D-2744-56F0EC7A3C9B}"/>
          </ac:spMkLst>
        </pc:spChg>
        <pc:spChg chg="del">
          <ac:chgData name="KETZ, LORENA LEONOR" userId="065bf4df-00bf-4117-b10c-df8abb13b945" providerId="ADAL" clId="{4E1EA6CF-3BB4-4693-AC43-4699C7688FD9}" dt="2023-10-18T17:51:04.809" v="1565" actId="21"/>
          <ac:spMkLst>
            <pc:docMk/>
            <pc:sldMk cId="4092123218" sldId="260"/>
            <ac:spMk id="14" creationId="{0ECE502A-7888-860A-1BA8-6E512D3E600B}"/>
          </ac:spMkLst>
        </pc:spChg>
        <pc:picChg chg="mod">
          <ac:chgData name="KETZ, LORENA LEONOR" userId="065bf4df-00bf-4117-b10c-df8abb13b945" providerId="ADAL" clId="{4E1EA6CF-3BB4-4693-AC43-4699C7688FD9}" dt="2023-10-20T02:02:51.859" v="2275" actId="1076"/>
          <ac:picMkLst>
            <pc:docMk/>
            <pc:sldMk cId="4092123218" sldId="260"/>
            <ac:picMk id="7" creationId="{CF201486-56C1-3350-C481-A5AC92130142}"/>
          </ac:picMkLst>
        </pc:picChg>
        <pc:picChg chg="mod">
          <ac:chgData name="KETZ, LORENA LEONOR" userId="065bf4df-00bf-4117-b10c-df8abb13b945" providerId="ADAL" clId="{4E1EA6CF-3BB4-4693-AC43-4699C7688FD9}" dt="2023-10-20T02:02:54.371" v="2276" actId="1076"/>
          <ac:picMkLst>
            <pc:docMk/>
            <pc:sldMk cId="4092123218" sldId="260"/>
            <ac:picMk id="10" creationId="{3750EFA7-4307-FFC7-8AF1-092585C7F69A}"/>
          </ac:picMkLst>
        </pc:picChg>
        <pc:picChg chg="del">
          <ac:chgData name="KETZ, LORENA LEONOR" userId="065bf4df-00bf-4117-b10c-df8abb13b945" providerId="ADAL" clId="{4E1EA6CF-3BB4-4693-AC43-4699C7688FD9}" dt="2023-10-18T17:50:47.582" v="1562" actId="21"/>
          <ac:picMkLst>
            <pc:docMk/>
            <pc:sldMk cId="4092123218" sldId="260"/>
            <ac:picMk id="15" creationId="{E196B6F8-0FDE-750A-9585-A2D232100D79}"/>
          </ac:picMkLst>
        </pc:picChg>
      </pc:sldChg>
      <pc:sldChg chg="addSp delSp modSp mod modNotesTx">
        <pc:chgData name="KETZ, LORENA LEONOR" userId="065bf4df-00bf-4117-b10c-df8abb13b945" providerId="ADAL" clId="{4E1EA6CF-3BB4-4693-AC43-4699C7688FD9}" dt="2023-10-31T14:31:28.553" v="3816" actId="478"/>
        <pc:sldMkLst>
          <pc:docMk/>
          <pc:sldMk cId="3559299998" sldId="261"/>
        </pc:sldMkLst>
        <pc:spChg chg="mod">
          <ac:chgData name="KETZ, LORENA LEONOR" userId="065bf4df-00bf-4117-b10c-df8abb13b945" providerId="ADAL" clId="{4E1EA6CF-3BB4-4693-AC43-4699C7688FD9}" dt="2023-10-17T22:25:13.587" v="1421" actId="1076"/>
          <ac:spMkLst>
            <pc:docMk/>
            <pc:sldMk cId="3559299998" sldId="261"/>
            <ac:spMk id="2" creationId="{FF1CBCD4-CEE7-A2F3-D4CF-A95C2E80FC9C}"/>
          </ac:spMkLst>
        </pc:spChg>
        <pc:spChg chg="del mod">
          <ac:chgData name="KETZ, LORENA LEONOR" userId="065bf4df-00bf-4117-b10c-df8abb13b945" providerId="ADAL" clId="{4E1EA6CF-3BB4-4693-AC43-4699C7688FD9}" dt="2023-10-17T22:20:28.360" v="1365" actId="478"/>
          <ac:spMkLst>
            <pc:docMk/>
            <pc:sldMk cId="3559299998" sldId="261"/>
            <ac:spMk id="3" creationId="{7ED182BB-4BEB-2E79-85BA-FDBE0AC939A2}"/>
          </ac:spMkLst>
        </pc:spChg>
        <pc:spChg chg="add mod">
          <ac:chgData name="KETZ, LORENA LEONOR" userId="065bf4df-00bf-4117-b10c-df8abb13b945" providerId="ADAL" clId="{4E1EA6CF-3BB4-4693-AC43-4699C7688FD9}" dt="2023-10-28T23:18:06.761" v="3063" actId="1076"/>
          <ac:spMkLst>
            <pc:docMk/>
            <pc:sldMk cId="3559299998" sldId="261"/>
            <ac:spMk id="5" creationId="{FBBB7F18-039E-2CAE-B06A-8817A794EACA}"/>
          </ac:spMkLst>
        </pc:spChg>
        <pc:spChg chg="del mod">
          <ac:chgData name="KETZ, LORENA LEONOR" userId="065bf4df-00bf-4117-b10c-df8abb13b945" providerId="ADAL" clId="{4E1EA6CF-3BB4-4693-AC43-4699C7688FD9}" dt="2023-10-18T17:51:34.258" v="1573" actId="478"/>
          <ac:spMkLst>
            <pc:docMk/>
            <pc:sldMk cId="3559299998" sldId="261"/>
            <ac:spMk id="6" creationId="{98C09A61-2081-3F73-8644-C1589BC3BA91}"/>
          </ac:spMkLst>
        </pc:spChg>
        <pc:spChg chg="add del mod">
          <ac:chgData name="KETZ, LORENA LEONOR" userId="065bf4df-00bf-4117-b10c-df8abb13b945" providerId="ADAL" clId="{4E1EA6CF-3BB4-4693-AC43-4699C7688FD9}" dt="2023-10-29T19:41:14.124" v="3572" actId="478"/>
          <ac:spMkLst>
            <pc:docMk/>
            <pc:sldMk cId="3559299998" sldId="261"/>
            <ac:spMk id="6" creationId="{C583A833-BD5D-ACD0-47BF-F81957956D32}"/>
          </ac:spMkLst>
        </pc:spChg>
        <pc:spChg chg="mod">
          <ac:chgData name="KETZ, LORENA LEONOR" userId="065bf4df-00bf-4117-b10c-df8abb13b945" providerId="ADAL" clId="{4E1EA6CF-3BB4-4693-AC43-4699C7688FD9}" dt="2023-10-29T19:38:38.567" v="3531"/>
          <ac:spMkLst>
            <pc:docMk/>
            <pc:sldMk cId="3559299998" sldId="261"/>
            <ac:spMk id="9" creationId="{DDDA6399-28D9-64DC-5114-08AA6D601468}"/>
          </ac:spMkLst>
        </pc:spChg>
        <pc:spChg chg="add mod">
          <ac:chgData name="KETZ, LORENA LEONOR" userId="065bf4df-00bf-4117-b10c-df8abb13b945" providerId="ADAL" clId="{4E1EA6CF-3BB4-4693-AC43-4699C7688FD9}" dt="2023-10-29T19:55:21.865" v="3709" actId="164"/>
          <ac:spMkLst>
            <pc:docMk/>
            <pc:sldMk cId="3559299998" sldId="261"/>
            <ac:spMk id="10" creationId="{3F486E8C-E1A4-76F5-793D-4AA9B75838C9}"/>
          </ac:spMkLst>
        </pc:spChg>
        <pc:spChg chg="add del mod">
          <ac:chgData name="KETZ, LORENA LEONOR" userId="065bf4df-00bf-4117-b10c-df8abb13b945" providerId="ADAL" clId="{4E1EA6CF-3BB4-4693-AC43-4699C7688FD9}" dt="2023-10-18T17:50:21.666" v="1556" actId="21"/>
          <ac:spMkLst>
            <pc:docMk/>
            <pc:sldMk cId="3559299998" sldId="261"/>
            <ac:spMk id="11" creationId="{400C15B7-F7DB-0CB0-B5A1-128A861F5F54}"/>
          </ac:spMkLst>
        </pc:spChg>
        <pc:spChg chg="add del mod topLvl">
          <ac:chgData name="KETZ, LORENA LEONOR" userId="065bf4df-00bf-4117-b10c-df8abb13b945" providerId="ADAL" clId="{4E1EA6CF-3BB4-4693-AC43-4699C7688FD9}" dt="2023-10-31T14:31:28.553" v="3816" actId="478"/>
          <ac:spMkLst>
            <pc:docMk/>
            <pc:sldMk cId="3559299998" sldId="261"/>
            <ac:spMk id="14" creationId="{7696E042-ECB1-1A42-6655-1D5D297E20AC}"/>
          </ac:spMkLst>
        </pc:spChg>
        <pc:spChg chg="add del mod">
          <ac:chgData name="KETZ, LORENA LEONOR" userId="065bf4df-00bf-4117-b10c-df8abb13b945" providerId="ADAL" clId="{4E1EA6CF-3BB4-4693-AC43-4699C7688FD9}" dt="2023-10-20T02:18:16.067" v="2395" actId="478"/>
          <ac:spMkLst>
            <pc:docMk/>
            <pc:sldMk cId="3559299998" sldId="261"/>
            <ac:spMk id="16" creationId="{51FAD577-9BB5-8D88-899F-1404B1F048C2}"/>
          </ac:spMkLst>
        </pc:spChg>
        <pc:spChg chg="mod">
          <ac:chgData name="KETZ, LORENA LEONOR" userId="065bf4df-00bf-4117-b10c-df8abb13b945" providerId="ADAL" clId="{4E1EA6CF-3BB4-4693-AC43-4699C7688FD9}" dt="2023-10-29T19:38:38.567" v="3531"/>
          <ac:spMkLst>
            <pc:docMk/>
            <pc:sldMk cId="3559299998" sldId="261"/>
            <ac:spMk id="17" creationId="{C963CD8E-249F-A1F5-E159-A8206F7726EB}"/>
          </ac:spMkLst>
        </pc:spChg>
        <pc:spChg chg="add mod ord">
          <ac:chgData name="KETZ, LORENA LEONOR" userId="065bf4df-00bf-4117-b10c-df8abb13b945" providerId="ADAL" clId="{4E1EA6CF-3BB4-4693-AC43-4699C7688FD9}" dt="2023-10-29T19:55:21.215" v="3708" actId="164"/>
          <ac:spMkLst>
            <pc:docMk/>
            <pc:sldMk cId="3559299998" sldId="261"/>
            <ac:spMk id="19" creationId="{4E498062-5135-346D-3173-C7B487A8056F}"/>
          </ac:spMkLst>
        </pc:spChg>
        <pc:spChg chg="add mod">
          <ac:chgData name="KETZ, LORENA LEONOR" userId="065bf4df-00bf-4117-b10c-df8abb13b945" providerId="ADAL" clId="{4E1EA6CF-3BB4-4693-AC43-4699C7688FD9}" dt="2023-10-29T19:55:21.865" v="3709" actId="164"/>
          <ac:spMkLst>
            <pc:docMk/>
            <pc:sldMk cId="3559299998" sldId="261"/>
            <ac:spMk id="20" creationId="{9B5064DA-35DA-01F3-72B8-C2040DF29996}"/>
          </ac:spMkLst>
        </pc:spChg>
        <pc:spChg chg="mod">
          <ac:chgData name="KETZ, LORENA LEONOR" userId="065bf4df-00bf-4117-b10c-df8abb13b945" providerId="ADAL" clId="{4E1EA6CF-3BB4-4693-AC43-4699C7688FD9}" dt="2023-10-29T19:38:38.567" v="3531"/>
          <ac:spMkLst>
            <pc:docMk/>
            <pc:sldMk cId="3559299998" sldId="261"/>
            <ac:spMk id="23" creationId="{55E7DDFF-06E5-8895-E560-77AD829A2E6F}"/>
          </ac:spMkLst>
        </pc:spChg>
        <pc:spChg chg="mod">
          <ac:chgData name="KETZ, LORENA LEONOR" userId="065bf4df-00bf-4117-b10c-df8abb13b945" providerId="ADAL" clId="{4E1EA6CF-3BB4-4693-AC43-4699C7688FD9}" dt="2023-10-29T19:38:38.567" v="3531"/>
          <ac:spMkLst>
            <pc:docMk/>
            <pc:sldMk cId="3559299998" sldId="261"/>
            <ac:spMk id="25" creationId="{8BF0C27E-BE7D-14AB-ED0A-B64C0488488E}"/>
          </ac:spMkLst>
        </pc:spChg>
        <pc:spChg chg="add del mod">
          <ac:chgData name="KETZ, LORENA LEONOR" userId="065bf4df-00bf-4117-b10c-df8abb13b945" providerId="ADAL" clId="{4E1EA6CF-3BB4-4693-AC43-4699C7688FD9}" dt="2023-10-29T19:41:16.406" v="3574" actId="478"/>
          <ac:spMkLst>
            <pc:docMk/>
            <pc:sldMk cId="3559299998" sldId="261"/>
            <ac:spMk id="30" creationId="{43A6FF60-BBED-4F59-9C77-C0FB6763FEAE}"/>
          </ac:spMkLst>
        </pc:spChg>
        <pc:spChg chg="add del mod">
          <ac:chgData name="KETZ, LORENA LEONOR" userId="065bf4df-00bf-4117-b10c-df8abb13b945" providerId="ADAL" clId="{4E1EA6CF-3BB4-4693-AC43-4699C7688FD9}" dt="2023-10-29T19:41:19.113" v="3576" actId="478"/>
          <ac:spMkLst>
            <pc:docMk/>
            <pc:sldMk cId="3559299998" sldId="261"/>
            <ac:spMk id="31" creationId="{F05EF6A3-DF71-9A91-45B5-AE7D162023AC}"/>
          </ac:spMkLst>
        </pc:spChg>
        <pc:spChg chg="add del mod">
          <ac:chgData name="KETZ, LORENA LEONOR" userId="065bf4df-00bf-4117-b10c-df8abb13b945" providerId="ADAL" clId="{4E1EA6CF-3BB4-4693-AC43-4699C7688FD9}" dt="2023-10-29T19:40:13.522" v="3554"/>
          <ac:spMkLst>
            <pc:docMk/>
            <pc:sldMk cId="3559299998" sldId="261"/>
            <ac:spMk id="32" creationId="{A8891962-10E7-E5D3-B914-9070ABCA4F01}"/>
          </ac:spMkLst>
        </pc:spChg>
        <pc:spChg chg="add del mod">
          <ac:chgData name="KETZ, LORENA LEONOR" userId="065bf4df-00bf-4117-b10c-df8abb13b945" providerId="ADAL" clId="{4E1EA6CF-3BB4-4693-AC43-4699C7688FD9}" dt="2023-10-29T19:41:21.489" v="3578" actId="478"/>
          <ac:spMkLst>
            <pc:docMk/>
            <pc:sldMk cId="3559299998" sldId="261"/>
            <ac:spMk id="33" creationId="{DFA73A39-004F-51C5-C217-0F13EDA55F9B}"/>
          </ac:spMkLst>
        </pc:spChg>
        <pc:spChg chg="add mod">
          <ac:chgData name="KETZ, LORENA LEONOR" userId="065bf4df-00bf-4117-b10c-df8abb13b945" providerId="ADAL" clId="{4E1EA6CF-3BB4-4693-AC43-4699C7688FD9}" dt="2023-10-30T00:57:36.213" v="3813" actId="1076"/>
          <ac:spMkLst>
            <pc:docMk/>
            <pc:sldMk cId="3559299998" sldId="261"/>
            <ac:spMk id="34" creationId="{1390BCAB-D0D4-B3EB-0161-E6C8409DC6E4}"/>
          </ac:spMkLst>
        </pc:spChg>
        <pc:spChg chg="add mod">
          <ac:chgData name="KETZ, LORENA LEONOR" userId="065bf4df-00bf-4117-b10c-df8abb13b945" providerId="ADAL" clId="{4E1EA6CF-3BB4-4693-AC43-4699C7688FD9}" dt="2023-10-29T19:55:55.874" v="3712" actId="164"/>
          <ac:spMkLst>
            <pc:docMk/>
            <pc:sldMk cId="3559299998" sldId="261"/>
            <ac:spMk id="35" creationId="{4A03C8D7-A204-194E-D6B6-B47A62EB036F}"/>
          </ac:spMkLst>
        </pc:spChg>
        <pc:spChg chg="add mod">
          <ac:chgData name="KETZ, LORENA LEONOR" userId="065bf4df-00bf-4117-b10c-df8abb13b945" providerId="ADAL" clId="{4E1EA6CF-3BB4-4693-AC43-4699C7688FD9}" dt="2023-10-29T19:55:55.874" v="3712" actId="164"/>
          <ac:spMkLst>
            <pc:docMk/>
            <pc:sldMk cId="3559299998" sldId="261"/>
            <ac:spMk id="36" creationId="{2775BDA9-F5FB-785F-6370-2C603F1CEEB4}"/>
          </ac:spMkLst>
        </pc:spChg>
        <pc:spChg chg="add mod">
          <ac:chgData name="KETZ, LORENA LEONOR" userId="065bf4df-00bf-4117-b10c-df8abb13b945" providerId="ADAL" clId="{4E1EA6CF-3BB4-4693-AC43-4699C7688FD9}" dt="2023-10-29T19:55:55.874" v="3712" actId="164"/>
          <ac:spMkLst>
            <pc:docMk/>
            <pc:sldMk cId="3559299998" sldId="261"/>
            <ac:spMk id="37" creationId="{5FA3C859-60D9-7295-99B7-B02DF2ACA514}"/>
          </ac:spMkLst>
        </pc:spChg>
        <pc:spChg chg="add mod">
          <ac:chgData name="KETZ, LORENA LEONOR" userId="065bf4df-00bf-4117-b10c-df8abb13b945" providerId="ADAL" clId="{4E1EA6CF-3BB4-4693-AC43-4699C7688FD9}" dt="2023-10-29T19:55:55.874" v="3712" actId="164"/>
          <ac:spMkLst>
            <pc:docMk/>
            <pc:sldMk cId="3559299998" sldId="261"/>
            <ac:spMk id="38" creationId="{777EFEF7-84E7-4570-BCC2-D96A9029A95A}"/>
          </ac:spMkLst>
        </pc:spChg>
        <pc:spChg chg="add mod">
          <ac:chgData name="KETZ, LORENA LEONOR" userId="065bf4df-00bf-4117-b10c-df8abb13b945" providerId="ADAL" clId="{4E1EA6CF-3BB4-4693-AC43-4699C7688FD9}" dt="2023-10-29T19:55:55.874" v="3712" actId="164"/>
          <ac:spMkLst>
            <pc:docMk/>
            <pc:sldMk cId="3559299998" sldId="261"/>
            <ac:spMk id="39" creationId="{963B7AB4-D7EB-4312-C992-C3207D45F66B}"/>
          </ac:spMkLst>
        </pc:spChg>
        <pc:spChg chg="add mod">
          <ac:chgData name="KETZ, LORENA LEONOR" userId="065bf4df-00bf-4117-b10c-df8abb13b945" providerId="ADAL" clId="{4E1EA6CF-3BB4-4693-AC43-4699C7688FD9}" dt="2023-10-29T19:55:55.874" v="3712" actId="164"/>
          <ac:spMkLst>
            <pc:docMk/>
            <pc:sldMk cId="3559299998" sldId="261"/>
            <ac:spMk id="40" creationId="{1D4D0C51-5DF6-6CFC-8962-7FD46F0113A4}"/>
          </ac:spMkLst>
        </pc:spChg>
        <pc:spChg chg="add mod">
          <ac:chgData name="KETZ, LORENA LEONOR" userId="065bf4df-00bf-4117-b10c-df8abb13b945" providerId="ADAL" clId="{4E1EA6CF-3BB4-4693-AC43-4699C7688FD9}" dt="2023-10-29T19:55:55.874" v="3712" actId="164"/>
          <ac:spMkLst>
            <pc:docMk/>
            <pc:sldMk cId="3559299998" sldId="261"/>
            <ac:spMk id="41" creationId="{B6FCFE0B-4A64-24FC-AD0D-BF67E267B6E0}"/>
          </ac:spMkLst>
        </pc:spChg>
        <pc:spChg chg="add del mod">
          <ac:chgData name="KETZ, LORENA LEONOR" userId="065bf4df-00bf-4117-b10c-df8abb13b945" providerId="ADAL" clId="{4E1EA6CF-3BB4-4693-AC43-4699C7688FD9}" dt="2023-10-29T19:46:12.281" v="3628"/>
          <ac:spMkLst>
            <pc:docMk/>
            <pc:sldMk cId="3559299998" sldId="261"/>
            <ac:spMk id="42" creationId="{AC9E4638-341C-31D5-952C-01D16170FDB2}"/>
          </ac:spMkLst>
        </pc:spChg>
        <pc:spChg chg="add mod">
          <ac:chgData name="KETZ, LORENA LEONOR" userId="065bf4df-00bf-4117-b10c-df8abb13b945" providerId="ADAL" clId="{4E1EA6CF-3BB4-4693-AC43-4699C7688FD9}" dt="2023-10-29T19:55:55.874" v="3712" actId="164"/>
          <ac:spMkLst>
            <pc:docMk/>
            <pc:sldMk cId="3559299998" sldId="261"/>
            <ac:spMk id="43" creationId="{53B3EDBF-E856-DC2D-6256-7A096057B6CB}"/>
          </ac:spMkLst>
        </pc:spChg>
        <pc:spChg chg="add mod">
          <ac:chgData name="KETZ, LORENA LEONOR" userId="065bf4df-00bf-4117-b10c-df8abb13b945" providerId="ADAL" clId="{4E1EA6CF-3BB4-4693-AC43-4699C7688FD9}" dt="2023-10-29T19:55:55.874" v="3712" actId="164"/>
          <ac:spMkLst>
            <pc:docMk/>
            <pc:sldMk cId="3559299998" sldId="261"/>
            <ac:spMk id="44" creationId="{6EFF34D6-D1EE-7BFD-F479-57A6084D1247}"/>
          </ac:spMkLst>
        </pc:spChg>
        <pc:spChg chg="add mod">
          <ac:chgData name="KETZ, LORENA LEONOR" userId="065bf4df-00bf-4117-b10c-df8abb13b945" providerId="ADAL" clId="{4E1EA6CF-3BB4-4693-AC43-4699C7688FD9}" dt="2023-10-29T19:55:55.874" v="3712" actId="164"/>
          <ac:spMkLst>
            <pc:docMk/>
            <pc:sldMk cId="3559299998" sldId="261"/>
            <ac:spMk id="45" creationId="{D252C8E7-45B5-61D4-97DC-A06A426B3AE5}"/>
          </ac:spMkLst>
        </pc:spChg>
        <pc:spChg chg="add mod">
          <ac:chgData name="KETZ, LORENA LEONOR" userId="065bf4df-00bf-4117-b10c-df8abb13b945" providerId="ADAL" clId="{4E1EA6CF-3BB4-4693-AC43-4699C7688FD9}" dt="2023-10-29T19:55:55.874" v="3712" actId="164"/>
          <ac:spMkLst>
            <pc:docMk/>
            <pc:sldMk cId="3559299998" sldId="261"/>
            <ac:spMk id="46" creationId="{20F61422-82B0-FC9D-A308-A8509510150B}"/>
          </ac:spMkLst>
        </pc:spChg>
        <pc:spChg chg="add mod">
          <ac:chgData name="KETZ, LORENA LEONOR" userId="065bf4df-00bf-4117-b10c-df8abb13b945" providerId="ADAL" clId="{4E1EA6CF-3BB4-4693-AC43-4699C7688FD9}" dt="2023-10-29T19:57:41.284" v="3720" actId="208"/>
          <ac:spMkLst>
            <pc:docMk/>
            <pc:sldMk cId="3559299998" sldId="261"/>
            <ac:spMk id="47" creationId="{9C400F9E-8E4B-1108-FB27-0613F56DBBD0}"/>
          </ac:spMkLst>
        </pc:spChg>
        <pc:spChg chg="add del mod">
          <ac:chgData name="KETZ, LORENA LEONOR" userId="065bf4df-00bf-4117-b10c-df8abb13b945" providerId="ADAL" clId="{4E1EA6CF-3BB4-4693-AC43-4699C7688FD9}" dt="2023-10-29T19:50:30.723" v="3670" actId="478"/>
          <ac:spMkLst>
            <pc:docMk/>
            <pc:sldMk cId="3559299998" sldId="261"/>
            <ac:spMk id="48" creationId="{427F7B55-8B79-F818-1DD5-AF4F7B3FBA73}"/>
          </ac:spMkLst>
        </pc:spChg>
        <pc:spChg chg="add del mod">
          <ac:chgData name="KETZ, LORENA LEONOR" userId="065bf4df-00bf-4117-b10c-df8abb13b945" providerId="ADAL" clId="{4E1EA6CF-3BB4-4693-AC43-4699C7688FD9}" dt="2023-10-29T19:49:12.941" v="3660"/>
          <ac:spMkLst>
            <pc:docMk/>
            <pc:sldMk cId="3559299998" sldId="261"/>
            <ac:spMk id="49" creationId="{2D05276C-B0A3-8E96-286F-FAEC06BE5BDF}"/>
          </ac:spMkLst>
        </pc:spChg>
        <pc:spChg chg="add del mod">
          <ac:chgData name="KETZ, LORENA LEONOR" userId="065bf4df-00bf-4117-b10c-df8abb13b945" providerId="ADAL" clId="{4E1EA6CF-3BB4-4693-AC43-4699C7688FD9}" dt="2023-10-29T19:50:36.871" v="3673" actId="478"/>
          <ac:spMkLst>
            <pc:docMk/>
            <pc:sldMk cId="3559299998" sldId="261"/>
            <ac:spMk id="50" creationId="{2419FB9B-B102-EAB0-297F-5EAC529CAC8B}"/>
          </ac:spMkLst>
        </pc:spChg>
        <pc:spChg chg="add mod">
          <ac:chgData name="KETZ, LORENA LEONOR" userId="065bf4df-00bf-4117-b10c-df8abb13b945" providerId="ADAL" clId="{4E1EA6CF-3BB4-4693-AC43-4699C7688FD9}" dt="2023-10-29T19:55:55.874" v="3712" actId="164"/>
          <ac:spMkLst>
            <pc:docMk/>
            <pc:sldMk cId="3559299998" sldId="261"/>
            <ac:spMk id="51" creationId="{0BF632A8-69B1-F730-BA68-62CD3764DED5}"/>
          </ac:spMkLst>
        </pc:spChg>
        <pc:spChg chg="add mod">
          <ac:chgData name="KETZ, LORENA LEONOR" userId="065bf4df-00bf-4117-b10c-df8abb13b945" providerId="ADAL" clId="{4E1EA6CF-3BB4-4693-AC43-4699C7688FD9}" dt="2023-10-29T19:55:55.874" v="3712" actId="164"/>
          <ac:spMkLst>
            <pc:docMk/>
            <pc:sldMk cId="3559299998" sldId="261"/>
            <ac:spMk id="52" creationId="{92C95CF1-12A2-7158-7D82-D3E95DC4BE26}"/>
          </ac:spMkLst>
        </pc:spChg>
        <pc:spChg chg="add mod">
          <ac:chgData name="KETZ, LORENA LEONOR" userId="065bf4df-00bf-4117-b10c-df8abb13b945" providerId="ADAL" clId="{4E1EA6CF-3BB4-4693-AC43-4699C7688FD9}" dt="2023-10-29T19:55:55.874" v="3712" actId="164"/>
          <ac:spMkLst>
            <pc:docMk/>
            <pc:sldMk cId="3559299998" sldId="261"/>
            <ac:spMk id="53" creationId="{EDDD0777-44AD-54B9-0DAC-61998DA24945}"/>
          </ac:spMkLst>
        </pc:spChg>
        <pc:spChg chg="add mod">
          <ac:chgData name="KETZ, LORENA LEONOR" userId="065bf4df-00bf-4117-b10c-df8abb13b945" providerId="ADAL" clId="{4E1EA6CF-3BB4-4693-AC43-4699C7688FD9}" dt="2023-10-29T19:58:15.939" v="3725" actId="164"/>
          <ac:spMkLst>
            <pc:docMk/>
            <pc:sldMk cId="3559299998" sldId="261"/>
            <ac:spMk id="57" creationId="{8ED1F73A-E770-BCF2-444A-D4AC05A07BEB}"/>
          </ac:spMkLst>
        </pc:spChg>
        <pc:grpChg chg="add del mod">
          <ac:chgData name="KETZ, LORENA LEONOR" userId="065bf4df-00bf-4117-b10c-df8abb13b945" providerId="ADAL" clId="{4E1EA6CF-3BB4-4693-AC43-4699C7688FD9}" dt="2023-10-29T19:38:40.407" v="3532"/>
          <ac:grpSpMkLst>
            <pc:docMk/>
            <pc:sldMk cId="3559299998" sldId="261"/>
            <ac:grpSpMk id="7" creationId="{465029BA-D2B6-BF1F-32EC-0A2EC44CB88A}"/>
          </ac:grpSpMkLst>
        </pc:grpChg>
        <pc:grpChg chg="mod">
          <ac:chgData name="KETZ, LORENA LEONOR" userId="065bf4df-00bf-4117-b10c-df8abb13b945" providerId="ADAL" clId="{4E1EA6CF-3BB4-4693-AC43-4699C7688FD9}" dt="2023-10-29T19:38:38.567" v="3531"/>
          <ac:grpSpMkLst>
            <pc:docMk/>
            <pc:sldMk cId="3559299998" sldId="261"/>
            <ac:grpSpMk id="8" creationId="{F772A2E6-AC30-B7F1-F529-9159657F890C}"/>
          </ac:grpSpMkLst>
        </pc:grpChg>
        <pc:grpChg chg="mod">
          <ac:chgData name="KETZ, LORENA LEONOR" userId="065bf4df-00bf-4117-b10c-df8abb13b945" providerId="ADAL" clId="{4E1EA6CF-3BB4-4693-AC43-4699C7688FD9}" dt="2023-10-29T19:38:38.567" v="3531"/>
          <ac:grpSpMkLst>
            <pc:docMk/>
            <pc:sldMk cId="3559299998" sldId="261"/>
            <ac:grpSpMk id="11" creationId="{1DB6326B-BF63-FF9B-E85D-328783B364B8}"/>
          </ac:grpSpMkLst>
        </pc:grpChg>
        <pc:grpChg chg="mod">
          <ac:chgData name="KETZ, LORENA LEONOR" userId="065bf4df-00bf-4117-b10c-df8abb13b945" providerId="ADAL" clId="{4E1EA6CF-3BB4-4693-AC43-4699C7688FD9}" dt="2023-10-29T19:38:38.567" v="3531"/>
          <ac:grpSpMkLst>
            <pc:docMk/>
            <pc:sldMk cId="3559299998" sldId="261"/>
            <ac:grpSpMk id="13" creationId="{4C7CE096-4483-77BB-6D50-3821B6680BCC}"/>
          </ac:grpSpMkLst>
        </pc:grpChg>
        <pc:grpChg chg="add del mod">
          <ac:chgData name="KETZ, LORENA LEONOR" userId="065bf4df-00bf-4117-b10c-df8abb13b945" providerId="ADAL" clId="{4E1EA6CF-3BB4-4693-AC43-4699C7688FD9}" dt="2023-10-20T02:21:44.990" v="2486" actId="165"/>
          <ac:grpSpMkLst>
            <pc:docMk/>
            <pc:sldMk cId="3559299998" sldId="261"/>
            <ac:grpSpMk id="17" creationId="{BD57F6B9-45AE-17B7-7CBD-ED80BACEACF2}"/>
          </ac:grpSpMkLst>
        </pc:grpChg>
        <pc:grpChg chg="add mod">
          <ac:chgData name="KETZ, LORENA LEONOR" userId="065bf4df-00bf-4117-b10c-df8abb13b945" providerId="ADAL" clId="{4E1EA6CF-3BB4-4693-AC43-4699C7688FD9}" dt="2023-10-29T19:55:55.874" v="3712" actId="164"/>
          <ac:grpSpMkLst>
            <pc:docMk/>
            <pc:sldMk cId="3559299998" sldId="261"/>
            <ac:grpSpMk id="18" creationId="{1C621F2D-6FD4-BB9D-BD8E-F3B2861791BD}"/>
          </ac:grpSpMkLst>
        </pc:grpChg>
        <pc:grpChg chg="add mod ord">
          <ac:chgData name="KETZ, LORENA LEONOR" userId="065bf4df-00bf-4117-b10c-df8abb13b945" providerId="ADAL" clId="{4E1EA6CF-3BB4-4693-AC43-4699C7688FD9}" dt="2023-10-29T19:55:55.874" v="3712" actId="164"/>
          <ac:grpSpMkLst>
            <pc:docMk/>
            <pc:sldMk cId="3559299998" sldId="261"/>
            <ac:grpSpMk id="21" creationId="{D08BCC88-F508-53AA-A4B0-AC2AA3CD170B}"/>
          </ac:grpSpMkLst>
        </pc:grpChg>
        <pc:grpChg chg="add mod ord topLvl">
          <ac:chgData name="KETZ, LORENA LEONOR" userId="065bf4df-00bf-4117-b10c-df8abb13b945" providerId="ADAL" clId="{4E1EA6CF-3BB4-4693-AC43-4699C7688FD9}" dt="2023-10-29T19:55:55.874" v="3712" actId="164"/>
          <ac:grpSpMkLst>
            <pc:docMk/>
            <pc:sldMk cId="3559299998" sldId="261"/>
            <ac:grpSpMk id="22" creationId="{B16515E6-97E0-FD5B-06E3-CB3F77D138ED}"/>
          </ac:grpSpMkLst>
        </pc:grpChg>
        <pc:grpChg chg="mod">
          <ac:chgData name="KETZ, LORENA LEONOR" userId="065bf4df-00bf-4117-b10c-df8abb13b945" providerId="ADAL" clId="{4E1EA6CF-3BB4-4693-AC43-4699C7688FD9}" dt="2023-10-29T19:38:38.567" v="3531"/>
          <ac:grpSpMkLst>
            <pc:docMk/>
            <pc:sldMk cId="3559299998" sldId="261"/>
            <ac:grpSpMk id="24" creationId="{ED32F40F-5E97-94C4-25FF-DD454158F004}"/>
          </ac:grpSpMkLst>
        </pc:grpChg>
        <pc:grpChg chg="mod">
          <ac:chgData name="KETZ, LORENA LEONOR" userId="065bf4df-00bf-4117-b10c-df8abb13b945" providerId="ADAL" clId="{4E1EA6CF-3BB4-4693-AC43-4699C7688FD9}" dt="2023-10-29T19:38:38.567" v="3531"/>
          <ac:grpSpMkLst>
            <pc:docMk/>
            <pc:sldMk cId="3559299998" sldId="261"/>
            <ac:grpSpMk id="26" creationId="{CBBEB119-0357-5991-0C25-2A810EB244F3}"/>
          </ac:grpSpMkLst>
        </pc:grpChg>
        <pc:grpChg chg="add mod ord topLvl">
          <ac:chgData name="KETZ, LORENA LEONOR" userId="065bf4df-00bf-4117-b10c-df8abb13b945" providerId="ADAL" clId="{4E1EA6CF-3BB4-4693-AC43-4699C7688FD9}" dt="2023-10-29T19:55:21.865" v="3709" actId="164"/>
          <ac:grpSpMkLst>
            <pc:docMk/>
            <pc:sldMk cId="3559299998" sldId="261"/>
            <ac:grpSpMk id="54" creationId="{4ADBEA11-A98B-461D-AEFB-2354775EC95D}"/>
          </ac:grpSpMkLst>
        </pc:grpChg>
        <pc:grpChg chg="add del mod">
          <ac:chgData name="KETZ, LORENA LEONOR" userId="065bf4df-00bf-4117-b10c-df8abb13b945" providerId="ADAL" clId="{4E1EA6CF-3BB4-4693-AC43-4699C7688FD9}" dt="2023-10-29T19:55:21.215" v="3708" actId="164"/>
          <ac:grpSpMkLst>
            <pc:docMk/>
            <pc:sldMk cId="3559299998" sldId="261"/>
            <ac:grpSpMk id="55" creationId="{D05E0AC2-D18D-8ABE-95B4-72B9FB34C565}"/>
          </ac:grpSpMkLst>
        </pc:grpChg>
        <pc:grpChg chg="add mod">
          <ac:chgData name="KETZ, LORENA LEONOR" userId="065bf4df-00bf-4117-b10c-df8abb13b945" providerId="ADAL" clId="{4E1EA6CF-3BB4-4693-AC43-4699C7688FD9}" dt="2023-10-29T19:58:15.939" v="3725" actId="164"/>
          <ac:grpSpMkLst>
            <pc:docMk/>
            <pc:sldMk cId="3559299998" sldId="261"/>
            <ac:grpSpMk id="56" creationId="{58B45B2D-393B-8AAB-72B3-B2FD67830B9D}"/>
          </ac:grpSpMkLst>
        </pc:grpChg>
        <pc:grpChg chg="add mod">
          <ac:chgData name="KETZ, LORENA LEONOR" userId="065bf4df-00bf-4117-b10c-df8abb13b945" providerId="ADAL" clId="{4E1EA6CF-3BB4-4693-AC43-4699C7688FD9}" dt="2023-10-29T19:58:21.466" v="3726" actId="1076"/>
          <ac:grpSpMkLst>
            <pc:docMk/>
            <pc:sldMk cId="3559299998" sldId="261"/>
            <ac:grpSpMk id="58" creationId="{8F410BC1-438C-5149-A64F-6558D0B63D79}"/>
          </ac:grpSpMkLst>
        </pc:grpChg>
        <pc:picChg chg="add mod">
          <ac:chgData name="KETZ, LORENA LEONOR" userId="065bf4df-00bf-4117-b10c-df8abb13b945" providerId="ADAL" clId="{4E1EA6CF-3BB4-4693-AC43-4699C7688FD9}" dt="2023-10-29T19:55:21.865" v="3709" actId="164"/>
          <ac:picMkLst>
            <pc:docMk/>
            <pc:sldMk cId="3559299998" sldId="261"/>
            <ac:picMk id="3" creationId="{4160855D-0ED5-5FD6-B571-EBC6B69062F8}"/>
          </ac:picMkLst>
        </pc:picChg>
        <pc:picChg chg="mod">
          <ac:chgData name="KETZ, LORENA LEONOR" userId="065bf4df-00bf-4117-b10c-df8abb13b945" providerId="ADAL" clId="{4E1EA6CF-3BB4-4693-AC43-4699C7688FD9}" dt="2023-10-20T02:14:23.093" v="2370" actId="1076"/>
          <ac:picMkLst>
            <pc:docMk/>
            <pc:sldMk cId="3559299998" sldId="261"/>
            <ac:picMk id="4" creationId="{811D5C0E-025B-552A-920F-EEF7C8965123}"/>
          </ac:picMkLst>
        </pc:picChg>
        <pc:picChg chg="del mod">
          <ac:chgData name="KETZ, LORENA LEONOR" userId="065bf4df-00bf-4117-b10c-df8abb13b945" providerId="ADAL" clId="{4E1EA6CF-3BB4-4693-AC43-4699C7688FD9}" dt="2023-10-18T17:51:30.839" v="1570" actId="478"/>
          <ac:picMkLst>
            <pc:docMk/>
            <pc:sldMk cId="3559299998" sldId="261"/>
            <ac:picMk id="7" creationId="{04DBAA69-828D-B8F8-6ED0-F62475610201}"/>
          </ac:picMkLst>
        </pc:picChg>
        <pc:picChg chg="del mod">
          <ac:chgData name="KETZ, LORENA LEONOR" userId="065bf4df-00bf-4117-b10c-df8abb13b945" providerId="ADAL" clId="{4E1EA6CF-3BB4-4693-AC43-4699C7688FD9}" dt="2023-10-17T22:31:20.213" v="1502" actId="478"/>
          <ac:picMkLst>
            <pc:docMk/>
            <pc:sldMk cId="3559299998" sldId="261"/>
            <ac:picMk id="8" creationId="{2AD545BF-96FE-006F-649B-48A8A81C37C4}"/>
          </ac:picMkLst>
        </pc:picChg>
        <pc:picChg chg="del mod">
          <ac:chgData name="KETZ, LORENA LEONOR" userId="065bf4df-00bf-4117-b10c-df8abb13b945" providerId="ADAL" clId="{4E1EA6CF-3BB4-4693-AC43-4699C7688FD9}" dt="2023-10-18T17:50:33.340" v="1559" actId="21"/>
          <ac:picMkLst>
            <pc:docMk/>
            <pc:sldMk cId="3559299998" sldId="261"/>
            <ac:picMk id="9" creationId="{6796F14A-AFE9-48F1-CD29-F49BF526C662}"/>
          </ac:picMkLst>
        </pc:picChg>
        <pc:picChg chg="add mod ord topLvl">
          <ac:chgData name="KETZ, LORENA LEONOR" userId="065bf4df-00bf-4117-b10c-df8abb13b945" providerId="ADAL" clId="{4E1EA6CF-3BB4-4693-AC43-4699C7688FD9}" dt="2023-10-29T19:55:21.865" v="3709" actId="164"/>
          <ac:picMkLst>
            <pc:docMk/>
            <pc:sldMk cId="3559299998" sldId="261"/>
            <ac:picMk id="12" creationId="{724CC10C-C50E-AAA3-E73B-FEA88CAE1905}"/>
          </ac:picMkLst>
        </pc:picChg>
        <pc:picChg chg="add mod ord modCrop">
          <ac:chgData name="KETZ, LORENA LEONOR" userId="065bf4df-00bf-4117-b10c-df8abb13b945" providerId="ADAL" clId="{4E1EA6CF-3BB4-4693-AC43-4699C7688FD9}" dt="2023-10-29T19:55:21.215" v="3708" actId="164"/>
          <ac:picMkLst>
            <pc:docMk/>
            <pc:sldMk cId="3559299998" sldId="261"/>
            <ac:picMk id="15" creationId="{5D4AC8EF-8B5C-6F0C-ECA8-CE23F0994EFB}"/>
          </ac:picMkLst>
        </pc:picChg>
        <pc:picChg chg="mod">
          <ac:chgData name="KETZ, LORENA LEONOR" userId="065bf4df-00bf-4117-b10c-df8abb13b945" providerId="ADAL" clId="{4E1EA6CF-3BB4-4693-AC43-4699C7688FD9}" dt="2023-10-29T19:38:38.567" v="3531"/>
          <ac:picMkLst>
            <pc:docMk/>
            <pc:sldMk cId="3559299998" sldId="261"/>
            <ac:picMk id="16" creationId="{C6E348CC-B263-F7DF-540D-45A5D88B1D84}"/>
          </ac:picMkLst>
        </pc:picChg>
        <pc:picChg chg="mod">
          <ac:chgData name="KETZ, LORENA LEONOR" userId="065bf4df-00bf-4117-b10c-df8abb13b945" providerId="ADAL" clId="{4E1EA6CF-3BB4-4693-AC43-4699C7688FD9}" dt="2023-10-29T19:38:38.567" v="3531"/>
          <ac:picMkLst>
            <pc:docMk/>
            <pc:sldMk cId="3559299998" sldId="261"/>
            <ac:picMk id="27" creationId="{0354FACB-C2A3-BBA0-C2D5-38011AB2B2E6}"/>
          </ac:picMkLst>
        </pc:picChg>
        <pc:picChg chg="mod">
          <ac:chgData name="KETZ, LORENA LEONOR" userId="065bf4df-00bf-4117-b10c-df8abb13b945" providerId="ADAL" clId="{4E1EA6CF-3BB4-4693-AC43-4699C7688FD9}" dt="2023-10-29T19:38:38.567" v="3531"/>
          <ac:picMkLst>
            <pc:docMk/>
            <pc:sldMk cId="3559299998" sldId="261"/>
            <ac:picMk id="28" creationId="{7B4858C3-92CE-66B8-AABB-9615C357E684}"/>
          </ac:picMkLst>
        </pc:picChg>
        <pc:picChg chg="mod">
          <ac:chgData name="KETZ, LORENA LEONOR" userId="065bf4df-00bf-4117-b10c-df8abb13b945" providerId="ADAL" clId="{4E1EA6CF-3BB4-4693-AC43-4699C7688FD9}" dt="2023-10-29T19:38:38.567" v="3531"/>
          <ac:picMkLst>
            <pc:docMk/>
            <pc:sldMk cId="3559299998" sldId="261"/>
            <ac:picMk id="29" creationId="{DB855524-FF52-1CF5-F0A0-C7F159ED156C}"/>
          </ac:picMkLst>
        </pc:picChg>
      </pc:sldChg>
      <pc:sldChg chg="addSp modSp mod modNotesTx">
        <pc:chgData name="KETZ, LORENA LEONOR" userId="065bf4df-00bf-4117-b10c-df8abb13b945" providerId="ADAL" clId="{4E1EA6CF-3BB4-4693-AC43-4699C7688FD9}" dt="2023-10-28T23:29:46.033" v="3243" actId="1076"/>
        <pc:sldMkLst>
          <pc:docMk/>
          <pc:sldMk cId="3904285198" sldId="262"/>
        </pc:sldMkLst>
        <pc:spChg chg="add mod">
          <ac:chgData name="KETZ, LORENA LEONOR" userId="065bf4df-00bf-4117-b10c-df8abb13b945" providerId="ADAL" clId="{4E1EA6CF-3BB4-4693-AC43-4699C7688FD9}" dt="2023-10-17T22:25:06.437" v="1420" actId="207"/>
          <ac:spMkLst>
            <pc:docMk/>
            <pc:sldMk cId="3904285198" sldId="262"/>
            <ac:spMk id="2" creationId="{04209871-353E-C051-5CA2-D431ED6AEE7E}"/>
          </ac:spMkLst>
        </pc:spChg>
        <pc:spChg chg="mod">
          <ac:chgData name="KETZ, LORENA LEONOR" userId="065bf4df-00bf-4117-b10c-df8abb13b945" providerId="ADAL" clId="{4E1EA6CF-3BB4-4693-AC43-4699C7688FD9}" dt="2023-10-28T23:29:43.006" v="3242" actId="255"/>
          <ac:spMkLst>
            <pc:docMk/>
            <pc:sldMk cId="3904285198" sldId="262"/>
            <ac:spMk id="4" creationId="{D8828396-071A-6688-F269-8EFFC7E207A5}"/>
          </ac:spMkLst>
        </pc:spChg>
        <pc:spChg chg="add mod">
          <ac:chgData name="KETZ, LORENA LEONOR" userId="065bf4df-00bf-4117-b10c-df8abb13b945" providerId="ADAL" clId="{4E1EA6CF-3BB4-4693-AC43-4699C7688FD9}" dt="2023-10-17T22:24:33.664" v="1414" actId="164"/>
          <ac:spMkLst>
            <pc:docMk/>
            <pc:sldMk cId="3904285198" sldId="262"/>
            <ac:spMk id="7" creationId="{34B78765-5DC4-3C49-74B6-20B2D7540DA7}"/>
          </ac:spMkLst>
        </pc:spChg>
        <pc:grpChg chg="add mod">
          <ac:chgData name="KETZ, LORENA LEONOR" userId="065bf4df-00bf-4117-b10c-df8abb13b945" providerId="ADAL" clId="{4E1EA6CF-3BB4-4693-AC43-4699C7688FD9}" dt="2023-10-20T02:10:23.488" v="2365" actId="1076"/>
          <ac:grpSpMkLst>
            <pc:docMk/>
            <pc:sldMk cId="3904285198" sldId="262"/>
            <ac:grpSpMk id="9" creationId="{40824871-AFEF-19FF-4BF2-A291ED895B87}"/>
          </ac:grpSpMkLst>
        </pc:grpChg>
        <pc:picChg chg="mod">
          <ac:chgData name="KETZ, LORENA LEONOR" userId="065bf4df-00bf-4117-b10c-df8abb13b945" providerId="ADAL" clId="{4E1EA6CF-3BB4-4693-AC43-4699C7688FD9}" dt="2023-10-28T23:29:46.033" v="3243" actId="1076"/>
          <ac:picMkLst>
            <pc:docMk/>
            <pc:sldMk cId="3904285198" sldId="262"/>
            <ac:picMk id="5" creationId="{5D27C963-1791-79E7-6C7E-57B08D1D9D3F}"/>
          </ac:picMkLst>
        </pc:picChg>
        <pc:picChg chg="add mod">
          <ac:chgData name="KETZ, LORENA LEONOR" userId="065bf4df-00bf-4117-b10c-df8abb13b945" providerId="ADAL" clId="{4E1EA6CF-3BB4-4693-AC43-4699C7688FD9}" dt="2023-10-17T22:24:33.664" v="1414" actId="164"/>
          <ac:picMkLst>
            <pc:docMk/>
            <pc:sldMk cId="3904285198" sldId="262"/>
            <ac:picMk id="6" creationId="{0B91EE92-0D21-75F1-118F-87B4C7E75EA5}"/>
          </ac:picMkLst>
        </pc:picChg>
        <pc:picChg chg="add mod">
          <ac:chgData name="KETZ, LORENA LEONOR" userId="065bf4df-00bf-4117-b10c-df8abb13b945" providerId="ADAL" clId="{4E1EA6CF-3BB4-4693-AC43-4699C7688FD9}" dt="2023-10-20T02:07:12.157" v="2333" actId="1076"/>
          <ac:picMkLst>
            <pc:docMk/>
            <pc:sldMk cId="3904285198" sldId="262"/>
            <ac:picMk id="8" creationId="{112897B6-5DF9-6ACB-4620-3152260A18B4}"/>
          </ac:picMkLst>
        </pc:picChg>
      </pc:sldChg>
      <pc:sldChg chg="addSp modSp del mod modNotesTx">
        <pc:chgData name="KETZ, LORENA LEONOR" userId="065bf4df-00bf-4117-b10c-df8abb13b945" providerId="ADAL" clId="{4E1EA6CF-3BB4-4693-AC43-4699C7688FD9}" dt="2023-10-17T19:46:15.087" v="808" actId="2696"/>
        <pc:sldMkLst>
          <pc:docMk/>
          <pc:sldMk cId="3758357626" sldId="263"/>
        </pc:sldMkLst>
        <pc:spChg chg="mod">
          <ac:chgData name="KETZ, LORENA LEONOR" userId="065bf4df-00bf-4117-b10c-df8abb13b945" providerId="ADAL" clId="{4E1EA6CF-3BB4-4693-AC43-4699C7688FD9}" dt="2023-10-17T19:29:38.540" v="748" actId="242"/>
          <ac:spMkLst>
            <pc:docMk/>
            <pc:sldMk cId="3758357626" sldId="263"/>
            <ac:spMk id="2" creationId="{4CDE4049-0576-A3AC-2F4A-0AC4C222FE1C}"/>
          </ac:spMkLst>
        </pc:spChg>
        <pc:spChg chg="mod">
          <ac:chgData name="KETZ, LORENA LEONOR" userId="065bf4df-00bf-4117-b10c-df8abb13b945" providerId="ADAL" clId="{4E1EA6CF-3BB4-4693-AC43-4699C7688FD9}" dt="2023-10-17T19:29:38.540" v="748" actId="242"/>
          <ac:spMkLst>
            <pc:docMk/>
            <pc:sldMk cId="3758357626" sldId="263"/>
            <ac:spMk id="3" creationId="{DD6DC98E-5448-226C-022A-F205271977AD}"/>
          </ac:spMkLst>
        </pc:spChg>
        <pc:spChg chg="mod">
          <ac:chgData name="KETZ, LORENA LEONOR" userId="065bf4df-00bf-4117-b10c-df8abb13b945" providerId="ADAL" clId="{4E1EA6CF-3BB4-4693-AC43-4699C7688FD9}" dt="2023-10-17T19:29:38.540" v="748" actId="242"/>
          <ac:spMkLst>
            <pc:docMk/>
            <pc:sldMk cId="3758357626" sldId="263"/>
            <ac:spMk id="4" creationId="{4800B962-561B-846E-3949-15959AF0EBDF}"/>
          </ac:spMkLst>
        </pc:spChg>
        <pc:spChg chg="add mod">
          <ac:chgData name="KETZ, LORENA LEONOR" userId="065bf4df-00bf-4117-b10c-df8abb13b945" providerId="ADAL" clId="{4E1EA6CF-3BB4-4693-AC43-4699C7688FD9}" dt="2023-10-17T12:59:51.887" v="119" actId="20577"/>
          <ac:spMkLst>
            <pc:docMk/>
            <pc:sldMk cId="3758357626" sldId="263"/>
            <ac:spMk id="5" creationId="{19A3BCE9-0A7E-D565-8075-76CC79DF8E3A}"/>
          </ac:spMkLst>
        </pc:spChg>
        <pc:spChg chg="add mod">
          <ac:chgData name="KETZ, LORENA LEONOR" userId="065bf4df-00bf-4117-b10c-df8abb13b945" providerId="ADAL" clId="{4E1EA6CF-3BB4-4693-AC43-4699C7688FD9}" dt="2023-10-17T19:29:38.540" v="748" actId="242"/>
          <ac:spMkLst>
            <pc:docMk/>
            <pc:sldMk cId="3758357626" sldId="263"/>
            <ac:spMk id="7" creationId="{C6649D8A-6C7B-C08C-2A13-CBF4C043CA54}"/>
          </ac:spMkLst>
        </pc:spChg>
        <pc:spChg chg="add mod">
          <ac:chgData name="KETZ, LORENA LEONOR" userId="065bf4df-00bf-4117-b10c-df8abb13b945" providerId="ADAL" clId="{4E1EA6CF-3BB4-4693-AC43-4699C7688FD9}" dt="2023-10-17T19:29:38.540" v="748" actId="242"/>
          <ac:spMkLst>
            <pc:docMk/>
            <pc:sldMk cId="3758357626" sldId="263"/>
            <ac:spMk id="8" creationId="{5A9EA138-6C9F-E363-C45F-A4A7ECD20409}"/>
          </ac:spMkLst>
        </pc:spChg>
        <pc:spChg chg="add mod">
          <ac:chgData name="KETZ, LORENA LEONOR" userId="065bf4df-00bf-4117-b10c-df8abb13b945" providerId="ADAL" clId="{4E1EA6CF-3BB4-4693-AC43-4699C7688FD9}" dt="2023-10-17T19:29:38.540" v="748" actId="242"/>
          <ac:spMkLst>
            <pc:docMk/>
            <pc:sldMk cId="3758357626" sldId="263"/>
            <ac:spMk id="9" creationId="{76E3460D-9093-0C38-1186-3826A04FCEA8}"/>
          </ac:spMkLst>
        </pc:spChg>
      </pc:sldChg>
      <pc:sldChg chg="addSp delSp modSp mod setBg">
        <pc:chgData name="KETZ, LORENA LEONOR" userId="065bf4df-00bf-4117-b10c-df8abb13b945" providerId="ADAL" clId="{4E1EA6CF-3BB4-4693-AC43-4699C7688FD9}" dt="2023-10-28T23:56:46.921" v="3426" actId="1076"/>
        <pc:sldMkLst>
          <pc:docMk/>
          <pc:sldMk cId="153165154" sldId="264"/>
        </pc:sldMkLst>
        <pc:spChg chg="mod ord">
          <ac:chgData name="KETZ, LORENA LEONOR" userId="065bf4df-00bf-4117-b10c-df8abb13b945" providerId="ADAL" clId="{4E1EA6CF-3BB4-4693-AC43-4699C7688FD9}" dt="2023-10-28T23:56:46.921" v="3426" actId="1076"/>
          <ac:spMkLst>
            <pc:docMk/>
            <pc:sldMk cId="153165154" sldId="264"/>
            <ac:spMk id="2" creationId="{E4A1BEBD-8A27-1041-FE02-A370F17AB6D8}"/>
          </ac:spMkLst>
        </pc:spChg>
        <pc:grpChg chg="add del">
          <ac:chgData name="KETZ, LORENA LEONOR" userId="065bf4df-00bf-4117-b10c-df8abb13b945" providerId="ADAL" clId="{4E1EA6CF-3BB4-4693-AC43-4699C7688FD9}" dt="2023-10-18T17:43:41.485" v="1534" actId="26606"/>
          <ac:grpSpMkLst>
            <pc:docMk/>
            <pc:sldMk cId="153165154" sldId="264"/>
            <ac:grpSpMk id="8" creationId="{7D2D829D-2830-5F07-E40B-C351944AB1E1}"/>
          </ac:grpSpMkLst>
        </pc:grpChg>
        <pc:picChg chg="add mod">
          <ac:chgData name="KETZ, LORENA LEONOR" userId="065bf4df-00bf-4117-b10c-df8abb13b945" providerId="ADAL" clId="{4E1EA6CF-3BB4-4693-AC43-4699C7688FD9}" dt="2023-10-18T17:43:41.485" v="1534" actId="26606"/>
          <ac:picMkLst>
            <pc:docMk/>
            <pc:sldMk cId="153165154" sldId="264"/>
            <ac:picMk id="3" creationId="{1EF6DE18-ABE7-DC91-8588-40DCF57C2DCC}"/>
          </ac:picMkLst>
        </pc:picChg>
      </pc:sldChg>
      <pc:sldChg chg="addSp delSp modSp mod modNotesTx">
        <pc:chgData name="KETZ, LORENA LEONOR" userId="065bf4df-00bf-4117-b10c-df8abb13b945" providerId="ADAL" clId="{4E1EA6CF-3BB4-4693-AC43-4699C7688FD9}" dt="2023-10-28T23:30:24.742" v="3248" actId="1076"/>
        <pc:sldMkLst>
          <pc:docMk/>
          <pc:sldMk cId="2536334973" sldId="266"/>
        </pc:sldMkLst>
        <pc:spChg chg="add del mod">
          <ac:chgData name="KETZ, LORENA LEONOR" userId="065bf4df-00bf-4117-b10c-df8abb13b945" providerId="ADAL" clId="{4E1EA6CF-3BB4-4693-AC43-4699C7688FD9}" dt="2023-10-17T12:59:10.760" v="111"/>
          <ac:spMkLst>
            <pc:docMk/>
            <pc:sldMk cId="2536334973" sldId="266"/>
            <ac:spMk id="2" creationId="{7DED2B06-D8D5-E154-CC4F-902157C8863A}"/>
          </ac:spMkLst>
        </pc:spChg>
        <pc:spChg chg="add mod">
          <ac:chgData name="KETZ, LORENA LEONOR" userId="065bf4df-00bf-4117-b10c-df8abb13b945" providerId="ADAL" clId="{4E1EA6CF-3BB4-4693-AC43-4699C7688FD9}" dt="2023-10-17T22:26:07.428" v="1432" actId="207"/>
          <ac:spMkLst>
            <pc:docMk/>
            <pc:sldMk cId="2536334973" sldId="266"/>
            <ac:spMk id="3" creationId="{39AB0B69-EC81-4072-7B6F-387220636547}"/>
          </ac:spMkLst>
        </pc:spChg>
        <pc:spChg chg="mod">
          <ac:chgData name="KETZ, LORENA LEONOR" userId="065bf4df-00bf-4117-b10c-df8abb13b945" providerId="ADAL" clId="{4E1EA6CF-3BB4-4693-AC43-4699C7688FD9}" dt="2023-10-28T23:29:56.788" v="3245" actId="1076"/>
          <ac:spMkLst>
            <pc:docMk/>
            <pc:sldMk cId="2536334973" sldId="266"/>
            <ac:spMk id="4" creationId="{8E08854D-4CC2-A921-15D1-E62A0940A02F}"/>
          </ac:spMkLst>
        </pc:spChg>
        <pc:spChg chg="add mod">
          <ac:chgData name="KETZ, LORENA LEONOR" userId="065bf4df-00bf-4117-b10c-df8abb13b945" providerId="ADAL" clId="{4E1EA6CF-3BB4-4693-AC43-4699C7688FD9}" dt="2023-10-17T22:25:51.616" v="1426" actId="164"/>
          <ac:spMkLst>
            <pc:docMk/>
            <pc:sldMk cId="2536334973" sldId="266"/>
            <ac:spMk id="9" creationId="{99216D48-8B18-C1F7-4523-10CFB191752A}"/>
          </ac:spMkLst>
        </pc:spChg>
        <pc:grpChg chg="add mod">
          <ac:chgData name="KETZ, LORENA LEONOR" userId="065bf4df-00bf-4117-b10c-df8abb13b945" providerId="ADAL" clId="{4E1EA6CF-3BB4-4693-AC43-4699C7688FD9}" dt="2023-10-20T02:10:10.407" v="2363" actId="1076"/>
          <ac:grpSpMkLst>
            <pc:docMk/>
            <pc:sldMk cId="2536334973" sldId="266"/>
            <ac:grpSpMk id="12" creationId="{CBB420F4-246A-8A27-A5DB-A32196EB5536}"/>
          </ac:grpSpMkLst>
        </pc:grpChg>
        <pc:picChg chg="mod">
          <ac:chgData name="KETZ, LORENA LEONOR" userId="065bf4df-00bf-4117-b10c-df8abb13b945" providerId="ADAL" clId="{4E1EA6CF-3BB4-4693-AC43-4699C7688FD9}" dt="2023-10-28T23:30:24.742" v="3248" actId="1076"/>
          <ac:picMkLst>
            <pc:docMk/>
            <pc:sldMk cId="2536334973" sldId="266"/>
            <ac:picMk id="5" creationId="{D95A7CB1-A072-04E7-1DA5-DE936F118524}"/>
          </ac:picMkLst>
        </pc:picChg>
        <pc:picChg chg="mod">
          <ac:chgData name="KETZ, LORENA LEONOR" userId="065bf4df-00bf-4117-b10c-df8abb13b945" providerId="ADAL" clId="{4E1EA6CF-3BB4-4693-AC43-4699C7688FD9}" dt="2023-10-17T22:25:43.262" v="1424" actId="1076"/>
          <ac:picMkLst>
            <pc:docMk/>
            <pc:sldMk cId="2536334973" sldId="266"/>
            <ac:picMk id="6" creationId="{96BB12B6-4613-01EF-05AB-8F1C1C2711FA}"/>
          </ac:picMkLst>
        </pc:picChg>
        <pc:picChg chg="add del mod">
          <ac:chgData name="KETZ, LORENA LEONOR" userId="065bf4df-00bf-4117-b10c-df8abb13b945" providerId="ADAL" clId="{4E1EA6CF-3BB4-4693-AC43-4699C7688FD9}" dt="2023-10-17T20:49:23.522" v="825" actId="21"/>
          <ac:picMkLst>
            <pc:docMk/>
            <pc:sldMk cId="2536334973" sldId="266"/>
            <ac:picMk id="7" creationId="{A9A1F617-E831-1E98-98D3-6C013C5BA1B4}"/>
          </ac:picMkLst>
        </pc:picChg>
        <pc:picChg chg="add mod">
          <ac:chgData name="KETZ, LORENA LEONOR" userId="065bf4df-00bf-4117-b10c-df8abb13b945" providerId="ADAL" clId="{4E1EA6CF-3BB4-4693-AC43-4699C7688FD9}" dt="2023-10-17T22:25:51.616" v="1426" actId="164"/>
          <ac:picMkLst>
            <pc:docMk/>
            <pc:sldMk cId="2536334973" sldId="266"/>
            <ac:picMk id="8" creationId="{F47D11E6-0088-7497-7179-D33EF57FB22E}"/>
          </ac:picMkLst>
        </pc:picChg>
        <pc:picChg chg="add mod">
          <ac:chgData name="KETZ, LORENA LEONOR" userId="065bf4df-00bf-4117-b10c-df8abb13b945" providerId="ADAL" clId="{4E1EA6CF-3BB4-4693-AC43-4699C7688FD9}" dt="2023-10-20T02:10:14.349" v="2364" actId="1076"/>
          <ac:picMkLst>
            <pc:docMk/>
            <pc:sldMk cId="2536334973" sldId="266"/>
            <ac:picMk id="11" creationId="{86858723-A66F-1BB0-D895-6B07B22E3682}"/>
          </ac:picMkLst>
        </pc:picChg>
      </pc:sldChg>
      <pc:sldChg chg="addSp delSp modSp mod modNotesTx">
        <pc:chgData name="KETZ, LORENA LEONOR" userId="065bf4df-00bf-4117-b10c-df8abb13b945" providerId="ADAL" clId="{4E1EA6CF-3BB4-4693-AC43-4699C7688FD9}" dt="2023-10-28T23:30:16.445" v="3247" actId="1076"/>
        <pc:sldMkLst>
          <pc:docMk/>
          <pc:sldMk cId="479490536" sldId="267"/>
        </pc:sldMkLst>
        <pc:spChg chg="add del mod">
          <ac:chgData name="KETZ, LORENA LEONOR" userId="065bf4df-00bf-4117-b10c-df8abb13b945" providerId="ADAL" clId="{4E1EA6CF-3BB4-4693-AC43-4699C7688FD9}" dt="2023-10-17T22:26:20.583" v="1434" actId="478"/>
          <ac:spMkLst>
            <pc:docMk/>
            <pc:sldMk cId="479490536" sldId="267"/>
            <ac:spMk id="2" creationId="{5ED055B5-5480-F372-72F7-30F9C9D5BB93}"/>
          </ac:spMkLst>
        </pc:spChg>
        <pc:spChg chg="mod">
          <ac:chgData name="KETZ, LORENA LEONOR" userId="065bf4df-00bf-4117-b10c-df8abb13b945" providerId="ADAL" clId="{4E1EA6CF-3BB4-4693-AC43-4699C7688FD9}" dt="2023-10-28T23:30:16.445" v="3247" actId="1076"/>
          <ac:spMkLst>
            <pc:docMk/>
            <pc:sldMk cId="479490536" sldId="267"/>
            <ac:spMk id="4" creationId="{494EB138-2947-5C20-DEEE-D79D9C47BAEE}"/>
          </ac:spMkLst>
        </pc:spChg>
        <pc:spChg chg="add mod">
          <ac:chgData name="KETZ, LORENA LEONOR" userId="065bf4df-00bf-4117-b10c-df8abb13b945" providerId="ADAL" clId="{4E1EA6CF-3BB4-4693-AC43-4699C7688FD9}" dt="2023-10-20T02:09:19.240" v="2352" actId="164"/>
          <ac:spMkLst>
            <pc:docMk/>
            <pc:sldMk cId="479490536" sldId="267"/>
            <ac:spMk id="7" creationId="{761373F8-F16F-08CE-FE4E-29EB8ACAB879}"/>
          </ac:spMkLst>
        </pc:spChg>
        <pc:spChg chg="add mod">
          <ac:chgData name="KETZ, LORENA LEONOR" userId="065bf4df-00bf-4117-b10c-df8abb13b945" providerId="ADAL" clId="{4E1EA6CF-3BB4-4693-AC43-4699C7688FD9}" dt="2023-10-20T02:09:19.240" v="2352" actId="164"/>
          <ac:spMkLst>
            <pc:docMk/>
            <pc:sldMk cId="479490536" sldId="267"/>
            <ac:spMk id="8" creationId="{52D83A14-263B-D146-5029-1E5AE4D1A7CF}"/>
          </ac:spMkLst>
        </pc:spChg>
        <pc:spChg chg="add mod">
          <ac:chgData name="KETZ, LORENA LEONOR" userId="065bf4df-00bf-4117-b10c-df8abb13b945" providerId="ADAL" clId="{4E1EA6CF-3BB4-4693-AC43-4699C7688FD9}" dt="2023-10-17T22:26:29.109" v="1435"/>
          <ac:spMkLst>
            <pc:docMk/>
            <pc:sldMk cId="479490536" sldId="267"/>
            <ac:spMk id="9" creationId="{13C4EA5E-59DC-D305-579A-E0479CB46358}"/>
          </ac:spMkLst>
        </pc:spChg>
        <pc:grpChg chg="add mod">
          <ac:chgData name="KETZ, LORENA LEONOR" userId="065bf4df-00bf-4117-b10c-df8abb13b945" providerId="ADAL" clId="{4E1EA6CF-3BB4-4693-AC43-4699C7688FD9}" dt="2023-10-20T02:09:30.643" v="2357" actId="1076"/>
          <ac:grpSpMkLst>
            <pc:docMk/>
            <pc:sldMk cId="479490536" sldId="267"/>
            <ac:grpSpMk id="2" creationId="{DD29AE71-0AE4-FF96-BC33-249969C9E12F}"/>
          </ac:grpSpMkLst>
        </pc:grpChg>
        <pc:picChg chg="add mod">
          <ac:chgData name="KETZ, LORENA LEONOR" userId="065bf4df-00bf-4117-b10c-df8abb13b945" providerId="ADAL" clId="{4E1EA6CF-3BB4-4693-AC43-4699C7688FD9}" dt="2023-10-20T02:09:51.106" v="2360" actId="1076"/>
          <ac:picMkLst>
            <pc:docMk/>
            <pc:sldMk cId="479490536" sldId="267"/>
            <ac:picMk id="3" creationId="{FE214474-BE58-D442-E70C-547CE0C71760}"/>
          </ac:picMkLst>
        </pc:picChg>
        <pc:picChg chg="mod">
          <ac:chgData name="KETZ, LORENA LEONOR" userId="065bf4df-00bf-4117-b10c-df8abb13b945" providerId="ADAL" clId="{4E1EA6CF-3BB4-4693-AC43-4699C7688FD9}" dt="2023-10-20T02:08:38.526" v="2349" actId="14100"/>
          <ac:picMkLst>
            <pc:docMk/>
            <pc:sldMk cId="479490536" sldId="267"/>
            <ac:picMk id="5" creationId="{E7FC470E-F04D-C5E1-66A5-ADFB44D590EB}"/>
          </ac:picMkLst>
        </pc:picChg>
        <pc:picChg chg="add mod">
          <ac:chgData name="KETZ, LORENA LEONOR" userId="065bf4df-00bf-4117-b10c-df8abb13b945" providerId="ADAL" clId="{4E1EA6CF-3BB4-4693-AC43-4699C7688FD9}" dt="2023-10-20T02:09:19.240" v="2352" actId="164"/>
          <ac:picMkLst>
            <pc:docMk/>
            <pc:sldMk cId="479490536" sldId="267"/>
            <ac:picMk id="6" creationId="{49E12125-F163-94A2-181D-221DFED048C6}"/>
          </ac:picMkLst>
        </pc:picChg>
      </pc:sldChg>
      <pc:sldChg chg="modSp add del mod">
        <pc:chgData name="KETZ, LORENA LEONOR" userId="065bf4df-00bf-4117-b10c-df8abb13b945" providerId="ADAL" clId="{4E1EA6CF-3BB4-4693-AC43-4699C7688FD9}" dt="2023-10-17T21:56:46.827" v="1165" actId="2696"/>
        <pc:sldMkLst>
          <pc:docMk/>
          <pc:sldMk cId="2189033788" sldId="1938"/>
        </pc:sldMkLst>
        <pc:spChg chg="mod">
          <ac:chgData name="KETZ, LORENA LEONOR" userId="065bf4df-00bf-4117-b10c-df8abb13b945" providerId="ADAL" clId="{4E1EA6CF-3BB4-4693-AC43-4699C7688FD9}" dt="2023-10-17T13:20:19.559" v="262" actId="1076"/>
          <ac:spMkLst>
            <pc:docMk/>
            <pc:sldMk cId="2189033788" sldId="1938"/>
            <ac:spMk id="2" creationId="{AE2487D5-D58D-4086-A730-11861085F142}"/>
          </ac:spMkLst>
        </pc:spChg>
        <pc:picChg chg="mod">
          <ac:chgData name="KETZ, LORENA LEONOR" userId="065bf4df-00bf-4117-b10c-df8abb13b945" providerId="ADAL" clId="{4E1EA6CF-3BB4-4693-AC43-4699C7688FD9}" dt="2023-10-17T13:20:28.611" v="264" actId="1076"/>
          <ac:picMkLst>
            <pc:docMk/>
            <pc:sldMk cId="2189033788" sldId="1938"/>
            <ac:picMk id="6" creationId="{5493C82D-C27F-441C-98BB-D05C81F52ABB}"/>
          </ac:picMkLst>
        </pc:picChg>
      </pc:sldChg>
      <pc:sldChg chg="addSp delSp modSp new del mod ord">
        <pc:chgData name="KETZ, LORENA LEONOR" userId="065bf4df-00bf-4117-b10c-df8abb13b945" providerId="ADAL" clId="{4E1EA6CF-3BB4-4693-AC43-4699C7688FD9}" dt="2023-10-17T21:13:19.134" v="977" actId="2696"/>
        <pc:sldMkLst>
          <pc:docMk/>
          <pc:sldMk cId="1015616635" sldId="1939"/>
        </pc:sldMkLst>
        <pc:spChg chg="add del mod">
          <ac:chgData name="KETZ, LORENA LEONOR" userId="065bf4df-00bf-4117-b10c-df8abb13b945" providerId="ADAL" clId="{4E1EA6CF-3BB4-4693-AC43-4699C7688FD9}" dt="2023-10-17T19:40:09.767" v="800" actId="12084"/>
          <ac:spMkLst>
            <pc:docMk/>
            <pc:sldMk cId="1015616635" sldId="1939"/>
            <ac:spMk id="3" creationId="{F239A50F-8746-01EC-1A70-2321F08C199D}"/>
          </ac:spMkLst>
        </pc:spChg>
        <pc:graphicFrameChg chg="add del mod">
          <ac:chgData name="KETZ, LORENA LEONOR" userId="065bf4df-00bf-4117-b10c-df8abb13b945" providerId="ADAL" clId="{4E1EA6CF-3BB4-4693-AC43-4699C7688FD9}" dt="2023-10-17T19:34:27.243" v="783" actId="12084"/>
          <ac:graphicFrameMkLst>
            <pc:docMk/>
            <pc:sldMk cId="1015616635" sldId="1939"/>
            <ac:graphicFrameMk id="4" creationId="{D74AC519-0DFF-3870-1E7A-E0838D66F80E}"/>
          </ac:graphicFrameMkLst>
        </pc:graphicFrameChg>
        <pc:graphicFrameChg chg="add del mod">
          <ac:chgData name="KETZ, LORENA LEONOR" userId="065bf4df-00bf-4117-b10c-df8abb13b945" providerId="ADAL" clId="{4E1EA6CF-3BB4-4693-AC43-4699C7688FD9}" dt="2023-10-17T19:38:28.093" v="792" actId="12084"/>
          <ac:graphicFrameMkLst>
            <pc:docMk/>
            <pc:sldMk cId="1015616635" sldId="1939"/>
            <ac:graphicFrameMk id="5" creationId="{A1CB05EE-4129-83AE-20E1-D96091153A44}"/>
          </ac:graphicFrameMkLst>
        </pc:graphicFrameChg>
        <pc:graphicFrameChg chg="add mod">
          <ac:chgData name="KETZ, LORENA LEONOR" userId="065bf4df-00bf-4117-b10c-df8abb13b945" providerId="ADAL" clId="{4E1EA6CF-3BB4-4693-AC43-4699C7688FD9}" dt="2023-10-17T21:09:33.415" v="946"/>
          <ac:graphicFrameMkLst>
            <pc:docMk/>
            <pc:sldMk cId="1015616635" sldId="1939"/>
            <ac:graphicFrameMk id="6" creationId="{C0F01640-9918-4514-4216-39AB3F86ABDE}"/>
          </ac:graphicFrameMkLst>
        </pc:graphicFrameChg>
      </pc:sldChg>
      <pc:sldChg chg="addSp delSp modSp new del mod ord setBg">
        <pc:chgData name="KETZ, LORENA LEONOR" userId="065bf4df-00bf-4117-b10c-df8abb13b945" providerId="ADAL" clId="{4E1EA6CF-3BB4-4693-AC43-4699C7688FD9}" dt="2023-10-17T21:54:32.111" v="1157" actId="2696"/>
        <pc:sldMkLst>
          <pc:docMk/>
          <pc:sldMk cId="1012371437" sldId="1940"/>
        </pc:sldMkLst>
        <pc:spChg chg="add del">
          <ac:chgData name="KETZ, LORENA LEONOR" userId="065bf4df-00bf-4117-b10c-df8abb13b945" providerId="ADAL" clId="{4E1EA6CF-3BB4-4693-AC43-4699C7688FD9}" dt="2023-10-17T20:56:51.225" v="873" actId="26606"/>
          <ac:spMkLst>
            <pc:docMk/>
            <pc:sldMk cId="1012371437" sldId="1940"/>
            <ac:spMk id="16" creationId="{19B2EB12-332C-4DCC-9746-30DD4690F95F}"/>
          </ac:spMkLst>
        </pc:spChg>
        <pc:grpChg chg="add del">
          <ac:chgData name="KETZ, LORENA LEONOR" userId="065bf4df-00bf-4117-b10c-df8abb13b945" providerId="ADAL" clId="{4E1EA6CF-3BB4-4693-AC43-4699C7688FD9}" dt="2023-10-17T20:56:51.225" v="873" actId="26606"/>
          <ac:grpSpMkLst>
            <pc:docMk/>
            <pc:sldMk cId="1012371437" sldId="1940"/>
            <ac:grpSpMk id="18" creationId="{AFD40B55-BABB-4B33-ADD3-0C2340430678}"/>
          </ac:grpSpMkLst>
        </pc:grpChg>
        <pc:grpChg chg="add del">
          <ac:chgData name="KETZ, LORENA LEONOR" userId="065bf4df-00bf-4117-b10c-df8abb13b945" providerId="ADAL" clId="{4E1EA6CF-3BB4-4693-AC43-4699C7688FD9}" dt="2023-10-17T20:56:51.225" v="873" actId="26606"/>
          <ac:grpSpMkLst>
            <pc:docMk/>
            <pc:sldMk cId="1012371437" sldId="1940"/>
            <ac:grpSpMk id="22" creationId="{E616EDA1-F722-4C6A-AD2F-E487C7EBE6BD}"/>
          </ac:grpSpMkLst>
        </pc:grpChg>
        <pc:grpChg chg="add del">
          <ac:chgData name="KETZ, LORENA LEONOR" userId="065bf4df-00bf-4117-b10c-df8abb13b945" providerId="ADAL" clId="{4E1EA6CF-3BB4-4693-AC43-4699C7688FD9}" dt="2023-10-17T20:56:51.225" v="873" actId="26606"/>
          <ac:grpSpMkLst>
            <pc:docMk/>
            <pc:sldMk cId="1012371437" sldId="1940"/>
            <ac:grpSpMk id="26" creationId="{718BCC2B-0684-4382-A2D3-C9ADC776876E}"/>
          </ac:grpSpMkLst>
        </pc:grpChg>
        <pc:grpChg chg="add del">
          <ac:chgData name="KETZ, LORENA LEONOR" userId="065bf4df-00bf-4117-b10c-df8abb13b945" providerId="ADAL" clId="{4E1EA6CF-3BB4-4693-AC43-4699C7688FD9}" dt="2023-10-17T20:56:51.225" v="873" actId="26606"/>
          <ac:grpSpMkLst>
            <pc:docMk/>
            <pc:sldMk cId="1012371437" sldId="1940"/>
            <ac:grpSpMk id="30" creationId="{B5D0BDB0-2E17-4D86-BEE1-1A1817E04694}"/>
          </ac:grpSpMkLst>
        </pc:grpChg>
        <pc:picChg chg="add del mod">
          <ac:chgData name="KETZ, LORENA LEONOR" userId="065bf4df-00bf-4117-b10c-df8abb13b945" providerId="ADAL" clId="{4E1EA6CF-3BB4-4693-AC43-4699C7688FD9}" dt="2023-10-17T20:52:15.398" v="837" actId="478"/>
          <ac:picMkLst>
            <pc:docMk/>
            <pc:sldMk cId="1012371437" sldId="1940"/>
            <ac:picMk id="3" creationId="{780BAE27-B8AD-BA3E-FF6D-C2DF784B4F93}"/>
          </ac:picMkLst>
        </pc:picChg>
        <pc:picChg chg="add mod">
          <ac:chgData name="KETZ, LORENA LEONOR" userId="065bf4df-00bf-4117-b10c-df8abb13b945" providerId="ADAL" clId="{4E1EA6CF-3BB4-4693-AC43-4699C7688FD9}" dt="2023-10-17T20:58:34.750" v="887" actId="1076"/>
          <ac:picMkLst>
            <pc:docMk/>
            <pc:sldMk cId="1012371437" sldId="1940"/>
            <ac:picMk id="5" creationId="{5655CC2D-335E-C380-0F09-7E8F4C068AC0}"/>
          </ac:picMkLst>
        </pc:picChg>
        <pc:picChg chg="add mod">
          <ac:chgData name="KETZ, LORENA LEONOR" userId="065bf4df-00bf-4117-b10c-df8abb13b945" providerId="ADAL" clId="{4E1EA6CF-3BB4-4693-AC43-4699C7688FD9}" dt="2023-10-17T20:58:40.706" v="891" actId="1076"/>
          <ac:picMkLst>
            <pc:docMk/>
            <pc:sldMk cId="1012371437" sldId="1940"/>
            <ac:picMk id="7" creationId="{473D492B-27A2-A63B-9570-8A5E5041B082}"/>
          </ac:picMkLst>
        </pc:picChg>
        <pc:picChg chg="add mod ord">
          <ac:chgData name="KETZ, LORENA LEONOR" userId="065bf4df-00bf-4117-b10c-df8abb13b945" providerId="ADAL" clId="{4E1EA6CF-3BB4-4693-AC43-4699C7688FD9}" dt="2023-10-17T21:01:40.292" v="899" actId="1076"/>
          <ac:picMkLst>
            <pc:docMk/>
            <pc:sldMk cId="1012371437" sldId="1940"/>
            <ac:picMk id="9" creationId="{F8CA207D-DF3E-939D-ECF4-21A30661E03F}"/>
          </ac:picMkLst>
        </pc:picChg>
        <pc:picChg chg="add mod">
          <ac:chgData name="KETZ, LORENA LEONOR" userId="065bf4df-00bf-4117-b10c-df8abb13b945" providerId="ADAL" clId="{4E1EA6CF-3BB4-4693-AC43-4699C7688FD9}" dt="2023-10-17T20:58:35.968" v="888" actId="1076"/>
          <ac:picMkLst>
            <pc:docMk/>
            <pc:sldMk cId="1012371437" sldId="1940"/>
            <ac:picMk id="11" creationId="{677737AE-3FD6-AD80-1E6F-65E155DACBD1}"/>
          </ac:picMkLst>
        </pc:picChg>
        <pc:picChg chg="add del mod">
          <ac:chgData name="KETZ, LORENA LEONOR" userId="065bf4df-00bf-4117-b10c-df8abb13b945" providerId="ADAL" clId="{4E1EA6CF-3BB4-4693-AC43-4699C7688FD9}" dt="2023-10-17T20:56:15.436" v="871" actId="478"/>
          <ac:picMkLst>
            <pc:docMk/>
            <pc:sldMk cId="1012371437" sldId="1940"/>
            <ac:picMk id="13" creationId="{D4AD6ECD-FFF3-8EF3-B1E9-57C11DDEAA37}"/>
          </ac:picMkLst>
        </pc:picChg>
        <pc:picChg chg="add mod">
          <ac:chgData name="KETZ, LORENA LEONOR" userId="065bf4df-00bf-4117-b10c-df8abb13b945" providerId="ADAL" clId="{4E1EA6CF-3BB4-4693-AC43-4699C7688FD9}" dt="2023-10-17T20:59:03.054" v="894" actId="1076"/>
          <ac:picMkLst>
            <pc:docMk/>
            <pc:sldMk cId="1012371437" sldId="1940"/>
            <ac:picMk id="15" creationId="{103E338E-41E9-13B2-6EC9-28CADA7305DE}"/>
          </ac:picMkLst>
        </pc:picChg>
      </pc:sldChg>
      <pc:sldChg chg="addSp delSp modSp new del mod">
        <pc:chgData name="KETZ, LORENA LEONOR" userId="065bf4df-00bf-4117-b10c-df8abb13b945" providerId="ADAL" clId="{4E1EA6CF-3BB4-4693-AC43-4699C7688FD9}" dt="2023-10-17T21:36:13.318" v="1044" actId="2696"/>
        <pc:sldMkLst>
          <pc:docMk/>
          <pc:sldMk cId="3401868083" sldId="1941"/>
        </pc:sldMkLst>
        <pc:spChg chg="add del mod">
          <ac:chgData name="KETZ, LORENA LEONOR" userId="065bf4df-00bf-4117-b10c-df8abb13b945" providerId="ADAL" clId="{4E1EA6CF-3BB4-4693-AC43-4699C7688FD9}" dt="2023-10-17T21:05:55.343" v="923" actId="12084"/>
          <ac:spMkLst>
            <pc:docMk/>
            <pc:sldMk cId="3401868083" sldId="1941"/>
            <ac:spMk id="3" creationId="{2A601487-D90A-EB47-042C-CFE4EC1AF97B}"/>
          </ac:spMkLst>
        </pc:spChg>
        <pc:graphicFrameChg chg="add mod">
          <ac:chgData name="KETZ, LORENA LEONOR" userId="065bf4df-00bf-4117-b10c-df8abb13b945" providerId="ADAL" clId="{4E1EA6CF-3BB4-4693-AC43-4699C7688FD9}" dt="2023-10-17T21:08:14.293" v="936" actId="13782"/>
          <ac:graphicFrameMkLst>
            <pc:docMk/>
            <pc:sldMk cId="3401868083" sldId="1941"/>
            <ac:graphicFrameMk id="4" creationId="{230D8810-1F93-E07D-4004-01C13FD634F6}"/>
          </ac:graphicFrameMkLst>
        </pc:graphicFrameChg>
      </pc:sldChg>
      <pc:sldChg chg="addSp delSp modSp new del mod">
        <pc:chgData name="KETZ, LORENA LEONOR" userId="065bf4df-00bf-4117-b10c-df8abb13b945" providerId="ADAL" clId="{4E1EA6CF-3BB4-4693-AC43-4699C7688FD9}" dt="2023-10-17T21:36:16.319" v="1045" actId="2696"/>
        <pc:sldMkLst>
          <pc:docMk/>
          <pc:sldMk cId="4059351477" sldId="1942"/>
        </pc:sldMkLst>
        <pc:spChg chg="add del mod">
          <ac:chgData name="KETZ, LORENA LEONOR" userId="065bf4df-00bf-4117-b10c-df8abb13b945" providerId="ADAL" clId="{4E1EA6CF-3BB4-4693-AC43-4699C7688FD9}" dt="2023-10-17T21:10:08.064" v="965" actId="12084"/>
          <ac:spMkLst>
            <pc:docMk/>
            <pc:sldMk cId="4059351477" sldId="1942"/>
            <ac:spMk id="3" creationId="{6DAF3B05-2821-7FDA-0932-59A773EDAF4D}"/>
          </ac:spMkLst>
        </pc:spChg>
        <pc:graphicFrameChg chg="add mod">
          <ac:chgData name="KETZ, LORENA LEONOR" userId="065bf4df-00bf-4117-b10c-df8abb13b945" providerId="ADAL" clId="{4E1EA6CF-3BB4-4693-AC43-4699C7688FD9}" dt="2023-10-17T21:31:37.351" v="1004" actId="1076"/>
          <ac:graphicFrameMkLst>
            <pc:docMk/>
            <pc:sldMk cId="4059351477" sldId="1942"/>
            <ac:graphicFrameMk id="4" creationId="{46B9BC6F-D37F-A8FF-C227-55B3F22FA30C}"/>
          </ac:graphicFrameMkLst>
        </pc:graphicFrameChg>
      </pc:sldChg>
      <pc:sldChg chg="addSp delSp new del mod">
        <pc:chgData name="KETZ, LORENA LEONOR" userId="065bf4df-00bf-4117-b10c-df8abb13b945" providerId="ADAL" clId="{4E1EA6CF-3BB4-4693-AC43-4699C7688FD9}" dt="2023-10-17T21:30:50.059" v="1002" actId="680"/>
        <pc:sldMkLst>
          <pc:docMk/>
          <pc:sldMk cId="81472883" sldId="1943"/>
        </pc:sldMkLst>
        <pc:spChg chg="add del">
          <ac:chgData name="KETZ, LORENA LEONOR" userId="065bf4df-00bf-4117-b10c-df8abb13b945" providerId="ADAL" clId="{4E1EA6CF-3BB4-4693-AC43-4699C7688FD9}" dt="2023-10-17T21:30:44.465" v="1001" actId="22"/>
          <ac:spMkLst>
            <pc:docMk/>
            <pc:sldMk cId="81472883" sldId="1943"/>
            <ac:spMk id="3" creationId="{160D82BC-2192-7445-F327-F26195703FFF}"/>
          </ac:spMkLst>
        </pc:spChg>
      </pc:sldChg>
      <pc:sldChg chg="addSp delSp modSp new mod">
        <pc:chgData name="KETZ, LORENA LEONOR" userId="065bf4df-00bf-4117-b10c-df8abb13b945" providerId="ADAL" clId="{4E1EA6CF-3BB4-4693-AC43-4699C7688FD9}" dt="2023-10-28T23:56:08.898" v="3423" actId="255"/>
        <pc:sldMkLst>
          <pc:docMk/>
          <pc:sldMk cId="1711115373" sldId="1943"/>
        </pc:sldMkLst>
        <pc:spChg chg="add del mod">
          <ac:chgData name="KETZ, LORENA LEONOR" userId="065bf4df-00bf-4117-b10c-df8abb13b945" providerId="ADAL" clId="{4E1EA6CF-3BB4-4693-AC43-4699C7688FD9}" dt="2023-10-17T21:36:05.400" v="1043" actId="12084"/>
          <ac:spMkLst>
            <pc:docMk/>
            <pc:sldMk cId="1711115373" sldId="1943"/>
            <ac:spMk id="3" creationId="{811868E7-77F3-DC57-60FF-B5A5DB5C5656}"/>
          </ac:spMkLst>
        </pc:spChg>
        <pc:graphicFrameChg chg="add mod">
          <ac:chgData name="KETZ, LORENA LEONOR" userId="065bf4df-00bf-4117-b10c-df8abb13b945" providerId="ADAL" clId="{4E1EA6CF-3BB4-4693-AC43-4699C7688FD9}" dt="2023-10-28T23:56:08.898" v="3423" actId="255"/>
          <ac:graphicFrameMkLst>
            <pc:docMk/>
            <pc:sldMk cId="1711115373" sldId="1943"/>
            <ac:graphicFrameMk id="4" creationId="{BD8D2016-5696-9296-682F-95E20B82D506}"/>
          </ac:graphicFrameMkLst>
        </pc:graphicFrameChg>
      </pc:sldChg>
      <pc:sldChg chg="addSp modSp new mod">
        <pc:chgData name="KETZ, LORENA LEONOR" userId="065bf4df-00bf-4117-b10c-df8abb13b945" providerId="ADAL" clId="{4E1EA6CF-3BB4-4693-AC43-4699C7688FD9}" dt="2023-10-28T23:52:37.450" v="3395" actId="1076"/>
        <pc:sldMkLst>
          <pc:docMk/>
          <pc:sldMk cId="2452324262" sldId="1944"/>
        </pc:sldMkLst>
        <pc:spChg chg="add mod">
          <ac:chgData name="KETZ, LORENA LEONOR" userId="065bf4df-00bf-4117-b10c-df8abb13b945" providerId="ADAL" clId="{4E1EA6CF-3BB4-4693-AC43-4699C7688FD9}" dt="2023-10-28T23:51:23.902" v="3390" actId="14100"/>
          <ac:spMkLst>
            <pc:docMk/>
            <pc:sldMk cId="2452324262" sldId="1944"/>
            <ac:spMk id="3" creationId="{4EEA92AA-698F-96B7-7A84-14A74110A122}"/>
          </ac:spMkLst>
        </pc:spChg>
        <pc:spChg chg="add mod">
          <ac:chgData name="KETZ, LORENA LEONOR" userId="065bf4df-00bf-4117-b10c-df8abb13b945" providerId="ADAL" clId="{4E1EA6CF-3BB4-4693-AC43-4699C7688FD9}" dt="2023-10-28T23:32:27.966" v="3262" actId="1076"/>
          <ac:spMkLst>
            <pc:docMk/>
            <pc:sldMk cId="2452324262" sldId="1944"/>
            <ac:spMk id="6" creationId="{3F3306C2-7BA4-40B3-F966-A6287518B64C}"/>
          </ac:spMkLst>
        </pc:spChg>
        <pc:spChg chg="add mod">
          <ac:chgData name="KETZ, LORENA LEONOR" userId="065bf4df-00bf-4117-b10c-df8abb13b945" providerId="ADAL" clId="{4E1EA6CF-3BB4-4693-AC43-4699C7688FD9}" dt="2023-10-28T23:52:37.450" v="3395" actId="1076"/>
          <ac:spMkLst>
            <pc:docMk/>
            <pc:sldMk cId="2452324262" sldId="1944"/>
            <ac:spMk id="8" creationId="{AC68D8E4-CDC6-B221-A29F-74F3FB667D56}"/>
          </ac:spMkLst>
        </pc:spChg>
        <pc:spChg chg="add mod">
          <ac:chgData name="KETZ, LORENA LEONOR" userId="065bf4df-00bf-4117-b10c-df8abb13b945" providerId="ADAL" clId="{4E1EA6CF-3BB4-4693-AC43-4699C7688FD9}" dt="2023-10-28T23:33:04.162" v="3268" actId="1076"/>
          <ac:spMkLst>
            <pc:docMk/>
            <pc:sldMk cId="2452324262" sldId="1944"/>
            <ac:spMk id="11" creationId="{C3134114-C101-E699-BAEC-56F64D8E744A}"/>
          </ac:spMkLst>
        </pc:spChg>
        <pc:spChg chg="add mod">
          <ac:chgData name="KETZ, LORENA LEONOR" userId="065bf4df-00bf-4117-b10c-df8abb13b945" providerId="ADAL" clId="{4E1EA6CF-3BB4-4693-AC43-4699C7688FD9}" dt="2023-10-28T23:52:13.604" v="3393" actId="255"/>
          <ac:spMkLst>
            <pc:docMk/>
            <pc:sldMk cId="2452324262" sldId="1944"/>
            <ac:spMk id="12" creationId="{CED1DE2B-FA2C-E8E2-1142-1FB8035421FB}"/>
          </ac:spMkLst>
        </pc:spChg>
        <pc:picChg chg="add mod">
          <ac:chgData name="KETZ, LORENA LEONOR" userId="065bf4df-00bf-4117-b10c-df8abb13b945" providerId="ADAL" clId="{4E1EA6CF-3BB4-4693-AC43-4699C7688FD9}" dt="2023-10-28T23:51:28.937" v="3391" actId="14100"/>
          <ac:picMkLst>
            <pc:docMk/>
            <pc:sldMk cId="2452324262" sldId="1944"/>
            <ac:picMk id="5" creationId="{1C13810A-A556-DDF8-6816-1F5BD1FAAA96}"/>
          </ac:picMkLst>
        </pc:picChg>
        <pc:picChg chg="add mod">
          <ac:chgData name="KETZ, LORENA LEONOR" userId="065bf4df-00bf-4117-b10c-df8abb13b945" providerId="ADAL" clId="{4E1EA6CF-3BB4-4693-AC43-4699C7688FD9}" dt="2023-10-28T23:52:32.122" v="3394" actId="1076"/>
          <ac:picMkLst>
            <pc:docMk/>
            <pc:sldMk cId="2452324262" sldId="1944"/>
            <ac:picMk id="10" creationId="{844D9D72-001E-E220-4EC8-A1F4C6706910}"/>
          </ac:picMkLst>
        </pc:picChg>
      </pc:sldChg>
      <pc:sldChg chg="addSp modSp new mod">
        <pc:chgData name="KETZ, LORENA LEONOR" userId="065bf4df-00bf-4117-b10c-df8abb13b945" providerId="ADAL" clId="{4E1EA6CF-3BB4-4693-AC43-4699C7688FD9}" dt="2023-10-29T16:37:29.490" v="3468" actId="20577"/>
        <pc:sldMkLst>
          <pc:docMk/>
          <pc:sldMk cId="4225510802" sldId="1945"/>
        </pc:sldMkLst>
        <pc:spChg chg="add mod">
          <ac:chgData name="KETZ, LORENA LEONOR" userId="065bf4df-00bf-4117-b10c-df8abb13b945" providerId="ADAL" clId="{4E1EA6CF-3BB4-4693-AC43-4699C7688FD9}" dt="2023-10-28T23:53:38.413" v="3403" actId="1076"/>
          <ac:spMkLst>
            <pc:docMk/>
            <pc:sldMk cId="4225510802" sldId="1945"/>
            <ac:spMk id="3" creationId="{7F3D8B0D-E70A-6E66-DD46-0D63A99E2838}"/>
          </ac:spMkLst>
        </pc:spChg>
        <pc:spChg chg="add mod">
          <ac:chgData name="KETZ, LORENA LEONOR" userId="065bf4df-00bf-4117-b10c-df8abb13b945" providerId="ADAL" clId="{4E1EA6CF-3BB4-4693-AC43-4699C7688FD9}" dt="2023-10-29T16:37:29.490" v="3468" actId="20577"/>
          <ac:spMkLst>
            <pc:docMk/>
            <pc:sldMk cId="4225510802" sldId="1945"/>
            <ac:spMk id="5" creationId="{5EC4F237-33A0-4444-B46A-A9C75261BEDA}"/>
          </ac:spMkLst>
        </pc:spChg>
        <pc:spChg chg="add mod">
          <ac:chgData name="KETZ, LORENA LEONOR" userId="065bf4df-00bf-4117-b10c-df8abb13b945" providerId="ADAL" clId="{4E1EA6CF-3BB4-4693-AC43-4699C7688FD9}" dt="2023-10-28T23:53:48.033" v="3404" actId="1076"/>
          <ac:spMkLst>
            <pc:docMk/>
            <pc:sldMk cId="4225510802" sldId="1945"/>
            <ac:spMk id="7" creationId="{2B0B473D-E586-F7E0-846F-CF0413F7FA43}"/>
          </ac:spMkLst>
        </pc:spChg>
        <pc:spChg chg="add mod">
          <ac:chgData name="KETZ, LORENA LEONOR" userId="065bf4df-00bf-4117-b10c-df8abb13b945" providerId="ADAL" clId="{4E1EA6CF-3BB4-4693-AC43-4699C7688FD9}" dt="2023-10-28T23:53:56.123" v="3405" actId="1076"/>
          <ac:spMkLst>
            <pc:docMk/>
            <pc:sldMk cId="4225510802" sldId="1945"/>
            <ac:spMk id="9" creationId="{8227880C-8B0D-8053-AB1D-6C7732F359EE}"/>
          </ac:spMkLst>
        </pc:spChg>
        <pc:spChg chg="add mod">
          <ac:chgData name="KETZ, LORENA LEONOR" userId="065bf4df-00bf-4117-b10c-df8abb13b945" providerId="ADAL" clId="{4E1EA6CF-3BB4-4693-AC43-4699C7688FD9}" dt="2023-10-28T23:52:56.146" v="3396" actId="255"/>
          <ac:spMkLst>
            <pc:docMk/>
            <pc:sldMk cId="4225510802" sldId="1945"/>
            <ac:spMk id="14" creationId="{DE821FAD-F944-04BC-EBA8-C9FBF5D87689}"/>
          </ac:spMkLst>
        </pc:spChg>
        <pc:picChg chg="add mod">
          <ac:chgData name="KETZ, LORENA LEONOR" userId="065bf4df-00bf-4117-b10c-df8abb13b945" providerId="ADAL" clId="{4E1EA6CF-3BB4-4693-AC43-4699C7688FD9}" dt="2023-10-28T23:53:30.175" v="3402" actId="1076"/>
          <ac:picMkLst>
            <pc:docMk/>
            <pc:sldMk cId="4225510802" sldId="1945"/>
            <ac:picMk id="11" creationId="{9860884A-02E0-8192-C884-2B706434D399}"/>
          </ac:picMkLst>
        </pc:picChg>
        <pc:picChg chg="add mod">
          <ac:chgData name="KETZ, LORENA LEONOR" userId="065bf4df-00bf-4117-b10c-df8abb13b945" providerId="ADAL" clId="{4E1EA6CF-3BB4-4693-AC43-4699C7688FD9}" dt="2023-10-28T23:55:09.812" v="3419" actId="1076"/>
          <ac:picMkLst>
            <pc:docMk/>
            <pc:sldMk cId="4225510802" sldId="1945"/>
            <ac:picMk id="13" creationId="{D584E055-9DE2-5E98-1059-BA0413E9BF85}"/>
          </ac:picMkLst>
        </pc:picChg>
      </pc:sldChg>
      <pc:sldChg chg="addSp delSp modSp new mod modNotesTx">
        <pc:chgData name="KETZ, LORENA LEONOR" userId="065bf4df-00bf-4117-b10c-df8abb13b945" providerId="ADAL" clId="{4E1EA6CF-3BB4-4693-AC43-4699C7688FD9}" dt="2023-10-29T19:36:40.892" v="3513" actId="478"/>
        <pc:sldMkLst>
          <pc:docMk/>
          <pc:sldMk cId="705281388" sldId="1946"/>
        </pc:sldMkLst>
        <pc:spChg chg="add del mod">
          <ac:chgData name="KETZ, LORENA LEONOR" userId="065bf4df-00bf-4117-b10c-df8abb13b945" providerId="ADAL" clId="{4E1EA6CF-3BB4-4693-AC43-4699C7688FD9}" dt="2023-10-21T13:27:36.015" v="2647" actId="478"/>
          <ac:spMkLst>
            <pc:docMk/>
            <pc:sldMk cId="705281388" sldId="1946"/>
            <ac:spMk id="2" creationId="{1E2DE2EF-F4C7-6130-95B1-D751BA7B671F}"/>
          </ac:spMkLst>
        </pc:spChg>
        <pc:spChg chg="del mod">
          <ac:chgData name="KETZ, LORENA LEONOR" userId="065bf4df-00bf-4117-b10c-df8abb13b945" providerId="ADAL" clId="{4E1EA6CF-3BB4-4693-AC43-4699C7688FD9}" dt="2023-10-18T17:46:15.675" v="1537" actId="478"/>
          <ac:spMkLst>
            <pc:docMk/>
            <pc:sldMk cId="705281388" sldId="1946"/>
            <ac:spMk id="2" creationId="{9A4FCF7C-A03E-BB37-6F94-84F940699BF7}"/>
          </ac:spMkLst>
        </pc:spChg>
        <pc:spChg chg="add mod">
          <ac:chgData name="KETZ, LORENA LEONOR" userId="065bf4df-00bf-4117-b10c-df8abb13b945" providerId="ADAL" clId="{4E1EA6CF-3BB4-4693-AC43-4699C7688FD9}" dt="2023-10-28T23:21:58.389" v="3108" actId="12"/>
          <ac:spMkLst>
            <pc:docMk/>
            <pc:sldMk cId="705281388" sldId="1946"/>
            <ac:spMk id="2" creationId="{A4E481CF-FAF5-B0C1-4D30-5EDE5565B865}"/>
          </ac:spMkLst>
        </pc:spChg>
        <pc:spChg chg="add del mod">
          <ac:chgData name="KETZ, LORENA LEONOR" userId="065bf4df-00bf-4117-b10c-df8abb13b945" providerId="ADAL" clId="{4E1EA6CF-3BB4-4693-AC43-4699C7688FD9}" dt="2023-10-18T17:48:51.845" v="1545"/>
          <ac:spMkLst>
            <pc:docMk/>
            <pc:sldMk cId="705281388" sldId="1946"/>
            <ac:spMk id="3" creationId="{6AAF2068-73DF-A181-AC73-D6F055C788DE}"/>
          </ac:spMkLst>
        </pc:spChg>
        <pc:spChg chg="add mod">
          <ac:chgData name="KETZ, LORENA LEONOR" userId="065bf4df-00bf-4117-b10c-df8abb13b945" providerId="ADAL" clId="{4E1EA6CF-3BB4-4693-AC43-4699C7688FD9}" dt="2023-10-29T19:35:21.693" v="3505" actId="164"/>
          <ac:spMkLst>
            <pc:docMk/>
            <pc:sldMk cId="705281388" sldId="1946"/>
            <ac:spMk id="3" creationId="{717ED0BE-D7F3-0FC0-B523-AE750243BAA2}"/>
          </ac:spMkLst>
        </pc:spChg>
        <pc:spChg chg="add mod">
          <ac:chgData name="KETZ, LORENA LEONOR" userId="065bf4df-00bf-4117-b10c-df8abb13b945" providerId="ADAL" clId="{4E1EA6CF-3BB4-4693-AC43-4699C7688FD9}" dt="2023-10-29T19:35:21.693" v="3505" actId="164"/>
          <ac:spMkLst>
            <pc:docMk/>
            <pc:sldMk cId="705281388" sldId="1946"/>
            <ac:spMk id="4" creationId="{0C3721A4-C54B-9B7F-BAFB-06FC8C69844A}"/>
          </ac:spMkLst>
        </pc:spChg>
        <pc:spChg chg="add del mod">
          <ac:chgData name="KETZ, LORENA LEONOR" userId="065bf4df-00bf-4117-b10c-df8abb13b945" providerId="ADAL" clId="{4E1EA6CF-3BB4-4693-AC43-4699C7688FD9}" dt="2023-10-18T17:48:51.097" v="1544"/>
          <ac:spMkLst>
            <pc:docMk/>
            <pc:sldMk cId="705281388" sldId="1946"/>
            <ac:spMk id="5" creationId="{7F43E825-143B-CE88-03E4-A97C9113E612}"/>
          </ac:spMkLst>
        </pc:spChg>
        <pc:spChg chg="add mod">
          <ac:chgData name="KETZ, LORENA LEONOR" userId="065bf4df-00bf-4117-b10c-df8abb13b945" providerId="ADAL" clId="{4E1EA6CF-3BB4-4693-AC43-4699C7688FD9}" dt="2023-10-29T19:36:04.222" v="3510" actId="164"/>
          <ac:spMkLst>
            <pc:docMk/>
            <pc:sldMk cId="705281388" sldId="1946"/>
            <ac:spMk id="8" creationId="{A14F7A3D-696D-C43D-1E61-9E08F92E1E55}"/>
          </ac:spMkLst>
        </pc:spChg>
        <pc:spChg chg="add mod">
          <ac:chgData name="KETZ, LORENA LEONOR" userId="065bf4df-00bf-4117-b10c-df8abb13b945" providerId="ADAL" clId="{4E1EA6CF-3BB4-4693-AC43-4699C7688FD9}" dt="2023-10-18T17:49:22.871" v="1551"/>
          <ac:spMkLst>
            <pc:docMk/>
            <pc:sldMk cId="705281388" sldId="1946"/>
            <ac:spMk id="9" creationId="{92CF1D27-B71F-FA97-9A77-10228CE7CADD}"/>
          </ac:spMkLst>
        </pc:spChg>
        <pc:spChg chg="add del mod">
          <ac:chgData name="KETZ, LORENA LEONOR" userId="065bf4df-00bf-4117-b10c-df8abb13b945" providerId="ADAL" clId="{4E1EA6CF-3BB4-4693-AC43-4699C7688FD9}" dt="2023-10-18T19:41:08.710" v="1608" actId="478"/>
          <ac:spMkLst>
            <pc:docMk/>
            <pc:sldMk cId="705281388" sldId="1946"/>
            <ac:spMk id="12" creationId="{43F64B49-16D5-3E75-9998-FF69805660B1}"/>
          </ac:spMkLst>
        </pc:spChg>
        <pc:spChg chg="add del">
          <ac:chgData name="KETZ, LORENA LEONOR" userId="065bf4df-00bf-4117-b10c-df8abb13b945" providerId="ADAL" clId="{4E1EA6CF-3BB4-4693-AC43-4699C7688FD9}" dt="2023-10-18T19:58:41.146" v="1612" actId="22"/>
          <ac:spMkLst>
            <pc:docMk/>
            <pc:sldMk cId="705281388" sldId="1946"/>
            <ac:spMk id="14" creationId="{EED3AAB7-F51C-1F90-CFA3-9E6811EFA051}"/>
          </ac:spMkLst>
        </pc:spChg>
        <pc:spChg chg="add del mod">
          <ac:chgData name="KETZ, LORENA LEONOR" userId="065bf4df-00bf-4117-b10c-df8abb13b945" providerId="ADAL" clId="{4E1EA6CF-3BB4-4693-AC43-4699C7688FD9}" dt="2023-10-29T19:33:40.455" v="3488" actId="478"/>
          <ac:spMkLst>
            <pc:docMk/>
            <pc:sldMk cId="705281388" sldId="1946"/>
            <ac:spMk id="33" creationId="{8D348EC8-A5F0-8489-53DA-B16E1AC1BA5C}"/>
          </ac:spMkLst>
        </pc:spChg>
        <pc:spChg chg="add mod">
          <ac:chgData name="KETZ, LORENA LEONOR" userId="065bf4df-00bf-4117-b10c-df8abb13b945" providerId="ADAL" clId="{4E1EA6CF-3BB4-4693-AC43-4699C7688FD9}" dt="2023-10-29T19:33:26.920" v="3486" actId="14100"/>
          <ac:spMkLst>
            <pc:docMk/>
            <pc:sldMk cId="705281388" sldId="1946"/>
            <ac:spMk id="34" creationId="{16E1C9A2-7B64-F3BB-8D26-EC2D1A8B211D}"/>
          </ac:spMkLst>
        </pc:spChg>
        <pc:spChg chg="add del mod">
          <ac:chgData name="KETZ, LORENA LEONOR" userId="065bf4df-00bf-4117-b10c-df8abb13b945" providerId="ADAL" clId="{4E1EA6CF-3BB4-4693-AC43-4699C7688FD9}" dt="2023-10-29T19:34:39.366" v="3500" actId="478"/>
          <ac:spMkLst>
            <pc:docMk/>
            <pc:sldMk cId="705281388" sldId="1946"/>
            <ac:spMk id="35" creationId="{73366E8B-6CFA-9CB0-B6F2-9C50F6DAB415}"/>
          </ac:spMkLst>
        </pc:spChg>
        <pc:spChg chg="add del mod">
          <ac:chgData name="KETZ, LORENA LEONOR" userId="065bf4df-00bf-4117-b10c-df8abb13b945" providerId="ADAL" clId="{4E1EA6CF-3BB4-4693-AC43-4699C7688FD9}" dt="2023-10-29T19:35:45.340" v="3508" actId="478"/>
          <ac:spMkLst>
            <pc:docMk/>
            <pc:sldMk cId="705281388" sldId="1946"/>
            <ac:spMk id="36" creationId="{7842F46C-4799-706D-0247-435F4D2893F6}"/>
          </ac:spMkLst>
        </pc:spChg>
        <pc:grpChg chg="add mod">
          <ac:chgData name="KETZ, LORENA LEONOR" userId="065bf4df-00bf-4117-b10c-df8abb13b945" providerId="ADAL" clId="{4E1EA6CF-3BB4-4693-AC43-4699C7688FD9}" dt="2023-10-29T19:35:35.314" v="3506" actId="164"/>
          <ac:grpSpMkLst>
            <pc:docMk/>
            <pc:sldMk cId="705281388" sldId="1946"/>
            <ac:grpSpMk id="5" creationId="{D0EB3113-8D2A-BA63-BC5F-CCE502E90332}"/>
          </ac:grpSpMkLst>
        </pc:grpChg>
        <pc:grpChg chg="add mod">
          <ac:chgData name="KETZ, LORENA LEONOR" userId="065bf4df-00bf-4117-b10c-df8abb13b945" providerId="ADAL" clId="{4E1EA6CF-3BB4-4693-AC43-4699C7688FD9}" dt="2023-10-29T19:36:04.222" v="3510" actId="164"/>
          <ac:grpSpMkLst>
            <pc:docMk/>
            <pc:sldMk cId="705281388" sldId="1946"/>
            <ac:grpSpMk id="6" creationId="{2E428026-8E4E-5997-C584-4DD21B756F66}"/>
          </ac:grpSpMkLst>
        </pc:grpChg>
        <pc:grpChg chg="add mod">
          <ac:chgData name="KETZ, LORENA LEONOR" userId="065bf4df-00bf-4117-b10c-df8abb13b945" providerId="ADAL" clId="{4E1EA6CF-3BB4-4693-AC43-4699C7688FD9}" dt="2023-10-29T19:36:04.222" v="3510" actId="164"/>
          <ac:grpSpMkLst>
            <pc:docMk/>
            <pc:sldMk cId="705281388" sldId="1946"/>
            <ac:grpSpMk id="10" creationId="{5794F44B-C5D3-C43D-F70A-1AD470F984C1}"/>
          </ac:grpSpMkLst>
        </pc:grpChg>
        <pc:grpChg chg="add mod">
          <ac:chgData name="KETZ, LORENA LEONOR" userId="065bf4df-00bf-4117-b10c-df8abb13b945" providerId="ADAL" clId="{4E1EA6CF-3BB4-4693-AC43-4699C7688FD9}" dt="2023-10-18T20:16:44.792" v="1708" actId="164"/>
          <ac:grpSpMkLst>
            <pc:docMk/>
            <pc:sldMk cId="705281388" sldId="1946"/>
            <ac:grpSpMk id="31" creationId="{622A4014-2893-1E58-F2C7-C8E5C93DEA80}"/>
          </ac:grpSpMkLst>
        </pc:grpChg>
        <pc:grpChg chg="add mod">
          <ac:chgData name="KETZ, LORENA LEONOR" userId="065bf4df-00bf-4117-b10c-df8abb13b945" providerId="ADAL" clId="{4E1EA6CF-3BB4-4693-AC43-4699C7688FD9}" dt="2023-10-18T20:18:39.626" v="1720" actId="164"/>
          <ac:grpSpMkLst>
            <pc:docMk/>
            <pc:sldMk cId="705281388" sldId="1946"/>
            <ac:grpSpMk id="32" creationId="{552111A7-57CF-7899-F307-3E62BB3AE991}"/>
          </ac:grpSpMkLst>
        </pc:grpChg>
        <pc:grpChg chg="add mod">
          <ac:chgData name="KETZ, LORENA LEONOR" userId="065bf4df-00bf-4117-b10c-df8abb13b945" providerId="ADAL" clId="{4E1EA6CF-3BB4-4693-AC43-4699C7688FD9}" dt="2023-10-29T19:35:35.314" v="3506" actId="164"/>
          <ac:grpSpMkLst>
            <pc:docMk/>
            <pc:sldMk cId="705281388" sldId="1946"/>
            <ac:grpSpMk id="37" creationId="{81AA76A5-0002-5D24-6786-8C06E39AA709}"/>
          </ac:grpSpMkLst>
        </pc:grpChg>
        <pc:picChg chg="add del mod">
          <ac:chgData name="KETZ, LORENA LEONOR" userId="065bf4df-00bf-4117-b10c-df8abb13b945" providerId="ADAL" clId="{4E1EA6CF-3BB4-4693-AC43-4699C7688FD9}" dt="2023-10-18T17:48:40.816" v="1542"/>
          <ac:picMkLst>
            <pc:docMk/>
            <pc:sldMk cId="705281388" sldId="1946"/>
            <ac:picMk id="4" creationId="{A841372D-F2FC-5B96-A94D-D398A053735E}"/>
          </ac:picMkLst>
        </pc:picChg>
        <pc:picChg chg="add del mod">
          <ac:chgData name="KETZ, LORENA LEONOR" userId="065bf4df-00bf-4117-b10c-df8abb13b945" providerId="ADAL" clId="{4E1EA6CF-3BB4-4693-AC43-4699C7688FD9}" dt="2023-10-18T17:48:51.097" v="1544"/>
          <ac:picMkLst>
            <pc:docMk/>
            <pc:sldMk cId="705281388" sldId="1946"/>
            <ac:picMk id="6" creationId="{504B48D2-B429-6168-70C3-56468455AF5E}"/>
          </ac:picMkLst>
        </pc:picChg>
        <pc:picChg chg="add mod">
          <ac:chgData name="KETZ, LORENA LEONOR" userId="065bf4df-00bf-4117-b10c-df8abb13b945" providerId="ADAL" clId="{4E1EA6CF-3BB4-4693-AC43-4699C7688FD9}" dt="2023-10-18T20:04:00.909" v="1633" actId="208"/>
          <ac:picMkLst>
            <pc:docMk/>
            <pc:sldMk cId="705281388" sldId="1946"/>
            <ac:picMk id="7" creationId="{7C5371DA-8882-F05E-9EB3-2975249DD908}"/>
          </ac:picMkLst>
        </pc:picChg>
        <pc:picChg chg="add del mod">
          <ac:chgData name="KETZ, LORENA LEONOR" userId="065bf4df-00bf-4117-b10c-df8abb13b945" providerId="ADAL" clId="{4E1EA6CF-3BB4-4693-AC43-4699C7688FD9}" dt="2023-10-28T23:21:45.172" v="3106" actId="478"/>
          <ac:picMkLst>
            <pc:docMk/>
            <pc:sldMk cId="705281388" sldId="1946"/>
            <ac:picMk id="8" creationId="{3FBFCEDD-FC77-7411-0D2F-194AA47748C6}"/>
          </ac:picMkLst>
        </pc:picChg>
        <pc:picChg chg="add del mod">
          <ac:chgData name="KETZ, LORENA LEONOR" userId="065bf4df-00bf-4117-b10c-df8abb13b945" providerId="ADAL" clId="{4E1EA6CF-3BB4-4693-AC43-4699C7688FD9}" dt="2023-10-29T19:36:40.892" v="3513" actId="478"/>
          <ac:picMkLst>
            <pc:docMk/>
            <pc:sldMk cId="705281388" sldId="1946"/>
            <ac:picMk id="11" creationId="{01F7BF86-925D-6FFC-48F9-F545C9416C25}"/>
          </ac:picMkLst>
        </pc:picChg>
        <pc:picChg chg="add del mod">
          <ac:chgData name="KETZ, LORENA LEONOR" userId="065bf4df-00bf-4117-b10c-df8abb13b945" providerId="ADAL" clId="{4E1EA6CF-3BB4-4693-AC43-4699C7688FD9}" dt="2023-10-18T19:59:10.086" v="1615" actId="478"/>
          <ac:picMkLst>
            <pc:docMk/>
            <pc:sldMk cId="705281388" sldId="1946"/>
            <ac:picMk id="11" creationId="{A0B5E515-88F2-F599-112D-5B7D04D52DD7}"/>
          </ac:picMkLst>
        </pc:picChg>
        <pc:picChg chg="add mod">
          <ac:chgData name="KETZ, LORENA LEONOR" userId="065bf4df-00bf-4117-b10c-df8abb13b945" providerId="ADAL" clId="{4E1EA6CF-3BB4-4693-AC43-4699C7688FD9}" dt="2023-10-18T20:16:20.526" v="1704" actId="164"/>
          <ac:picMkLst>
            <pc:docMk/>
            <pc:sldMk cId="705281388" sldId="1946"/>
            <ac:picMk id="16" creationId="{D254BCCD-5E91-4AF1-DA01-43B778D6458B}"/>
          </ac:picMkLst>
        </pc:picChg>
        <pc:picChg chg="add mod ord modCrop">
          <ac:chgData name="KETZ, LORENA LEONOR" userId="065bf4df-00bf-4117-b10c-df8abb13b945" providerId="ADAL" clId="{4E1EA6CF-3BB4-4693-AC43-4699C7688FD9}" dt="2023-10-18T20:16:44.792" v="1708" actId="164"/>
          <ac:picMkLst>
            <pc:docMk/>
            <pc:sldMk cId="705281388" sldId="1946"/>
            <ac:picMk id="18" creationId="{94393CDA-03A8-D52C-98F9-0E618F07A68B}"/>
          </ac:picMkLst>
        </pc:picChg>
        <pc:picChg chg="add del mod">
          <ac:chgData name="KETZ, LORENA LEONOR" userId="065bf4df-00bf-4117-b10c-df8abb13b945" providerId="ADAL" clId="{4E1EA6CF-3BB4-4693-AC43-4699C7688FD9}" dt="2023-10-18T20:07:42.201" v="1638" actId="478"/>
          <ac:picMkLst>
            <pc:docMk/>
            <pc:sldMk cId="705281388" sldId="1946"/>
            <ac:picMk id="20" creationId="{06BFA90A-097C-A092-95AC-9C6270503FC3}"/>
          </ac:picMkLst>
        </pc:picChg>
        <pc:picChg chg="add del mod">
          <ac:chgData name="KETZ, LORENA LEONOR" userId="065bf4df-00bf-4117-b10c-df8abb13b945" providerId="ADAL" clId="{4E1EA6CF-3BB4-4693-AC43-4699C7688FD9}" dt="2023-10-18T20:10:30.395" v="1654" actId="478"/>
          <ac:picMkLst>
            <pc:docMk/>
            <pc:sldMk cId="705281388" sldId="1946"/>
            <ac:picMk id="22" creationId="{98CD59E4-DBC3-8936-9EB5-EBC702A59ECB}"/>
          </ac:picMkLst>
        </pc:picChg>
        <pc:picChg chg="add del mod">
          <ac:chgData name="KETZ, LORENA LEONOR" userId="065bf4df-00bf-4117-b10c-df8abb13b945" providerId="ADAL" clId="{4E1EA6CF-3BB4-4693-AC43-4699C7688FD9}" dt="2023-10-18T20:12:32.675" v="1672" actId="478"/>
          <ac:picMkLst>
            <pc:docMk/>
            <pc:sldMk cId="705281388" sldId="1946"/>
            <ac:picMk id="24" creationId="{6ECA0015-2F30-CE92-4EC4-919067BB2F7A}"/>
          </ac:picMkLst>
        </pc:picChg>
        <pc:picChg chg="add del mod">
          <ac:chgData name="KETZ, LORENA LEONOR" userId="065bf4df-00bf-4117-b10c-df8abb13b945" providerId="ADAL" clId="{4E1EA6CF-3BB4-4693-AC43-4699C7688FD9}" dt="2023-10-18T20:12:52.332" v="1675" actId="478"/>
          <ac:picMkLst>
            <pc:docMk/>
            <pc:sldMk cId="705281388" sldId="1946"/>
            <ac:picMk id="26" creationId="{1FDF152B-84E3-A635-772B-B28ABDC6EBDF}"/>
          </ac:picMkLst>
        </pc:picChg>
        <pc:picChg chg="add del mod">
          <ac:chgData name="KETZ, LORENA LEONOR" userId="065bf4df-00bf-4117-b10c-df8abb13b945" providerId="ADAL" clId="{4E1EA6CF-3BB4-4693-AC43-4699C7688FD9}" dt="2023-10-18T20:13:55.520" v="1688" actId="478"/>
          <ac:picMkLst>
            <pc:docMk/>
            <pc:sldMk cId="705281388" sldId="1946"/>
            <ac:picMk id="28" creationId="{876B2243-0562-8CC4-F6B4-11DEAF1EF479}"/>
          </ac:picMkLst>
        </pc:picChg>
        <pc:picChg chg="add mod modCrop">
          <ac:chgData name="KETZ, LORENA LEONOR" userId="065bf4df-00bf-4117-b10c-df8abb13b945" providerId="ADAL" clId="{4E1EA6CF-3BB4-4693-AC43-4699C7688FD9}" dt="2023-10-18T20:16:20.526" v="1704" actId="164"/>
          <ac:picMkLst>
            <pc:docMk/>
            <pc:sldMk cId="705281388" sldId="1946"/>
            <ac:picMk id="30" creationId="{24BC5E22-0082-A117-0524-7470BB04517E}"/>
          </ac:picMkLst>
        </pc:picChg>
        <pc:picChg chg="add mod">
          <ac:chgData name="KETZ, LORENA LEONOR" userId="065bf4df-00bf-4117-b10c-df8abb13b945" providerId="ADAL" clId="{4E1EA6CF-3BB4-4693-AC43-4699C7688FD9}" dt="2023-10-29T19:35:21.693" v="3505" actId="164"/>
          <ac:picMkLst>
            <pc:docMk/>
            <pc:sldMk cId="705281388" sldId="1946"/>
            <ac:picMk id="39" creationId="{39CC3B4B-9AE1-A498-B736-48A6DFC6472B}"/>
          </ac:picMkLst>
        </pc:picChg>
      </pc:sldChg>
      <pc:sldChg chg="new del">
        <pc:chgData name="KETZ, LORENA LEONOR" userId="065bf4df-00bf-4117-b10c-df8abb13b945" providerId="ADAL" clId="{4E1EA6CF-3BB4-4693-AC43-4699C7688FD9}" dt="2023-10-17T22:02:09.657" v="1188" actId="2696"/>
        <pc:sldMkLst>
          <pc:docMk/>
          <pc:sldMk cId="1672776347" sldId="1946"/>
        </pc:sldMkLst>
      </pc:sldChg>
      <pc:sldChg chg="addSp delSp modSp new mod modNotesTx">
        <pc:chgData name="KETZ, LORENA LEONOR" userId="065bf4df-00bf-4117-b10c-df8abb13b945" providerId="ADAL" clId="{4E1EA6CF-3BB4-4693-AC43-4699C7688FD9}" dt="2023-10-29T16:36:09.821" v="3457" actId="20577"/>
        <pc:sldMkLst>
          <pc:docMk/>
          <pc:sldMk cId="626061657" sldId="1947"/>
        </pc:sldMkLst>
        <pc:spChg chg="add del mod">
          <ac:chgData name="KETZ, LORENA LEONOR" userId="065bf4df-00bf-4117-b10c-df8abb13b945" providerId="ADAL" clId="{4E1EA6CF-3BB4-4693-AC43-4699C7688FD9}" dt="2023-10-28T23:28:36.499" v="3233" actId="478"/>
          <ac:spMkLst>
            <pc:docMk/>
            <pc:sldMk cId="626061657" sldId="1947"/>
            <ac:spMk id="2" creationId="{60F9122A-1EB1-7CED-A2B9-36E60C8BF024}"/>
          </ac:spMkLst>
        </pc:spChg>
        <pc:spChg chg="add mod">
          <ac:chgData name="KETZ, LORENA LEONOR" userId="065bf4df-00bf-4117-b10c-df8abb13b945" providerId="ADAL" clId="{4E1EA6CF-3BB4-4693-AC43-4699C7688FD9}" dt="2023-10-28T23:29:02.766" v="3239" actId="1076"/>
          <ac:spMkLst>
            <pc:docMk/>
            <pc:sldMk cId="626061657" sldId="1947"/>
            <ac:spMk id="5" creationId="{6531CB23-E7BA-2627-70A2-307E15AB05FE}"/>
          </ac:spMkLst>
        </pc:spChg>
        <pc:spChg chg="add mod">
          <ac:chgData name="KETZ, LORENA LEONOR" userId="065bf4df-00bf-4117-b10c-df8abb13b945" providerId="ADAL" clId="{4E1EA6CF-3BB4-4693-AC43-4699C7688FD9}" dt="2023-10-28T23:28:54.197" v="3238" actId="1076"/>
          <ac:spMkLst>
            <pc:docMk/>
            <pc:sldMk cId="626061657" sldId="1947"/>
            <ac:spMk id="6" creationId="{DAED4FEB-0013-5D23-7C3F-7844ED4840BE}"/>
          </ac:spMkLst>
        </pc:spChg>
        <pc:spChg chg="add mod">
          <ac:chgData name="KETZ, LORENA LEONOR" userId="065bf4df-00bf-4117-b10c-df8abb13b945" providerId="ADAL" clId="{4E1EA6CF-3BB4-4693-AC43-4699C7688FD9}" dt="2023-10-28T23:28:50.357" v="3236" actId="1076"/>
          <ac:spMkLst>
            <pc:docMk/>
            <pc:sldMk cId="626061657" sldId="1947"/>
            <ac:spMk id="7" creationId="{E74C751F-04C1-0276-107D-5A4E4F02E7C6}"/>
          </ac:spMkLst>
        </pc:spChg>
        <pc:spChg chg="add mod">
          <ac:chgData name="KETZ, LORENA LEONOR" userId="065bf4df-00bf-4117-b10c-df8abb13b945" providerId="ADAL" clId="{4E1EA6CF-3BB4-4693-AC43-4699C7688FD9}" dt="2023-10-28T23:29:15.181" v="3241" actId="1076"/>
          <ac:spMkLst>
            <pc:docMk/>
            <pc:sldMk cId="626061657" sldId="1947"/>
            <ac:spMk id="8" creationId="{9FFF2C30-7F44-0CF4-2967-50E7720FE25E}"/>
          </ac:spMkLst>
        </pc:spChg>
        <pc:spChg chg="add mod">
          <ac:chgData name="KETZ, LORENA LEONOR" userId="065bf4df-00bf-4117-b10c-df8abb13b945" providerId="ADAL" clId="{4E1EA6CF-3BB4-4693-AC43-4699C7688FD9}" dt="2023-10-28T23:23:34.579" v="3120" actId="1076"/>
          <ac:spMkLst>
            <pc:docMk/>
            <pc:sldMk cId="626061657" sldId="1947"/>
            <ac:spMk id="10" creationId="{8AFE85BF-9F8A-D6B8-1DD4-783CB25B248B}"/>
          </ac:spMkLst>
        </pc:spChg>
        <pc:picChg chg="add mod">
          <ac:chgData name="KETZ, LORENA LEONOR" userId="065bf4df-00bf-4117-b10c-df8abb13b945" providerId="ADAL" clId="{4E1EA6CF-3BB4-4693-AC43-4699C7688FD9}" dt="2023-10-28T23:23:36.120" v="3121" actId="1076"/>
          <ac:picMkLst>
            <pc:docMk/>
            <pc:sldMk cId="626061657" sldId="1947"/>
            <ac:picMk id="3" creationId="{174E7F27-42E1-308B-59FD-185B6D9CA022}"/>
          </ac:picMkLst>
        </pc:picChg>
        <pc:picChg chg="add mod">
          <ac:chgData name="KETZ, LORENA LEONOR" userId="065bf4df-00bf-4117-b10c-df8abb13b945" providerId="ADAL" clId="{4E1EA6CF-3BB4-4693-AC43-4699C7688FD9}" dt="2023-10-28T23:29:05.611" v="3240" actId="1076"/>
          <ac:picMkLst>
            <pc:docMk/>
            <pc:sldMk cId="626061657" sldId="1947"/>
            <ac:picMk id="4" creationId="{54C5DC71-44D8-C0A6-5418-BA64249277AA}"/>
          </ac:picMkLst>
        </pc:picChg>
        <pc:picChg chg="add del">
          <ac:chgData name="KETZ, LORENA LEONOR" userId="065bf4df-00bf-4117-b10c-df8abb13b945" providerId="ADAL" clId="{4E1EA6CF-3BB4-4693-AC43-4699C7688FD9}" dt="2023-10-28T23:27:46.666" v="3138"/>
          <ac:picMkLst>
            <pc:docMk/>
            <pc:sldMk cId="626061657" sldId="1947"/>
            <ac:picMk id="3074" creationId="{2DFD69AF-4553-C5F4-F149-FA64FFEB43C1}"/>
          </ac:picMkLst>
        </pc:picChg>
      </pc:sldChg>
      <pc:sldChg chg="new del">
        <pc:chgData name="KETZ, LORENA LEONOR" userId="065bf4df-00bf-4117-b10c-df8abb13b945" providerId="ADAL" clId="{4E1EA6CF-3BB4-4693-AC43-4699C7688FD9}" dt="2023-10-29T16:41:14.850" v="3470" actId="680"/>
        <pc:sldMkLst>
          <pc:docMk/>
          <pc:sldMk cId="1111929411" sldId="1948"/>
        </pc:sldMkLst>
      </pc:sldChg>
      <pc:sldChg chg="new del">
        <pc:chgData name="KETZ, LORENA LEONOR" userId="065bf4df-00bf-4117-b10c-df8abb13b945" providerId="ADAL" clId="{4E1EA6CF-3BB4-4693-AC43-4699C7688FD9}" dt="2023-10-29T17:23:23.670" v="3472" actId="2696"/>
        <pc:sldMkLst>
          <pc:docMk/>
          <pc:sldMk cId="2373653390" sldId="1948"/>
        </pc:sldMkLst>
      </pc:sldChg>
      <pc:sldMasterChg chg="delSldLayout">
        <pc:chgData name="KETZ, LORENA LEONOR" userId="065bf4df-00bf-4117-b10c-df8abb13b945" providerId="ADAL" clId="{4E1EA6CF-3BB4-4693-AC43-4699C7688FD9}" dt="2023-10-17T21:56:46.827" v="1165" actId="2696"/>
        <pc:sldMasterMkLst>
          <pc:docMk/>
          <pc:sldMasterMk cId="2543953960" sldId="2147483648"/>
        </pc:sldMasterMkLst>
        <pc:sldLayoutChg chg="del">
          <pc:chgData name="KETZ, LORENA LEONOR" userId="065bf4df-00bf-4117-b10c-df8abb13b945" providerId="ADAL" clId="{4E1EA6CF-3BB4-4693-AC43-4699C7688FD9}" dt="2023-10-17T21:56:46.827" v="1165" actId="2696"/>
          <pc:sldLayoutMkLst>
            <pc:docMk/>
            <pc:sldMasterMk cId="2543953960" sldId="2147483648"/>
            <pc:sldLayoutMk cId="2382788892" sldId="2147483660"/>
          </pc:sldLayoutMkLst>
        </pc:sldLayoutChg>
      </pc:sldMasterChg>
    </pc:docChg>
  </pc:docChgLst>
  <pc:docChgLst>
    <pc:chgData name="KETZ, LORENA LEONOR" userId="065bf4df-00bf-4117-b10c-df8abb13b945" providerId="ADAL" clId="{1D951F72-B056-4557-8552-8AF912E45D46}"/>
    <pc:docChg chg="undo redo custSel modSld">
      <pc:chgData name="KETZ, LORENA LEONOR" userId="065bf4df-00bf-4117-b10c-df8abb13b945" providerId="ADAL" clId="{1D951F72-B056-4557-8552-8AF912E45D46}" dt="2023-11-03T17:24:31.755" v="69" actId="20577"/>
      <pc:docMkLst>
        <pc:docMk/>
      </pc:docMkLst>
      <pc:sldChg chg="modSp">
        <pc:chgData name="KETZ, LORENA LEONOR" userId="065bf4df-00bf-4117-b10c-df8abb13b945" providerId="ADAL" clId="{1D951F72-B056-4557-8552-8AF912E45D46}" dt="2023-11-03T17:24:31.755" v="69" actId="20577"/>
        <pc:sldMkLst>
          <pc:docMk/>
          <pc:sldMk cId="3971142228" sldId="258"/>
        </pc:sldMkLst>
        <pc:graphicFrameChg chg="mod">
          <ac:chgData name="KETZ, LORENA LEONOR" userId="065bf4df-00bf-4117-b10c-df8abb13b945" providerId="ADAL" clId="{1D951F72-B056-4557-8552-8AF912E45D46}" dt="2023-11-03T17:24:31.755" v="69" actId="20577"/>
          <ac:graphicFrameMkLst>
            <pc:docMk/>
            <pc:sldMk cId="3971142228" sldId="258"/>
            <ac:graphicFrameMk id="4" creationId="{FDF0FF3A-3A57-FCD3-7A86-6DBFAC8D613B}"/>
          </ac:graphicFrameMkLst>
        </pc:graphicFrameChg>
      </pc:sldChg>
      <pc:sldChg chg="addSp delSp modSp mod">
        <pc:chgData name="KETZ, LORENA LEONOR" userId="065bf4df-00bf-4117-b10c-df8abb13b945" providerId="ADAL" clId="{1D951F72-B056-4557-8552-8AF912E45D46}" dt="2023-11-03T16:44:12.964" v="68" actId="1076"/>
        <pc:sldMkLst>
          <pc:docMk/>
          <pc:sldMk cId="153165154" sldId="264"/>
        </pc:sldMkLst>
        <pc:spChg chg="mod">
          <ac:chgData name="KETZ, LORENA LEONOR" userId="065bf4df-00bf-4117-b10c-df8abb13b945" providerId="ADAL" clId="{1D951F72-B056-4557-8552-8AF912E45D46}" dt="2023-11-03T16:44:12.964" v="68" actId="1076"/>
          <ac:spMkLst>
            <pc:docMk/>
            <pc:sldMk cId="153165154" sldId="264"/>
            <ac:spMk id="2" creationId="{E4A1BEBD-8A27-1041-FE02-A370F17AB6D8}"/>
          </ac:spMkLst>
        </pc:spChg>
        <pc:spChg chg="add del mod">
          <ac:chgData name="KETZ, LORENA LEONOR" userId="065bf4df-00bf-4117-b10c-df8abb13b945" providerId="ADAL" clId="{1D951F72-B056-4557-8552-8AF912E45D46}" dt="2023-11-03T16:43:25.577" v="20"/>
          <ac:spMkLst>
            <pc:docMk/>
            <pc:sldMk cId="153165154" sldId="264"/>
            <ac:spMk id="4" creationId="{37952792-1109-3635-6ACD-0B9D03B48230}"/>
          </ac:spMkLst>
        </pc:spChg>
        <pc:spChg chg="add mod">
          <ac:chgData name="KETZ, LORENA LEONOR" userId="065bf4df-00bf-4117-b10c-df8abb13b945" providerId="ADAL" clId="{1D951F72-B056-4557-8552-8AF912E45D46}" dt="2023-11-03T16:43:29.981" v="21" actId="1076"/>
          <ac:spMkLst>
            <pc:docMk/>
            <pc:sldMk cId="153165154" sldId="264"/>
            <ac:spMk id="5" creationId="{BE63B720-B7C3-07D8-F298-3C833486CCEB}"/>
          </ac:spMkLst>
        </pc:spChg>
      </pc:sldChg>
      <pc:sldChg chg="mod modShow">
        <pc:chgData name="KETZ, LORENA LEONOR" userId="065bf4df-00bf-4117-b10c-df8abb13b945" providerId="ADAL" clId="{1D951F72-B056-4557-8552-8AF912E45D46}" dt="2023-11-03T15:50:49.842" v="3" actId="729"/>
        <pc:sldMkLst>
          <pc:docMk/>
          <pc:sldMk cId="479490536" sldId="267"/>
        </pc:sldMkLst>
      </pc:sldChg>
    </pc:docChg>
  </pc:docChgLst>
  <pc:docChgLst>
    <pc:chgData name="KETZ, LORENA LEONOR" userId="065bf4df-00bf-4117-b10c-df8abb13b945" providerId="ADAL" clId="{B6DCAC32-945D-4B18-8940-B978A4DABA2A}"/>
    <pc:docChg chg="modSld">
      <pc:chgData name="KETZ, LORENA LEONOR" userId="065bf4df-00bf-4117-b10c-df8abb13b945" providerId="ADAL" clId="{B6DCAC32-945D-4B18-8940-B978A4DABA2A}" dt="2023-10-31T17:07:35.196" v="0" actId="6549"/>
      <pc:docMkLst>
        <pc:docMk/>
      </pc:docMkLst>
      <pc:sldChg chg="modNotesTx">
        <pc:chgData name="KETZ, LORENA LEONOR" userId="065bf4df-00bf-4117-b10c-df8abb13b945" providerId="ADAL" clId="{B6DCAC32-945D-4B18-8940-B978A4DABA2A}" dt="2023-10-31T17:07:35.196" v="0" actId="6549"/>
        <pc:sldMkLst>
          <pc:docMk/>
          <pc:sldMk cId="3507860850" sldId="25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84907-C6FF-49A0-9ACE-C6EAB07BF845}"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s-AR"/>
        </a:p>
      </dgm:t>
    </dgm:pt>
    <dgm:pt modelId="{21322FEB-E7E6-4FF1-BED7-05387DE59CAC}">
      <dgm:prSet phldrT="[Texto]"/>
      <dgm:spPr/>
      <dgm:t>
        <a:bodyPr/>
        <a:lstStyle/>
        <a:p>
          <a:pPr>
            <a:lnSpc>
              <a:spcPct val="100000"/>
            </a:lnSpc>
          </a:pPr>
          <a:r>
            <a:rPr lang="es-AR"/>
            <a:t>Introducción</a:t>
          </a:r>
        </a:p>
      </dgm:t>
    </dgm:pt>
    <dgm:pt modelId="{21E2D0A4-4651-455D-9B26-5D60A5CE8AFD}" type="parTrans" cxnId="{60BDF780-4B46-4A28-96F5-DADB7A693C7A}">
      <dgm:prSet/>
      <dgm:spPr/>
      <dgm:t>
        <a:bodyPr/>
        <a:lstStyle/>
        <a:p>
          <a:endParaRPr lang="es-AR"/>
        </a:p>
      </dgm:t>
    </dgm:pt>
    <dgm:pt modelId="{4D548296-2551-4272-8D9B-BC70954670AE}" type="sibTrans" cxnId="{60BDF780-4B46-4A28-96F5-DADB7A693C7A}">
      <dgm:prSet/>
      <dgm:spPr/>
      <dgm:t>
        <a:bodyPr/>
        <a:lstStyle/>
        <a:p>
          <a:endParaRPr lang="es-AR"/>
        </a:p>
      </dgm:t>
    </dgm:pt>
    <dgm:pt modelId="{E2677086-9301-44A1-A348-85B1516853F0}">
      <dgm:prSet phldrT="[Texto]" custT="1"/>
      <dgm:spPr/>
      <dgm:t>
        <a:bodyPr/>
        <a:lstStyle/>
        <a:p>
          <a:pPr>
            <a:lnSpc>
              <a:spcPct val="100000"/>
            </a:lnSpc>
          </a:pPr>
          <a:r>
            <a:rPr lang="es-AR" sz="1800"/>
            <a:t>Ubicación</a:t>
          </a:r>
        </a:p>
      </dgm:t>
    </dgm:pt>
    <dgm:pt modelId="{9CE8ECDB-05EB-4C43-805A-87E466F4DFB3}" type="parTrans" cxnId="{7388F4A0-2187-43F0-9990-D107C784B826}">
      <dgm:prSet/>
      <dgm:spPr/>
      <dgm:t>
        <a:bodyPr/>
        <a:lstStyle/>
        <a:p>
          <a:endParaRPr lang="es-AR"/>
        </a:p>
      </dgm:t>
    </dgm:pt>
    <dgm:pt modelId="{26174A56-2C43-44C6-B091-098B5538D7B0}" type="sibTrans" cxnId="{7388F4A0-2187-43F0-9990-D107C784B826}">
      <dgm:prSet/>
      <dgm:spPr/>
      <dgm:t>
        <a:bodyPr/>
        <a:lstStyle/>
        <a:p>
          <a:endParaRPr lang="es-AR"/>
        </a:p>
      </dgm:t>
    </dgm:pt>
    <dgm:pt modelId="{0839DEC3-B937-416F-BAAB-17F9BBBA7654}">
      <dgm:prSet phldrT="[Texto]"/>
      <dgm:spPr/>
      <dgm:t>
        <a:bodyPr/>
        <a:lstStyle/>
        <a:p>
          <a:pPr>
            <a:lnSpc>
              <a:spcPct val="100000"/>
            </a:lnSpc>
          </a:pPr>
          <a:r>
            <a:rPr lang="es-AR"/>
            <a:t>Metodología</a:t>
          </a:r>
        </a:p>
      </dgm:t>
    </dgm:pt>
    <dgm:pt modelId="{F2EEAE0E-EE48-438D-AED1-8EF1EEF96BA0}" type="parTrans" cxnId="{67E474E7-BC2B-4B7C-9F66-274B4F62C11B}">
      <dgm:prSet/>
      <dgm:spPr/>
      <dgm:t>
        <a:bodyPr/>
        <a:lstStyle/>
        <a:p>
          <a:endParaRPr lang="es-AR"/>
        </a:p>
      </dgm:t>
    </dgm:pt>
    <dgm:pt modelId="{B747F5BE-C2FC-43B7-984A-B242FEB490A2}" type="sibTrans" cxnId="{67E474E7-BC2B-4B7C-9F66-274B4F62C11B}">
      <dgm:prSet/>
      <dgm:spPr/>
      <dgm:t>
        <a:bodyPr/>
        <a:lstStyle/>
        <a:p>
          <a:endParaRPr lang="es-AR"/>
        </a:p>
      </dgm:t>
    </dgm:pt>
    <dgm:pt modelId="{BE573C4D-DF69-4060-9144-F4924E55502D}">
      <dgm:prSet phldrT="[Texto]" custT="1"/>
      <dgm:spPr/>
      <dgm:t>
        <a:bodyPr/>
        <a:lstStyle/>
        <a:p>
          <a:pPr>
            <a:lnSpc>
              <a:spcPct val="100000"/>
            </a:lnSpc>
          </a:pPr>
          <a:r>
            <a:rPr lang="es-AR" sz="1800"/>
            <a:t>Planificación</a:t>
          </a:r>
        </a:p>
      </dgm:t>
    </dgm:pt>
    <dgm:pt modelId="{2F7F6A62-6BA3-44F6-B45E-7AC1B9D3DBEC}" type="parTrans" cxnId="{B9BE77A7-2D2B-44F7-9870-50EC77D0F233}">
      <dgm:prSet/>
      <dgm:spPr/>
      <dgm:t>
        <a:bodyPr/>
        <a:lstStyle/>
        <a:p>
          <a:endParaRPr lang="es-AR"/>
        </a:p>
      </dgm:t>
    </dgm:pt>
    <dgm:pt modelId="{2FAEE019-740F-4E85-99F1-E0999181F27B}" type="sibTrans" cxnId="{B9BE77A7-2D2B-44F7-9870-50EC77D0F233}">
      <dgm:prSet/>
      <dgm:spPr/>
      <dgm:t>
        <a:bodyPr/>
        <a:lstStyle/>
        <a:p>
          <a:endParaRPr lang="es-AR"/>
        </a:p>
      </dgm:t>
    </dgm:pt>
    <dgm:pt modelId="{82404F8D-9777-435A-B4D3-8A32CFF7E440}">
      <dgm:prSet phldrT="[Texto]" custT="1"/>
      <dgm:spPr/>
      <dgm:t>
        <a:bodyPr/>
        <a:lstStyle/>
        <a:p>
          <a:pPr>
            <a:lnSpc>
              <a:spcPct val="100000"/>
            </a:lnSpc>
          </a:pPr>
          <a:r>
            <a:rPr lang="es-AR" sz="1800"/>
            <a:t>Ejecución</a:t>
          </a:r>
        </a:p>
      </dgm:t>
    </dgm:pt>
    <dgm:pt modelId="{0C075587-86C6-4D88-990A-DCA851F263EB}" type="parTrans" cxnId="{7DAA57DA-E669-4DAC-A114-DF23F1CAE04C}">
      <dgm:prSet/>
      <dgm:spPr/>
      <dgm:t>
        <a:bodyPr/>
        <a:lstStyle/>
        <a:p>
          <a:endParaRPr lang="es-AR"/>
        </a:p>
      </dgm:t>
    </dgm:pt>
    <dgm:pt modelId="{7B1466B9-6E0B-4404-A13F-07E4DB7024D2}" type="sibTrans" cxnId="{7DAA57DA-E669-4DAC-A114-DF23F1CAE04C}">
      <dgm:prSet/>
      <dgm:spPr/>
      <dgm:t>
        <a:bodyPr/>
        <a:lstStyle/>
        <a:p>
          <a:endParaRPr lang="es-AR"/>
        </a:p>
      </dgm:t>
    </dgm:pt>
    <dgm:pt modelId="{ED7C301D-0737-497A-BAD8-64F181CDF264}">
      <dgm:prSet phldrT="[Texto]"/>
      <dgm:spPr/>
      <dgm:t>
        <a:bodyPr/>
        <a:lstStyle/>
        <a:p>
          <a:pPr>
            <a:lnSpc>
              <a:spcPct val="100000"/>
            </a:lnSpc>
          </a:pPr>
          <a:r>
            <a:rPr lang="es-AR"/>
            <a:t>Final</a:t>
          </a:r>
        </a:p>
      </dgm:t>
    </dgm:pt>
    <dgm:pt modelId="{E1A4BDF0-3280-4E34-8AE3-F9464FF5D9F4}" type="parTrans" cxnId="{830003D8-4D61-4777-A4C7-AA0E23782A0A}">
      <dgm:prSet/>
      <dgm:spPr/>
      <dgm:t>
        <a:bodyPr/>
        <a:lstStyle/>
        <a:p>
          <a:endParaRPr lang="es-AR"/>
        </a:p>
      </dgm:t>
    </dgm:pt>
    <dgm:pt modelId="{B71B299F-7D03-4CB0-B9CB-23D5CB91B9BF}" type="sibTrans" cxnId="{830003D8-4D61-4777-A4C7-AA0E23782A0A}">
      <dgm:prSet/>
      <dgm:spPr/>
      <dgm:t>
        <a:bodyPr/>
        <a:lstStyle/>
        <a:p>
          <a:endParaRPr lang="es-AR"/>
        </a:p>
      </dgm:t>
    </dgm:pt>
    <dgm:pt modelId="{C0FA7EC4-1BEF-4DB0-BF3F-7FE5CBFCF92D}">
      <dgm:prSet phldrT="[Texto]" custT="1"/>
      <dgm:spPr/>
      <dgm:t>
        <a:bodyPr/>
        <a:lstStyle/>
        <a:p>
          <a:pPr>
            <a:lnSpc>
              <a:spcPct val="100000"/>
            </a:lnSpc>
          </a:pPr>
          <a:r>
            <a:rPr lang="es-AR" sz="1800"/>
            <a:t>Resultados y avances</a:t>
          </a:r>
        </a:p>
      </dgm:t>
    </dgm:pt>
    <dgm:pt modelId="{A104C412-67D8-4213-A44A-DC8F491CDDF5}" type="parTrans" cxnId="{66479825-E06E-458A-9C19-EC291797A85C}">
      <dgm:prSet/>
      <dgm:spPr/>
      <dgm:t>
        <a:bodyPr/>
        <a:lstStyle/>
        <a:p>
          <a:endParaRPr lang="es-AR"/>
        </a:p>
      </dgm:t>
    </dgm:pt>
    <dgm:pt modelId="{794BCA18-CE33-461D-A44A-DBDD3AE0AD63}" type="sibTrans" cxnId="{66479825-E06E-458A-9C19-EC291797A85C}">
      <dgm:prSet/>
      <dgm:spPr/>
      <dgm:t>
        <a:bodyPr/>
        <a:lstStyle/>
        <a:p>
          <a:endParaRPr lang="es-AR"/>
        </a:p>
      </dgm:t>
    </dgm:pt>
    <dgm:pt modelId="{5ADD8741-100A-47A5-A542-0F7D93237DA1}">
      <dgm:prSet phldrT="[Texto]" custT="1"/>
      <dgm:spPr/>
      <dgm:t>
        <a:bodyPr/>
        <a:lstStyle/>
        <a:p>
          <a:pPr>
            <a:lnSpc>
              <a:spcPct val="100000"/>
            </a:lnSpc>
          </a:pPr>
          <a:r>
            <a:rPr lang="es-AR" sz="1800"/>
            <a:t>Conclusión </a:t>
          </a:r>
        </a:p>
      </dgm:t>
    </dgm:pt>
    <dgm:pt modelId="{2C34343B-E80F-453E-B495-ADBFE8BA03D8}" type="parTrans" cxnId="{DFC8CB00-51D1-4727-923A-7913EB2E43E9}">
      <dgm:prSet/>
      <dgm:spPr/>
      <dgm:t>
        <a:bodyPr/>
        <a:lstStyle/>
        <a:p>
          <a:endParaRPr lang="es-AR"/>
        </a:p>
      </dgm:t>
    </dgm:pt>
    <dgm:pt modelId="{A1E0EDFC-A20E-4439-B6ED-3712346AAF9D}" type="sibTrans" cxnId="{DFC8CB00-51D1-4727-923A-7913EB2E43E9}">
      <dgm:prSet/>
      <dgm:spPr/>
      <dgm:t>
        <a:bodyPr/>
        <a:lstStyle/>
        <a:p>
          <a:endParaRPr lang="es-AR"/>
        </a:p>
      </dgm:t>
    </dgm:pt>
    <dgm:pt modelId="{29845937-4AF2-4ED8-98EC-10CCC8944622}">
      <dgm:prSet phldrT="[Texto]" custT="1"/>
      <dgm:spPr/>
      <dgm:t>
        <a:bodyPr/>
        <a:lstStyle/>
        <a:p>
          <a:pPr>
            <a:lnSpc>
              <a:spcPct val="100000"/>
            </a:lnSpc>
          </a:pPr>
          <a:r>
            <a:rPr lang="es-AR" sz="1800"/>
            <a:t>Características Fm. D-129</a:t>
          </a:r>
        </a:p>
      </dgm:t>
    </dgm:pt>
    <dgm:pt modelId="{D6DB3C07-8E02-4E29-BFB3-FB9F391744B1}" type="parTrans" cxnId="{ABFCE8D2-B4A7-4D5B-94AE-DF6AF1B4DF38}">
      <dgm:prSet/>
      <dgm:spPr/>
      <dgm:t>
        <a:bodyPr/>
        <a:lstStyle/>
        <a:p>
          <a:endParaRPr lang="es-AR"/>
        </a:p>
      </dgm:t>
    </dgm:pt>
    <dgm:pt modelId="{0F7A6EAB-29C8-49D9-89E8-5F2CC6CD228C}" type="sibTrans" cxnId="{ABFCE8D2-B4A7-4D5B-94AE-DF6AF1B4DF38}">
      <dgm:prSet/>
      <dgm:spPr/>
      <dgm:t>
        <a:bodyPr/>
        <a:lstStyle/>
        <a:p>
          <a:endParaRPr lang="es-AR"/>
        </a:p>
      </dgm:t>
    </dgm:pt>
    <dgm:pt modelId="{EE5A9368-925D-411F-A767-BCF4FFC5D039}">
      <dgm:prSet phldrT="[Texto]" custT="1"/>
      <dgm:spPr/>
      <dgm:t>
        <a:bodyPr/>
        <a:lstStyle/>
        <a:p>
          <a:pPr>
            <a:lnSpc>
              <a:spcPct val="100000"/>
            </a:lnSpc>
          </a:pPr>
          <a:r>
            <a:rPr lang="es-AR" sz="1800"/>
            <a:t>Lecciones aprendidas</a:t>
          </a:r>
        </a:p>
      </dgm:t>
    </dgm:pt>
    <dgm:pt modelId="{F3477CF0-3A17-474E-9FB2-0E9B2B74B354}" type="parTrans" cxnId="{BF4E8101-2322-46BA-9CFA-90819EFBD020}">
      <dgm:prSet/>
      <dgm:spPr/>
      <dgm:t>
        <a:bodyPr/>
        <a:lstStyle/>
        <a:p>
          <a:endParaRPr lang="es-AR"/>
        </a:p>
      </dgm:t>
    </dgm:pt>
    <dgm:pt modelId="{186A7DE3-A7E8-42F6-BA7D-86BA63A82597}" type="sibTrans" cxnId="{BF4E8101-2322-46BA-9CFA-90819EFBD020}">
      <dgm:prSet/>
      <dgm:spPr/>
      <dgm:t>
        <a:bodyPr/>
        <a:lstStyle/>
        <a:p>
          <a:endParaRPr lang="es-AR"/>
        </a:p>
      </dgm:t>
    </dgm:pt>
    <dgm:pt modelId="{DFB064DD-D3E3-42FC-B708-E279399306F6}">
      <dgm:prSet phldrT="[Texto]" custT="1"/>
      <dgm:spPr/>
      <dgm:t>
        <a:bodyPr/>
        <a:lstStyle/>
        <a:p>
          <a:pPr>
            <a:lnSpc>
              <a:spcPct val="100000"/>
            </a:lnSpc>
          </a:pPr>
          <a:r>
            <a:rPr lang="es-AR" sz="1800"/>
            <a:t>Antecedente</a:t>
          </a:r>
        </a:p>
      </dgm:t>
    </dgm:pt>
    <dgm:pt modelId="{53CF7488-AAE3-4365-81A3-920CDFC98CE0}" type="parTrans" cxnId="{8F64A3D3-D035-44EC-8048-8FE85BC1593A}">
      <dgm:prSet/>
      <dgm:spPr/>
      <dgm:t>
        <a:bodyPr/>
        <a:lstStyle/>
        <a:p>
          <a:endParaRPr lang="es-AR"/>
        </a:p>
      </dgm:t>
    </dgm:pt>
    <dgm:pt modelId="{1D9933CB-DEF4-47F0-A98B-482FE088A278}" type="sibTrans" cxnId="{8F64A3D3-D035-44EC-8048-8FE85BC1593A}">
      <dgm:prSet/>
      <dgm:spPr/>
      <dgm:t>
        <a:bodyPr/>
        <a:lstStyle/>
        <a:p>
          <a:endParaRPr lang="es-AR"/>
        </a:p>
      </dgm:t>
    </dgm:pt>
    <dgm:pt modelId="{3F311326-6BE5-445A-AFB8-FA91D3913CB2}" type="pres">
      <dgm:prSet presAssocID="{88E84907-C6FF-49A0-9ACE-C6EAB07BF845}" presName="root" presStyleCnt="0">
        <dgm:presLayoutVars>
          <dgm:dir/>
          <dgm:resizeHandles val="exact"/>
        </dgm:presLayoutVars>
      </dgm:prSet>
      <dgm:spPr/>
      <dgm:t>
        <a:bodyPr/>
        <a:lstStyle/>
        <a:p>
          <a:endParaRPr lang="es-AR"/>
        </a:p>
      </dgm:t>
    </dgm:pt>
    <dgm:pt modelId="{08C5F1E2-2D4A-4049-BA0B-23D5EC7C0A03}" type="pres">
      <dgm:prSet presAssocID="{21322FEB-E7E6-4FF1-BED7-05387DE59CAC}" presName="compNode" presStyleCnt="0"/>
      <dgm:spPr/>
    </dgm:pt>
    <dgm:pt modelId="{5EEDD7EF-58DD-46D4-BA74-D5476F67BC34}" type="pres">
      <dgm:prSet presAssocID="{21322FEB-E7E6-4FF1-BED7-05387DE59CAC}" presName="bgRect" presStyleLbl="bgShp" presStyleIdx="0" presStyleCnt="3"/>
      <dgm:spPr/>
    </dgm:pt>
    <dgm:pt modelId="{24B4F11F-9F67-4D6F-AF2F-D0395181C8B8}" type="pres">
      <dgm:prSet presAssocID="{21322FEB-E7E6-4FF1-BED7-05387DE59CAC}"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s-AR"/>
        </a:p>
      </dgm:t>
      <dgm:extLst>
        <a:ext uri="{E40237B7-FDA0-4F09-8148-C483321AD2D9}">
          <dgm14:cNvPr xmlns:dgm14="http://schemas.microsoft.com/office/drawing/2010/diagram" id="0" name="" descr="Marca de verificación"/>
        </a:ext>
      </dgm:extLst>
    </dgm:pt>
    <dgm:pt modelId="{AB3CB12A-263B-419F-9D3B-27FA92444960}" type="pres">
      <dgm:prSet presAssocID="{21322FEB-E7E6-4FF1-BED7-05387DE59CAC}" presName="spaceRect" presStyleCnt="0"/>
      <dgm:spPr/>
    </dgm:pt>
    <dgm:pt modelId="{A5183F11-329B-41FD-9E38-104034C84049}" type="pres">
      <dgm:prSet presAssocID="{21322FEB-E7E6-4FF1-BED7-05387DE59CAC}" presName="parTx" presStyleLbl="revTx" presStyleIdx="0" presStyleCnt="6">
        <dgm:presLayoutVars>
          <dgm:chMax val="0"/>
          <dgm:chPref val="0"/>
        </dgm:presLayoutVars>
      </dgm:prSet>
      <dgm:spPr/>
      <dgm:t>
        <a:bodyPr/>
        <a:lstStyle/>
        <a:p>
          <a:endParaRPr lang="es-AR"/>
        </a:p>
      </dgm:t>
    </dgm:pt>
    <dgm:pt modelId="{1589FB4F-8880-46E7-98C4-6DA065D7205E}" type="pres">
      <dgm:prSet presAssocID="{21322FEB-E7E6-4FF1-BED7-05387DE59CAC}" presName="desTx" presStyleLbl="revTx" presStyleIdx="1" presStyleCnt="6">
        <dgm:presLayoutVars/>
      </dgm:prSet>
      <dgm:spPr/>
      <dgm:t>
        <a:bodyPr/>
        <a:lstStyle/>
        <a:p>
          <a:endParaRPr lang="es-AR"/>
        </a:p>
      </dgm:t>
    </dgm:pt>
    <dgm:pt modelId="{A77440A9-A107-4429-8DA3-6F5755FB6C8F}" type="pres">
      <dgm:prSet presAssocID="{4D548296-2551-4272-8D9B-BC70954670AE}" presName="sibTrans" presStyleCnt="0"/>
      <dgm:spPr/>
    </dgm:pt>
    <dgm:pt modelId="{B65DF0D0-A83E-4AE4-A3A5-7B373899F702}" type="pres">
      <dgm:prSet presAssocID="{0839DEC3-B937-416F-BAAB-17F9BBBA7654}" presName="compNode" presStyleCnt="0"/>
      <dgm:spPr/>
    </dgm:pt>
    <dgm:pt modelId="{53B1CE58-218A-4772-8535-79DB0A775E74}" type="pres">
      <dgm:prSet presAssocID="{0839DEC3-B937-416F-BAAB-17F9BBBA7654}" presName="bgRect" presStyleLbl="bgShp" presStyleIdx="1" presStyleCnt="3"/>
      <dgm:spPr/>
    </dgm:pt>
    <dgm:pt modelId="{A6922DEF-7C58-4D1E-8C00-126F0CAEF6CA}" type="pres">
      <dgm:prSet presAssocID="{0839DEC3-B937-416F-BAAB-17F9BBBA765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s-AR"/>
        </a:p>
      </dgm:t>
      <dgm:extLst>
        <a:ext uri="{E40237B7-FDA0-4F09-8148-C483321AD2D9}">
          <dgm14:cNvPr xmlns:dgm14="http://schemas.microsoft.com/office/drawing/2010/diagram" id="0" name="" descr="Lista de comprobación"/>
        </a:ext>
      </dgm:extLst>
    </dgm:pt>
    <dgm:pt modelId="{E85DFA29-9427-4A1F-AB77-A15C4B5A6345}" type="pres">
      <dgm:prSet presAssocID="{0839DEC3-B937-416F-BAAB-17F9BBBA7654}" presName="spaceRect" presStyleCnt="0"/>
      <dgm:spPr/>
    </dgm:pt>
    <dgm:pt modelId="{53CCDB97-4523-42A8-9E93-C5069BD9ACBC}" type="pres">
      <dgm:prSet presAssocID="{0839DEC3-B937-416F-BAAB-17F9BBBA7654}" presName="parTx" presStyleLbl="revTx" presStyleIdx="2" presStyleCnt="6">
        <dgm:presLayoutVars>
          <dgm:chMax val="0"/>
          <dgm:chPref val="0"/>
        </dgm:presLayoutVars>
      </dgm:prSet>
      <dgm:spPr/>
      <dgm:t>
        <a:bodyPr/>
        <a:lstStyle/>
        <a:p>
          <a:endParaRPr lang="es-AR"/>
        </a:p>
      </dgm:t>
    </dgm:pt>
    <dgm:pt modelId="{12A1E9C6-1F1D-4FA2-850B-1DDBBC29BDC3}" type="pres">
      <dgm:prSet presAssocID="{0839DEC3-B937-416F-BAAB-17F9BBBA7654}" presName="desTx" presStyleLbl="revTx" presStyleIdx="3" presStyleCnt="6">
        <dgm:presLayoutVars/>
      </dgm:prSet>
      <dgm:spPr/>
      <dgm:t>
        <a:bodyPr/>
        <a:lstStyle/>
        <a:p>
          <a:endParaRPr lang="es-AR"/>
        </a:p>
      </dgm:t>
    </dgm:pt>
    <dgm:pt modelId="{B014CB9B-EEE5-4B3D-85CC-EFEDD596CD7A}" type="pres">
      <dgm:prSet presAssocID="{B747F5BE-C2FC-43B7-984A-B242FEB490A2}" presName="sibTrans" presStyleCnt="0"/>
      <dgm:spPr/>
    </dgm:pt>
    <dgm:pt modelId="{4D908625-3801-4A4C-8D75-6631CA83F572}" type="pres">
      <dgm:prSet presAssocID="{ED7C301D-0737-497A-BAD8-64F181CDF264}" presName="compNode" presStyleCnt="0"/>
      <dgm:spPr/>
    </dgm:pt>
    <dgm:pt modelId="{55B63E6E-0CB9-42F0-94F5-669BA083D41C}" type="pres">
      <dgm:prSet presAssocID="{ED7C301D-0737-497A-BAD8-64F181CDF264}" presName="bgRect" presStyleLbl="bgShp" presStyleIdx="2" presStyleCnt="3"/>
      <dgm:spPr/>
    </dgm:pt>
    <dgm:pt modelId="{B43C5B73-B18E-433F-B4B6-92ABAA16DE0C}" type="pres">
      <dgm:prSet presAssocID="{ED7C301D-0737-497A-BAD8-64F181CDF264}"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s-AR"/>
        </a:p>
      </dgm:t>
      <dgm:extLst>
        <a:ext uri="{E40237B7-FDA0-4F09-8148-C483321AD2D9}">
          <dgm14:cNvPr xmlns:dgm14="http://schemas.microsoft.com/office/drawing/2010/diagram" id="0" name="" descr="Upward trend"/>
        </a:ext>
      </dgm:extLst>
    </dgm:pt>
    <dgm:pt modelId="{8EB231AD-8DF1-47BA-A91E-1112FFCF8D28}" type="pres">
      <dgm:prSet presAssocID="{ED7C301D-0737-497A-BAD8-64F181CDF264}" presName="spaceRect" presStyleCnt="0"/>
      <dgm:spPr/>
    </dgm:pt>
    <dgm:pt modelId="{D9E27183-5E92-4B80-A9D1-07DE557ED3D5}" type="pres">
      <dgm:prSet presAssocID="{ED7C301D-0737-497A-BAD8-64F181CDF264}" presName="parTx" presStyleLbl="revTx" presStyleIdx="4" presStyleCnt="6">
        <dgm:presLayoutVars>
          <dgm:chMax val="0"/>
          <dgm:chPref val="0"/>
        </dgm:presLayoutVars>
      </dgm:prSet>
      <dgm:spPr/>
      <dgm:t>
        <a:bodyPr/>
        <a:lstStyle/>
        <a:p>
          <a:endParaRPr lang="es-AR"/>
        </a:p>
      </dgm:t>
    </dgm:pt>
    <dgm:pt modelId="{C48336D5-D427-47AB-8350-F85A040DB496}" type="pres">
      <dgm:prSet presAssocID="{ED7C301D-0737-497A-BAD8-64F181CDF264}" presName="desTx" presStyleLbl="revTx" presStyleIdx="5" presStyleCnt="6">
        <dgm:presLayoutVars/>
      </dgm:prSet>
      <dgm:spPr/>
      <dgm:t>
        <a:bodyPr/>
        <a:lstStyle/>
        <a:p>
          <a:endParaRPr lang="es-AR"/>
        </a:p>
      </dgm:t>
    </dgm:pt>
  </dgm:ptLst>
  <dgm:cxnLst>
    <dgm:cxn modelId="{8F64A3D3-D035-44EC-8048-8FE85BC1593A}" srcId="{0839DEC3-B937-416F-BAAB-17F9BBBA7654}" destId="{DFB064DD-D3E3-42FC-B708-E279399306F6}" srcOrd="0" destOrd="0" parTransId="{53CF7488-AAE3-4365-81A3-920CDFC98CE0}" sibTransId="{1D9933CB-DEF4-47F0-A98B-482FE088A278}"/>
    <dgm:cxn modelId="{67E474E7-BC2B-4B7C-9F66-274B4F62C11B}" srcId="{88E84907-C6FF-49A0-9ACE-C6EAB07BF845}" destId="{0839DEC3-B937-416F-BAAB-17F9BBBA7654}" srcOrd="1" destOrd="0" parTransId="{F2EEAE0E-EE48-438D-AED1-8EF1EEF96BA0}" sibTransId="{B747F5BE-C2FC-43B7-984A-B242FEB490A2}"/>
    <dgm:cxn modelId="{374959C8-0F2F-47C1-A4EC-E9852CB97C71}" type="presOf" srcId="{5ADD8741-100A-47A5-A542-0F7D93237DA1}" destId="{C48336D5-D427-47AB-8350-F85A040DB496}" srcOrd="0" destOrd="2" presId="urn:microsoft.com/office/officeart/2018/2/layout/IconVerticalSolidList"/>
    <dgm:cxn modelId="{F810EC22-51BC-4A0E-B98E-697C6DF2DA35}" type="presOf" srcId="{88E84907-C6FF-49A0-9ACE-C6EAB07BF845}" destId="{3F311326-6BE5-445A-AFB8-FA91D3913CB2}" srcOrd="0" destOrd="0" presId="urn:microsoft.com/office/officeart/2018/2/layout/IconVerticalSolidList"/>
    <dgm:cxn modelId="{34602297-81A7-41CE-AD8F-A1C9943E5160}" type="presOf" srcId="{ED7C301D-0737-497A-BAD8-64F181CDF264}" destId="{D9E27183-5E92-4B80-A9D1-07DE557ED3D5}" srcOrd="0" destOrd="0" presId="urn:microsoft.com/office/officeart/2018/2/layout/IconVerticalSolidList"/>
    <dgm:cxn modelId="{60BDF780-4B46-4A28-96F5-DADB7A693C7A}" srcId="{88E84907-C6FF-49A0-9ACE-C6EAB07BF845}" destId="{21322FEB-E7E6-4FF1-BED7-05387DE59CAC}" srcOrd="0" destOrd="0" parTransId="{21E2D0A4-4651-455D-9B26-5D60A5CE8AFD}" sibTransId="{4D548296-2551-4272-8D9B-BC70954670AE}"/>
    <dgm:cxn modelId="{C1DBD115-CD67-4FF2-BAEA-542DBA73E7E3}" type="presOf" srcId="{21322FEB-E7E6-4FF1-BED7-05387DE59CAC}" destId="{A5183F11-329B-41FD-9E38-104034C84049}" srcOrd="0" destOrd="0" presId="urn:microsoft.com/office/officeart/2018/2/layout/IconVerticalSolidList"/>
    <dgm:cxn modelId="{6A6654C1-F4AC-454D-8398-F65DABA50EED}" type="presOf" srcId="{0839DEC3-B937-416F-BAAB-17F9BBBA7654}" destId="{53CCDB97-4523-42A8-9E93-C5069BD9ACBC}" srcOrd="0" destOrd="0" presId="urn:microsoft.com/office/officeart/2018/2/layout/IconVerticalSolidList"/>
    <dgm:cxn modelId="{66479825-E06E-458A-9C19-EC291797A85C}" srcId="{ED7C301D-0737-497A-BAD8-64F181CDF264}" destId="{C0FA7EC4-1BEF-4DB0-BF3F-7FE5CBFCF92D}" srcOrd="0" destOrd="0" parTransId="{A104C412-67D8-4213-A44A-DC8F491CDDF5}" sibTransId="{794BCA18-CE33-461D-A44A-DBDD3AE0AD63}"/>
    <dgm:cxn modelId="{396BB4EB-3E22-4DD5-8504-E79ED98D1F3F}" type="presOf" srcId="{EE5A9368-925D-411F-A767-BCF4FFC5D039}" destId="{C48336D5-D427-47AB-8350-F85A040DB496}" srcOrd="0" destOrd="1" presId="urn:microsoft.com/office/officeart/2018/2/layout/IconVerticalSolidList"/>
    <dgm:cxn modelId="{E45A9A1D-32E7-4710-9C5A-33AEB5820E9E}" type="presOf" srcId="{29845937-4AF2-4ED8-98EC-10CCC8944622}" destId="{1589FB4F-8880-46E7-98C4-6DA065D7205E}" srcOrd="0" destOrd="1" presId="urn:microsoft.com/office/officeart/2018/2/layout/IconVerticalSolidList"/>
    <dgm:cxn modelId="{830003D8-4D61-4777-A4C7-AA0E23782A0A}" srcId="{88E84907-C6FF-49A0-9ACE-C6EAB07BF845}" destId="{ED7C301D-0737-497A-BAD8-64F181CDF264}" srcOrd="2" destOrd="0" parTransId="{E1A4BDF0-3280-4E34-8AE3-F9464FF5D9F4}" sibTransId="{B71B299F-7D03-4CB0-B9CB-23D5CB91B9BF}"/>
    <dgm:cxn modelId="{7DAA57DA-E669-4DAC-A114-DF23F1CAE04C}" srcId="{0839DEC3-B937-416F-BAAB-17F9BBBA7654}" destId="{82404F8D-9777-435A-B4D3-8A32CFF7E440}" srcOrd="2" destOrd="0" parTransId="{0C075587-86C6-4D88-990A-DCA851F263EB}" sibTransId="{7B1466B9-6E0B-4404-A13F-07E4DB7024D2}"/>
    <dgm:cxn modelId="{CD61F255-9801-4B37-B92F-88FD9BA5516F}" type="presOf" srcId="{BE573C4D-DF69-4060-9144-F4924E55502D}" destId="{12A1E9C6-1F1D-4FA2-850B-1DDBBC29BDC3}" srcOrd="0" destOrd="1" presId="urn:microsoft.com/office/officeart/2018/2/layout/IconVerticalSolidList"/>
    <dgm:cxn modelId="{4D68E904-53B4-455D-BE3D-E42A0EF88F95}" type="presOf" srcId="{C0FA7EC4-1BEF-4DB0-BF3F-7FE5CBFCF92D}" destId="{C48336D5-D427-47AB-8350-F85A040DB496}" srcOrd="0" destOrd="0" presId="urn:microsoft.com/office/officeart/2018/2/layout/IconVerticalSolidList"/>
    <dgm:cxn modelId="{B9BE77A7-2D2B-44F7-9870-50EC77D0F233}" srcId="{0839DEC3-B937-416F-BAAB-17F9BBBA7654}" destId="{BE573C4D-DF69-4060-9144-F4924E55502D}" srcOrd="1" destOrd="0" parTransId="{2F7F6A62-6BA3-44F6-B45E-7AC1B9D3DBEC}" sibTransId="{2FAEE019-740F-4E85-99F1-E0999181F27B}"/>
    <dgm:cxn modelId="{7388F4A0-2187-43F0-9990-D107C784B826}" srcId="{21322FEB-E7E6-4FF1-BED7-05387DE59CAC}" destId="{E2677086-9301-44A1-A348-85B1516853F0}" srcOrd="0" destOrd="0" parTransId="{9CE8ECDB-05EB-4C43-805A-87E466F4DFB3}" sibTransId="{26174A56-2C43-44C6-B091-098B5538D7B0}"/>
    <dgm:cxn modelId="{260049DB-3F0E-4F0C-91E2-1D3713230653}" type="presOf" srcId="{82404F8D-9777-435A-B4D3-8A32CFF7E440}" destId="{12A1E9C6-1F1D-4FA2-850B-1DDBBC29BDC3}" srcOrd="0" destOrd="2" presId="urn:microsoft.com/office/officeart/2018/2/layout/IconVerticalSolidList"/>
    <dgm:cxn modelId="{DFC8CB00-51D1-4727-923A-7913EB2E43E9}" srcId="{ED7C301D-0737-497A-BAD8-64F181CDF264}" destId="{5ADD8741-100A-47A5-A542-0F7D93237DA1}" srcOrd="2" destOrd="0" parTransId="{2C34343B-E80F-453E-B495-ADBFE8BA03D8}" sibTransId="{A1E0EDFC-A20E-4439-B6ED-3712346AAF9D}"/>
    <dgm:cxn modelId="{ABFCE8D2-B4A7-4D5B-94AE-DF6AF1B4DF38}" srcId="{21322FEB-E7E6-4FF1-BED7-05387DE59CAC}" destId="{29845937-4AF2-4ED8-98EC-10CCC8944622}" srcOrd="1" destOrd="0" parTransId="{D6DB3C07-8E02-4E29-BFB3-FB9F391744B1}" sibTransId="{0F7A6EAB-29C8-49D9-89E8-5F2CC6CD228C}"/>
    <dgm:cxn modelId="{BF4E8101-2322-46BA-9CFA-90819EFBD020}" srcId="{ED7C301D-0737-497A-BAD8-64F181CDF264}" destId="{EE5A9368-925D-411F-A767-BCF4FFC5D039}" srcOrd="1" destOrd="0" parTransId="{F3477CF0-3A17-474E-9FB2-0E9B2B74B354}" sibTransId="{186A7DE3-A7E8-42F6-BA7D-86BA63A82597}"/>
    <dgm:cxn modelId="{938DE1EC-28EB-4C24-B2FC-8112C0F51D85}" type="presOf" srcId="{E2677086-9301-44A1-A348-85B1516853F0}" destId="{1589FB4F-8880-46E7-98C4-6DA065D7205E}" srcOrd="0" destOrd="0" presId="urn:microsoft.com/office/officeart/2018/2/layout/IconVerticalSolidList"/>
    <dgm:cxn modelId="{D10FA2A6-6248-4A0F-927C-4A9DD703C328}" type="presOf" srcId="{DFB064DD-D3E3-42FC-B708-E279399306F6}" destId="{12A1E9C6-1F1D-4FA2-850B-1DDBBC29BDC3}" srcOrd="0" destOrd="0" presId="urn:microsoft.com/office/officeart/2018/2/layout/IconVerticalSolidList"/>
    <dgm:cxn modelId="{CD9E41EF-09D0-4FB4-91EA-8CA95BD131EF}" type="presParOf" srcId="{3F311326-6BE5-445A-AFB8-FA91D3913CB2}" destId="{08C5F1E2-2D4A-4049-BA0B-23D5EC7C0A03}" srcOrd="0" destOrd="0" presId="urn:microsoft.com/office/officeart/2018/2/layout/IconVerticalSolidList"/>
    <dgm:cxn modelId="{7F0B4B16-9CFF-4B78-8C1B-12A1A9D6A9F3}" type="presParOf" srcId="{08C5F1E2-2D4A-4049-BA0B-23D5EC7C0A03}" destId="{5EEDD7EF-58DD-46D4-BA74-D5476F67BC34}" srcOrd="0" destOrd="0" presId="urn:microsoft.com/office/officeart/2018/2/layout/IconVerticalSolidList"/>
    <dgm:cxn modelId="{090ADBBE-E5BB-4AD9-8422-E743732C742F}" type="presParOf" srcId="{08C5F1E2-2D4A-4049-BA0B-23D5EC7C0A03}" destId="{24B4F11F-9F67-4D6F-AF2F-D0395181C8B8}" srcOrd="1" destOrd="0" presId="urn:microsoft.com/office/officeart/2018/2/layout/IconVerticalSolidList"/>
    <dgm:cxn modelId="{F3A0E40E-DE8A-4019-9F63-8515BF7593FE}" type="presParOf" srcId="{08C5F1E2-2D4A-4049-BA0B-23D5EC7C0A03}" destId="{AB3CB12A-263B-419F-9D3B-27FA92444960}" srcOrd="2" destOrd="0" presId="urn:microsoft.com/office/officeart/2018/2/layout/IconVerticalSolidList"/>
    <dgm:cxn modelId="{9399210D-209F-46E7-86E3-9F1531B4E9CF}" type="presParOf" srcId="{08C5F1E2-2D4A-4049-BA0B-23D5EC7C0A03}" destId="{A5183F11-329B-41FD-9E38-104034C84049}" srcOrd="3" destOrd="0" presId="urn:microsoft.com/office/officeart/2018/2/layout/IconVerticalSolidList"/>
    <dgm:cxn modelId="{A579B575-E88A-4D92-98F3-602C79063F70}" type="presParOf" srcId="{08C5F1E2-2D4A-4049-BA0B-23D5EC7C0A03}" destId="{1589FB4F-8880-46E7-98C4-6DA065D7205E}" srcOrd="4" destOrd="0" presId="urn:microsoft.com/office/officeart/2018/2/layout/IconVerticalSolidList"/>
    <dgm:cxn modelId="{4617AC4D-CA52-470F-9296-FCD34B0638EC}" type="presParOf" srcId="{3F311326-6BE5-445A-AFB8-FA91D3913CB2}" destId="{A77440A9-A107-4429-8DA3-6F5755FB6C8F}" srcOrd="1" destOrd="0" presId="urn:microsoft.com/office/officeart/2018/2/layout/IconVerticalSolidList"/>
    <dgm:cxn modelId="{04F2EB9A-16F6-4851-A4D8-F41E84EF249A}" type="presParOf" srcId="{3F311326-6BE5-445A-AFB8-FA91D3913CB2}" destId="{B65DF0D0-A83E-4AE4-A3A5-7B373899F702}" srcOrd="2" destOrd="0" presId="urn:microsoft.com/office/officeart/2018/2/layout/IconVerticalSolidList"/>
    <dgm:cxn modelId="{C2D4B6BD-8C68-48A9-BB7A-DA498E393863}" type="presParOf" srcId="{B65DF0D0-A83E-4AE4-A3A5-7B373899F702}" destId="{53B1CE58-218A-4772-8535-79DB0A775E74}" srcOrd="0" destOrd="0" presId="urn:microsoft.com/office/officeart/2018/2/layout/IconVerticalSolidList"/>
    <dgm:cxn modelId="{2ABE8D39-611C-4F9B-A2EE-31BFCECEFBE0}" type="presParOf" srcId="{B65DF0D0-A83E-4AE4-A3A5-7B373899F702}" destId="{A6922DEF-7C58-4D1E-8C00-126F0CAEF6CA}" srcOrd="1" destOrd="0" presId="urn:microsoft.com/office/officeart/2018/2/layout/IconVerticalSolidList"/>
    <dgm:cxn modelId="{81578E71-46DE-47C6-BD90-34E92F4F6BE8}" type="presParOf" srcId="{B65DF0D0-A83E-4AE4-A3A5-7B373899F702}" destId="{E85DFA29-9427-4A1F-AB77-A15C4B5A6345}" srcOrd="2" destOrd="0" presId="urn:microsoft.com/office/officeart/2018/2/layout/IconVerticalSolidList"/>
    <dgm:cxn modelId="{35AA649E-45B2-4A74-A746-F1F7ADDE5080}" type="presParOf" srcId="{B65DF0D0-A83E-4AE4-A3A5-7B373899F702}" destId="{53CCDB97-4523-42A8-9E93-C5069BD9ACBC}" srcOrd="3" destOrd="0" presId="urn:microsoft.com/office/officeart/2018/2/layout/IconVerticalSolidList"/>
    <dgm:cxn modelId="{E9687CFD-F264-4EAF-9B7F-0D91E602F776}" type="presParOf" srcId="{B65DF0D0-A83E-4AE4-A3A5-7B373899F702}" destId="{12A1E9C6-1F1D-4FA2-850B-1DDBBC29BDC3}" srcOrd="4" destOrd="0" presId="urn:microsoft.com/office/officeart/2018/2/layout/IconVerticalSolidList"/>
    <dgm:cxn modelId="{B2DBF1A0-B719-48FF-B405-C45B0CAFA050}" type="presParOf" srcId="{3F311326-6BE5-445A-AFB8-FA91D3913CB2}" destId="{B014CB9B-EEE5-4B3D-85CC-EFEDD596CD7A}" srcOrd="3" destOrd="0" presId="urn:microsoft.com/office/officeart/2018/2/layout/IconVerticalSolidList"/>
    <dgm:cxn modelId="{193FD0B7-2204-4A7D-9AAE-67103D93EBBD}" type="presParOf" srcId="{3F311326-6BE5-445A-AFB8-FA91D3913CB2}" destId="{4D908625-3801-4A4C-8D75-6631CA83F572}" srcOrd="4" destOrd="0" presId="urn:microsoft.com/office/officeart/2018/2/layout/IconVerticalSolidList"/>
    <dgm:cxn modelId="{CFF1B47F-CFB8-4AFF-87D7-B4D479E7985E}" type="presParOf" srcId="{4D908625-3801-4A4C-8D75-6631CA83F572}" destId="{55B63E6E-0CB9-42F0-94F5-669BA083D41C}" srcOrd="0" destOrd="0" presId="urn:microsoft.com/office/officeart/2018/2/layout/IconVerticalSolidList"/>
    <dgm:cxn modelId="{4541A258-5094-4C7C-8EB0-617F95D49BC2}" type="presParOf" srcId="{4D908625-3801-4A4C-8D75-6631CA83F572}" destId="{B43C5B73-B18E-433F-B4B6-92ABAA16DE0C}" srcOrd="1" destOrd="0" presId="urn:microsoft.com/office/officeart/2018/2/layout/IconVerticalSolidList"/>
    <dgm:cxn modelId="{B43B3EFB-B568-42A6-B7D3-923520DE7710}" type="presParOf" srcId="{4D908625-3801-4A4C-8D75-6631CA83F572}" destId="{8EB231AD-8DF1-47BA-A91E-1112FFCF8D28}" srcOrd="2" destOrd="0" presId="urn:microsoft.com/office/officeart/2018/2/layout/IconVerticalSolidList"/>
    <dgm:cxn modelId="{14D53BB8-CEFC-4DD8-A25A-925E44AECE6E}" type="presParOf" srcId="{4D908625-3801-4A4C-8D75-6631CA83F572}" destId="{D9E27183-5E92-4B80-A9D1-07DE557ED3D5}" srcOrd="3" destOrd="0" presId="urn:microsoft.com/office/officeart/2018/2/layout/IconVerticalSolidList"/>
    <dgm:cxn modelId="{C647355D-D9E6-4832-8FCD-7A80A6AB45D9}" type="presParOf" srcId="{4D908625-3801-4A4C-8D75-6631CA83F572}" destId="{C48336D5-D427-47AB-8350-F85A040DB49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537AB-738D-4BCB-8109-CE0AEDB9FF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52E2A8BA-E1DA-4652-ACF3-4C208D18AEB6}">
      <dgm:prSet custT="1"/>
      <dgm:spPr>
        <a:solidFill>
          <a:srgbClr val="0065BD"/>
        </a:solidFill>
      </dgm:spPr>
      <dgm:t>
        <a:bodyPr/>
        <a:lstStyle/>
        <a:p>
          <a:r>
            <a:rPr lang="es-AR" sz="2000"/>
            <a:t>Resultados</a:t>
          </a:r>
        </a:p>
      </dgm:t>
    </dgm:pt>
    <dgm:pt modelId="{EA4E2A52-5066-4F38-B268-3625D738EB94}" type="parTrans" cxnId="{29357092-2A9C-4777-98E0-6FC39DA76D86}">
      <dgm:prSet/>
      <dgm:spPr/>
      <dgm:t>
        <a:bodyPr/>
        <a:lstStyle/>
        <a:p>
          <a:endParaRPr lang="es-AR"/>
        </a:p>
      </dgm:t>
    </dgm:pt>
    <dgm:pt modelId="{9602C17E-393B-4D88-94C7-898FB8E11119}" type="sibTrans" cxnId="{29357092-2A9C-4777-98E0-6FC39DA76D86}">
      <dgm:prSet/>
      <dgm:spPr/>
      <dgm:t>
        <a:bodyPr/>
        <a:lstStyle/>
        <a:p>
          <a:endParaRPr lang="es-AR"/>
        </a:p>
      </dgm:t>
    </dgm:pt>
    <dgm:pt modelId="{89BD38E1-7981-4789-AF2E-00E50BAC9DC4}">
      <dgm:prSet custT="1"/>
      <dgm:spPr/>
      <dgm:t>
        <a:bodyPr/>
        <a:lstStyle/>
        <a:p>
          <a:pPr algn="just"/>
          <a:r>
            <a:rPr lang="es-AR" sz="1800"/>
            <a:t>Mantenerse durante 1500 metros de rama lateral construida dentro de la ventana de </a:t>
          </a:r>
          <a:r>
            <a:rPr lang="es-AR" sz="1800" err="1"/>
            <a:t>geonavegación</a:t>
          </a:r>
          <a:r>
            <a:rPr lang="es-AR" sz="1800"/>
            <a:t> propuesta.</a:t>
          </a:r>
        </a:p>
      </dgm:t>
    </dgm:pt>
    <dgm:pt modelId="{F07871A9-6C74-452A-85FB-2E1205908AFB}" type="parTrans" cxnId="{A3B878C4-6DC0-40FB-9311-3135B8AA160A}">
      <dgm:prSet/>
      <dgm:spPr/>
      <dgm:t>
        <a:bodyPr/>
        <a:lstStyle/>
        <a:p>
          <a:endParaRPr lang="es-AR"/>
        </a:p>
      </dgm:t>
    </dgm:pt>
    <dgm:pt modelId="{CFAC3465-0563-4C15-8F66-9819EE5DDD4A}" type="sibTrans" cxnId="{A3B878C4-6DC0-40FB-9311-3135B8AA160A}">
      <dgm:prSet/>
      <dgm:spPr/>
      <dgm:t>
        <a:bodyPr/>
        <a:lstStyle/>
        <a:p>
          <a:endParaRPr lang="es-AR"/>
        </a:p>
      </dgm:t>
    </dgm:pt>
    <dgm:pt modelId="{7D0B2E40-10DE-4759-B0D0-4F75B43CC997}">
      <dgm:prSet custT="1"/>
      <dgm:spPr/>
      <dgm:t>
        <a:bodyPr/>
        <a:lstStyle/>
        <a:p>
          <a:pPr algn="just"/>
          <a:r>
            <a:rPr lang="es-AR" sz="1800"/>
            <a:t>Estas perforaciones se lograron realizar de manera continua, sin contingencias por cambios de programa de trayectorias.</a:t>
          </a:r>
        </a:p>
      </dgm:t>
    </dgm:pt>
    <dgm:pt modelId="{6FC78622-78AC-4402-A0C5-ECD7C6DE4A84}" type="parTrans" cxnId="{9553A048-9CC7-48EE-8D8C-FDECDFD4A4E1}">
      <dgm:prSet/>
      <dgm:spPr/>
      <dgm:t>
        <a:bodyPr/>
        <a:lstStyle/>
        <a:p>
          <a:endParaRPr lang="es-AR"/>
        </a:p>
      </dgm:t>
    </dgm:pt>
    <dgm:pt modelId="{D36B627C-345B-4CB6-8BC3-17316C0DA688}" type="sibTrans" cxnId="{9553A048-9CC7-48EE-8D8C-FDECDFD4A4E1}">
      <dgm:prSet/>
      <dgm:spPr/>
      <dgm:t>
        <a:bodyPr/>
        <a:lstStyle/>
        <a:p>
          <a:endParaRPr lang="es-AR"/>
        </a:p>
      </dgm:t>
    </dgm:pt>
    <dgm:pt modelId="{F1928029-80B6-404F-B001-68A3C8952576}">
      <dgm:prSet custT="1"/>
      <dgm:spPr/>
      <dgm:t>
        <a:bodyPr/>
        <a:lstStyle/>
        <a:p>
          <a:pPr algn="just"/>
          <a:r>
            <a:rPr lang="es-AR" sz="1800"/>
            <a:t>En cuanto a los tiempos se logró optimizar con respecto al primer pozo en un 28% y en costos hasta un 15%.</a:t>
          </a:r>
        </a:p>
      </dgm:t>
    </dgm:pt>
    <dgm:pt modelId="{42D9843B-3FA9-4399-AEE5-5B9936AB16EF}" type="parTrans" cxnId="{DA314558-70EC-4DC1-9687-E81BFB09146A}">
      <dgm:prSet/>
      <dgm:spPr/>
      <dgm:t>
        <a:bodyPr/>
        <a:lstStyle/>
        <a:p>
          <a:endParaRPr lang="es-AR"/>
        </a:p>
      </dgm:t>
    </dgm:pt>
    <dgm:pt modelId="{0565A7F6-6E85-4B62-9309-D208EF527DBA}" type="sibTrans" cxnId="{DA314558-70EC-4DC1-9687-E81BFB09146A}">
      <dgm:prSet/>
      <dgm:spPr/>
      <dgm:t>
        <a:bodyPr/>
        <a:lstStyle/>
        <a:p>
          <a:endParaRPr lang="es-AR"/>
        </a:p>
      </dgm:t>
    </dgm:pt>
    <dgm:pt modelId="{8BC8A1C2-0113-49AB-8B76-1EF69EDA75E4}">
      <dgm:prSet custT="1"/>
      <dgm:spPr/>
      <dgm:t>
        <a:bodyPr/>
        <a:lstStyle/>
        <a:p>
          <a:pPr algn="just"/>
          <a:r>
            <a:rPr lang="es-AR" sz="1800"/>
            <a:t>Mediante  correlación lateral con pozos offset de la sección </a:t>
          </a:r>
          <a:r>
            <a:rPr lang="es-AR" sz="1800" err="1"/>
            <a:t>geonavegada</a:t>
          </a:r>
          <a:r>
            <a:rPr lang="es-AR" sz="1800"/>
            <a:t> se realizaron ajustes en el modelo estructural del área.</a:t>
          </a:r>
        </a:p>
      </dgm:t>
    </dgm:pt>
    <dgm:pt modelId="{75FF5460-B822-4C6C-AB1E-1BA61B6D7C91}" type="parTrans" cxnId="{53065106-67F9-4F83-B094-AA04ADEDFB96}">
      <dgm:prSet/>
      <dgm:spPr/>
      <dgm:t>
        <a:bodyPr/>
        <a:lstStyle/>
        <a:p>
          <a:endParaRPr lang="es-AR"/>
        </a:p>
      </dgm:t>
    </dgm:pt>
    <dgm:pt modelId="{9209B855-7859-4587-AC71-D061288358FB}" type="sibTrans" cxnId="{53065106-67F9-4F83-B094-AA04ADEDFB96}">
      <dgm:prSet/>
      <dgm:spPr/>
      <dgm:t>
        <a:bodyPr/>
        <a:lstStyle/>
        <a:p>
          <a:endParaRPr lang="es-AR"/>
        </a:p>
      </dgm:t>
    </dgm:pt>
    <dgm:pt modelId="{610E9C67-F590-48B6-9541-EEB14E3B57CC}">
      <dgm:prSet custT="1"/>
      <dgm:spPr>
        <a:solidFill>
          <a:srgbClr val="0065BD"/>
        </a:solidFill>
      </dgm:spPr>
      <dgm:t>
        <a:bodyPr/>
        <a:lstStyle/>
        <a:p>
          <a:r>
            <a:rPr lang="es-AR" sz="2000"/>
            <a:t>Conclusión</a:t>
          </a:r>
        </a:p>
      </dgm:t>
    </dgm:pt>
    <dgm:pt modelId="{AEEBBC91-6429-4E68-8F56-F842FB47A7CE}" type="parTrans" cxnId="{68A76C7D-3472-44D2-9238-E8ACFA0C5604}">
      <dgm:prSet/>
      <dgm:spPr/>
      <dgm:t>
        <a:bodyPr/>
        <a:lstStyle/>
        <a:p>
          <a:endParaRPr lang="es-AR"/>
        </a:p>
      </dgm:t>
    </dgm:pt>
    <dgm:pt modelId="{BA9B8763-A609-43B2-9132-AB95FFBBC7E5}" type="sibTrans" cxnId="{68A76C7D-3472-44D2-9238-E8ACFA0C5604}">
      <dgm:prSet/>
      <dgm:spPr/>
      <dgm:t>
        <a:bodyPr/>
        <a:lstStyle/>
        <a:p>
          <a:endParaRPr lang="es-AR"/>
        </a:p>
      </dgm:t>
    </dgm:pt>
    <dgm:pt modelId="{274B59A5-C402-42F4-92D0-77B4195E292B}">
      <dgm:prSet custT="1"/>
      <dgm:spPr/>
      <dgm:t>
        <a:bodyPr/>
        <a:lstStyle/>
        <a:p>
          <a:pPr algn="just"/>
          <a:r>
            <a:rPr lang="es-MX" sz="1800"/>
            <a:t>Se estableció un flujo de trabajo con el cual se logró una sinergia importante entre las partes estableciendo puntos de control a partir de lecciones aprendidas y acciones de mejora. </a:t>
          </a:r>
          <a:endParaRPr lang="es-AR" sz="1800"/>
        </a:p>
      </dgm:t>
    </dgm:pt>
    <dgm:pt modelId="{58841603-5BA7-41E8-B22B-FE113DC498E9}" type="parTrans" cxnId="{1A0094D8-218F-487D-B27B-605CD5486073}">
      <dgm:prSet/>
      <dgm:spPr/>
      <dgm:t>
        <a:bodyPr/>
        <a:lstStyle/>
        <a:p>
          <a:endParaRPr lang="es-AR"/>
        </a:p>
      </dgm:t>
    </dgm:pt>
    <dgm:pt modelId="{2A7925F3-B59E-4C9C-95C9-133790FEDAF3}" type="sibTrans" cxnId="{1A0094D8-218F-487D-B27B-605CD5486073}">
      <dgm:prSet/>
      <dgm:spPr/>
      <dgm:t>
        <a:bodyPr/>
        <a:lstStyle/>
        <a:p>
          <a:endParaRPr lang="es-AR"/>
        </a:p>
      </dgm:t>
    </dgm:pt>
    <dgm:pt modelId="{569EEBD9-B56F-4BC4-A1FA-5CE80EC8120D}">
      <dgm:prSet custT="1"/>
      <dgm:spPr/>
      <dgm:t>
        <a:bodyPr/>
        <a:lstStyle/>
        <a:p>
          <a:pPr algn="just"/>
          <a:r>
            <a:rPr lang="es-MX" sz="1800"/>
            <a:t>El flujograma de comunicación estableció responsabilidades y dinamismo en la toma de decisiones. </a:t>
          </a:r>
          <a:endParaRPr lang="es-AR" sz="1800"/>
        </a:p>
      </dgm:t>
    </dgm:pt>
    <dgm:pt modelId="{4375EFC2-C1AD-4257-93C4-ED60F00BEAED}" type="parTrans" cxnId="{83B0EE2B-1853-4F96-B884-5BEF53C6FE06}">
      <dgm:prSet/>
      <dgm:spPr/>
      <dgm:t>
        <a:bodyPr/>
        <a:lstStyle/>
        <a:p>
          <a:endParaRPr lang="es-AR"/>
        </a:p>
      </dgm:t>
    </dgm:pt>
    <dgm:pt modelId="{B1598963-81EB-4B7A-9FD9-ACAE96EA3974}" type="sibTrans" cxnId="{83B0EE2B-1853-4F96-B884-5BEF53C6FE06}">
      <dgm:prSet/>
      <dgm:spPr/>
      <dgm:t>
        <a:bodyPr/>
        <a:lstStyle/>
        <a:p>
          <a:endParaRPr lang="es-AR"/>
        </a:p>
      </dgm:t>
    </dgm:pt>
    <dgm:pt modelId="{79C7B9A4-B380-4640-BA7C-283D30F11AFE}">
      <dgm:prSet custT="1"/>
      <dgm:spPr/>
      <dgm:t>
        <a:bodyPr/>
        <a:lstStyle/>
        <a:p>
          <a:pPr algn="just"/>
          <a:r>
            <a:rPr lang="es-MX" sz="1800"/>
            <a:t>La integración del modelo estático y de </a:t>
          </a:r>
          <a:r>
            <a:rPr lang="es-MX" sz="1800" err="1"/>
            <a:t>geonavegación</a:t>
          </a:r>
          <a:r>
            <a:rPr lang="es-MX" sz="1800"/>
            <a:t> permitió atravesar la sección media de interés en la dirección predominante de </a:t>
          </a:r>
          <a:r>
            <a:rPr lang="es-MX" sz="1800" err="1"/>
            <a:t>depositación</a:t>
          </a:r>
          <a:r>
            <a:rPr lang="es-MX" sz="1800"/>
            <a:t> de los reservorios.</a:t>
          </a:r>
          <a:endParaRPr lang="es-AR" sz="1800"/>
        </a:p>
      </dgm:t>
    </dgm:pt>
    <dgm:pt modelId="{C76A5440-782A-47B3-9487-51FA9BA263BF}" type="parTrans" cxnId="{ABA1CFD5-37EE-4B80-90E1-277226D822C6}">
      <dgm:prSet/>
      <dgm:spPr/>
      <dgm:t>
        <a:bodyPr/>
        <a:lstStyle/>
        <a:p>
          <a:endParaRPr lang="es-AR"/>
        </a:p>
      </dgm:t>
    </dgm:pt>
    <dgm:pt modelId="{EB18CAE5-E7D3-4111-8EA6-56BD91470D65}" type="sibTrans" cxnId="{ABA1CFD5-37EE-4B80-90E1-277226D822C6}">
      <dgm:prSet/>
      <dgm:spPr/>
      <dgm:t>
        <a:bodyPr/>
        <a:lstStyle/>
        <a:p>
          <a:endParaRPr lang="es-AR"/>
        </a:p>
      </dgm:t>
    </dgm:pt>
    <dgm:pt modelId="{88FBE2AA-1E15-4EF5-938F-0AB5EAF63BE9}">
      <dgm:prSet custT="1"/>
      <dgm:spPr/>
      <dgm:t>
        <a:bodyPr/>
        <a:lstStyle/>
        <a:p>
          <a:pPr algn="just"/>
          <a:r>
            <a:rPr lang="es-AR" sz="1800"/>
            <a:t>Los resultados obtenidos en este estudio indican que la </a:t>
          </a:r>
          <a:r>
            <a:rPr lang="es-AR" sz="1800" err="1"/>
            <a:t>geonavegación</a:t>
          </a:r>
          <a:r>
            <a:rPr lang="es-AR" sz="1800"/>
            <a:t> de pozos horizontales en el caso de estudio D-129 </a:t>
          </a:r>
          <a:r>
            <a:rPr lang="es-AR" sz="1800" err="1"/>
            <a:t>Tight</a:t>
          </a:r>
          <a:r>
            <a:rPr lang="es-AR" sz="1800"/>
            <a:t> ha mostrado un desempeño satisfactorio y ha cumplido con los objetivos establecidos. Estos avances tienen el potencial de mejorar significativamente la eficiencia y la rentabilidad de la producción en reservorios convencionales, brindando una base sólida para futuras investigaciones y aplicaciones en la industria petrolera.</a:t>
          </a:r>
        </a:p>
      </dgm:t>
    </dgm:pt>
    <dgm:pt modelId="{88C8F041-8696-4CEF-B934-4505198FC8B0}" type="parTrans" cxnId="{F046B5EC-67C3-4E6A-A68A-8A858E390DF6}">
      <dgm:prSet/>
      <dgm:spPr/>
      <dgm:t>
        <a:bodyPr/>
        <a:lstStyle/>
        <a:p>
          <a:endParaRPr lang="es-AR"/>
        </a:p>
      </dgm:t>
    </dgm:pt>
    <dgm:pt modelId="{9DBFFF26-D63B-4DF4-9717-0D1011E74534}" type="sibTrans" cxnId="{F046B5EC-67C3-4E6A-A68A-8A858E390DF6}">
      <dgm:prSet/>
      <dgm:spPr/>
      <dgm:t>
        <a:bodyPr/>
        <a:lstStyle/>
        <a:p>
          <a:endParaRPr lang="es-AR"/>
        </a:p>
      </dgm:t>
    </dgm:pt>
    <dgm:pt modelId="{CB98C1DB-5629-4085-9B93-8789CCC7436E}" type="pres">
      <dgm:prSet presAssocID="{A45537AB-738D-4BCB-8109-CE0AEDB9FFCA}" presName="linear" presStyleCnt="0">
        <dgm:presLayoutVars>
          <dgm:animLvl val="lvl"/>
          <dgm:resizeHandles val="exact"/>
        </dgm:presLayoutVars>
      </dgm:prSet>
      <dgm:spPr/>
      <dgm:t>
        <a:bodyPr/>
        <a:lstStyle/>
        <a:p>
          <a:endParaRPr lang="es-AR"/>
        </a:p>
      </dgm:t>
    </dgm:pt>
    <dgm:pt modelId="{008BC893-CBCD-4CD4-A9E6-02971EBF6182}" type="pres">
      <dgm:prSet presAssocID="{52E2A8BA-E1DA-4652-ACF3-4C208D18AEB6}" presName="parentText" presStyleLbl="node1" presStyleIdx="0" presStyleCnt="2">
        <dgm:presLayoutVars>
          <dgm:chMax val="0"/>
          <dgm:bulletEnabled val="1"/>
        </dgm:presLayoutVars>
      </dgm:prSet>
      <dgm:spPr/>
      <dgm:t>
        <a:bodyPr/>
        <a:lstStyle/>
        <a:p>
          <a:endParaRPr lang="es-AR"/>
        </a:p>
      </dgm:t>
    </dgm:pt>
    <dgm:pt modelId="{15B744CD-B93D-4C95-B94B-C104F8177236}" type="pres">
      <dgm:prSet presAssocID="{52E2A8BA-E1DA-4652-ACF3-4C208D18AEB6}" presName="childText" presStyleLbl="revTx" presStyleIdx="0" presStyleCnt="2">
        <dgm:presLayoutVars>
          <dgm:bulletEnabled val="1"/>
        </dgm:presLayoutVars>
      </dgm:prSet>
      <dgm:spPr/>
      <dgm:t>
        <a:bodyPr/>
        <a:lstStyle/>
        <a:p>
          <a:endParaRPr lang="es-AR"/>
        </a:p>
      </dgm:t>
    </dgm:pt>
    <dgm:pt modelId="{CA6A5F4B-ACEB-4130-A438-3B6E4E401B71}" type="pres">
      <dgm:prSet presAssocID="{610E9C67-F590-48B6-9541-EEB14E3B57CC}" presName="parentText" presStyleLbl="node1" presStyleIdx="1" presStyleCnt="2">
        <dgm:presLayoutVars>
          <dgm:chMax val="0"/>
          <dgm:bulletEnabled val="1"/>
        </dgm:presLayoutVars>
      </dgm:prSet>
      <dgm:spPr/>
      <dgm:t>
        <a:bodyPr/>
        <a:lstStyle/>
        <a:p>
          <a:endParaRPr lang="es-AR"/>
        </a:p>
      </dgm:t>
    </dgm:pt>
    <dgm:pt modelId="{5E235456-8C0A-4754-85FF-8517DFDCAC0E}" type="pres">
      <dgm:prSet presAssocID="{610E9C67-F590-48B6-9541-EEB14E3B57CC}" presName="childText" presStyleLbl="revTx" presStyleIdx="1" presStyleCnt="2">
        <dgm:presLayoutVars>
          <dgm:bulletEnabled val="1"/>
        </dgm:presLayoutVars>
      </dgm:prSet>
      <dgm:spPr/>
      <dgm:t>
        <a:bodyPr/>
        <a:lstStyle/>
        <a:p>
          <a:endParaRPr lang="es-AR"/>
        </a:p>
      </dgm:t>
    </dgm:pt>
  </dgm:ptLst>
  <dgm:cxnLst>
    <dgm:cxn modelId="{69899DDD-DA2D-411B-BD93-E3DB83AD03C7}" type="presOf" srcId="{610E9C67-F590-48B6-9541-EEB14E3B57CC}" destId="{CA6A5F4B-ACEB-4130-A438-3B6E4E401B71}" srcOrd="0" destOrd="0" presId="urn:microsoft.com/office/officeart/2005/8/layout/vList2"/>
    <dgm:cxn modelId="{68A76C7D-3472-44D2-9238-E8ACFA0C5604}" srcId="{A45537AB-738D-4BCB-8109-CE0AEDB9FFCA}" destId="{610E9C67-F590-48B6-9541-EEB14E3B57CC}" srcOrd="1" destOrd="0" parTransId="{AEEBBC91-6429-4E68-8F56-F842FB47A7CE}" sibTransId="{BA9B8763-A609-43B2-9132-AB95FFBBC7E5}"/>
    <dgm:cxn modelId="{9553A048-9CC7-48EE-8D8C-FDECDFD4A4E1}" srcId="{52E2A8BA-E1DA-4652-ACF3-4C208D18AEB6}" destId="{7D0B2E40-10DE-4759-B0D0-4F75B43CC997}" srcOrd="1" destOrd="0" parTransId="{6FC78622-78AC-4402-A0C5-ECD7C6DE4A84}" sibTransId="{D36B627C-345B-4CB6-8BC3-17316C0DA688}"/>
    <dgm:cxn modelId="{1A0094D8-218F-487D-B27B-605CD5486073}" srcId="{610E9C67-F590-48B6-9541-EEB14E3B57CC}" destId="{274B59A5-C402-42F4-92D0-77B4195E292B}" srcOrd="0" destOrd="0" parTransId="{58841603-5BA7-41E8-B22B-FE113DC498E9}" sibTransId="{2A7925F3-B59E-4C9C-95C9-133790FEDAF3}"/>
    <dgm:cxn modelId="{755F0AF8-5E7C-4B5F-AA1C-EF62C8234AD0}" type="presOf" srcId="{89BD38E1-7981-4789-AF2E-00E50BAC9DC4}" destId="{15B744CD-B93D-4C95-B94B-C104F8177236}" srcOrd="0" destOrd="0" presId="urn:microsoft.com/office/officeart/2005/8/layout/vList2"/>
    <dgm:cxn modelId="{536B8EC3-9665-4735-91E0-9022FAB284C8}" type="presOf" srcId="{F1928029-80B6-404F-B001-68A3C8952576}" destId="{15B744CD-B93D-4C95-B94B-C104F8177236}" srcOrd="0" destOrd="2" presId="urn:microsoft.com/office/officeart/2005/8/layout/vList2"/>
    <dgm:cxn modelId="{53065106-67F9-4F83-B094-AA04ADEDFB96}" srcId="{52E2A8BA-E1DA-4652-ACF3-4C208D18AEB6}" destId="{8BC8A1C2-0113-49AB-8B76-1EF69EDA75E4}" srcOrd="3" destOrd="0" parTransId="{75FF5460-B822-4C6C-AB1E-1BA61B6D7C91}" sibTransId="{9209B855-7859-4587-AC71-D061288358FB}"/>
    <dgm:cxn modelId="{ABA1CFD5-37EE-4B80-90E1-277226D822C6}" srcId="{610E9C67-F590-48B6-9541-EEB14E3B57CC}" destId="{79C7B9A4-B380-4640-BA7C-283D30F11AFE}" srcOrd="2" destOrd="0" parTransId="{C76A5440-782A-47B3-9487-51FA9BA263BF}" sibTransId="{EB18CAE5-E7D3-4111-8EA6-56BD91470D65}"/>
    <dgm:cxn modelId="{29357092-2A9C-4777-98E0-6FC39DA76D86}" srcId="{A45537AB-738D-4BCB-8109-CE0AEDB9FFCA}" destId="{52E2A8BA-E1DA-4652-ACF3-4C208D18AEB6}" srcOrd="0" destOrd="0" parTransId="{EA4E2A52-5066-4F38-B268-3625D738EB94}" sibTransId="{9602C17E-393B-4D88-94C7-898FB8E11119}"/>
    <dgm:cxn modelId="{AE2FFAE0-889C-44B2-9088-FD3234DE4C4F}" type="presOf" srcId="{569EEBD9-B56F-4BC4-A1FA-5CE80EC8120D}" destId="{5E235456-8C0A-4754-85FF-8517DFDCAC0E}" srcOrd="0" destOrd="1" presId="urn:microsoft.com/office/officeart/2005/8/layout/vList2"/>
    <dgm:cxn modelId="{AB98E1CC-1FC7-4692-8870-932CC94DB5CB}" type="presOf" srcId="{8BC8A1C2-0113-49AB-8B76-1EF69EDA75E4}" destId="{15B744CD-B93D-4C95-B94B-C104F8177236}" srcOrd="0" destOrd="3" presId="urn:microsoft.com/office/officeart/2005/8/layout/vList2"/>
    <dgm:cxn modelId="{4519DF42-2EB0-4AD9-B122-38257E0C7F21}" type="presOf" srcId="{A45537AB-738D-4BCB-8109-CE0AEDB9FFCA}" destId="{CB98C1DB-5629-4085-9B93-8789CCC7436E}" srcOrd="0" destOrd="0" presId="urn:microsoft.com/office/officeart/2005/8/layout/vList2"/>
    <dgm:cxn modelId="{A3B878C4-6DC0-40FB-9311-3135B8AA160A}" srcId="{52E2A8BA-E1DA-4652-ACF3-4C208D18AEB6}" destId="{89BD38E1-7981-4789-AF2E-00E50BAC9DC4}" srcOrd="0" destOrd="0" parTransId="{F07871A9-6C74-452A-85FB-2E1205908AFB}" sibTransId="{CFAC3465-0563-4C15-8F66-9819EE5DDD4A}"/>
    <dgm:cxn modelId="{1109C561-3053-4FC0-B91F-902A0B15911D}" type="presOf" srcId="{274B59A5-C402-42F4-92D0-77B4195E292B}" destId="{5E235456-8C0A-4754-85FF-8517DFDCAC0E}" srcOrd="0" destOrd="0" presId="urn:microsoft.com/office/officeart/2005/8/layout/vList2"/>
    <dgm:cxn modelId="{E13AAAB5-EEE5-478A-9896-AD1095D8379C}" type="presOf" srcId="{88FBE2AA-1E15-4EF5-938F-0AB5EAF63BE9}" destId="{5E235456-8C0A-4754-85FF-8517DFDCAC0E}" srcOrd="0" destOrd="3" presId="urn:microsoft.com/office/officeart/2005/8/layout/vList2"/>
    <dgm:cxn modelId="{DA314558-70EC-4DC1-9687-E81BFB09146A}" srcId="{52E2A8BA-E1DA-4652-ACF3-4C208D18AEB6}" destId="{F1928029-80B6-404F-B001-68A3C8952576}" srcOrd="2" destOrd="0" parTransId="{42D9843B-3FA9-4399-AEE5-5B9936AB16EF}" sibTransId="{0565A7F6-6E85-4B62-9309-D208EF527DBA}"/>
    <dgm:cxn modelId="{6D2EE18F-E6C7-4628-9989-21DF72C133EF}" type="presOf" srcId="{52E2A8BA-E1DA-4652-ACF3-4C208D18AEB6}" destId="{008BC893-CBCD-4CD4-A9E6-02971EBF6182}" srcOrd="0" destOrd="0" presId="urn:microsoft.com/office/officeart/2005/8/layout/vList2"/>
    <dgm:cxn modelId="{90D90D5A-5843-4FE4-9053-3EF63E97BEAD}" type="presOf" srcId="{7D0B2E40-10DE-4759-B0D0-4F75B43CC997}" destId="{15B744CD-B93D-4C95-B94B-C104F8177236}" srcOrd="0" destOrd="1" presId="urn:microsoft.com/office/officeart/2005/8/layout/vList2"/>
    <dgm:cxn modelId="{CB35CF3B-2363-4D78-9688-5256E2995048}" type="presOf" srcId="{79C7B9A4-B380-4640-BA7C-283D30F11AFE}" destId="{5E235456-8C0A-4754-85FF-8517DFDCAC0E}" srcOrd="0" destOrd="2" presId="urn:microsoft.com/office/officeart/2005/8/layout/vList2"/>
    <dgm:cxn modelId="{83B0EE2B-1853-4F96-B884-5BEF53C6FE06}" srcId="{610E9C67-F590-48B6-9541-EEB14E3B57CC}" destId="{569EEBD9-B56F-4BC4-A1FA-5CE80EC8120D}" srcOrd="1" destOrd="0" parTransId="{4375EFC2-C1AD-4257-93C4-ED60F00BEAED}" sibTransId="{B1598963-81EB-4B7A-9FD9-ACAE96EA3974}"/>
    <dgm:cxn modelId="{F046B5EC-67C3-4E6A-A68A-8A858E390DF6}" srcId="{610E9C67-F590-48B6-9541-EEB14E3B57CC}" destId="{88FBE2AA-1E15-4EF5-938F-0AB5EAF63BE9}" srcOrd="3" destOrd="0" parTransId="{88C8F041-8696-4CEF-B934-4505198FC8B0}" sibTransId="{9DBFFF26-D63B-4DF4-9717-0D1011E74534}"/>
    <dgm:cxn modelId="{75E2065B-A8E9-4C9A-AE23-97D9DB67F2B8}" type="presParOf" srcId="{CB98C1DB-5629-4085-9B93-8789CCC7436E}" destId="{008BC893-CBCD-4CD4-A9E6-02971EBF6182}" srcOrd="0" destOrd="0" presId="urn:microsoft.com/office/officeart/2005/8/layout/vList2"/>
    <dgm:cxn modelId="{FCA39FED-5C3F-4336-8591-8FF52161D211}" type="presParOf" srcId="{CB98C1DB-5629-4085-9B93-8789CCC7436E}" destId="{15B744CD-B93D-4C95-B94B-C104F8177236}" srcOrd="1" destOrd="0" presId="urn:microsoft.com/office/officeart/2005/8/layout/vList2"/>
    <dgm:cxn modelId="{A34EA47E-F7B0-4E3F-9648-EE4DED883626}" type="presParOf" srcId="{CB98C1DB-5629-4085-9B93-8789CCC7436E}" destId="{CA6A5F4B-ACEB-4130-A438-3B6E4E401B71}" srcOrd="2" destOrd="0" presId="urn:microsoft.com/office/officeart/2005/8/layout/vList2"/>
    <dgm:cxn modelId="{A70FDD45-C819-4913-8AB2-B0B8B349F14F}" type="presParOf" srcId="{CB98C1DB-5629-4085-9B93-8789CCC7436E}" destId="{5E235456-8C0A-4754-85FF-8517DFDCAC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DD7EF-58DD-46D4-BA74-D5476F67BC34}">
      <dsp:nvSpPr>
        <dsp:cNvPr id="0" name=""/>
        <dsp:cNvSpPr/>
      </dsp:nvSpPr>
      <dsp:spPr>
        <a:xfrm>
          <a:off x="0" y="2655"/>
          <a:ext cx="10515600" cy="124172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4F11F-9F67-4D6F-AF2F-D0395181C8B8}">
      <dsp:nvSpPr>
        <dsp:cNvPr id="0" name=""/>
        <dsp:cNvSpPr/>
      </dsp:nvSpPr>
      <dsp:spPr>
        <a:xfrm>
          <a:off x="375620" y="282042"/>
          <a:ext cx="682947" cy="68294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83F11-329B-41FD-9E38-104034C84049}">
      <dsp:nvSpPr>
        <dsp:cNvPr id="0" name=""/>
        <dsp:cNvSpPr/>
      </dsp:nvSpPr>
      <dsp:spPr>
        <a:xfrm>
          <a:off x="1434189" y="2655"/>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1111250">
            <a:lnSpc>
              <a:spcPct val="100000"/>
            </a:lnSpc>
            <a:spcBef>
              <a:spcPct val="0"/>
            </a:spcBef>
            <a:spcAft>
              <a:spcPct val="35000"/>
            </a:spcAft>
          </a:pPr>
          <a:r>
            <a:rPr lang="es-AR" sz="2500" kern="1200"/>
            <a:t>Introducción</a:t>
          </a:r>
        </a:p>
      </dsp:txBody>
      <dsp:txXfrm>
        <a:off x="1434189" y="2655"/>
        <a:ext cx="4732020" cy="1241722"/>
      </dsp:txXfrm>
    </dsp:sp>
    <dsp:sp modelId="{1589FB4F-8880-46E7-98C4-6DA065D7205E}">
      <dsp:nvSpPr>
        <dsp:cNvPr id="0" name=""/>
        <dsp:cNvSpPr/>
      </dsp:nvSpPr>
      <dsp:spPr>
        <a:xfrm>
          <a:off x="6166209" y="2655"/>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800100">
            <a:lnSpc>
              <a:spcPct val="100000"/>
            </a:lnSpc>
            <a:spcBef>
              <a:spcPct val="0"/>
            </a:spcBef>
            <a:spcAft>
              <a:spcPct val="35000"/>
            </a:spcAft>
          </a:pPr>
          <a:r>
            <a:rPr lang="es-AR" sz="1800" kern="1200"/>
            <a:t>Ubicación</a:t>
          </a:r>
        </a:p>
        <a:p>
          <a:pPr lvl="0" algn="l" defTabSz="800100">
            <a:lnSpc>
              <a:spcPct val="100000"/>
            </a:lnSpc>
            <a:spcBef>
              <a:spcPct val="0"/>
            </a:spcBef>
            <a:spcAft>
              <a:spcPct val="35000"/>
            </a:spcAft>
          </a:pPr>
          <a:r>
            <a:rPr lang="es-AR" sz="1800" kern="1200"/>
            <a:t>Características Fm. D-129</a:t>
          </a:r>
        </a:p>
      </dsp:txBody>
      <dsp:txXfrm>
        <a:off x="6166209" y="2655"/>
        <a:ext cx="4347989" cy="1241722"/>
      </dsp:txXfrm>
    </dsp:sp>
    <dsp:sp modelId="{53B1CE58-218A-4772-8535-79DB0A775E74}">
      <dsp:nvSpPr>
        <dsp:cNvPr id="0" name=""/>
        <dsp:cNvSpPr/>
      </dsp:nvSpPr>
      <dsp:spPr>
        <a:xfrm>
          <a:off x="0" y="1554807"/>
          <a:ext cx="10515600" cy="124172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922DEF-7C58-4D1E-8C00-126F0CAEF6CA}">
      <dsp:nvSpPr>
        <dsp:cNvPr id="0" name=""/>
        <dsp:cNvSpPr/>
      </dsp:nvSpPr>
      <dsp:spPr>
        <a:xfrm>
          <a:off x="375620" y="1834195"/>
          <a:ext cx="682947" cy="68294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CDB97-4523-42A8-9E93-C5069BD9ACBC}">
      <dsp:nvSpPr>
        <dsp:cNvPr id="0" name=""/>
        <dsp:cNvSpPr/>
      </dsp:nvSpPr>
      <dsp:spPr>
        <a:xfrm>
          <a:off x="1434189" y="1554807"/>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1111250">
            <a:lnSpc>
              <a:spcPct val="100000"/>
            </a:lnSpc>
            <a:spcBef>
              <a:spcPct val="0"/>
            </a:spcBef>
            <a:spcAft>
              <a:spcPct val="35000"/>
            </a:spcAft>
          </a:pPr>
          <a:r>
            <a:rPr lang="es-AR" sz="2500" kern="1200"/>
            <a:t>Metodología</a:t>
          </a:r>
        </a:p>
      </dsp:txBody>
      <dsp:txXfrm>
        <a:off x="1434189" y="1554807"/>
        <a:ext cx="4732020" cy="1241722"/>
      </dsp:txXfrm>
    </dsp:sp>
    <dsp:sp modelId="{12A1E9C6-1F1D-4FA2-850B-1DDBBC29BDC3}">
      <dsp:nvSpPr>
        <dsp:cNvPr id="0" name=""/>
        <dsp:cNvSpPr/>
      </dsp:nvSpPr>
      <dsp:spPr>
        <a:xfrm>
          <a:off x="6166209" y="1554807"/>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800100">
            <a:lnSpc>
              <a:spcPct val="100000"/>
            </a:lnSpc>
            <a:spcBef>
              <a:spcPct val="0"/>
            </a:spcBef>
            <a:spcAft>
              <a:spcPct val="35000"/>
            </a:spcAft>
          </a:pPr>
          <a:r>
            <a:rPr lang="es-AR" sz="1800" kern="1200"/>
            <a:t>Antecedente</a:t>
          </a:r>
        </a:p>
        <a:p>
          <a:pPr lvl="0" algn="l" defTabSz="800100">
            <a:lnSpc>
              <a:spcPct val="100000"/>
            </a:lnSpc>
            <a:spcBef>
              <a:spcPct val="0"/>
            </a:spcBef>
            <a:spcAft>
              <a:spcPct val="35000"/>
            </a:spcAft>
          </a:pPr>
          <a:r>
            <a:rPr lang="es-AR" sz="1800" kern="1200"/>
            <a:t>Planificación</a:t>
          </a:r>
        </a:p>
        <a:p>
          <a:pPr lvl="0" algn="l" defTabSz="800100">
            <a:lnSpc>
              <a:spcPct val="100000"/>
            </a:lnSpc>
            <a:spcBef>
              <a:spcPct val="0"/>
            </a:spcBef>
            <a:spcAft>
              <a:spcPct val="35000"/>
            </a:spcAft>
          </a:pPr>
          <a:r>
            <a:rPr lang="es-AR" sz="1800" kern="1200"/>
            <a:t>Ejecución</a:t>
          </a:r>
        </a:p>
      </dsp:txBody>
      <dsp:txXfrm>
        <a:off x="6166209" y="1554807"/>
        <a:ext cx="4347989" cy="1241722"/>
      </dsp:txXfrm>
    </dsp:sp>
    <dsp:sp modelId="{55B63E6E-0CB9-42F0-94F5-669BA083D41C}">
      <dsp:nvSpPr>
        <dsp:cNvPr id="0" name=""/>
        <dsp:cNvSpPr/>
      </dsp:nvSpPr>
      <dsp:spPr>
        <a:xfrm>
          <a:off x="0" y="3106960"/>
          <a:ext cx="10515600" cy="124172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C5B73-B18E-433F-B4B6-92ABAA16DE0C}">
      <dsp:nvSpPr>
        <dsp:cNvPr id="0" name=""/>
        <dsp:cNvSpPr/>
      </dsp:nvSpPr>
      <dsp:spPr>
        <a:xfrm>
          <a:off x="375620" y="3386348"/>
          <a:ext cx="682947" cy="68294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27183-5E92-4B80-A9D1-07DE557ED3D5}">
      <dsp:nvSpPr>
        <dsp:cNvPr id="0" name=""/>
        <dsp:cNvSpPr/>
      </dsp:nvSpPr>
      <dsp:spPr>
        <a:xfrm>
          <a:off x="1434189" y="3106960"/>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1111250">
            <a:lnSpc>
              <a:spcPct val="100000"/>
            </a:lnSpc>
            <a:spcBef>
              <a:spcPct val="0"/>
            </a:spcBef>
            <a:spcAft>
              <a:spcPct val="35000"/>
            </a:spcAft>
          </a:pPr>
          <a:r>
            <a:rPr lang="es-AR" sz="2500" kern="1200"/>
            <a:t>Final</a:t>
          </a:r>
        </a:p>
      </dsp:txBody>
      <dsp:txXfrm>
        <a:off x="1434189" y="3106960"/>
        <a:ext cx="4732020" cy="1241722"/>
      </dsp:txXfrm>
    </dsp:sp>
    <dsp:sp modelId="{C48336D5-D427-47AB-8350-F85A040DB496}">
      <dsp:nvSpPr>
        <dsp:cNvPr id="0" name=""/>
        <dsp:cNvSpPr/>
      </dsp:nvSpPr>
      <dsp:spPr>
        <a:xfrm>
          <a:off x="6166209" y="3106960"/>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lvl="0" algn="l" defTabSz="800100">
            <a:lnSpc>
              <a:spcPct val="100000"/>
            </a:lnSpc>
            <a:spcBef>
              <a:spcPct val="0"/>
            </a:spcBef>
            <a:spcAft>
              <a:spcPct val="35000"/>
            </a:spcAft>
          </a:pPr>
          <a:r>
            <a:rPr lang="es-AR" sz="1800" kern="1200"/>
            <a:t>Resultados y avances</a:t>
          </a:r>
        </a:p>
        <a:p>
          <a:pPr lvl="0" algn="l" defTabSz="800100">
            <a:lnSpc>
              <a:spcPct val="100000"/>
            </a:lnSpc>
            <a:spcBef>
              <a:spcPct val="0"/>
            </a:spcBef>
            <a:spcAft>
              <a:spcPct val="35000"/>
            </a:spcAft>
          </a:pPr>
          <a:r>
            <a:rPr lang="es-AR" sz="1800" kern="1200"/>
            <a:t>Lecciones aprendidas</a:t>
          </a:r>
        </a:p>
        <a:p>
          <a:pPr lvl="0" algn="l" defTabSz="800100">
            <a:lnSpc>
              <a:spcPct val="100000"/>
            </a:lnSpc>
            <a:spcBef>
              <a:spcPct val="0"/>
            </a:spcBef>
            <a:spcAft>
              <a:spcPct val="35000"/>
            </a:spcAft>
          </a:pPr>
          <a:r>
            <a:rPr lang="es-AR" sz="1800" kern="1200"/>
            <a:t>Conclusión </a:t>
          </a:r>
        </a:p>
      </dsp:txBody>
      <dsp:txXfrm>
        <a:off x="6166209" y="3106960"/>
        <a:ext cx="4347989" cy="1241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BC893-CBCD-4CD4-A9E6-02971EBF6182}">
      <dsp:nvSpPr>
        <dsp:cNvPr id="0" name=""/>
        <dsp:cNvSpPr/>
      </dsp:nvSpPr>
      <dsp:spPr>
        <a:xfrm>
          <a:off x="0" y="4656"/>
          <a:ext cx="11285950" cy="561600"/>
        </a:xfrm>
        <a:prstGeom prst="roundRect">
          <a:avLst/>
        </a:prstGeom>
        <a:solidFill>
          <a:srgbClr val="0065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AR" sz="2000" kern="1200"/>
            <a:t>Resultados</a:t>
          </a:r>
        </a:p>
      </dsp:txBody>
      <dsp:txXfrm>
        <a:off x="27415" y="32071"/>
        <a:ext cx="11231120" cy="506770"/>
      </dsp:txXfrm>
    </dsp:sp>
    <dsp:sp modelId="{15B744CD-B93D-4C95-B94B-C104F8177236}">
      <dsp:nvSpPr>
        <dsp:cNvPr id="0" name=""/>
        <dsp:cNvSpPr/>
      </dsp:nvSpPr>
      <dsp:spPr>
        <a:xfrm>
          <a:off x="0" y="566256"/>
          <a:ext cx="11285950"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329"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AR" sz="1800" kern="1200"/>
            <a:t>Mantenerse durante 1500 metros de rama lateral construida dentro de la ventana de </a:t>
          </a:r>
          <a:r>
            <a:rPr lang="es-AR" sz="1800" kern="1200" err="1"/>
            <a:t>geonavegación</a:t>
          </a:r>
          <a:r>
            <a:rPr lang="es-AR" sz="1800" kern="1200"/>
            <a:t> propuesta.</a:t>
          </a:r>
        </a:p>
        <a:p>
          <a:pPr marL="171450" lvl="1" indent="-171450" algn="just" defTabSz="800100">
            <a:lnSpc>
              <a:spcPct val="90000"/>
            </a:lnSpc>
            <a:spcBef>
              <a:spcPct val="0"/>
            </a:spcBef>
            <a:spcAft>
              <a:spcPct val="20000"/>
            </a:spcAft>
            <a:buChar char="••"/>
          </a:pPr>
          <a:r>
            <a:rPr lang="es-AR" sz="1800" kern="1200"/>
            <a:t>Estas perforaciones se lograron realizar de manera continua, sin contingencias por cambios de programa de trayectorias.</a:t>
          </a:r>
        </a:p>
        <a:p>
          <a:pPr marL="171450" lvl="1" indent="-171450" algn="just" defTabSz="800100">
            <a:lnSpc>
              <a:spcPct val="90000"/>
            </a:lnSpc>
            <a:spcBef>
              <a:spcPct val="0"/>
            </a:spcBef>
            <a:spcAft>
              <a:spcPct val="20000"/>
            </a:spcAft>
            <a:buChar char="••"/>
          </a:pPr>
          <a:r>
            <a:rPr lang="es-AR" sz="1800" kern="1200"/>
            <a:t>En cuanto a los tiempos se logró optimizar con respecto al primer pozo en un 28% y en costos hasta un 15%.</a:t>
          </a:r>
        </a:p>
        <a:p>
          <a:pPr marL="171450" lvl="1" indent="-171450" algn="just" defTabSz="800100">
            <a:lnSpc>
              <a:spcPct val="90000"/>
            </a:lnSpc>
            <a:spcBef>
              <a:spcPct val="0"/>
            </a:spcBef>
            <a:spcAft>
              <a:spcPct val="20000"/>
            </a:spcAft>
            <a:buChar char="••"/>
          </a:pPr>
          <a:r>
            <a:rPr lang="es-AR" sz="1800" kern="1200"/>
            <a:t>Mediante  correlación lateral con pozos offset de la sección </a:t>
          </a:r>
          <a:r>
            <a:rPr lang="es-AR" sz="1800" kern="1200" err="1"/>
            <a:t>geonavegada</a:t>
          </a:r>
          <a:r>
            <a:rPr lang="es-AR" sz="1800" kern="1200"/>
            <a:t> se realizaron ajustes en el modelo estructural del área.</a:t>
          </a:r>
        </a:p>
      </dsp:txBody>
      <dsp:txXfrm>
        <a:off x="0" y="566256"/>
        <a:ext cx="11285950" cy="1738800"/>
      </dsp:txXfrm>
    </dsp:sp>
    <dsp:sp modelId="{CA6A5F4B-ACEB-4130-A438-3B6E4E401B71}">
      <dsp:nvSpPr>
        <dsp:cNvPr id="0" name=""/>
        <dsp:cNvSpPr/>
      </dsp:nvSpPr>
      <dsp:spPr>
        <a:xfrm>
          <a:off x="0" y="2305056"/>
          <a:ext cx="11285950" cy="561600"/>
        </a:xfrm>
        <a:prstGeom prst="roundRect">
          <a:avLst/>
        </a:prstGeom>
        <a:solidFill>
          <a:srgbClr val="0065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AR" sz="2000" kern="1200"/>
            <a:t>Conclusión</a:t>
          </a:r>
        </a:p>
      </dsp:txBody>
      <dsp:txXfrm>
        <a:off x="27415" y="2332471"/>
        <a:ext cx="11231120" cy="506770"/>
      </dsp:txXfrm>
    </dsp:sp>
    <dsp:sp modelId="{5E235456-8C0A-4754-85FF-8517DFDCAC0E}">
      <dsp:nvSpPr>
        <dsp:cNvPr id="0" name=""/>
        <dsp:cNvSpPr/>
      </dsp:nvSpPr>
      <dsp:spPr>
        <a:xfrm>
          <a:off x="0" y="2866656"/>
          <a:ext cx="11285950"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329"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a:t>Se estableció un flujo de trabajo con el cual se logró una sinergia importante entre las partes estableciendo puntos de control a partir de lecciones aprendidas y acciones de mejora. </a:t>
          </a:r>
          <a:endParaRPr lang="es-AR" sz="1800" kern="1200"/>
        </a:p>
        <a:p>
          <a:pPr marL="171450" lvl="1" indent="-171450" algn="just" defTabSz="800100">
            <a:lnSpc>
              <a:spcPct val="90000"/>
            </a:lnSpc>
            <a:spcBef>
              <a:spcPct val="0"/>
            </a:spcBef>
            <a:spcAft>
              <a:spcPct val="20000"/>
            </a:spcAft>
            <a:buChar char="••"/>
          </a:pPr>
          <a:r>
            <a:rPr lang="es-MX" sz="1800" kern="1200"/>
            <a:t>El flujograma de comunicación estableció responsabilidades y dinamismo en la toma de decisiones. </a:t>
          </a:r>
          <a:endParaRPr lang="es-AR" sz="1800" kern="1200"/>
        </a:p>
        <a:p>
          <a:pPr marL="171450" lvl="1" indent="-171450" algn="just" defTabSz="800100">
            <a:lnSpc>
              <a:spcPct val="90000"/>
            </a:lnSpc>
            <a:spcBef>
              <a:spcPct val="0"/>
            </a:spcBef>
            <a:spcAft>
              <a:spcPct val="20000"/>
            </a:spcAft>
            <a:buChar char="••"/>
          </a:pPr>
          <a:r>
            <a:rPr lang="es-MX" sz="1800" kern="1200"/>
            <a:t>La integración del modelo estático y de </a:t>
          </a:r>
          <a:r>
            <a:rPr lang="es-MX" sz="1800" kern="1200" err="1"/>
            <a:t>geonavegación</a:t>
          </a:r>
          <a:r>
            <a:rPr lang="es-MX" sz="1800" kern="1200"/>
            <a:t> permitió atravesar la sección media de interés en la dirección predominante de </a:t>
          </a:r>
          <a:r>
            <a:rPr lang="es-MX" sz="1800" kern="1200" err="1"/>
            <a:t>depositación</a:t>
          </a:r>
          <a:r>
            <a:rPr lang="es-MX" sz="1800" kern="1200"/>
            <a:t> de los reservorios.</a:t>
          </a:r>
          <a:endParaRPr lang="es-AR" sz="1800" kern="1200"/>
        </a:p>
        <a:p>
          <a:pPr marL="171450" lvl="1" indent="-171450" algn="just" defTabSz="800100">
            <a:lnSpc>
              <a:spcPct val="90000"/>
            </a:lnSpc>
            <a:spcBef>
              <a:spcPct val="0"/>
            </a:spcBef>
            <a:spcAft>
              <a:spcPct val="20000"/>
            </a:spcAft>
            <a:buChar char="••"/>
          </a:pPr>
          <a:r>
            <a:rPr lang="es-AR" sz="1800" kern="1200"/>
            <a:t>Los resultados obtenidos en este estudio indican que la </a:t>
          </a:r>
          <a:r>
            <a:rPr lang="es-AR" sz="1800" kern="1200" err="1"/>
            <a:t>geonavegación</a:t>
          </a:r>
          <a:r>
            <a:rPr lang="es-AR" sz="1800" kern="1200"/>
            <a:t> de pozos horizontales en el caso de estudio D-129 </a:t>
          </a:r>
          <a:r>
            <a:rPr lang="es-AR" sz="1800" kern="1200" err="1"/>
            <a:t>Tight</a:t>
          </a:r>
          <a:r>
            <a:rPr lang="es-AR" sz="1800" kern="1200"/>
            <a:t> ha mostrado un desempeño satisfactorio y ha cumplido con los objetivos establecidos. Estos avances tienen el potencial de mejorar significativamente la eficiencia y la rentabilidad de la producción en reservorios convencionales, brindando una base sólida para futuras investigaciones y aplicaciones en la industria petrolera.</a:t>
          </a:r>
        </a:p>
      </dsp:txBody>
      <dsp:txXfrm>
        <a:off x="0" y="2866656"/>
        <a:ext cx="11285950" cy="2484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9B5B8-F9C7-493C-92E8-653E46564B16}" type="datetimeFigureOut">
              <a:rPr lang="es-AR" smtClean="0"/>
              <a:t>4/11/2023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099F-A789-4B45-B6F4-81C30C9AFB2F}" type="slidenum">
              <a:rPr lang="es-AR" smtClean="0"/>
              <a:t>‹Nº›</a:t>
            </a:fld>
            <a:endParaRPr lang="es-AR"/>
          </a:p>
        </p:txBody>
      </p:sp>
    </p:spTree>
    <p:extLst>
      <p:ext uri="{BB962C8B-B14F-4D97-AF65-F5344CB8AC3E}">
        <p14:creationId xmlns:p14="http://schemas.microsoft.com/office/powerpoint/2010/main" val="94693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1</a:t>
            </a:fld>
            <a:endParaRPr lang="es-AR"/>
          </a:p>
        </p:txBody>
      </p:sp>
    </p:spTree>
    <p:extLst>
      <p:ext uri="{BB962C8B-B14F-4D97-AF65-F5344CB8AC3E}">
        <p14:creationId xmlns:p14="http://schemas.microsoft.com/office/powerpoint/2010/main" val="114965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Como se menciona anteriormente este pozo se construyó mediante una curva 3D.  Se </a:t>
            </a:r>
            <a:r>
              <a:rPr lang="es-MX" sz="1800" err="1">
                <a:solidFill>
                  <a:srgbClr val="000000"/>
                </a:solidFill>
                <a:effectLst/>
                <a:latin typeface="Times New Roman" panose="02020603050405020304" pitchFamily="18" charset="0"/>
                <a:ea typeface="Times New Roman" panose="02020603050405020304" pitchFamily="18" charset="0"/>
              </a:rPr>
              <a:t>geonavegó</a:t>
            </a:r>
            <a:r>
              <a:rPr lang="es-MX" sz="1800">
                <a:solidFill>
                  <a:srgbClr val="000000"/>
                </a:solidFill>
                <a:effectLst/>
                <a:latin typeface="Times New Roman" panose="02020603050405020304" pitchFamily="18" charset="0"/>
                <a:ea typeface="Times New Roman" panose="02020603050405020304" pitchFamily="18" charset="0"/>
              </a:rPr>
              <a:t> manteniendo trayectoria hacia la base de la secuencia D40 / tope de la secuencia D80, correlacionando con curva de rayos gamma total, imagen de Rayos Gamma, control geológico y curva de contenido de gas total. A lo largo de la sección lateral se observaron variaciones del buzamiento aparente oscilando entre 0.5° grados a un máximo de 6.50° hacia abajo, el modelo de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muestra buena correlación con la información suministrada del modelo estático por el equipo de G&amp;R. Los cambios de buzamientos aparentes se anticiparon entre 80-100 m MD vs lo observado en las superficies, por lo que el uso de la imagen de rayos Gamma acimutal fue de vital importancia para interpretar de manera prematura los cortes de las capas realizando a tiempo las modificaciones en las proyecciones con la finalidad de mantener la trayectoria dentro de la zona preferencial de la ventana de navegación. Debido al diseño de pozo con un perfil 3D y a que se esperaba perforar un área de alto buzamiento se realizaron continuas proyecciones de más de 5-6 estaciones de </a:t>
            </a:r>
            <a:r>
              <a:rPr lang="es-MX" sz="1800" err="1">
                <a:solidFill>
                  <a:srgbClr val="000000"/>
                </a:solidFill>
                <a:effectLst/>
                <a:latin typeface="Times New Roman" panose="02020603050405020304" pitchFamily="18" charset="0"/>
                <a:ea typeface="Times New Roman" panose="02020603050405020304" pitchFamily="18" charset="0"/>
              </a:rPr>
              <a:t>surveys</a:t>
            </a:r>
            <a:r>
              <a:rPr lang="es-MX" sz="1800">
                <a:solidFill>
                  <a:srgbClr val="000000"/>
                </a:solidFill>
                <a:effectLst/>
                <a:latin typeface="Times New Roman" panose="02020603050405020304" pitchFamily="18" charset="0"/>
                <a:ea typeface="Times New Roman" panose="02020603050405020304" pitchFamily="18" charset="0"/>
              </a:rPr>
              <a:t> e incluso proyectando hasta el LP, evaluando el comportamiento de del buzamiento aparente a medida que el pozo giraba en acimut desde los 128° hasta los 66°, con la finalidad de verificar la proyección real versus la ventana de navegación</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10</a:t>
            </a:fld>
            <a:endParaRPr lang="es-AR"/>
          </a:p>
        </p:txBody>
      </p:sp>
    </p:spTree>
    <p:extLst>
      <p:ext uri="{BB962C8B-B14F-4D97-AF65-F5344CB8AC3E}">
        <p14:creationId xmlns:p14="http://schemas.microsoft.com/office/powerpoint/2010/main" val="141609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11</a:t>
            </a:fld>
            <a:endParaRPr lang="es-AR"/>
          </a:p>
        </p:txBody>
      </p:sp>
    </p:spTree>
    <p:extLst>
      <p:ext uri="{BB962C8B-B14F-4D97-AF65-F5344CB8AC3E}">
        <p14:creationId xmlns:p14="http://schemas.microsoft.com/office/powerpoint/2010/main" val="52050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a:effectLst/>
                <a:latin typeface="Calibri" panose="020F0502020204030204" pitchFamily="34" charset="0"/>
                <a:ea typeface="Calibri" panose="020F0502020204030204" pitchFamily="34" charset="0"/>
                <a:cs typeface="Times New Roman" panose="02020603050405020304" pitchFamily="18" charset="0"/>
              </a:rPr>
              <a:t>La agenda que tiene como objetivo</a:t>
            </a:r>
            <a:r>
              <a:rPr lang="es-MX" sz="1800">
                <a:effectLst/>
                <a:latin typeface="Calibri" panose="020F0502020204030204" pitchFamily="34" charset="0"/>
                <a:ea typeface="Calibri" panose="020F0502020204030204" pitchFamily="34" charset="0"/>
                <a:cs typeface="Times New Roman" panose="02020603050405020304" pitchFamily="18" charset="0"/>
              </a:rPr>
              <a:t> a lo largo de la presentación es ponerlos en contexto de la zona de interés. Describir la metodología utilizada a través de la planificación, ejecución y por ultimo los resultados y avances obtenidos como las lecciones aprendidas durante la </a:t>
            </a:r>
            <a:r>
              <a:rPr lang="es-MX" sz="1800" err="1">
                <a:effectLst/>
                <a:latin typeface="Calibri" panose="020F0502020204030204" pitchFamily="34" charset="0"/>
                <a:ea typeface="Calibri" panose="020F0502020204030204" pitchFamily="34" charset="0"/>
                <a:cs typeface="Times New Roman" panose="02020603050405020304" pitchFamily="18" charset="0"/>
              </a:rPr>
              <a:t>geonavegación</a:t>
            </a:r>
            <a:r>
              <a:rPr lang="es-MX" sz="1800">
                <a:effectLst/>
                <a:latin typeface="Calibri" panose="020F0502020204030204" pitchFamily="34" charset="0"/>
                <a:ea typeface="Calibri" panose="020F0502020204030204" pitchFamily="34" charset="0"/>
                <a:cs typeface="Times New Roman" panose="02020603050405020304" pitchFamily="18" charset="0"/>
              </a:rPr>
              <a:t> de pozos horizontales en reservorios convencionales.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8635099F-A789-4B45-B6F4-81C30C9AFB2F}" type="slidenum">
              <a:rPr lang="es-AR" smtClean="0"/>
              <a:t>2</a:t>
            </a:fld>
            <a:endParaRPr lang="es-AR"/>
          </a:p>
        </p:txBody>
      </p:sp>
    </p:spTree>
    <p:extLst>
      <p:ext uri="{BB962C8B-B14F-4D97-AF65-F5344CB8AC3E}">
        <p14:creationId xmlns:p14="http://schemas.microsoft.com/office/powerpoint/2010/main" val="16209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La zona donde se llevaron a cabo la perforación y </a:t>
            </a:r>
            <a:r>
              <a:rPr lang="es-AR" sz="1800" err="1">
                <a:effectLst/>
                <a:latin typeface="Calibri" panose="020F0502020204030204" pitchFamily="34" charset="0"/>
                <a:ea typeface="Calibri" panose="020F0502020204030204" pitchFamily="34" charset="0"/>
                <a:cs typeface="Calibri" panose="020F0502020204030204" pitchFamily="34" charset="0"/>
              </a:rPr>
              <a:t>geonavegacion</a:t>
            </a:r>
            <a:r>
              <a:rPr lang="es-AR" sz="1800">
                <a:effectLst/>
                <a:latin typeface="Calibri" panose="020F0502020204030204" pitchFamily="34" charset="0"/>
                <a:ea typeface="Calibri" panose="020F0502020204030204" pitchFamily="34" charset="0"/>
                <a:cs typeface="Calibri" panose="020F0502020204030204" pitchFamily="34" charset="0"/>
              </a:rPr>
              <a:t> de los pozos horizontales se encuentra en el flanco Sur de la CGSJ en el Yacimiento de Cañadón León en lo que se denomina CL-Central. El Yacimiento cuenta con 2000 pozos verticales aproximadamente donde tan solo 110 de ellos llegan a la denominada Fm. D-129.</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La Fm. D-129 forma parte del Gr. Chubut del Cretácico inferior más precisamente del </a:t>
            </a:r>
            <a:r>
              <a:rPr lang="es-AR" sz="1800" err="1">
                <a:effectLst/>
                <a:latin typeface="Calibri" panose="020F0502020204030204" pitchFamily="34" charset="0"/>
                <a:ea typeface="Calibri" panose="020F0502020204030204" pitchFamily="34" charset="0"/>
                <a:cs typeface="Calibri" panose="020F0502020204030204" pitchFamily="34" charset="0"/>
              </a:rPr>
              <a:t>Aptiano</a:t>
            </a:r>
            <a:r>
              <a:rPr lang="es-AR" sz="1800">
                <a:effectLst/>
                <a:latin typeface="Calibri" panose="020F0502020204030204" pitchFamily="34" charset="0"/>
                <a:ea typeface="Calibri" panose="020F0502020204030204" pitchFamily="34" charset="0"/>
                <a:cs typeface="Calibri" panose="020F0502020204030204" pitchFamily="34" charset="0"/>
              </a:rPr>
              <a:t>. Se encuentra entre los 2200-2400m y está constituida por intercalaciones de tobas arenosas, tobas </a:t>
            </a:r>
            <a:r>
              <a:rPr lang="es-AR" sz="1800" err="1">
                <a:effectLst/>
                <a:latin typeface="Calibri" panose="020F0502020204030204" pitchFamily="34" charset="0"/>
                <a:ea typeface="Calibri" panose="020F0502020204030204" pitchFamily="34" charset="0"/>
                <a:cs typeface="Calibri" panose="020F0502020204030204" pitchFamily="34" charset="0"/>
              </a:rPr>
              <a:t>limoliticas</a:t>
            </a:r>
            <a:r>
              <a:rPr lang="es-AR" sz="1800">
                <a:effectLst/>
                <a:latin typeface="Calibri" panose="020F0502020204030204" pitchFamily="34" charset="0"/>
                <a:ea typeface="Calibri" panose="020F0502020204030204" pitchFamily="34" charset="0"/>
                <a:cs typeface="Calibri" panose="020F0502020204030204" pitchFamily="34" charset="0"/>
              </a:rPr>
              <a:t> y calizas oolíticas. Presentan porosidades que van desde el 8 a 20% y permeabilidades que van del 0.001-10 </a:t>
            </a:r>
            <a:r>
              <a:rPr lang="es-AR" sz="1800" err="1">
                <a:effectLst/>
                <a:latin typeface="Calibri" panose="020F0502020204030204" pitchFamily="34" charset="0"/>
                <a:ea typeface="Calibri" panose="020F0502020204030204" pitchFamily="34" charset="0"/>
                <a:cs typeface="Calibri" panose="020F0502020204030204" pitchFamily="34" charset="0"/>
              </a:rPr>
              <a:t>md</a:t>
            </a:r>
            <a:r>
              <a:rPr lang="es-AR" sz="1800">
                <a:effectLst/>
                <a:latin typeface="Calibri" panose="020F0502020204030204" pitchFamily="34" charset="0"/>
                <a:ea typeface="Calibri" panose="020F0502020204030204" pitchFamily="34" charset="0"/>
                <a:cs typeface="Calibri" panose="020F0502020204030204" pitchFamily="34" charset="0"/>
              </a:rPr>
              <a:t>. Por sus características de reservorio </a:t>
            </a:r>
            <a:r>
              <a:rPr lang="es-AR" sz="1800" err="1">
                <a:effectLst/>
                <a:latin typeface="Calibri" panose="020F0502020204030204" pitchFamily="34" charset="0"/>
                <a:ea typeface="Calibri" panose="020F0502020204030204" pitchFamily="34" charset="0"/>
                <a:cs typeface="Calibri" panose="020F0502020204030204" pitchFamily="34" charset="0"/>
              </a:rPr>
              <a:t>Tight</a:t>
            </a:r>
            <a:r>
              <a:rPr lang="es-AR" sz="1800">
                <a:effectLst/>
                <a:latin typeface="Calibri" panose="020F0502020204030204" pitchFamily="34" charset="0"/>
                <a:ea typeface="Calibri" panose="020F0502020204030204" pitchFamily="34" charset="0"/>
                <a:cs typeface="Calibri" panose="020F0502020204030204" pitchFamily="34" charset="0"/>
              </a:rPr>
              <a:t> es que debe ser estimulada hidráulicamente para que la misma produzca.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La zona de interés tiene un espesor total  aproximado de 120 m y un espesor neto promedio 20 m (discontinuo), que abarca las secuencias productoras D-30, D-40 y D-80.</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Los reservorios corresponden a flujos densos en un ambiente </a:t>
            </a:r>
            <a:r>
              <a:rPr lang="es-AR" sz="1800" err="1">
                <a:effectLst/>
                <a:latin typeface="Calibri" panose="020F0502020204030204" pitchFamily="34" charset="0"/>
                <a:ea typeface="Calibri" panose="020F0502020204030204" pitchFamily="34" charset="0"/>
                <a:cs typeface="Calibri" panose="020F0502020204030204" pitchFamily="34" charset="0"/>
              </a:rPr>
              <a:t>subácueo</a:t>
            </a:r>
            <a:r>
              <a:rPr lang="es-AR" sz="1800">
                <a:effectLst/>
                <a:latin typeface="Calibri" panose="020F0502020204030204" pitchFamily="34" charset="0"/>
                <a:ea typeface="Calibri" panose="020F0502020204030204" pitchFamily="34" charset="0"/>
                <a:cs typeface="Calibri" panose="020F0502020204030204" pitchFamily="34" charset="0"/>
              </a:rPr>
              <a:t> que han sido depositados dentro de un </a:t>
            </a:r>
            <a:r>
              <a:rPr lang="es-AR" sz="1800" err="1">
                <a:effectLst/>
                <a:latin typeface="Calibri" panose="020F0502020204030204" pitchFamily="34" charset="0"/>
                <a:ea typeface="Calibri" panose="020F0502020204030204" pitchFamily="34" charset="0"/>
                <a:cs typeface="Calibri" panose="020F0502020204030204" pitchFamily="34" charset="0"/>
              </a:rPr>
              <a:t>paleolago</a:t>
            </a:r>
            <a:r>
              <a:rPr lang="es-AR" sz="1800">
                <a:effectLst/>
                <a:latin typeface="Calibri" panose="020F0502020204030204" pitchFamily="34" charset="0"/>
                <a:ea typeface="Calibri" panose="020F0502020204030204" pitchFamily="34" charset="0"/>
                <a:cs typeface="Calibri" panose="020F0502020204030204" pitchFamily="34" charset="0"/>
              </a:rPr>
              <a:t> de características salobres, esto generó cuerpos </a:t>
            </a:r>
            <a:r>
              <a:rPr lang="es-AR" sz="1800" err="1">
                <a:effectLst/>
                <a:latin typeface="Calibri" panose="020F0502020204030204" pitchFamily="34" charset="0"/>
                <a:ea typeface="Calibri" panose="020F0502020204030204" pitchFamily="34" charset="0"/>
                <a:cs typeface="Calibri" panose="020F0502020204030204" pitchFamily="34" charset="0"/>
              </a:rPr>
              <a:t>enlogados</a:t>
            </a:r>
            <a:r>
              <a:rPr lang="es-AR" sz="1800">
                <a:effectLst/>
                <a:latin typeface="Calibri" panose="020F0502020204030204" pitchFamily="34" charset="0"/>
                <a:ea typeface="Calibri" panose="020F0502020204030204" pitchFamily="34" charset="0"/>
                <a:cs typeface="Calibri" panose="020F0502020204030204" pitchFamily="34" charset="0"/>
              </a:rPr>
              <a:t> en una dirección principalmente SO-NE asociados al área de aporte. Los espesores individuales varían de un metro hasta 2-3 metros de espesor, apilados en las tres secuencias de interés petrolero (</a:t>
            </a:r>
            <a:r>
              <a:rPr lang="es-AR" sz="1800" err="1">
                <a:effectLst/>
                <a:latin typeface="Calibri" panose="020F0502020204030204" pitchFamily="34" charset="0"/>
                <a:ea typeface="Calibri" panose="020F0502020204030204" pitchFamily="34" charset="0"/>
                <a:cs typeface="Calibri" panose="020F0502020204030204" pitchFamily="34" charset="0"/>
              </a:rPr>
              <a:t>Raineri</a:t>
            </a:r>
            <a:r>
              <a:rPr lang="es-AR" sz="1800">
                <a:effectLst/>
                <a:latin typeface="Calibri" panose="020F0502020204030204" pitchFamily="34" charset="0"/>
                <a:ea typeface="Calibri" panose="020F0502020204030204" pitchFamily="34" charset="0"/>
                <a:cs typeface="Calibri" panose="020F0502020204030204" pitchFamily="34" charset="0"/>
              </a:rPr>
              <a:t>, et al., 2022).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VE" sz="1800">
                <a:effectLst/>
                <a:latin typeface="Calibri" panose="020F0502020204030204" pitchFamily="34" charset="0"/>
                <a:ea typeface="Calibri" panose="020F0502020204030204" pitchFamily="34" charset="0"/>
                <a:cs typeface="Calibri" panose="020F0502020204030204" pitchFamily="34" charset="0"/>
              </a:rPr>
              <a:t>En el perfil detallado pueden observar en los </a:t>
            </a:r>
            <a:r>
              <a:rPr lang="es-VE" sz="1800" err="1">
                <a:effectLst/>
                <a:latin typeface="Calibri" panose="020F0502020204030204" pitchFamily="34" charset="0"/>
                <a:ea typeface="Calibri" panose="020F0502020204030204" pitchFamily="34" charset="0"/>
                <a:cs typeface="Calibri" panose="020F0502020204030204" pitchFamily="34" charset="0"/>
              </a:rPr>
              <a:t>tracks</a:t>
            </a:r>
            <a:r>
              <a:rPr lang="es-VE" sz="1800">
                <a:effectLst/>
                <a:latin typeface="Calibri" panose="020F0502020204030204" pitchFamily="34" charset="0"/>
                <a:ea typeface="Calibri" panose="020F0502020204030204" pitchFamily="34" charset="0"/>
                <a:cs typeface="Calibri" panose="020F0502020204030204" pitchFamily="34" charset="0"/>
              </a:rPr>
              <a:t> 1, 2, 3 y 4 las diferentes curvas de interés y en el </a:t>
            </a:r>
            <a:r>
              <a:rPr lang="es-VE" sz="1800" err="1">
                <a:effectLst/>
                <a:latin typeface="Calibri" panose="020F0502020204030204" pitchFamily="34" charset="0"/>
                <a:ea typeface="Calibri" panose="020F0502020204030204" pitchFamily="34" charset="0"/>
                <a:cs typeface="Calibri" panose="020F0502020204030204" pitchFamily="34" charset="0"/>
              </a:rPr>
              <a:t>tracks</a:t>
            </a:r>
            <a:r>
              <a:rPr lang="es-VE" sz="1800">
                <a:effectLst/>
                <a:latin typeface="Calibri" panose="020F0502020204030204" pitchFamily="34" charset="0"/>
                <a:ea typeface="Calibri" panose="020F0502020204030204" pitchFamily="34" charset="0"/>
                <a:cs typeface="Calibri" panose="020F0502020204030204" pitchFamily="34" charset="0"/>
              </a:rPr>
              <a:t> 5 foto de corona y las 6 fotos UV de las coronas </a:t>
            </a:r>
            <a:r>
              <a:rPr lang="es-VE" sz="1800" err="1">
                <a:effectLst/>
                <a:latin typeface="Calibri" panose="020F0502020204030204" pitchFamily="34" charset="0"/>
                <a:ea typeface="Calibri" panose="020F0502020204030204" pitchFamily="34" charset="0"/>
                <a:cs typeface="Calibri" panose="020F0502020204030204" pitchFamily="34" charset="0"/>
              </a:rPr>
              <a:t>tracks</a:t>
            </a:r>
            <a:r>
              <a:rPr lang="es-VE" sz="1800">
                <a:effectLst/>
                <a:latin typeface="Calibri" panose="020F0502020204030204" pitchFamily="34" charset="0"/>
                <a:ea typeface="Calibri" panose="020F0502020204030204" pitchFamily="34" charset="0"/>
                <a:cs typeface="Calibri" panose="020F0502020204030204" pitchFamily="34" charset="0"/>
              </a:rPr>
              <a:t> 7 las determinaciones de facies como reservorio y no reservorio. </a:t>
            </a:r>
          </a:p>
          <a:p>
            <a:pPr algn="just">
              <a:lnSpc>
                <a:spcPct val="107000"/>
              </a:lnSpc>
              <a:spcAft>
                <a:spcPts val="800"/>
              </a:spcAft>
            </a:pPr>
            <a:r>
              <a:rPr lang="es-VE"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En el perfil detallado pueden observar en el </a:t>
            </a:r>
            <a:r>
              <a:rPr lang="es-VE" sz="180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tracks</a:t>
            </a:r>
            <a:r>
              <a:rPr lang="es-VE"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 7 las determinaciones de facies de reservorio y no reservorio en base a descripción de corona (</a:t>
            </a:r>
            <a:r>
              <a:rPr lang="es-VE" sz="180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tracKs</a:t>
            </a:r>
            <a:r>
              <a:rPr lang="es-VE"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 5 y 6) y petrofísica principalmente.</a:t>
            </a:r>
            <a:r>
              <a:rPr lang="es-VE" sz="1800">
                <a:effectLst/>
                <a:latin typeface="Calibri" panose="020F0502020204030204" pitchFamily="34" charset="0"/>
                <a:ea typeface="Calibri" panose="020F0502020204030204" pitchFamily="34" charset="0"/>
                <a:cs typeface="Calibri" panose="020F0502020204030204" pitchFamily="34" charset="0"/>
              </a:rPr>
              <a:t>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3</a:t>
            </a:fld>
            <a:endParaRPr lang="es-AR"/>
          </a:p>
        </p:txBody>
      </p:sp>
    </p:spTree>
    <p:extLst>
      <p:ext uri="{BB962C8B-B14F-4D97-AF65-F5344CB8AC3E}">
        <p14:creationId xmlns:p14="http://schemas.microsoft.com/office/powerpoint/2010/main" val="287738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a:effectLst/>
                <a:latin typeface="Calibri" panose="020F0502020204030204" pitchFamily="34" charset="0"/>
                <a:ea typeface="Calibri" panose="020F0502020204030204" pitchFamily="34" charset="0"/>
                <a:cs typeface="Times New Roman" panose="02020603050405020304" pitchFamily="18" charset="0"/>
              </a:rPr>
              <a:t>La principal área de desarrollo de petróleo en D-129 se encuentra en Cañadón León Central con aproximadamente 10.5 kilómetros  a una profundidad de aproximadamente 2200 m (MD) y se encuentra representado por una estructura monoclinal con buzamiento NE.</a:t>
            </a: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Times New Roman" panose="02020603050405020304" pitchFamily="18" charset="0"/>
              </a:rPr>
              <a:t>Para determinar el Play central donde se llevaron a cabo los tres pozos horizontales. Se trabajo durante mas de cinco años. La zona como pueden ver carece de cobertura sísmica (el área con cobertura es la que se encuentra encerrada por la línea </a:t>
            </a:r>
            <a:r>
              <a:rPr lang="es-AR" sz="1800" err="1">
                <a:effectLst/>
                <a:latin typeface="Calibri" panose="020F0502020204030204" pitchFamily="34" charset="0"/>
                <a:ea typeface="Calibri" panose="020F0502020204030204" pitchFamily="34" charset="0"/>
                <a:cs typeface="Times New Roman" panose="02020603050405020304" pitchFamily="18" charset="0"/>
              </a:rPr>
              <a:t>trameada</a:t>
            </a:r>
            <a:r>
              <a:rPr lang="es-AR" sz="1800">
                <a:effectLst/>
                <a:latin typeface="Calibri" panose="020F0502020204030204" pitchFamily="34" charset="0"/>
                <a:ea typeface="Calibri" panose="020F0502020204030204" pitchFamily="34" charset="0"/>
                <a:cs typeface="Times New Roman" panose="02020603050405020304" pitchFamily="18" charset="0"/>
              </a:rPr>
              <a:t>) así que se trabajo con las zonas aledañas.</a:t>
            </a: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Times New Roman" panose="02020603050405020304" pitchFamily="18" charset="0"/>
              </a:rPr>
              <a:t>Información de coronas, perfiles de pozos verticales, imágenes de pozo, testigos laterales rotados. Dos años de campañas de reparaciones con WO y la realización de pozos verticales con el objetivo de adquisición de datos. Se genera un modelo estático que hasta el presente continúa enriqueciéndose y de ahí pasamos a la realización del primer piloto horizontal </a:t>
            </a:r>
            <a:r>
              <a:rPr lang="es-AR" sz="1800" err="1">
                <a:effectLst/>
                <a:latin typeface="Calibri" panose="020F0502020204030204" pitchFamily="34" charset="0"/>
                <a:ea typeface="Calibri" panose="020F0502020204030204" pitchFamily="34" charset="0"/>
                <a:cs typeface="Times New Roman" panose="02020603050405020304" pitchFamily="18" charset="0"/>
              </a:rPr>
              <a:t>multifracturado</a:t>
            </a:r>
            <a:r>
              <a:rPr lang="es-AR" sz="1800">
                <a:effectLst/>
                <a:latin typeface="Calibri" panose="020F0502020204030204" pitchFamily="34" charset="0"/>
                <a:ea typeface="Calibri" panose="020F0502020204030204" pitchFamily="34" charset="0"/>
                <a:cs typeface="Times New Roman" panose="02020603050405020304" pitchFamily="18" charset="0"/>
              </a:rPr>
              <a:t> realizado en 2021.</a:t>
            </a: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Times New Roman" panose="02020603050405020304" pitchFamily="18" charset="0"/>
              </a:rPr>
              <a:t>El piloto conto con una rama horizontal de 1000m </a:t>
            </a:r>
            <a:r>
              <a:rPr lang="es-AR" sz="1800" err="1">
                <a:effectLst/>
                <a:latin typeface="Calibri" panose="020F0502020204030204" pitchFamily="34" charset="0"/>
                <a:ea typeface="Calibri" panose="020F0502020204030204" pitchFamily="34" charset="0"/>
                <a:cs typeface="Times New Roman" panose="02020603050405020304" pitchFamily="18" charset="0"/>
              </a:rPr>
              <a:t>down</a:t>
            </a:r>
            <a:r>
              <a:rPr lang="es-AR" sz="1800">
                <a:effectLst/>
                <a:latin typeface="Calibri" panose="020F0502020204030204" pitchFamily="34" charset="0"/>
                <a:ea typeface="Calibri" panose="020F0502020204030204" pitchFamily="34" charset="0"/>
                <a:cs typeface="Times New Roman" panose="02020603050405020304" pitchFamily="18" charset="0"/>
              </a:rPr>
              <a:t> </a:t>
            </a:r>
            <a:r>
              <a:rPr lang="es-AR" sz="1800" err="1">
                <a:effectLst/>
                <a:latin typeface="Calibri" panose="020F0502020204030204" pitchFamily="34" charset="0"/>
                <a:ea typeface="Calibri" panose="020F0502020204030204" pitchFamily="34" charset="0"/>
                <a:cs typeface="Times New Roman" panose="02020603050405020304" pitchFamily="18" charset="0"/>
              </a:rPr>
              <a:t>dip</a:t>
            </a:r>
            <a:r>
              <a:rPr lang="es-AR" sz="1800">
                <a:effectLst/>
                <a:latin typeface="Calibri" panose="020F0502020204030204" pitchFamily="34" charset="0"/>
                <a:ea typeface="Calibri" panose="020F0502020204030204" pitchFamily="34" charset="0"/>
                <a:cs typeface="Times New Roman" panose="02020603050405020304" pitchFamily="18" charset="0"/>
              </a:rPr>
              <a:t> en una ventana de navegación de 20m entre el tope de la D-40 y base de la D-80. Durante la </a:t>
            </a:r>
            <a:r>
              <a:rPr lang="es-AR" sz="1800" err="1">
                <a:effectLst/>
                <a:latin typeface="Calibri" panose="020F0502020204030204" pitchFamily="34" charset="0"/>
                <a:ea typeface="Calibri" panose="020F0502020204030204" pitchFamily="34" charset="0"/>
                <a:cs typeface="Times New Roman" panose="02020603050405020304" pitchFamily="18" charset="0"/>
              </a:rPr>
              <a:t>geonavegacion</a:t>
            </a:r>
            <a:r>
              <a:rPr lang="es-AR" sz="1800">
                <a:effectLst/>
                <a:latin typeface="Calibri" panose="020F0502020204030204" pitchFamily="34" charset="0"/>
                <a:ea typeface="Calibri" panose="020F0502020204030204" pitchFamily="34" charset="0"/>
                <a:cs typeface="Times New Roman" panose="02020603050405020304" pitchFamily="18" charset="0"/>
              </a:rPr>
              <a:t> se produjo un desvió de ventana de navegación aproximadamente de 300m, ocasionando una pérdida de eficiencia en las estimulaciones hidráulicas y desvíos en costos/tiempos de perforación.</a:t>
            </a:r>
          </a:p>
          <a:p>
            <a:endParaRPr lang="es-AR"/>
          </a:p>
          <a:p>
            <a:r>
              <a:rPr lang="es-AR"/>
              <a:t>El cual conto con una rama horizontal de 1000m, una ventana de navegación de 20m </a:t>
            </a:r>
            <a:endParaRPr lang="es-AR" sz="2000"/>
          </a:p>
        </p:txBody>
      </p:sp>
      <p:sp>
        <p:nvSpPr>
          <p:cNvPr id="4" name="Marcador de número de diapositiva 3"/>
          <p:cNvSpPr>
            <a:spLocks noGrp="1"/>
          </p:cNvSpPr>
          <p:nvPr>
            <p:ph type="sldNum" sz="quarter" idx="5"/>
          </p:nvPr>
        </p:nvSpPr>
        <p:spPr/>
        <p:txBody>
          <a:bodyPr/>
          <a:lstStyle/>
          <a:p>
            <a:fld id="{8635099F-A789-4B45-B6F4-81C30C9AFB2F}" type="slidenum">
              <a:rPr lang="es-AR" smtClean="0"/>
              <a:t>4</a:t>
            </a:fld>
            <a:endParaRPr lang="es-AR"/>
          </a:p>
        </p:txBody>
      </p:sp>
    </p:spTree>
    <p:extLst>
      <p:ext uri="{BB962C8B-B14F-4D97-AF65-F5344CB8AC3E}">
        <p14:creationId xmlns:p14="http://schemas.microsoft.com/office/powerpoint/2010/main" val="128834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Para los tres pozos horizontales perforados en inicios de 2023 se estuvieron analizando las ubicaciones y programando un año antes de su ejecución.</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Se plantearon varias opciones teniendo en cuenta en superficie: el impacto ambiental, los recursos, el movimiento de suelo y las instalaciones en superficie debido a que la zona de interés coincide con una zona que se encuentra en producción y cuenta con una actividad histórica desde el año 60 con primaria y secundaria.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En lo que respecta a reservorio las ubicaciones fueron planteadas en base a la mejor eficiencia de drenaje posible, teniendo en cuenta la disposición de las bocas de pozo como el sentido y orientación de la rama horizontal a realizar.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Como pueden observar en el grafico a la izquierda la evolución de los diferentes escenarios. </a:t>
            </a:r>
            <a:r>
              <a:rPr lang="es-MX" sz="1800">
                <a:effectLst/>
                <a:latin typeface="Calibri" panose="020F0502020204030204" pitchFamily="34" charset="0"/>
                <a:ea typeface="Calibri" panose="020F0502020204030204" pitchFamily="34" charset="0"/>
                <a:cs typeface="Calibri" panose="020F0502020204030204" pitchFamily="34" charset="0"/>
              </a:rPr>
              <a:t>Se inicio con la propuesta de ubicaciones individuales que fueron descartadas por interferencias de instalaciones en superficie (baterías, colectoras. líneas troncales de producción)</a:t>
            </a:r>
            <a:r>
              <a:rPr lang="es-MX" sz="18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800">
                <a:effectLst/>
                <a:latin typeface="Calibri" panose="020F0502020204030204" pitchFamily="34" charset="0"/>
                <a:ea typeface="Calibri" panose="020F0502020204030204" pitchFamily="34" charset="0"/>
                <a:cs typeface="Calibri" panose="020F0502020204030204" pitchFamily="34" charset="0"/>
              </a:rPr>
              <a:t>Las siguientes propuestas se basaron en la distribución de pozos dentro de un solo </a:t>
            </a:r>
            <a:r>
              <a:rPr lang="es-MX" sz="1800" err="1">
                <a:effectLst/>
                <a:latin typeface="Calibri" panose="020F0502020204030204" pitchFamily="34" charset="0"/>
                <a:ea typeface="Calibri" panose="020F0502020204030204" pitchFamily="34" charset="0"/>
                <a:cs typeface="Calibri" panose="020F0502020204030204" pitchFamily="34" charset="0"/>
              </a:rPr>
              <a:t>pad</a:t>
            </a:r>
            <a:r>
              <a:rPr lang="es-MX" sz="1800">
                <a:effectLst/>
                <a:latin typeface="Calibri" panose="020F0502020204030204" pitchFamily="34" charset="0"/>
                <a:ea typeface="Calibri" panose="020F0502020204030204" pitchFamily="34" charset="0"/>
                <a:cs typeface="Calibri" panose="020F0502020204030204" pitchFamily="34" charset="0"/>
              </a:rPr>
              <a:t>. Como se observa en la figura escenario contemplaba un pozo vertical y dos pozos horizontales, esta distribución planteaba la posibilidad de un drenaje ineficiente de la zona central. El segundo </a:t>
            </a:r>
            <a:r>
              <a:rPr lang="es-AR" sz="1800">
                <a:effectLst/>
                <a:latin typeface="Calibri" panose="020F0502020204030204" pitchFamily="34" charset="0"/>
                <a:ea typeface="Calibri" panose="020F0502020204030204" pitchFamily="34" charset="0"/>
                <a:cs typeface="Calibri" panose="020F0502020204030204" pitchFamily="34" charset="0"/>
              </a:rPr>
              <a:t>con tres pozos alineados hacia un solo sentido lograría, a diferencia del primero, un drenaje eficiente del play perforado. Aun así, involucraría el incremento en los costos al momento de realizar una locación de mayores dimensiones y plantear dos pozos con trayectorias direccionales.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Se define entonces, una propuesta final siendo ésta una versión de los escenarios anteriores, con una locación individual para el pozo PH1 y una locación para los pozos PH2 Y PH3 con dos bocas de pozo separadas a 35m</a:t>
            </a:r>
            <a:r>
              <a:rPr lang="es-MX" sz="1800">
                <a:effectLst/>
                <a:latin typeface="Calibri" panose="020F0502020204030204" pitchFamily="34" charset="0"/>
                <a:ea typeface="Calibri" panose="020F0502020204030204" pitchFamily="34" charset="0"/>
                <a:cs typeface="Calibri" panose="020F0502020204030204" pitchFamily="34" charset="0"/>
              </a:rPr>
              <a:t>.</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1800">
                <a:effectLst/>
                <a:latin typeface="Calibri" panose="020F0502020204030204" pitchFamily="34" charset="0"/>
                <a:ea typeface="Calibri" panose="020F0502020204030204" pitchFamily="34" charset="0"/>
                <a:cs typeface="Calibri" panose="020F0502020204030204" pitchFamily="34" charset="0"/>
              </a:rPr>
              <a:t>Este último escenario permitía un drenaje total de la acumulación central, locaciones con dimensiones que permiten un menor movimiento de suelo y con un solo pozo horizontal direccional </a:t>
            </a:r>
            <a:r>
              <a:rPr lang="es-MX" sz="1800">
                <a:effectLst/>
                <a:latin typeface="Calibri" panose="020F0502020204030204" pitchFamily="34" charset="0"/>
                <a:ea typeface="Calibri" panose="020F0502020204030204" pitchFamily="34" charset="0"/>
                <a:cs typeface="Calibri" panose="020F0502020204030204" pitchFamily="34" charset="0"/>
              </a:rPr>
              <a:t>que involucraría un nuevo desafío para la perforación y </a:t>
            </a:r>
            <a:r>
              <a:rPr lang="es-MX" sz="1800" err="1">
                <a:effectLst/>
                <a:latin typeface="Calibri" panose="020F0502020204030204" pitchFamily="34" charset="0"/>
                <a:ea typeface="Calibri" panose="020F0502020204030204" pitchFamily="34" charset="0"/>
                <a:cs typeface="Calibri" panose="020F0502020204030204" pitchFamily="34" charset="0"/>
              </a:rPr>
              <a:t>geonavegación</a:t>
            </a:r>
            <a:r>
              <a:rPr lang="es-MX" sz="1800">
                <a:effectLst/>
                <a:latin typeface="Calibri" panose="020F0502020204030204" pitchFamily="34" charset="0"/>
                <a:ea typeface="Calibri" panose="020F0502020204030204" pitchFamily="34" charset="0"/>
                <a:cs typeface="Calibri" panose="020F0502020204030204" pitchFamily="34" charset="0"/>
              </a:rPr>
              <a:t>.</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5</a:t>
            </a:fld>
            <a:endParaRPr lang="es-AR"/>
          </a:p>
        </p:txBody>
      </p:sp>
    </p:spTree>
    <p:extLst>
      <p:ext uri="{BB962C8B-B14F-4D97-AF65-F5344CB8AC3E}">
        <p14:creationId xmlns:p14="http://schemas.microsoft.com/office/powerpoint/2010/main" val="200244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La construcción de los pozos horizontales ejecutados durante 2023 tuvo como premisa una rama horizontal de 1500m MD.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En función de los resultados del primer pozo(rama horizontal de 1000m) se decidió extender las ramas 500 metros adicionales para estas perforaciones, con el objetivo de ir evaluando la performance de seguir desarrollando ramas más extensas.</a:t>
            </a:r>
            <a:endParaRPr lang="es-AR" sz="1800">
              <a:solidFill>
                <a:srgbClr val="000000"/>
              </a:solidFill>
              <a:effectLst/>
              <a:latin typeface="Times New Roman" panose="02020603050405020304" pitchFamily="18" charset="0"/>
              <a:ea typeface="Times New Roman" panose="02020603050405020304" pitchFamily="18" charset="0"/>
            </a:endParaRPr>
          </a:p>
          <a:p>
            <a:pPr algn="l"/>
            <a:endParaRPr lang="es-AR" sz="1800">
              <a:solidFill>
                <a:srgbClr val="000000"/>
              </a:solidFill>
              <a:effectLst/>
              <a:latin typeface="Times New Roman" panose="02020603050405020304" pitchFamily="18" charset="0"/>
              <a:ea typeface="Times New Roman" panose="02020603050405020304" pitchFamily="18" charset="0"/>
            </a:endParaRPr>
          </a:p>
          <a:p>
            <a:pPr algn="l"/>
            <a:endParaRPr lang="es-AR" sz="1800">
              <a:solidFill>
                <a:srgbClr val="000000"/>
              </a:solidFill>
              <a:effectLst/>
              <a:latin typeface="Times New Roman" panose="02020603050405020304" pitchFamily="18" charset="0"/>
              <a:ea typeface="Times New Roman" panose="02020603050405020304" pitchFamily="18" charset="0"/>
            </a:endParaRPr>
          </a:p>
          <a:p>
            <a:pPr algn="l"/>
            <a:r>
              <a:rPr lang="es-AR" sz="1800">
                <a:solidFill>
                  <a:srgbClr val="000000"/>
                </a:solidFill>
                <a:effectLst/>
                <a:latin typeface="Times New Roman" panose="02020603050405020304" pitchFamily="18" charset="0"/>
                <a:ea typeface="Times New Roman" panose="02020603050405020304" pitchFamily="18" charset="0"/>
              </a:rPr>
              <a:t>Gráfico de la izquierda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Se muestra el mapa con el desarrollo propuesto con pozos horizontales y las ramas perforadas hasta el momento en una dirección SO-NE.</a:t>
            </a:r>
            <a:endParaRPr lang="es-AR" sz="1800">
              <a:solidFill>
                <a:srgbClr val="000000"/>
              </a:solidFill>
              <a:effectLst/>
              <a:latin typeface="Times New Roman" panose="02020603050405020304" pitchFamily="18" charset="0"/>
              <a:ea typeface="Times New Roman" panose="02020603050405020304" pitchFamily="18" charset="0"/>
            </a:endParaRPr>
          </a:p>
          <a:p>
            <a:pPr algn="l"/>
            <a:endParaRPr lang="es-AR" sz="1800">
              <a:solidFill>
                <a:srgbClr val="000000"/>
              </a:solidFill>
              <a:effectLst/>
              <a:latin typeface="Times New Roman" panose="02020603050405020304" pitchFamily="18" charset="0"/>
              <a:ea typeface="Times New Roman" panose="02020603050405020304" pitchFamily="18" charset="0"/>
            </a:endParaRPr>
          </a:p>
          <a:p>
            <a:pPr algn="l"/>
            <a:endParaRPr lang="es-AR" sz="1800">
              <a:solidFill>
                <a:srgbClr val="000000"/>
              </a:solidFill>
              <a:effectLst/>
              <a:latin typeface="Times New Roman" panose="02020603050405020304" pitchFamily="18" charset="0"/>
              <a:ea typeface="Times New Roman" panose="02020603050405020304" pitchFamily="18" charset="0"/>
            </a:endParaRPr>
          </a:p>
          <a:p>
            <a:pPr algn="l"/>
            <a:r>
              <a:rPr lang="es-AR" sz="1800">
                <a:solidFill>
                  <a:srgbClr val="000000"/>
                </a:solidFill>
                <a:effectLst/>
                <a:latin typeface="Times New Roman" panose="02020603050405020304" pitchFamily="18" charset="0"/>
                <a:ea typeface="Times New Roman" panose="02020603050405020304" pitchFamily="18" charset="0"/>
              </a:rPr>
              <a:t>Gráfico de la derecha</a:t>
            </a:r>
          </a:p>
          <a:p>
            <a:pPr algn="l"/>
            <a:endParaRPr lang="es-AR" sz="1800">
              <a:solidFill>
                <a:srgbClr val="000000"/>
              </a:solidFill>
              <a:effectLst/>
              <a:latin typeface="Times New Roman" panose="02020603050405020304" pitchFamily="18" charset="0"/>
              <a:ea typeface="Times New Roman" panose="02020603050405020304" pitchFamily="18" charset="0"/>
            </a:endParaRPr>
          </a:p>
          <a:p>
            <a:pPr algn="l"/>
            <a:r>
              <a:rPr lang="es-AR" sz="1800">
                <a:solidFill>
                  <a:srgbClr val="000000"/>
                </a:solidFill>
                <a:effectLst/>
                <a:latin typeface="Times New Roman" panose="02020603050405020304" pitchFamily="18" charset="0"/>
                <a:ea typeface="Times New Roman" panose="02020603050405020304" pitchFamily="18" charset="0"/>
              </a:rPr>
              <a:t>Los pozos horizontales CL-PH1 CL-PH2 y CL-PH3 contaron con la </a:t>
            </a:r>
            <a:r>
              <a:rPr lang="es-AR" sz="1800" err="1">
                <a:solidFill>
                  <a:srgbClr val="000000"/>
                </a:solidFill>
                <a:effectLst/>
                <a:latin typeface="Times New Roman" panose="02020603050405020304" pitchFamily="18" charset="0"/>
                <a:ea typeface="Times New Roman" panose="02020603050405020304" pitchFamily="18" charset="0"/>
              </a:rPr>
              <a:t>geonavegacion</a:t>
            </a:r>
            <a:r>
              <a:rPr lang="es-AR" sz="1800">
                <a:solidFill>
                  <a:srgbClr val="000000"/>
                </a:solidFill>
                <a:effectLst/>
                <a:latin typeface="Times New Roman" panose="02020603050405020304" pitchFamily="18" charset="0"/>
                <a:ea typeface="Times New Roman" panose="02020603050405020304" pitchFamily="18" charset="0"/>
              </a:rPr>
              <a:t> de parte de la </a:t>
            </a:r>
            <a:r>
              <a:rPr lang="es-AR" sz="1800" err="1">
                <a:solidFill>
                  <a:srgbClr val="000000"/>
                </a:solidFill>
                <a:effectLst/>
                <a:latin typeface="Times New Roman" panose="02020603050405020304" pitchFamily="18" charset="0"/>
                <a:ea typeface="Times New Roman" panose="02020603050405020304" pitchFamily="18" charset="0"/>
              </a:rPr>
              <a:t>cia</a:t>
            </a:r>
            <a:r>
              <a:rPr lang="es-AR" sz="1800">
                <a:solidFill>
                  <a:srgbClr val="000000"/>
                </a:solidFill>
                <a:effectLst/>
                <a:latin typeface="Times New Roman" panose="02020603050405020304" pitchFamily="18" charset="0"/>
                <a:ea typeface="Times New Roman" panose="02020603050405020304" pitchFamily="18" charset="0"/>
              </a:rPr>
              <a:t> Weatherford diseñando en conjunto con YPF.SA las trayectorias de los pozos y la navegación de estos.</a:t>
            </a:r>
          </a:p>
          <a:p>
            <a:pPr algn="l"/>
            <a:r>
              <a:rPr lang="es-AR" sz="1800">
                <a:solidFill>
                  <a:srgbClr val="000000"/>
                </a:solidFill>
                <a:effectLst/>
                <a:latin typeface="Times New Roman" panose="02020603050405020304" pitchFamily="18" charset="0"/>
                <a:ea typeface="Times New Roman" panose="02020603050405020304" pitchFamily="18" charset="0"/>
              </a:rPr>
              <a:t> Sus trayectorias fueron diseñadas para </a:t>
            </a:r>
            <a:r>
              <a:rPr lang="es-MX" sz="1800">
                <a:solidFill>
                  <a:srgbClr val="000000"/>
                </a:solidFill>
                <a:effectLst/>
                <a:latin typeface="Times New Roman" panose="02020603050405020304" pitchFamily="18" charset="0"/>
                <a:ea typeface="Times New Roman" panose="02020603050405020304" pitchFamily="18" charset="0"/>
              </a:rPr>
              <a:t>comenzaba a construir la curva mediante rotación y deslizamiento desde los 1900mMD para llegar a un </a:t>
            </a:r>
            <a:r>
              <a:rPr lang="es-MX" sz="1800" err="1">
                <a:solidFill>
                  <a:srgbClr val="000000"/>
                </a:solidFill>
                <a:effectLst/>
                <a:latin typeface="Times New Roman" panose="02020603050405020304" pitchFamily="18" charset="0"/>
                <a:ea typeface="Times New Roman" panose="02020603050405020304" pitchFamily="18" charset="0"/>
              </a:rPr>
              <a:t>landing</a:t>
            </a:r>
            <a:r>
              <a:rPr lang="es-MX" sz="1800">
                <a:solidFill>
                  <a:srgbClr val="000000"/>
                </a:solidFill>
                <a:effectLst/>
                <a:latin typeface="Times New Roman" panose="02020603050405020304" pitchFamily="18" charset="0"/>
                <a:ea typeface="Times New Roman" panose="02020603050405020304" pitchFamily="18" charset="0"/>
              </a:rPr>
              <a:t> </a:t>
            </a:r>
            <a:r>
              <a:rPr lang="es-MX" sz="1800" err="1">
                <a:solidFill>
                  <a:srgbClr val="000000"/>
                </a:solidFill>
                <a:effectLst/>
                <a:latin typeface="Times New Roman" panose="02020603050405020304" pitchFamily="18" charset="0"/>
                <a:ea typeface="Times New Roman" panose="02020603050405020304" pitchFamily="18" charset="0"/>
              </a:rPr>
              <a:t>point</a:t>
            </a:r>
            <a:r>
              <a:rPr lang="es-MX" sz="1800">
                <a:solidFill>
                  <a:srgbClr val="000000"/>
                </a:solidFill>
                <a:effectLst/>
                <a:latin typeface="Times New Roman" panose="02020603050405020304" pitchFamily="18" charset="0"/>
                <a:ea typeface="Times New Roman" panose="02020603050405020304" pitchFamily="18" charset="0"/>
              </a:rPr>
              <a:t> entre los 2200/ 2300mMD y luego culminar con una rama horizontal, llegando a una TD final de 3900 a 4000m MD.</a:t>
            </a:r>
            <a:endParaRPr lang="es-AR" sz="1800">
              <a:solidFill>
                <a:srgbClr val="000000"/>
              </a:solidFill>
              <a:effectLst/>
              <a:latin typeface="Times New Roman" panose="02020603050405020304" pitchFamily="18" charset="0"/>
              <a:ea typeface="Times New Roman" panose="02020603050405020304" pitchFamily="18" charset="0"/>
            </a:endParaRPr>
          </a:p>
          <a:p>
            <a:pPr algn="l"/>
            <a:r>
              <a:rPr lang="es-AR" sz="1800">
                <a:solidFill>
                  <a:srgbClr val="000000"/>
                </a:solidFill>
                <a:effectLst/>
                <a:latin typeface="Times New Roman" panose="02020603050405020304" pitchFamily="18" charset="0"/>
                <a:ea typeface="Times New Roman" panose="02020603050405020304" pitchFamily="18" charset="0"/>
              </a:rPr>
              <a:t> </a:t>
            </a:r>
            <a:r>
              <a:rPr lang="es-MX" sz="1800">
                <a:solidFill>
                  <a:srgbClr val="000000"/>
                </a:solidFill>
                <a:effectLst/>
                <a:latin typeface="Times New Roman" panose="02020603050405020304" pitchFamily="18" charset="0"/>
                <a:ea typeface="Times New Roman" panose="02020603050405020304" pitchFamily="18" charset="0"/>
              </a:rPr>
              <a:t>Los pozos se planificaron con una ventana de 20m con la intención de </a:t>
            </a:r>
            <a:r>
              <a:rPr lang="es-MX" sz="1800" err="1">
                <a:solidFill>
                  <a:srgbClr val="000000"/>
                </a:solidFill>
                <a:effectLst/>
                <a:latin typeface="Times New Roman" panose="02020603050405020304" pitchFamily="18" charset="0"/>
                <a:ea typeface="Times New Roman" panose="02020603050405020304" pitchFamily="18" charset="0"/>
              </a:rPr>
              <a:t>geonavegar</a:t>
            </a:r>
            <a:r>
              <a:rPr lang="es-MX" sz="1800">
                <a:solidFill>
                  <a:srgbClr val="000000"/>
                </a:solidFill>
                <a:effectLst/>
                <a:latin typeface="Times New Roman" panose="02020603050405020304" pitchFamily="18" charset="0"/>
                <a:ea typeface="Times New Roman" panose="02020603050405020304" pitchFamily="18" charset="0"/>
              </a:rPr>
              <a:t> sobre la base de la D-40 y tope de la D-80, manteniendo a lo largo de todo el trayecto la navegación hacia la bace de la D-40.</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6</a:t>
            </a:fld>
            <a:endParaRPr lang="es-AR"/>
          </a:p>
        </p:txBody>
      </p:sp>
    </p:spTree>
    <p:extLst>
      <p:ext uri="{BB962C8B-B14F-4D97-AF65-F5344CB8AC3E}">
        <p14:creationId xmlns:p14="http://schemas.microsoft.com/office/powerpoint/2010/main" val="173529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La preparación del </a:t>
            </a:r>
            <a:r>
              <a:rPr lang="es-MX" sz="1800" err="1">
                <a:solidFill>
                  <a:srgbClr val="000000"/>
                </a:solidFill>
                <a:effectLst/>
                <a:latin typeface="Times New Roman" panose="02020603050405020304" pitchFamily="18" charset="0"/>
                <a:ea typeface="Times New Roman" panose="02020603050405020304" pitchFamily="18" charset="0"/>
              </a:rPr>
              <a:t>pre-modelado</a:t>
            </a:r>
            <a:r>
              <a:rPr lang="es-MX" sz="1800">
                <a:solidFill>
                  <a:srgbClr val="000000"/>
                </a:solidFill>
                <a:effectLst/>
                <a:latin typeface="Times New Roman" panose="02020603050405020304" pitchFamily="18" charset="0"/>
                <a:ea typeface="Times New Roman" panose="02020603050405020304" pitchFamily="18" charset="0"/>
              </a:rPr>
              <a:t> se basa en un modelo geológico con propiedades en cada capa proveniente de la información de los pozos offset. Se realizó el “log </a:t>
            </a:r>
            <a:r>
              <a:rPr lang="es-MX" sz="1800" err="1">
                <a:solidFill>
                  <a:srgbClr val="000000"/>
                </a:solidFill>
                <a:effectLst/>
                <a:latin typeface="Times New Roman" panose="02020603050405020304" pitchFamily="18" charset="0"/>
                <a:ea typeface="Times New Roman" panose="02020603050405020304" pitchFamily="18" charset="0"/>
              </a:rPr>
              <a:t>squaring</a:t>
            </a:r>
            <a:r>
              <a:rPr lang="es-MX" sz="1800">
                <a:solidFill>
                  <a:srgbClr val="000000"/>
                </a:solidFill>
                <a:effectLst/>
                <a:latin typeface="Times New Roman" panose="02020603050405020304" pitchFamily="18" charset="0"/>
                <a:ea typeface="Times New Roman" panose="02020603050405020304" pitchFamily="18" charset="0"/>
              </a:rPr>
              <a:t>” de las curvas respetando las resoluciones verticales originales para asignar propiedades de rayos gamma total a cada capa (</a:t>
            </a:r>
            <a:r>
              <a:rPr lang="es-MX" sz="1800" err="1">
                <a:solidFill>
                  <a:srgbClr val="000000"/>
                </a:solidFill>
                <a:effectLst/>
                <a:latin typeface="Times New Roman" panose="02020603050405020304" pitchFamily="18" charset="0"/>
                <a:ea typeface="Times New Roman" panose="02020603050405020304" pitchFamily="18" charset="0"/>
              </a:rPr>
              <a:t>Fig.Izquierda</a:t>
            </a:r>
            <a:r>
              <a:rPr lang="es-MX" sz="1800">
                <a:solidFill>
                  <a:srgbClr val="000000"/>
                </a:solidFill>
                <a:effectLst/>
                <a:latin typeface="Times New Roman" panose="02020603050405020304" pitchFamily="18" charset="0"/>
                <a:ea typeface="Times New Roman" panose="02020603050405020304" pitchFamily="18" charset="0"/>
              </a:rPr>
              <a:t>). Se ejecuta posteriormente un modelado 2D para cada pozo offset representando diferentes escenarios durante la sección lateral, con la finalidad de evaluar la respuesta del sensor de rayos Gamma acimutal. (Figura derecha)</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Para la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de la rama horizontal se utilizaron las superficies correspondientes a los diferentes pases </a:t>
            </a:r>
            <a:r>
              <a:rPr lang="es-MX" sz="1800" err="1">
                <a:solidFill>
                  <a:srgbClr val="000000"/>
                </a:solidFill>
                <a:effectLst/>
                <a:latin typeface="Times New Roman" panose="02020603050405020304" pitchFamily="18" charset="0"/>
                <a:ea typeface="Times New Roman" panose="02020603050405020304" pitchFamily="18" charset="0"/>
              </a:rPr>
              <a:t>formacionales</a:t>
            </a:r>
            <a:r>
              <a:rPr lang="es-MX" sz="1800">
                <a:solidFill>
                  <a:srgbClr val="000000"/>
                </a:solidFill>
                <a:effectLst/>
                <a:latin typeface="Times New Roman" panose="02020603050405020304" pitchFamily="18" charset="0"/>
                <a:ea typeface="Times New Roman" panose="02020603050405020304" pitchFamily="18" charset="0"/>
              </a:rPr>
              <a:t> y registros direccionales de los pozos cercanos para el seguimiento en tiempo real.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Después de correlacionar los registros de pozos e interpretar la tendencia estructural por modelamiento 2D al punto de aterrizaje, fue posible identificar buzamientos aparentes de 3.1-4.8° hacia abajo. Una vez con el objetivo definido en la fase de construcción y un buzamiento aparente interpretado, se generó una trayectoria tentativa en la que se planteó bajar estratigráficamente y evaluar las propiedades petrofísicas del reservorio buscando la mejor zona dentro de la ventana de navegación con una baja severidad, evitando de esta manera generar una elevada tortuosidad al pozo desde el inicio de la sección lateral.</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Antes de iniciar la sección lateral se realizó la calibración de las curvas sintéticas en el modelo de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2D a partir de los datos obtenidos en memoria de la curva de rayos Gamma, manteniendo la interpretación realizada con los datos de tiempo real durante la construcción de la curva en la cual trayectoria se encontraba hacia la parte alta de la ventana de navegación. (</a:t>
            </a:r>
            <a:r>
              <a:rPr lang="es-MX" sz="1800" err="1">
                <a:solidFill>
                  <a:srgbClr val="000000"/>
                </a:solidFill>
                <a:effectLst/>
                <a:latin typeface="Times New Roman" panose="02020603050405020304" pitchFamily="18" charset="0"/>
                <a:ea typeface="Times New Roman" panose="02020603050405020304" pitchFamily="18" charset="0"/>
              </a:rPr>
              <a:t>Fig.derecha</a:t>
            </a:r>
            <a:r>
              <a:rPr lang="es-MX" sz="1800">
                <a:solidFill>
                  <a:srgbClr val="000000"/>
                </a:solidFill>
                <a:effectLst/>
                <a:latin typeface="Times New Roman" panose="02020603050405020304" pitchFamily="18" charset="0"/>
                <a:ea typeface="Times New Roman" panose="02020603050405020304" pitchFamily="18" charset="0"/>
              </a:rPr>
              <a:t>).</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7</a:t>
            </a:fld>
            <a:endParaRPr lang="es-AR"/>
          </a:p>
        </p:txBody>
      </p:sp>
    </p:spTree>
    <p:extLst>
      <p:ext uri="{BB962C8B-B14F-4D97-AF65-F5344CB8AC3E}">
        <p14:creationId xmlns:p14="http://schemas.microsoft.com/office/powerpoint/2010/main" val="314546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Gráfico izquierdo-BHA</a:t>
            </a:r>
          </a:p>
          <a:p>
            <a:endParaRPr lang="es-AR"/>
          </a:p>
          <a:p>
            <a:r>
              <a:rPr lang="es-MX" sz="1800">
                <a:solidFill>
                  <a:srgbClr val="000000"/>
                </a:solidFill>
                <a:effectLst/>
                <a:latin typeface="Times New Roman" panose="02020603050405020304" pitchFamily="18" charset="0"/>
                <a:ea typeface="Times New Roman" panose="02020603050405020304" pitchFamily="18" charset="0"/>
              </a:rPr>
              <a:t>Las tecnologías de registro durante la perforación (LWD) comprenden una amplia variedad de mediciones que pueden combinarse y optimizarse no sólo para dar prioridad a la información necesaria en tiempo real, sino también para establecer los mejores parámetros de adquisición en modo memoria. El sensor utilizado para la caracterización de esta formación se propuso luego de realizar los análisis de factibilidad con los datos del pozo piloto y corresponde a la obtención de datos de Rayos Gamma total, curvas de rayos Gamma acimutal e imagen de rayos Gamma en 4 sectores. Conociendo la tasa de penetración (ROP) esperada a partir de la experiencia previa en la zona, se ajustó y optimizó la frecuencia de adquisición de información para obtener una densidad de datos mayor al mínimo requerido (1 punto/pie). El motivo de esta decisión fue disponer de datos adecuados de todos los sensores que permitieran disminuir la incertidumbre al momento de realizar las interpretaciones, así como un mejor control de la inclinación durante la sección lateral. Se logró adquirir una excelente calidad de imagen para ROP cercanas a los 80-90 m/</a:t>
            </a:r>
            <a:r>
              <a:rPr lang="es-MX" sz="1800" err="1">
                <a:solidFill>
                  <a:srgbClr val="000000"/>
                </a:solidFill>
                <a:effectLst/>
                <a:latin typeface="Times New Roman" panose="02020603050405020304" pitchFamily="18" charset="0"/>
                <a:ea typeface="Times New Roman" panose="02020603050405020304" pitchFamily="18" charset="0"/>
              </a:rPr>
              <a:t>hrs</a:t>
            </a:r>
            <a:r>
              <a:rPr lang="es-MX" sz="1800">
                <a:solidFill>
                  <a:srgbClr val="000000"/>
                </a:solidFill>
                <a:effectLst/>
                <a:latin typeface="Times New Roman" panose="02020603050405020304" pitchFamily="18" charset="0"/>
                <a:ea typeface="Times New Roman" panose="02020603050405020304" pitchFamily="18" charset="0"/>
              </a:rPr>
              <a:t> debido al buen contraste existente dentro de la ventana de navegación. </a:t>
            </a:r>
          </a:p>
          <a:p>
            <a:endParaRPr lang="es-MX" sz="1800">
              <a:solidFill>
                <a:srgbClr val="000000"/>
              </a:solidFill>
              <a:effectLst/>
              <a:latin typeface="Times New Roman" panose="02020603050405020304" pitchFamily="18" charset="0"/>
            </a:endParaRPr>
          </a:p>
          <a:p>
            <a:endParaRPr lang="es-MX" sz="1800">
              <a:solidFill>
                <a:srgbClr val="000000"/>
              </a:solidFill>
              <a:effectLst/>
              <a:latin typeface="Times New Roman" panose="02020603050405020304" pitchFamily="18" charset="0"/>
            </a:endParaRPr>
          </a:p>
          <a:p>
            <a:r>
              <a:rPr lang="es-AR"/>
              <a:t>Gráfico derecho-Flujograma</a:t>
            </a:r>
          </a:p>
          <a:p>
            <a:endParaRPr lang="es-AR"/>
          </a:p>
          <a:p>
            <a:r>
              <a:rPr lang="es-MX" sz="1800">
                <a:solidFill>
                  <a:srgbClr val="000000"/>
                </a:solidFill>
                <a:effectLst/>
                <a:latin typeface="Times New Roman" panose="02020603050405020304" pitchFamily="18" charset="0"/>
                <a:ea typeface="Times New Roman" panose="02020603050405020304" pitchFamily="18" charset="0"/>
              </a:rPr>
              <a:t>La comunicación es la clave del éxito para un proyecto de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En este proyecto, los datos se transfirieron a un servidor mediante el protocolo WITSML. El equipo de toma de decisiones estaba formado por geólogos de estudios integrados, geofísicos, ingenieros de yacimientos, ingenieros de perforación y especialistas en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de la empresa de servicios. El soporte de los especialistas en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 se proporcionó de manera mixta, estando tanto en las oficinas del cliente como de forma remota. Aun así, se mantuvo la comunicación clave entre el representante de la empresa de servicios y todo el equipo de geología para permitir la eficiencia tanto en la puntualidad como en la corrección de la información y toma de decisiones. El diagrama de flujo de comunicación se debatió y planificó antes del trabajo para garantizar un correcto funcionamiento</a:t>
            </a:r>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8</a:t>
            </a:fld>
            <a:endParaRPr lang="es-AR"/>
          </a:p>
        </p:txBody>
      </p:sp>
    </p:spTree>
    <p:extLst>
      <p:ext uri="{BB962C8B-B14F-4D97-AF65-F5344CB8AC3E}">
        <p14:creationId xmlns:p14="http://schemas.microsoft.com/office/powerpoint/2010/main" val="400809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AR" sz="1800">
                <a:solidFill>
                  <a:srgbClr val="000000"/>
                </a:solidFill>
                <a:effectLst/>
                <a:latin typeface="Times New Roman" panose="02020603050405020304" pitchFamily="18" charset="0"/>
                <a:ea typeface="Times New Roman" panose="02020603050405020304" pitchFamily="18" charset="0"/>
              </a:rPr>
              <a:t>Para este pozo no se dispuso</a:t>
            </a:r>
            <a:r>
              <a:rPr lang="es-MX" sz="1800">
                <a:solidFill>
                  <a:srgbClr val="000000"/>
                </a:solidFill>
                <a:effectLst/>
                <a:latin typeface="Times New Roman" panose="02020603050405020304" pitchFamily="18" charset="0"/>
                <a:ea typeface="Times New Roman" panose="02020603050405020304" pitchFamily="18" charset="0"/>
              </a:rPr>
              <a:t> con GR acimutal lo que llevo a que la </a:t>
            </a:r>
            <a:r>
              <a:rPr lang="es-MX" sz="1800" err="1">
                <a:solidFill>
                  <a:srgbClr val="000000"/>
                </a:solidFill>
                <a:effectLst/>
                <a:latin typeface="Times New Roman" panose="02020603050405020304" pitchFamily="18" charset="0"/>
                <a:ea typeface="Times New Roman" panose="02020603050405020304" pitchFamily="18" charset="0"/>
              </a:rPr>
              <a:t>geonavegacion</a:t>
            </a:r>
            <a:r>
              <a:rPr lang="es-MX" sz="1800">
                <a:solidFill>
                  <a:srgbClr val="000000"/>
                </a:solidFill>
                <a:effectLst/>
                <a:latin typeface="Times New Roman" panose="02020603050405020304" pitchFamily="18" charset="0"/>
                <a:ea typeface="Times New Roman" panose="02020603050405020304" pitchFamily="18" charset="0"/>
              </a:rPr>
              <a:t> sea respaldada por el modelo estático y por el control geológico.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Este trabajo tripartito permitió observar en tiempo real y constatar la importancia de un modelo estático ajustado. A medida que se avanzaba con la construcción del pozo se podía cotejar como la curva sintética de Gama Ray Total coincidía con las superficies de los topes y bases de pases </a:t>
            </a:r>
            <a:r>
              <a:rPr lang="es-MX" sz="1800" err="1">
                <a:solidFill>
                  <a:srgbClr val="000000"/>
                </a:solidFill>
                <a:effectLst/>
                <a:latin typeface="Times New Roman" panose="02020603050405020304" pitchFamily="18" charset="0"/>
                <a:ea typeface="Times New Roman" panose="02020603050405020304" pitchFamily="18" charset="0"/>
              </a:rPr>
              <a:t>formacionales</a:t>
            </a:r>
            <a:r>
              <a:rPr lang="es-MX" sz="1800">
                <a:solidFill>
                  <a:srgbClr val="000000"/>
                </a:solidFill>
                <a:effectLst/>
                <a:latin typeface="Times New Roman" panose="02020603050405020304" pitchFamily="18" charset="0"/>
                <a:ea typeface="Times New Roman" panose="02020603050405020304" pitchFamily="18" charset="0"/>
              </a:rPr>
              <a:t> como de las secuencias estratigráficas, dadas por el modelo estático y verificadas mediante lo que iba describiendo el control geológico.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Al no contar con la herramienta de Gama Ray Acimutal para este pozo, uno de los patrones que nos permitió mantener una buena </a:t>
            </a:r>
            <a:r>
              <a:rPr lang="es-MX" sz="1800" err="1">
                <a:solidFill>
                  <a:srgbClr val="000000"/>
                </a:solidFill>
                <a:effectLst/>
                <a:latin typeface="Times New Roman" panose="02020603050405020304" pitchFamily="18" charset="0"/>
                <a:ea typeface="Times New Roman" panose="02020603050405020304" pitchFamily="18" charset="0"/>
              </a:rPr>
              <a:t>geonavegacion</a:t>
            </a:r>
            <a:r>
              <a:rPr lang="es-MX" sz="1800">
                <a:solidFill>
                  <a:srgbClr val="000000"/>
                </a:solidFill>
                <a:effectLst/>
                <a:latin typeface="Times New Roman" panose="02020603050405020304" pitchFamily="18" charset="0"/>
                <a:ea typeface="Times New Roman" panose="02020603050405020304" pitchFamily="18" charset="0"/>
              </a:rPr>
              <a:t> fue la utilización de la curva de gas total que provee el control geológico. Se estableció una entrega de información cada 60m para ir ajustando en tiempo real el modelo de </a:t>
            </a:r>
            <a:r>
              <a:rPr lang="es-MX" sz="1800" err="1">
                <a:solidFill>
                  <a:srgbClr val="000000"/>
                </a:solidFill>
                <a:effectLst/>
                <a:latin typeface="Times New Roman" panose="02020603050405020304" pitchFamily="18" charset="0"/>
                <a:ea typeface="Times New Roman" panose="02020603050405020304" pitchFamily="18" charset="0"/>
              </a:rPr>
              <a:t>geonavegación</a:t>
            </a:r>
            <a:r>
              <a:rPr lang="es-MX" sz="1800">
                <a:solidFill>
                  <a:srgbClr val="000000"/>
                </a:solidFill>
                <a:effectLst/>
                <a:latin typeface="Times New Roman" panose="02020603050405020304" pitchFamily="18" charset="0"/>
                <a:ea typeface="Times New Roman" panose="02020603050405020304" pitchFamily="18" charset="0"/>
              </a:rPr>
              <a:t>.</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a:p>
        </p:txBody>
      </p:sp>
      <p:sp>
        <p:nvSpPr>
          <p:cNvPr id="4" name="Marcador de número de diapositiva 3"/>
          <p:cNvSpPr>
            <a:spLocks noGrp="1"/>
          </p:cNvSpPr>
          <p:nvPr>
            <p:ph type="sldNum" sz="quarter" idx="5"/>
          </p:nvPr>
        </p:nvSpPr>
        <p:spPr/>
        <p:txBody>
          <a:bodyPr/>
          <a:lstStyle/>
          <a:p>
            <a:fld id="{8635099F-A789-4B45-B6F4-81C30C9AFB2F}" type="slidenum">
              <a:rPr lang="es-AR" smtClean="0"/>
              <a:t>9</a:t>
            </a:fld>
            <a:endParaRPr lang="es-AR"/>
          </a:p>
        </p:txBody>
      </p:sp>
    </p:spTree>
    <p:extLst>
      <p:ext uri="{BB962C8B-B14F-4D97-AF65-F5344CB8AC3E}">
        <p14:creationId xmlns:p14="http://schemas.microsoft.com/office/powerpoint/2010/main" val="82282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4/11/2023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4" name="CuadroTexto 3">
            <a:extLst>
              <a:ext uri="{FF2B5EF4-FFF2-40B4-BE49-F238E27FC236}">
                <a16:creationId xmlns:a16="http://schemas.microsoft.com/office/drawing/2014/main" xmlns="" id="{A1C74757-982C-DEE1-D1F8-3F4B3520D9B9}"/>
              </a:ext>
            </a:extLst>
          </p:cNvPr>
          <p:cNvSpPr txBox="1"/>
          <p:nvPr userDrawn="1">
            <p:extLst>
              <p:ext uri="{1162E1C5-73C7-4A58-AE30-91384D911F3F}">
                <p184:classification xmlns:p184="http://schemas.microsoft.com/office/powerpoint/2018/4/main" xmlns="" val="hdr"/>
              </p:ext>
            </p:extLst>
          </p:nvPr>
        </p:nvSpPr>
        <p:spPr>
          <a:xfrm>
            <a:off x="10910888" y="0"/>
            <a:ext cx="1309687" cy="152400"/>
          </a:xfrm>
          <a:prstGeom prst="rect">
            <a:avLst/>
          </a:prstGeom>
        </p:spPr>
        <p:txBody>
          <a:bodyPr horzOverflow="overflow" lIns="0" tIns="0" rIns="0" bIns="0">
            <a:spAutoFit/>
          </a:bodyPr>
          <a:lstStyle/>
          <a:p>
            <a:pPr algn="l"/>
            <a:r>
              <a:rPr lang="es-AR" sz="1000">
                <a:solidFill>
                  <a:srgbClr val="000000"/>
                </a:solidFill>
                <a:latin typeface="Calibri" panose="020F0502020204030204" pitchFamily="34" charset="0"/>
                <a:cs typeface="Calibri" panose="020F0502020204030204" pitchFamily="34" charset="0"/>
              </a:rPr>
              <a:t>Documento: YPF-Privado</a:t>
            </a:r>
          </a:p>
        </p:txBody>
      </p:sp>
      <p:sp>
        <p:nvSpPr>
          <p:cNvPr id="5" name="CuadroTexto 4">
            <a:extLst>
              <a:ext uri="{FF2B5EF4-FFF2-40B4-BE49-F238E27FC236}">
                <a16:creationId xmlns:a16="http://schemas.microsoft.com/office/drawing/2014/main" xmlns="" id="{6981876B-F137-3E50-144E-9720E3062132}"/>
              </a:ext>
            </a:extLst>
          </p:cNvPr>
          <p:cNvSpPr txBox="1"/>
          <p:nvPr userDrawn="1">
            <p:extLst>
              <p:ext uri="{1162E1C5-73C7-4A58-AE30-91384D911F3F}">
                <p184:classification xmlns:p184="http://schemas.microsoft.com/office/powerpoint/2018/4/main" xmlns="" val="ftr"/>
              </p:ext>
            </p:extLst>
          </p:nvPr>
        </p:nvSpPr>
        <p:spPr>
          <a:xfrm>
            <a:off x="10910888" y="6705600"/>
            <a:ext cx="1309687" cy="152400"/>
          </a:xfrm>
          <a:prstGeom prst="rect">
            <a:avLst/>
          </a:prstGeom>
        </p:spPr>
        <p:txBody>
          <a:bodyPr horzOverflow="overflow" lIns="0" tIns="0" rIns="0" bIns="0">
            <a:spAutoFit/>
          </a:bodyPr>
          <a:lstStyle/>
          <a:p>
            <a:pPr algn="l"/>
            <a:r>
              <a:rPr lang="es-AR" sz="1000">
                <a:solidFill>
                  <a:srgbClr val="000000"/>
                </a:solidFill>
                <a:latin typeface="Calibri" panose="020F0502020204030204" pitchFamily="34" charset="0"/>
                <a:cs typeface="Calibri" panose="020F0502020204030204" pitchFamily="34" charset="0"/>
              </a:rPr>
              <a:t>Documento: YPF-Privado</a:t>
            </a:r>
          </a:p>
        </p:txBody>
      </p:sp>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xmlns="" id="{987F9B89-BB0B-4FDE-BF27-E8357EDAD0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838200" y="2695873"/>
            <a:ext cx="10537826" cy="954107"/>
          </a:xfrm>
        </p:spPr>
        <p:txBody>
          <a:bodyPr wrap="square">
            <a:normAutofit/>
          </a:bodyPr>
          <a:lstStyle/>
          <a:p>
            <a:r>
              <a:rPr lang="es-MX" sz="1800" b="1" cap="all" err="1">
                <a:solidFill>
                  <a:schemeClr val="bg1"/>
                </a:solidFill>
                <a:effectLst/>
                <a:latin typeface="Times New Roman" panose="02020603050405020304" pitchFamily="18" charset="0"/>
                <a:ea typeface="Times New Roman" panose="02020603050405020304" pitchFamily="18" charset="0"/>
              </a:rPr>
              <a:t>Geonavegación</a:t>
            </a:r>
            <a:r>
              <a:rPr lang="es-MX" sz="1800" b="1" cap="all">
                <a:solidFill>
                  <a:schemeClr val="bg1"/>
                </a:solidFill>
                <a:effectLst/>
                <a:latin typeface="Times New Roman" panose="02020603050405020304" pitchFamily="18" charset="0"/>
                <a:ea typeface="Times New Roman" panose="02020603050405020304" pitchFamily="18" charset="0"/>
              </a:rPr>
              <a:t> de pozos horizontales en reservorios Convencionales:</a:t>
            </a:r>
            <a:r>
              <a:rPr lang="es-MX" sz="1800">
                <a:solidFill>
                  <a:schemeClr val="bg1"/>
                </a:solidFill>
                <a:effectLst/>
                <a:latin typeface="Times New Roman" panose="02020603050405020304" pitchFamily="18" charset="0"/>
                <a:ea typeface="Times New Roman" panose="02020603050405020304" pitchFamily="18" charset="0"/>
              </a:rPr>
              <a:t> </a:t>
            </a:r>
            <a:r>
              <a:rPr lang="es-MX" sz="1800" b="1" cap="all">
                <a:solidFill>
                  <a:schemeClr val="bg1"/>
                </a:solidFill>
                <a:effectLst/>
                <a:latin typeface="Times New Roman" panose="02020603050405020304" pitchFamily="18" charset="0"/>
                <a:ea typeface="Times New Roman" panose="02020603050405020304" pitchFamily="18" charset="0"/>
              </a:rPr>
              <a:t>Caso de estudio D-129 </a:t>
            </a:r>
            <a:r>
              <a:rPr lang="es-MX" sz="1800" b="1" cap="all" err="1">
                <a:solidFill>
                  <a:schemeClr val="bg1"/>
                </a:solidFill>
                <a:effectLst/>
                <a:latin typeface="Times New Roman" panose="02020603050405020304" pitchFamily="18" charset="0"/>
                <a:ea typeface="Times New Roman" panose="02020603050405020304" pitchFamily="18" charset="0"/>
              </a:rPr>
              <a:t>Tight</a:t>
            </a:r>
            <a:r>
              <a:rPr lang="es-AR" sz="1800">
                <a:solidFill>
                  <a:schemeClr val="bg1"/>
                </a:solidFill>
                <a:effectLst/>
                <a:latin typeface="Times New Roman" panose="02020603050405020304" pitchFamily="18" charset="0"/>
                <a:ea typeface="Times New Roman" panose="02020603050405020304" pitchFamily="18" charset="0"/>
              </a:rPr>
              <a:t/>
            </a:r>
            <a:br>
              <a:rPr lang="es-AR" sz="1800">
                <a:solidFill>
                  <a:schemeClr val="bg1"/>
                </a:solidFill>
                <a:effectLst/>
                <a:latin typeface="Times New Roman" panose="02020603050405020304" pitchFamily="18" charset="0"/>
                <a:ea typeface="Times New Roman" panose="02020603050405020304" pitchFamily="18" charset="0"/>
              </a:rPr>
            </a:br>
            <a:endParaRPr lang="es-AR" sz="1800">
              <a:solidFill>
                <a:schemeClr val="bg1"/>
              </a:solidFill>
            </a:endParaRPr>
          </a:p>
        </p:txBody>
      </p:sp>
      <p:pic>
        <p:nvPicPr>
          <p:cNvPr id="4" name="Imagen 3">
            <a:extLst>
              <a:ext uri="{FF2B5EF4-FFF2-40B4-BE49-F238E27FC236}">
                <a16:creationId xmlns:a16="http://schemas.microsoft.com/office/drawing/2014/main" xmlns="" id="{DA747AC3-956C-423F-1589-2F55C50E3CD2}"/>
              </a:ext>
            </a:extLst>
          </p:cNvPr>
          <p:cNvPicPr>
            <a:picLocks noChangeAspect="1"/>
          </p:cNvPicPr>
          <p:nvPr/>
        </p:nvPicPr>
        <p:blipFill rotWithShape="1">
          <a:blip r:embed="rId3"/>
          <a:srcRect t="16495" r="1" b="4076"/>
          <a:stretch/>
        </p:blipFill>
        <p:spPr>
          <a:xfrm>
            <a:off x="7" y="-3"/>
            <a:ext cx="6000749" cy="2180602"/>
          </a:xfrm>
          <a:custGeom>
            <a:avLst/>
            <a:gdLst/>
            <a:ahLst/>
            <a:cxnLst/>
            <a:rect l="l" t="t" r="r" b="b"/>
            <a:pathLst>
              <a:path w="6000749" h="2180602">
                <a:moveTo>
                  <a:pt x="0" y="0"/>
                </a:moveTo>
                <a:lnTo>
                  <a:pt x="6000749" y="0"/>
                </a:lnTo>
                <a:lnTo>
                  <a:pt x="6000749" y="1817452"/>
                </a:lnTo>
                <a:lnTo>
                  <a:pt x="5980686" y="1817518"/>
                </a:lnTo>
                <a:cubicBezTo>
                  <a:pt x="5936335" y="1820765"/>
                  <a:pt x="5892433" y="1826513"/>
                  <a:pt x="5848802" y="1832962"/>
                </a:cubicBezTo>
                <a:cubicBezTo>
                  <a:pt x="5791110" y="1841560"/>
                  <a:pt x="5731975" y="1846794"/>
                  <a:pt x="5674647" y="1855580"/>
                </a:cubicBezTo>
                <a:cubicBezTo>
                  <a:pt x="5631737" y="1862309"/>
                  <a:pt x="5588831" y="1870348"/>
                  <a:pt x="5549529" y="1881188"/>
                </a:cubicBezTo>
                <a:cubicBezTo>
                  <a:pt x="5492552" y="1897079"/>
                  <a:pt x="5442799" y="1921005"/>
                  <a:pt x="5370320" y="1914649"/>
                </a:cubicBezTo>
                <a:cubicBezTo>
                  <a:pt x="5306495" y="1909042"/>
                  <a:pt x="5248806" y="1920817"/>
                  <a:pt x="5190391" y="1932032"/>
                </a:cubicBezTo>
                <a:cubicBezTo>
                  <a:pt x="5147481" y="1940257"/>
                  <a:pt x="5104579" y="1948670"/>
                  <a:pt x="5060224" y="1953904"/>
                </a:cubicBezTo>
                <a:cubicBezTo>
                  <a:pt x="5007578" y="1960072"/>
                  <a:pt x="4948083" y="1957454"/>
                  <a:pt x="4901206" y="1968858"/>
                </a:cubicBezTo>
                <a:cubicBezTo>
                  <a:pt x="4852168" y="1980822"/>
                  <a:pt x="4811428" y="1972783"/>
                  <a:pt x="4767795" y="1969418"/>
                </a:cubicBezTo>
                <a:cubicBezTo>
                  <a:pt x="4698205" y="1964184"/>
                  <a:pt x="4628970" y="1954464"/>
                  <a:pt x="4558660" y="1966802"/>
                </a:cubicBezTo>
                <a:cubicBezTo>
                  <a:pt x="4473205" y="1981756"/>
                  <a:pt x="4388468" y="1997831"/>
                  <a:pt x="4302653" y="2012037"/>
                </a:cubicBezTo>
                <a:cubicBezTo>
                  <a:pt x="4269476" y="2017459"/>
                  <a:pt x="4233785" y="2019702"/>
                  <a:pt x="4199166" y="2022132"/>
                </a:cubicBezTo>
                <a:cubicBezTo>
                  <a:pt x="4166357" y="2024189"/>
                  <a:pt x="4127055" y="2018955"/>
                  <a:pt x="4101809" y="2026805"/>
                </a:cubicBezTo>
                <a:cubicBezTo>
                  <a:pt x="4036905" y="2046993"/>
                  <a:pt x="3970203" y="2056899"/>
                  <a:pt x="3895199" y="2056899"/>
                </a:cubicBezTo>
                <a:cubicBezTo>
                  <a:pt x="3867072" y="2056899"/>
                  <a:pt x="3839668" y="2065312"/>
                  <a:pt x="3811186" y="2066808"/>
                </a:cubicBezTo>
                <a:cubicBezTo>
                  <a:pt x="3772239" y="2068676"/>
                  <a:pt x="3727528" y="2073724"/>
                  <a:pt x="3693636" y="2066619"/>
                </a:cubicBezTo>
                <a:cubicBezTo>
                  <a:pt x="3613949" y="2049797"/>
                  <a:pt x="3549409" y="2063817"/>
                  <a:pt x="3479814" y="2080453"/>
                </a:cubicBezTo>
                <a:cubicBezTo>
                  <a:pt x="3411303" y="2096903"/>
                  <a:pt x="3339188" y="2109986"/>
                  <a:pt x="3266353" y="2120829"/>
                </a:cubicBezTo>
                <a:cubicBezTo>
                  <a:pt x="3238949" y="2124754"/>
                  <a:pt x="3206140" y="2118211"/>
                  <a:pt x="3175847" y="2116904"/>
                </a:cubicBezTo>
                <a:cubicBezTo>
                  <a:pt x="3165028" y="2116529"/>
                  <a:pt x="3153130" y="2115968"/>
                  <a:pt x="3143397" y="2117838"/>
                </a:cubicBezTo>
                <a:cubicBezTo>
                  <a:pt x="3049288" y="2135783"/>
                  <a:pt x="2953732" y="2149428"/>
                  <a:pt x="2851692" y="2140083"/>
                </a:cubicBezTo>
                <a:cubicBezTo>
                  <a:pt x="2842318" y="2139147"/>
                  <a:pt x="2831859" y="2141204"/>
                  <a:pt x="2822482" y="2142513"/>
                </a:cubicBezTo>
                <a:cubicBezTo>
                  <a:pt x="2776688" y="2149242"/>
                  <a:pt x="2731976" y="2159896"/>
                  <a:pt x="2685467" y="2162326"/>
                </a:cubicBezTo>
                <a:cubicBezTo>
                  <a:pt x="2570801" y="2168307"/>
                  <a:pt x="2455420" y="2170739"/>
                  <a:pt x="2340028" y="2174664"/>
                </a:cubicBezTo>
                <a:cubicBezTo>
                  <a:pt x="2332817" y="2174850"/>
                  <a:pt x="2325246" y="2174850"/>
                  <a:pt x="2318757" y="2176159"/>
                </a:cubicBezTo>
                <a:cubicBezTo>
                  <a:pt x="2276207" y="2184198"/>
                  <a:pt x="2239070" y="2181580"/>
                  <a:pt x="2203009" y="2166253"/>
                </a:cubicBezTo>
                <a:cubicBezTo>
                  <a:pt x="2187144" y="2159523"/>
                  <a:pt x="2165509" y="2155971"/>
                  <a:pt x="2145680" y="2152233"/>
                </a:cubicBezTo>
                <a:cubicBezTo>
                  <a:pt x="2116471" y="2146624"/>
                  <a:pt x="2086546" y="2141204"/>
                  <a:pt x="2056257" y="2137652"/>
                </a:cubicBezTo>
                <a:cubicBezTo>
                  <a:pt x="2026328" y="2134288"/>
                  <a:pt x="1994238" y="2129615"/>
                  <a:pt x="1965392" y="2132231"/>
                </a:cubicBezTo>
                <a:cubicBezTo>
                  <a:pt x="1913469" y="2136904"/>
                  <a:pt x="1864067" y="2147372"/>
                  <a:pt x="1812867" y="2154289"/>
                </a:cubicBezTo>
                <a:cubicBezTo>
                  <a:pt x="1795199" y="2156719"/>
                  <a:pt x="1775726" y="2156344"/>
                  <a:pt x="1757340" y="2156533"/>
                </a:cubicBezTo>
                <a:cubicBezTo>
                  <a:pt x="1715149" y="2157092"/>
                  <a:pt x="1671880" y="2151672"/>
                  <a:pt x="1633661" y="2167187"/>
                </a:cubicBezTo>
                <a:cubicBezTo>
                  <a:pt x="1598326" y="2181766"/>
                  <a:pt x="1562625" y="2177468"/>
                  <a:pt x="1525488" y="2166439"/>
                </a:cubicBezTo>
                <a:cubicBezTo>
                  <a:pt x="1498803" y="2158587"/>
                  <a:pt x="1468519" y="2152419"/>
                  <a:pt x="1438590" y="2149428"/>
                </a:cubicBezTo>
                <a:cubicBezTo>
                  <a:pt x="1397482" y="2145317"/>
                  <a:pt x="1356738" y="2143633"/>
                  <a:pt x="1312386" y="2146065"/>
                </a:cubicBezTo>
                <a:cubicBezTo>
                  <a:pt x="1281015" y="2147747"/>
                  <a:pt x="1255413" y="2148494"/>
                  <a:pt x="1230894" y="2158401"/>
                </a:cubicBezTo>
                <a:cubicBezTo>
                  <a:pt x="1226930" y="2159896"/>
                  <a:pt x="1219719" y="2160271"/>
                  <a:pt x="1214309" y="2160083"/>
                </a:cubicBezTo>
                <a:cubicBezTo>
                  <a:pt x="1143277" y="2156905"/>
                  <a:pt x="1072963" y="2158587"/>
                  <a:pt x="1001207" y="2160832"/>
                </a:cubicBezTo>
                <a:cubicBezTo>
                  <a:pt x="909986" y="2163821"/>
                  <a:pt x="814067" y="2155037"/>
                  <a:pt x="735104" y="2123634"/>
                </a:cubicBezTo>
                <a:cubicBezTo>
                  <a:pt x="723565" y="2118959"/>
                  <a:pt x="706257" y="2116904"/>
                  <a:pt x="691111" y="2115782"/>
                </a:cubicBezTo>
                <a:cubicBezTo>
                  <a:pt x="619719" y="2110923"/>
                  <a:pt x="547963" y="2107557"/>
                  <a:pt x="476567" y="2102136"/>
                </a:cubicBezTo>
                <a:cubicBezTo>
                  <a:pt x="437625" y="2099146"/>
                  <a:pt x="396881" y="2096528"/>
                  <a:pt x="361546" y="2088303"/>
                </a:cubicBezTo>
                <a:cubicBezTo>
                  <a:pt x="326934" y="2080267"/>
                  <a:pt x="299163" y="2070733"/>
                  <a:pt x="278611" y="2087555"/>
                </a:cubicBezTo>
                <a:cubicBezTo>
                  <a:pt x="241838" y="2078583"/>
                  <a:pt x="209740" y="2071106"/>
                  <a:pt x="178377" y="2063069"/>
                </a:cubicBezTo>
                <a:cubicBezTo>
                  <a:pt x="166834" y="2060079"/>
                  <a:pt x="157098" y="2055217"/>
                  <a:pt x="145559" y="2052413"/>
                </a:cubicBezTo>
                <a:cubicBezTo>
                  <a:pt x="133298" y="2049422"/>
                  <a:pt x="119598" y="2047554"/>
                  <a:pt x="106258" y="2046059"/>
                </a:cubicBezTo>
                <a:lnTo>
                  <a:pt x="0" y="2034015"/>
                </a:lnTo>
                <a:close/>
              </a:path>
            </a:pathLst>
          </a:custGeom>
        </p:spPr>
      </p:pic>
      <p:pic>
        <p:nvPicPr>
          <p:cNvPr id="7" name="Imagen 6">
            <a:extLst>
              <a:ext uri="{FF2B5EF4-FFF2-40B4-BE49-F238E27FC236}">
                <a16:creationId xmlns:a16="http://schemas.microsoft.com/office/drawing/2014/main" xmlns="" id="{905F8795-400C-AB9D-8C32-D72780EA29F1}"/>
              </a:ext>
            </a:extLst>
          </p:cNvPr>
          <p:cNvPicPr>
            <a:picLocks noChangeAspect="1"/>
          </p:cNvPicPr>
          <p:nvPr/>
        </p:nvPicPr>
        <p:blipFill rotWithShape="1">
          <a:blip r:embed="rId4"/>
          <a:srcRect t="3301" r="1" b="33504"/>
          <a:stretch/>
        </p:blipFill>
        <p:spPr>
          <a:xfrm>
            <a:off x="6191243" y="4"/>
            <a:ext cx="6000750" cy="1867659"/>
          </a:xfrm>
          <a:custGeom>
            <a:avLst/>
            <a:gdLst/>
            <a:ahLst/>
            <a:cxnLst/>
            <a:rect l="l" t="t" r="r" b="b"/>
            <a:pathLst>
              <a:path w="6000750" h="1867659">
                <a:moveTo>
                  <a:pt x="0" y="0"/>
                </a:moveTo>
                <a:lnTo>
                  <a:pt x="6000750" y="0"/>
                </a:lnTo>
                <a:lnTo>
                  <a:pt x="6000750" y="1804153"/>
                </a:lnTo>
                <a:lnTo>
                  <a:pt x="5979548" y="1802679"/>
                </a:lnTo>
                <a:cubicBezTo>
                  <a:pt x="5935197" y="1800063"/>
                  <a:pt x="5890485" y="1798568"/>
                  <a:pt x="5846133" y="1795950"/>
                </a:cubicBezTo>
                <a:cubicBezTo>
                  <a:pt x="5775100" y="1791652"/>
                  <a:pt x="5704427" y="1786791"/>
                  <a:pt x="5633754" y="1782305"/>
                </a:cubicBezTo>
                <a:cubicBezTo>
                  <a:pt x="5604189" y="1780623"/>
                  <a:pt x="5573177" y="1775950"/>
                  <a:pt x="5545414" y="1778753"/>
                </a:cubicBezTo>
                <a:cubicBezTo>
                  <a:pt x="5475460" y="1785857"/>
                  <a:pt x="5406589" y="1783800"/>
                  <a:pt x="5336999" y="1778941"/>
                </a:cubicBezTo>
                <a:cubicBezTo>
                  <a:pt x="5313202" y="1777257"/>
                  <a:pt x="5287601" y="1777632"/>
                  <a:pt x="5264524" y="1780809"/>
                </a:cubicBezTo>
                <a:cubicBezTo>
                  <a:pt x="5217287" y="1787166"/>
                  <a:pt x="5171497" y="1796138"/>
                  <a:pt x="5124979" y="1803988"/>
                </a:cubicBezTo>
                <a:cubicBezTo>
                  <a:pt x="5119930" y="1804922"/>
                  <a:pt x="5113801" y="1805111"/>
                  <a:pt x="5108395" y="1805670"/>
                </a:cubicBezTo>
                <a:cubicBezTo>
                  <a:pt x="5077743" y="1808849"/>
                  <a:pt x="5047458" y="1812027"/>
                  <a:pt x="5016806" y="1814831"/>
                </a:cubicBezTo>
                <a:cubicBezTo>
                  <a:pt x="5000222" y="1816326"/>
                  <a:pt x="4983274" y="1816513"/>
                  <a:pt x="4966685" y="1817822"/>
                </a:cubicBezTo>
                <a:cubicBezTo>
                  <a:pt x="4902505" y="1823056"/>
                  <a:pt x="4831831" y="1814270"/>
                  <a:pt x="4776301" y="1836887"/>
                </a:cubicBezTo>
                <a:cubicBezTo>
                  <a:pt x="4740243" y="1851469"/>
                  <a:pt x="4705268" y="1848103"/>
                  <a:pt x="4666689" y="1845860"/>
                </a:cubicBezTo>
                <a:cubicBezTo>
                  <a:pt x="4637480" y="1844178"/>
                  <a:pt x="4607551" y="1844739"/>
                  <a:pt x="4577985" y="1844551"/>
                </a:cubicBezTo>
                <a:cubicBezTo>
                  <a:pt x="4526062" y="1843992"/>
                  <a:pt x="4474139" y="1843803"/>
                  <a:pt x="4422216" y="1842869"/>
                </a:cubicBezTo>
                <a:cubicBezTo>
                  <a:pt x="4405628" y="1842496"/>
                  <a:pt x="4388683" y="1837821"/>
                  <a:pt x="4372455" y="1838569"/>
                </a:cubicBezTo>
                <a:cubicBezTo>
                  <a:pt x="4297455" y="1842121"/>
                  <a:pt x="4222455" y="1847730"/>
                  <a:pt x="4147455" y="1850907"/>
                </a:cubicBezTo>
                <a:cubicBezTo>
                  <a:pt x="4104909" y="1852776"/>
                  <a:pt x="4061276" y="1849225"/>
                  <a:pt x="4019089" y="1851841"/>
                </a:cubicBezTo>
                <a:cubicBezTo>
                  <a:pt x="3970414" y="1854832"/>
                  <a:pt x="3922818" y="1862496"/>
                  <a:pt x="3874499" y="1867170"/>
                </a:cubicBezTo>
                <a:cubicBezTo>
                  <a:pt x="3861159" y="1868477"/>
                  <a:pt x="3846376" y="1866796"/>
                  <a:pt x="3832312" y="1866423"/>
                </a:cubicBezTo>
                <a:cubicBezTo>
                  <a:pt x="3816447" y="1866048"/>
                  <a:pt x="3800941" y="1865300"/>
                  <a:pt x="3785076" y="1865114"/>
                </a:cubicBezTo>
                <a:cubicBezTo>
                  <a:pt x="3736757" y="1864739"/>
                  <a:pt x="3688441" y="1865300"/>
                  <a:pt x="3640122" y="1863991"/>
                </a:cubicBezTo>
                <a:cubicBezTo>
                  <a:pt x="3610557" y="1863243"/>
                  <a:pt x="3579549" y="1855580"/>
                  <a:pt x="3552141" y="1858384"/>
                </a:cubicBezTo>
                <a:cubicBezTo>
                  <a:pt x="3496255" y="1863805"/>
                  <a:pt x="3440365" y="1851655"/>
                  <a:pt x="3384478" y="1861748"/>
                </a:cubicBezTo>
                <a:cubicBezTo>
                  <a:pt x="3367166" y="1864739"/>
                  <a:pt x="3343370" y="1857262"/>
                  <a:pt x="3322455" y="1856889"/>
                </a:cubicBezTo>
                <a:cubicBezTo>
                  <a:pt x="3270172" y="1855955"/>
                  <a:pt x="3217890" y="1856141"/>
                  <a:pt x="3165607" y="1856328"/>
                </a:cubicBezTo>
                <a:cubicBezTo>
                  <a:pt x="3118730" y="1856514"/>
                  <a:pt x="3070051" y="1853898"/>
                  <a:pt x="3024980" y="1859132"/>
                </a:cubicBezTo>
                <a:cubicBezTo>
                  <a:pt x="2977744" y="1864739"/>
                  <a:pt x="2935197" y="1863991"/>
                  <a:pt x="2889403" y="1857637"/>
                </a:cubicBezTo>
                <a:cubicBezTo>
                  <a:pt x="2858032" y="1853337"/>
                  <a:pt x="2824859" y="1852776"/>
                  <a:pt x="2792409" y="1851469"/>
                </a:cubicBezTo>
                <a:cubicBezTo>
                  <a:pt x="2757434" y="1849973"/>
                  <a:pt x="2718851" y="1853898"/>
                  <a:pt x="2687120" y="1847730"/>
                </a:cubicBezTo>
                <a:cubicBezTo>
                  <a:pt x="2592647" y="1829410"/>
                  <a:pt x="2495653" y="1825485"/>
                  <a:pt x="2396857" y="1825485"/>
                </a:cubicBezTo>
                <a:cubicBezTo>
                  <a:pt x="2378826" y="1825485"/>
                  <a:pt x="2360436" y="1828101"/>
                  <a:pt x="2343132" y="1830906"/>
                </a:cubicBezTo>
                <a:cubicBezTo>
                  <a:pt x="2242167" y="1847730"/>
                  <a:pt x="2140846" y="1846235"/>
                  <a:pt x="2038082" y="1835953"/>
                </a:cubicBezTo>
                <a:cubicBezTo>
                  <a:pt x="2016807" y="1833710"/>
                  <a:pt x="1993011" y="1833335"/>
                  <a:pt x="1971736" y="1835578"/>
                </a:cubicBezTo>
                <a:cubicBezTo>
                  <a:pt x="1911878" y="1842121"/>
                  <a:pt x="1853827" y="1852964"/>
                  <a:pt x="1793609" y="1857637"/>
                </a:cubicBezTo>
                <a:cubicBezTo>
                  <a:pt x="1694094" y="1865300"/>
                  <a:pt x="1607915" y="1839505"/>
                  <a:pt x="1518852" y="1822681"/>
                </a:cubicBezTo>
                <a:cubicBezTo>
                  <a:pt x="1434115" y="1806793"/>
                  <a:pt x="1362000" y="1770903"/>
                  <a:pt x="1261757" y="1778941"/>
                </a:cubicBezTo>
                <a:cubicBezTo>
                  <a:pt x="1251665" y="1779689"/>
                  <a:pt x="1240486" y="1774641"/>
                  <a:pt x="1229307" y="1773332"/>
                </a:cubicBezTo>
                <a:cubicBezTo>
                  <a:pt x="1198659" y="1769780"/>
                  <a:pt x="1168011" y="1765482"/>
                  <a:pt x="1137000" y="1763799"/>
                </a:cubicBezTo>
                <a:cubicBezTo>
                  <a:pt x="1099140" y="1761555"/>
                  <a:pt x="1060557" y="1762303"/>
                  <a:pt x="1022698" y="1760435"/>
                </a:cubicBezTo>
                <a:cubicBezTo>
                  <a:pt x="974019" y="1758192"/>
                  <a:pt x="926063" y="1752210"/>
                  <a:pt x="877744" y="1752210"/>
                </a:cubicBezTo>
                <a:cubicBezTo>
                  <a:pt x="838802" y="1752210"/>
                  <a:pt x="800219" y="1759126"/>
                  <a:pt x="761640" y="1762492"/>
                </a:cubicBezTo>
                <a:cubicBezTo>
                  <a:pt x="707192" y="1767164"/>
                  <a:pt x="647335" y="1765855"/>
                  <a:pt x="599379" y="1777819"/>
                </a:cubicBezTo>
                <a:cubicBezTo>
                  <a:pt x="548179" y="1790530"/>
                  <a:pt x="499500" y="1796325"/>
                  <a:pt x="446494" y="1792400"/>
                </a:cubicBezTo>
                <a:cubicBezTo>
                  <a:pt x="428827" y="1791091"/>
                  <a:pt x="406110" y="1783239"/>
                  <a:pt x="398179" y="1775203"/>
                </a:cubicBezTo>
                <a:cubicBezTo>
                  <a:pt x="380508" y="1757258"/>
                  <a:pt x="356352" y="1754078"/>
                  <a:pt x="323538" y="1760248"/>
                </a:cubicBezTo>
                <a:cubicBezTo>
                  <a:pt x="295052" y="1765482"/>
                  <a:pt x="260077" y="1768098"/>
                  <a:pt x="240608" y="1778193"/>
                </a:cubicBezTo>
                <a:cubicBezTo>
                  <a:pt x="185437" y="1806793"/>
                  <a:pt x="115123" y="1807727"/>
                  <a:pt x="46616" y="1815390"/>
                </a:cubicBezTo>
                <a:lnTo>
                  <a:pt x="0" y="1816030"/>
                </a:lnTo>
                <a:close/>
              </a:path>
            </a:pathLst>
          </a:custGeom>
        </p:spPr>
      </p:pic>
      <p:sp>
        <p:nvSpPr>
          <p:cNvPr id="11" name="Freeform: Shape 14">
            <a:extLst>
              <a:ext uri="{FF2B5EF4-FFF2-40B4-BE49-F238E27FC236}">
                <a16:creationId xmlns:a16="http://schemas.microsoft.com/office/drawing/2014/main" xmlns="" id="{974AA512-0626-46EA-9229-571D9AF08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52210"/>
            <a:ext cx="12192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6">
            <a:extLst>
              <a:ext uri="{FF2B5EF4-FFF2-40B4-BE49-F238E27FC236}">
                <a16:creationId xmlns:a16="http://schemas.microsoft.com/office/drawing/2014/main" xmlns="" id="{F0CC1FDC-60B1-49C3-861C-17B43B8F45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52210"/>
            <a:ext cx="12192000" cy="858278"/>
          </a:xfrm>
          <a:custGeom>
            <a:avLst/>
            <a:gdLst>
              <a:gd name="connsiteX0" fmla="*/ 7068995 w 12192000"/>
              <a:gd name="connsiteY0" fmla="*/ 0 h 858278"/>
              <a:gd name="connsiteX1" fmla="*/ 7213949 w 12192000"/>
              <a:gd name="connsiteY1" fmla="*/ 8225 h 858278"/>
              <a:gd name="connsiteX2" fmla="*/ 7328251 w 12192000"/>
              <a:gd name="connsiteY2" fmla="*/ 11589 h 858278"/>
              <a:gd name="connsiteX3" fmla="*/ 7420557 w 12192000"/>
              <a:gd name="connsiteY3" fmla="*/ 21122 h 858278"/>
              <a:gd name="connsiteX4" fmla="*/ 7453008 w 12192000"/>
              <a:gd name="connsiteY4" fmla="*/ 26731 h 858278"/>
              <a:gd name="connsiteX5" fmla="*/ 7710103 w 12192000"/>
              <a:gd name="connsiteY5" fmla="*/ 70471 h 858278"/>
              <a:gd name="connsiteX6" fmla="*/ 7984860 w 12192000"/>
              <a:gd name="connsiteY6" fmla="*/ 105427 h 858278"/>
              <a:gd name="connsiteX7" fmla="*/ 8162987 w 12192000"/>
              <a:gd name="connsiteY7" fmla="*/ 83368 h 858278"/>
              <a:gd name="connsiteX8" fmla="*/ 8229332 w 12192000"/>
              <a:gd name="connsiteY8" fmla="*/ 83743 h 858278"/>
              <a:gd name="connsiteX9" fmla="*/ 8534382 w 12192000"/>
              <a:gd name="connsiteY9" fmla="*/ 78696 h 858278"/>
              <a:gd name="connsiteX10" fmla="*/ 8588107 w 12192000"/>
              <a:gd name="connsiteY10" fmla="*/ 73275 h 858278"/>
              <a:gd name="connsiteX11" fmla="*/ 8878370 w 12192000"/>
              <a:gd name="connsiteY11" fmla="*/ 95520 h 858278"/>
              <a:gd name="connsiteX12" fmla="*/ 8983659 w 12192000"/>
              <a:gd name="connsiteY12" fmla="*/ 99259 h 858278"/>
              <a:gd name="connsiteX13" fmla="*/ 9080653 w 12192000"/>
              <a:gd name="connsiteY13" fmla="*/ 105427 h 858278"/>
              <a:gd name="connsiteX14" fmla="*/ 9216230 w 12192000"/>
              <a:gd name="connsiteY14" fmla="*/ 106922 h 858278"/>
              <a:gd name="connsiteX15" fmla="*/ 9356857 w 12192000"/>
              <a:gd name="connsiteY15" fmla="*/ 104118 h 858278"/>
              <a:gd name="connsiteX16" fmla="*/ 9513705 w 12192000"/>
              <a:gd name="connsiteY16" fmla="*/ 104679 h 858278"/>
              <a:gd name="connsiteX17" fmla="*/ 9575728 w 12192000"/>
              <a:gd name="connsiteY17" fmla="*/ 109538 h 858278"/>
              <a:gd name="connsiteX18" fmla="*/ 9743391 w 12192000"/>
              <a:gd name="connsiteY18" fmla="*/ 106174 h 858278"/>
              <a:gd name="connsiteX19" fmla="*/ 9831372 w 12192000"/>
              <a:gd name="connsiteY19" fmla="*/ 111781 h 858278"/>
              <a:gd name="connsiteX20" fmla="*/ 9976326 w 12192000"/>
              <a:gd name="connsiteY20" fmla="*/ 112904 h 858278"/>
              <a:gd name="connsiteX21" fmla="*/ 10023562 w 12192000"/>
              <a:gd name="connsiteY21" fmla="*/ 114213 h 858278"/>
              <a:gd name="connsiteX22" fmla="*/ 10065749 w 12192000"/>
              <a:gd name="connsiteY22" fmla="*/ 114960 h 858278"/>
              <a:gd name="connsiteX23" fmla="*/ 10210339 w 12192000"/>
              <a:gd name="connsiteY23" fmla="*/ 99631 h 858278"/>
              <a:gd name="connsiteX24" fmla="*/ 10338705 w 12192000"/>
              <a:gd name="connsiteY24" fmla="*/ 98697 h 858278"/>
              <a:gd name="connsiteX25" fmla="*/ 10563705 w 12192000"/>
              <a:gd name="connsiteY25" fmla="*/ 86359 h 858278"/>
              <a:gd name="connsiteX26" fmla="*/ 10613466 w 12192000"/>
              <a:gd name="connsiteY26" fmla="*/ 90659 h 858278"/>
              <a:gd name="connsiteX27" fmla="*/ 10769235 w 12192000"/>
              <a:gd name="connsiteY27" fmla="*/ 92341 h 858278"/>
              <a:gd name="connsiteX28" fmla="*/ 10857939 w 12192000"/>
              <a:gd name="connsiteY28" fmla="*/ 93650 h 858278"/>
              <a:gd name="connsiteX29" fmla="*/ 10967551 w 12192000"/>
              <a:gd name="connsiteY29" fmla="*/ 84677 h 858278"/>
              <a:gd name="connsiteX30" fmla="*/ 11157935 w 12192000"/>
              <a:gd name="connsiteY30" fmla="*/ 65612 h 858278"/>
              <a:gd name="connsiteX31" fmla="*/ 11208056 w 12192000"/>
              <a:gd name="connsiteY31" fmla="*/ 62621 h 858278"/>
              <a:gd name="connsiteX32" fmla="*/ 11299645 w 12192000"/>
              <a:gd name="connsiteY32" fmla="*/ 53460 h 858278"/>
              <a:gd name="connsiteX33" fmla="*/ 11316229 w 12192000"/>
              <a:gd name="connsiteY33" fmla="*/ 51778 h 858278"/>
              <a:gd name="connsiteX34" fmla="*/ 11455774 w 12192000"/>
              <a:gd name="connsiteY34" fmla="*/ 28599 h 858278"/>
              <a:gd name="connsiteX35" fmla="*/ 11528249 w 12192000"/>
              <a:gd name="connsiteY35" fmla="*/ 26731 h 858278"/>
              <a:gd name="connsiteX36" fmla="*/ 11736664 w 12192000"/>
              <a:gd name="connsiteY36" fmla="*/ 26543 h 858278"/>
              <a:gd name="connsiteX37" fmla="*/ 11825004 w 12192000"/>
              <a:gd name="connsiteY37" fmla="*/ 30095 h 858278"/>
              <a:gd name="connsiteX38" fmla="*/ 12037383 w 12192000"/>
              <a:gd name="connsiteY38" fmla="*/ 43740 h 858278"/>
              <a:gd name="connsiteX39" fmla="*/ 12170798 w 12192000"/>
              <a:gd name="connsiteY39" fmla="*/ 50469 h 858278"/>
              <a:gd name="connsiteX40" fmla="*/ 12192000 w 12192000"/>
              <a:gd name="connsiteY40" fmla="*/ 51944 h 858278"/>
              <a:gd name="connsiteX41" fmla="*/ 12192000 w 12192000"/>
              <a:gd name="connsiteY41" fmla="*/ 200794 h 858278"/>
              <a:gd name="connsiteX42" fmla="*/ 12145556 w 12192000"/>
              <a:gd name="connsiteY42" fmla="*/ 203937 h 858278"/>
              <a:gd name="connsiteX43" fmla="*/ 12007095 w 12192000"/>
              <a:gd name="connsiteY43" fmla="*/ 241882 h 858278"/>
              <a:gd name="connsiteX44" fmla="*/ 11918395 w 12192000"/>
              <a:gd name="connsiteY44" fmla="*/ 243752 h 858278"/>
              <a:gd name="connsiteX45" fmla="*/ 11762625 w 12192000"/>
              <a:gd name="connsiteY45" fmla="*/ 188608 h 858278"/>
              <a:gd name="connsiteX46" fmla="*/ 11699883 w 12192000"/>
              <a:gd name="connsiteY46" fmla="*/ 182254 h 858278"/>
              <a:gd name="connsiteX47" fmla="*/ 11591351 w 12192000"/>
              <a:gd name="connsiteY47" fmla="*/ 178702 h 858278"/>
              <a:gd name="connsiteX48" fmla="*/ 11492554 w 12192000"/>
              <a:gd name="connsiteY48" fmla="*/ 196272 h 858278"/>
              <a:gd name="connsiteX49" fmla="*/ 11259979 w 12192000"/>
              <a:gd name="connsiteY49" fmla="*/ 283006 h 858278"/>
              <a:gd name="connsiteX50" fmla="*/ 11221397 w 12192000"/>
              <a:gd name="connsiteY50" fmla="*/ 291605 h 858278"/>
              <a:gd name="connsiteX51" fmla="*/ 11153249 w 12192000"/>
              <a:gd name="connsiteY51" fmla="*/ 297401 h 858278"/>
              <a:gd name="connsiteX52" fmla="*/ 10884980 w 12192000"/>
              <a:gd name="connsiteY52" fmla="*/ 367310 h 858278"/>
              <a:gd name="connsiteX53" fmla="*/ 10826205 w 12192000"/>
              <a:gd name="connsiteY53" fmla="*/ 366749 h 858278"/>
              <a:gd name="connsiteX54" fmla="*/ 10729570 w 12192000"/>
              <a:gd name="connsiteY54" fmla="*/ 360767 h 858278"/>
              <a:gd name="connsiteX55" fmla="*/ 10625364 w 12192000"/>
              <a:gd name="connsiteY55" fmla="*/ 372171 h 858278"/>
              <a:gd name="connsiteX56" fmla="*/ 10549282 w 12192000"/>
              <a:gd name="connsiteY56" fmla="*/ 380208 h 858278"/>
              <a:gd name="connsiteX57" fmla="*/ 10336184 w 12192000"/>
              <a:gd name="connsiteY57" fmla="*/ 356656 h 858278"/>
              <a:gd name="connsiteX58" fmla="*/ 10158780 w 12192000"/>
              <a:gd name="connsiteY58" fmla="*/ 333477 h 858278"/>
              <a:gd name="connsiteX59" fmla="*/ 10134261 w 12192000"/>
              <a:gd name="connsiteY59" fmla="*/ 336654 h 858278"/>
              <a:gd name="connsiteX60" fmla="*/ 9898441 w 12192000"/>
              <a:gd name="connsiteY60" fmla="*/ 355722 h 858278"/>
              <a:gd name="connsiteX61" fmla="*/ 9795318 w 12192000"/>
              <a:gd name="connsiteY61" fmla="*/ 381703 h 858278"/>
              <a:gd name="connsiteX62" fmla="*/ 9653613 w 12192000"/>
              <a:gd name="connsiteY62" fmla="*/ 404695 h 858278"/>
              <a:gd name="connsiteX63" fmla="*/ 9496038 w 12192000"/>
              <a:gd name="connsiteY63" fmla="*/ 432174 h 858278"/>
              <a:gd name="connsiteX64" fmla="*/ 9380293 w 12192000"/>
              <a:gd name="connsiteY64" fmla="*/ 445446 h 858278"/>
              <a:gd name="connsiteX65" fmla="*/ 9209742 w 12192000"/>
              <a:gd name="connsiteY65" fmla="*/ 435726 h 858278"/>
              <a:gd name="connsiteX66" fmla="*/ 9174763 w 12192000"/>
              <a:gd name="connsiteY66" fmla="*/ 427874 h 858278"/>
              <a:gd name="connsiteX67" fmla="*/ 8839428 w 12192000"/>
              <a:gd name="connsiteY67" fmla="*/ 368992 h 858278"/>
              <a:gd name="connsiteX68" fmla="*/ 8615871 w 12192000"/>
              <a:gd name="connsiteY68" fmla="*/ 368244 h 858278"/>
              <a:gd name="connsiteX69" fmla="*/ 8541590 w 12192000"/>
              <a:gd name="connsiteY69" fmla="*/ 377030 h 858278"/>
              <a:gd name="connsiteX70" fmla="*/ 8406013 w 12192000"/>
              <a:gd name="connsiteY70" fmla="*/ 416097 h 858278"/>
              <a:gd name="connsiteX71" fmla="*/ 8346160 w 12192000"/>
              <a:gd name="connsiteY71" fmla="*/ 421706 h 858278"/>
              <a:gd name="connsiteX72" fmla="*/ 8240152 w 12192000"/>
              <a:gd name="connsiteY72" fmla="*/ 425445 h 858278"/>
              <a:gd name="connsiteX73" fmla="*/ 8010102 w 12192000"/>
              <a:gd name="connsiteY73" fmla="*/ 421706 h 858278"/>
              <a:gd name="connsiteX74" fmla="*/ 7710103 w 12192000"/>
              <a:gd name="connsiteY74" fmla="*/ 437595 h 858278"/>
              <a:gd name="connsiteX75" fmla="*/ 7591114 w 12192000"/>
              <a:gd name="connsiteY75" fmla="*/ 432735 h 858278"/>
              <a:gd name="connsiteX76" fmla="*/ 7462749 w 12192000"/>
              <a:gd name="connsiteY76" fmla="*/ 424322 h 858278"/>
              <a:gd name="connsiteX77" fmla="*/ 7425244 w 12192000"/>
              <a:gd name="connsiteY77" fmla="*/ 424697 h 858278"/>
              <a:gd name="connsiteX78" fmla="*/ 7228012 w 12192000"/>
              <a:gd name="connsiteY78" fmla="*/ 444510 h 858278"/>
              <a:gd name="connsiteX79" fmla="*/ 7182936 w 12192000"/>
              <a:gd name="connsiteY79" fmla="*/ 457783 h 858278"/>
              <a:gd name="connsiteX80" fmla="*/ 7065391 w 12192000"/>
              <a:gd name="connsiteY80" fmla="*/ 452362 h 858278"/>
              <a:gd name="connsiteX81" fmla="*/ 6960826 w 12192000"/>
              <a:gd name="connsiteY81" fmla="*/ 430679 h 858278"/>
              <a:gd name="connsiteX82" fmla="*/ 6361185 w 12192000"/>
              <a:gd name="connsiteY82" fmla="*/ 383946 h 858278"/>
              <a:gd name="connsiteX83" fmla="*/ 6000609 w 12192000"/>
              <a:gd name="connsiteY83" fmla="*/ 383198 h 858278"/>
              <a:gd name="connsiteX84" fmla="*/ 5748205 w 12192000"/>
              <a:gd name="connsiteY84" fmla="*/ 362637 h 858278"/>
              <a:gd name="connsiteX85" fmla="*/ 5706377 w 12192000"/>
              <a:gd name="connsiteY85" fmla="*/ 340954 h 858278"/>
              <a:gd name="connsiteX86" fmla="*/ 5552410 w 12192000"/>
              <a:gd name="connsiteY86" fmla="*/ 317962 h 858278"/>
              <a:gd name="connsiteX87" fmla="*/ 5406015 w 12192000"/>
              <a:gd name="connsiteY87" fmla="*/ 365442 h 858278"/>
              <a:gd name="connsiteX88" fmla="*/ 5222482 w 12192000"/>
              <a:gd name="connsiteY88" fmla="*/ 437222 h 858278"/>
              <a:gd name="connsiteX89" fmla="*/ 5122603 w 12192000"/>
              <a:gd name="connsiteY89" fmla="*/ 437781 h 858278"/>
              <a:gd name="connsiteX90" fmla="*/ 4916712 w 12192000"/>
              <a:gd name="connsiteY90" fmla="*/ 451801 h 858278"/>
              <a:gd name="connsiteX91" fmla="*/ 4773924 w 12192000"/>
              <a:gd name="connsiteY91" fmla="*/ 475728 h 858278"/>
              <a:gd name="connsiteX92" fmla="*/ 4573806 w 12192000"/>
              <a:gd name="connsiteY92" fmla="*/ 504140 h 858278"/>
              <a:gd name="connsiteX93" fmla="*/ 4499166 w 12192000"/>
              <a:gd name="connsiteY93" fmla="*/ 519094 h 858278"/>
              <a:gd name="connsiteX94" fmla="*/ 4320680 w 12192000"/>
              <a:gd name="connsiteY94" fmla="*/ 541339 h 858278"/>
              <a:gd name="connsiteX95" fmla="*/ 4172841 w 12192000"/>
              <a:gd name="connsiteY95" fmla="*/ 555918 h 858278"/>
              <a:gd name="connsiteX96" fmla="*/ 4053493 w 12192000"/>
              <a:gd name="connsiteY96" fmla="*/ 601529 h 858278"/>
              <a:gd name="connsiteX97" fmla="*/ 4015270 w 12192000"/>
              <a:gd name="connsiteY97" fmla="*/ 625082 h 858278"/>
              <a:gd name="connsiteX98" fmla="*/ 3983539 w 12192000"/>
              <a:gd name="connsiteY98" fmla="*/ 640223 h 858278"/>
              <a:gd name="connsiteX99" fmla="*/ 3842917 w 12192000"/>
              <a:gd name="connsiteY99" fmla="*/ 729013 h 858278"/>
              <a:gd name="connsiteX100" fmla="*/ 3827051 w 12192000"/>
              <a:gd name="connsiteY100" fmla="*/ 736490 h 858278"/>
              <a:gd name="connsiteX101" fmla="*/ 3636666 w 12192000"/>
              <a:gd name="connsiteY101" fmla="*/ 777428 h 858278"/>
              <a:gd name="connsiteX102" fmla="*/ 3569598 w 12192000"/>
              <a:gd name="connsiteY102" fmla="*/ 799671 h 858278"/>
              <a:gd name="connsiteX103" fmla="*/ 3431859 w 12192000"/>
              <a:gd name="connsiteY103" fmla="*/ 855189 h 858278"/>
              <a:gd name="connsiteX104" fmla="*/ 3377411 w 12192000"/>
              <a:gd name="connsiteY104" fmla="*/ 857058 h 858278"/>
              <a:gd name="connsiteX105" fmla="*/ 3176930 w 12192000"/>
              <a:gd name="connsiteY105" fmla="*/ 823786 h 858278"/>
              <a:gd name="connsiteX106" fmla="*/ 3075245 w 12192000"/>
              <a:gd name="connsiteY106" fmla="*/ 786212 h 858278"/>
              <a:gd name="connsiteX107" fmla="*/ 3039911 w 12192000"/>
              <a:gd name="connsiteY107" fmla="*/ 771258 h 858278"/>
              <a:gd name="connsiteX108" fmla="*/ 2790392 w 12192000"/>
              <a:gd name="connsiteY108" fmla="*/ 787334 h 858278"/>
              <a:gd name="connsiteX109" fmla="*/ 2720801 w 12192000"/>
              <a:gd name="connsiteY109" fmla="*/ 790887 h 858278"/>
              <a:gd name="connsiteX110" fmla="*/ 2482098 w 12192000"/>
              <a:gd name="connsiteY110" fmla="*/ 808832 h 858278"/>
              <a:gd name="connsiteX111" fmla="*/ 2432700 w 12192000"/>
              <a:gd name="connsiteY111" fmla="*/ 804532 h 858278"/>
              <a:gd name="connsiteX112" fmla="*/ 2111065 w 12192000"/>
              <a:gd name="connsiteY112" fmla="*/ 800980 h 858278"/>
              <a:gd name="connsiteX113" fmla="*/ 2088707 w 12192000"/>
              <a:gd name="connsiteY113" fmla="*/ 811261 h 858278"/>
              <a:gd name="connsiteX114" fmla="*/ 1973323 w 12192000"/>
              <a:gd name="connsiteY114" fmla="*/ 841731 h 858278"/>
              <a:gd name="connsiteX115" fmla="*/ 1819359 w 12192000"/>
              <a:gd name="connsiteY115" fmla="*/ 849581 h 858278"/>
              <a:gd name="connsiteX116" fmla="*/ 1791232 w 12192000"/>
              <a:gd name="connsiteY116" fmla="*/ 846776 h 858278"/>
              <a:gd name="connsiteX117" fmla="*/ 1687387 w 12192000"/>
              <a:gd name="connsiteY117" fmla="*/ 827897 h 858278"/>
              <a:gd name="connsiteX118" fmla="*/ 1454092 w 12192000"/>
              <a:gd name="connsiteY118" fmla="*/ 810327 h 858278"/>
              <a:gd name="connsiteX119" fmla="*/ 1408662 w 12192000"/>
              <a:gd name="connsiteY119" fmla="*/ 803970 h 858278"/>
              <a:gd name="connsiteX120" fmla="*/ 1326809 w 12192000"/>
              <a:gd name="connsiteY120" fmla="*/ 794064 h 858278"/>
              <a:gd name="connsiteX121" fmla="*/ 1105054 w 12192000"/>
              <a:gd name="connsiteY121" fmla="*/ 787521 h 858278"/>
              <a:gd name="connsiteX122" fmla="*/ 997604 w 12192000"/>
              <a:gd name="connsiteY122" fmla="*/ 797241 h 858278"/>
              <a:gd name="connsiteX123" fmla="*/ 949648 w 12192000"/>
              <a:gd name="connsiteY123" fmla="*/ 796680 h 858278"/>
              <a:gd name="connsiteX124" fmla="*/ 789552 w 12192000"/>
              <a:gd name="connsiteY124" fmla="*/ 771819 h 858278"/>
              <a:gd name="connsiteX125" fmla="*/ 396881 w 12192000"/>
              <a:gd name="connsiteY125" fmla="*/ 787707 h 858278"/>
              <a:gd name="connsiteX126" fmla="*/ 272843 w 12192000"/>
              <a:gd name="connsiteY126" fmla="*/ 801166 h 858278"/>
              <a:gd name="connsiteX127" fmla="*/ 206859 w 12192000"/>
              <a:gd name="connsiteY127" fmla="*/ 803036 h 858278"/>
              <a:gd name="connsiteX128" fmla="*/ 114552 w 12192000"/>
              <a:gd name="connsiteY128" fmla="*/ 784157 h 858278"/>
              <a:gd name="connsiteX129" fmla="*/ 30492 w 12192000"/>
              <a:gd name="connsiteY129" fmla="*/ 773619 h 858278"/>
              <a:gd name="connsiteX130" fmla="*/ 0 w 12192000"/>
              <a:gd name="connsiteY130" fmla="*/ 776145 h 858278"/>
              <a:gd name="connsiteX131" fmla="*/ 0 w 12192000"/>
              <a:gd name="connsiteY131" fmla="*/ 281806 h 858278"/>
              <a:gd name="connsiteX132" fmla="*/ 106258 w 12192000"/>
              <a:gd name="connsiteY132" fmla="*/ 293849 h 858278"/>
              <a:gd name="connsiteX133" fmla="*/ 145560 w 12192000"/>
              <a:gd name="connsiteY133" fmla="*/ 300203 h 858278"/>
              <a:gd name="connsiteX134" fmla="*/ 178377 w 12192000"/>
              <a:gd name="connsiteY134" fmla="*/ 310859 h 858278"/>
              <a:gd name="connsiteX135" fmla="*/ 278612 w 12192000"/>
              <a:gd name="connsiteY135" fmla="*/ 335345 h 858278"/>
              <a:gd name="connsiteX136" fmla="*/ 361546 w 12192000"/>
              <a:gd name="connsiteY136" fmla="*/ 336093 h 858278"/>
              <a:gd name="connsiteX137" fmla="*/ 476567 w 12192000"/>
              <a:gd name="connsiteY137" fmla="*/ 349926 h 858278"/>
              <a:gd name="connsiteX138" fmla="*/ 691112 w 12192000"/>
              <a:gd name="connsiteY138" fmla="*/ 363572 h 858278"/>
              <a:gd name="connsiteX139" fmla="*/ 735104 w 12192000"/>
              <a:gd name="connsiteY139" fmla="*/ 371424 h 858278"/>
              <a:gd name="connsiteX140" fmla="*/ 1001208 w 12192000"/>
              <a:gd name="connsiteY140" fmla="*/ 408622 h 858278"/>
              <a:gd name="connsiteX141" fmla="*/ 1214309 w 12192000"/>
              <a:gd name="connsiteY141" fmla="*/ 407873 h 858278"/>
              <a:gd name="connsiteX142" fmla="*/ 1230894 w 12192000"/>
              <a:gd name="connsiteY142" fmla="*/ 406191 h 858278"/>
              <a:gd name="connsiteX143" fmla="*/ 1312386 w 12192000"/>
              <a:gd name="connsiteY143" fmla="*/ 393855 h 858278"/>
              <a:gd name="connsiteX144" fmla="*/ 1438590 w 12192000"/>
              <a:gd name="connsiteY144" fmla="*/ 397218 h 858278"/>
              <a:gd name="connsiteX145" fmla="*/ 1525488 w 12192000"/>
              <a:gd name="connsiteY145" fmla="*/ 414229 h 858278"/>
              <a:gd name="connsiteX146" fmla="*/ 1633661 w 12192000"/>
              <a:gd name="connsiteY146" fmla="*/ 414977 h 858278"/>
              <a:gd name="connsiteX147" fmla="*/ 1757340 w 12192000"/>
              <a:gd name="connsiteY147" fmla="*/ 404323 h 858278"/>
              <a:gd name="connsiteX148" fmla="*/ 1812867 w 12192000"/>
              <a:gd name="connsiteY148" fmla="*/ 402079 h 858278"/>
              <a:gd name="connsiteX149" fmla="*/ 1965392 w 12192000"/>
              <a:gd name="connsiteY149" fmla="*/ 380021 h 858278"/>
              <a:gd name="connsiteX150" fmla="*/ 2056257 w 12192000"/>
              <a:gd name="connsiteY150" fmla="*/ 385442 h 858278"/>
              <a:gd name="connsiteX151" fmla="*/ 2145680 w 12192000"/>
              <a:gd name="connsiteY151" fmla="*/ 400023 h 858278"/>
              <a:gd name="connsiteX152" fmla="*/ 2203009 w 12192000"/>
              <a:gd name="connsiteY152" fmla="*/ 414043 h 858278"/>
              <a:gd name="connsiteX153" fmla="*/ 2318757 w 12192000"/>
              <a:gd name="connsiteY153" fmla="*/ 423949 h 858278"/>
              <a:gd name="connsiteX154" fmla="*/ 2340028 w 12192000"/>
              <a:gd name="connsiteY154" fmla="*/ 422454 h 858278"/>
              <a:gd name="connsiteX155" fmla="*/ 2685467 w 12192000"/>
              <a:gd name="connsiteY155" fmla="*/ 410116 h 858278"/>
              <a:gd name="connsiteX156" fmla="*/ 2822482 w 12192000"/>
              <a:gd name="connsiteY156" fmla="*/ 390303 h 858278"/>
              <a:gd name="connsiteX157" fmla="*/ 2851692 w 12192000"/>
              <a:gd name="connsiteY157" fmla="*/ 387873 h 858278"/>
              <a:gd name="connsiteX158" fmla="*/ 3143397 w 12192000"/>
              <a:gd name="connsiteY158" fmla="*/ 365628 h 858278"/>
              <a:gd name="connsiteX159" fmla="*/ 3175847 w 12192000"/>
              <a:gd name="connsiteY159" fmla="*/ 364694 h 858278"/>
              <a:gd name="connsiteX160" fmla="*/ 3266354 w 12192000"/>
              <a:gd name="connsiteY160" fmla="*/ 368619 h 858278"/>
              <a:gd name="connsiteX161" fmla="*/ 3479815 w 12192000"/>
              <a:gd name="connsiteY161" fmla="*/ 328243 h 858278"/>
              <a:gd name="connsiteX162" fmla="*/ 3693636 w 12192000"/>
              <a:gd name="connsiteY162" fmla="*/ 314409 h 858278"/>
              <a:gd name="connsiteX163" fmla="*/ 3811186 w 12192000"/>
              <a:gd name="connsiteY163" fmla="*/ 314598 h 858278"/>
              <a:gd name="connsiteX164" fmla="*/ 3895199 w 12192000"/>
              <a:gd name="connsiteY164" fmla="*/ 304689 h 858278"/>
              <a:gd name="connsiteX165" fmla="*/ 4101809 w 12192000"/>
              <a:gd name="connsiteY165" fmla="*/ 274595 h 858278"/>
              <a:gd name="connsiteX166" fmla="*/ 4199167 w 12192000"/>
              <a:gd name="connsiteY166" fmla="*/ 269922 h 858278"/>
              <a:gd name="connsiteX167" fmla="*/ 4302653 w 12192000"/>
              <a:gd name="connsiteY167" fmla="*/ 259827 h 858278"/>
              <a:gd name="connsiteX168" fmla="*/ 4558660 w 12192000"/>
              <a:gd name="connsiteY168" fmla="*/ 214592 h 858278"/>
              <a:gd name="connsiteX169" fmla="*/ 4767795 w 12192000"/>
              <a:gd name="connsiteY169" fmla="*/ 217208 h 858278"/>
              <a:gd name="connsiteX170" fmla="*/ 4901207 w 12192000"/>
              <a:gd name="connsiteY170" fmla="*/ 216648 h 858278"/>
              <a:gd name="connsiteX171" fmla="*/ 5060224 w 12192000"/>
              <a:gd name="connsiteY171" fmla="*/ 201694 h 858278"/>
              <a:gd name="connsiteX172" fmla="*/ 5190391 w 12192000"/>
              <a:gd name="connsiteY172" fmla="*/ 179822 h 858278"/>
              <a:gd name="connsiteX173" fmla="*/ 5370320 w 12192000"/>
              <a:gd name="connsiteY173" fmla="*/ 162439 h 858278"/>
              <a:gd name="connsiteX174" fmla="*/ 5549530 w 12192000"/>
              <a:gd name="connsiteY174" fmla="*/ 128978 h 858278"/>
              <a:gd name="connsiteX175" fmla="*/ 5674647 w 12192000"/>
              <a:gd name="connsiteY175" fmla="*/ 103370 h 858278"/>
              <a:gd name="connsiteX176" fmla="*/ 5848803 w 12192000"/>
              <a:gd name="connsiteY176" fmla="*/ 80752 h 858278"/>
              <a:gd name="connsiteX177" fmla="*/ 6115270 w 12192000"/>
              <a:gd name="connsiteY177" fmla="*/ 64864 h 858278"/>
              <a:gd name="connsiteX178" fmla="*/ 6237866 w 12192000"/>
              <a:gd name="connsiteY178" fmla="*/ 63180 h 858278"/>
              <a:gd name="connsiteX179" fmla="*/ 6431858 w 12192000"/>
              <a:gd name="connsiteY179" fmla="*/ 25983 h 858278"/>
              <a:gd name="connsiteX180" fmla="*/ 6514789 w 12192000"/>
              <a:gd name="connsiteY180" fmla="*/ 8038 h 858278"/>
              <a:gd name="connsiteX181" fmla="*/ 6589430 w 12192000"/>
              <a:gd name="connsiteY181" fmla="*/ 22993 h 858278"/>
              <a:gd name="connsiteX182" fmla="*/ 6637745 w 12192000"/>
              <a:gd name="connsiteY182" fmla="*/ 40190 h 858278"/>
              <a:gd name="connsiteX183" fmla="*/ 6790630 w 12192000"/>
              <a:gd name="connsiteY183" fmla="*/ 25609 h 858278"/>
              <a:gd name="connsiteX184" fmla="*/ 6952890 w 12192000"/>
              <a:gd name="connsiteY184" fmla="*/ 10282 h 858278"/>
              <a:gd name="connsiteX185" fmla="*/ 7068995 w 12192000"/>
              <a:gd name="connsiteY185" fmla="*/ 0 h 8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2192000" h="858278">
                <a:moveTo>
                  <a:pt x="7068995" y="0"/>
                </a:moveTo>
                <a:cubicBezTo>
                  <a:pt x="7117313" y="0"/>
                  <a:pt x="7165270" y="5982"/>
                  <a:pt x="7213949" y="8225"/>
                </a:cubicBezTo>
                <a:cubicBezTo>
                  <a:pt x="7251807" y="10093"/>
                  <a:pt x="7290390" y="9345"/>
                  <a:pt x="7328251" y="11589"/>
                </a:cubicBezTo>
                <a:cubicBezTo>
                  <a:pt x="7359262" y="13272"/>
                  <a:pt x="7389909" y="17570"/>
                  <a:pt x="7420557" y="21122"/>
                </a:cubicBezTo>
                <a:cubicBezTo>
                  <a:pt x="7431737" y="22431"/>
                  <a:pt x="7442916" y="27479"/>
                  <a:pt x="7453008" y="26731"/>
                </a:cubicBezTo>
                <a:cubicBezTo>
                  <a:pt x="7553251" y="18693"/>
                  <a:pt x="7625366" y="54583"/>
                  <a:pt x="7710103" y="70471"/>
                </a:cubicBezTo>
                <a:cubicBezTo>
                  <a:pt x="7799166" y="87295"/>
                  <a:pt x="7885345" y="113090"/>
                  <a:pt x="7984860" y="105427"/>
                </a:cubicBezTo>
                <a:cubicBezTo>
                  <a:pt x="8045078" y="100754"/>
                  <a:pt x="8103129" y="89911"/>
                  <a:pt x="8162987" y="83368"/>
                </a:cubicBezTo>
                <a:cubicBezTo>
                  <a:pt x="8184261" y="81125"/>
                  <a:pt x="8208058" y="81500"/>
                  <a:pt x="8229332" y="83743"/>
                </a:cubicBezTo>
                <a:cubicBezTo>
                  <a:pt x="8332097" y="94025"/>
                  <a:pt x="8433417" y="95520"/>
                  <a:pt x="8534382" y="78696"/>
                </a:cubicBezTo>
                <a:cubicBezTo>
                  <a:pt x="8551686" y="75891"/>
                  <a:pt x="8570076" y="73275"/>
                  <a:pt x="8588107" y="73275"/>
                </a:cubicBezTo>
                <a:cubicBezTo>
                  <a:pt x="8686903" y="73275"/>
                  <a:pt x="8783897" y="77200"/>
                  <a:pt x="8878370" y="95520"/>
                </a:cubicBezTo>
                <a:cubicBezTo>
                  <a:pt x="8910101" y="101688"/>
                  <a:pt x="8948685" y="97763"/>
                  <a:pt x="8983659" y="99259"/>
                </a:cubicBezTo>
                <a:cubicBezTo>
                  <a:pt x="9016109" y="100566"/>
                  <a:pt x="9049283" y="101127"/>
                  <a:pt x="9080653" y="105427"/>
                </a:cubicBezTo>
                <a:cubicBezTo>
                  <a:pt x="9126447" y="111781"/>
                  <a:pt x="9168994" y="112529"/>
                  <a:pt x="9216230" y="106922"/>
                </a:cubicBezTo>
                <a:cubicBezTo>
                  <a:pt x="9261301" y="101688"/>
                  <a:pt x="9309980" y="104304"/>
                  <a:pt x="9356857" y="104118"/>
                </a:cubicBezTo>
                <a:cubicBezTo>
                  <a:pt x="9409140" y="103931"/>
                  <a:pt x="9461422" y="103745"/>
                  <a:pt x="9513705" y="104679"/>
                </a:cubicBezTo>
                <a:cubicBezTo>
                  <a:pt x="9534620" y="105052"/>
                  <a:pt x="9558416" y="112529"/>
                  <a:pt x="9575728" y="109538"/>
                </a:cubicBezTo>
                <a:cubicBezTo>
                  <a:pt x="9631615" y="99445"/>
                  <a:pt x="9687505" y="111595"/>
                  <a:pt x="9743391" y="106174"/>
                </a:cubicBezTo>
                <a:cubicBezTo>
                  <a:pt x="9770799" y="103370"/>
                  <a:pt x="9801807" y="111033"/>
                  <a:pt x="9831372" y="111781"/>
                </a:cubicBezTo>
                <a:cubicBezTo>
                  <a:pt x="9879691" y="113090"/>
                  <a:pt x="9928007" y="112529"/>
                  <a:pt x="9976326" y="112904"/>
                </a:cubicBezTo>
                <a:cubicBezTo>
                  <a:pt x="9992191" y="113090"/>
                  <a:pt x="10007697" y="113838"/>
                  <a:pt x="10023562" y="114213"/>
                </a:cubicBezTo>
                <a:cubicBezTo>
                  <a:pt x="10037626" y="114586"/>
                  <a:pt x="10052409" y="116267"/>
                  <a:pt x="10065749" y="114960"/>
                </a:cubicBezTo>
                <a:cubicBezTo>
                  <a:pt x="10114068" y="110286"/>
                  <a:pt x="10161664" y="102622"/>
                  <a:pt x="10210339" y="99631"/>
                </a:cubicBezTo>
                <a:cubicBezTo>
                  <a:pt x="10252526" y="97015"/>
                  <a:pt x="10296159" y="100566"/>
                  <a:pt x="10338705" y="98697"/>
                </a:cubicBezTo>
                <a:cubicBezTo>
                  <a:pt x="10413705" y="95520"/>
                  <a:pt x="10488705" y="89911"/>
                  <a:pt x="10563705" y="86359"/>
                </a:cubicBezTo>
                <a:cubicBezTo>
                  <a:pt x="10579933" y="85611"/>
                  <a:pt x="10596878" y="90286"/>
                  <a:pt x="10613466" y="90659"/>
                </a:cubicBezTo>
                <a:cubicBezTo>
                  <a:pt x="10665389" y="91593"/>
                  <a:pt x="10717312" y="91782"/>
                  <a:pt x="10769235" y="92341"/>
                </a:cubicBezTo>
                <a:cubicBezTo>
                  <a:pt x="10798801" y="92529"/>
                  <a:pt x="10828730" y="91968"/>
                  <a:pt x="10857939" y="93650"/>
                </a:cubicBezTo>
                <a:cubicBezTo>
                  <a:pt x="10896518" y="95893"/>
                  <a:pt x="10931493" y="99259"/>
                  <a:pt x="10967551" y="84677"/>
                </a:cubicBezTo>
                <a:cubicBezTo>
                  <a:pt x="11023081" y="62060"/>
                  <a:pt x="11093755" y="70846"/>
                  <a:pt x="11157935" y="65612"/>
                </a:cubicBezTo>
                <a:cubicBezTo>
                  <a:pt x="11174524" y="64303"/>
                  <a:pt x="11191472" y="64116"/>
                  <a:pt x="11208056" y="62621"/>
                </a:cubicBezTo>
                <a:cubicBezTo>
                  <a:pt x="11238708" y="59817"/>
                  <a:pt x="11268993" y="56639"/>
                  <a:pt x="11299645" y="53460"/>
                </a:cubicBezTo>
                <a:cubicBezTo>
                  <a:pt x="11305051" y="52901"/>
                  <a:pt x="11311180" y="52712"/>
                  <a:pt x="11316229" y="51778"/>
                </a:cubicBezTo>
                <a:cubicBezTo>
                  <a:pt x="11362747" y="43928"/>
                  <a:pt x="11408537" y="34956"/>
                  <a:pt x="11455774" y="28599"/>
                </a:cubicBezTo>
                <a:cubicBezTo>
                  <a:pt x="11478851" y="25422"/>
                  <a:pt x="11504452" y="25047"/>
                  <a:pt x="11528249" y="26731"/>
                </a:cubicBezTo>
                <a:cubicBezTo>
                  <a:pt x="11597839" y="31590"/>
                  <a:pt x="11666710" y="33647"/>
                  <a:pt x="11736664" y="26543"/>
                </a:cubicBezTo>
                <a:cubicBezTo>
                  <a:pt x="11764427" y="23740"/>
                  <a:pt x="11795439" y="28413"/>
                  <a:pt x="11825004" y="30095"/>
                </a:cubicBezTo>
                <a:cubicBezTo>
                  <a:pt x="11895677" y="34581"/>
                  <a:pt x="11966350" y="39442"/>
                  <a:pt x="12037383" y="43740"/>
                </a:cubicBezTo>
                <a:cubicBezTo>
                  <a:pt x="12081735" y="46358"/>
                  <a:pt x="12126447" y="47853"/>
                  <a:pt x="12170798" y="50469"/>
                </a:cubicBezTo>
                <a:lnTo>
                  <a:pt x="12192000" y="51944"/>
                </a:lnTo>
                <a:lnTo>
                  <a:pt x="12192000" y="200794"/>
                </a:lnTo>
                <a:lnTo>
                  <a:pt x="12145556" y="203937"/>
                </a:lnTo>
                <a:cubicBezTo>
                  <a:pt x="12092914" y="208610"/>
                  <a:pt x="12045318" y="220012"/>
                  <a:pt x="12007095" y="241882"/>
                </a:cubicBezTo>
                <a:cubicBezTo>
                  <a:pt x="11969958" y="263193"/>
                  <a:pt x="11961304" y="260763"/>
                  <a:pt x="11918395" y="243752"/>
                </a:cubicBezTo>
                <a:cubicBezTo>
                  <a:pt x="11868274" y="223937"/>
                  <a:pt x="11816350" y="205619"/>
                  <a:pt x="11762625" y="188608"/>
                </a:cubicBezTo>
                <a:cubicBezTo>
                  <a:pt x="11745677" y="183188"/>
                  <a:pt x="11721158" y="183375"/>
                  <a:pt x="11699883" y="182254"/>
                </a:cubicBezTo>
                <a:cubicBezTo>
                  <a:pt x="11663826" y="180197"/>
                  <a:pt x="11626685" y="176459"/>
                  <a:pt x="11591351" y="178702"/>
                </a:cubicBezTo>
                <a:cubicBezTo>
                  <a:pt x="11557458" y="180945"/>
                  <a:pt x="11523922" y="188608"/>
                  <a:pt x="11492554" y="196272"/>
                </a:cubicBezTo>
                <a:cubicBezTo>
                  <a:pt x="11404933" y="217769"/>
                  <a:pt x="11324524" y="244500"/>
                  <a:pt x="11259979" y="283006"/>
                </a:cubicBezTo>
                <a:cubicBezTo>
                  <a:pt x="11251689" y="288053"/>
                  <a:pt x="11235101" y="289924"/>
                  <a:pt x="11221397" y="291605"/>
                </a:cubicBezTo>
                <a:cubicBezTo>
                  <a:pt x="11199043" y="294410"/>
                  <a:pt x="11175966" y="297026"/>
                  <a:pt x="11153249" y="297401"/>
                </a:cubicBezTo>
                <a:cubicBezTo>
                  <a:pt x="11042914" y="299269"/>
                  <a:pt x="10956376" y="325439"/>
                  <a:pt x="10884980" y="367310"/>
                </a:cubicBezTo>
                <a:cubicBezTo>
                  <a:pt x="10864428" y="379273"/>
                  <a:pt x="10848562" y="380582"/>
                  <a:pt x="10826205" y="366749"/>
                </a:cubicBezTo>
                <a:cubicBezTo>
                  <a:pt x="10800247" y="350674"/>
                  <a:pt x="10763107" y="357029"/>
                  <a:pt x="10729570" y="360767"/>
                </a:cubicBezTo>
                <a:cubicBezTo>
                  <a:pt x="10694958" y="364506"/>
                  <a:pt x="10659980" y="368433"/>
                  <a:pt x="10625364" y="372171"/>
                </a:cubicBezTo>
                <a:cubicBezTo>
                  <a:pt x="10599766" y="374787"/>
                  <a:pt x="10574524" y="377030"/>
                  <a:pt x="10549282" y="380208"/>
                </a:cubicBezTo>
                <a:cubicBezTo>
                  <a:pt x="10470678" y="390116"/>
                  <a:pt x="10400005" y="387125"/>
                  <a:pt x="10336184" y="356656"/>
                </a:cubicBezTo>
                <a:cubicBezTo>
                  <a:pt x="10287505" y="333291"/>
                  <a:pt x="10225126" y="326373"/>
                  <a:pt x="10158780" y="333477"/>
                </a:cubicBezTo>
                <a:cubicBezTo>
                  <a:pt x="10150486" y="334411"/>
                  <a:pt x="10140030" y="338150"/>
                  <a:pt x="10134261" y="336654"/>
                </a:cubicBezTo>
                <a:cubicBezTo>
                  <a:pt x="10047362" y="314784"/>
                  <a:pt x="9978491" y="353292"/>
                  <a:pt x="9898441" y="355722"/>
                </a:cubicBezTo>
                <a:cubicBezTo>
                  <a:pt x="9863107" y="356842"/>
                  <a:pt x="9827049" y="370676"/>
                  <a:pt x="9795318" y="381703"/>
                </a:cubicBezTo>
                <a:cubicBezTo>
                  <a:pt x="9751686" y="396846"/>
                  <a:pt x="9712743" y="411425"/>
                  <a:pt x="9653613" y="404695"/>
                </a:cubicBezTo>
                <a:cubicBezTo>
                  <a:pt x="9594478" y="397780"/>
                  <a:pt x="9540390" y="410491"/>
                  <a:pt x="9496038" y="432174"/>
                </a:cubicBezTo>
                <a:cubicBezTo>
                  <a:pt x="9462145" y="448624"/>
                  <a:pt x="9425005" y="450119"/>
                  <a:pt x="9380293" y="445446"/>
                </a:cubicBezTo>
                <a:cubicBezTo>
                  <a:pt x="9324403" y="439651"/>
                  <a:pt x="9266351" y="439276"/>
                  <a:pt x="9209742" y="435726"/>
                </a:cubicBezTo>
                <a:cubicBezTo>
                  <a:pt x="9197480" y="434979"/>
                  <a:pt x="9181978" y="432361"/>
                  <a:pt x="9174763" y="427874"/>
                </a:cubicBezTo>
                <a:cubicBezTo>
                  <a:pt x="9086422" y="372171"/>
                  <a:pt x="8962024" y="371610"/>
                  <a:pt x="8839428" y="368992"/>
                </a:cubicBezTo>
                <a:cubicBezTo>
                  <a:pt x="8765151" y="367310"/>
                  <a:pt x="8690511" y="367310"/>
                  <a:pt x="8615871" y="368244"/>
                </a:cubicBezTo>
                <a:cubicBezTo>
                  <a:pt x="8590628" y="368433"/>
                  <a:pt x="8563948" y="371424"/>
                  <a:pt x="8541590" y="377030"/>
                </a:cubicBezTo>
                <a:cubicBezTo>
                  <a:pt x="8495076" y="388807"/>
                  <a:pt x="8452171" y="404134"/>
                  <a:pt x="8406013" y="416097"/>
                </a:cubicBezTo>
                <a:cubicBezTo>
                  <a:pt x="8388709" y="420772"/>
                  <a:pt x="8366352" y="420959"/>
                  <a:pt x="8346160" y="421706"/>
                </a:cubicBezTo>
                <a:cubicBezTo>
                  <a:pt x="8310462" y="423202"/>
                  <a:pt x="8270800" y="418715"/>
                  <a:pt x="8240152" y="425445"/>
                </a:cubicBezTo>
                <a:cubicBezTo>
                  <a:pt x="8160461" y="442828"/>
                  <a:pt x="8085821" y="438903"/>
                  <a:pt x="8010102" y="421706"/>
                </a:cubicBezTo>
                <a:cubicBezTo>
                  <a:pt x="7904091" y="397593"/>
                  <a:pt x="7803853" y="399462"/>
                  <a:pt x="7710103" y="437595"/>
                </a:cubicBezTo>
                <a:cubicBezTo>
                  <a:pt x="7667915" y="454792"/>
                  <a:pt x="7626808" y="446567"/>
                  <a:pt x="7591114" y="432735"/>
                </a:cubicBezTo>
                <a:cubicBezTo>
                  <a:pt x="7550006" y="416659"/>
                  <a:pt x="7509980" y="412547"/>
                  <a:pt x="7462749" y="424322"/>
                </a:cubicBezTo>
                <a:cubicBezTo>
                  <a:pt x="7452289" y="426940"/>
                  <a:pt x="7437506" y="425631"/>
                  <a:pt x="7425244" y="424697"/>
                </a:cubicBezTo>
                <a:cubicBezTo>
                  <a:pt x="7355294" y="420024"/>
                  <a:pt x="7284982" y="412173"/>
                  <a:pt x="7228012" y="444510"/>
                </a:cubicBezTo>
                <a:cubicBezTo>
                  <a:pt x="7216832" y="450867"/>
                  <a:pt x="7198083" y="453483"/>
                  <a:pt x="7182936" y="457783"/>
                </a:cubicBezTo>
                <a:cubicBezTo>
                  <a:pt x="7119476" y="475355"/>
                  <a:pt x="7122000" y="473671"/>
                  <a:pt x="7065391" y="452362"/>
                </a:cubicBezTo>
                <a:cubicBezTo>
                  <a:pt x="7035822" y="441147"/>
                  <a:pt x="6995078" y="429745"/>
                  <a:pt x="6960826" y="430679"/>
                </a:cubicBezTo>
                <a:cubicBezTo>
                  <a:pt x="6754212" y="436286"/>
                  <a:pt x="6557699" y="409368"/>
                  <a:pt x="6361185" y="383946"/>
                </a:cubicBezTo>
                <a:cubicBezTo>
                  <a:pt x="6240032" y="368244"/>
                  <a:pt x="6121762" y="367310"/>
                  <a:pt x="6000609" y="383198"/>
                </a:cubicBezTo>
                <a:cubicBezTo>
                  <a:pt x="5912987" y="394789"/>
                  <a:pt x="5830053" y="375721"/>
                  <a:pt x="5748205" y="362637"/>
                </a:cubicBezTo>
                <a:cubicBezTo>
                  <a:pt x="5731256" y="360021"/>
                  <a:pt x="5715391" y="349740"/>
                  <a:pt x="5706377" y="340954"/>
                </a:cubicBezTo>
                <a:cubicBezTo>
                  <a:pt x="5673924" y="309923"/>
                  <a:pt x="5620199" y="305064"/>
                  <a:pt x="5552410" y="317962"/>
                </a:cubicBezTo>
                <a:cubicBezTo>
                  <a:pt x="5498686" y="328057"/>
                  <a:pt x="5449647" y="341515"/>
                  <a:pt x="5406015" y="365442"/>
                </a:cubicBezTo>
                <a:cubicBezTo>
                  <a:pt x="5354814" y="393480"/>
                  <a:pt x="5301809" y="425445"/>
                  <a:pt x="5222482" y="437222"/>
                </a:cubicBezTo>
                <a:cubicBezTo>
                  <a:pt x="5188226" y="442267"/>
                  <a:pt x="5158661" y="443015"/>
                  <a:pt x="5122603" y="437781"/>
                </a:cubicBezTo>
                <a:cubicBezTo>
                  <a:pt x="5052649" y="427688"/>
                  <a:pt x="4982340" y="420584"/>
                  <a:pt x="4916712" y="451801"/>
                </a:cubicBezTo>
                <a:cubicBezTo>
                  <a:pt x="4880655" y="468998"/>
                  <a:pt x="4831976" y="480027"/>
                  <a:pt x="4773924" y="475728"/>
                </a:cubicBezTo>
                <a:cubicBezTo>
                  <a:pt x="4701449" y="470307"/>
                  <a:pt x="4635463" y="483952"/>
                  <a:pt x="4573806" y="504140"/>
                </a:cubicBezTo>
                <a:cubicBezTo>
                  <a:pt x="4551809" y="511431"/>
                  <a:pt x="4524764" y="515542"/>
                  <a:pt x="4499166" y="519094"/>
                </a:cubicBezTo>
                <a:cubicBezTo>
                  <a:pt x="4440032" y="527319"/>
                  <a:pt x="4380534" y="534610"/>
                  <a:pt x="4320680" y="541339"/>
                </a:cubicBezTo>
                <a:cubicBezTo>
                  <a:pt x="4271642" y="546946"/>
                  <a:pt x="4222244" y="551059"/>
                  <a:pt x="4172841" y="555918"/>
                </a:cubicBezTo>
                <a:cubicBezTo>
                  <a:pt x="4118757" y="561152"/>
                  <a:pt x="4075848" y="573304"/>
                  <a:pt x="4053493" y="601529"/>
                </a:cubicBezTo>
                <a:cubicBezTo>
                  <a:pt x="4046282" y="610501"/>
                  <a:pt x="4028974" y="617605"/>
                  <a:pt x="4015270" y="625082"/>
                </a:cubicBezTo>
                <a:cubicBezTo>
                  <a:pt x="4005538" y="630503"/>
                  <a:pt x="3992553" y="634616"/>
                  <a:pt x="3983539" y="640223"/>
                </a:cubicBezTo>
                <a:cubicBezTo>
                  <a:pt x="3936303" y="669758"/>
                  <a:pt x="3889789" y="699478"/>
                  <a:pt x="3842917" y="729013"/>
                </a:cubicBezTo>
                <a:cubicBezTo>
                  <a:pt x="3838226" y="731818"/>
                  <a:pt x="3833180" y="735182"/>
                  <a:pt x="3827051" y="736490"/>
                </a:cubicBezTo>
                <a:cubicBezTo>
                  <a:pt x="3763589" y="750136"/>
                  <a:pt x="3699405" y="763033"/>
                  <a:pt x="3636666" y="777428"/>
                </a:cubicBezTo>
                <a:cubicBezTo>
                  <a:pt x="3612507" y="783035"/>
                  <a:pt x="3587628" y="789950"/>
                  <a:pt x="3569598" y="799671"/>
                </a:cubicBezTo>
                <a:cubicBezTo>
                  <a:pt x="3528494" y="821729"/>
                  <a:pt x="3490993" y="845656"/>
                  <a:pt x="3431859" y="855189"/>
                </a:cubicBezTo>
                <a:cubicBezTo>
                  <a:pt x="3414552" y="857992"/>
                  <a:pt x="3394000" y="859487"/>
                  <a:pt x="3377411" y="857058"/>
                </a:cubicBezTo>
                <a:cubicBezTo>
                  <a:pt x="3309982" y="846965"/>
                  <a:pt x="3243999" y="834440"/>
                  <a:pt x="3176930" y="823786"/>
                </a:cubicBezTo>
                <a:cubicBezTo>
                  <a:pt x="3134384" y="817243"/>
                  <a:pt x="3095801" y="809391"/>
                  <a:pt x="3075245" y="786212"/>
                </a:cubicBezTo>
                <a:cubicBezTo>
                  <a:pt x="3069480" y="779671"/>
                  <a:pt x="3053252" y="772567"/>
                  <a:pt x="3039911" y="771258"/>
                </a:cubicBezTo>
                <a:cubicBezTo>
                  <a:pt x="2954095" y="762847"/>
                  <a:pt x="2869359" y="758735"/>
                  <a:pt x="2790392" y="787334"/>
                </a:cubicBezTo>
                <a:cubicBezTo>
                  <a:pt x="2773807" y="793503"/>
                  <a:pt x="2742795" y="793503"/>
                  <a:pt x="2720801" y="790887"/>
                </a:cubicBezTo>
                <a:cubicBezTo>
                  <a:pt x="2636065" y="781166"/>
                  <a:pt x="2555656" y="777801"/>
                  <a:pt x="2482098" y="808832"/>
                </a:cubicBezTo>
                <a:cubicBezTo>
                  <a:pt x="2473444" y="812570"/>
                  <a:pt x="2445681" y="809204"/>
                  <a:pt x="2432700" y="804532"/>
                </a:cubicBezTo>
                <a:cubicBezTo>
                  <a:pt x="2307579" y="758922"/>
                  <a:pt x="2239071" y="757799"/>
                  <a:pt x="2111065" y="800980"/>
                </a:cubicBezTo>
                <a:cubicBezTo>
                  <a:pt x="2102771" y="803784"/>
                  <a:pt x="2091955" y="806961"/>
                  <a:pt x="2088707" y="811261"/>
                </a:cubicBezTo>
                <a:cubicBezTo>
                  <a:pt x="2066713" y="838740"/>
                  <a:pt x="2019840" y="839487"/>
                  <a:pt x="1973323" y="841731"/>
                </a:cubicBezTo>
                <a:cubicBezTo>
                  <a:pt x="1922123" y="844160"/>
                  <a:pt x="1870919" y="847337"/>
                  <a:pt x="1819359" y="849581"/>
                </a:cubicBezTo>
                <a:cubicBezTo>
                  <a:pt x="1810342" y="849955"/>
                  <a:pt x="1800246" y="848460"/>
                  <a:pt x="1791232" y="846776"/>
                </a:cubicBezTo>
                <a:cubicBezTo>
                  <a:pt x="1756617" y="840608"/>
                  <a:pt x="1723084" y="831636"/>
                  <a:pt x="1687387" y="827897"/>
                </a:cubicBezTo>
                <a:cubicBezTo>
                  <a:pt x="1610225" y="819859"/>
                  <a:pt x="1535584" y="803784"/>
                  <a:pt x="1454092" y="810327"/>
                </a:cubicBezTo>
                <a:cubicBezTo>
                  <a:pt x="1440032" y="811448"/>
                  <a:pt x="1423804" y="806027"/>
                  <a:pt x="1408662" y="803970"/>
                </a:cubicBezTo>
                <a:cubicBezTo>
                  <a:pt x="1381257" y="800418"/>
                  <a:pt x="1354573" y="795373"/>
                  <a:pt x="1326809" y="794064"/>
                </a:cubicBezTo>
                <a:cubicBezTo>
                  <a:pt x="1253252" y="790698"/>
                  <a:pt x="1178975" y="787707"/>
                  <a:pt x="1105054" y="787521"/>
                </a:cubicBezTo>
                <a:cubicBezTo>
                  <a:pt x="1069359" y="787334"/>
                  <a:pt x="1033661" y="794437"/>
                  <a:pt x="997604" y="797241"/>
                </a:cubicBezTo>
                <a:cubicBezTo>
                  <a:pt x="981378" y="798550"/>
                  <a:pt x="955054" y="800793"/>
                  <a:pt x="949648" y="796680"/>
                </a:cubicBezTo>
                <a:cubicBezTo>
                  <a:pt x="907821" y="765465"/>
                  <a:pt x="849046" y="771446"/>
                  <a:pt x="789552" y="771819"/>
                </a:cubicBezTo>
                <a:cubicBezTo>
                  <a:pt x="658302" y="772567"/>
                  <a:pt x="531379" y="798923"/>
                  <a:pt x="396881" y="787707"/>
                </a:cubicBezTo>
                <a:cubicBezTo>
                  <a:pt x="357939" y="784530"/>
                  <a:pt x="314669" y="797055"/>
                  <a:pt x="272843" y="801166"/>
                </a:cubicBezTo>
                <a:cubicBezTo>
                  <a:pt x="251208" y="803223"/>
                  <a:pt x="227412" y="805654"/>
                  <a:pt x="206859" y="803036"/>
                </a:cubicBezTo>
                <a:cubicBezTo>
                  <a:pt x="175129" y="798923"/>
                  <a:pt x="144477" y="791446"/>
                  <a:pt x="114552" y="784157"/>
                </a:cubicBezTo>
                <a:cubicBezTo>
                  <a:pt x="86787" y="777428"/>
                  <a:pt x="58662" y="774063"/>
                  <a:pt x="30492" y="773619"/>
                </a:cubicBezTo>
                <a:lnTo>
                  <a:pt x="0" y="776145"/>
                </a:lnTo>
                <a:lnTo>
                  <a:pt x="0" y="281806"/>
                </a:lnTo>
                <a:lnTo>
                  <a:pt x="106258" y="293849"/>
                </a:lnTo>
                <a:cubicBezTo>
                  <a:pt x="119598" y="295344"/>
                  <a:pt x="133298" y="297212"/>
                  <a:pt x="145560" y="300203"/>
                </a:cubicBezTo>
                <a:cubicBezTo>
                  <a:pt x="157098" y="303007"/>
                  <a:pt x="166835" y="307869"/>
                  <a:pt x="178377" y="310859"/>
                </a:cubicBezTo>
                <a:cubicBezTo>
                  <a:pt x="209741" y="318896"/>
                  <a:pt x="241838" y="326373"/>
                  <a:pt x="278612" y="335345"/>
                </a:cubicBezTo>
                <a:cubicBezTo>
                  <a:pt x="299164" y="318523"/>
                  <a:pt x="326935" y="328057"/>
                  <a:pt x="361546" y="336093"/>
                </a:cubicBezTo>
                <a:cubicBezTo>
                  <a:pt x="396881" y="344318"/>
                  <a:pt x="437625" y="346936"/>
                  <a:pt x="476567" y="349926"/>
                </a:cubicBezTo>
                <a:cubicBezTo>
                  <a:pt x="547963" y="355347"/>
                  <a:pt x="619719" y="358713"/>
                  <a:pt x="691112" y="363572"/>
                </a:cubicBezTo>
                <a:cubicBezTo>
                  <a:pt x="706258" y="364694"/>
                  <a:pt x="723566" y="366749"/>
                  <a:pt x="735104" y="371424"/>
                </a:cubicBezTo>
                <a:cubicBezTo>
                  <a:pt x="814067" y="402827"/>
                  <a:pt x="909986" y="411611"/>
                  <a:pt x="1001208" y="408622"/>
                </a:cubicBezTo>
                <a:cubicBezTo>
                  <a:pt x="1072963" y="406377"/>
                  <a:pt x="1143277" y="404695"/>
                  <a:pt x="1214309" y="407873"/>
                </a:cubicBezTo>
                <a:cubicBezTo>
                  <a:pt x="1219719" y="408061"/>
                  <a:pt x="1226931" y="407686"/>
                  <a:pt x="1230894" y="406191"/>
                </a:cubicBezTo>
                <a:cubicBezTo>
                  <a:pt x="1255413" y="396284"/>
                  <a:pt x="1281015" y="395537"/>
                  <a:pt x="1312386" y="393855"/>
                </a:cubicBezTo>
                <a:cubicBezTo>
                  <a:pt x="1356738" y="391423"/>
                  <a:pt x="1397482" y="393107"/>
                  <a:pt x="1438590" y="397218"/>
                </a:cubicBezTo>
                <a:cubicBezTo>
                  <a:pt x="1468519" y="400209"/>
                  <a:pt x="1498803" y="406377"/>
                  <a:pt x="1525488" y="414229"/>
                </a:cubicBezTo>
                <a:cubicBezTo>
                  <a:pt x="1562625" y="425258"/>
                  <a:pt x="1598327" y="429556"/>
                  <a:pt x="1633661" y="414977"/>
                </a:cubicBezTo>
                <a:cubicBezTo>
                  <a:pt x="1671881" y="399462"/>
                  <a:pt x="1715150" y="404882"/>
                  <a:pt x="1757340" y="404323"/>
                </a:cubicBezTo>
                <a:cubicBezTo>
                  <a:pt x="1775727" y="404134"/>
                  <a:pt x="1795200" y="404509"/>
                  <a:pt x="1812867" y="402079"/>
                </a:cubicBezTo>
                <a:cubicBezTo>
                  <a:pt x="1864067" y="395162"/>
                  <a:pt x="1913469" y="384694"/>
                  <a:pt x="1965392" y="380021"/>
                </a:cubicBezTo>
                <a:cubicBezTo>
                  <a:pt x="1994238" y="377405"/>
                  <a:pt x="2026328" y="382078"/>
                  <a:pt x="2056257" y="385442"/>
                </a:cubicBezTo>
                <a:cubicBezTo>
                  <a:pt x="2086546" y="388994"/>
                  <a:pt x="2116471" y="394414"/>
                  <a:pt x="2145680" y="400023"/>
                </a:cubicBezTo>
                <a:cubicBezTo>
                  <a:pt x="2165509" y="403761"/>
                  <a:pt x="2187144" y="407313"/>
                  <a:pt x="2203009" y="414043"/>
                </a:cubicBezTo>
                <a:cubicBezTo>
                  <a:pt x="2239071" y="429370"/>
                  <a:pt x="2276207" y="431988"/>
                  <a:pt x="2318757" y="423949"/>
                </a:cubicBezTo>
                <a:cubicBezTo>
                  <a:pt x="2325246" y="422640"/>
                  <a:pt x="2332817" y="422640"/>
                  <a:pt x="2340028" y="422454"/>
                </a:cubicBezTo>
                <a:cubicBezTo>
                  <a:pt x="2455421" y="418529"/>
                  <a:pt x="2570802" y="416097"/>
                  <a:pt x="2685467" y="410116"/>
                </a:cubicBezTo>
                <a:cubicBezTo>
                  <a:pt x="2731976" y="407686"/>
                  <a:pt x="2776688" y="397032"/>
                  <a:pt x="2822482" y="390303"/>
                </a:cubicBezTo>
                <a:cubicBezTo>
                  <a:pt x="2831859" y="388994"/>
                  <a:pt x="2842319" y="386937"/>
                  <a:pt x="2851692" y="387873"/>
                </a:cubicBezTo>
                <a:cubicBezTo>
                  <a:pt x="2953732" y="397218"/>
                  <a:pt x="3049288" y="383573"/>
                  <a:pt x="3143397" y="365628"/>
                </a:cubicBezTo>
                <a:cubicBezTo>
                  <a:pt x="3153130" y="363758"/>
                  <a:pt x="3165028" y="364319"/>
                  <a:pt x="3175847" y="364694"/>
                </a:cubicBezTo>
                <a:cubicBezTo>
                  <a:pt x="3206140" y="366001"/>
                  <a:pt x="3238949" y="372544"/>
                  <a:pt x="3266354" y="368619"/>
                </a:cubicBezTo>
                <a:cubicBezTo>
                  <a:pt x="3339188" y="357776"/>
                  <a:pt x="3411304" y="344693"/>
                  <a:pt x="3479815" y="328243"/>
                </a:cubicBezTo>
                <a:cubicBezTo>
                  <a:pt x="3549409" y="311607"/>
                  <a:pt x="3613950" y="297587"/>
                  <a:pt x="3693636" y="314409"/>
                </a:cubicBezTo>
                <a:cubicBezTo>
                  <a:pt x="3727528" y="321514"/>
                  <a:pt x="3772239" y="316466"/>
                  <a:pt x="3811186" y="314598"/>
                </a:cubicBezTo>
                <a:cubicBezTo>
                  <a:pt x="3839668" y="313102"/>
                  <a:pt x="3867073" y="304689"/>
                  <a:pt x="3895199" y="304689"/>
                </a:cubicBezTo>
                <a:cubicBezTo>
                  <a:pt x="3970203" y="304689"/>
                  <a:pt x="4036905" y="294783"/>
                  <a:pt x="4101809" y="274595"/>
                </a:cubicBezTo>
                <a:cubicBezTo>
                  <a:pt x="4127055" y="266745"/>
                  <a:pt x="4166357" y="271979"/>
                  <a:pt x="4199167" y="269922"/>
                </a:cubicBezTo>
                <a:cubicBezTo>
                  <a:pt x="4233785" y="267492"/>
                  <a:pt x="4269476" y="265249"/>
                  <a:pt x="4302653" y="259827"/>
                </a:cubicBezTo>
                <a:cubicBezTo>
                  <a:pt x="4388469" y="245621"/>
                  <a:pt x="4473205" y="229546"/>
                  <a:pt x="4558660" y="214592"/>
                </a:cubicBezTo>
                <a:cubicBezTo>
                  <a:pt x="4628970" y="202254"/>
                  <a:pt x="4698205" y="211974"/>
                  <a:pt x="4767795" y="217208"/>
                </a:cubicBezTo>
                <a:cubicBezTo>
                  <a:pt x="4811428" y="220573"/>
                  <a:pt x="4852169" y="228612"/>
                  <a:pt x="4901207" y="216648"/>
                </a:cubicBezTo>
                <a:cubicBezTo>
                  <a:pt x="4948084" y="205244"/>
                  <a:pt x="5007578" y="207862"/>
                  <a:pt x="5060224" y="201694"/>
                </a:cubicBezTo>
                <a:cubicBezTo>
                  <a:pt x="5104580" y="196460"/>
                  <a:pt x="5147482" y="188047"/>
                  <a:pt x="5190391" y="179822"/>
                </a:cubicBezTo>
                <a:cubicBezTo>
                  <a:pt x="5248806" y="168607"/>
                  <a:pt x="5306495" y="156832"/>
                  <a:pt x="5370320" y="162439"/>
                </a:cubicBezTo>
                <a:cubicBezTo>
                  <a:pt x="5442799" y="168795"/>
                  <a:pt x="5492553" y="144869"/>
                  <a:pt x="5549530" y="128978"/>
                </a:cubicBezTo>
                <a:cubicBezTo>
                  <a:pt x="5588832" y="118138"/>
                  <a:pt x="5631737" y="110099"/>
                  <a:pt x="5674647" y="103370"/>
                </a:cubicBezTo>
                <a:cubicBezTo>
                  <a:pt x="5731975" y="94584"/>
                  <a:pt x="5791110" y="89350"/>
                  <a:pt x="5848803" y="80752"/>
                </a:cubicBezTo>
                <a:cubicBezTo>
                  <a:pt x="5936064" y="67855"/>
                  <a:pt x="6024408" y="57760"/>
                  <a:pt x="6115270" y="64864"/>
                </a:cubicBezTo>
                <a:cubicBezTo>
                  <a:pt x="6157097" y="68041"/>
                  <a:pt x="6196043" y="67855"/>
                  <a:pt x="6237866" y="63180"/>
                </a:cubicBezTo>
                <a:cubicBezTo>
                  <a:pt x="6306374" y="55517"/>
                  <a:pt x="6376687" y="54583"/>
                  <a:pt x="6431858" y="25983"/>
                </a:cubicBezTo>
                <a:cubicBezTo>
                  <a:pt x="6451327" y="15888"/>
                  <a:pt x="6486303" y="13272"/>
                  <a:pt x="6514789" y="8038"/>
                </a:cubicBezTo>
                <a:cubicBezTo>
                  <a:pt x="6547603" y="1868"/>
                  <a:pt x="6571758" y="5048"/>
                  <a:pt x="6589430" y="22993"/>
                </a:cubicBezTo>
                <a:cubicBezTo>
                  <a:pt x="6597361" y="31029"/>
                  <a:pt x="6620078" y="38881"/>
                  <a:pt x="6637745" y="40190"/>
                </a:cubicBezTo>
                <a:cubicBezTo>
                  <a:pt x="6690750" y="44115"/>
                  <a:pt x="6739429" y="38320"/>
                  <a:pt x="6790630" y="25609"/>
                </a:cubicBezTo>
                <a:cubicBezTo>
                  <a:pt x="6838586" y="13645"/>
                  <a:pt x="6898442" y="14954"/>
                  <a:pt x="6952890" y="10282"/>
                </a:cubicBezTo>
                <a:cubicBezTo>
                  <a:pt x="6991470" y="6916"/>
                  <a:pt x="7030053" y="0"/>
                  <a:pt x="7068995" y="0"/>
                </a:cubicBezTo>
                <a:close/>
              </a:path>
            </a:pathLst>
          </a:custGeom>
          <a:solidFill>
            <a:srgbClr val="FFFFFF"/>
          </a:solidFill>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n 7">
            <a:extLst>
              <a:ext uri="{FF2B5EF4-FFF2-40B4-BE49-F238E27FC236}">
                <a16:creationId xmlns:a16="http://schemas.microsoft.com/office/drawing/2014/main" xmlns="" id="{D145A6E2-F82B-1A6E-F7C1-F0C4E7DE6E5E}"/>
              </a:ext>
            </a:extLst>
          </p:cNvPr>
          <p:cNvPicPr>
            <a:picLocks noChangeAspect="1"/>
          </p:cNvPicPr>
          <p:nvPr/>
        </p:nvPicPr>
        <p:blipFill rotWithShape="1">
          <a:blip r:embed="rId6"/>
          <a:srcRect t="4762" r="1" b="18173"/>
          <a:stretch/>
        </p:blipFill>
        <p:spPr>
          <a:xfrm>
            <a:off x="7" y="4626672"/>
            <a:ext cx="6000749" cy="2231333"/>
          </a:xfrm>
          <a:custGeom>
            <a:avLst/>
            <a:gdLst/>
            <a:ahLst/>
            <a:cxnLst/>
            <a:rect l="l" t="t" r="r" b="b"/>
            <a:pathLst>
              <a:path w="6000749" h="2231333">
                <a:moveTo>
                  <a:pt x="0" y="0"/>
                </a:moveTo>
                <a:lnTo>
                  <a:pt x="72691" y="17406"/>
                </a:lnTo>
                <a:cubicBezTo>
                  <a:pt x="148481" y="30383"/>
                  <a:pt x="220742" y="46698"/>
                  <a:pt x="296226" y="60097"/>
                </a:cubicBezTo>
                <a:cubicBezTo>
                  <a:pt x="370206" y="73144"/>
                  <a:pt x="437720" y="89379"/>
                  <a:pt x="480349" y="125216"/>
                </a:cubicBezTo>
                <a:cubicBezTo>
                  <a:pt x="499356" y="141007"/>
                  <a:pt x="525382" y="157498"/>
                  <a:pt x="557943" y="163615"/>
                </a:cubicBezTo>
                <a:cubicBezTo>
                  <a:pt x="604345" y="172288"/>
                  <a:pt x="661153" y="169660"/>
                  <a:pt x="711165" y="175553"/>
                </a:cubicBezTo>
                <a:cubicBezTo>
                  <a:pt x="770063" y="182444"/>
                  <a:pt x="837588" y="186028"/>
                  <a:pt x="879549" y="204398"/>
                </a:cubicBezTo>
                <a:cubicBezTo>
                  <a:pt x="916855" y="220790"/>
                  <a:pt x="953854" y="232504"/>
                  <a:pt x="1001116" y="239544"/>
                </a:cubicBezTo>
                <a:cubicBezTo>
                  <a:pt x="1034231" y="244450"/>
                  <a:pt x="1060246" y="258298"/>
                  <a:pt x="1094195" y="261386"/>
                </a:cubicBezTo>
                <a:cubicBezTo>
                  <a:pt x="1138866" y="265586"/>
                  <a:pt x="1183578" y="267515"/>
                  <a:pt x="1223714" y="278216"/>
                </a:cubicBezTo>
                <a:cubicBezTo>
                  <a:pt x="1265355" y="289268"/>
                  <a:pt x="1311850" y="296041"/>
                  <a:pt x="1355118" y="305728"/>
                </a:cubicBezTo>
                <a:cubicBezTo>
                  <a:pt x="1378079" y="310949"/>
                  <a:pt x="1397488" y="319320"/>
                  <a:pt x="1419786" y="325014"/>
                </a:cubicBezTo>
                <a:cubicBezTo>
                  <a:pt x="1460608" y="335427"/>
                  <a:pt x="1502094" y="345369"/>
                  <a:pt x="1543857" y="354704"/>
                </a:cubicBezTo>
                <a:cubicBezTo>
                  <a:pt x="1585615" y="364042"/>
                  <a:pt x="1625938" y="376037"/>
                  <a:pt x="1671046" y="380742"/>
                </a:cubicBezTo>
                <a:cubicBezTo>
                  <a:pt x="1747931" y="388655"/>
                  <a:pt x="1830546" y="388197"/>
                  <a:pt x="1905505" y="397894"/>
                </a:cubicBezTo>
                <a:cubicBezTo>
                  <a:pt x="1981587" y="407809"/>
                  <a:pt x="2054123" y="423518"/>
                  <a:pt x="2122945" y="441265"/>
                </a:cubicBezTo>
                <a:cubicBezTo>
                  <a:pt x="2177385" y="455212"/>
                  <a:pt x="2228581" y="469434"/>
                  <a:pt x="2294752" y="471132"/>
                </a:cubicBezTo>
                <a:cubicBezTo>
                  <a:pt x="2331677" y="472097"/>
                  <a:pt x="2371413" y="480022"/>
                  <a:pt x="2395408" y="492459"/>
                </a:cubicBezTo>
                <a:cubicBezTo>
                  <a:pt x="2447358" y="519600"/>
                  <a:pt x="2511091" y="534866"/>
                  <a:pt x="2582175" y="545493"/>
                </a:cubicBezTo>
                <a:cubicBezTo>
                  <a:pt x="2677109" y="559894"/>
                  <a:pt x="2771051" y="575003"/>
                  <a:pt x="2866262" y="588797"/>
                </a:cubicBezTo>
                <a:cubicBezTo>
                  <a:pt x="2922430" y="597022"/>
                  <a:pt x="2978375" y="606222"/>
                  <a:pt x="3037156" y="609731"/>
                </a:cubicBezTo>
                <a:cubicBezTo>
                  <a:pt x="3157312" y="617135"/>
                  <a:pt x="3279825" y="620613"/>
                  <a:pt x="3400819" y="626199"/>
                </a:cubicBezTo>
                <a:cubicBezTo>
                  <a:pt x="3440401" y="627914"/>
                  <a:pt x="3478288" y="633082"/>
                  <a:pt x="3518455" y="633772"/>
                </a:cubicBezTo>
                <a:cubicBezTo>
                  <a:pt x="3561909" y="634558"/>
                  <a:pt x="3607887" y="630076"/>
                  <a:pt x="3651344" y="630862"/>
                </a:cubicBezTo>
                <a:cubicBezTo>
                  <a:pt x="3723634" y="632065"/>
                  <a:pt x="3794232" y="636721"/>
                  <a:pt x="3866545" y="638110"/>
                </a:cubicBezTo>
                <a:cubicBezTo>
                  <a:pt x="4006048" y="640676"/>
                  <a:pt x="4145775" y="642267"/>
                  <a:pt x="4285473" y="643672"/>
                </a:cubicBezTo>
                <a:cubicBezTo>
                  <a:pt x="4315376" y="643937"/>
                  <a:pt x="4347227" y="639960"/>
                  <a:pt x="4376827" y="640645"/>
                </a:cubicBezTo>
                <a:cubicBezTo>
                  <a:pt x="4455422" y="642649"/>
                  <a:pt x="4533821" y="645812"/>
                  <a:pt x="4611885" y="649215"/>
                </a:cubicBezTo>
                <a:cubicBezTo>
                  <a:pt x="4659174" y="651343"/>
                  <a:pt x="4705683" y="655658"/>
                  <a:pt x="4753275" y="657364"/>
                </a:cubicBezTo>
                <a:cubicBezTo>
                  <a:pt x="4791350" y="658729"/>
                  <a:pt x="4830284" y="658461"/>
                  <a:pt x="4869418" y="657033"/>
                </a:cubicBezTo>
                <a:cubicBezTo>
                  <a:pt x="4903115" y="655813"/>
                  <a:pt x="4937687" y="650502"/>
                  <a:pt x="4971135" y="650073"/>
                </a:cubicBezTo>
                <a:cubicBezTo>
                  <a:pt x="5061658" y="648863"/>
                  <a:pt x="5151317" y="649289"/>
                  <a:pt x="5241230" y="648922"/>
                </a:cubicBezTo>
                <a:cubicBezTo>
                  <a:pt x="5277253" y="648693"/>
                  <a:pt x="5313811" y="647065"/>
                  <a:pt x="5348950" y="648282"/>
                </a:cubicBezTo>
                <a:cubicBezTo>
                  <a:pt x="5442985" y="651293"/>
                  <a:pt x="5535910" y="656727"/>
                  <a:pt x="5630173" y="658762"/>
                </a:cubicBezTo>
                <a:cubicBezTo>
                  <a:pt x="5708356" y="660447"/>
                  <a:pt x="5788181" y="658310"/>
                  <a:pt x="5867229" y="658361"/>
                </a:cubicBezTo>
                <a:cubicBezTo>
                  <a:pt x="5900756" y="658488"/>
                  <a:pt x="5933146" y="660852"/>
                  <a:pt x="5966564" y="660237"/>
                </a:cubicBezTo>
                <a:lnTo>
                  <a:pt x="6000749" y="659420"/>
                </a:lnTo>
                <a:lnTo>
                  <a:pt x="6000749" y="2231333"/>
                </a:lnTo>
                <a:lnTo>
                  <a:pt x="0" y="2231333"/>
                </a:lnTo>
                <a:close/>
              </a:path>
            </a:pathLst>
          </a:custGeom>
        </p:spPr>
      </p:pic>
      <p:pic>
        <p:nvPicPr>
          <p:cNvPr id="6" name="Imagen 5">
            <a:extLst>
              <a:ext uri="{FF2B5EF4-FFF2-40B4-BE49-F238E27FC236}">
                <a16:creationId xmlns:a16="http://schemas.microsoft.com/office/drawing/2014/main" xmlns="" id="{093D390B-0BF0-EAF1-330B-ECEBC223C016}"/>
              </a:ext>
            </a:extLst>
          </p:cNvPr>
          <p:cNvPicPr>
            <a:picLocks noChangeAspect="1"/>
          </p:cNvPicPr>
          <p:nvPr/>
        </p:nvPicPr>
        <p:blipFill rotWithShape="1">
          <a:blip r:embed="rId7"/>
          <a:srcRect t="13132" r="1" b="21859"/>
          <a:stretch/>
        </p:blipFill>
        <p:spPr>
          <a:xfrm>
            <a:off x="6191243" y="4546610"/>
            <a:ext cx="6000750" cy="2311390"/>
          </a:xfrm>
          <a:custGeom>
            <a:avLst/>
            <a:gdLst/>
            <a:ahLst/>
            <a:cxnLst/>
            <a:rect l="l" t="t" r="r" b="b"/>
            <a:pathLst>
              <a:path w="6000750" h="2311390">
                <a:moveTo>
                  <a:pt x="6000750" y="0"/>
                </a:moveTo>
                <a:lnTo>
                  <a:pt x="6000750" y="2311390"/>
                </a:lnTo>
                <a:lnTo>
                  <a:pt x="0" y="2311390"/>
                </a:lnTo>
                <a:lnTo>
                  <a:pt x="0" y="734920"/>
                </a:lnTo>
                <a:lnTo>
                  <a:pt x="1095" y="734894"/>
                </a:lnTo>
                <a:cubicBezTo>
                  <a:pt x="43984" y="734250"/>
                  <a:pt x="86048" y="738067"/>
                  <a:pt x="129385" y="735472"/>
                </a:cubicBezTo>
                <a:cubicBezTo>
                  <a:pt x="232307" y="729284"/>
                  <a:pt x="335601" y="720589"/>
                  <a:pt x="439001" y="712634"/>
                </a:cubicBezTo>
                <a:cubicBezTo>
                  <a:pt x="545634" y="704406"/>
                  <a:pt x="651969" y="696599"/>
                  <a:pt x="758504" y="687629"/>
                </a:cubicBezTo>
                <a:cubicBezTo>
                  <a:pt x="816779" y="682526"/>
                  <a:pt x="875044" y="674778"/>
                  <a:pt x="933292" y="669489"/>
                </a:cubicBezTo>
                <a:cubicBezTo>
                  <a:pt x="984352" y="664848"/>
                  <a:pt x="1035370" y="662477"/>
                  <a:pt x="1086506" y="658393"/>
                </a:cubicBezTo>
                <a:cubicBezTo>
                  <a:pt x="1130782" y="654718"/>
                  <a:pt x="1175257" y="649884"/>
                  <a:pt x="1219534" y="646211"/>
                </a:cubicBezTo>
                <a:cubicBezTo>
                  <a:pt x="1290462" y="640432"/>
                  <a:pt x="1361113" y="635263"/>
                  <a:pt x="1431711" y="629722"/>
                </a:cubicBezTo>
                <a:cubicBezTo>
                  <a:pt x="1461217" y="627211"/>
                  <a:pt x="1492578" y="627456"/>
                  <a:pt x="1519667" y="620761"/>
                </a:cubicBezTo>
                <a:cubicBezTo>
                  <a:pt x="1587916" y="603847"/>
                  <a:pt x="1656387" y="596155"/>
                  <a:pt x="1725966" y="591136"/>
                </a:cubicBezTo>
                <a:cubicBezTo>
                  <a:pt x="1749762" y="589442"/>
                  <a:pt x="1775054" y="585455"/>
                  <a:pt x="1797450" y="579050"/>
                </a:cubicBezTo>
                <a:cubicBezTo>
                  <a:pt x="1843316" y="566085"/>
                  <a:pt x="1887380" y="550735"/>
                  <a:pt x="1932323" y="536394"/>
                </a:cubicBezTo>
                <a:cubicBezTo>
                  <a:pt x="1937189" y="534756"/>
                  <a:pt x="1943230" y="533703"/>
                  <a:pt x="1948503" y="532386"/>
                </a:cubicBezTo>
                <a:cubicBezTo>
                  <a:pt x="1978398" y="524909"/>
                  <a:pt x="2007931" y="517486"/>
                  <a:pt x="2037880" y="510381"/>
                </a:cubicBezTo>
                <a:cubicBezTo>
                  <a:pt x="2054086" y="506558"/>
                  <a:pt x="2070838" y="503979"/>
                  <a:pt x="2087076" y="500340"/>
                </a:cubicBezTo>
                <a:cubicBezTo>
                  <a:pt x="2149873" y="486094"/>
                  <a:pt x="2221079" y="484810"/>
                  <a:pt x="2272858" y="454575"/>
                </a:cubicBezTo>
                <a:cubicBezTo>
                  <a:pt x="2306495" y="435047"/>
                  <a:pt x="2341595" y="433439"/>
                  <a:pt x="2380104" y="430211"/>
                </a:cubicBezTo>
                <a:cubicBezTo>
                  <a:pt x="2409257" y="427750"/>
                  <a:pt x="2438807" y="422967"/>
                  <a:pt x="2468103" y="418977"/>
                </a:cubicBezTo>
                <a:cubicBezTo>
                  <a:pt x="2519585" y="412197"/>
                  <a:pt x="2571014" y="405050"/>
                  <a:pt x="2622548" y="398641"/>
                </a:cubicBezTo>
                <a:cubicBezTo>
                  <a:pt x="2639023" y="396667"/>
                  <a:pt x="2656458" y="398902"/>
                  <a:pt x="2672418" y="395869"/>
                </a:cubicBezTo>
                <a:cubicBezTo>
                  <a:pt x="2746164" y="381759"/>
                  <a:pt x="2819620" y="365613"/>
                  <a:pt x="2893419" y="351874"/>
                </a:cubicBezTo>
                <a:cubicBezTo>
                  <a:pt x="2935275" y="344016"/>
                  <a:pt x="2978972" y="341367"/>
                  <a:pt x="3020366" y="332819"/>
                </a:cubicBezTo>
                <a:cubicBezTo>
                  <a:pt x="3068131" y="322983"/>
                  <a:pt x="3114167" y="308673"/>
                  <a:pt x="3161342" y="297221"/>
                </a:cubicBezTo>
                <a:cubicBezTo>
                  <a:pt x="3174363" y="294043"/>
                  <a:pt x="3189236" y="293620"/>
                  <a:pt x="3203211" y="292002"/>
                </a:cubicBezTo>
                <a:cubicBezTo>
                  <a:pt x="3218970" y="290132"/>
                  <a:pt x="3234426" y="288683"/>
                  <a:pt x="3250159" y="286626"/>
                </a:cubicBezTo>
                <a:cubicBezTo>
                  <a:pt x="3298046" y="280173"/>
                  <a:pt x="3345799" y="272793"/>
                  <a:pt x="3393818" y="267264"/>
                </a:cubicBezTo>
                <a:cubicBezTo>
                  <a:pt x="3423192" y="263828"/>
                  <a:pt x="3454972" y="267035"/>
                  <a:pt x="3481709" y="260387"/>
                </a:cubicBezTo>
                <a:cubicBezTo>
                  <a:pt x="3536269" y="247128"/>
                  <a:pt x="3593315" y="251261"/>
                  <a:pt x="3647216" y="233376"/>
                </a:cubicBezTo>
                <a:cubicBezTo>
                  <a:pt x="3663932" y="227970"/>
                  <a:pt x="3688545" y="232011"/>
                  <a:pt x="3709303" y="229426"/>
                </a:cubicBezTo>
                <a:cubicBezTo>
                  <a:pt x="3761194" y="222966"/>
                  <a:pt x="3812926" y="215397"/>
                  <a:pt x="3864658" y="207827"/>
                </a:cubicBezTo>
                <a:cubicBezTo>
                  <a:pt x="3911039" y="201022"/>
                  <a:pt x="3959599" y="196736"/>
                  <a:pt x="4003479" y="185188"/>
                </a:cubicBezTo>
                <a:cubicBezTo>
                  <a:pt x="4049450" y="172966"/>
                  <a:pt x="4091676" y="167696"/>
                  <a:pt x="4137908" y="167519"/>
                </a:cubicBezTo>
                <a:cubicBezTo>
                  <a:pt x="4169572" y="167345"/>
                  <a:pt x="4202492" y="163215"/>
                  <a:pt x="4234801" y="159925"/>
                </a:cubicBezTo>
                <a:cubicBezTo>
                  <a:pt x="4269637" y="156466"/>
                  <a:pt x="4307279" y="147130"/>
                  <a:pt x="4339563" y="148755"/>
                </a:cubicBezTo>
                <a:cubicBezTo>
                  <a:pt x="4435676" y="153547"/>
                  <a:pt x="4532252" y="143733"/>
                  <a:pt x="4630058" y="129778"/>
                </a:cubicBezTo>
                <a:cubicBezTo>
                  <a:pt x="4647908" y="127231"/>
                  <a:pt x="4665744" y="122044"/>
                  <a:pt x="4682478" y="116824"/>
                </a:cubicBezTo>
                <a:cubicBezTo>
                  <a:pt x="4780055" y="85907"/>
                  <a:pt x="4880571" y="73077"/>
                  <a:pt x="4983757" y="68740"/>
                </a:cubicBezTo>
                <a:cubicBezTo>
                  <a:pt x="5005136" y="67956"/>
                  <a:pt x="5028746" y="64966"/>
                  <a:pt x="5049491" y="59740"/>
                </a:cubicBezTo>
                <a:cubicBezTo>
                  <a:pt x="5107825" y="44808"/>
                  <a:pt x="5163762" y="25875"/>
                  <a:pt x="5222717" y="12743"/>
                </a:cubicBezTo>
                <a:cubicBezTo>
                  <a:pt x="5320152" y="-8899"/>
                  <a:pt x="5409110" y="4465"/>
                  <a:pt x="5499656" y="8541"/>
                </a:cubicBezTo>
                <a:cubicBezTo>
                  <a:pt x="5585788" y="12301"/>
                  <a:pt x="5662249" y="37645"/>
                  <a:pt x="5760352" y="15529"/>
                </a:cubicBezTo>
                <a:cubicBezTo>
                  <a:pt x="5770237" y="13363"/>
                  <a:pt x="5782017" y="16781"/>
                  <a:pt x="5793269" y="16498"/>
                </a:cubicBezTo>
                <a:cubicBezTo>
                  <a:pt x="5824111" y="15685"/>
                  <a:pt x="5855059" y="15611"/>
                  <a:pt x="5885997" y="12898"/>
                </a:cubicBezTo>
                <a:cubicBezTo>
                  <a:pt x="5923794" y="9771"/>
                  <a:pt x="5961885" y="3581"/>
                  <a:pt x="5999628" y="83"/>
                </a:cubicBezTo>
                <a:close/>
              </a:path>
            </a:pathLst>
          </a:custGeom>
        </p:spPr>
      </p:pic>
      <p:grpSp>
        <p:nvGrpSpPr>
          <p:cNvPr id="14" name="Group 18">
            <a:extLst>
              <a:ext uri="{FF2B5EF4-FFF2-40B4-BE49-F238E27FC236}">
                <a16:creationId xmlns:a16="http://schemas.microsoft.com/office/drawing/2014/main" xmlns="" id="{9B2319FA-B636-4971-BA3D-EA448709D9A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083182"/>
            <a:ext cx="12192000" cy="1203823"/>
            <a:chOff x="0" y="4083182"/>
            <a:chExt cx="12192000" cy="1203823"/>
          </a:xfrm>
          <a:effectLst>
            <a:outerShdw blurRad="381000" dist="152400" dir="16200000" rotWithShape="0">
              <a:prstClr val="black">
                <a:alpha val="10000"/>
              </a:prstClr>
            </a:outerShdw>
          </a:effectLst>
        </p:grpSpPr>
        <p:sp>
          <p:nvSpPr>
            <p:cNvPr id="20" name="Freeform: Shape 19">
              <a:extLst>
                <a:ext uri="{FF2B5EF4-FFF2-40B4-BE49-F238E27FC236}">
                  <a16:creationId xmlns:a16="http://schemas.microsoft.com/office/drawing/2014/main" xmlns="" id="{E88A025D-FBC9-4004-BFA0-5E3DC3E9B2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xmlns="" id="{D088221B-C76B-4ADD-99AA-26982E3E71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83182"/>
              <a:ext cx="12192000" cy="1203823"/>
            </a:xfrm>
            <a:custGeom>
              <a:avLst/>
              <a:gdLst>
                <a:gd name="connsiteX0" fmla="*/ 12192000 w 12192000"/>
                <a:gd name="connsiteY0" fmla="*/ 0 h 1203823"/>
                <a:gd name="connsiteX1" fmla="*/ 12192000 w 12192000"/>
                <a:gd name="connsiteY1" fmla="*/ 463428 h 1203823"/>
                <a:gd name="connsiteX2" fmla="*/ 12190878 w 12192000"/>
                <a:gd name="connsiteY2" fmla="*/ 463511 h 1203823"/>
                <a:gd name="connsiteX3" fmla="*/ 12077247 w 12192000"/>
                <a:gd name="connsiteY3" fmla="*/ 476326 h 1203823"/>
                <a:gd name="connsiteX4" fmla="*/ 11984519 w 12192000"/>
                <a:gd name="connsiteY4" fmla="*/ 479926 h 1203823"/>
                <a:gd name="connsiteX5" fmla="*/ 11951602 w 12192000"/>
                <a:gd name="connsiteY5" fmla="*/ 478957 h 1203823"/>
                <a:gd name="connsiteX6" fmla="*/ 11690906 w 12192000"/>
                <a:gd name="connsiteY6" fmla="*/ 471969 h 1203823"/>
                <a:gd name="connsiteX7" fmla="*/ 11413967 w 12192000"/>
                <a:gd name="connsiteY7" fmla="*/ 476171 h 1203823"/>
                <a:gd name="connsiteX8" fmla="*/ 11240741 w 12192000"/>
                <a:gd name="connsiteY8" fmla="*/ 523168 h 1203823"/>
                <a:gd name="connsiteX9" fmla="*/ 11175007 w 12192000"/>
                <a:gd name="connsiteY9" fmla="*/ 532168 h 1203823"/>
                <a:gd name="connsiteX10" fmla="*/ 10873728 w 12192000"/>
                <a:gd name="connsiteY10" fmla="*/ 580252 h 1203823"/>
                <a:gd name="connsiteX11" fmla="*/ 10821308 w 12192000"/>
                <a:gd name="connsiteY11" fmla="*/ 593206 h 1203823"/>
                <a:gd name="connsiteX12" fmla="*/ 10530813 w 12192000"/>
                <a:gd name="connsiteY12" fmla="*/ 612183 h 1203823"/>
                <a:gd name="connsiteX13" fmla="*/ 10426051 w 12192000"/>
                <a:gd name="connsiteY13" fmla="*/ 623353 h 1203823"/>
                <a:gd name="connsiteX14" fmla="*/ 10329158 w 12192000"/>
                <a:gd name="connsiteY14" fmla="*/ 630947 h 1203823"/>
                <a:gd name="connsiteX15" fmla="*/ 10194729 w 12192000"/>
                <a:gd name="connsiteY15" fmla="*/ 648616 h 1203823"/>
                <a:gd name="connsiteX16" fmla="*/ 10055908 w 12192000"/>
                <a:gd name="connsiteY16" fmla="*/ 671255 h 1203823"/>
                <a:gd name="connsiteX17" fmla="*/ 9900553 w 12192000"/>
                <a:gd name="connsiteY17" fmla="*/ 692854 h 1203823"/>
                <a:gd name="connsiteX18" fmla="*/ 9838466 w 12192000"/>
                <a:gd name="connsiteY18" fmla="*/ 696804 h 1203823"/>
                <a:gd name="connsiteX19" fmla="*/ 9672959 w 12192000"/>
                <a:gd name="connsiteY19" fmla="*/ 723815 h 1203823"/>
                <a:gd name="connsiteX20" fmla="*/ 9585068 w 12192000"/>
                <a:gd name="connsiteY20" fmla="*/ 730692 h 1203823"/>
                <a:gd name="connsiteX21" fmla="*/ 9441409 w 12192000"/>
                <a:gd name="connsiteY21" fmla="*/ 750054 h 1203823"/>
                <a:gd name="connsiteX22" fmla="*/ 9394461 w 12192000"/>
                <a:gd name="connsiteY22" fmla="*/ 755430 h 1203823"/>
                <a:gd name="connsiteX23" fmla="*/ 9352592 w 12192000"/>
                <a:gd name="connsiteY23" fmla="*/ 760649 h 1203823"/>
                <a:gd name="connsiteX24" fmla="*/ 9211616 w 12192000"/>
                <a:gd name="connsiteY24" fmla="*/ 796247 h 1203823"/>
                <a:gd name="connsiteX25" fmla="*/ 9084669 w 12192000"/>
                <a:gd name="connsiteY25" fmla="*/ 815302 h 1203823"/>
                <a:gd name="connsiteX26" fmla="*/ 8863668 w 12192000"/>
                <a:gd name="connsiteY26" fmla="*/ 859297 h 1203823"/>
                <a:gd name="connsiteX27" fmla="*/ 8813798 w 12192000"/>
                <a:gd name="connsiteY27" fmla="*/ 862069 h 1203823"/>
                <a:gd name="connsiteX28" fmla="*/ 8659353 w 12192000"/>
                <a:gd name="connsiteY28" fmla="*/ 882405 h 1203823"/>
                <a:gd name="connsiteX29" fmla="*/ 8571354 w 12192000"/>
                <a:gd name="connsiteY29" fmla="*/ 893639 h 1203823"/>
                <a:gd name="connsiteX30" fmla="*/ 8464108 w 12192000"/>
                <a:gd name="connsiteY30" fmla="*/ 918003 h 1203823"/>
                <a:gd name="connsiteX31" fmla="*/ 8278326 w 12192000"/>
                <a:gd name="connsiteY31" fmla="*/ 963768 h 1203823"/>
                <a:gd name="connsiteX32" fmla="*/ 8229130 w 12192000"/>
                <a:gd name="connsiteY32" fmla="*/ 973809 h 1203823"/>
                <a:gd name="connsiteX33" fmla="*/ 8139753 w 12192000"/>
                <a:gd name="connsiteY33" fmla="*/ 995814 h 1203823"/>
                <a:gd name="connsiteX34" fmla="*/ 8123573 w 12192000"/>
                <a:gd name="connsiteY34" fmla="*/ 999822 h 1203823"/>
                <a:gd name="connsiteX35" fmla="*/ 7988700 w 12192000"/>
                <a:gd name="connsiteY35" fmla="*/ 1042478 h 1203823"/>
                <a:gd name="connsiteX36" fmla="*/ 7917216 w 12192000"/>
                <a:gd name="connsiteY36" fmla="*/ 1054564 h 1203823"/>
                <a:gd name="connsiteX37" fmla="*/ 7710917 w 12192000"/>
                <a:gd name="connsiteY37" fmla="*/ 1084189 h 1203823"/>
                <a:gd name="connsiteX38" fmla="*/ 7622961 w 12192000"/>
                <a:gd name="connsiteY38" fmla="*/ 1093150 h 1203823"/>
                <a:gd name="connsiteX39" fmla="*/ 7410784 w 12192000"/>
                <a:gd name="connsiteY39" fmla="*/ 1109639 h 1203823"/>
                <a:gd name="connsiteX40" fmla="*/ 7277756 w 12192000"/>
                <a:gd name="connsiteY40" fmla="*/ 1121821 h 1203823"/>
                <a:gd name="connsiteX41" fmla="*/ 7124542 w 12192000"/>
                <a:gd name="connsiteY41" fmla="*/ 1132917 h 1203823"/>
                <a:gd name="connsiteX42" fmla="*/ 6949754 w 12192000"/>
                <a:gd name="connsiteY42" fmla="*/ 1151057 h 1203823"/>
                <a:gd name="connsiteX43" fmla="*/ 6630251 w 12192000"/>
                <a:gd name="connsiteY43" fmla="*/ 1176062 h 1203823"/>
                <a:gd name="connsiteX44" fmla="*/ 6320635 w 12192000"/>
                <a:gd name="connsiteY44" fmla="*/ 1198900 h 1203823"/>
                <a:gd name="connsiteX45" fmla="*/ 6192345 w 12192000"/>
                <a:gd name="connsiteY45" fmla="*/ 1198322 h 1203823"/>
                <a:gd name="connsiteX46" fmla="*/ 5966564 w 12192000"/>
                <a:gd name="connsiteY46" fmla="*/ 1203722 h 1203823"/>
                <a:gd name="connsiteX47" fmla="*/ 5867229 w 12192000"/>
                <a:gd name="connsiteY47" fmla="*/ 1201846 h 1203823"/>
                <a:gd name="connsiteX48" fmla="*/ 5630174 w 12192000"/>
                <a:gd name="connsiteY48" fmla="*/ 1202247 h 1203823"/>
                <a:gd name="connsiteX49" fmla="*/ 5348950 w 12192000"/>
                <a:gd name="connsiteY49" fmla="*/ 1191767 h 1203823"/>
                <a:gd name="connsiteX50" fmla="*/ 5241230 w 12192000"/>
                <a:gd name="connsiteY50" fmla="*/ 1192407 h 1203823"/>
                <a:gd name="connsiteX51" fmla="*/ 4971135 w 12192000"/>
                <a:gd name="connsiteY51" fmla="*/ 1193558 h 1203823"/>
                <a:gd name="connsiteX52" fmla="*/ 4869418 w 12192000"/>
                <a:gd name="connsiteY52" fmla="*/ 1200518 h 1203823"/>
                <a:gd name="connsiteX53" fmla="*/ 4753276 w 12192000"/>
                <a:gd name="connsiteY53" fmla="*/ 1200849 h 1203823"/>
                <a:gd name="connsiteX54" fmla="*/ 4611885 w 12192000"/>
                <a:gd name="connsiteY54" fmla="*/ 1192700 h 1203823"/>
                <a:gd name="connsiteX55" fmla="*/ 4376827 w 12192000"/>
                <a:gd name="connsiteY55" fmla="*/ 1184130 h 1203823"/>
                <a:gd name="connsiteX56" fmla="*/ 4285473 w 12192000"/>
                <a:gd name="connsiteY56" fmla="*/ 1187157 h 1203823"/>
                <a:gd name="connsiteX57" fmla="*/ 3866545 w 12192000"/>
                <a:gd name="connsiteY57" fmla="*/ 1181595 h 1203823"/>
                <a:gd name="connsiteX58" fmla="*/ 3651344 w 12192000"/>
                <a:gd name="connsiteY58" fmla="*/ 1174347 h 1203823"/>
                <a:gd name="connsiteX59" fmla="*/ 3518455 w 12192000"/>
                <a:gd name="connsiteY59" fmla="*/ 1177257 h 1203823"/>
                <a:gd name="connsiteX60" fmla="*/ 3400820 w 12192000"/>
                <a:gd name="connsiteY60" fmla="*/ 1169684 h 1203823"/>
                <a:gd name="connsiteX61" fmla="*/ 3037156 w 12192000"/>
                <a:gd name="connsiteY61" fmla="*/ 1153216 h 1203823"/>
                <a:gd name="connsiteX62" fmla="*/ 2866262 w 12192000"/>
                <a:gd name="connsiteY62" fmla="*/ 1132282 h 1203823"/>
                <a:gd name="connsiteX63" fmla="*/ 2582175 w 12192000"/>
                <a:gd name="connsiteY63" fmla="*/ 1088978 h 1203823"/>
                <a:gd name="connsiteX64" fmla="*/ 2395408 w 12192000"/>
                <a:gd name="connsiteY64" fmla="*/ 1035944 h 1203823"/>
                <a:gd name="connsiteX65" fmla="*/ 2294753 w 12192000"/>
                <a:gd name="connsiteY65" fmla="*/ 1014617 h 1203823"/>
                <a:gd name="connsiteX66" fmla="*/ 2122946 w 12192000"/>
                <a:gd name="connsiteY66" fmla="*/ 984750 h 1203823"/>
                <a:gd name="connsiteX67" fmla="*/ 1905506 w 12192000"/>
                <a:gd name="connsiteY67" fmla="*/ 941379 h 1203823"/>
                <a:gd name="connsiteX68" fmla="*/ 1671047 w 12192000"/>
                <a:gd name="connsiteY68" fmla="*/ 924227 h 1203823"/>
                <a:gd name="connsiteX69" fmla="*/ 1543858 w 12192000"/>
                <a:gd name="connsiteY69" fmla="*/ 898189 h 1203823"/>
                <a:gd name="connsiteX70" fmla="*/ 1419786 w 12192000"/>
                <a:gd name="connsiteY70" fmla="*/ 868499 h 1203823"/>
                <a:gd name="connsiteX71" fmla="*/ 1355118 w 12192000"/>
                <a:gd name="connsiteY71" fmla="*/ 849213 h 1203823"/>
                <a:gd name="connsiteX72" fmla="*/ 1223715 w 12192000"/>
                <a:gd name="connsiteY72" fmla="*/ 821701 h 1203823"/>
                <a:gd name="connsiteX73" fmla="*/ 1094195 w 12192000"/>
                <a:gd name="connsiteY73" fmla="*/ 804871 h 1203823"/>
                <a:gd name="connsiteX74" fmla="*/ 1001117 w 12192000"/>
                <a:gd name="connsiteY74" fmla="*/ 783029 h 1203823"/>
                <a:gd name="connsiteX75" fmla="*/ 879550 w 12192000"/>
                <a:gd name="connsiteY75" fmla="*/ 747883 h 1203823"/>
                <a:gd name="connsiteX76" fmla="*/ 711166 w 12192000"/>
                <a:gd name="connsiteY76" fmla="*/ 719038 h 1203823"/>
                <a:gd name="connsiteX77" fmla="*/ 557943 w 12192000"/>
                <a:gd name="connsiteY77" fmla="*/ 707100 h 1203823"/>
                <a:gd name="connsiteX78" fmla="*/ 480350 w 12192000"/>
                <a:gd name="connsiteY78" fmla="*/ 668701 h 1203823"/>
                <a:gd name="connsiteX79" fmla="*/ 296226 w 12192000"/>
                <a:gd name="connsiteY79" fmla="*/ 603582 h 1203823"/>
                <a:gd name="connsiteX80" fmla="*/ 72691 w 12192000"/>
                <a:gd name="connsiteY80" fmla="*/ 560891 h 1203823"/>
                <a:gd name="connsiteX81" fmla="*/ 0 w 12192000"/>
                <a:gd name="connsiteY81" fmla="*/ 543485 h 1203823"/>
                <a:gd name="connsiteX82" fmla="*/ 0 w 12192000"/>
                <a:gd name="connsiteY82" fmla="*/ 384356 h 1203823"/>
                <a:gd name="connsiteX83" fmla="*/ 51786 w 12192000"/>
                <a:gd name="connsiteY83" fmla="*/ 393936 h 1203823"/>
                <a:gd name="connsiteX84" fmla="*/ 205563 w 12192000"/>
                <a:gd name="connsiteY84" fmla="*/ 414858 h 1203823"/>
                <a:gd name="connsiteX85" fmla="*/ 354393 w 12192000"/>
                <a:gd name="connsiteY85" fmla="*/ 426666 h 1203823"/>
                <a:gd name="connsiteX86" fmla="*/ 448284 w 12192000"/>
                <a:gd name="connsiteY86" fmla="*/ 436307 h 1203823"/>
                <a:gd name="connsiteX87" fmla="*/ 611520 w 12192000"/>
                <a:gd name="connsiteY87" fmla="*/ 434165 h 1203823"/>
                <a:gd name="connsiteX88" fmla="*/ 746078 w 12192000"/>
                <a:gd name="connsiteY88" fmla="*/ 422520 h 1203823"/>
                <a:gd name="connsiteX89" fmla="*/ 902726 w 12192000"/>
                <a:gd name="connsiteY89" fmla="*/ 409988 h 1203823"/>
                <a:gd name="connsiteX90" fmla="*/ 1113856 w 12192000"/>
                <a:gd name="connsiteY90" fmla="*/ 414229 h 1203823"/>
                <a:gd name="connsiteX91" fmla="*/ 1333451 w 12192000"/>
                <a:gd name="connsiteY91" fmla="*/ 459937 h 1203823"/>
                <a:gd name="connsiteX92" fmla="*/ 1408611 w 12192000"/>
                <a:gd name="connsiteY92" fmla="*/ 458277 h 1203823"/>
                <a:gd name="connsiteX93" fmla="*/ 1630193 w 12192000"/>
                <a:gd name="connsiteY93" fmla="*/ 403060 h 1203823"/>
                <a:gd name="connsiteX94" fmla="*/ 1956291 w 12192000"/>
                <a:gd name="connsiteY94" fmla="*/ 332366 h 1203823"/>
                <a:gd name="connsiteX95" fmla="*/ 2042816 w 12192000"/>
                <a:gd name="connsiteY95" fmla="*/ 344001 h 1203823"/>
                <a:gd name="connsiteX96" fmla="*/ 2183422 w 12192000"/>
                <a:gd name="connsiteY96" fmla="*/ 369633 h 1203823"/>
                <a:gd name="connsiteX97" fmla="*/ 2269568 w 12192000"/>
                <a:gd name="connsiteY97" fmla="*/ 439858 h 1203823"/>
                <a:gd name="connsiteX98" fmla="*/ 2331131 w 12192000"/>
                <a:gd name="connsiteY98" fmla="*/ 524162 h 1203823"/>
                <a:gd name="connsiteX99" fmla="*/ 2385114 w 12192000"/>
                <a:gd name="connsiteY99" fmla="*/ 555356 h 1203823"/>
                <a:gd name="connsiteX100" fmla="*/ 2444035 w 12192000"/>
                <a:gd name="connsiteY100" fmla="*/ 572629 h 1203823"/>
                <a:gd name="connsiteX101" fmla="*/ 2525981 w 12192000"/>
                <a:gd name="connsiteY101" fmla="*/ 603233 h 1203823"/>
                <a:gd name="connsiteX102" fmla="*/ 2603912 w 12192000"/>
                <a:gd name="connsiteY102" fmla="*/ 684824 h 1203823"/>
                <a:gd name="connsiteX103" fmla="*/ 2678830 w 12192000"/>
                <a:gd name="connsiteY103" fmla="*/ 706989 h 1203823"/>
                <a:gd name="connsiteX104" fmla="*/ 2738096 w 12192000"/>
                <a:gd name="connsiteY104" fmla="*/ 711375 h 1203823"/>
                <a:gd name="connsiteX105" fmla="*/ 2983808 w 12192000"/>
                <a:gd name="connsiteY105" fmla="*/ 728242 h 1203823"/>
                <a:gd name="connsiteX106" fmla="*/ 3013999 w 12192000"/>
                <a:gd name="connsiteY106" fmla="*/ 725445 h 1203823"/>
                <a:gd name="connsiteX107" fmla="*/ 3364421 w 12192000"/>
                <a:gd name="connsiteY107" fmla="*/ 720577 h 1203823"/>
                <a:gd name="connsiteX108" fmla="*/ 3460524 w 12192000"/>
                <a:gd name="connsiteY108" fmla="*/ 717627 h 1203823"/>
                <a:gd name="connsiteX109" fmla="*/ 3710984 w 12192000"/>
                <a:gd name="connsiteY109" fmla="*/ 714181 h 1203823"/>
                <a:gd name="connsiteX110" fmla="*/ 3850962 w 12192000"/>
                <a:gd name="connsiteY110" fmla="*/ 778801 h 1203823"/>
                <a:gd name="connsiteX111" fmla="*/ 3946288 w 12192000"/>
                <a:gd name="connsiteY111" fmla="*/ 816371 h 1203823"/>
                <a:gd name="connsiteX112" fmla="*/ 4065134 w 12192000"/>
                <a:gd name="connsiteY112" fmla="*/ 832458 h 1203823"/>
                <a:gd name="connsiteX113" fmla="*/ 4132175 w 12192000"/>
                <a:gd name="connsiteY113" fmla="*/ 835166 h 1203823"/>
                <a:gd name="connsiteX114" fmla="*/ 4305860 w 12192000"/>
                <a:gd name="connsiteY114" fmla="*/ 804155 h 1203823"/>
                <a:gd name="connsiteX115" fmla="*/ 4382133 w 12192000"/>
                <a:gd name="connsiteY115" fmla="*/ 769480 h 1203823"/>
                <a:gd name="connsiteX116" fmla="*/ 4453290 w 12192000"/>
                <a:gd name="connsiteY116" fmla="*/ 752531 h 1203823"/>
                <a:gd name="connsiteX117" fmla="*/ 4657973 w 12192000"/>
                <a:gd name="connsiteY117" fmla="*/ 795834 h 1203823"/>
                <a:gd name="connsiteX118" fmla="*/ 4682401 w 12192000"/>
                <a:gd name="connsiteY118" fmla="*/ 813875 h 1203823"/>
                <a:gd name="connsiteX119" fmla="*/ 4771816 w 12192000"/>
                <a:gd name="connsiteY119" fmla="*/ 907045 h 1203823"/>
                <a:gd name="connsiteX120" fmla="*/ 4827522 w 12192000"/>
                <a:gd name="connsiteY120" fmla="*/ 929875 h 1203823"/>
                <a:gd name="connsiteX121" fmla="*/ 4849943 w 12192000"/>
                <a:gd name="connsiteY121" fmla="*/ 933850 h 1203823"/>
                <a:gd name="connsiteX122" fmla="*/ 5009628 w 12192000"/>
                <a:gd name="connsiteY122" fmla="*/ 957895 h 1203823"/>
                <a:gd name="connsiteX123" fmla="*/ 5158713 w 12192000"/>
                <a:gd name="connsiteY123" fmla="*/ 963814 h 1203823"/>
                <a:gd name="connsiteX124" fmla="*/ 5376429 w 12192000"/>
                <a:gd name="connsiteY124" fmla="*/ 963150 h 1203823"/>
                <a:gd name="connsiteX125" fmla="*/ 5475789 w 12192000"/>
                <a:gd name="connsiteY125" fmla="*/ 980508 h 1203823"/>
                <a:gd name="connsiteX126" fmla="*/ 5653403 w 12192000"/>
                <a:gd name="connsiteY126" fmla="*/ 987267 h 1203823"/>
                <a:gd name="connsiteX127" fmla="*/ 5726343 w 12192000"/>
                <a:gd name="connsiteY127" fmla="*/ 985356 h 1203823"/>
                <a:gd name="connsiteX128" fmla="*/ 5790565 w 12192000"/>
                <a:gd name="connsiteY128" fmla="*/ 991299 h 1203823"/>
                <a:gd name="connsiteX129" fmla="*/ 5860261 w 12192000"/>
                <a:gd name="connsiteY129" fmla="*/ 1004957 h 1203823"/>
                <a:gd name="connsiteX130" fmla="*/ 6042103 w 12192000"/>
                <a:gd name="connsiteY130" fmla="*/ 1036225 h 1203823"/>
                <a:gd name="connsiteX131" fmla="*/ 6302000 w 12192000"/>
                <a:gd name="connsiteY131" fmla="*/ 989138 h 1203823"/>
                <a:gd name="connsiteX132" fmla="*/ 6452027 w 12192000"/>
                <a:gd name="connsiteY132" fmla="*/ 968488 h 1203823"/>
                <a:gd name="connsiteX133" fmla="*/ 6589207 w 12192000"/>
                <a:gd name="connsiteY133" fmla="*/ 939473 h 1203823"/>
                <a:gd name="connsiteX134" fmla="*/ 6631071 w 12192000"/>
                <a:gd name="connsiteY134" fmla="*/ 911221 h 1203823"/>
                <a:gd name="connsiteX135" fmla="*/ 6828276 w 12192000"/>
                <a:gd name="connsiteY135" fmla="*/ 942940 h 1203823"/>
                <a:gd name="connsiteX136" fmla="*/ 6900805 w 12192000"/>
                <a:gd name="connsiteY136" fmla="*/ 984139 h 1203823"/>
                <a:gd name="connsiteX137" fmla="*/ 7034669 w 12192000"/>
                <a:gd name="connsiteY137" fmla="*/ 1018664 h 1203823"/>
                <a:gd name="connsiteX138" fmla="*/ 7281069 w 12192000"/>
                <a:gd name="connsiteY138" fmla="*/ 966326 h 1203823"/>
                <a:gd name="connsiteX139" fmla="*/ 7412782 w 12192000"/>
                <a:gd name="connsiteY139" fmla="*/ 909205 h 1203823"/>
                <a:gd name="connsiteX140" fmla="*/ 7500329 w 12192000"/>
                <a:gd name="connsiteY140" fmla="*/ 894825 h 1203823"/>
                <a:gd name="connsiteX141" fmla="*/ 7662326 w 12192000"/>
                <a:gd name="connsiteY141" fmla="*/ 927415 h 1203823"/>
                <a:gd name="connsiteX142" fmla="*/ 7725336 w 12192000"/>
                <a:gd name="connsiteY142" fmla="*/ 924843 h 1203823"/>
                <a:gd name="connsiteX143" fmla="*/ 7833282 w 12192000"/>
                <a:gd name="connsiteY143" fmla="*/ 913030 h 1203823"/>
                <a:gd name="connsiteX144" fmla="*/ 7928607 w 12192000"/>
                <a:gd name="connsiteY144" fmla="*/ 881682 h 1203823"/>
                <a:gd name="connsiteX145" fmla="*/ 8146599 w 12192000"/>
                <a:gd name="connsiteY145" fmla="*/ 762967 h 1203823"/>
                <a:gd name="connsiteX146" fmla="*/ 8183580 w 12192000"/>
                <a:gd name="connsiteY146" fmla="*/ 749004 h 1203823"/>
                <a:gd name="connsiteX147" fmla="*/ 8250226 w 12192000"/>
                <a:gd name="connsiteY147" fmla="*/ 733642 h 1203823"/>
                <a:gd name="connsiteX148" fmla="*/ 8505932 w 12192000"/>
                <a:gd name="connsiteY148" fmla="*/ 626541 h 1203823"/>
                <a:gd name="connsiteX149" fmla="*/ 8564196 w 12192000"/>
                <a:gd name="connsiteY149" fmla="*/ 618795 h 1203823"/>
                <a:gd name="connsiteX150" fmla="*/ 8660707 w 12192000"/>
                <a:gd name="connsiteY150" fmla="*/ 611068 h 1203823"/>
                <a:gd name="connsiteX151" fmla="*/ 8762258 w 12192000"/>
                <a:gd name="connsiteY151" fmla="*/ 585060 h 1203823"/>
                <a:gd name="connsiteX152" fmla="*/ 8836441 w 12192000"/>
                <a:gd name="connsiteY152" fmla="*/ 566357 h 1203823"/>
                <a:gd name="connsiteX153" fmla="*/ 9050731 w 12192000"/>
                <a:gd name="connsiteY153" fmla="*/ 559574 h 1203823"/>
                <a:gd name="connsiteX154" fmla="*/ 9229629 w 12192000"/>
                <a:gd name="connsiteY154" fmla="*/ 557463 h 1203823"/>
                <a:gd name="connsiteX155" fmla="*/ 9253453 w 12192000"/>
                <a:gd name="connsiteY155" fmla="*/ 550855 h 1203823"/>
                <a:gd name="connsiteX156" fmla="*/ 9484216 w 12192000"/>
                <a:gd name="connsiteY156" fmla="*/ 498670 h 1203823"/>
                <a:gd name="connsiteX157" fmla="*/ 9582635 w 12192000"/>
                <a:gd name="connsiteY157" fmla="*/ 458383 h 1203823"/>
                <a:gd name="connsiteX158" fmla="*/ 9719672 w 12192000"/>
                <a:gd name="connsiteY158" fmla="*/ 415606 h 1203823"/>
                <a:gd name="connsiteX159" fmla="*/ 9871786 w 12192000"/>
                <a:gd name="connsiteY159" fmla="*/ 366146 h 1203823"/>
                <a:gd name="connsiteX160" fmla="*/ 9984496 w 12192000"/>
                <a:gd name="connsiteY160" fmla="*/ 336659 h 1203823"/>
                <a:gd name="connsiteX161" fmla="*/ 10154710 w 12192000"/>
                <a:gd name="connsiteY161" fmla="*/ 322192 h 1203823"/>
                <a:gd name="connsiteX162" fmla="*/ 10190448 w 12192000"/>
                <a:gd name="connsiteY162" fmla="*/ 325024 h 1203823"/>
                <a:gd name="connsiteX163" fmla="*/ 10530738 w 12192000"/>
                <a:gd name="connsiteY163" fmla="*/ 335952 h 1203823"/>
                <a:gd name="connsiteX164" fmla="*/ 10752159 w 12192000"/>
                <a:gd name="connsiteY164" fmla="*/ 305116 h 1203823"/>
                <a:gd name="connsiteX165" fmla="*/ 10824454 w 12192000"/>
                <a:gd name="connsiteY165" fmla="*/ 285926 h 1203823"/>
                <a:gd name="connsiteX166" fmla="*/ 10953154 w 12192000"/>
                <a:gd name="connsiteY166" fmla="*/ 228101 h 1203823"/>
                <a:gd name="connsiteX167" fmla="*/ 11011616 w 12192000"/>
                <a:gd name="connsiteY167" fmla="*/ 214095 h 1203823"/>
                <a:gd name="connsiteX168" fmla="*/ 11116033 w 12192000"/>
                <a:gd name="connsiteY168" fmla="*/ 195420 h 1203823"/>
                <a:gd name="connsiteX169" fmla="*/ 11344305 w 12192000"/>
                <a:gd name="connsiteY169" fmla="*/ 166628 h 1203823"/>
                <a:gd name="connsiteX170" fmla="*/ 11639052 w 12192000"/>
                <a:gd name="connsiteY170" fmla="*/ 108525 h 1203823"/>
                <a:gd name="connsiteX171" fmla="*/ 11757534 w 12192000"/>
                <a:gd name="connsiteY171" fmla="*/ 96529 h 1203823"/>
                <a:gd name="connsiteX172" fmla="*/ 11885801 w 12192000"/>
                <a:gd name="connsiteY172" fmla="*/ 86727 h 1203823"/>
                <a:gd name="connsiteX173" fmla="*/ 11922876 w 12192000"/>
                <a:gd name="connsiteY173" fmla="*/ 81059 h 1203823"/>
                <a:gd name="connsiteX174" fmla="*/ 12115333 w 12192000"/>
                <a:gd name="connsiteY174" fmla="*/ 33586 h 1203823"/>
                <a:gd name="connsiteX175" fmla="*/ 12158082 w 12192000"/>
                <a:gd name="connsiteY175" fmla="*/ 14080 h 120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3">
                  <a:moveTo>
                    <a:pt x="12192000" y="0"/>
                  </a:moveTo>
                  <a:lnTo>
                    <a:pt x="12192000" y="463428"/>
                  </a:lnTo>
                  <a:lnTo>
                    <a:pt x="12190878" y="463511"/>
                  </a:lnTo>
                  <a:cubicBezTo>
                    <a:pt x="12153135" y="467009"/>
                    <a:pt x="12115044" y="473199"/>
                    <a:pt x="12077247" y="476326"/>
                  </a:cubicBezTo>
                  <a:cubicBezTo>
                    <a:pt x="12046309" y="479039"/>
                    <a:pt x="12015361" y="479113"/>
                    <a:pt x="11984519" y="479926"/>
                  </a:cubicBezTo>
                  <a:cubicBezTo>
                    <a:pt x="11973267" y="480209"/>
                    <a:pt x="11961487" y="476791"/>
                    <a:pt x="11951602" y="478957"/>
                  </a:cubicBezTo>
                  <a:cubicBezTo>
                    <a:pt x="11853499" y="501073"/>
                    <a:pt x="11777038" y="475729"/>
                    <a:pt x="11690906" y="471969"/>
                  </a:cubicBezTo>
                  <a:cubicBezTo>
                    <a:pt x="11600360" y="467893"/>
                    <a:pt x="11511402" y="454529"/>
                    <a:pt x="11413967" y="476171"/>
                  </a:cubicBezTo>
                  <a:cubicBezTo>
                    <a:pt x="11355012" y="489303"/>
                    <a:pt x="11299075" y="508236"/>
                    <a:pt x="11240741" y="523168"/>
                  </a:cubicBezTo>
                  <a:cubicBezTo>
                    <a:pt x="11219996" y="528394"/>
                    <a:pt x="11196386" y="531384"/>
                    <a:pt x="11175007" y="532168"/>
                  </a:cubicBezTo>
                  <a:cubicBezTo>
                    <a:pt x="11071821" y="536505"/>
                    <a:pt x="10971305" y="549335"/>
                    <a:pt x="10873728" y="580252"/>
                  </a:cubicBezTo>
                  <a:cubicBezTo>
                    <a:pt x="10856994" y="585472"/>
                    <a:pt x="10839158" y="590659"/>
                    <a:pt x="10821308" y="593206"/>
                  </a:cubicBezTo>
                  <a:cubicBezTo>
                    <a:pt x="10723502" y="607161"/>
                    <a:pt x="10626926" y="616975"/>
                    <a:pt x="10530813" y="612183"/>
                  </a:cubicBezTo>
                  <a:cubicBezTo>
                    <a:pt x="10498529" y="610558"/>
                    <a:pt x="10460887" y="619894"/>
                    <a:pt x="10426051" y="623353"/>
                  </a:cubicBezTo>
                  <a:cubicBezTo>
                    <a:pt x="10393742" y="626643"/>
                    <a:pt x="10360822" y="630773"/>
                    <a:pt x="10329158" y="630947"/>
                  </a:cubicBezTo>
                  <a:cubicBezTo>
                    <a:pt x="10282926" y="631124"/>
                    <a:pt x="10240700" y="636394"/>
                    <a:pt x="10194729" y="648616"/>
                  </a:cubicBezTo>
                  <a:cubicBezTo>
                    <a:pt x="10150849" y="660164"/>
                    <a:pt x="10102289" y="664450"/>
                    <a:pt x="10055908" y="671255"/>
                  </a:cubicBezTo>
                  <a:cubicBezTo>
                    <a:pt x="10004176" y="678825"/>
                    <a:pt x="9952444" y="686394"/>
                    <a:pt x="9900553" y="692854"/>
                  </a:cubicBezTo>
                  <a:cubicBezTo>
                    <a:pt x="9879795" y="695439"/>
                    <a:pt x="9855182" y="691398"/>
                    <a:pt x="9838466" y="696804"/>
                  </a:cubicBezTo>
                  <a:cubicBezTo>
                    <a:pt x="9784565" y="714689"/>
                    <a:pt x="9727519" y="710556"/>
                    <a:pt x="9672959" y="723815"/>
                  </a:cubicBezTo>
                  <a:cubicBezTo>
                    <a:pt x="9646222" y="730463"/>
                    <a:pt x="9614442" y="727256"/>
                    <a:pt x="9585068" y="730692"/>
                  </a:cubicBezTo>
                  <a:cubicBezTo>
                    <a:pt x="9537049" y="736221"/>
                    <a:pt x="9489296" y="743601"/>
                    <a:pt x="9441409" y="750054"/>
                  </a:cubicBezTo>
                  <a:cubicBezTo>
                    <a:pt x="9425676" y="752111"/>
                    <a:pt x="9410220" y="753560"/>
                    <a:pt x="9394461" y="755430"/>
                  </a:cubicBezTo>
                  <a:cubicBezTo>
                    <a:pt x="9380486" y="757048"/>
                    <a:pt x="9365613" y="757471"/>
                    <a:pt x="9352592" y="760649"/>
                  </a:cubicBezTo>
                  <a:cubicBezTo>
                    <a:pt x="9305417" y="772101"/>
                    <a:pt x="9259381" y="786411"/>
                    <a:pt x="9211616" y="796247"/>
                  </a:cubicBezTo>
                  <a:cubicBezTo>
                    <a:pt x="9170222" y="804795"/>
                    <a:pt x="9126525" y="807444"/>
                    <a:pt x="9084669" y="815302"/>
                  </a:cubicBezTo>
                  <a:cubicBezTo>
                    <a:pt x="9010870" y="829041"/>
                    <a:pt x="8937414" y="845187"/>
                    <a:pt x="8863668" y="859297"/>
                  </a:cubicBezTo>
                  <a:cubicBezTo>
                    <a:pt x="8847708" y="862330"/>
                    <a:pt x="8830274" y="860095"/>
                    <a:pt x="8813798" y="862069"/>
                  </a:cubicBezTo>
                  <a:cubicBezTo>
                    <a:pt x="8762264" y="868478"/>
                    <a:pt x="8710835" y="875625"/>
                    <a:pt x="8659353" y="882405"/>
                  </a:cubicBezTo>
                  <a:cubicBezTo>
                    <a:pt x="8630057" y="886395"/>
                    <a:pt x="8600507" y="891178"/>
                    <a:pt x="8571354" y="893639"/>
                  </a:cubicBezTo>
                  <a:cubicBezTo>
                    <a:pt x="8532845" y="896867"/>
                    <a:pt x="8497745" y="898475"/>
                    <a:pt x="8464108" y="918003"/>
                  </a:cubicBezTo>
                  <a:cubicBezTo>
                    <a:pt x="8412329" y="948238"/>
                    <a:pt x="8341124" y="949522"/>
                    <a:pt x="8278326" y="963768"/>
                  </a:cubicBezTo>
                  <a:cubicBezTo>
                    <a:pt x="8262088" y="967407"/>
                    <a:pt x="8245337" y="969986"/>
                    <a:pt x="8229130" y="973809"/>
                  </a:cubicBezTo>
                  <a:cubicBezTo>
                    <a:pt x="8199181" y="980914"/>
                    <a:pt x="8169649" y="988337"/>
                    <a:pt x="8139753" y="995814"/>
                  </a:cubicBezTo>
                  <a:cubicBezTo>
                    <a:pt x="8134480" y="997131"/>
                    <a:pt x="8128440" y="998184"/>
                    <a:pt x="8123573" y="999822"/>
                  </a:cubicBezTo>
                  <a:cubicBezTo>
                    <a:pt x="8078630" y="1014163"/>
                    <a:pt x="8034567" y="1029513"/>
                    <a:pt x="7988700" y="1042478"/>
                  </a:cubicBezTo>
                  <a:cubicBezTo>
                    <a:pt x="7966304" y="1048883"/>
                    <a:pt x="7941012" y="1052870"/>
                    <a:pt x="7917216" y="1054564"/>
                  </a:cubicBezTo>
                  <a:cubicBezTo>
                    <a:pt x="7847638" y="1059583"/>
                    <a:pt x="7779166" y="1067275"/>
                    <a:pt x="7710917" y="1084189"/>
                  </a:cubicBezTo>
                  <a:cubicBezTo>
                    <a:pt x="7683829" y="1090884"/>
                    <a:pt x="7652467" y="1090639"/>
                    <a:pt x="7622961" y="1093150"/>
                  </a:cubicBezTo>
                  <a:cubicBezTo>
                    <a:pt x="7552363" y="1098691"/>
                    <a:pt x="7481712" y="1103860"/>
                    <a:pt x="7410784" y="1109639"/>
                  </a:cubicBezTo>
                  <a:cubicBezTo>
                    <a:pt x="7366507" y="1113312"/>
                    <a:pt x="7322032" y="1118146"/>
                    <a:pt x="7277756" y="1121821"/>
                  </a:cubicBezTo>
                  <a:cubicBezTo>
                    <a:pt x="7226620" y="1125905"/>
                    <a:pt x="7175603" y="1128276"/>
                    <a:pt x="7124542" y="1132917"/>
                  </a:cubicBezTo>
                  <a:cubicBezTo>
                    <a:pt x="7066295" y="1138206"/>
                    <a:pt x="7008030" y="1145954"/>
                    <a:pt x="6949754" y="1151057"/>
                  </a:cubicBezTo>
                  <a:cubicBezTo>
                    <a:pt x="6843219" y="1160027"/>
                    <a:pt x="6736885" y="1167834"/>
                    <a:pt x="6630251" y="1176062"/>
                  </a:cubicBezTo>
                  <a:cubicBezTo>
                    <a:pt x="6526851" y="1184017"/>
                    <a:pt x="6423558" y="1192712"/>
                    <a:pt x="6320635" y="1198900"/>
                  </a:cubicBezTo>
                  <a:cubicBezTo>
                    <a:pt x="6277299" y="1201495"/>
                    <a:pt x="6235234" y="1197678"/>
                    <a:pt x="6192345" y="1198322"/>
                  </a:cubicBezTo>
                  <a:cubicBezTo>
                    <a:pt x="6117133" y="1199611"/>
                    <a:pt x="6041420" y="1202484"/>
                    <a:pt x="5966564" y="1203722"/>
                  </a:cubicBezTo>
                  <a:cubicBezTo>
                    <a:pt x="5933146" y="1204337"/>
                    <a:pt x="5900756" y="1201973"/>
                    <a:pt x="5867229" y="1201846"/>
                  </a:cubicBezTo>
                  <a:cubicBezTo>
                    <a:pt x="5788182" y="1201795"/>
                    <a:pt x="5708356" y="1203932"/>
                    <a:pt x="5630174" y="1202247"/>
                  </a:cubicBezTo>
                  <a:cubicBezTo>
                    <a:pt x="5535910" y="1200212"/>
                    <a:pt x="5442985" y="1194778"/>
                    <a:pt x="5348950" y="1191767"/>
                  </a:cubicBezTo>
                  <a:cubicBezTo>
                    <a:pt x="5313812" y="1190550"/>
                    <a:pt x="5277253" y="1192178"/>
                    <a:pt x="5241230" y="1192407"/>
                  </a:cubicBezTo>
                  <a:cubicBezTo>
                    <a:pt x="5151317" y="1192774"/>
                    <a:pt x="5061658" y="1192348"/>
                    <a:pt x="4971135" y="1193558"/>
                  </a:cubicBezTo>
                  <a:cubicBezTo>
                    <a:pt x="4937687" y="1193987"/>
                    <a:pt x="4903115" y="1199298"/>
                    <a:pt x="4869418" y="1200518"/>
                  </a:cubicBezTo>
                  <a:cubicBezTo>
                    <a:pt x="4830285" y="1201946"/>
                    <a:pt x="4791350" y="1202214"/>
                    <a:pt x="4753276" y="1200849"/>
                  </a:cubicBezTo>
                  <a:cubicBezTo>
                    <a:pt x="4705684" y="1199143"/>
                    <a:pt x="4659174" y="1194828"/>
                    <a:pt x="4611885" y="1192700"/>
                  </a:cubicBezTo>
                  <a:cubicBezTo>
                    <a:pt x="4533821" y="1189297"/>
                    <a:pt x="4455422" y="1186134"/>
                    <a:pt x="4376827" y="1184130"/>
                  </a:cubicBezTo>
                  <a:cubicBezTo>
                    <a:pt x="4347228" y="1183445"/>
                    <a:pt x="4315376" y="1187422"/>
                    <a:pt x="4285473" y="1187157"/>
                  </a:cubicBezTo>
                  <a:cubicBezTo>
                    <a:pt x="4145776" y="1185752"/>
                    <a:pt x="4006048" y="1184161"/>
                    <a:pt x="3866545" y="1181595"/>
                  </a:cubicBezTo>
                  <a:cubicBezTo>
                    <a:pt x="3794232" y="1180206"/>
                    <a:pt x="3723635" y="1175550"/>
                    <a:pt x="3651344" y="1174347"/>
                  </a:cubicBezTo>
                  <a:cubicBezTo>
                    <a:pt x="3607887" y="1173561"/>
                    <a:pt x="3561909" y="1178043"/>
                    <a:pt x="3518455" y="1177257"/>
                  </a:cubicBezTo>
                  <a:cubicBezTo>
                    <a:pt x="3478289" y="1176567"/>
                    <a:pt x="3440401" y="1171399"/>
                    <a:pt x="3400820" y="1169684"/>
                  </a:cubicBezTo>
                  <a:cubicBezTo>
                    <a:pt x="3279826" y="1164098"/>
                    <a:pt x="3157312" y="1160620"/>
                    <a:pt x="3037156" y="1153216"/>
                  </a:cubicBezTo>
                  <a:cubicBezTo>
                    <a:pt x="2978375" y="1149707"/>
                    <a:pt x="2922431" y="1140507"/>
                    <a:pt x="2866262" y="1132282"/>
                  </a:cubicBezTo>
                  <a:cubicBezTo>
                    <a:pt x="2771051" y="1118488"/>
                    <a:pt x="2677109" y="1103379"/>
                    <a:pt x="2582175" y="1088978"/>
                  </a:cubicBezTo>
                  <a:cubicBezTo>
                    <a:pt x="2511092" y="1078351"/>
                    <a:pt x="2447358" y="1063085"/>
                    <a:pt x="2395408" y="1035944"/>
                  </a:cubicBezTo>
                  <a:cubicBezTo>
                    <a:pt x="2371413" y="1023507"/>
                    <a:pt x="2331677" y="1015582"/>
                    <a:pt x="2294753" y="1014617"/>
                  </a:cubicBezTo>
                  <a:cubicBezTo>
                    <a:pt x="2228581" y="1012919"/>
                    <a:pt x="2177385" y="998697"/>
                    <a:pt x="2122946" y="984750"/>
                  </a:cubicBezTo>
                  <a:cubicBezTo>
                    <a:pt x="2054123" y="967003"/>
                    <a:pt x="1981587" y="951294"/>
                    <a:pt x="1905506" y="941379"/>
                  </a:cubicBezTo>
                  <a:cubicBezTo>
                    <a:pt x="1830546" y="931682"/>
                    <a:pt x="1747931" y="932140"/>
                    <a:pt x="1671047" y="924227"/>
                  </a:cubicBezTo>
                  <a:cubicBezTo>
                    <a:pt x="1625938" y="919522"/>
                    <a:pt x="1585615" y="907527"/>
                    <a:pt x="1543858" y="898189"/>
                  </a:cubicBezTo>
                  <a:cubicBezTo>
                    <a:pt x="1502095" y="888854"/>
                    <a:pt x="1460608" y="878912"/>
                    <a:pt x="1419786" y="868499"/>
                  </a:cubicBezTo>
                  <a:cubicBezTo>
                    <a:pt x="1397488" y="862805"/>
                    <a:pt x="1378079" y="854434"/>
                    <a:pt x="1355118" y="849213"/>
                  </a:cubicBezTo>
                  <a:cubicBezTo>
                    <a:pt x="1311850" y="839526"/>
                    <a:pt x="1265355" y="832753"/>
                    <a:pt x="1223715" y="821701"/>
                  </a:cubicBezTo>
                  <a:cubicBezTo>
                    <a:pt x="1183579" y="811000"/>
                    <a:pt x="1138866" y="809071"/>
                    <a:pt x="1094195" y="804871"/>
                  </a:cubicBezTo>
                  <a:cubicBezTo>
                    <a:pt x="1060247" y="801783"/>
                    <a:pt x="1034232" y="787935"/>
                    <a:pt x="1001117" y="783029"/>
                  </a:cubicBezTo>
                  <a:cubicBezTo>
                    <a:pt x="953855" y="775989"/>
                    <a:pt x="916855" y="764275"/>
                    <a:pt x="879550" y="747883"/>
                  </a:cubicBezTo>
                  <a:cubicBezTo>
                    <a:pt x="837589" y="729513"/>
                    <a:pt x="770063" y="725929"/>
                    <a:pt x="711166" y="719038"/>
                  </a:cubicBezTo>
                  <a:cubicBezTo>
                    <a:pt x="661154" y="713145"/>
                    <a:pt x="604345" y="715773"/>
                    <a:pt x="557943" y="707100"/>
                  </a:cubicBezTo>
                  <a:cubicBezTo>
                    <a:pt x="525383" y="700983"/>
                    <a:pt x="499357" y="684492"/>
                    <a:pt x="480350" y="668701"/>
                  </a:cubicBezTo>
                  <a:cubicBezTo>
                    <a:pt x="437720" y="632864"/>
                    <a:pt x="370206" y="616629"/>
                    <a:pt x="296226" y="603582"/>
                  </a:cubicBezTo>
                  <a:cubicBezTo>
                    <a:pt x="220743" y="590183"/>
                    <a:pt x="148482" y="573868"/>
                    <a:pt x="72691" y="560891"/>
                  </a:cubicBezTo>
                  <a:lnTo>
                    <a:pt x="0" y="543485"/>
                  </a:lnTo>
                  <a:lnTo>
                    <a:pt x="0" y="384356"/>
                  </a:lnTo>
                  <a:lnTo>
                    <a:pt x="51786" y="393936"/>
                  </a:lnTo>
                  <a:cubicBezTo>
                    <a:pt x="104771" y="397705"/>
                    <a:pt x="153380" y="409085"/>
                    <a:pt x="205563" y="414858"/>
                  </a:cubicBezTo>
                  <a:cubicBezTo>
                    <a:pt x="254064" y="420400"/>
                    <a:pt x="305004" y="422574"/>
                    <a:pt x="354393" y="426666"/>
                  </a:cubicBezTo>
                  <a:cubicBezTo>
                    <a:pt x="386452" y="429268"/>
                    <a:pt x="420773" y="429846"/>
                    <a:pt x="448284" y="436307"/>
                  </a:cubicBezTo>
                  <a:cubicBezTo>
                    <a:pt x="499906" y="448391"/>
                    <a:pt x="551006" y="446575"/>
                    <a:pt x="611520" y="434165"/>
                  </a:cubicBezTo>
                  <a:cubicBezTo>
                    <a:pt x="654697" y="425360"/>
                    <a:pt x="702396" y="422709"/>
                    <a:pt x="746078" y="422520"/>
                  </a:cubicBezTo>
                  <a:cubicBezTo>
                    <a:pt x="798482" y="422217"/>
                    <a:pt x="848402" y="419816"/>
                    <a:pt x="902726" y="409988"/>
                  </a:cubicBezTo>
                  <a:cubicBezTo>
                    <a:pt x="977293" y="396517"/>
                    <a:pt x="1048430" y="397320"/>
                    <a:pt x="1113856" y="414229"/>
                  </a:cubicBezTo>
                  <a:cubicBezTo>
                    <a:pt x="1184157" y="432144"/>
                    <a:pt x="1258679" y="446436"/>
                    <a:pt x="1333451" y="459937"/>
                  </a:cubicBezTo>
                  <a:cubicBezTo>
                    <a:pt x="1354774" y="463882"/>
                    <a:pt x="1385287" y="463303"/>
                    <a:pt x="1408611" y="458277"/>
                  </a:cubicBezTo>
                  <a:cubicBezTo>
                    <a:pt x="1483494" y="441929"/>
                    <a:pt x="1561497" y="427024"/>
                    <a:pt x="1630193" y="403060"/>
                  </a:cubicBezTo>
                  <a:cubicBezTo>
                    <a:pt x="1735317" y="366347"/>
                    <a:pt x="1840889" y="337880"/>
                    <a:pt x="1956291" y="332366"/>
                  </a:cubicBezTo>
                  <a:cubicBezTo>
                    <a:pt x="1986671" y="330864"/>
                    <a:pt x="2019102" y="336055"/>
                    <a:pt x="2042816" y="344001"/>
                  </a:cubicBezTo>
                  <a:cubicBezTo>
                    <a:pt x="2085264" y="358149"/>
                    <a:pt x="2126351" y="370411"/>
                    <a:pt x="2183422" y="369633"/>
                  </a:cubicBezTo>
                  <a:cubicBezTo>
                    <a:pt x="2235037" y="368878"/>
                    <a:pt x="2279661" y="405941"/>
                    <a:pt x="2269568" y="439858"/>
                  </a:cubicBezTo>
                  <a:cubicBezTo>
                    <a:pt x="2258268" y="478100"/>
                    <a:pt x="2277764" y="504963"/>
                    <a:pt x="2331131" y="524162"/>
                  </a:cubicBezTo>
                  <a:cubicBezTo>
                    <a:pt x="2352982" y="531807"/>
                    <a:pt x="2364863" y="546161"/>
                    <a:pt x="2385114" y="555356"/>
                  </a:cubicBezTo>
                  <a:cubicBezTo>
                    <a:pt x="2401862" y="562975"/>
                    <a:pt x="2421929" y="570874"/>
                    <a:pt x="2444035" y="572629"/>
                  </a:cubicBezTo>
                  <a:cubicBezTo>
                    <a:pt x="2483471" y="575877"/>
                    <a:pt x="2509765" y="584022"/>
                    <a:pt x="2525981" y="603233"/>
                  </a:cubicBezTo>
                  <a:cubicBezTo>
                    <a:pt x="2549284" y="631253"/>
                    <a:pt x="2578522" y="657481"/>
                    <a:pt x="2603912" y="684824"/>
                  </a:cubicBezTo>
                  <a:cubicBezTo>
                    <a:pt x="2618912" y="700623"/>
                    <a:pt x="2643517" y="707119"/>
                    <a:pt x="2678830" y="706989"/>
                  </a:cubicBezTo>
                  <a:cubicBezTo>
                    <a:pt x="2699244" y="707100"/>
                    <a:pt x="2725618" y="705603"/>
                    <a:pt x="2738096" y="711375"/>
                  </a:cubicBezTo>
                  <a:cubicBezTo>
                    <a:pt x="2805963" y="742854"/>
                    <a:pt x="2895982" y="733031"/>
                    <a:pt x="2983808" y="728242"/>
                  </a:cubicBezTo>
                  <a:cubicBezTo>
                    <a:pt x="2993931" y="727743"/>
                    <a:pt x="3004009" y="726870"/>
                    <a:pt x="3013999" y="725445"/>
                  </a:cubicBezTo>
                  <a:cubicBezTo>
                    <a:pt x="3136004" y="707473"/>
                    <a:pt x="3250135" y="713469"/>
                    <a:pt x="3364421" y="720577"/>
                  </a:cubicBezTo>
                  <a:cubicBezTo>
                    <a:pt x="3394566" y="722506"/>
                    <a:pt x="3428052" y="719806"/>
                    <a:pt x="3460524" y="717627"/>
                  </a:cubicBezTo>
                  <a:cubicBezTo>
                    <a:pt x="3545332" y="712136"/>
                    <a:pt x="3633316" y="698261"/>
                    <a:pt x="3710984" y="714181"/>
                  </a:cubicBezTo>
                  <a:cubicBezTo>
                    <a:pt x="3772124" y="726606"/>
                    <a:pt x="3825031" y="745116"/>
                    <a:pt x="3850962" y="778801"/>
                  </a:cubicBezTo>
                  <a:cubicBezTo>
                    <a:pt x="3868397" y="801426"/>
                    <a:pt x="3898483" y="813185"/>
                    <a:pt x="3946288" y="816371"/>
                  </a:cubicBezTo>
                  <a:cubicBezTo>
                    <a:pt x="3987482" y="819178"/>
                    <a:pt x="4025133" y="827780"/>
                    <a:pt x="4065134" y="832458"/>
                  </a:cubicBezTo>
                  <a:cubicBezTo>
                    <a:pt x="4086248" y="834921"/>
                    <a:pt x="4110401" y="838273"/>
                    <a:pt x="4132175" y="835166"/>
                  </a:cubicBezTo>
                  <a:cubicBezTo>
                    <a:pt x="4190360" y="826865"/>
                    <a:pt x="4249455" y="817299"/>
                    <a:pt x="4305860" y="804155"/>
                  </a:cubicBezTo>
                  <a:cubicBezTo>
                    <a:pt x="4334043" y="797489"/>
                    <a:pt x="4360741" y="782918"/>
                    <a:pt x="4382133" y="769480"/>
                  </a:cubicBezTo>
                  <a:cubicBezTo>
                    <a:pt x="4404164" y="755387"/>
                    <a:pt x="4425554" y="747046"/>
                    <a:pt x="4453290" y="752531"/>
                  </a:cubicBezTo>
                  <a:cubicBezTo>
                    <a:pt x="4522269" y="766291"/>
                    <a:pt x="4590591" y="780524"/>
                    <a:pt x="4657973" y="795834"/>
                  </a:cubicBezTo>
                  <a:cubicBezTo>
                    <a:pt x="4669647" y="798512"/>
                    <a:pt x="4675989" y="807237"/>
                    <a:pt x="4682401" y="813875"/>
                  </a:cubicBezTo>
                  <a:cubicBezTo>
                    <a:pt x="4712327" y="844913"/>
                    <a:pt x="4739117" y="876968"/>
                    <a:pt x="4771816" y="907045"/>
                  </a:cubicBezTo>
                  <a:cubicBezTo>
                    <a:pt x="4783119" y="917328"/>
                    <a:pt x="4807948" y="922849"/>
                    <a:pt x="4827522" y="929875"/>
                  </a:cubicBezTo>
                  <a:cubicBezTo>
                    <a:pt x="4833683" y="932206"/>
                    <a:pt x="4845545" y="931080"/>
                    <a:pt x="4849943" y="933850"/>
                  </a:cubicBezTo>
                  <a:cubicBezTo>
                    <a:pt x="4888951" y="959630"/>
                    <a:pt x="4951289" y="954889"/>
                    <a:pt x="5009628" y="957895"/>
                  </a:cubicBezTo>
                  <a:cubicBezTo>
                    <a:pt x="5059525" y="960406"/>
                    <a:pt x="5111930" y="960103"/>
                    <a:pt x="5158713" y="963814"/>
                  </a:cubicBezTo>
                  <a:cubicBezTo>
                    <a:pt x="5231309" y="969696"/>
                    <a:pt x="5298175" y="973750"/>
                    <a:pt x="5376429" y="963150"/>
                  </a:cubicBezTo>
                  <a:cubicBezTo>
                    <a:pt x="5408581" y="958754"/>
                    <a:pt x="5448464" y="970244"/>
                    <a:pt x="5475789" y="980508"/>
                  </a:cubicBezTo>
                  <a:cubicBezTo>
                    <a:pt x="5528520" y="1000362"/>
                    <a:pt x="5584841" y="1001957"/>
                    <a:pt x="5653403" y="987267"/>
                  </a:cubicBezTo>
                  <a:cubicBezTo>
                    <a:pt x="5676010" y="982340"/>
                    <a:pt x="5702561" y="984594"/>
                    <a:pt x="5726343" y="985356"/>
                  </a:cubicBezTo>
                  <a:cubicBezTo>
                    <a:pt x="5748645" y="985951"/>
                    <a:pt x="5770112" y="988363"/>
                    <a:pt x="5790565" y="991299"/>
                  </a:cubicBezTo>
                  <a:cubicBezTo>
                    <a:pt x="5815130" y="994968"/>
                    <a:pt x="5845524" y="996109"/>
                    <a:pt x="5860261" y="1004957"/>
                  </a:cubicBezTo>
                  <a:cubicBezTo>
                    <a:pt x="5906804" y="1032492"/>
                    <a:pt x="5977071" y="1037384"/>
                    <a:pt x="6042103" y="1036225"/>
                  </a:cubicBezTo>
                  <a:cubicBezTo>
                    <a:pt x="6128234" y="1034887"/>
                    <a:pt x="6222271" y="1027703"/>
                    <a:pt x="6302000" y="989138"/>
                  </a:cubicBezTo>
                  <a:cubicBezTo>
                    <a:pt x="6349674" y="965908"/>
                    <a:pt x="6396954" y="955198"/>
                    <a:pt x="6452027" y="968488"/>
                  </a:cubicBezTo>
                  <a:cubicBezTo>
                    <a:pt x="6489403" y="977694"/>
                    <a:pt x="6558004" y="960730"/>
                    <a:pt x="6589207" y="939473"/>
                  </a:cubicBezTo>
                  <a:cubicBezTo>
                    <a:pt x="6600500" y="931820"/>
                    <a:pt x="6612150" y="924116"/>
                    <a:pt x="6631071" y="911221"/>
                  </a:cubicBezTo>
                  <a:cubicBezTo>
                    <a:pt x="6674307" y="951312"/>
                    <a:pt x="6752348" y="944331"/>
                    <a:pt x="6828276" y="942940"/>
                  </a:cubicBezTo>
                  <a:cubicBezTo>
                    <a:pt x="6874782" y="942157"/>
                    <a:pt x="6889175" y="963895"/>
                    <a:pt x="6900805" y="984139"/>
                  </a:cubicBezTo>
                  <a:cubicBezTo>
                    <a:pt x="6921317" y="1020675"/>
                    <a:pt x="6959798" y="1032556"/>
                    <a:pt x="7034669" y="1018664"/>
                  </a:cubicBezTo>
                  <a:cubicBezTo>
                    <a:pt x="7117339" y="1003282"/>
                    <a:pt x="7199639" y="985309"/>
                    <a:pt x="7281069" y="966326"/>
                  </a:cubicBezTo>
                  <a:cubicBezTo>
                    <a:pt x="7332523" y="954265"/>
                    <a:pt x="7378031" y="936255"/>
                    <a:pt x="7412782" y="909205"/>
                  </a:cubicBezTo>
                  <a:cubicBezTo>
                    <a:pt x="7446537" y="882863"/>
                    <a:pt x="7455447" y="884046"/>
                    <a:pt x="7500329" y="894825"/>
                  </a:cubicBezTo>
                  <a:cubicBezTo>
                    <a:pt x="7552746" y="907362"/>
                    <a:pt x="7606737" y="918163"/>
                    <a:pt x="7662326" y="927415"/>
                  </a:cubicBezTo>
                  <a:cubicBezTo>
                    <a:pt x="7679869" y="930387"/>
                    <a:pt x="7704116" y="926739"/>
                    <a:pt x="7725336" y="924843"/>
                  </a:cubicBezTo>
                  <a:cubicBezTo>
                    <a:pt x="7761322" y="921787"/>
                    <a:pt x="7798619" y="920242"/>
                    <a:pt x="7833282" y="913030"/>
                  </a:cubicBezTo>
                  <a:cubicBezTo>
                    <a:pt x="7866518" y="906022"/>
                    <a:pt x="7898636" y="893699"/>
                    <a:pt x="7928607" y="881682"/>
                  </a:cubicBezTo>
                  <a:cubicBezTo>
                    <a:pt x="8012313" y="848024"/>
                    <a:pt x="8088140" y="810204"/>
                    <a:pt x="8146599" y="762967"/>
                  </a:cubicBezTo>
                  <a:cubicBezTo>
                    <a:pt x="8154093" y="756799"/>
                    <a:pt x="8170251" y="752605"/>
                    <a:pt x="8183580" y="749004"/>
                  </a:cubicBezTo>
                  <a:cubicBezTo>
                    <a:pt x="8205314" y="743071"/>
                    <a:pt x="8227790" y="737221"/>
                    <a:pt x="8250226" y="733642"/>
                  </a:cubicBezTo>
                  <a:cubicBezTo>
                    <a:pt x="8359191" y="716208"/>
                    <a:pt x="8441165" y="678077"/>
                    <a:pt x="8505932" y="626541"/>
                  </a:cubicBezTo>
                  <a:cubicBezTo>
                    <a:pt x="8524587" y="611795"/>
                    <a:pt x="8540110" y="608258"/>
                    <a:pt x="8564196" y="618795"/>
                  </a:cubicBezTo>
                  <a:cubicBezTo>
                    <a:pt x="8592164" y="631042"/>
                    <a:pt x="8628034" y="619506"/>
                    <a:pt x="8660707" y="611068"/>
                  </a:cubicBezTo>
                  <a:cubicBezTo>
                    <a:pt x="8694444" y="602478"/>
                    <a:pt x="8728516" y="593650"/>
                    <a:pt x="8762258" y="585060"/>
                  </a:cubicBezTo>
                  <a:cubicBezTo>
                    <a:pt x="8787229" y="578854"/>
                    <a:pt x="8811901" y="573068"/>
                    <a:pt x="8836441" y="566357"/>
                  </a:cubicBezTo>
                  <a:cubicBezTo>
                    <a:pt x="8912858" y="545446"/>
                    <a:pt x="8983245" y="538424"/>
                    <a:pt x="9050731" y="559574"/>
                  </a:cubicBezTo>
                  <a:cubicBezTo>
                    <a:pt x="9102221" y="575829"/>
                    <a:pt x="9164952" y="573867"/>
                    <a:pt x="9229629" y="557463"/>
                  </a:cubicBezTo>
                  <a:cubicBezTo>
                    <a:pt x="9237708" y="555367"/>
                    <a:pt x="9247532" y="550189"/>
                    <a:pt x="9253453" y="550855"/>
                  </a:cubicBezTo>
                  <a:cubicBezTo>
                    <a:pt x="9342570" y="560231"/>
                    <a:pt x="9405312" y="512382"/>
                    <a:pt x="9484216" y="498670"/>
                  </a:cubicBezTo>
                  <a:cubicBezTo>
                    <a:pt x="9519037" y="492570"/>
                    <a:pt x="9552780" y="473782"/>
                    <a:pt x="9582635" y="458383"/>
                  </a:cubicBezTo>
                  <a:cubicBezTo>
                    <a:pt x="9623691" y="437230"/>
                    <a:pt x="9660185" y="417296"/>
                    <a:pt x="9719672" y="415606"/>
                  </a:cubicBezTo>
                  <a:cubicBezTo>
                    <a:pt x="9779191" y="414100"/>
                    <a:pt x="9830942" y="393877"/>
                    <a:pt x="9871786" y="366146"/>
                  </a:cubicBezTo>
                  <a:cubicBezTo>
                    <a:pt x="9903016" y="345075"/>
                    <a:pt x="9939572" y="338348"/>
                    <a:pt x="9984496" y="336659"/>
                  </a:cubicBezTo>
                  <a:cubicBezTo>
                    <a:pt x="10040644" y="334502"/>
                    <a:pt x="10098167" y="326673"/>
                    <a:pt x="10154710" y="322192"/>
                  </a:cubicBezTo>
                  <a:cubicBezTo>
                    <a:pt x="10166955" y="321200"/>
                    <a:pt x="10182671" y="321602"/>
                    <a:pt x="10190448" y="325024"/>
                  </a:cubicBezTo>
                  <a:cubicBezTo>
                    <a:pt x="10285771" y="367692"/>
                    <a:pt x="10409001" y="350677"/>
                    <a:pt x="10530738" y="335952"/>
                  </a:cubicBezTo>
                  <a:cubicBezTo>
                    <a:pt x="10604508" y="327126"/>
                    <a:pt x="10678399" y="316583"/>
                    <a:pt x="10752159" y="305116"/>
                  </a:cubicBezTo>
                  <a:cubicBezTo>
                    <a:pt x="10777122" y="301364"/>
                    <a:pt x="10803112" y="294635"/>
                    <a:pt x="10824454" y="285926"/>
                  </a:cubicBezTo>
                  <a:cubicBezTo>
                    <a:pt x="10868839" y="267698"/>
                    <a:pt x="10909149" y="246464"/>
                    <a:pt x="10953154" y="228101"/>
                  </a:cubicBezTo>
                  <a:cubicBezTo>
                    <a:pt x="10969624" y="221029"/>
                    <a:pt x="10991732" y="217687"/>
                    <a:pt x="11011616" y="214095"/>
                  </a:cubicBezTo>
                  <a:cubicBezTo>
                    <a:pt x="11046745" y="207572"/>
                    <a:pt x="11086643" y="206411"/>
                    <a:pt x="11116033" y="195420"/>
                  </a:cubicBezTo>
                  <a:cubicBezTo>
                    <a:pt x="11192469" y="166955"/>
                    <a:pt x="11266915" y="160298"/>
                    <a:pt x="11344305" y="166628"/>
                  </a:cubicBezTo>
                  <a:cubicBezTo>
                    <a:pt x="11452659" y="175526"/>
                    <a:pt x="11551628" y="159518"/>
                    <a:pt x="11639052" y="108525"/>
                  </a:cubicBezTo>
                  <a:cubicBezTo>
                    <a:pt x="11678387" y="85542"/>
                    <a:pt x="11720245" y="87878"/>
                    <a:pt x="11757534" y="96529"/>
                  </a:cubicBezTo>
                  <a:cubicBezTo>
                    <a:pt x="11800501" y="106639"/>
                    <a:pt x="11840706" y="105055"/>
                    <a:pt x="11885801" y="86727"/>
                  </a:cubicBezTo>
                  <a:cubicBezTo>
                    <a:pt x="11895786" y="82658"/>
                    <a:pt x="11910606" y="81866"/>
                    <a:pt x="11922876" y="81059"/>
                  </a:cubicBezTo>
                  <a:cubicBezTo>
                    <a:pt x="11992785" y="75805"/>
                    <a:pt x="12063502" y="73646"/>
                    <a:pt x="12115333" y="33586"/>
                  </a:cubicBezTo>
                  <a:cubicBezTo>
                    <a:pt x="12125502" y="25714"/>
                    <a:pt x="12143695" y="20476"/>
                    <a:pt x="12158082" y="1408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ítulo 2"/>
          <p:cNvSpPr>
            <a:spLocks noGrp="1"/>
          </p:cNvSpPr>
          <p:nvPr>
            <p:ph type="subTitle" idx="1"/>
          </p:nvPr>
        </p:nvSpPr>
        <p:spPr>
          <a:xfrm>
            <a:off x="2231168" y="3772723"/>
            <a:ext cx="7539175" cy="773886"/>
          </a:xfrm>
        </p:spPr>
        <p:txBody>
          <a:bodyPr wrap="square">
            <a:normAutofit/>
          </a:bodyPr>
          <a:lstStyle/>
          <a:p>
            <a:r>
              <a:rPr lang="es-MX" sz="1300">
                <a:solidFill>
                  <a:schemeClr val="bg1"/>
                </a:solidFill>
                <a:effectLst/>
                <a:latin typeface="Times New Roman" panose="02020603050405020304" pitchFamily="18" charset="0"/>
                <a:ea typeface="Times New Roman" panose="02020603050405020304" pitchFamily="18" charset="0"/>
              </a:rPr>
              <a:t>Lorena </a:t>
            </a:r>
            <a:r>
              <a:rPr lang="es-MX" sz="1300" err="1">
                <a:solidFill>
                  <a:schemeClr val="bg1"/>
                </a:solidFill>
                <a:effectLst/>
                <a:latin typeface="Times New Roman" panose="02020603050405020304" pitchFamily="18" charset="0"/>
                <a:ea typeface="Times New Roman" panose="02020603050405020304" pitchFamily="18" charset="0"/>
              </a:rPr>
              <a:t>Ketz</a:t>
            </a:r>
            <a:r>
              <a:rPr lang="es-MX" sz="1300">
                <a:solidFill>
                  <a:schemeClr val="bg1"/>
                </a:solidFill>
                <a:effectLst/>
                <a:latin typeface="Times New Roman" panose="02020603050405020304" pitchFamily="18" charset="0"/>
                <a:ea typeface="Times New Roman" panose="02020603050405020304" pitchFamily="18" charset="0"/>
              </a:rPr>
              <a:t>, YPF, lorena.ketz@ypf.com; Nahuel </a:t>
            </a:r>
            <a:r>
              <a:rPr lang="es-MX" sz="1300" err="1">
                <a:solidFill>
                  <a:schemeClr val="bg1"/>
                </a:solidFill>
                <a:effectLst/>
                <a:latin typeface="Times New Roman" panose="02020603050405020304" pitchFamily="18" charset="0"/>
                <a:ea typeface="Times New Roman" panose="02020603050405020304" pitchFamily="18" charset="0"/>
              </a:rPr>
              <a:t>Raineri</a:t>
            </a:r>
            <a:r>
              <a:rPr lang="es-MX" sz="1300">
                <a:solidFill>
                  <a:schemeClr val="bg1"/>
                </a:solidFill>
                <a:effectLst/>
                <a:latin typeface="Times New Roman" panose="02020603050405020304" pitchFamily="18" charset="0"/>
                <a:ea typeface="Times New Roman" panose="02020603050405020304" pitchFamily="18" charset="0"/>
              </a:rPr>
              <a:t>, YPF, nahuel.raineri@ypf.com; </a:t>
            </a:r>
            <a:br>
              <a:rPr lang="es-MX" sz="1300">
                <a:solidFill>
                  <a:schemeClr val="bg1"/>
                </a:solidFill>
                <a:effectLst/>
                <a:latin typeface="Times New Roman" panose="02020603050405020304" pitchFamily="18" charset="0"/>
                <a:ea typeface="Times New Roman" panose="02020603050405020304" pitchFamily="18" charset="0"/>
              </a:rPr>
            </a:br>
            <a:r>
              <a:rPr lang="es-MX" sz="1300">
                <a:solidFill>
                  <a:schemeClr val="bg1"/>
                </a:solidFill>
                <a:effectLst/>
                <a:latin typeface="Times New Roman" panose="02020603050405020304" pitchFamily="18" charset="0"/>
                <a:ea typeface="Times New Roman" panose="02020603050405020304" pitchFamily="18" charset="0"/>
              </a:rPr>
              <a:t>Jesús Rodríguez, Weatherford, jesus.rodriguez7@weatherford.com</a:t>
            </a:r>
            <a:r>
              <a:rPr lang="es-MX" sz="1300">
                <a:solidFill>
                  <a:schemeClr val="bg1"/>
                </a:solidFill>
                <a:effectLst/>
                <a:latin typeface="Times New Roman" panose="02020603050405020304" pitchFamily="18" charset="0"/>
                <a:ea typeface="Calibri" panose="020F0502020204030204" pitchFamily="34" charset="0"/>
              </a:rPr>
              <a:t> </a:t>
            </a:r>
            <a:endParaRPr lang="es-AR" sz="1300">
              <a:solidFill>
                <a:schemeClr val="bg1"/>
              </a:solidFill>
              <a:effectLst/>
              <a:latin typeface="Times New Roman" panose="02020603050405020304" pitchFamily="18" charset="0"/>
              <a:ea typeface="Times New Roman" panose="02020603050405020304" pitchFamily="18" charset="0"/>
            </a:endParaRPr>
          </a:p>
          <a:p>
            <a:endParaRPr lang="es-AR" sz="1300">
              <a:solidFill>
                <a:schemeClr val="bg1"/>
              </a:solidFill>
            </a:endParaRPr>
          </a:p>
        </p:txBody>
      </p:sp>
      <p:grpSp>
        <p:nvGrpSpPr>
          <p:cNvPr id="22" name="Grupo 21">
            <a:extLst>
              <a:ext uri="{FF2B5EF4-FFF2-40B4-BE49-F238E27FC236}">
                <a16:creationId xmlns:a16="http://schemas.microsoft.com/office/drawing/2014/main" xmlns="" id="{7BC439B1-2503-E06F-CD93-E8CF743E9249}"/>
              </a:ext>
            </a:extLst>
          </p:cNvPr>
          <p:cNvGrpSpPr/>
          <p:nvPr/>
        </p:nvGrpSpPr>
        <p:grpSpPr>
          <a:xfrm>
            <a:off x="-7" y="-3"/>
            <a:ext cx="12192000" cy="1009388"/>
            <a:chOff x="-7" y="-3"/>
            <a:chExt cx="12192000" cy="1009388"/>
          </a:xfrm>
        </p:grpSpPr>
        <p:sp>
          <p:nvSpPr>
            <p:cNvPr id="9" name="Rectángulo 8">
              <a:extLst>
                <a:ext uri="{FF2B5EF4-FFF2-40B4-BE49-F238E27FC236}">
                  <a16:creationId xmlns:a16="http://schemas.microsoft.com/office/drawing/2014/main" xmlns="" id="{CDB0C536-F463-5FB6-D80D-3724E7E2FCF1}"/>
                </a:ext>
              </a:extLst>
            </p:cNvPr>
            <p:cNvSpPr/>
            <p:nvPr/>
          </p:nvSpPr>
          <p:spPr>
            <a:xfrm>
              <a:off x="0" y="-3"/>
              <a:ext cx="12191993" cy="1009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a:extLst>
                <a:ext uri="{FF2B5EF4-FFF2-40B4-BE49-F238E27FC236}">
                  <a16:creationId xmlns:a16="http://schemas.microsoft.com/office/drawing/2014/main" xmlns="" id="{3A4A45A8-AF89-7AE9-F80B-B7976D2E598F}"/>
                </a:ext>
              </a:extLst>
            </p:cNvPr>
            <p:cNvPicPr>
              <a:picLocks noChangeAspect="1"/>
            </p:cNvPicPr>
            <p:nvPr/>
          </p:nvPicPr>
          <p:blipFill>
            <a:blip r:embed="rId8"/>
            <a:stretch>
              <a:fillRect/>
            </a:stretch>
          </p:blipFill>
          <p:spPr>
            <a:xfrm>
              <a:off x="-7" y="95633"/>
              <a:ext cx="12192000" cy="838200"/>
            </a:xfrm>
            <a:prstGeom prst="rect">
              <a:avLst/>
            </a:prstGeom>
            <a:solidFill>
              <a:schemeClr val="bg1"/>
            </a:solidFill>
            <a:ln>
              <a:solidFill>
                <a:schemeClr val="bg1"/>
              </a:solidFill>
            </a:ln>
          </p:spPr>
        </p:pic>
      </p:grpSp>
      <p:pic>
        <p:nvPicPr>
          <p:cNvPr id="5" name="Imagen 4">
            <a:extLst>
              <a:ext uri="{FF2B5EF4-FFF2-40B4-BE49-F238E27FC236}">
                <a16:creationId xmlns:a16="http://schemas.microsoft.com/office/drawing/2014/main" xmlns="" id="{E0E3C761-14BE-82D1-368D-C79B000842BB}"/>
              </a:ext>
            </a:extLst>
          </p:cNvPr>
          <p:cNvPicPr>
            <a:picLocks noChangeAspect="1"/>
          </p:cNvPicPr>
          <p:nvPr/>
        </p:nvPicPr>
        <p:blipFill>
          <a:blip r:embed="rId9"/>
          <a:stretch>
            <a:fillRect/>
          </a:stretch>
        </p:blipFill>
        <p:spPr>
          <a:xfrm>
            <a:off x="5166028" y="4429389"/>
            <a:ext cx="1188823" cy="475529"/>
          </a:xfrm>
          <a:prstGeom prst="rect">
            <a:avLst/>
          </a:prstGeom>
        </p:spPr>
      </p:pic>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E08854D-4CC2-A921-15D1-E62A0940A02F}"/>
              </a:ext>
            </a:extLst>
          </p:cNvPr>
          <p:cNvSpPr txBox="1"/>
          <p:nvPr/>
        </p:nvSpPr>
        <p:spPr>
          <a:xfrm>
            <a:off x="285594" y="1394002"/>
            <a:ext cx="6134986" cy="523220"/>
          </a:xfrm>
          <a:prstGeom prst="rect">
            <a:avLst/>
          </a:prstGeom>
          <a:noFill/>
        </p:spPr>
        <p:txBody>
          <a:bodyPr wrap="square">
            <a:spAutoFit/>
          </a:bodyPr>
          <a:lstStyle/>
          <a:p>
            <a:pPr algn="just"/>
            <a:r>
              <a:rPr lang="es-MX" sz="2800">
                <a:solidFill>
                  <a:srgbClr val="000000"/>
                </a:solidFill>
                <a:effectLst/>
                <a:ea typeface="Times New Roman" panose="02020603050405020304" pitchFamily="18" charset="0"/>
              </a:rPr>
              <a:t>Pozo CL-PH2</a:t>
            </a:r>
            <a:endParaRPr lang="es-AR" sz="2800">
              <a:solidFill>
                <a:srgbClr val="000000"/>
              </a:solidFill>
              <a:effectLst/>
              <a:ea typeface="Times New Roman" panose="02020603050405020304" pitchFamily="18" charset="0"/>
            </a:endParaRPr>
          </a:p>
        </p:txBody>
      </p:sp>
      <p:pic>
        <p:nvPicPr>
          <p:cNvPr id="5" name="Imagen 4">
            <a:extLst>
              <a:ext uri="{FF2B5EF4-FFF2-40B4-BE49-F238E27FC236}">
                <a16:creationId xmlns:a16="http://schemas.microsoft.com/office/drawing/2014/main" xmlns="" id="{D95A7CB1-A072-04E7-1DA5-DE936F1185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6" y="2041525"/>
            <a:ext cx="6496543" cy="3951619"/>
          </a:xfrm>
          <a:prstGeom prst="rect">
            <a:avLst/>
          </a:prstGeom>
          <a:noFill/>
          <a:ln>
            <a:noFill/>
          </a:ln>
        </p:spPr>
      </p:pic>
      <p:pic>
        <p:nvPicPr>
          <p:cNvPr id="6" name="Imagen 5">
            <a:extLst>
              <a:ext uri="{FF2B5EF4-FFF2-40B4-BE49-F238E27FC236}">
                <a16:creationId xmlns:a16="http://schemas.microsoft.com/office/drawing/2014/main" xmlns="" id="{96BB12B6-4613-01EF-05AB-8F1C1C2711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054" y="3736533"/>
            <a:ext cx="5612130" cy="2757805"/>
          </a:xfrm>
          <a:prstGeom prst="rect">
            <a:avLst/>
          </a:prstGeom>
          <a:noFill/>
          <a:ln>
            <a:noFill/>
          </a:ln>
        </p:spPr>
      </p:pic>
      <p:sp>
        <p:nvSpPr>
          <p:cNvPr id="3" name="Título 1">
            <a:extLst>
              <a:ext uri="{FF2B5EF4-FFF2-40B4-BE49-F238E27FC236}">
                <a16:creationId xmlns:a16="http://schemas.microsoft.com/office/drawing/2014/main" xmlns="" id="{39AB0B69-EC81-4072-7B6F-387220636547}"/>
              </a:ext>
            </a:extLst>
          </p:cNvPr>
          <p:cNvSpPr txBox="1">
            <a:spLocks/>
          </p:cNvSpPr>
          <p:nvPr/>
        </p:nvSpPr>
        <p:spPr>
          <a:xfrm>
            <a:off x="0" y="864855"/>
            <a:ext cx="12192000" cy="404843"/>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b="1">
                <a:solidFill>
                  <a:schemeClr val="bg1"/>
                </a:solidFill>
                <a:latin typeface="+mn-lt"/>
              </a:rPr>
              <a:t>Metodología- Ejecución</a:t>
            </a:r>
          </a:p>
        </p:txBody>
      </p:sp>
      <p:grpSp>
        <p:nvGrpSpPr>
          <p:cNvPr id="12" name="Grupo 11">
            <a:extLst>
              <a:ext uri="{FF2B5EF4-FFF2-40B4-BE49-F238E27FC236}">
                <a16:creationId xmlns:a16="http://schemas.microsoft.com/office/drawing/2014/main" xmlns="" id="{CBB420F4-246A-8A27-A5DB-A32196EB5536}"/>
              </a:ext>
            </a:extLst>
          </p:cNvPr>
          <p:cNvGrpSpPr/>
          <p:nvPr/>
        </p:nvGrpSpPr>
        <p:grpSpPr>
          <a:xfrm>
            <a:off x="10419533" y="1484712"/>
            <a:ext cx="1399546" cy="2033920"/>
            <a:chOff x="10419533" y="821524"/>
            <a:chExt cx="1399546" cy="2033920"/>
          </a:xfrm>
        </p:grpSpPr>
        <p:pic>
          <p:nvPicPr>
            <p:cNvPr id="8" name="Imagen 7">
              <a:extLst>
                <a:ext uri="{FF2B5EF4-FFF2-40B4-BE49-F238E27FC236}">
                  <a16:creationId xmlns:a16="http://schemas.microsoft.com/office/drawing/2014/main" xmlns="" id="{F47D11E6-0088-7497-7179-D33EF57FB22E}"/>
                </a:ext>
              </a:extLst>
            </p:cNvPr>
            <p:cNvPicPr>
              <a:picLocks noChangeAspect="1"/>
            </p:cNvPicPr>
            <p:nvPr/>
          </p:nvPicPr>
          <p:blipFill>
            <a:blip r:embed="rId5"/>
            <a:stretch>
              <a:fillRect/>
            </a:stretch>
          </p:blipFill>
          <p:spPr>
            <a:xfrm>
              <a:off x="10419533" y="821524"/>
              <a:ext cx="1399546" cy="2033920"/>
            </a:xfrm>
            <a:prstGeom prst="rect">
              <a:avLst/>
            </a:prstGeom>
          </p:spPr>
        </p:pic>
        <p:sp>
          <p:nvSpPr>
            <p:cNvPr id="9" name="Rectángulo 8">
              <a:extLst>
                <a:ext uri="{FF2B5EF4-FFF2-40B4-BE49-F238E27FC236}">
                  <a16:creationId xmlns:a16="http://schemas.microsoft.com/office/drawing/2014/main" xmlns="" id="{99216D48-8B18-C1F7-4523-10CFB191752A}"/>
                </a:ext>
              </a:extLst>
            </p:cNvPr>
            <p:cNvSpPr/>
            <p:nvPr/>
          </p:nvSpPr>
          <p:spPr>
            <a:xfrm>
              <a:off x="10419533" y="1254034"/>
              <a:ext cx="1399546" cy="1149532"/>
            </a:xfrm>
            <a:prstGeom prst="rect">
              <a:avLst/>
            </a:prstGeom>
            <a:solidFill>
              <a:schemeClr val="tx1">
                <a:alpha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grpSp>
      <p:pic>
        <p:nvPicPr>
          <p:cNvPr id="11" name="Imagen 10">
            <a:extLst>
              <a:ext uri="{FF2B5EF4-FFF2-40B4-BE49-F238E27FC236}">
                <a16:creationId xmlns:a16="http://schemas.microsoft.com/office/drawing/2014/main" xmlns="" id="{86858723-A66F-1BB0-D895-6B07B22E3682}"/>
              </a:ext>
            </a:extLst>
          </p:cNvPr>
          <p:cNvPicPr>
            <a:picLocks noChangeAspect="1"/>
          </p:cNvPicPr>
          <p:nvPr/>
        </p:nvPicPr>
        <p:blipFill>
          <a:blip r:embed="rId6"/>
          <a:stretch>
            <a:fillRect/>
          </a:stretch>
        </p:blipFill>
        <p:spPr>
          <a:xfrm>
            <a:off x="7198955" y="1510803"/>
            <a:ext cx="2859446" cy="2007829"/>
          </a:xfrm>
          <a:prstGeom prst="rect">
            <a:avLst/>
          </a:prstGeom>
        </p:spPr>
      </p:pic>
    </p:spTree>
    <p:extLst>
      <p:ext uri="{BB962C8B-B14F-4D97-AF65-F5344CB8AC3E}">
        <p14:creationId xmlns:p14="http://schemas.microsoft.com/office/powerpoint/2010/main" val="253633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EA92AA-698F-96B7-7A84-14A74110A122}"/>
              </a:ext>
            </a:extLst>
          </p:cNvPr>
          <p:cNvSpPr txBox="1"/>
          <p:nvPr/>
        </p:nvSpPr>
        <p:spPr>
          <a:xfrm>
            <a:off x="155370" y="1799561"/>
            <a:ext cx="5593680" cy="1323439"/>
          </a:xfrm>
          <a:prstGeom prst="rect">
            <a:avLst/>
          </a:prstGeom>
          <a:noFill/>
        </p:spPr>
        <p:txBody>
          <a:bodyPr wrap="square">
            <a:spAutoFit/>
          </a:bodyPr>
          <a:lstStyle/>
          <a:p>
            <a:pPr algn="just"/>
            <a:r>
              <a:rPr lang="es-AR" sz="1600"/>
              <a:t>Una vez oficializado el pase de la Fm. D-129 (encontrado entre los 45-55°). Predecir el LP de manera anticipada permitió evaluar la posición de la trayectoria original vs la ventana de navegación y se pudieron llevar a cabo los cambios sin generar tiempos no productivos.</a:t>
            </a:r>
          </a:p>
        </p:txBody>
      </p:sp>
      <p:pic>
        <p:nvPicPr>
          <p:cNvPr id="5" name="Imagen 4">
            <a:extLst>
              <a:ext uri="{FF2B5EF4-FFF2-40B4-BE49-F238E27FC236}">
                <a16:creationId xmlns:a16="http://schemas.microsoft.com/office/drawing/2014/main" xmlns="" id="{1C13810A-A556-DDF8-6816-1F5BD1FAAA96}"/>
              </a:ext>
            </a:extLst>
          </p:cNvPr>
          <p:cNvPicPr>
            <a:picLocks noChangeAspect="1"/>
          </p:cNvPicPr>
          <p:nvPr/>
        </p:nvPicPr>
        <p:blipFill>
          <a:blip r:embed="rId3"/>
          <a:stretch>
            <a:fillRect/>
          </a:stretch>
        </p:blipFill>
        <p:spPr>
          <a:xfrm>
            <a:off x="319075" y="3200400"/>
            <a:ext cx="5312520" cy="3600332"/>
          </a:xfrm>
          <a:prstGeom prst="rect">
            <a:avLst/>
          </a:prstGeom>
        </p:spPr>
      </p:pic>
      <p:sp>
        <p:nvSpPr>
          <p:cNvPr id="6" name="CuadroTexto 5">
            <a:extLst>
              <a:ext uri="{FF2B5EF4-FFF2-40B4-BE49-F238E27FC236}">
                <a16:creationId xmlns:a16="http://schemas.microsoft.com/office/drawing/2014/main" xmlns="" id="{3F3306C2-7BA4-40B3-F966-A6287518B64C}"/>
              </a:ext>
            </a:extLst>
          </p:cNvPr>
          <p:cNvSpPr txBox="1"/>
          <p:nvPr/>
        </p:nvSpPr>
        <p:spPr>
          <a:xfrm>
            <a:off x="284108" y="1320409"/>
            <a:ext cx="5189041" cy="400110"/>
          </a:xfrm>
          <a:prstGeom prst="rect">
            <a:avLst/>
          </a:prstGeom>
          <a:solidFill>
            <a:srgbClr val="0065BD"/>
          </a:solidFill>
        </p:spPr>
        <p:txBody>
          <a:bodyPr wrap="square" rtlCol="0">
            <a:spAutoFit/>
          </a:bodyPr>
          <a:lstStyle/>
          <a:p>
            <a:pPr algn="ctr"/>
            <a:r>
              <a:rPr lang="es-AR" sz="2000">
                <a:solidFill>
                  <a:schemeClr val="bg1"/>
                </a:solidFill>
              </a:rPr>
              <a:t>Estimación de LP Anticipado</a:t>
            </a:r>
          </a:p>
        </p:txBody>
      </p:sp>
      <p:sp>
        <p:nvSpPr>
          <p:cNvPr id="8" name="CuadroTexto 7">
            <a:extLst>
              <a:ext uri="{FF2B5EF4-FFF2-40B4-BE49-F238E27FC236}">
                <a16:creationId xmlns:a16="http://schemas.microsoft.com/office/drawing/2014/main" xmlns="" id="{AC68D8E4-CDC6-B221-A29F-74F3FB667D56}"/>
              </a:ext>
            </a:extLst>
          </p:cNvPr>
          <p:cNvSpPr txBox="1"/>
          <p:nvPr/>
        </p:nvSpPr>
        <p:spPr>
          <a:xfrm>
            <a:off x="5876639" y="5380672"/>
            <a:ext cx="6158607" cy="1323439"/>
          </a:xfrm>
          <a:prstGeom prst="rect">
            <a:avLst/>
          </a:prstGeom>
          <a:noFill/>
        </p:spPr>
        <p:txBody>
          <a:bodyPr wrap="square">
            <a:spAutoFit/>
          </a:bodyPr>
          <a:lstStyle/>
          <a:p>
            <a:pPr algn="just"/>
            <a:r>
              <a:rPr lang="es-AR" sz="1600"/>
              <a:t>Se recomienda proyectar el punto de aterrizaje hacia el tope de la ventana de navegación, esto con la finalidad de iniciar la siguiente fase identificando las muestras por control geológico dentro de la ventana y llevar una correlación continua con la curva de Rayos Gamma total y con la curva de contenido de Gas Total</a:t>
            </a:r>
          </a:p>
        </p:txBody>
      </p:sp>
      <p:pic>
        <p:nvPicPr>
          <p:cNvPr id="10" name="Imagen 9">
            <a:extLst>
              <a:ext uri="{FF2B5EF4-FFF2-40B4-BE49-F238E27FC236}">
                <a16:creationId xmlns:a16="http://schemas.microsoft.com/office/drawing/2014/main" xmlns="" id="{844D9D72-001E-E220-4EC8-A1F4C6706910}"/>
              </a:ext>
            </a:extLst>
          </p:cNvPr>
          <p:cNvPicPr>
            <a:picLocks noChangeAspect="1"/>
          </p:cNvPicPr>
          <p:nvPr/>
        </p:nvPicPr>
        <p:blipFill>
          <a:blip r:embed="rId4"/>
          <a:stretch>
            <a:fillRect/>
          </a:stretch>
        </p:blipFill>
        <p:spPr>
          <a:xfrm>
            <a:off x="6442951" y="1989252"/>
            <a:ext cx="5117988" cy="3444800"/>
          </a:xfrm>
          <a:prstGeom prst="rect">
            <a:avLst/>
          </a:prstGeom>
        </p:spPr>
      </p:pic>
      <p:sp>
        <p:nvSpPr>
          <p:cNvPr id="11" name="CuadroTexto 10">
            <a:extLst>
              <a:ext uri="{FF2B5EF4-FFF2-40B4-BE49-F238E27FC236}">
                <a16:creationId xmlns:a16="http://schemas.microsoft.com/office/drawing/2014/main" xmlns="" id="{C3134114-C101-E699-BAEC-56F64D8E744A}"/>
              </a:ext>
            </a:extLst>
          </p:cNvPr>
          <p:cNvSpPr txBox="1"/>
          <p:nvPr/>
        </p:nvSpPr>
        <p:spPr>
          <a:xfrm>
            <a:off x="6442951" y="1281366"/>
            <a:ext cx="5117988" cy="707886"/>
          </a:xfrm>
          <a:prstGeom prst="rect">
            <a:avLst/>
          </a:prstGeom>
          <a:solidFill>
            <a:srgbClr val="0065BD"/>
          </a:solidFill>
        </p:spPr>
        <p:txBody>
          <a:bodyPr wrap="square" rtlCol="0">
            <a:spAutoFit/>
          </a:bodyPr>
          <a:lstStyle/>
          <a:p>
            <a:pPr algn="ctr"/>
            <a:r>
              <a:rPr lang="es-AR" sz="2000">
                <a:solidFill>
                  <a:schemeClr val="bg1"/>
                </a:solidFill>
              </a:rPr>
              <a:t>Pozos que requieran cambio de LP y sin sensor de Rayos Gamma Acimutal </a:t>
            </a:r>
          </a:p>
        </p:txBody>
      </p:sp>
      <p:sp>
        <p:nvSpPr>
          <p:cNvPr id="12" name="Título 1">
            <a:extLst>
              <a:ext uri="{FF2B5EF4-FFF2-40B4-BE49-F238E27FC236}">
                <a16:creationId xmlns:a16="http://schemas.microsoft.com/office/drawing/2014/main" xmlns="" id="{CED1DE2B-FA2C-E8E2-1142-1FB8035421FB}"/>
              </a:ext>
            </a:extLst>
          </p:cNvPr>
          <p:cNvSpPr txBox="1">
            <a:spLocks/>
          </p:cNvSpPr>
          <p:nvPr/>
        </p:nvSpPr>
        <p:spPr>
          <a:xfrm>
            <a:off x="0" y="864855"/>
            <a:ext cx="12192000" cy="347257"/>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000" b="1">
                <a:solidFill>
                  <a:schemeClr val="bg1"/>
                </a:solidFill>
                <a:latin typeface="+mn-lt"/>
              </a:rPr>
              <a:t>Lecciones Aprendidas</a:t>
            </a:r>
          </a:p>
        </p:txBody>
      </p:sp>
    </p:spTree>
    <p:extLst>
      <p:ext uri="{BB962C8B-B14F-4D97-AF65-F5344CB8AC3E}">
        <p14:creationId xmlns:p14="http://schemas.microsoft.com/office/powerpoint/2010/main" val="245232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F3D8B0D-E70A-6E66-DD46-0D63A99E2838}"/>
              </a:ext>
            </a:extLst>
          </p:cNvPr>
          <p:cNvSpPr txBox="1"/>
          <p:nvPr/>
        </p:nvSpPr>
        <p:spPr>
          <a:xfrm>
            <a:off x="264931" y="1985361"/>
            <a:ext cx="5864645" cy="830997"/>
          </a:xfrm>
          <a:prstGeom prst="rect">
            <a:avLst/>
          </a:prstGeom>
          <a:noFill/>
        </p:spPr>
        <p:txBody>
          <a:bodyPr wrap="square">
            <a:spAutoFit/>
          </a:bodyPr>
          <a:lstStyle/>
          <a:p>
            <a:pPr algn="just"/>
            <a:r>
              <a:rPr lang="es-AR" sz="1600"/>
              <a:t>Manejo continuo de las proyecciones de inclinación dentro de la ventana de navegación para minimizar trabajos de </a:t>
            </a:r>
            <a:r>
              <a:rPr lang="es-AR" sz="1600" err="1"/>
              <a:t>Slide</a:t>
            </a:r>
            <a:r>
              <a:rPr lang="es-AR" sz="1600"/>
              <a:t> y optimizar el performance durante la perforación </a:t>
            </a:r>
          </a:p>
        </p:txBody>
      </p:sp>
      <p:sp>
        <p:nvSpPr>
          <p:cNvPr id="5" name="CuadroTexto 4">
            <a:extLst>
              <a:ext uri="{FF2B5EF4-FFF2-40B4-BE49-F238E27FC236}">
                <a16:creationId xmlns:a16="http://schemas.microsoft.com/office/drawing/2014/main" xmlns="" id="{5EC4F237-33A0-4444-B46A-A9C75261BEDA}"/>
              </a:ext>
            </a:extLst>
          </p:cNvPr>
          <p:cNvSpPr txBox="1"/>
          <p:nvPr/>
        </p:nvSpPr>
        <p:spPr>
          <a:xfrm>
            <a:off x="6339507" y="5097136"/>
            <a:ext cx="5600697" cy="1569660"/>
          </a:xfrm>
          <a:prstGeom prst="rect">
            <a:avLst/>
          </a:prstGeom>
          <a:noFill/>
        </p:spPr>
        <p:txBody>
          <a:bodyPr wrap="square">
            <a:spAutoFit/>
          </a:bodyPr>
          <a:lstStyle/>
          <a:p>
            <a:pPr algn="just"/>
            <a:r>
              <a:rPr lang="es-AR" sz="1600"/>
              <a:t>Se recomienda durante la sección de construcción realizar continuas proyecciones tanto en inclinación y acimut, evaluando el comportamiento de la pendiente estructural a medida que el pozo comienza a girar de acuerdo con lo planificado y analizar los distintos escenarios de la posición de la trayectoria real vs la ventana de navegación</a:t>
            </a:r>
          </a:p>
        </p:txBody>
      </p:sp>
      <p:sp>
        <p:nvSpPr>
          <p:cNvPr id="7" name="CuadroTexto 6">
            <a:extLst>
              <a:ext uri="{FF2B5EF4-FFF2-40B4-BE49-F238E27FC236}">
                <a16:creationId xmlns:a16="http://schemas.microsoft.com/office/drawing/2014/main" xmlns="" id="{2B0B473D-E586-F7E0-846F-CF0413F7FA43}"/>
              </a:ext>
            </a:extLst>
          </p:cNvPr>
          <p:cNvSpPr txBox="1"/>
          <p:nvPr/>
        </p:nvSpPr>
        <p:spPr>
          <a:xfrm>
            <a:off x="264931" y="1321271"/>
            <a:ext cx="5950225" cy="707886"/>
          </a:xfrm>
          <a:prstGeom prst="rect">
            <a:avLst/>
          </a:prstGeom>
          <a:solidFill>
            <a:srgbClr val="0065BD"/>
          </a:solidFill>
        </p:spPr>
        <p:txBody>
          <a:bodyPr wrap="square">
            <a:spAutoFit/>
          </a:bodyPr>
          <a:lstStyle/>
          <a:p>
            <a:pPr algn="ctr"/>
            <a:r>
              <a:rPr lang="es-AR" sz="2000">
                <a:solidFill>
                  <a:schemeClr val="bg1"/>
                </a:solidFill>
              </a:rPr>
              <a:t>Manejo de proyecciones de inclinación dentro de la ventana de navegación </a:t>
            </a:r>
          </a:p>
        </p:txBody>
      </p:sp>
      <p:sp>
        <p:nvSpPr>
          <p:cNvPr id="9" name="CuadroTexto 8">
            <a:extLst>
              <a:ext uri="{FF2B5EF4-FFF2-40B4-BE49-F238E27FC236}">
                <a16:creationId xmlns:a16="http://schemas.microsoft.com/office/drawing/2014/main" xmlns="" id="{8227880C-8B0D-8053-AB1D-6C7732F359EE}"/>
              </a:ext>
            </a:extLst>
          </p:cNvPr>
          <p:cNvSpPr txBox="1"/>
          <p:nvPr/>
        </p:nvSpPr>
        <p:spPr>
          <a:xfrm>
            <a:off x="6476995" y="1320487"/>
            <a:ext cx="5463209" cy="707886"/>
          </a:xfrm>
          <a:prstGeom prst="rect">
            <a:avLst/>
          </a:prstGeom>
          <a:solidFill>
            <a:srgbClr val="0065BD"/>
          </a:solidFill>
        </p:spPr>
        <p:txBody>
          <a:bodyPr wrap="square">
            <a:spAutoFit/>
          </a:bodyPr>
          <a:lstStyle/>
          <a:p>
            <a:pPr algn="ctr"/>
            <a:r>
              <a:rPr lang="es-AR" sz="2000">
                <a:solidFill>
                  <a:schemeClr val="bg1"/>
                </a:solidFill>
              </a:rPr>
              <a:t>Pozos con diseño 3D en áreas en donde se estime variaciones del buzamiento aparente </a:t>
            </a:r>
          </a:p>
        </p:txBody>
      </p:sp>
      <p:pic>
        <p:nvPicPr>
          <p:cNvPr id="11" name="Imagen 10">
            <a:extLst>
              <a:ext uri="{FF2B5EF4-FFF2-40B4-BE49-F238E27FC236}">
                <a16:creationId xmlns:a16="http://schemas.microsoft.com/office/drawing/2014/main" xmlns="" id="{9860884A-02E0-8192-C884-2B706434D399}"/>
              </a:ext>
            </a:extLst>
          </p:cNvPr>
          <p:cNvPicPr>
            <a:picLocks noChangeAspect="1"/>
          </p:cNvPicPr>
          <p:nvPr/>
        </p:nvPicPr>
        <p:blipFill>
          <a:blip r:embed="rId2"/>
          <a:stretch>
            <a:fillRect/>
          </a:stretch>
        </p:blipFill>
        <p:spPr>
          <a:xfrm>
            <a:off x="388723" y="2942973"/>
            <a:ext cx="5950784" cy="3959618"/>
          </a:xfrm>
          <a:prstGeom prst="rect">
            <a:avLst/>
          </a:prstGeom>
        </p:spPr>
      </p:pic>
      <p:pic>
        <p:nvPicPr>
          <p:cNvPr id="13" name="Imagen 12">
            <a:extLst>
              <a:ext uri="{FF2B5EF4-FFF2-40B4-BE49-F238E27FC236}">
                <a16:creationId xmlns:a16="http://schemas.microsoft.com/office/drawing/2014/main" xmlns="" id="{D584E055-9DE2-5E98-1059-BA0413E9BF85}"/>
              </a:ext>
            </a:extLst>
          </p:cNvPr>
          <p:cNvPicPr>
            <a:picLocks noChangeAspect="1"/>
          </p:cNvPicPr>
          <p:nvPr/>
        </p:nvPicPr>
        <p:blipFill>
          <a:blip r:embed="rId3"/>
          <a:stretch>
            <a:fillRect/>
          </a:stretch>
        </p:blipFill>
        <p:spPr>
          <a:xfrm>
            <a:off x="6689646" y="2163352"/>
            <a:ext cx="4804149" cy="2933784"/>
          </a:xfrm>
          <a:prstGeom prst="rect">
            <a:avLst/>
          </a:prstGeom>
        </p:spPr>
      </p:pic>
      <p:sp>
        <p:nvSpPr>
          <p:cNvPr id="14" name="Título 1">
            <a:extLst>
              <a:ext uri="{FF2B5EF4-FFF2-40B4-BE49-F238E27FC236}">
                <a16:creationId xmlns:a16="http://schemas.microsoft.com/office/drawing/2014/main" xmlns="" id="{DE821FAD-F944-04BC-EBA8-C9FBF5D87689}"/>
              </a:ext>
            </a:extLst>
          </p:cNvPr>
          <p:cNvSpPr txBox="1">
            <a:spLocks/>
          </p:cNvSpPr>
          <p:nvPr/>
        </p:nvSpPr>
        <p:spPr>
          <a:xfrm>
            <a:off x="0" y="864855"/>
            <a:ext cx="12192000" cy="347257"/>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000" b="1">
                <a:solidFill>
                  <a:schemeClr val="bg1"/>
                </a:solidFill>
                <a:latin typeface="+mn-lt"/>
              </a:rPr>
              <a:t>Lecciones Aprendidas</a:t>
            </a:r>
          </a:p>
        </p:txBody>
      </p:sp>
    </p:spTree>
    <p:extLst>
      <p:ext uri="{BB962C8B-B14F-4D97-AF65-F5344CB8AC3E}">
        <p14:creationId xmlns:p14="http://schemas.microsoft.com/office/powerpoint/2010/main" val="422551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BD8D2016-5696-9296-682F-95E20B82D506}"/>
              </a:ext>
            </a:extLst>
          </p:cNvPr>
          <p:cNvGraphicFramePr/>
          <p:nvPr>
            <p:extLst>
              <p:ext uri="{D42A27DB-BD31-4B8C-83A1-F6EECF244321}">
                <p14:modId xmlns:p14="http://schemas.microsoft.com/office/powerpoint/2010/main" val="3272973416"/>
              </p:ext>
            </p:extLst>
          </p:nvPr>
        </p:nvGraphicFramePr>
        <p:xfrm>
          <a:off x="438412" y="905501"/>
          <a:ext cx="11285950"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11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4A1BEBD-8A27-1041-FE02-A370F17AB6D8}"/>
              </a:ext>
            </a:extLst>
          </p:cNvPr>
          <p:cNvSpPr txBox="1"/>
          <p:nvPr/>
        </p:nvSpPr>
        <p:spPr>
          <a:xfrm>
            <a:off x="1273286" y="1996652"/>
            <a:ext cx="9171934" cy="1200329"/>
          </a:xfrm>
          <a:prstGeom prst="rect">
            <a:avLst/>
          </a:prstGeom>
          <a:noFill/>
        </p:spPr>
        <p:txBody>
          <a:bodyPr wrap="none" rtlCol="0">
            <a:spAutoFit/>
          </a:bodyPr>
          <a:lstStyle/>
          <a:p>
            <a:r>
              <a:rPr lang="es-AR" sz="5400"/>
              <a:t>Muchas gracias por su atención </a:t>
            </a:r>
          </a:p>
          <a:p>
            <a:endParaRPr lang="es-AR"/>
          </a:p>
        </p:txBody>
      </p:sp>
      <p:pic>
        <p:nvPicPr>
          <p:cNvPr id="3" name="Imagen 2">
            <a:extLst>
              <a:ext uri="{FF2B5EF4-FFF2-40B4-BE49-F238E27FC236}">
                <a16:creationId xmlns:a16="http://schemas.microsoft.com/office/drawing/2014/main" xmlns="" id="{1EF6DE18-ABE7-DC91-8588-40DCF57C2DCC}"/>
              </a:ext>
            </a:extLst>
          </p:cNvPr>
          <p:cNvPicPr>
            <a:picLocks noChangeAspect="1"/>
          </p:cNvPicPr>
          <p:nvPr/>
        </p:nvPicPr>
        <p:blipFill>
          <a:blip r:embed="rId2"/>
          <a:stretch>
            <a:fillRect/>
          </a:stretch>
        </p:blipFill>
        <p:spPr>
          <a:xfrm>
            <a:off x="4907177" y="3661019"/>
            <a:ext cx="1188823" cy="475529"/>
          </a:xfrm>
          <a:prstGeom prst="rect">
            <a:avLst/>
          </a:prstGeom>
        </p:spPr>
      </p:pic>
      <p:sp>
        <p:nvSpPr>
          <p:cNvPr id="5" name="CuadroTexto 4">
            <a:extLst>
              <a:ext uri="{FF2B5EF4-FFF2-40B4-BE49-F238E27FC236}">
                <a16:creationId xmlns:a16="http://schemas.microsoft.com/office/drawing/2014/main" xmlns="" id="{BE63B720-B7C3-07D8-F298-3C833486CCEB}"/>
              </a:ext>
            </a:extLst>
          </p:cNvPr>
          <p:cNvSpPr txBox="1"/>
          <p:nvPr/>
        </p:nvSpPr>
        <p:spPr>
          <a:xfrm>
            <a:off x="3801837" y="4753486"/>
            <a:ext cx="3634393" cy="1200329"/>
          </a:xfrm>
          <a:prstGeom prst="rect">
            <a:avLst/>
          </a:prstGeom>
          <a:noFill/>
        </p:spPr>
        <p:txBody>
          <a:bodyPr wrap="none" rtlCol="0">
            <a:spAutoFit/>
          </a:bodyPr>
          <a:lstStyle/>
          <a:p>
            <a:r>
              <a:rPr lang="es-AR" sz="5400"/>
              <a:t>¿Preguntas?</a:t>
            </a:r>
          </a:p>
          <a:p>
            <a:endParaRPr lang="es-AR"/>
          </a:p>
        </p:txBody>
      </p:sp>
    </p:spTree>
    <p:extLst>
      <p:ext uri="{BB962C8B-B14F-4D97-AF65-F5344CB8AC3E}">
        <p14:creationId xmlns:p14="http://schemas.microsoft.com/office/powerpoint/2010/main" val="153165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B4DAF8-1DC2-7CA4-6D5A-092EBB494C32}"/>
              </a:ext>
            </a:extLst>
          </p:cNvPr>
          <p:cNvSpPr>
            <a:spLocks noGrp="1"/>
          </p:cNvSpPr>
          <p:nvPr>
            <p:ph type="title"/>
          </p:nvPr>
        </p:nvSpPr>
        <p:spPr>
          <a:xfrm>
            <a:off x="838200" y="1036244"/>
            <a:ext cx="10515600" cy="1325563"/>
          </a:xfrm>
          <a:solidFill>
            <a:srgbClr val="0065BD"/>
          </a:solidFill>
        </p:spPr>
        <p:txBody>
          <a:bodyPr/>
          <a:lstStyle/>
          <a:p>
            <a:r>
              <a:rPr lang="es-AR" b="1">
                <a:solidFill>
                  <a:schemeClr val="bg1"/>
                </a:solidFill>
              </a:rPr>
              <a:t>Agenda</a:t>
            </a:r>
          </a:p>
        </p:txBody>
      </p:sp>
      <p:graphicFrame>
        <p:nvGraphicFramePr>
          <p:cNvPr id="4" name="Marcador de contenido 3">
            <a:extLst>
              <a:ext uri="{FF2B5EF4-FFF2-40B4-BE49-F238E27FC236}">
                <a16:creationId xmlns:a16="http://schemas.microsoft.com/office/drawing/2014/main" xmlns="" id="{FDF0FF3A-3A57-FCD3-7A86-6DBFAC8D613B}"/>
              </a:ext>
            </a:extLst>
          </p:cNvPr>
          <p:cNvGraphicFramePr>
            <a:graphicFrameLocks noGrp="1"/>
          </p:cNvGraphicFramePr>
          <p:nvPr>
            <p:ph idx="1"/>
            <p:extLst>
              <p:ext uri="{D42A27DB-BD31-4B8C-83A1-F6EECF244321}">
                <p14:modId xmlns:p14="http://schemas.microsoft.com/office/powerpoint/2010/main" val="2834419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14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4CD26AF4-6B05-4B46-BFDF-DFA115905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3" y="1257097"/>
            <a:ext cx="5700805" cy="260252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A523E131-949E-3842-DE57-AC174048E164}"/>
              </a:ext>
            </a:extLst>
          </p:cNvPr>
          <p:cNvPicPr>
            <a:picLocks noChangeAspect="1"/>
          </p:cNvPicPr>
          <p:nvPr/>
        </p:nvPicPr>
        <p:blipFill>
          <a:blip r:embed="rId4"/>
          <a:stretch>
            <a:fillRect/>
          </a:stretch>
        </p:blipFill>
        <p:spPr>
          <a:xfrm>
            <a:off x="8851974" y="4471016"/>
            <a:ext cx="2940928" cy="2292710"/>
          </a:xfrm>
          <a:prstGeom prst="rect">
            <a:avLst/>
          </a:prstGeom>
        </p:spPr>
      </p:pic>
      <p:pic>
        <p:nvPicPr>
          <p:cNvPr id="8" name="Imagen 7">
            <a:extLst>
              <a:ext uri="{FF2B5EF4-FFF2-40B4-BE49-F238E27FC236}">
                <a16:creationId xmlns:a16="http://schemas.microsoft.com/office/drawing/2014/main" xmlns="" id="{949F465A-3039-3FC0-2612-EB109DC918E9}"/>
              </a:ext>
            </a:extLst>
          </p:cNvPr>
          <p:cNvPicPr>
            <a:picLocks noChangeAspect="1"/>
          </p:cNvPicPr>
          <p:nvPr/>
        </p:nvPicPr>
        <p:blipFill>
          <a:blip r:embed="rId5"/>
          <a:stretch>
            <a:fillRect/>
          </a:stretch>
        </p:blipFill>
        <p:spPr>
          <a:xfrm>
            <a:off x="6283276" y="4502103"/>
            <a:ext cx="1887065" cy="2139881"/>
          </a:xfrm>
          <a:prstGeom prst="rect">
            <a:avLst/>
          </a:prstGeom>
        </p:spPr>
      </p:pic>
      <p:sp>
        <p:nvSpPr>
          <p:cNvPr id="13" name="CuadroTexto 12">
            <a:extLst>
              <a:ext uri="{FF2B5EF4-FFF2-40B4-BE49-F238E27FC236}">
                <a16:creationId xmlns:a16="http://schemas.microsoft.com/office/drawing/2014/main" xmlns="" id="{F75C2CF4-C841-73A7-A4C0-F61B73F3F78A}"/>
              </a:ext>
            </a:extLst>
          </p:cNvPr>
          <p:cNvSpPr txBox="1"/>
          <p:nvPr/>
        </p:nvSpPr>
        <p:spPr>
          <a:xfrm>
            <a:off x="9416376" y="1208213"/>
            <a:ext cx="2247218" cy="369332"/>
          </a:xfrm>
          <a:prstGeom prst="rect">
            <a:avLst/>
          </a:prstGeom>
          <a:noFill/>
        </p:spPr>
        <p:txBody>
          <a:bodyPr wrap="none" rtlCol="0">
            <a:spAutoFit/>
          </a:bodyPr>
          <a:lstStyle/>
          <a:p>
            <a:r>
              <a:rPr lang="es-AR" b="1"/>
              <a:t>Secuencia productora</a:t>
            </a:r>
          </a:p>
        </p:txBody>
      </p:sp>
      <p:sp>
        <p:nvSpPr>
          <p:cNvPr id="14" name="CuadroTexto 13">
            <a:extLst>
              <a:ext uri="{FF2B5EF4-FFF2-40B4-BE49-F238E27FC236}">
                <a16:creationId xmlns:a16="http://schemas.microsoft.com/office/drawing/2014/main" xmlns="" id="{5D711909-3A1E-672E-B464-9520420B6B7D}"/>
              </a:ext>
            </a:extLst>
          </p:cNvPr>
          <p:cNvSpPr txBox="1"/>
          <p:nvPr/>
        </p:nvSpPr>
        <p:spPr>
          <a:xfrm>
            <a:off x="10632008" y="4317437"/>
            <a:ext cx="1664686" cy="369332"/>
          </a:xfrm>
          <a:prstGeom prst="rect">
            <a:avLst/>
          </a:prstGeom>
          <a:noFill/>
        </p:spPr>
        <p:txBody>
          <a:bodyPr wrap="none" rtlCol="0">
            <a:spAutoFit/>
          </a:bodyPr>
          <a:lstStyle/>
          <a:p>
            <a:r>
              <a:rPr lang="es-AR" b="1"/>
              <a:t>Perfil Detallado</a:t>
            </a:r>
          </a:p>
        </p:txBody>
      </p:sp>
      <p:sp>
        <p:nvSpPr>
          <p:cNvPr id="2" name="CuadroTexto 1">
            <a:extLst>
              <a:ext uri="{FF2B5EF4-FFF2-40B4-BE49-F238E27FC236}">
                <a16:creationId xmlns:a16="http://schemas.microsoft.com/office/drawing/2014/main" xmlns="" id="{DFBEFE54-1FCA-1A48-CEA2-9E881FFCBE56}"/>
              </a:ext>
            </a:extLst>
          </p:cNvPr>
          <p:cNvSpPr txBox="1"/>
          <p:nvPr/>
        </p:nvSpPr>
        <p:spPr>
          <a:xfrm>
            <a:off x="0" y="858564"/>
            <a:ext cx="12192000" cy="400110"/>
          </a:xfrm>
          <a:prstGeom prst="rect">
            <a:avLst/>
          </a:prstGeom>
          <a:solidFill>
            <a:srgbClr val="0065BD"/>
          </a:solidFill>
        </p:spPr>
        <p:txBody>
          <a:bodyPr wrap="square" rtlCol="0">
            <a:spAutoFit/>
          </a:bodyPr>
          <a:lstStyle/>
          <a:p>
            <a:r>
              <a:rPr lang="es-AR" sz="2000" b="1">
                <a:solidFill>
                  <a:schemeClr val="bg1"/>
                </a:solidFill>
              </a:rPr>
              <a:t>Introducción</a:t>
            </a:r>
          </a:p>
        </p:txBody>
      </p:sp>
      <p:sp>
        <p:nvSpPr>
          <p:cNvPr id="11" name="CuadroTexto 10">
            <a:extLst>
              <a:ext uri="{FF2B5EF4-FFF2-40B4-BE49-F238E27FC236}">
                <a16:creationId xmlns:a16="http://schemas.microsoft.com/office/drawing/2014/main" xmlns="" id="{0E968EDC-78E6-923C-AF4B-D653B272F0C9}"/>
              </a:ext>
            </a:extLst>
          </p:cNvPr>
          <p:cNvSpPr txBox="1"/>
          <p:nvPr/>
        </p:nvSpPr>
        <p:spPr>
          <a:xfrm>
            <a:off x="321566" y="5650835"/>
            <a:ext cx="5908726" cy="1077218"/>
          </a:xfrm>
          <a:prstGeom prst="rect">
            <a:avLst/>
          </a:prstGeom>
          <a:noFill/>
        </p:spPr>
        <p:txBody>
          <a:bodyPr wrap="square">
            <a:spAutoFit/>
          </a:bodyPr>
          <a:lstStyle/>
          <a:p>
            <a:r>
              <a:rPr lang="es-AR" sz="1600"/>
              <a:t>Canales </a:t>
            </a:r>
            <a:r>
              <a:rPr lang="es-AR" sz="1600" err="1"/>
              <a:t>hiperpícnicos</a:t>
            </a:r>
            <a:r>
              <a:rPr lang="es-AR" sz="1600"/>
              <a:t> con espesores de 1,5 a 3 metros anchos estimados de 600m.</a:t>
            </a:r>
          </a:p>
          <a:p>
            <a:r>
              <a:rPr lang="es-AR" sz="1600"/>
              <a:t>Lóbulos distales con espesores 0.5 y 1.5 metros, con anchos estimados máximo en 1200 metros. (</a:t>
            </a:r>
            <a:r>
              <a:rPr lang="es-AR" sz="1600" err="1"/>
              <a:t>Raineri</a:t>
            </a:r>
            <a:r>
              <a:rPr lang="es-AR" sz="1600"/>
              <a:t>, et al., 2022). </a:t>
            </a:r>
          </a:p>
        </p:txBody>
      </p:sp>
      <p:pic>
        <p:nvPicPr>
          <p:cNvPr id="5" name="Imagen 4">
            <a:extLst>
              <a:ext uri="{FF2B5EF4-FFF2-40B4-BE49-F238E27FC236}">
                <a16:creationId xmlns:a16="http://schemas.microsoft.com/office/drawing/2014/main" xmlns="" id="{E0FBC34F-C2BA-BCE0-EEFE-01DDA0C6AC23}"/>
              </a:ext>
            </a:extLst>
          </p:cNvPr>
          <p:cNvPicPr>
            <a:picLocks noChangeAspect="1"/>
          </p:cNvPicPr>
          <p:nvPr/>
        </p:nvPicPr>
        <p:blipFill>
          <a:blip r:embed="rId6"/>
          <a:stretch>
            <a:fillRect/>
          </a:stretch>
        </p:blipFill>
        <p:spPr>
          <a:xfrm>
            <a:off x="5908726" y="1527083"/>
            <a:ext cx="6318270" cy="2874435"/>
          </a:xfrm>
          <a:prstGeom prst="rect">
            <a:avLst/>
          </a:prstGeom>
        </p:spPr>
      </p:pic>
      <p:sp>
        <p:nvSpPr>
          <p:cNvPr id="12" name="CuadroTexto 11">
            <a:extLst>
              <a:ext uri="{FF2B5EF4-FFF2-40B4-BE49-F238E27FC236}">
                <a16:creationId xmlns:a16="http://schemas.microsoft.com/office/drawing/2014/main" xmlns="" id="{6E55173E-8244-21DF-F872-88D7C40141E4}"/>
              </a:ext>
            </a:extLst>
          </p:cNvPr>
          <p:cNvSpPr txBox="1"/>
          <p:nvPr/>
        </p:nvSpPr>
        <p:spPr>
          <a:xfrm>
            <a:off x="6000307" y="1240628"/>
            <a:ext cx="2329740" cy="369332"/>
          </a:xfrm>
          <a:prstGeom prst="rect">
            <a:avLst/>
          </a:prstGeom>
          <a:noFill/>
        </p:spPr>
        <p:txBody>
          <a:bodyPr wrap="none" rtlCol="0">
            <a:spAutoFit/>
          </a:bodyPr>
          <a:lstStyle/>
          <a:p>
            <a:r>
              <a:rPr lang="es-AR" b="1"/>
              <a:t>Columna Estratigráfica</a:t>
            </a:r>
          </a:p>
        </p:txBody>
      </p:sp>
      <p:grpSp>
        <p:nvGrpSpPr>
          <p:cNvPr id="9" name="Grupo 8">
            <a:extLst>
              <a:ext uri="{FF2B5EF4-FFF2-40B4-BE49-F238E27FC236}">
                <a16:creationId xmlns:a16="http://schemas.microsoft.com/office/drawing/2014/main" xmlns="" id="{B54097C6-810F-D605-9216-DBB7FFF9C99B}"/>
              </a:ext>
            </a:extLst>
          </p:cNvPr>
          <p:cNvGrpSpPr/>
          <p:nvPr/>
        </p:nvGrpSpPr>
        <p:grpSpPr>
          <a:xfrm>
            <a:off x="109753" y="3989828"/>
            <a:ext cx="9233435" cy="1710017"/>
            <a:chOff x="109753" y="3989828"/>
            <a:chExt cx="9233435" cy="1710017"/>
          </a:xfrm>
        </p:grpSpPr>
        <p:pic>
          <p:nvPicPr>
            <p:cNvPr id="1028" name="Picture 4">
              <a:extLst>
                <a:ext uri="{FF2B5EF4-FFF2-40B4-BE49-F238E27FC236}">
                  <a16:creationId xmlns:a16="http://schemas.microsoft.com/office/drawing/2014/main" xmlns="" id="{F8E22C92-D7FD-F177-5BC5-D5990E86CE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03" y="3989828"/>
              <a:ext cx="5760472" cy="17100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xmlns="" id="{5818C23B-654E-1D7E-86D6-292F6AA5D5D2}"/>
                </a:ext>
              </a:extLst>
            </p:cNvPr>
            <p:cNvSpPr txBox="1"/>
            <p:nvPr/>
          </p:nvSpPr>
          <p:spPr>
            <a:xfrm>
              <a:off x="109753" y="5435391"/>
              <a:ext cx="2219980" cy="215444"/>
            </a:xfrm>
            <a:prstGeom prst="rect">
              <a:avLst/>
            </a:prstGeom>
            <a:noFill/>
          </p:spPr>
          <p:txBody>
            <a:bodyPr wrap="square" rtlCol="0">
              <a:spAutoFit/>
            </a:bodyPr>
            <a:lstStyle/>
            <a:p>
              <a:r>
                <a:rPr lang="es-AR" sz="800"/>
                <a:t>Flujos hiperpicnicos (Zavalla y Ponce, 2011)</a:t>
              </a:r>
            </a:p>
          </p:txBody>
        </p:sp>
        <p:sp>
          <p:nvSpPr>
            <p:cNvPr id="7" name="CuadroTexto 6">
              <a:extLst>
                <a:ext uri="{FF2B5EF4-FFF2-40B4-BE49-F238E27FC236}">
                  <a16:creationId xmlns:a16="http://schemas.microsoft.com/office/drawing/2014/main" xmlns="" id="{B79DCAEF-3CBF-572A-CA19-BE3141CE26A0}"/>
                </a:ext>
              </a:extLst>
            </p:cNvPr>
            <p:cNvSpPr txBox="1"/>
            <p:nvPr/>
          </p:nvSpPr>
          <p:spPr>
            <a:xfrm>
              <a:off x="3145148" y="5411472"/>
              <a:ext cx="6198040" cy="215444"/>
            </a:xfrm>
            <a:prstGeom prst="rect">
              <a:avLst/>
            </a:prstGeom>
            <a:noFill/>
          </p:spPr>
          <p:txBody>
            <a:bodyPr wrap="square">
              <a:spAutoFit/>
            </a:bodyPr>
            <a:lstStyle/>
            <a:p>
              <a:r>
                <a:rPr lang="es-AR" sz="800">
                  <a:solidFill>
                    <a:schemeClr val="bg1"/>
                  </a:solidFill>
                </a:rPr>
                <a:t>Modelado de reservorios en el play central</a:t>
              </a:r>
            </a:p>
          </p:txBody>
        </p:sp>
      </p:grpSp>
    </p:spTree>
    <p:extLst>
      <p:ext uri="{BB962C8B-B14F-4D97-AF65-F5344CB8AC3E}">
        <p14:creationId xmlns:p14="http://schemas.microsoft.com/office/powerpoint/2010/main" val="374729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xmlns="" id="{1B53BD11-E64F-460F-831B-A00DD421DFCF}"/>
              </a:ext>
            </a:extLst>
          </p:cNvPr>
          <p:cNvSpPr/>
          <p:nvPr/>
        </p:nvSpPr>
        <p:spPr>
          <a:xfrm>
            <a:off x="51376" y="4678326"/>
            <a:ext cx="5424391" cy="2146223"/>
          </a:xfrm>
          <a:prstGeom prst="roundRect">
            <a:avLst/>
          </a:prstGeom>
          <a:solidFill>
            <a:schemeClr val="bg2">
              <a:alpha val="34000"/>
            </a:schemeClr>
          </a:solidFill>
          <a:ln w="3810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esquinas redondeadas 14">
            <a:extLst>
              <a:ext uri="{FF2B5EF4-FFF2-40B4-BE49-F238E27FC236}">
                <a16:creationId xmlns:a16="http://schemas.microsoft.com/office/drawing/2014/main" xmlns="" id="{8DAC3AD3-84E3-E7C0-F641-BFB11DEC14DB}"/>
              </a:ext>
            </a:extLst>
          </p:cNvPr>
          <p:cNvSpPr/>
          <p:nvPr/>
        </p:nvSpPr>
        <p:spPr>
          <a:xfrm>
            <a:off x="6216607" y="4685016"/>
            <a:ext cx="5886056" cy="2146223"/>
          </a:xfrm>
          <a:prstGeom prst="roundRect">
            <a:avLst/>
          </a:prstGeom>
          <a:solidFill>
            <a:schemeClr val="bg2">
              <a:alpha val="34000"/>
            </a:schemeClr>
          </a:solidFill>
          <a:ln w="3810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a:extLst>
              <a:ext uri="{FF2B5EF4-FFF2-40B4-BE49-F238E27FC236}">
                <a16:creationId xmlns:a16="http://schemas.microsoft.com/office/drawing/2014/main" xmlns="" id="{73E2EAF7-6058-3491-3F9D-21D517EAAE13}"/>
              </a:ext>
            </a:extLst>
          </p:cNvPr>
          <p:cNvPicPr>
            <a:picLocks noChangeAspect="1"/>
          </p:cNvPicPr>
          <p:nvPr/>
        </p:nvPicPr>
        <p:blipFill>
          <a:blip r:embed="rId3"/>
          <a:stretch>
            <a:fillRect/>
          </a:stretch>
        </p:blipFill>
        <p:spPr>
          <a:xfrm>
            <a:off x="4876134" y="1341637"/>
            <a:ext cx="7315866" cy="3344168"/>
          </a:xfrm>
          <a:prstGeom prst="rect">
            <a:avLst/>
          </a:prstGeom>
        </p:spPr>
      </p:pic>
      <p:sp>
        <p:nvSpPr>
          <p:cNvPr id="3" name="CuadroTexto 2">
            <a:extLst>
              <a:ext uri="{FF2B5EF4-FFF2-40B4-BE49-F238E27FC236}">
                <a16:creationId xmlns:a16="http://schemas.microsoft.com/office/drawing/2014/main" xmlns="" id="{FD3D7EFE-CC91-EE38-070E-B0D574166536}"/>
              </a:ext>
            </a:extLst>
          </p:cNvPr>
          <p:cNvSpPr txBox="1"/>
          <p:nvPr/>
        </p:nvSpPr>
        <p:spPr>
          <a:xfrm>
            <a:off x="6626896" y="4867034"/>
            <a:ext cx="5513728" cy="1815882"/>
          </a:xfrm>
          <a:prstGeom prst="rect">
            <a:avLst/>
          </a:prstGeom>
          <a:noFill/>
        </p:spPr>
        <p:txBody>
          <a:bodyPr wrap="square" rtlCol="0">
            <a:spAutoFit/>
          </a:bodyPr>
          <a:lstStyle/>
          <a:p>
            <a:pPr marL="285750" indent="-285750">
              <a:buFont typeface="Arial" panose="020B0604020202020204" pitchFamily="34" charset="0"/>
              <a:buChar char="•"/>
            </a:pPr>
            <a:r>
              <a:rPr lang="es-AR" sz="1600"/>
              <a:t>Perforación y </a:t>
            </a:r>
            <a:r>
              <a:rPr lang="es-AR" sz="1600" err="1"/>
              <a:t>geonavegación</a:t>
            </a:r>
            <a:r>
              <a:rPr lang="es-AR" sz="1600"/>
              <a:t> de pozo piloto horizontal en 2021</a:t>
            </a:r>
          </a:p>
          <a:p>
            <a:pPr marL="285750" indent="-285750">
              <a:buFont typeface="Arial" panose="020B0604020202020204" pitchFamily="34" charset="0"/>
              <a:buChar char="•"/>
            </a:pPr>
            <a:r>
              <a:rPr lang="es-AR" sz="1600"/>
              <a:t>Se observa zona de desvío de ventana de navegación</a:t>
            </a:r>
          </a:p>
          <a:p>
            <a:pPr marL="285750" indent="-285750">
              <a:buFont typeface="Arial" panose="020B0604020202020204" pitchFamily="34" charset="0"/>
              <a:buChar char="•"/>
            </a:pPr>
            <a:r>
              <a:rPr lang="es-AR" sz="1600"/>
              <a:t>Ocasiona perdida de eficiencia en las estimulaciones hidráulicas</a:t>
            </a:r>
          </a:p>
          <a:p>
            <a:pPr marL="285750" indent="-285750">
              <a:buFont typeface="Arial" panose="020B0604020202020204" pitchFamily="34" charset="0"/>
              <a:buChar char="•"/>
            </a:pPr>
            <a:r>
              <a:rPr lang="es-AR" sz="1600"/>
              <a:t>Desvíos en costos/tiempos de perforación.</a:t>
            </a:r>
          </a:p>
          <a:p>
            <a:pPr algn="ctr"/>
            <a:endParaRPr lang="es-AR" sz="1600"/>
          </a:p>
        </p:txBody>
      </p:sp>
      <p:sp>
        <p:nvSpPr>
          <p:cNvPr id="4" name="CuadroTexto 3">
            <a:extLst>
              <a:ext uri="{FF2B5EF4-FFF2-40B4-BE49-F238E27FC236}">
                <a16:creationId xmlns:a16="http://schemas.microsoft.com/office/drawing/2014/main" xmlns="" id="{6B4062DA-BD47-2865-2AA3-514625DA9DDE}"/>
              </a:ext>
            </a:extLst>
          </p:cNvPr>
          <p:cNvSpPr txBox="1"/>
          <p:nvPr/>
        </p:nvSpPr>
        <p:spPr>
          <a:xfrm>
            <a:off x="0" y="888536"/>
            <a:ext cx="12192000" cy="369332"/>
          </a:xfrm>
          <a:prstGeom prst="rect">
            <a:avLst/>
          </a:prstGeom>
          <a:solidFill>
            <a:srgbClr val="0065BD"/>
          </a:solidFill>
        </p:spPr>
        <p:txBody>
          <a:bodyPr wrap="square" rtlCol="0">
            <a:spAutoFit/>
          </a:bodyPr>
          <a:lstStyle/>
          <a:p>
            <a:r>
              <a:rPr lang="es-AR" b="1">
                <a:solidFill>
                  <a:schemeClr val="bg1"/>
                </a:solidFill>
              </a:rPr>
              <a:t>Metodología-Antecedente</a:t>
            </a:r>
          </a:p>
        </p:txBody>
      </p:sp>
      <p:sp>
        <p:nvSpPr>
          <p:cNvPr id="5" name="CuadroTexto 4">
            <a:extLst>
              <a:ext uri="{FF2B5EF4-FFF2-40B4-BE49-F238E27FC236}">
                <a16:creationId xmlns:a16="http://schemas.microsoft.com/office/drawing/2014/main" xmlns="" id="{F7D09982-114E-C378-1187-1F79D72ECDA1}"/>
              </a:ext>
            </a:extLst>
          </p:cNvPr>
          <p:cNvSpPr txBox="1"/>
          <p:nvPr/>
        </p:nvSpPr>
        <p:spPr>
          <a:xfrm>
            <a:off x="486525" y="4449247"/>
            <a:ext cx="5000690" cy="2554545"/>
          </a:xfrm>
          <a:prstGeom prst="rect">
            <a:avLst/>
          </a:prstGeom>
          <a:noFill/>
        </p:spPr>
        <p:txBody>
          <a:bodyPr wrap="square" rtlCol="0">
            <a:spAutoFit/>
          </a:bodyPr>
          <a:lstStyle/>
          <a:p>
            <a:endParaRPr lang="es-AR" sz="1600" b="1">
              <a:solidFill>
                <a:srgbClr val="000000"/>
              </a:solidFill>
              <a:ea typeface="Times New Roman" panose="02020603050405020304" pitchFamily="18" charset="0"/>
            </a:endParaRPr>
          </a:p>
          <a:p>
            <a:pPr marL="171450" indent="-171450">
              <a:buFont typeface="Arial" panose="020B0604020202020204" pitchFamily="34" charset="0"/>
              <a:buChar char="•"/>
            </a:pPr>
            <a:r>
              <a:rPr lang="es-AR" sz="1600">
                <a:solidFill>
                  <a:srgbClr val="000000"/>
                </a:solidFill>
                <a:ea typeface="Times New Roman" panose="02020603050405020304" pitchFamily="18" charset="0"/>
              </a:rPr>
              <a:t>Carece</a:t>
            </a:r>
            <a:r>
              <a:rPr lang="es-AR" sz="1600">
                <a:solidFill>
                  <a:srgbClr val="000000"/>
                </a:solidFill>
                <a:effectLst/>
                <a:ea typeface="Times New Roman" panose="02020603050405020304" pitchFamily="18" charset="0"/>
              </a:rPr>
              <a:t> de cobertura sísmica  3D</a:t>
            </a:r>
          </a:p>
          <a:p>
            <a:pPr marL="171450" indent="-171450">
              <a:buFont typeface="Arial" panose="020B0604020202020204" pitchFamily="34" charset="0"/>
              <a:buChar char="•"/>
            </a:pPr>
            <a:r>
              <a:rPr lang="es-AR" sz="1600">
                <a:solidFill>
                  <a:srgbClr val="000000"/>
                </a:solidFill>
                <a:effectLst/>
                <a:ea typeface="Times New Roman" panose="02020603050405020304" pitchFamily="18" charset="0"/>
              </a:rPr>
              <a:t>Delimitado con información de coronas, perfiles de pozos verticales, imágenes de pozo, testigos laterales rotados</a:t>
            </a:r>
          </a:p>
          <a:p>
            <a:pPr marL="171450" indent="-171450">
              <a:buFont typeface="Arial" panose="020B0604020202020204" pitchFamily="34" charset="0"/>
              <a:buChar char="•"/>
            </a:pPr>
            <a:r>
              <a:rPr lang="es-AR" sz="1600">
                <a:solidFill>
                  <a:srgbClr val="000000"/>
                </a:solidFill>
                <a:effectLst/>
                <a:ea typeface="Times New Roman" panose="02020603050405020304" pitchFamily="18" charset="0"/>
              </a:rPr>
              <a:t>Dos años de campañas de reparaciones con WO</a:t>
            </a:r>
          </a:p>
          <a:p>
            <a:pPr marL="171450" indent="-171450">
              <a:buFont typeface="Arial" panose="020B0604020202020204" pitchFamily="34" charset="0"/>
              <a:buChar char="•"/>
            </a:pPr>
            <a:r>
              <a:rPr lang="es-AR" sz="1600">
                <a:solidFill>
                  <a:srgbClr val="000000"/>
                </a:solidFill>
                <a:ea typeface="Times New Roman" panose="02020603050405020304" pitchFamily="18" charset="0"/>
              </a:rPr>
              <a:t>Perforación de </a:t>
            </a:r>
            <a:r>
              <a:rPr lang="es-AR" sz="1600">
                <a:solidFill>
                  <a:srgbClr val="000000"/>
                </a:solidFill>
                <a:effectLst/>
                <a:ea typeface="Times New Roman" panose="02020603050405020304" pitchFamily="18" charset="0"/>
              </a:rPr>
              <a:t>pozos verticales con el objetivo de adquisición de datos</a:t>
            </a:r>
          </a:p>
          <a:p>
            <a:pPr marL="171450" indent="-171450">
              <a:buFont typeface="Arial" panose="020B0604020202020204" pitchFamily="34" charset="0"/>
              <a:buChar char="•"/>
            </a:pPr>
            <a:r>
              <a:rPr lang="es-AR" sz="1600">
                <a:solidFill>
                  <a:srgbClr val="000000"/>
                </a:solidFill>
                <a:ea typeface="Times New Roman" panose="02020603050405020304" pitchFamily="18" charset="0"/>
              </a:rPr>
              <a:t>C</a:t>
            </a:r>
            <a:r>
              <a:rPr lang="es-AR" sz="1600">
                <a:solidFill>
                  <a:srgbClr val="000000"/>
                </a:solidFill>
                <a:effectLst/>
                <a:ea typeface="Times New Roman" panose="02020603050405020304" pitchFamily="18" charset="0"/>
              </a:rPr>
              <a:t>reación de un modelo estático. </a:t>
            </a:r>
          </a:p>
          <a:p>
            <a:endParaRPr lang="es-AR" sz="1600"/>
          </a:p>
        </p:txBody>
      </p:sp>
      <p:grpSp>
        <p:nvGrpSpPr>
          <p:cNvPr id="12" name="Grupo 11">
            <a:extLst>
              <a:ext uri="{FF2B5EF4-FFF2-40B4-BE49-F238E27FC236}">
                <a16:creationId xmlns:a16="http://schemas.microsoft.com/office/drawing/2014/main" xmlns="" id="{FF53EF15-0378-2552-3536-C4CA850E7761}"/>
              </a:ext>
            </a:extLst>
          </p:cNvPr>
          <p:cNvGrpSpPr/>
          <p:nvPr/>
        </p:nvGrpSpPr>
        <p:grpSpPr>
          <a:xfrm>
            <a:off x="673088" y="1345002"/>
            <a:ext cx="4180965" cy="3218790"/>
            <a:chOff x="523115" y="1384071"/>
            <a:chExt cx="4180965" cy="3218790"/>
          </a:xfrm>
        </p:grpSpPr>
        <p:pic>
          <p:nvPicPr>
            <p:cNvPr id="6" name="Imagen 5">
              <a:extLst>
                <a:ext uri="{FF2B5EF4-FFF2-40B4-BE49-F238E27FC236}">
                  <a16:creationId xmlns:a16="http://schemas.microsoft.com/office/drawing/2014/main" xmlns="" id="{79617F06-49E4-46B0-951C-01E95DE29EC6}"/>
                </a:ext>
              </a:extLst>
            </p:cNvPr>
            <p:cNvPicPr>
              <a:picLocks noChangeAspect="1"/>
            </p:cNvPicPr>
            <p:nvPr/>
          </p:nvPicPr>
          <p:blipFill>
            <a:blip r:embed="rId4"/>
            <a:stretch>
              <a:fillRect/>
            </a:stretch>
          </p:blipFill>
          <p:spPr>
            <a:xfrm>
              <a:off x="523115" y="1384071"/>
              <a:ext cx="4180965" cy="3218790"/>
            </a:xfrm>
            <a:prstGeom prst="rect">
              <a:avLst/>
            </a:prstGeom>
            <a:ln w="57150">
              <a:solidFill>
                <a:srgbClr val="0065BD"/>
              </a:solidFill>
            </a:ln>
          </p:spPr>
        </p:pic>
        <p:sp>
          <p:nvSpPr>
            <p:cNvPr id="9" name="Forma libre: forma 8">
              <a:extLst>
                <a:ext uri="{FF2B5EF4-FFF2-40B4-BE49-F238E27FC236}">
                  <a16:creationId xmlns:a16="http://schemas.microsoft.com/office/drawing/2014/main" xmlns="" id="{87BE1C3B-C0A0-7ADF-A32A-494BE1E23169}"/>
                </a:ext>
              </a:extLst>
            </p:cNvPr>
            <p:cNvSpPr/>
            <p:nvPr/>
          </p:nvSpPr>
          <p:spPr>
            <a:xfrm>
              <a:off x="2378563" y="2639993"/>
              <a:ext cx="785374" cy="591261"/>
            </a:xfrm>
            <a:custGeom>
              <a:avLst/>
              <a:gdLst>
                <a:gd name="connsiteX0" fmla="*/ 300959 w 1258523"/>
                <a:gd name="connsiteY0" fmla="*/ 272005 h 986741"/>
                <a:gd name="connsiteX1" fmla="*/ 300959 w 1258523"/>
                <a:gd name="connsiteY1" fmla="*/ 272005 h 986741"/>
                <a:gd name="connsiteX2" fmla="*/ 318321 w 1258523"/>
                <a:gd name="connsiteY2" fmla="*/ 251749 h 986741"/>
                <a:gd name="connsiteX3" fmla="*/ 327002 w 1258523"/>
                <a:gd name="connsiteY3" fmla="*/ 245962 h 986741"/>
                <a:gd name="connsiteX4" fmla="*/ 347258 w 1258523"/>
                <a:gd name="connsiteY4" fmla="*/ 217025 h 986741"/>
                <a:gd name="connsiteX5" fmla="*/ 361726 w 1258523"/>
                <a:gd name="connsiteY5" fmla="*/ 193876 h 986741"/>
                <a:gd name="connsiteX6" fmla="*/ 381982 w 1258523"/>
                <a:gd name="connsiteY6" fmla="*/ 182301 h 986741"/>
                <a:gd name="connsiteX7" fmla="*/ 393557 w 1258523"/>
                <a:gd name="connsiteY7" fmla="*/ 176514 h 986741"/>
                <a:gd name="connsiteX8" fmla="*/ 408025 w 1258523"/>
                <a:gd name="connsiteY8" fmla="*/ 164939 h 986741"/>
                <a:gd name="connsiteX9" fmla="*/ 416706 w 1258523"/>
                <a:gd name="connsiteY9" fmla="*/ 156258 h 986741"/>
                <a:gd name="connsiteX10" fmla="*/ 434068 w 1258523"/>
                <a:gd name="connsiteY10" fmla="*/ 150471 h 986741"/>
                <a:gd name="connsiteX11" fmla="*/ 439856 w 1258523"/>
                <a:gd name="connsiteY11" fmla="*/ 144683 h 986741"/>
                <a:gd name="connsiteX12" fmla="*/ 465899 w 1258523"/>
                <a:gd name="connsiteY12" fmla="*/ 136002 h 986741"/>
                <a:gd name="connsiteX13" fmla="*/ 486154 w 1258523"/>
                <a:gd name="connsiteY13" fmla="*/ 127321 h 986741"/>
                <a:gd name="connsiteX14" fmla="*/ 494835 w 1258523"/>
                <a:gd name="connsiteY14" fmla="*/ 121534 h 986741"/>
                <a:gd name="connsiteX15" fmla="*/ 500623 w 1258523"/>
                <a:gd name="connsiteY15" fmla="*/ 115747 h 986741"/>
                <a:gd name="connsiteX16" fmla="*/ 523772 w 1258523"/>
                <a:gd name="connsiteY16" fmla="*/ 109959 h 986741"/>
                <a:gd name="connsiteX17" fmla="*/ 546921 w 1258523"/>
                <a:gd name="connsiteY17" fmla="*/ 95491 h 986741"/>
                <a:gd name="connsiteX18" fmla="*/ 552709 w 1258523"/>
                <a:gd name="connsiteY18" fmla="*/ 89704 h 986741"/>
                <a:gd name="connsiteX19" fmla="*/ 593220 w 1258523"/>
                <a:gd name="connsiteY19" fmla="*/ 72341 h 986741"/>
                <a:gd name="connsiteX20" fmla="*/ 601901 w 1258523"/>
                <a:gd name="connsiteY20" fmla="*/ 63660 h 986741"/>
                <a:gd name="connsiteX21" fmla="*/ 619263 w 1258523"/>
                <a:gd name="connsiteY21" fmla="*/ 57873 h 986741"/>
                <a:gd name="connsiteX22" fmla="*/ 642413 w 1258523"/>
                <a:gd name="connsiteY22" fmla="*/ 43405 h 986741"/>
                <a:gd name="connsiteX23" fmla="*/ 651094 w 1258523"/>
                <a:gd name="connsiteY23" fmla="*/ 37617 h 986741"/>
                <a:gd name="connsiteX24" fmla="*/ 662668 w 1258523"/>
                <a:gd name="connsiteY24" fmla="*/ 34724 h 986741"/>
                <a:gd name="connsiteX25" fmla="*/ 694499 w 1258523"/>
                <a:gd name="connsiteY25" fmla="*/ 26043 h 986741"/>
                <a:gd name="connsiteX26" fmla="*/ 740797 w 1258523"/>
                <a:gd name="connsiteY26" fmla="*/ 14468 h 986741"/>
                <a:gd name="connsiteX27" fmla="*/ 775521 w 1258523"/>
                <a:gd name="connsiteY27" fmla="*/ 5787 h 986741"/>
                <a:gd name="connsiteX28" fmla="*/ 787096 w 1258523"/>
                <a:gd name="connsiteY28" fmla="*/ 2893 h 986741"/>
                <a:gd name="connsiteX29" fmla="*/ 804458 w 1258523"/>
                <a:gd name="connsiteY29" fmla="*/ 0 h 986741"/>
                <a:gd name="connsiteX30" fmla="*/ 876800 w 1258523"/>
                <a:gd name="connsiteY30" fmla="*/ 2893 h 986741"/>
                <a:gd name="connsiteX31" fmla="*/ 899949 w 1258523"/>
                <a:gd name="connsiteY31" fmla="*/ 14468 h 986741"/>
                <a:gd name="connsiteX32" fmla="*/ 917311 w 1258523"/>
                <a:gd name="connsiteY32" fmla="*/ 20255 h 986741"/>
                <a:gd name="connsiteX33" fmla="*/ 934673 w 1258523"/>
                <a:gd name="connsiteY33" fmla="*/ 31830 h 986741"/>
                <a:gd name="connsiteX34" fmla="*/ 943354 w 1258523"/>
                <a:gd name="connsiteY34" fmla="*/ 37617 h 986741"/>
                <a:gd name="connsiteX35" fmla="*/ 954929 w 1258523"/>
                <a:gd name="connsiteY35" fmla="*/ 43405 h 986741"/>
                <a:gd name="connsiteX36" fmla="*/ 963610 w 1258523"/>
                <a:gd name="connsiteY36" fmla="*/ 49192 h 986741"/>
                <a:gd name="connsiteX37" fmla="*/ 978078 w 1258523"/>
                <a:gd name="connsiteY37" fmla="*/ 52086 h 986741"/>
                <a:gd name="connsiteX38" fmla="*/ 989653 w 1258523"/>
                <a:gd name="connsiteY38" fmla="*/ 57873 h 986741"/>
                <a:gd name="connsiteX39" fmla="*/ 1007015 w 1258523"/>
                <a:gd name="connsiteY39" fmla="*/ 60767 h 986741"/>
                <a:gd name="connsiteX40" fmla="*/ 1015696 w 1258523"/>
                <a:gd name="connsiteY40" fmla="*/ 63660 h 986741"/>
                <a:gd name="connsiteX41" fmla="*/ 1024377 w 1258523"/>
                <a:gd name="connsiteY41" fmla="*/ 69448 h 986741"/>
                <a:gd name="connsiteX42" fmla="*/ 1076463 w 1258523"/>
                <a:gd name="connsiteY42" fmla="*/ 78129 h 986741"/>
                <a:gd name="connsiteX43" fmla="*/ 1099613 w 1258523"/>
                <a:gd name="connsiteY43" fmla="*/ 83916 h 986741"/>
                <a:gd name="connsiteX44" fmla="*/ 1122762 w 1258523"/>
                <a:gd name="connsiteY44" fmla="*/ 92597 h 986741"/>
                <a:gd name="connsiteX45" fmla="*/ 1140124 w 1258523"/>
                <a:gd name="connsiteY45" fmla="*/ 95491 h 986741"/>
                <a:gd name="connsiteX46" fmla="*/ 1169061 w 1258523"/>
                <a:gd name="connsiteY46" fmla="*/ 104172 h 986741"/>
                <a:gd name="connsiteX47" fmla="*/ 1177742 w 1258523"/>
                <a:gd name="connsiteY47" fmla="*/ 107066 h 986741"/>
                <a:gd name="connsiteX48" fmla="*/ 1186423 w 1258523"/>
                <a:gd name="connsiteY48" fmla="*/ 109959 h 986741"/>
                <a:gd name="connsiteX49" fmla="*/ 1195104 w 1258523"/>
                <a:gd name="connsiteY49" fmla="*/ 115747 h 986741"/>
                <a:gd name="connsiteX50" fmla="*/ 1224040 w 1258523"/>
                <a:gd name="connsiteY50" fmla="*/ 133109 h 986741"/>
                <a:gd name="connsiteX51" fmla="*/ 1238509 w 1258523"/>
                <a:gd name="connsiteY51" fmla="*/ 147577 h 986741"/>
                <a:gd name="connsiteX52" fmla="*/ 1244296 w 1258523"/>
                <a:gd name="connsiteY52" fmla="*/ 162045 h 986741"/>
                <a:gd name="connsiteX53" fmla="*/ 1247190 w 1258523"/>
                <a:gd name="connsiteY53" fmla="*/ 170726 h 986741"/>
                <a:gd name="connsiteX54" fmla="*/ 1252977 w 1258523"/>
                <a:gd name="connsiteY54" fmla="*/ 335666 h 986741"/>
                <a:gd name="connsiteX55" fmla="*/ 1244296 w 1258523"/>
                <a:gd name="connsiteY55" fmla="*/ 489030 h 986741"/>
                <a:gd name="connsiteX56" fmla="*/ 1238509 w 1258523"/>
                <a:gd name="connsiteY56" fmla="*/ 497711 h 986741"/>
                <a:gd name="connsiteX57" fmla="*/ 1235615 w 1258523"/>
                <a:gd name="connsiteY57" fmla="*/ 532435 h 986741"/>
                <a:gd name="connsiteX58" fmla="*/ 1232721 w 1258523"/>
                <a:gd name="connsiteY58" fmla="*/ 541116 h 986741"/>
                <a:gd name="connsiteX59" fmla="*/ 1229828 w 1258523"/>
                <a:gd name="connsiteY59" fmla="*/ 552691 h 986741"/>
                <a:gd name="connsiteX60" fmla="*/ 1224040 w 1258523"/>
                <a:gd name="connsiteY60" fmla="*/ 578734 h 986741"/>
                <a:gd name="connsiteX61" fmla="*/ 1221147 w 1258523"/>
                <a:gd name="connsiteY61" fmla="*/ 590309 h 986741"/>
                <a:gd name="connsiteX62" fmla="*/ 1212466 w 1258523"/>
                <a:gd name="connsiteY62" fmla="*/ 598990 h 986741"/>
                <a:gd name="connsiteX63" fmla="*/ 1209572 w 1258523"/>
                <a:gd name="connsiteY63" fmla="*/ 607671 h 986741"/>
                <a:gd name="connsiteX64" fmla="*/ 1186423 w 1258523"/>
                <a:gd name="connsiteY64" fmla="*/ 639501 h 986741"/>
                <a:gd name="connsiteX65" fmla="*/ 1180635 w 1258523"/>
                <a:gd name="connsiteY65" fmla="*/ 651076 h 986741"/>
                <a:gd name="connsiteX66" fmla="*/ 1163273 w 1258523"/>
                <a:gd name="connsiteY66" fmla="*/ 674225 h 986741"/>
                <a:gd name="connsiteX67" fmla="*/ 1154592 w 1258523"/>
                <a:gd name="connsiteY67" fmla="*/ 685800 h 986741"/>
                <a:gd name="connsiteX68" fmla="*/ 1145911 w 1258523"/>
                <a:gd name="connsiteY68" fmla="*/ 700268 h 986741"/>
                <a:gd name="connsiteX69" fmla="*/ 1131443 w 1258523"/>
                <a:gd name="connsiteY69" fmla="*/ 720524 h 986741"/>
                <a:gd name="connsiteX70" fmla="*/ 1119868 w 1258523"/>
                <a:gd name="connsiteY70" fmla="*/ 743673 h 986741"/>
                <a:gd name="connsiteX71" fmla="*/ 1108294 w 1258523"/>
                <a:gd name="connsiteY71" fmla="*/ 761035 h 986741"/>
                <a:gd name="connsiteX72" fmla="*/ 1093825 w 1258523"/>
                <a:gd name="connsiteY72" fmla="*/ 784185 h 986741"/>
                <a:gd name="connsiteX73" fmla="*/ 1090932 w 1258523"/>
                <a:gd name="connsiteY73" fmla="*/ 795759 h 986741"/>
                <a:gd name="connsiteX74" fmla="*/ 1085144 w 1258523"/>
                <a:gd name="connsiteY74" fmla="*/ 801547 h 986741"/>
                <a:gd name="connsiteX75" fmla="*/ 1079357 w 1258523"/>
                <a:gd name="connsiteY75" fmla="*/ 810228 h 986741"/>
                <a:gd name="connsiteX76" fmla="*/ 1073569 w 1258523"/>
                <a:gd name="connsiteY76" fmla="*/ 816015 h 986741"/>
                <a:gd name="connsiteX77" fmla="*/ 1067782 w 1258523"/>
                <a:gd name="connsiteY77" fmla="*/ 824696 h 986741"/>
                <a:gd name="connsiteX78" fmla="*/ 1056207 w 1258523"/>
                <a:gd name="connsiteY78" fmla="*/ 833377 h 986741"/>
                <a:gd name="connsiteX79" fmla="*/ 1024377 w 1258523"/>
                <a:gd name="connsiteY79" fmla="*/ 844952 h 986741"/>
                <a:gd name="connsiteX80" fmla="*/ 1009909 w 1258523"/>
                <a:gd name="connsiteY80" fmla="*/ 847845 h 986741"/>
                <a:gd name="connsiteX81" fmla="*/ 989653 w 1258523"/>
                <a:gd name="connsiteY81" fmla="*/ 850739 h 986741"/>
                <a:gd name="connsiteX82" fmla="*/ 943354 w 1258523"/>
                <a:gd name="connsiteY82" fmla="*/ 862314 h 986741"/>
                <a:gd name="connsiteX83" fmla="*/ 769734 w 1258523"/>
                <a:gd name="connsiteY83" fmla="*/ 859420 h 986741"/>
                <a:gd name="connsiteX84" fmla="*/ 761053 w 1258523"/>
                <a:gd name="connsiteY84" fmla="*/ 856526 h 986741"/>
                <a:gd name="connsiteX85" fmla="*/ 723435 w 1258523"/>
                <a:gd name="connsiteY85" fmla="*/ 853633 h 986741"/>
                <a:gd name="connsiteX86" fmla="*/ 668456 w 1258523"/>
                <a:gd name="connsiteY86" fmla="*/ 862314 h 986741"/>
                <a:gd name="connsiteX87" fmla="*/ 659775 w 1258523"/>
                <a:gd name="connsiteY87" fmla="*/ 868101 h 986741"/>
                <a:gd name="connsiteX88" fmla="*/ 642413 w 1258523"/>
                <a:gd name="connsiteY88" fmla="*/ 885463 h 986741"/>
                <a:gd name="connsiteX89" fmla="*/ 639519 w 1258523"/>
                <a:gd name="connsiteY89" fmla="*/ 897038 h 986741"/>
                <a:gd name="connsiteX90" fmla="*/ 630838 w 1258523"/>
                <a:gd name="connsiteY90" fmla="*/ 902825 h 986741"/>
                <a:gd name="connsiteX91" fmla="*/ 625050 w 1258523"/>
                <a:gd name="connsiteY91" fmla="*/ 911506 h 986741"/>
                <a:gd name="connsiteX92" fmla="*/ 616369 w 1258523"/>
                <a:gd name="connsiteY92" fmla="*/ 920187 h 986741"/>
                <a:gd name="connsiteX93" fmla="*/ 610582 w 1258523"/>
                <a:gd name="connsiteY93" fmla="*/ 934655 h 986741"/>
                <a:gd name="connsiteX94" fmla="*/ 599007 w 1258523"/>
                <a:gd name="connsiteY94" fmla="*/ 940443 h 986741"/>
                <a:gd name="connsiteX95" fmla="*/ 590326 w 1258523"/>
                <a:gd name="connsiteY95" fmla="*/ 946230 h 986741"/>
                <a:gd name="connsiteX96" fmla="*/ 581645 w 1258523"/>
                <a:gd name="connsiteY96" fmla="*/ 949124 h 986741"/>
                <a:gd name="connsiteX97" fmla="*/ 572964 w 1258523"/>
                <a:gd name="connsiteY97" fmla="*/ 954911 h 986741"/>
                <a:gd name="connsiteX98" fmla="*/ 564283 w 1258523"/>
                <a:gd name="connsiteY98" fmla="*/ 957805 h 986741"/>
                <a:gd name="connsiteX99" fmla="*/ 541134 w 1258523"/>
                <a:gd name="connsiteY99" fmla="*/ 963592 h 986741"/>
                <a:gd name="connsiteX100" fmla="*/ 512197 w 1258523"/>
                <a:gd name="connsiteY100" fmla="*/ 972273 h 986741"/>
                <a:gd name="connsiteX101" fmla="*/ 497729 w 1258523"/>
                <a:gd name="connsiteY101" fmla="*/ 978060 h 986741"/>
                <a:gd name="connsiteX102" fmla="*/ 480367 w 1258523"/>
                <a:gd name="connsiteY102" fmla="*/ 980954 h 986741"/>
                <a:gd name="connsiteX103" fmla="*/ 445643 w 1258523"/>
                <a:gd name="connsiteY103" fmla="*/ 986741 h 986741"/>
                <a:gd name="connsiteX104" fmla="*/ 324109 w 1258523"/>
                <a:gd name="connsiteY104" fmla="*/ 983848 h 986741"/>
                <a:gd name="connsiteX105" fmla="*/ 300959 w 1258523"/>
                <a:gd name="connsiteY105" fmla="*/ 978060 h 986741"/>
                <a:gd name="connsiteX106" fmla="*/ 272023 w 1258523"/>
                <a:gd name="connsiteY106" fmla="*/ 969379 h 986741"/>
                <a:gd name="connsiteX107" fmla="*/ 243086 w 1258523"/>
                <a:gd name="connsiteY107" fmla="*/ 954911 h 986741"/>
                <a:gd name="connsiteX108" fmla="*/ 228618 w 1258523"/>
                <a:gd name="connsiteY108" fmla="*/ 946230 h 986741"/>
                <a:gd name="connsiteX109" fmla="*/ 219937 w 1258523"/>
                <a:gd name="connsiteY109" fmla="*/ 943336 h 986741"/>
                <a:gd name="connsiteX110" fmla="*/ 191000 w 1258523"/>
                <a:gd name="connsiteY110" fmla="*/ 928868 h 986741"/>
                <a:gd name="connsiteX111" fmla="*/ 167850 w 1258523"/>
                <a:gd name="connsiteY111" fmla="*/ 917293 h 986741"/>
                <a:gd name="connsiteX112" fmla="*/ 141807 w 1258523"/>
                <a:gd name="connsiteY112" fmla="*/ 902825 h 986741"/>
                <a:gd name="connsiteX113" fmla="*/ 124445 w 1258523"/>
                <a:gd name="connsiteY113" fmla="*/ 891250 h 986741"/>
                <a:gd name="connsiteX114" fmla="*/ 107083 w 1258523"/>
                <a:gd name="connsiteY114" fmla="*/ 882569 h 986741"/>
                <a:gd name="connsiteX115" fmla="*/ 92615 w 1258523"/>
                <a:gd name="connsiteY115" fmla="*/ 870995 h 986741"/>
                <a:gd name="connsiteX116" fmla="*/ 72359 w 1258523"/>
                <a:gd name="connsiteY116" fmla="*/ 862314 h 986741"/>
                <a:gd name="connsiteX117" fmla="*/ 66572 w 1258523"/>
                <a:gd name="connsiteY117" fmla="*/ 856526 h 986741"/>
                <a:gd name="connsiteX118" fmla="*/ 52104 w 1258523"/>
                <a:gd name="connsiteY118" fmla="*/ 850739 h 986741"/>
                <a:gd name="connsiteX119" fmla="*/ 43423 w 1258523"/>
                <a:gd name="connsiteY119" fmla="*/ 847845 h 986741"/>
                <a:gd name="connsiteX120" fmla="*/ 26061 w 1258523"/>
                <a:gd name="connsiteY120" fmla="*/ 836271 h 986741"/>
                <a:gd name="connsiteX121" fmla="*/ 14486 w 1258523"/>
                <a:gd name="connsiteY121" fmla="*/ 821802 h 986741"/>
                <a:gd name="connsiteX122" fmla="*/ 5805 w 1258523"/>
                <a:gd name="connsiteY122" fmla="*/ 813121 h 986741"/>
                <a:gd name="connsiteX123" fmla="*/ 18 w 1258523"/>
                <a:gd name="connsiteY123" fmla="*/ 792866 h 986741"/>
                <a:gd name="connsiteX124" fmla="*/ 5805 w 1258523"/>
                <a:gd name="connsiteY124" fmla="*/ 784185 h 986741"/>
                <a:gd name="connsiteX125" fmla="*/ 8699 w 1258523"/>
                <a:gd name="connsiteY125" fmla="*/ 769716 h 986741"/>
                <a:gd name="connsiteX126" fmla="*/ 11592 w 1258523"/>
                <a:gd name="connsiteY126" fmla="*/ 740779 h 986741"/>
                <a:gd name="connsiteX127" fmla="*/ 20273 w 1258523"/>
                <a:gd name="connsiteY127" fmla="*/ 729205 h 986741"/>
                <a:gd name="connsiteX128" fmla="*/ 23167 w 1258523"/>
                <a:gd name="connsiteY128" fmla="*/ 717630 h 986741"/>
                <a:gd name="connsiteX129" fmla="*/ 34742 w 1258523"/>
                <a:gd name="connsiteY129" fmla="*/ 703162 h 986741"/>
                <a:gd name="connsiteX130" fmla="*/ 43423 w 1258523"/>
                <a:gd name="connsiteY130" fmla="*/ 697374 h 986741"/>
                <a:gd name="connsiteX131" fmla="*/ 52104 w 1258523"/>
                <a:gd name="connsiteY131" fmla="*/ 688693 h 986741"/>
                <a:gd name="connsiteX132" fmla="*/ 60785 w 1258523"/>
                <a:gd name="connsiteY132" fmla="*/ 677119 h 986741"/>
                <a:gd name="connsiteX133" fmla="*/ 89721 w 1258523"/>
                <a:gd name="connsiteY133" fmla="*/ 659757 h 986741"/>
                <a:gd name="connsiteX134" fmla="*/ 92615 w 1258523"/>
                <a:gd name="connsiteY134" fmla="*/ 651076 h 986741"/>
                <a:gd name="connsiteX135" fmla="*/ 112871 w 1258523"/>
                <a:gd name="connsiteY135" fmla="*/ 636607 h 986741"/>
                <a:gd name="connsiteX136" fmla="*/ 130233 w 1258523"/>
                <a:gd name="connsiteY136" fmla="*/ 619245 h 986741"/>
                <a:gd name="connsiteX137" fmla="*/ 147595 w 1258523"/>
                <a:gd name="connsiteY137" fmla="*/ 601883 h 986741"/>
                <a:gd name="connsiteX138" fmla="*/ 159169 w 1258523"/>
                <a:gd name="connsiteY138" fmla="*/ 587415 h 986741"/>
                <a:gd name="connsiteX139" fmla="*/ 185213 w 1258523"/>
                <a:gd name="connsiteY139" fmla="*/ 567159 h 986741"/>
                <a:gd name="connsiteX140" fmla="*/ 193894 w 1258523"/>
                <a:gd name="connsiteY140" fmla="*/ 558478 h 986741"/>
                <a:gd name="connsiteX141" fmla="*/ 217043 w 1258523"/>
                <a:gd name="connsiteY141" fmla="*/ 538222 h 986741"/>
                <a:gd name="connsiteX142" fmla="*/ 222830 w 1258523"/>
                <a:gd name="connsiteY142" fmla="*/ 529541 h 986741"/>
                <a:gd name="connsiteX143" fmla="*/ 231511 w 1258523"/>
                <a:gd name="connsiteY143" fmla="*/ 520860 h 986741"/>
                <a:gd name="connsiteX144" fmla="*/ 237299 w 1258523"/>
                <a:gd name="connsiteY144" fmla="*/ 512179 h 986741"/>
                <a:gd name="connsiteX145" fmla="*/ 245980 w 1258523"/>
                <a:gd name="connsiteY145" fmla="*/ 503498 h 986741"/>
                <a:gd name="connsiteX146" fmla="*/ 251767 w 1258523"/>
                <a:gd name="connsiteY146" fmla="*/ 494817 h 986741"/>
                <a:gd name="connsiteX147" fmla="*/ 272023 w 1258523"/>
                <a:gd name="connsiteY147" fmla="*/ 477455 h 986741"/>
                <a:gd name="connsiteX148" fmla="*/ 280704 w 1258523"/>
                <a:gd name="connsiteY148" fmla="*/ 454306 h 986741"/>
                <a:gd name="connsiteX149" fmla="*/ 286491 w 1258523"/>
                <a:gd name="connsiteY149" fmla="*/ 442731 h 986741"/>
                <a:gd name="connsiteX150" fmla="*/ 295172 w 1258523"/>
                <a:gd name="connsiteY150" fmla="*/ 425369 h 986741"/>
                <a:gd name="connsiteX151" fmla="*/ 298066 w 1258523"/>
                <a:gd name="connsiteY151" fmla="*/ 373283 h 986741"/>
                <a:gd name="connsiteX152" fmla="*/ 300959 w 1258523"/>
                <a:gd name="connsiteY152" fmla="*/ 358815 h 986741"/>
                <a:gd name="connsiteX153" fmla="*/ 303853 w 1258523"/>
                <a:gd name="connsiteY153" fmla="*/ 321197 h 986741"/>
                <a:gd name="connsiteX154" fmla="*/ 309640 w 1258523"/>
                <a:gd name="connsiteY154" fmla="*/ 292260 h 986741"/>
                <a:gd name="connsiteX155" fmla="*/ 300959 w 1258523"/>
                <a:gd name="connsiteY155" fmla="*/ 272005 h 98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258523" h="986741">
                  <a:moveTo>
                    <a:pt x="300959" y="272005"/>
                  </a:moveTo>
                  <a:lnTo>
                    <a:pt x="300959" y="272005"/>
                  </a:lnTo>
                  <a:cubicBezTo>
                    <a:pt x="306746" y="265253"/>
                    <a:pt x="312033" y="258037"/>
                    <a:pt x="318321" y="251749"/>
                  </a:cubicBezTo>
                  <a:cubicBezTo>
                    <a:pt x="320780" y="249290"/>
                    <a:pt x="325008" y="248811"/>
                    <a:pt x="327002" y="245962"/>
                  </a:cubicBezTo>
                  <a:cubicBezTo>
                    <a:pt x="349980" y="213137"/>
                    <a:pt x="327429" y="230244"/>
                    <a:pt x="347258" y="217025"/>
                  </a:cubicBezTo>
                  <a:cubicBezTo>
                    <a:pt x="352081" y="209309"/>
                    <a:pt x="353587" y="197946"/>
                    <a:pt x="361726" y="193876"/>
                  </a:cubicBezTo>
                  <a:cubicBezTo>
                    <a:pt x="396731" y="176372"/>
                    <a:pt x="353331" y="198672"/>
                    <a:pt x="381982" y="182301"/>
                  </a:cubicBezTo>
                  <a:cubicBezTo>
                    <a:pt x="385727" y="180161"/>
                    <a:pt x="389699" y="178443"/>
                    <a:pt x="393557" y="176514"/>
                  </a:cubicBezTo>
                  <a:cubicBezTo>
                    <a:pt x="410385" y="159683"/>
                    <a:pt x="386134" y="183181"/>
                    <a:pt x="408025" y="164939"/>
                  </a:cubicBezTo>
                  <a:cubicBezTo>
                    <a:pt x="411169" y="162319"/>
                    <a:pt x="413129" y="158245"/>
                    <a:pt x="416706" y="156258"/>
                  </a:cubicBezTo>
                  <a:cubicBezTo>
                    <a:pt x="422039" y="153295"/>
                    <a:pt x="434068" y="150471"/>
                    <a:pt x="434068" y="150471"/>
                  </a:cubicBezTo>
                  <a:cubicBezTo>
                    <a:pt x="435997" y="148542"/>
                    <a:pt x="437487" y="146037"/>
                    <a:pt x="439856" y="144683"/>
                  </a:cubicBezTo>
                  <a:cubicBezTo>
                    <a:pt x="449829" y="138984"/>
                    <a:pt x="455554" y="138957"/>
                    <a:pt x="465899" y="136002"/>
                  </a:cubicBezTo>
                  <a:cubicBezTo>
                    <a:pt x="474020" y="133682"/>
                    <a:pt x="478431" y="131735"/>
                    <a:pt x="486154" y="127321"/>
                  </a:cubicBezTo>
                  <a:cubicBezTo>
                    <a:pt x="489173" y="125596"/>
                    <a:pt x="492119" y="123706"/>
                    <a:pt x="494835" y="121534"/>
                  </a:cubicBezTo>
                  <a:cubicBezTo>
                    <a:pt x="496965" y="119830"/>
                    <a:pt x="498090" y="116760"/>
                    <a:pt x="500623" y="115747"/>
                  </a:cubicBezTo>
                  <a:cubicBezTo>
                    <a:pt x="508008" y="112793"/>
                    <a:pt x="523772" y="109959"/>
                    <a:pt x="523772" y="109959"/>
                  </a:cubicBezTo>
                  <a:cubicBezTo>
                    <a:pt x="531488" y="105136"/>
                    <a:pt x="540486" y="101925"/>
                    <a:pt x="546921" y="95491"/>
                  </a:cubicBezTo>
                  <a:cubicBezTo>
                    <a:pt x="548850" y="93562"/>
                    <a:pt x="550370" y="91108"/>
                    <a:pt x="552709" y="89704"/>
                  </a:cubicBezTo>
                  <a:cubicBezTo>
                    <a:pt x="570589" y="78976"/>
                    <a:pt x="575258" y="78329"/>
                    <a:pt x="593220" y="72341"/>
                  </a:cubicBezTo>
                  <a:cubicBezTo>
                    <a:pt x="596114" y="69447"/>
                    <a:pt x="598324" y="65647"/>
                    <a:pt x="601901" y="63660"/>
                  </a:cubicBezTo>
                  <a:cubicBezTo>
                    <a:pt x="607234" y="60697"/>
                    <a:pt x="619263" y="57873"/>
                    <a:pt x="619263" y="57873"/>
                  </a:cubicBezTo>
                  <a:cubicBezTo>
                    <a:pt x="641401" y="41270"/>
                    <a:pt x="620163" y="56119"/>
                    <a:pt x="642413" y="43405"/>
                  </a:cubicBezTo>
                  <a:cubicBezTo>
                    <a:pt x="645433" y="41679"/>
                    <a:pt x="647897" y="38987"/>
                    <a:pt x="651094" y="37617"/>
                  </a:cubicBezTo>
                  <a:cubicBezTo>
                    <a:pt x="654749" y="36050"/>
                    <a:pt x="658859" y="35867"/>
                    <a:pt x="662668" y="34724"/>
                  </a:cubicBezTo>
                  <a:cubicBezTo>
                    <a:pt x="692041" y="25912"/>
                    <a:pt x="668126" y="31316"/>
                    <a:pt x="694499" y="26043"/>
                  </a:cubicBezTo>
                  <a:cubicBezTo>
                    <a:pt x="718159" y="14211"/>
                    <a:pt x="697489" y="23129"/>
                    <a:pt x="740797" y="14468"/>
                  </a:cubicBezTo>
                  <a:cubicBezTo>
                    <a:pt x="740834" y="14461"/>
                    <a:pt x="769715" y="7239"/>
                    <a:pt x="775521" y="5787"/>
                  </a:cubicBezTo>
                  <a:cubicBezTo>
                    <a:pt x="779379" y="4822"/>
                    <a:pt x="783173" y="3547"/>
                    <a:pt x="787096" y="2893"/>
                  </a:cubicBezTo>
                  <a:lnTo>
                    <a:pt x="804458" y="0"/>
                  </a:lnTo>
                  <a:cubicBezTo>
                    <a:pt x="828572" y="964"/>
                    <a:pt x="852939" y="-722"/>
                    <a:pt x="876800" y="2893"/>
                  </a:cubicBezTo>
                  <a:cubicBezTo>
                    <a:pt x="885330" y="4185"/>
                    <a:pt x="891764" y="11740"/>
                    <a:pt x="899949" y="14468"/>
                  </a:cubicBezTo>
                  <a:lnTo>
                    <a:pt x="917311" y="20255"/>
                  </a:lnTo>
                  <a:lnTo>
                    <a:pt x="934673" y="31830"/>
                  </a:lnTo>
                  <a:cubicBezTo>
                    <a:pt x="937567" y="33759"/>
                    <a:pt x="940244" y="36062"/>
                    <a:pt x="943354" y="37617"/>
                  </a:cubicBezTo>
                  <a:cubicBezTo>
                    <a:pt x="947212" y="39546"/>
                    <a:pt x="951184" y="41265"/>
                    <a:pt x="954929" y="43405"/>
                  </a:cubicBezTo>
                  <a:cubicBezTo>
                    <a:pt x="957948" y="45130"/>
                    <a:pt x="960354" y="47971"/>
                    <a:pt x="963610" y="49192"/>
                  </a:cubicBezTo>
                  <a:cubicBezTo>
                    <a:pt x="968215" y="50919"/>
                    <a:pt x="973255" y="51121"/>
                    <a:pt x="978078" y="52086"/>
                  </a:cubicBezTo>
                  <a:cubicBezTo>
                    <a:pt x="981936" y="54015"/>
                    <a:pt x="985521" y="56633"/>
                    <a:pt x="989653" y="57873"/>
                  </a:cubicBezTo>
                  <a:cubicBezTo>
                    <a:pt x="995273" y="59559"/>
                    <a:pt x="1001288" y="59494"/>
                    <a:pt x="1007015" y="60767"/>
                  </a:cubicBezTo>
                  <a:cubicBezTo>
                    <a:pt x="1009992" y="61429"/>
                    <a:pt x="1012802" y="62696"/>
                    <a:pt x="1015696" y="63660"/>
                  </a:cubicBezTo>
                  <a:cubicBezTo>
                    <a:pt x="1018590" y="65589"/>
                    <a:pt x="1021053" y="68425"/>
                    <a:pt x="1024377" y="69448"/>
                  </a:cubicBezTo>
                  <a:cubicBezTo>
                    <a:pt x="1043141" y="75222"/>
                    <a:pt x="1057624" y="75231"/>
                    <a:pt x="1076463" y="78129"/>
                  </a:cubicBezTo>
                  <a:cubicBezTo>
                    <a:pt x="1086229" y="79631"/>
                    <a:pt x="1091038" y="80700"/>
                    <a:pt x="1099613" y="83916"/>
                  </a:cubicBezTo>
                  <a:cubicBezTo>
                    <a:pt x="1102905" y="85151"/>
                    <a:pt x="1117379" y="91401"/>
                    <a:pt x="1122762" y="92597"/>
                  </a:cubicBezTo>
                  <a:cubicBezTo>
                    <a:pt x="1128489" y="93870"/>
                    <a:pt x="1134371" y="94340"/>
                    <a:pt x="1140124" y="95491"/>
                  </a:cubicBezTo>
                  <a:cubicBezTo>
                    <a:pt x="1151054" y="97677"/>
                    <a:pt x="1157993" y="100483"/>
                    <a:pt x="1169061" y="104172"/>
                  </a:cubicBezTo>
                  <a:lnTo>
                    <a:pt x="1177742" y="107066"/>
                  </a:lnTo>
                  <a:lnTo>
                    <a:pt x="1186423" y="109959"/>
                  </a:lnTo>
                  <a:cubicBezTo>
                    <a:pt x="1189317" y="111888"/>
                    <a:pt x="1192084" y="114021"/>
                    <a:pt x="1195104" y="115747"/>
                  </a:cubicBezTo>
                  <a:cubicBezTo>
                    <a:pt x="1205762" y="121838"/>
                    <a:pt x="1214598" y="123667"/>
                    <a:pt x="1224040" y="133109"/>
                  </a:cubicBezTo>
                  <a:lnTo>
                    <a:pt x="1238509" y="147577"/>
                  </a:lnTo>
                  <a:cubicBezTo>
                    <a:pt x="1240438" y="152400"/>
                    <a:pt x="1242472" y="157182"/>
                    <a:pt x="1244296" y="162045"/>
                  </a:cubicBezTo>
                  <a:cubicBezTo>
                    <a:pt x="1245367" y="164901"/>
                    <a:pt x="1247073" y="167678"/>
                    <a:pt x="1247190" y="170726"/>
                  </a:cubicBezTo>
                  <a:cubicBezTo>
                    <a:pt x="1254142" y="351492"/>
                    <a:pt x="1243577" y="260475"/>
                    <a:pt x="1252977" y="335666"/>
                  </a:cubicBezTo>
                  <a:cubicBezTo>
                    <a:pt x="1251557" y="405251"/>
                    <a:pt x="1271080" y="442154"/>
                    <a:pt x="1244296" y="489030"/>
                  </a:cubicBezTo>
                  <a:cubicBezTo>
                    <a:pt x="1242571" y="492050"/>
                    <a:pt x="1240438" y="494817"/>
                    <a:pt x="1238509" y="497711"/>
                  </a:cubicBezTo>
                  <a:cubicBezTo>
                    <a:pt x="1237544" y="509286"/>
                    <a:pt x="1237150" y="520922"/>
                    <a:pt x="1235615" y="532435"/>
                  </a:cubicBezTo>
                  <a:cubicBezTo>
                    <a:pt x="1235212" y="535458"/>
                    <a:pt x="1233559" y="538183"/>
                    <a:pt x="1232721" y="541116"/>
                  </a:cubicBezTo>
                  <a:cubicBezTo>
                    <a:pt x="1231629" y="544940"/>
                    <a:pt x="1230608" y="548791"/>
                    <a:pt x="1229828" y="552691"/>
                  </a:cubicBezTo>
                  <a:cubicBezTo>
                    <a:pt x="1221122" y="596222"/>
                    <a:pt x="1231550" y="552447"/>
                    <a:pt x="1224040" y="578734"/>
                  </a:cubicBezTo>
                  <a:cubicBezTo>
                    <a:pt x="1222948" y="582558"/>
                    <a:pt x="1223120" y="586856"/>
                    <a:pt x="1221147" y="590309"/>
                  </a:cubicBezTo>
                  <a:cubicBezTo>
                    <a:pt x="1219117" y="593862"/>
                    <a:pt x="1215360" y="596096"/>
                    <a:pt x="1212466" y="598990"/>
                  </a:cubicBezTo>
                  <a:cubicBezTo>
                    <a:pt x="1211501" y="601884"/>
                    <a:pt x="1211053" y="605005"/>
                    <a:pt x="1209572" y="607671"/>
                  </a:cubicBezTo>
                  <a:cubicBezTo>
                    <a:pt x="1194632" y="634562"/>
                    <a:pt x="1202288" y="615704"/>
                    <a:pt x="1186423" y="639501"/>
                  </a:cubicBezTo>
                  <a:cubicBezTo>
                    <a:pt x="1184030" y="643090"/>
                    <a:pt x="1183028" y="647487"/>
                    <a:pt x="1180635" y="651076"/>
                  </a:cubicBezTo>
                  <a:cubicBezTo>
                    <a:pt x="1175285" y="659101"/>
                    <a:pt x="1169060" y="666509"/>
                    <a:pt x="1163273" y="674225"/>
                  </a:cubicBezTo>
                  <a:lnTo>
                    <a:pt x="1154592" y="685800"/>
                  </a:lnTo>
                  <a:cubicBezTo>
                    <a:pt x="1145510" y="713052"/>
                    <a:pt x="1158620" y="678028"/>
                    <a:pt x="1145911" y="700268"/>
                  </a:cubicBezTo>
                  <a:cubicBezTo>
                    <a:pt x="1133930" y="721234"/>
                    <a:pt x="1147728" y="709666"/>
                    <a:pt x="1131443" y="720524"/>
                  </a:cubicBezTo>
                  <a:cubicBezTo>
                    <a:pt x="1127585" y="728240"/>
                    <a:pt x="1124653" y="736495"/>
                    <a:pt x="1119868" y="743673"/>
                  </a:cubicBezTo>
                  <a:lnTo>
                    <a:pt x="1108294" y="761035"/>
                  </a:lnTo>
                  <a:cubicBezTo>
                    <a:pt x="1101454" y="788391"/>
                    <a:pt x="1111810" y="755409"/>
                    <a:pt x="1093825" y="784185"/>
                  </a:cubicBezTo>
                  <a:cubicBezTo>
                    <a:pt x="1091717" y="787557"/>
                    <a:pt x="1092710" y="792202"/>
                    <a:pt x="1090932" y="795759"/>
                  </a:cubicBezTo>
                  <a:cubicBezTo>
                    <a:pt x="1089712" y="798199"/>
                    <a:pt x="1086848" y="799416"/>
                    <a:pt x="1085144" y="801547"/>
                  </a:cubicBezTo>
                  <a:cubicBezTo>
                    <a:pt x="1082972" y="804263"/>
                    <a:pt x="1081530" y="807512"/>
                    <a:pt x="1079357" y="810228"/>
                  </a:cubicBezTo>
                  <a:cubicBezTo>
                    <a:pt x="1077653" y="812358"/>
                    <a:pt x="1075273" y="813885"/>
                    <a:pt x="1073569" y="816015"/>
                  </a:cubicBezTo>
                  <a:cubicBezTo>
                    <a:pt x="1071396" y="818731"/>
                    <a:pt x="1070241" y="822237"/>
                    <a:pt x="1067782" y="824696"/>
                  </a:cubicBezTo>
                  <a:cubicBezTo>
                    <a:pt x="1064372" y="828106"/>
                    <a:pt x="1060297" y="830821"/>
                    <a:pt x="1056207" y="833377"/>
                  </a:cubicBezTo>
                  <a:cubicBezTo>
                    <a:pt x="1046447" y="839477"/>
                    <a:pt x="1035480" y="842485"/>
                    <a:pt x="1024377" y="844952"/>
                  </a:cubicBezTo>
                  <a:cubicBezTo>
                    <a:pt x="1019576" y="846019"/>
                    <a:pt x="1014760" y="847037"/>
                    <a:pt x="1009909" y="847845"/>
                  </a:cubicBezTo>
                  <a:cubicBezTo>
                    <a:pt x="1003181" y="848966"/>
                    <a:pt x="996405" y="849774"/>
                    <a:pt x="989653" y="850739"/>
                  </a:cubicBezTo>
                  <a:cubicBezTo>
                    <a:pt x="962959" y="859636"/>
                    <a:pt x="978273" y="855330"/>
                    <a:pt x="943354" y="862314"/>
                  </a:cubicBezTo>
                  <a:lnTo>
                    <a:pt x="769734" y="859420"/>
                  </a:lnTo>
                  <a:cubicBezTo>
                    <a:pt x="766685" y="859323"/>
                    <a:pt x="764080" y="856904"/>
                    <a:pt x="761053" y="856526"/>
                  </a:cubicBezTo>
                  <a:cubicBezTo>
                    <a:pt x="748574" y="854966"/>
                    <a:pt x="735974" y="854597"/>
                    <a:pt x="723435" y="853633"/>
                  </a:cubicBezTo>
                  <a:cubicBezTo>
                    <a:pt x="694179" y="855722"/>
                    <a:pt x="689187" y="851948"/>
                    <a:pt x="668456" y="862314"/>
                  </a:cubicBezTo>
                  <a:cubicBezTo>
                    <a:pt x="665345" y="863869"/>
                    <a:pt x="662374" y="865791"/>
                    <a:pt x="659775" y="868101"/>
                  </a:cubicBezTo>
                  <a:cubicBezTo>
                    <a:pt x="653658" y="873538"/>
                    <a:pt x="642413" y="885463"/>
                    <a:pt x="642413" y="885463"/>
                  </a:cubicBezTo>
                  <a:cubicBezTo>
                    <a:pt x="641448" y="889321"/>
                    <a:pt x="641725" y="893729"/>
                    <a:pt x="639519" y="897038"/>
                  </a:cubicBezTo>
                  <a:cubicBezTo>
                    <a:pt x="637590" y="899932"/>
                    <a:pt x="633297" y="900366"/>
                    <a:pt x="630838" y="902825"/>
                  </a:cubicBezTo>
                  <a:cubicBezTo>
                    <a:pt x="628379" y="905284"/>
                    <a:pt x="627277" y="908834"/>
                    <a:pt x="625050" y="911506"/>
                  </a:cubicBezTo>
                  <a:cubicBezTo>
                    <a:pt x="622430" y="914650"/>
                    <a:pt x="619263" y="917293"/>
                    <a:pt x="616369" y="920187"/>
                  </a:cubicBezTo>
                  <a:cubicBezTo>
                    <a:pt x="614440" y="925010"/>
                    <a:pt x="613962" y="930711"/>
                    <a:pt x="610582" y="934655"/>
                  </a:cubicBezTo>
                  <a:cubicBezTo>
                    <a:pt x="607775" y="937930"/>
                    <a:pt x="602752" y="938303"/>
                    <a:pt x="599007" y="940443"/>
                  </a:cubicBezTo>
                  <a:cubicBezTo>
                    <a:pt x="595988" y="942168"/>
                    <a:pt x="593437" y="944675"/>
                    <a:pt x="590326" y="946230"/>
                  </a:cubicBezTo>
                  <a:cubicBezTo>
                    <a:pt x="587598" y="947594"/>
                    <a:pt x="584373" y="947760"/>
                    <a:pt x="581645" y="949124"/>
                  </a:cubicBezTo>
                  <a:cubicBezTo>
                    <a:pt x="578534" y="950679"/>
                    <a:pt x="576075" y="953356"/>
                    <a:pt x="572964" y="954911"/>
                  </a:cubicBezTo>
                  <a:cubicBezTo>
                    <a:pt x="570236" y="956275"/>
                    <a:pt x="567226" y="957002"/>
                    <a:pt x="564283" y="957805"/>
                  </a:cubicBezTo>
                  <a:cubicBezTo>
                    <a:pt x="556609" y="959898"/>
                    <a:pt x="541134" y="963592"/>
                    <a:pt x="541134" y="963592"/>
                  </a:cubicBezTo>
                  <a:cubicBezTo>
                    <a:pt x="523671" y="975233"/>
                    <a:pt x="541989" y="964825"/>
                    <a:pt x="512197" y="972273"/>
                  </a:cubicBezTo>
                  <a:cubicBezTo>
                    <a:pt x="507158" y="973533"/>
                    <a:pt x="502740" y="976693"/>
                    <a:pt x="497729" y="978060"/>
                  </a:cubicBezTo>
                  <a:cubicBezTo>
                    <a:pt x="492069" y="979604"/>
                    <a:pt x="486120" y="979803"/>
                    <a:pt x="480367" y="980954"/>
                  </a:cubicBezTo>
                  <a:cubicBezTo>
                    <a:pt x="448510" y="987326"/>
                    <a:pt x="497645" y="980242"/>
                    <a:pt x="445643" y="986741"/>
                  </a:cubicBezTo>
                  <a:cubicBezTo>
                    <a:pt x="405132" y="985777"/>
                    <a:pt x="364559" y="986275"/>
                    <a:pt x="324109" y="983848"/>
                  </a:cubicBezTo>
                  <a:cubicBezTo>
                    <a:pt x="316169" y="983372"/>
                    <a:pt x="308505" y="980575"/>
                    <a:pt x="300959" y="978060"/>
                  </a:cubicBezTo>
                  <a:cubicBezTo>
                    <a:pt x="279824" y="971015"/>
                    <a:pt x="289515" y="973753"/>
                    <a:pt x="272023" y="969379"/>
                  </a:cubicBezTo>
                  <a:cubicBezTo>
                    <a:pt x="231770" y="945228"/>
                    <a:pt x="282475" y="974605"/>
                    <a:pt x="243086" y="954911"/>
                  </a:cubicBezTo>
                  <a:cubicBezTo>
                    <a:pt x="238056" y="952396"/>
                    <a:pt x="233648" y="948745"/>
                    <a:pt x="228618" y="946230"/>
                  </a:cubicBezTo>
                  <a:cubicBezTo>
                    <a:pt x="225890" y="944866"/>
                    <a:pt x="222603" y="944817"/>
                    <a:pt x="219937" y="943336"/>
                  </a:cubicBezTo>
                  <a:cubicBezTo>
                    <a:pt x="191750" y="927677"/>
                    <a:pt x="213620" y="934524"/>
                    <a:pt x="191000" y="928868"/>
                  </a:cubicBezTo>
                  <a:cubicBezTo>
                    <a:pt x="175627" y="918620"/>
                    <a:pt x="189087" y="926732"/>
                    <a:pt x="167850" y="917293"/>
                  </a:cubicBezTo>
                  <a:cubicBezTo>
                    <a:pt x="158693" y="913223"/>
                    <a:pt x="150263" y="908206"/>
                    <a:pt x="141807" y="902825"/>
                  </a:cubicBezTo>
                  <a:cubicBezTo>
                    <a:pt x="135939" y="899091"/>
                    <a:pt x="130666" y="894361"/>
                    <a:pt x="124445" y="891250"/>
                  </a:cubicBezTo>
                  <a:cubicBezTo>
                    <a:pt x="118658" y="888356"/>
                    <a:pt x="112542" y="886043"/>
                    <a:pt x="107083" y="882569"/>
                  </a:cubicBezTo>
                  <a:cubicBezTo>
                    <a:pt x="101873" y="879253"/>
                    <a:pt x="97754" y="874421"/>
                    <a:pt x="92615" y="870995"/>
                  </a:cubicBezTo>
                  <a:cubicBezTo>
                    <a:pt x="85460" y="866225"/>
                    <a:pt x="80078" y="864887"/>
                    <a:pt x="72359" y="862314"/>
                  </a:cubicBezTo>
                  <a:cubicBezTo>
                    <a:pt x="70430" y="860385"/>
                    <a:pt x="68941" y="857880"/>
                    <a:pt x="66572" y="856526"/>
                  </a:cubicBezTo>
                  <a:cubicBezTo>
                    <a:pt x="62062" y="853949"/>
                    <a:pt x="56967" y="852563"/>
                    <a:pt x="52104" y="850739"/>
                  </a:cubicBezTo>
                  <a:cubicBezTo>
                    <a:pt x="49248" y="849668"/>
                    <a:pt x="46089" y="849326"/>
                    <a:pt x="43423" y="847845"/>
                  </a:cubicBezTo>
                  <a:cubicBezTo>
                    <a:pt x="37343" y="844467"/>
                    <a:pt x="30979" y="841189"/>
                    <a:pt x="26061" y="836271"/>
                  </a:cubicBezTo>
                  <a:cubicBezTo>
                    <a:pt x="9222" y="819432"/>
                    <a:pt x="32738" y="843705"/>
                    <a:pt x="14486" y="821802"/>
                  </a:cubicBezTo>
                  <a:cubicBezTo>
                    <a:pt x="11866" y="818658"/>
                    <a:pt x="8699" y="816015"/>
                    <a:pt x="5805" y="813121"/>
                  </a:cubicBezTo>
                  <a:cubicBezTo>
                    <a:pt x="4719" y="809862"/>
                    <a:pt x="-346" y="795411"/>
                    <a:pt x="18" y="792866"/>
                  </a:cubicBezTo>
                  <a:cubicBezTo>
                    <a:pt x="510" y="789423"/>
                    <a:pt x="3876" y="787079"/>
                    <a:pt x="5805" y="784185"/>
                  </a:cubicBezTo>
                  <a:cubicBezTo>
                    <a:pt x="6770" y="779362"/>
                    <a:pt x="8049" y="774591"/>
                    <a:pt x="8699" y="769716"/>
                  </a:cubicBezTo>
                  <a:cubicBezTo>
                    <a:pt x="9980" y="760107"/>
                    <a:pt x="8929" y="750100"/>
                    <a:pt x="11592" y="740779"/>
                  </a:cubicBezTo>
                  <a:cubicBezTo>
                    <a:pt x="12917" y="736142"/>
                    <a:pt x="17379" y="733063"/>
                    <a:pt x="20273" y="729205"/>
                  </a:cubicBezTo>
                  <a:cubicBezTo>
                    <a:pt x="21238" y="725347"/>
                    <a:pt x="21600" y="721286"/>
                    <a:pt x="23167" y="717630"/>
                  </a:cubicBezTo>
                  <a:cubicBezTo>
                    <a:pt x="25130" y="713050"/>
                    <a:pt x="30682" y="706410"/>
                    <a:pt x="34742" y="703162"/>
                  </a:cubicBezTo>
                  <a:cubicBezTo>
                    <a:pt x="37458" y="700989"/>
                    <a:pt x="40751" y="699601"/>
                    <a:pt x="43423" y="697374"/>
                  </a:cubicBezTo>
                  <a:cubicBezTo>
                    <a:pt x="46567" y="694754"/>
                    <a:pt x="49441" y="691800"/>
                    <a:pt x="52104" y="688693"/>
                  </a:cubicBezTo>
                  <a:cubicBezTo>
                    <a:pt x="55243" y="685031"/>
                    <a:pt x="57181" y="680323"/>
                    <a:pt x="60785" y="677119"/>
                  </a:cubicBezTo>
                  <a:cubicBezTo>
                    <a:pt x="69765" y="669137"/>
                    <a:pt x="79349" y="664943"/>
                    <a:pt x="89721" y="659757"/>
                  </a:cubicBezTo>
                  <a:cubicBezTo>
                    <a:pt x="90686" y="656863"/>
                    <a:pt x="90842" y="653558"/>
                    <a:pt x="92615" y="651076"/>
                  </a:cubicBezTo>
                  <a:cubicBezTo>
                    <a:pt x="101198" y="639061"/>
                    <a:pt x="101892" y="640267"/>
                    <a:pt x="112871" y="636607"/>
                  </a:cubicBezTo>
                  <a:cubicBezTo>
                    <a:pt x="118658" y="630820"/>
                    <a:pt x="125322" y="625792"/>
                    <a:pt x="130233" y="619245"/>
                  </a:cubicBezTo>
                  <a:cubicBezTo>
                    <a:pt x="141001" y="604889"/>
                    <a:pt x="134901" y="610346"/>
                    <a:pt x="147595" y="601883"/>
                  </a:cubicBezTo>
                  <a:cubicBezTo>
                    <a:pt x="152623" y="586796"/>
                    <a:pt x="146770" y="598436"/>
                    <a:pt x="159169" y="587415"/>
                  </a:cubicBezTo>
                  <a:cubicBezTo>
                    <a:pt x="182593" y="566595"/>
                    <a:pt x="167312" y="573127"/>
                    <a:pt x="185213" y="567159"/>
                  </a:cubicBezTo>
                  <a:cubicBezTo>
                    <a:pt x="188107" y="564265"/>
                    <a:pt x="190814" y="561173"/>
                    <a:pt x="193894" y="558478"/>
                  </a:cubicBezTo>
                  <a:cubicBezTo>
                    <a:pt x="203521" y="550054"/>
                    <a:pt x="209320" y="547490"/>
                    <a:pt x="217043" y="538222"/>
                  </a:cubicBezTo>
                  <a:cubicBezTo>
                    <a:pt x="219269" y="535550"/>
                    <a:pt x="220604" y="532213"/>
                    <a:pt x="222830" y="529541"/>
                  </a:cubicBezTo>
                  <a:cubicBezTo>
                    <a:pt x="225450" y="526397"/>
                    <a:pt x="228891" y="524004"/>
                    <a:pt x="231511" y="520860"/>
                  </a:cubicBezTo>
                  <a:cubicBezTo>
                    <a:pt x="233738" y="518188"/>
                    <a:pt x="235072" y="514851"/>
                    <a:pt x="237299" y="512179"/>
                  </a:cubicBezTo>
                  <a:cubicBezTo>
                    <a:pt x="239919" y="509035"/>
                    <a:pt x="243360" y="506642"/>
                    <a:pt x="245980" y="503498"/>
                  </a:cubicBezTo>
                  <a:cubicBezTo>
                    <a:pt x="248206" y="500826"/>
                    <a:pt x="249541" y="497489"/>
                    <a:pt x="251767" y="494817"/>
                  </a:cubicBezTo>
                  <a:cubicBezTo>
                    <a:pt x="258484" y="486756"/>
                    <a:pt x="263508" y="483841"/>
                    <a:pt x="272023" y="477455"/>
                  </a:cubicBezTo>
                  <a:cubicBezTo>
                    <a:pt x="283909" y="459626"/>
                    <a:pt x="272361" y="479335"/>
                    <a:pt x="280704" y="454306"/>
                  </a:cubicBezTo>
                  <a:cubicBezTo>
                    <a:pt x="282068" y="450214"/>
                    <a:pt x="284792" y="446696"/>
                    <a:pt x="286491" y="442731"/>
                  </a:cubicBezTo>
                  <a:cubicBezTo>
                    <a:pt x="293678" y="425960"/>
                    <a:pt x="284052" y="442050"/>
                    <a:pt x="295172" y="425369"/>
                  </a:cubicBezTo>
                  <a:cubicBezTo>
                    <a:pt x="296137" y="408007"/>
                    <a:pt x="296560" y="390606"/>
                    <a:pt x="298066" y="373283"/>
                  </a:cubicBezTo>
                  <a:cubicBezTo>
                    <a:pt x="298492" y="368383"/>
                    <a:pt x="300416" y="363703"/>
                    <a:pt x="300959" y="358815"/>
                  </a:cubicBezTo>
                  <a:cubicBezTo>
                    <a:pt x="302348" y="346316"/>
                    <a:pt x="302226" y="333668"/>
                    <a:pt x="303853" y="321197"/>
                  </a:cubicBezTo>
                  <a:cubicBezTo>
                    <a:pt x="305125" y="311443"/>
                    <a:pt x="307254" y="301803"/>
                    <a:pt x="309640" y="292260"/>
                  </a:cubicBezTo>
                  <a:lnTo>
                    <a:pt x="300959" y="272005"/>
                  </a:lnTo>
                  <a:close/>
                </a:path>
              </a:pathLst>
            </a:custGeom>
            <a:solidFill>
              <a:schemeClr val="bg2">
                <a:alpha val="5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CuadroTexto 9">
              <a:extLst>
                <a:ext uri="{FF2B5EF4-FFF2-40B4-BE49-F238E27FC236}">
                  <a16:creationId xmlns:a16="http://schemas.microsoft.com/office/drawing/2014/main" xmlns="" id="{A7F6B5B4-1BAC-A1E7-550A-AD17BEA13EBE}"/>
                </a:ext>
              </a:extLst>
            </p:cNvPr>
            <p:cNvSpPr txBox="1"/>
            <p:nvPr/>
          </p:nvSpPr>
          <p:spPr>
            <a:xfrm>
              <a:off x="2378563" y="3299711"/>
              <a:ext cx="841471" cy="246221"/>
            </a:xfrm>
            <a:prstGeom prst="rect">
              <a:avLst/>
            </a:prstGeom>
            <a:solidFill>
              <a:schemeClr val="bg2">
                <a:lumMod val="90000"/>
              </a:schemeClr>
            </a:solidFill>
            <a:ln>
              <a:solidFill>
                <a:schemeClr val="bg1"/>
              </a:solidFill>
            </a:ln>
          </p:spPr>
          <p:txBody>
            <a:bodyPr wrap="square" rtlCol="0">
              <a:spAutoFit/>
            </a:bodyPr>
            <a:lstStyle/>
            <a:p>
              <a:r>
                <a:rPr lang="es-AR" sz="1000"/>
                <a:t>Play Central</a:t>
              </a:r>
            </a:p>
          </p:txBody>
        </p:sp>
      </p:grpSp>
      <p:sp>
        <p:nvSpPr>
          <p:cNvPr id="8" name="CuadroTexto 7">
            <a:extLst>
              <a:ext uri="{FF2B5EF4-FFF2-40B4-BE49-F238E27FC236}">
                <a16:creationId xmlns:a16="http://schemas.microsoft.com/office/drawing/2014/main" xmlns="" id="{D0532EA4-36B7-2D1E-F6C9-751F57222C8F}"/>
              </a:ext>
            </a:extLst>
          </p:cNvPr>
          <p:cNvSpPr txBox="1"/>
          <p:nvPr/>
        </p:nvSpPr>
        <p:spPr>
          <a:xfrm>
            <a:off x="1136081" y="1449582"/>
            <a:ext cx="3501184" cy="553998"/>
          </a:xfrm>
          <a:prstGeom prst="rect">
            <a:avLst/>
          </a:prstGeom>
          <a:noFill/>
        </p:spPr>
        <p:txBody>
          <a:bodyPr wrap="square">
            <a:spAutoFit/>
          </a:bodyPr>
          <a:lstStyle/>
          <a:p>
            <a:pPr algn="ctr"/>
            <a:r>
              <a:rPr lang="es-AR" sz="1000">
                <a:solidFill>
                  <a:schemeClr val="bg1"/>
                </a:solidFill>
              </a:rPr>
              <a:t>Isócrono al topé de Fm. Pozo D-129. Area con cobertura sísmica. El polígono gris continuo incluye el área en estudio denominada Cañadón León Central</a:t>
            </a:r>
          </a:p>
        </p:txBody>
      </p:sp>
      <p:sp>
        <p:nvSpPr>
          <p:cNvPr id="13" name="CuadroTexto 12">
            <a:extLst>
              <a:ext uri="{FF2B5EF4-FFF2-40B4-BE49-F238E27FC236}">
                <a16:creationId xmlns:a16="http://schemas.microsoft.com/office/drawing/2014/main" xmlns="" id="{A536F77C-CF55-B8A8-21B5-33CF915944FB}"/>
              </a:ext>
            </a:extLst>
          </p:cNvPr>
          <p:cNvSpPr txBox="1"/>
          <p:nvPr/>
        </p:nvSpPr>
        <p:spPr>
          <a:xfrm>
            <a:off x="51376" y="5018406"/>
            <a:ext cx="461665" cy="1238062"/>
          </a:xfrm>
          <a:prstGeom prst="rect">
            <a:avLst/>
          </a:prstGeom>
          <a:noFill/>
        </p:spPr>
        <p:txBody>
          <a:bodyPr vert="vert270" wrap="square" rtlCol="0">
            <a:spAutoFit/>
          </a:bodyPr>
          <a:lstStyle/>
          <a:p>
            <a:r>
              <a:rPr lang="es-AR">
                <a:highlight>
                  <a:srgbClr val="B2B2B2"/>
                </a:highlight>
              </a:rPr>
              <a:t>Play Central</a:t>
            </a:r>
          </a:p>
        </p:txBody>
      </p:sp>
      <p:sp>
        <p:nvSpPr>
          <p:cNvPr id="16" name="CuadroTexto 15">
            <a:extLst>
              <a:ext uri="{FF2B5EF4-FFF2-40B4-BE49-F238E27FC236}">
                <a16:creationId xmlns:a16="http://schemas.microsoft.com/office/drawing/2014/main" xmlns="" id="{3F9B75C4-E35A-8C04-8C6F-570D48C0990B}"/>
              </a:ext>
            </a:extLst>
          </p:cNvPr>
          <p:cNvSpPr txBox="1"/>
          <p:nvPr/>
        </p:nvSpPr>
        <p:spPr>
          <a:xfrm>
            <a:off x="6216607" y="4908941"/>
            <a:ext cx="461665" cy="1347527"/>
          </a:xfrm>
          <a:prstGeom prst="rect">
            <a:avLst/>
          </a:prstGeom>
          <a:noFill/>
        </p:spPr>
        <p:txBody>
          <a:bodyPr vert="vert270" wrap="square" rtlCol="0">
            <a:spAutoFit/>
          </a:bodyPr>
          <a:lstStyle/>
          <a:p>
            <a:r>
              <a:rPr lang="es-AR">
                <a:highlight>
                  <a:srgbClr val="B2B2B2"/>
                </a:highlight>
              </a:rPr>
              <a:t>Pozo Piloto</a:t>
            </a:r>
          </a:p>
        </p:txBody>
      </p:sp>
    </p:spTree>
    <p:extLst>
      <p:ext uri="{BB962C8B-B14F-4D97-AF65-F5344CB8AC3E}">
        <p14:creationId xmlns:p14="http://schemas.microsoft.com/office/powerpoint/2010/main" val="125429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1CBCD4-CEE7-A2F3-D4CF-A95C2E80FC9C}"/>
              </a:ext>
            </a:extLst>
          </p:cNvPr>
          <p:cNvSpPr>
            <a:spLocks noGrp="1"/>
          </p:cNvSpPr>
          <p:nvPr>
            <p:ph type="title"/>
          </p:nvPr>
        </p:nvSpPr>
        <p:spPr>
          <a:xfrm>
            <a:off x="0" y="864855"/>
            <a:ext cx="12192000" cy="392380"/>
          </a:xfrm>
          <a:solidFill>
            <a:srgbClr val="0065BD"/>
          </a:solidFill>
        </p:spPr>
        <p:txBody>
          <a:bodyPr/>
          <a:lstStyle/>
          <a:p>
            <a:r>
              <a:rPr lang="es-AR" sz="1800" b="1">
                <a:solidFill>
                  <a:schemeClr val="bg1"/>
                </a:solidFill>
                <a:latin typeface="+mn-lt"/>
              </a:rPr>
              <a:t>Metodología- Planificación</a:t>
            </a:r>
          </a:p>
        </p:txBody>
      </p:sp>
      <p:pic>
        <p:nvPicPr>
          <p:cNvPr id="4" name="Imagen 3">
            <a:extLst>
              <a:ext uri="{FF2B5EF4-FFF2-40B4-BE49-F238E27FC236}">
                <a16:creationId xmlns:a16="http://schemas.microsoft.com/office/drawing/2014/main" xmlns="" id="{811D5C0E-025B-552A-920F-EEF7C8965123}"/>
              </a:ext>
            </a:extLst>
          </p:cNvPr>
          <p:cNvPicPr>
            <a:picLocks noChangeAspect="1"/>
          </p:cNvPicPr>
          <p:nvPr/>
        </p:nvPicPr>
        <p:blipFill>
          <a:blip r:embed="rId3"/>
          <a:stretch>
            <a:fillRect/>
          </a:stretch>
        </p:blipFill>
        <p:spPr>
          <a:xfrm>
            <a:off x="283789" y="2679154"/>
            <a:ext cx="4922048" cy="2624023"/>
          </a:xfrm>
          <a:prstGeom prst="rect">
            <a:avLst/>
          </a:prstGeom>
        </p:spPr>
      </p:pic>
      <p:sp>
        <p:nvSpPr>
          <p:cNvPr id="5" name="CuadroTexto 4">
            <a:extLst>
              <a:ext uri="{FF2B5EF4-FFF2-40B4-BE49-F238E27FC236}">
                <a16:creationId xmlns:a16="http://schemas.microsoft.com/office/drawing/2014/main" xmlns="" id="{FBBB7F18-039E-2CAE-B06A-8817A794EACA}"/>
              </a:ext>
            </a:extLst>
          </p:cNvPr>
          <p:cNvSpPr txBox="1"/>
          <p:nvPr/>
        </p:nvSpPr>
        <p:spPr>
          <a:xfrm>
            <a:off x="-72103" y="1431153"/>
            <a:ext cx="6114303" cy="800219"/>
          </a:xfrm>
          <a:prstGeom prst="rect">
            <a:avLst/>
          </a:prstGeom>
          <a:noFill/>
        </p:spPr>
        <p:txBody>
          <a:bodyPr wrap="none" rtlCol="0">
            <a:spAutoFit/>
          </a:bodyPr>
          <a:lstStyle/>
          <a:p>
            <a:pPr marL="457200" indent="-457200">
              <a:buFont typeface="Wingdings" panose="05000000000000000000" pitchFamily="2" charset="2"/>
              <a:buChar char="ü"/>
            </a:pPr>
            <a:r>
              <a:rPr lang="es-AR" sz="2800" b="0">
                <a:solidFill>
                  <a:srgbClr val="000000"/>
                </a:solidFill>
                <a:effectLst/>
                <a:ea typeface="Times New Roman" panose="02020603050405020304" pitchFamily="18" charset="0"/>
              </a:rPr>
              <a:t>Ubicaciones de los Pozos horizontales</a:t>
            </a:r>
            <a:endParaRPr lang="es-AR" sz="2800" b="1">
              <a:solidFill>
                <a:srgbClr val="000000"/>
              </a:solidFill>
              <a:effectLst/>
              <a:ea typeface="Times New Roman" panose="02020603050405020304" pitchFamily="18" charset="0"/>
            </a:endParaRPr>
          </a:p>
          <a:p>
            <a:endParaRPr lang="es-AR"/>
          </a:p>
        </p:txBody>
      </p:sp>
      <p:grpSp>
        <p:nvGrpSpPr>
          <p:cNvPr id="58" name="Grupo 57">
            <a:extLst>
              <a:ext uri="{FF2B5EF4-FFF2-40B4-BE49-F238E27FC236}">
                <a16:creationId xmlns:a16="http://schemas.microsoft.com/office/drawing/2014/main" xmlns="" id="{8F410BC1-438C-5149-A64F-6558D0B63D79}"/>
              </a:ext>
            </a:extLst>
          </p:cNvPr>
          <p:cNvGrpSpPr/>
          <p:nvPr/>
        </p:nvGrpSpPr>
        <p:grpSpPr>
          <a:xfrm>
            <a:off x="5272512" y="1554823"/>
            <a:ext cx="6816315" cy="4591645"/>
            <a:chOff x="5205837" y="1695342"/>
            <a:chExt cx="6816315" cy="4591645"/>
          </a:xfrm>
        </p:grpSpPr>
        <p:grpSp>
          <p:nvGrpSpPr>
            <p:cNvPr id="56" name="Grupo 55">
              <a:extLst>
                <a:ext uri="{FF2B5EF4-FFF2-40B4-BE49-F238E27FC236}">
                  <a16:creationId xmlns:a16="http://schemas.microsoft.com/office/drawing/2014/main" xmlns="" id="{58B45B2D-393B-8AAB-72B3-B2FD67830B9D}"/>
                </a:ext>
              </a:extLst>
            </p:cNvPr>
            <p:cNvGrpSpPr/>
            <p:nvPr/>
          </p:nvGrpSpPr>
          <p:grpSpPr>
            <a:xfrm>
              <a:off x="5205837" y="1695342"/>
              <a:ext cx="6816315" cy="4591645"/>
              <a:chOff x="5583478" y="1308292"/>
              <a:chExt cx="6816315" cy="4591645"/>
            </a:xfrm>
          </p:grpSpPr>
          <p:grpSp>
            <p:nvGrpSpPr>
              <p:cNvPr id="21" name="Grupo 20">
                <a:extLst>
                  <a:ext uri="{FF2B5EF4-FFF2-40B4-BE49-F238E27FC236}">
                    <a16:creationId xmlns:a16="http://schemas.microsoft.com/office/drawing/2014/main" xmlns="" id="{D08BCC88-F508-53AA-A4B0-AC2AA3CD170B}"/>
                  </a:ext>
                </a:extLst>
              </p:cNvPr>
              <p:cNvGrpSpPr/>
              <p:nvPr/>
            </p:nvGrpSpPr>
            <p:grpSpPr>
              <a:xfrm>
                <a:off x="5583478" y="4116855"/>
                <a:ext cx="4467225" cy="1783082"/>
                <a:chOff x="5450475" y="4410683"/>
                <a:chExt cx="4467225" cy="1783082"/>
              </a:xfrm>
            </p:grpSpPr>
            <p:pic>
              <p:nvPicPr>
                <p:cNvPr id="12" name="Imagen 11">
                  <a:extLst>
                    <a:ext uri="{FF2B5EF4-FFF2-40B4-BE49-F238E27FC236}">
                      <a16:creationId xmlns:a16="http://schemas.microsoft.com/office/drawing/2014/main" xmlns="" id="{724CC10C-C50E-AAA3-E73B-FEA88CAE1905}"/>
                    </a:ext>
                  </a:extLst>
                </p:cNvPr>
                <p:cNvPicPr>
                  <a:picLocks noChangeAspect="1"/>
                </p:cNvPicPr>
                <p:nvPr/>
              </p:nvPicPr>
              <p:blipFill>
                <a:blip r:embed="rId4"/>
                <a:stretch>
                  <a:fillRect/>
                </a:stretch>
              </p:blipFill>
              <p:spPr>
                <a:xfrm>
                  <a:off x="5450475" y="4410683"/>
                  <a:ext cx="4467225" cy="1783082"/>
                </a:xfrm>
                <a:prstGeom prst="rect">
                  <a:avLst/>
                </a:prstGeom>
                <a:ln w="38100">
                  <a:solidFill>
                    <a:srgbClr val="0065BD"/>
                  </a:solidFill>
                </a:ln>
              </p:spPr>
            </p:pic>
            <p:sp>
              <p:nvSpPr>
                <p:cNvPr id="20" name="CuadroTexto 19">
                  <a:extLst>
                    <a:ext uri="{FF2B5EF4-FFF2-40B4-BE49-F238E27FC236}">
                      <a16:creationId xmlns:a16="http://schemas.microsoft.com/office/drawing/2014/main" xmlns="" id="{9B5064DA-35DA-01F3-72B8-C2040DF29996}"/>
                    </a:ext>
                  </a:extLst>
                </p:cNvPr>
                <p:cNvSpPr txBox="1"/>
                <p:nvPr/>
              </p:nvSpPr>
              <p:spPr>
                <a:xfrm>
                  <a:off x="6030159" y="4495851"/>
                  <a:ext cx="1108380" cy="276999"/>
                </a:xfrm>
                <a:prstGeom prst="rect">
                  <a:avLst/>
                </a:prstGeom>
                <a:solidFill>
                  <a:schemeClr val="tx1"/>
                </a:solidFill>
                <a:ln w="9525">
                  <a:solidFill>
                    <a:schemeClr val="tx1"/>
                  </a:solidFill>
                </a:ln>
              </p:spPr>
              <p:txBody>
                <a:bodyPr wrap="none" rtlCol="0">
                  <a:spAutoFit/>
                </a:bodyPr>
                <a:lstStyle/>
                <a:p>
                  <a:r>
                    <a:rPr lang="es-AR" sz="1200">
                      <a:solidFill>
                        <a:schemeClr val="bg1"/>
                      </a:solidFill>
                    </a:rPr>
                    <a:t>PAD tres pozos</a:t>
                  </a:r>
                </a:p>
              </p:txBody>
            </p:sp>
          </p:grpSp>
          <p:grpSp>
            <p:nvGrpSpPr>
              <p:cNvPr id="18" name="Grupo 17">
                <a:extLst>
                  <a:ext uri="{FF2B5EF4-FFF2-40B4-BE49-F238E27FC236}">
                    <a16:creationId xmlns:a16="http://schemas.microsoft.com/office/drawing/2014/main" xmlns="" id="{1C621F2D-6FD4-BB9D-BD8E-F3B2861791BD}"/>
                  </a:ext>
                </a:extLst>
              </p:cNvPr>
              <p:cNvGrpSpPr/>
              <p:nvPr/>
            </p:nvGrpSpPr>
            <p:grpSpPr>
              <a:xfrm>
                <a:off x="6426705" y="1308292"/>
                <a:ext cx="4267003" cy="2285442"/>
                <a:chOff x="5549979" y="1367852"/>
                <a:chExt cx="4267003" cy="2285442"/>
              </a:xfrm>
            </p:grpSpPr>
            <p:pic>
              <p:nvPicPr>
                <p:cNvPr id="3" name="Imagen 2">
                  <a:extLst>
                    <a:ext uri="{FF2B5EF4-FFF2-40B4-BE49-F238E27FC236}">
                      <a16:creationId xmlns:a16="http://schemas.microsoft.com/office/drawing/2014/main" xmlns="" id="{4160855D-0ED5-5FD6-B571-EBC6B69062F8}"/>
                    </a:ext>
                  </a:extLst>
                </p:cNvPr>
                <p:cNvPicPr>
                  <a:picLocks noChangeAspect="1"/>
                </p:cNvPicPr>
                <p:nvPr/>
              </p:nvPicPr>
              <p:blipFill>
                <a:blip r:embed="rId5"/>
                <a:stretch>
                  <a:fillRect/>
                </a:stretch>
              </p:blipFill>
              <p:spPr>
                <a:xfrm>
                  <a:off x="5549979" y="1367852"/>
                  <a:ext cx="4267003" cy="2285442"/>
                </a:xfrm>
                <a:prstGeom prst="rect">
                  <a:avLst/>
                </a:prstGeom>
                <a:solidFill>
                  <a:srgbClr val="0065BD"/>
                </a:solidFill>
                <a:ln w="38100">
                  <a:solidFill>
                    <a:srgbClr val="0065BD"/>
                  </a:solidFill>
                </a:ln>
              </p:spPr>
            </p:pic>
            <p:sp>
              <p:nvSpPr>
                <p:cNvPr id="10" name="CuadroTexto 9">
                  <a:extLst>
                    <a:ext uri="{FF2B5EF4-FFF2-40B4-BE49-F238E27FC236}">
                      <a16:creationId xmlns:a16="http://schemas.microsoft.com/office/drawing/2014/main" xmlns="" id="{3F486E8C-E1A4-76F5-793D-4AA9B75838C9}"/>
                    </a:ext>
                  </a:extLst>
                </p:cNvPr>
                <p:cNvSpPr txBox="1"/>
                <p:nvPr/>
              </p:nvSpPr>
              <p:spPr>
                <a:xfrm>
                  <a:off x="6003417" y="1395568"/>
                  <a:ext cx="1733220" cy="276999"/>
                </a:xfrm>
                <a:prstGeom prst="rect">
                  <a:avLst/>
                </a:prstGeom>
                <a:solidFill>
                  <a:schemeClr val="tx1"/>
                </a:solidFill>
                <a:ln>
                  <a:solidFill>
                    <a:srgbClr val="0065BD"/>
                  </a:solidFill>
                </a:ln>
              </p:spPr>
              <p:txBody>
                <a:bodyPr wrap="square">
                  <a:spAutoFit/>
                </a:bodyPr>
                <a:lstStyle/>
                <a:p>
                  <a:r>
                    <a:rPr lang="es-AR" sz="1200">
                      <a:solidFill>
                        <a:schemeClr val="bg1"/>
                      </a:solidFill>
                    </a:rPr>
                    <a:t>Locaciones individuales</a:t>
                  </a:r>
                </a:p>
              </p:txBody>
            </p:sp>
          </p:grpSp>
          <p:grpSp>
            <p:nvGrpSpPr>
              <p:cNvPr id="22" name="Grupo 21">
                <a:extLst>
                  <a:ext uri="{FF2B5EF4-FFF2-40B4-BE49-F238E27FC236}">
                    <a16:creationId xmlns:a16="http://schemas.microsoft.com/office/drawing/2014/main" xmlns="" id="{B16515E6-97E0-FD5B-06E3-CB3F77D138ED}"/>
                  </a:ext>
                </a:extLst>
              </p:cNvPr>
              <p:cNvGrpSpPr/>
              <p:nvPr/>
            </p:nvGrpSpPr>
            <p:grpSpPr>
              <a:xfrm>
                <a:off x="8683701" y="3126268"/>
                <a:ext cx="3716092" cy="1933554"/>
                <a:chOff x="8304458" y="3155286"/>
                <a:chExt cx="3887541" cy="2112018"/>
              </a:xfrm>
            </p:grpSpPr>
            <p:pic>
              <p:nvPicPr>
                <p:cNvPr id="15" name="Imagen 14">
                  <a:extLst>
                    <a:ext uri="{FF2B5EF4-FFF2-40B4-BE49-F238E27FC236}">
                      <a16:creationId xmlns:a16="http://schemas.microsoft.com/office/drawing/2014/main" xmlns="" id="{5D4AC8EF-8B5C-6F0C-ECA8-CE23F0994EFB}"/>
                    </a:ext>
                  </a:extLst>
                </p:cNvPr>
                <p:cNvPicPr>
                  <a:picLocks noChangeAspect="1"/>
                </p:cNvPicPr>
                <p:nvPr/>
              </p:nvPicPr>
              <p:blipFill rotWithShape="1">
                <a:blip r:embed="rId6"/>
                <a:srcRect r="695"/>
                <a:stretch/>
              </p:blipFill>
              <p:spPr>
                <a:xfrm>
                  <a:off x="8304458" y="3155286"/>
                  <a:ext cx="3887541" cy="2112018"/>
                </a:xfrm>
                <a:prstGeom prst="rect">
                  <a:avLst/>
                </a:prstGeom>
                <a:solidFill>
                  <a:srgbClr val="0065BD"/>
                </a:solidFill>
                <a:ln w="38100">
                  <a:solidFill>
                    <a:srgbClr val="0065BD"/>
                  </a:solidFill>
                </a:ln>
              </p:spPr>
            </p:pic>
            <p:sp>
              <p:nvSpPr>
                <p:cNvPr id="19" name="CuadroTexto 18">
                  <a:extLst>
                    <a:ext uri="{FF2B5EF4-FFF2-40B4-BE49-F238E27FC236}">
                      <a16:creationId xmlns:a16="http://schemas.microsoft.com/office/drawing/2014/main" xmlns="" id="{4E498062-5135-346D-3173-C7B487A8056F}"/>
                    </a:ext>
                  </a:extLst>
                </p:cNvPr>
                <p:cNvSpPr txBox="1"/>
                <p:nvPr/>
              </p:nvSpPr>
              <p:spPr>
                <a:xfrm>
                  <a:off x="8847623" y="3207223"/>
                  <a:ext cx="1313501" cy="276999"/>
                </a:xfrm>
                <a:prstGeom prst="rect">
                  <a:avLst/>
                </a:prstGeom>
                <a:solidFill>
                  <a:schemeClr val="tx1"/>
                </a:solidFill>
              </p:spPr>
              <p:txBody>
                <a:bodyPr wrap="none" rtlCol="0">
                  <a:spAutoFit/>
                </a:bodyPr>
                <a:lstStyle/>
                <a:p>
                  <a:r>
                    <a:rPr lang="es-AR" sz="1200">
                      <a:solidFill>
                        <a:schemeClr val="bg1"/>
                      </a:solidFill>
                    </a:rPr>
                    <a:t>Locaciones finales</a:t>
                  </a:r>
                </a:p>
              </p:txBody>
            </p:sp>
          </p:grpSp>
          <p:sp>
            <p:nvSpPr>
              <p:cNvPr id="34" name="Rectángulo 33">
                <a:extLst>
                  <a:ext uri="{FF2B5EF4-FFF2-40B4-BE49-F238E27FC236}">
                    <a16:creationId xmlns:a16="http://schemas.microsoft.com/office/drawing/2014/main" xmlns="" id="{1390BCAB-D0D4-B3EB-0161-E6C8409DC6E4}"/>
                  </a:ext>
                </a:extLst>
              </p:cNvPr>
              <p:cNvSpPr/>
              <p:nvPr/>
            </p:nvSpPr>
            <p:spPr>
              <a:xfrm rot="19906711">
                <a:off x="8434651" y="1545431"/>
                <a:ext cx="638123" cy="135149"/>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PH-2021</a:t>
                </a:r>
              </a:p>
            </p:txBody>
          </p:sp>
          <p:sp>
            <p:nvSpPr>
              <p:cNvPr id="35" name="Rectángulo 34">
                <a:extLst>
                  <a:ext uri="{FF2B5EF4-FFF2-40B4-BE49-F238E27FC236}">
                    <a16:creationId xmlns:a16="http://schemas.microsoft.com/office/drawing/2014/main" xmlns="" id="{4A03C8D7-A204-194E-D6B6-B47A62EB036F}"/>
                  </a:ext>
                </a:extLst>
              </p:cNvPr>
              <p:cNvSpPr/>
              <p:nvPr/>
            </p:nvSpPr>
            <p:spPr>
              <a:xfrm rot="19906711">
                <a:off x="10289652" y="3442996"/>
                <a:ext cx="638123" cy="135149"/>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PH-2021</a:t>
                </a:r>
              </a:p>
            </p:txBody>
          </p:sp>
          <p:sp>
            <p:nvSpPr>
              <p:cNvPr id="36" name="Rectángulo 35">
                <a:extLst>
                  <a:ext uri="{FF2B5EF4-FFF2-40B4-BE49-F238E27FC236}">
                    <a16:creationId xmlns:a16="http://schemas.microsoft.com/office/drawing/2014/main" xmlns="" id="{2775BDA9-F5FB-785F-6370-2C603F1CEEB4}"/>
                  </a:ext>
                </a:extLst>
              </p:cNvPr>
              <p:cNvSpPr/>
              <p:nvPr/>
            </p:nvSpPr>
            <p:spPr>
              <a:xfrm rot="20191339">
                <a:off x="7658560" y="4272947"/>
                <a:ext cx="638123" cy="135149"/>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PH-2021</a:t>
                </a:r>
              </a:p>
            </p:txBody>
          </p:sp>
          <p:sp>
            <p:nvSpPr>
              <p:cNvPr id="37" name="Rectángulo 36">
                <a:extLst>
                  <a:ext uri="{FF2B5EF4-FFF2-40B4-BE49-F238E27FC236}">
                    <a16:creationId xmlns:a16="http://schemas.microsoft.com/office/drawing/2014/main" xmlns="" id="{5FA3C859-60D9-7295-99B7-B02DF2ACA514}"/>
                  </a:ext>
                </a:extLst>
              </p:cNvPr>
              <p:cNvSpPr/>
              <p:nvPr/>
            </p:nvSpPr>
            <p:spPr>
              <a:xfrm rot="19801201">
                <a:off x="8041012" y="2085747"/>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CL-PH1</a:t>
                </a:r>
              </a:p>
            </p:txBody>
          </p:sp>
          <p:sp>
            <p:nvSpPr>
              <p:cNvPr id="38" name="Rectángulo 37">
                <a:extLst>
                  <a:ext uri="{FF2B5EF4-FFF2-40B4-BE49-F238E27FC236}">
                    <a16:creationId xmlns:a16="http://schemas.microsoft.com/office/drawing/2014/main" xmlns="" id="{777EFEF7-84E7-4570-BCC2-D96A9029A95A}"/>
                  </a:ext>
                </a:extLst>
              </p:cNvPr>
              <p:cNvSpPr/>
              <p:nvPr/>
            </p:nvSpPr>
            <p:spPr>
              <a:xfrm rot="19839432">
                <a:off x="9883710" y="3918523"/>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CL-PH1</a:t>
                </a:r>
              </a:p>
            </p:txBody>
          </p:sp>
          <p:sp>
            <p:nvSpPr>
              <p:cNvPr id="39" name="Rectángulo 38">
                <a:extLst>
                  <a:ext uri="{FF2B5EF4-FFF2-40B4-BE49-F238E27FC236}">
                    <a16:creationId xmlns:a16="http://schemas.microsoft.com/office/drawing/2014/main" xmlns="" id="{963B7AB4-D7EB-4312-C992-C3207D45F66B}"/>
                  </a:ext>
                </a:extLst>
              </p:cNvPr>
              <p:cNvSpPr/>
              <p:nvPr/>
            </p:nvSpPr>
            <p:spPr>
              <a:xfrm rot="20179284">
                <a:off x="7283881" y="4697281"/>
                <a:ext cx="638123" cy="111882"/>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CL-PH1</a:t>
                </a:r>
              </a:p>
            </p:txBody>
          </p:sp>
          <p:sp>
            <p:nvSpPr>
              <p:cNvPr id="40" name="Rectángulo 39">
                <a:extLst>
                  <a:ext uri="{FF2B5EF4-FFF2-40B4-BE49-F238E27FC236}">
                    <a16:creationId xmlns:a16="http://schemas.microsoft.com/office/drawing/2014/main" xmlns="" id="{1D4D0C51-5DF6-6CFC-8962-7FD46F0113A4}"/>
                  </a:ext>
                </a:extLst>
              </p:cNvPr>
              <p:cNvSpPr/>
              <p:nvPr/>
            </p:nvSpPr>
            <p:spPr>
              <a:xfrm rot="20179284">
                <a:off x="7436281" y="4849681"/>
                <a:ext cx="638123" cy="111882"/>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CL-PH3</a:t>
                </a:r>
              </a:p>
            </p:txBody>
          </p:sp>
          <p:sp>
            <p:nvSpPr>
              <p:cNvPr id="41" name="Rectángulo 40">
                <a:extLst>
                  <a:ext uri="{FF2B5EF4-FFF2-40B4-BE49-F238E27FC236}">
                    <a16:creationId xmlns:a16="http://schemas.microsoft.com/office/drawing/2014/main" xmlns="" id="{B6FCFE0B-4A64-24FC-AD0D-BF67E267B6E0}"/>
                  </a:ext>
                </a:extLst>
              </p:cNvPr>
              <p:cNvSpPr/>
              <p:nvPr/>
            </p:nvSpPr>
            <p:spPr>
              <a:xfrm rot="20179284">
                <a:off x="7588681" y="5002081"/>
                <a:ext cx="638123" cy="111882"/>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CL-PH2</a:t>
                </a:r>
              </a:p>
            </p:txBody>
          </p:sp>
          <p:sp>
            <p:nvSpPr>
              <p:cNvPr id="43" name="Rectángulo 42">
                <a:extLst>
                  <a:ext uri="{FF2B5EF4-FFF2-40B4-BE49-F238E27FC236}">
                    <a16:creationId xmlns:a16="http://schemas.microsoft.com/office/drawing/2014/main" xmlns="" id="{53B3EDBF-E856-DC2D-6256-7A096057B6CB}"/>
                  </a:ext>
                </a:extLst>
              </p:cNvPr>
              <p:cNvSpPr/>
              <p:nvPr/>
            </p:nvSpPr>
            <p:spPr>
              <a:xfrm rot="19839432">
                <a:off x="9992250" y="4070570"/>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CL-PH3</a:t>
                </a:r>
              </a:p>
            </p:txBody>
          </p:sp>
          <p:sp>
            <p:nvSpPr>
              <p:cNvPr id="44" name="Rectángulo 43">
                <a:extLst>
                  <a:ext uri="{FF2B5EF4-FFF2-40B4-BE49-F238E27FC236}">
                    <a16:creationId xmlns:a16="http://schemas.microsoft.com/office/drawing/2014/main" xmlns="" id="{6EFF34D6-D1EE-7BFD-F479-57A6084D1247}"/>
                  </a:ext>
                </a:extLst>
              </p:cNvPr>
              <p:cNvSpPr/>
              <p:nvPr/>
            </p:nvSpPr>
            <p:spPr>
              <a:xfrm rot="19839432">
                <a:off x="10100791" y="4232262"/>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CL-PH2</a:t>
                </a:r>
              </a:p>
            </p:txBody>
          </p:sp>
          <p:sp>
            <p:nvSpPr>
              <p:cNvPr id="45" name="Rectángulo 44">
                <a:extLst>
                  <a:ext uri="{FF2B5EF4-FFF2-40B4-BE49-F238E27FC236}">
                    <a16:creationId xmlns:a16="http://schemas.microsoft.com/office/drawing/2014/main" xmlns="" id="{D252C8E7-45B5-61D4-97DC-A06A426B3AE5}"/>
                  </a:ext>
                </a:extLst>
              </p:cNvPr>
              <p:cNvSpPr/>
              <p:nvPr/>
            </p:nvSpPr>
            <p:spPr>
              <a:xfrm rot="19801201">
                <a:off x="8167657" y="2282386"/>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CL-PH2</a:t>
                </a:r>
              </a:p>
            </p:txBody>
          </p:sp>
          <p:sp>
            <p:nvSpPr>
              <p:cNvPr id="46" name="Rectángulo 45">
                <a:extLst>
                  <a:ext uri="{FF2B5EF4-FFF2-40B4-BE49-F238E27FC236}">
                    <a16:creationId xmlns:a16="http://schemas.microsoft.com/office/drawing/2014/main" xmlns="" id="{20F61422-82B0-FC9D-A308-A8509510150B}"/>
                  </a:ext>
                </a:extLst>
              </p:cNvPr>
              <p:cNvSpPr/>
              <p:nvPr/>
            </p:nvSpPr>
            <p:spPr>
              <a:xfrm rot="19801201">
                <a:off x="8294301" y="2496782"/>
                <a:ext cx="638123" cy="126906"/>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CL-PH3</a:t>
                </a:r>
              </a:p>
            </p:txBody>
          </p:sp>
          <p:sp>
            <p:nvSpPr>
              <p:cNvPr id="47" name="Rectángulo 46">
                <a:extLst>
                  <a:ext uri="{FF2B5EF4-FFF2-40B4-BE49-F238E27FC236}">
                    <a16:creationId xmlns:a16="http://schemas.microsoft.com/office/drawing/2014/main" xmlns="" id="{9C400F9E-8E4B-1108-FB27-0613F56DBBD0}"/>
                  </a:ext>
                </a:extLst>
              </p:cNvPr>
              <p:cNvSpPr/>
              <p:nvPr/>
            </p:nvSpPr>
            <p:spPr>
              <a:xfrm>
                <a:off x="7528761" y="5476594"/>
                <a:ext cx="444500" cy="13151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t>PAD-1</a:t>
                </a:r>
              </a:p>
            </p:txBody>
          </p:sp>
          <p:sp>
            <p:nvSpPr>
              <p:cNvPr id="51" name="Rectángulo 50">
                <a:extLst>
                  <a:ext uri="{FF2B5EF4-FFF2-40B4-BE49-F238E27FC236}">
                    <a16:creationId xmlns:a16="http://schemas.microsoft.com/office/drawing/2014/main" xmlns="" id="{0BF632A8-69B1-F730-BA68-62CD3764DED5}"/>
                  </a:ext>
                </a:extLst>
              </p:cNvPr>
              <p:cNvSpPr/>
              <p:nvPr/>
            </p:nvSpPr>
            <p:spPr>
              <a:xfrm rot="20179284">
                <a:off x="6756457" y="5466630"/>
                <a:ext cx="305157" cy="83268"/>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a:t>
                </a:r>
              </a:p>
            </p:txBody>
          </p:sp>
          <p:sp>
            <p:nvSpPr>
              <p:cNvPr id="52" name="Rectángulo 51">
                <a:extLst>
                  <a:ext uri="{FF2B5EF4-FFF2-40B4-BE49-F238E27FC236}">
                    <a16:creationId xmlns:a16="http://schemas.microsoft.com/office/drawing/2014/main" xmlns="" id="{92C95CF1-12A2-7158-7D82-D3E95DC4BE26}"/>
                  </a:ext>
                </a:extLst>
              </p:cNvPr>
              <p:cNvSpPr/>
              <p:nvPr/>
            </p:nvSpPr>
            <p:spPr>
              <a:xfrm rot="20179284">
                <a:off x="6664564" y="5300586"/>
                <a:ext cx="305364" cy="82802"/>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a:t>
                </a:r>
              </a:p>
            </p:txBody>
          </p:sp>
          <p:sp>
            <p:nvSpPr>
              <p:cNvPr id="53" name="Rectángulo 52">
                <a:extLst>
                  <a:ext uri="{FF2B5EF4-FFF2-40B4-BE49-F238E27FC236}">
                    <a16:creationId xmlns:a16="http://schemas.microsoft.com/office/drawing/2014/main" xmlns="" id="{EDDD0777-44AD-54B9-0DAC-61998DA24945}"/>
                  </a:ext>
                </a:extLst>
              </p:cNvPr>
              <p:cNvSpPr/>
              <p:nvPr/>
            </p:nvSpPr>
            <p:spPr>
              <a:xfrm rot="20179284">
                <a:off x="6567274" y="5089700"/>
                <a:ext cx="300159" cy="94669"/>
              </a:xfrm>
              <a:prstGeom prst="rect">
                <a:avLst/>
              </a:prstGeom>
              <a:solidFill>
                <a:schemeClr val="tx2">
                  <a:lumMod val="40000"/>
                  <a:lumOff val="60000"/>
                </a:schemeClr>
              </a:solidFill>
              <a:ln>
                <a:solidFill>
                  <a:srgbClr val="00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PH</a:t>
                </a:r>
              </a:p>
            </p:txBody>
          </p:sp>
        </p:grpSp>
        <p:sp>
          <p:nvSpPr>
            <p:cNvPr id="57" name="Rectángulo 56">
              <a:extLst>
                <a:ext uri="{FF2B5EF4-FFF2-40B4-BE49-F238E27FC236}">
                  <a16:creationId xmlns:a16="http://schemas.microsoft.com/office/drawing/2014/main" xmlns="" id="{8ED1F73A-E770-BCF2-444A-D4AC05A07BEB}"/>
                </a:ext>
              </a:extLst>
            </p:cNvPr>
            <p:cNvSpPr/>
            <p:nvPr/>
          </p:nvSpPr>
          <p:spPr>
            <a:xfrm>
              <a:off x="5254099" y="5694769"/>
              <a:ext cx="444500" cy="13151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t>PAD-2</a:t>
              </a:r>
            </a:p>
          </p:txBody>
        </p:sp>
      </p:grpSp>
    </p:spTree>
    <p:extLst>
      <p:ext uri="{BB962C8B-B14F-4D97-AF65-F5344CB8AC3E}">
        <p14:creationId xmlns:p14="http://schemas.microsoft.com/office/powerpoint/2010/main" val="355929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C5371DA-8882-F05E-9EB3-2975249DD908}"/>
              </a:ext>
            </a:extLst>
          </p:cNvPr>
          <p:cNvPicPr>
            <a:picLocks noChangeAspect="1"/>
          </p:cNvPicPr>
          <p:nvPr/>
        </p:nvPicPr>
        <p:blipFill>
          <a:blip r:embed="rId3"/>
          <a:stretch>
            <a:fillRect/>
          </a:stretch>
        </p:blipFill>
        <p:spPr>
          <a:xfrm>
            <a:off x="209437" y="2480060"/>
            <a:ext cx="4676037" cy="2517866"/>
          </a:xfrm>
          <a:prstGeom prst="rect">
            <a:avLst/>
          </a:prstGeom>
          <a:ln w="38100">
            <a:solidFill>
              <a:srgbClr val="0065BD"/>
            </a:solidFill>
          </a:ln>
        </p:spPr>
      </p:pic>
      <p:sp>
        <p:nvSpPr>
          <p:cNvPr id="9" name="Título 1">
            <a:extLst>
              <a:ext uri="{FF2B5EF4-FFF2-40B4-BE49-F238E27FC236}">
                <a16:creationId xmlns:a16="http://schemas.microsoft.com/office/drawing/2014/main" xmlns="" id="{92CF1D27-B71F-FA97-9A77-10228CE7CADD}"/>
              </a:ext>
            </a:extLst>
          </p:cNvPr>
          <p:cNvSpPr>
            <a:spLocks noGrp="1"/>
          </p:cNvSpPr>
          <p:nvPr>
            <p:ph type="title"/>
          </p:nvPr>
        </p:nvSpPr>
        <p:spPr>
          <a:xfrm>
            <a:off x="0" y="864855"/>
            <a:ext cx="12192000" cy="392380"/>
          </a:xfrm>
          <a:solidFill>
            <a:srgbClr val="0065BD"/>
          </a:solidFill>
        </p:spPr>
        <p:txBody>
          <a:bodyPr/>
          <a:lstStyle/>
          <a:p>
            <a:r>
              <a:rPr lang="es-AR" sz="1800" b="1">
                <a:solidFill>
                  <a:schemeClr val="bg1"/>
                </a:solidFill>
                <a:latin typeface="+mn-lt"/>
              </a:rPr>
              <a:t>Metodología- Planificación</a:t>
            </a:r>
          </a:p>
        </p:txBody>
      </p:sp>
      <p:sp>
        <p:nvSpPr>
          <p:cNvPr id="2" name="CuadroTexto 1">
            <a:extLst>
              <a:ext uri="{FF2B5EF4-FFF2-40B4-BE49-F238E27FC236}">
                <a16:creationId xmlns:a16="http://schemas.microsoft.com/office/drawing/2014/main" xmlns="" id="{A4E481CF-FAF5-B0C1-4D30-5EDE5565B865}"/>
              </a:ext>
            </a:extLst>
          </p:cNvPr>
          <p:cNvSpPr txBox="1"/>
          <p:nvPr/>
        </p:nvSpPr>
        <p:spPr>
          <a:xfrm>
            <a:off x="209437" y="1503721"/>
            <a:ext cx="5395901" cy="523220"/>
          </a:xfrm>
          <a:prstGeom prst="rect">
            <a:avLst/>
          </a:prstGeom>
          <a:noFill/>
        </p:spPr>
        <p:txBody>
          <a:bodyPr wrap="none" rtlCol="0">
            <a:spAutoFit/>
          </a:bodyPr>
          <a:lstStyle/>
          <a:p>
            <a:pPr marL="457200" indent="-457200">
              <a:buFont typeface="Wingdings" panose="05000000000000000000" pitchFamily="2" charset="2"/>
              <a:buChar char="ü"/>
            </a:pPr>
            <a:r>
              <a:rPr lang="es-AR" sz="2800"/>
              <a:t>Diseño de los Pozos Horizontales</a:t>
            </a:r>
          </a:p>
        </p:txBody>
      </p:sp>
      <p:pic>
        <p:nvPicPr>
          <p:cNvPr id="12" name="Imagen 11">
            <a:extLst>
              <a:ext uri="{FF2B5EF4-FFF2-40B4-BE49-F238E27FC236}">
                <a16:creationId xmlns:a16="http://schemas.microsoft.com/office/drawing/2014/main" xmlns="" id="{C345D415-25BA-BFAF-59B0-D4EF5DD9E57B}"/>
              </a:ext>
            </a:extLst>
          </p:cNvPr>
          <p:cNvPicPr>
            <a:picLocks noChangeAspect="1"/>
          </p:cNvPicPr>
          <p:nvPr/>
        </p:nvPicPr>
        <p:blipFill>
          <a:blip r:embed="rId4"/>
          <a:stretch>
            <a:fillRect/>
          </a:stretch>
        </p:blipFill>
        <p:spPr>
          <a:xfrm>
            <a:off x="5540601" y="1436902"/>
            <a:ext cx="4676037" cy="5129253"/>
          </a:xfrm>
          <a:prstGeom prst="rect">
            <a:avLst/>
          </a:prstGeom>
          <a:ln w="28575">
            <a:solidFill>
              <a:schemeClr val="accent1">
                <a:lumMod val="75000"/>
              </a:schemeClr>
            </a:solidFill>
          </a:ln>
        </p:spPr>
      </p:pic>
      <p:pic>
        <p:nvPicPr>
          <p:cNvPr id="14" name="Imagen 13">
            <a:extLst>
              <a:ext uri="{FF2B5EF4-FFF2-40B4-BE49-F238E27FC236}">
                <a16:creationId xmlns:a16="http://schemas.microsoft.com/office/drawing/2014/main" xmlns="" id="{9DB2530B-6465-B073-00BC-A4ED3B31914F}"/>
              </a:ext>
            </a:extLst>
          </p:cNvPr>
          <p:cNvPicPr>
            <a:picLocks noChangeAspect="1"/>
          </p:cNvPicPr>
          <p:nvPr/>
        </p:nvPicPr>
        <p:blipFill>
          <a:blip r:embed="rId5"/>
          <a:stretch>
            <a:fillRect/>
          </a:stretch>
        </p:blipFill>
        <p:spPr>
          <a:xfrm>
            <a:off x="7897827" y="1707420"/>
            <a:ext cx="4084736" cy="2460452"/>
          </a:xfrm>
          <a:prstGeom prst="rect">
            <a:avLst/>
          </a:prstGeom>
          <a:ln w="28575">
            <a:solidFill>
              <a:schemeClr val="accent1">
                <a:lumMod val="75000"/>
              </a:schemeClr>
            </a:solidFill>
          </a:ln>
        </p:spPr>
      </p:pic>
    </p:spTree>
    <p:extLst>
      <p:ext uri="{BB962C8B-B14F-4D97-AF65-F5344CB8AC3E}">
        <p14:creationId xmlns:p14="http://schemas.microsoft.com/office/powerpoint/2010/main" val="7052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F943612-5E16-5323-4AB0-339E07D3390D}"/>
              </a:ext>
            </a:extLst>
          </p:cNvPr>
          <p:cNvSpPr txBox="1"/>
          <p:nvPr/>
        </p:nvSpPr>
        <p:spPr>
          <a:xfrm>
            <a:off x="-1" y="1298878"/>
            <a:ext cx="10069033" cy="800219"/>
          </a:xfrm>
          <a:prstGeom prst="rect">
            <a:avLst/>
          </a:prstGeom>
          <a:noFill/>
        </p:spPr>
        <p:txBody>
          <a:bodyPr wrap="square">
            <a:spAutoFit/>
          </a:bodyPr>
          <a:lstStyle/>
          <a:p>
            <a:endParaRPr lang="es-AR"/>
          </a:p>
          <a:p>
            <a:pPr marL="457200" indent="-457200">
              <a:buFont typeface="Wingdings" panose="05000000000000000000" pitchFamily="2" charset="2"/>
              <a:buChar char="ü"/>
            </a:pPr>
            <a:r>
              <a:rPr lang="es-AR" sz="2800"/>
              <a:t>Preparación del Pre-Modelado y definición de la sección lateral</a:t>
            </a:r>
          </a:p>
        </p:txBody>
      </p:sp>
      <p:pic>
        <p:nvPicPr>
          <p:cNvPr id="7" name="Imagen 6">
            <a:extLst>
              <a:ext uri="{FF2B5EF4-FFF2-40B4-BE49-F238E27FC236}">
                <a16:creationId xmlns:a16="http://schemas.microsoft.com/office/drawing/2014/main" xmlns="" id="{CF201486-56C1-3350-C481-A5AC92130142}"/>
              </a:ext>
            </a:extLst>
          </p:cNvPr>
          <p:cNvPicPr>
            <a:picLocks noChangeAspect="1"/>
          </p:cNvPicPr>
          <p:nvPr/>
        </p:nvPicPr>
        <p:blipFill>
          <a:blip r:embed="rId3"/>
          <a:stretch>
            <a:fillRect/>
          </a:stretch>
        </p:blipFill>
        <p:spPr>
          <a:xfrm>
            <a:off x="129362" y="2230624"/>
            <a:ext cx="6155135" cy="2396751"/>
          </a:xfrm>
          <a:prstGeom prst="rect">
            <a:avLst/>
          </a:prstGeom>
        </p:spPr>
      </p:pic>
      <p:sp>
        <p:nvSpPr>
          <p:cNvPr id="9" name="CuadroTexto 8">
            <a:extLst>
              <a:ext uri="{FF2B5EF4-FFF2-40B4-BE49-F238E27FC236}">
                <a16:creationId xmlns:a16="http://schemas.microsoft.com/office/drawing/2014/main" xmlns="" id="{F0874CD9-B6D3-148B-E2D1-76EF5C377F5C}"/>
              </a:ext>
            </a:extLst>
          </p:cNvPr>
          <p:cNvSpPr txBox="1"/>
          <p:nvPr/>
        </p:nvSpPr>
        <p:spPr>
          <a:xfrm>
            <a:off x="129362" y="5083334"/>
            <a:ext cx="6161566" cy="584775"/>
          </a:xfrm>
          <a:prstGeom prst="rect">
            <a:avLst/>
          </a:prstGeom>
          <a:noFill/>
        </p:spPr>
        <p:txBody>
          <a:bodyPr wrap="square">
            <a:spAutoFit/>
          </a:bodyPr>
          <a:lstStyle>
            <a:defPPr>
              <a:defRPr lang="es-AR"/>
            </a:defPPr>
            <a:lvl1pPr>
              <a:defRPr sz="1000"/>
            </a:lvl1pPr>
          </a:lstStyle>
          <a:p>
            <a:r>
              <a:rPr lang="es-AR" sz="1600"/>
              <a:t>“Log </a:t>
            </a:r>
            <a:r>
              <a:rPr lang="es-AR" sz="1600" err="1"/>
              <a:t>squaring</a:t>
            </a:r>
            <a:r>
              <a:rPr lang="es-AR" sz="1600"/>
              <a:t>” de curvas con propiedades de rayos Gamma para cada pozo offset</a:t>
            </a:r>
          </a:p>
        </p:txBody>
      </p:sp>
      <p:pic>
        <p:nvPicPr>
          <p:cNvPr id="10" name="Imagen 9">
            <a:extLst>
              <a:ext uri="{FF2B5EF4-FFF2-40B4-BE49-F238E27FC236}">
                <a16:creationId xmlns:a16="http://schemas.microsoft.com/office/drawing/2014/main" xmlns="" id="{3750EFA7-4307-FFC7-8AF1-092585C7F69A}"/>
              </a:ext>
            </a:extLst>
          </p:cNvPr>
          <p:cNvPicPr>
            <a:picLocks noChangeAspect="1"/>
          </p:cNvPicPr>
          <p:nvPr/>
        </p:nvPicPr>
        <p:blipFill>
          <a:blip r:embed="rId4"/>
          <a:stretch>
            <a:fillRect/>
          </a:stretch>
        </p:blipFill>
        <p:spPr>
          <a:xfrm>
            <a:off x="6556338" y="2253192"/>
            <a:ext cx="5401524" cy="2650911"/>
          </a:xfrm>
          <a:prstGeom prst="rect">
            <a:avLst/>
          </a:prstGeom>
        </p:spPr>
      </p:pic>
      <p:sp>
        <p:nvSpPr>
          <p:cNvPr id="12" name="CuadroTexto 11">
            <a:extLst>
              <a:ext uri="{FF2B5EF4-FFF2-40B4-BE49-F238E27FC236}">
                <a16:creationId xmlns:a16="http://schemas.microsoft.com/office/drawing/2014/main" xmlns="" id="{514FEE1C-8C36-342D-2744-56F0EC7A3C9B}"/>
              </a:ext>
            </a:extLst>
          </p:cNvPr>
          <p:cNvSpPr txBox="1"/>
          <p:nvPr/>
        </p:nvSpPr>
        <p:spPr>
          <a:xfrm>
            <a:off x="6556338" y="5083334"/>
            <a:ext cx="5401524" cy="1077218"/>
          </a:xfrm>
          <a:prstGeom prst="rect">
            <a:avLst/>
          </a:prstGeom>
          <a:noFill/>
        </p:spPr>
        <p:txBody>
          <a:bodyPr wrap="square">
            <a:spAutoFit/>
          </a:bodyPr>
          <a:lstStyle/>
          <a:p>
            <a:pPr algn="just"/>
            <a:r>
              <a:rPr lang="es-AR" sz="1600"/>
              <a:t>Calibración y validación del modelo 2D de </a:t>
            </a:r>
            <a:r>
              <a:rPr lang="es-AR" sz="1600" err="1"/>
              <a:t>geonavegación</a:t>
            </a:r>
            <a:r>
              <a:rPr lang="es-AR" sz="1600"/>
              <a:t> al punto de aterrizaje con información de memoria. Información en cada </a:t>
            </a:r>
            <a:r>
              <a:rPr lang="es-AR" sz="1600" err="1"/>
              <a:t>track</a:t>
            </a:r>
            <a:r>
              <a:rPr lang="es-AR" sz="1600"/>
              <a:t>: “Gamma Ray”: Rayos Gamma total. “ROP”: Tasa de penetración. “Gas total”: curva de contenido de gas total. </a:t>
            </a:r>
          </a:p>
        </p:txBody>
      </p:sp>
      <p:sp>
        <p:nvSpPr>
          <p:cNvPr id="3" name="Título 1">
            <a:extLst>
              <a:ext uri="{FF2B5EF4-FFF2-40B4-BE49-F238E27FC236}">
                <a16:creationId xmlns:a16="http://schemas.microsoft.com/office/drawing/2014/main" xmlns="" id="{CCE87C09-8986-EC6B-BDB2-722C6162BDBD}"/>
              </a:ext>
            </a:extLst>
          </p:cNvPr>
          <p:cNvSpPr txBox="1">
            <a:spLocks/>
          </p:cNvSpPr>
          <p:nvPr/>
        </p:nvSpPr>
        <p:spPr>
          <a:xfrm>
            <a:off x="0" y="906498"/>
            <a:ext cx="12192000" cy="392380"/>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b="1">
                <a:solidFill>
                  <a:schemeClr val="bg1"/>
                </a:solidFill>
                <a:latin typeface="+mn-lt"/>
              </a:rPr>
              <a:t>Metodología- Planificación</a:t>
            </a:r>
          </a:p>
        </p:txBody>
      </p:sp>
    </p:spTree>
    <p:extLst>
      <p:ext uri="{BB962C8B-B14F-4D97-AF65-F5344CB8AC3E}">
        <p14:creationId xmlns:p14="http://schemas.microsoft.com/office/powerpoint/2010/main" val="409212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74E7F27-42E1-308B-59FD-185B6D9CA022}"/>
              </a:ext>
            </a:extLst>
          </p:cNvPr>
          <p:cNvPicPr>
            <a:picLocks noChangeAspect="1"/>
          </p:cNvPicPr>
          <p:nvPr/>
        </p:nvPicPr>
        <p:blipFill>
          <a:blip r:embed="rId3"/>
          <a:stretch>
            <a:fillRect/>
          </a:stretch>
        </p:blipFill>
        <p:spPr>
          <a:xfrm>
            <a:off x="948565" y="2585068"/>
            <a:ext cx="2539348" cy="3450324"/>
          </a:xfrm>
          <a:prstGeom prst="rect">
            <a:avLst/>
          </a:prstGeom>
        </p:spPr>
      </p:pic>
      <p:pic>
        <p:nvPicPr>
          <p:cNvPr id="4" name="Imagen 3">
            <a:extLst>
              <a:ext uri="{FF2B5EF4-FFF2-40B4-BE49-F238E27FC236}">
                <a16:creationId xmlns:a16="http://schemas.microsoft.com/office/drawing/2014/main" xmlns="" id="{54C5DC71-44D8-C0A6-5418-BA64249277AA}"/>
              </a:ext>
            </a:extLst>
          </p:cNvPr>
          <p:cNvPicPr>
            <a:picLocks noChangeAspect="1"/>
          </p:cNvPicPr>
          <p:nvPr/>
        </p:nvPicPr>
        <p:blipFill>
          <a:blip r:embed="rId4"/>
          <a:stretch>
            <a:fillRect/>
          </a:stretch>
        </p:blipFill>
        <p:spPr>
          <a:xfrm>
            <a:off x="5637310" y="2250906"/>
            <a:ext cx="6284435" cy="3034379"/>
          </a:xfrm>
          <a:prstGeom prst="rect">
            <a:avLst/>
          </a:prstGeom>
        </p:spPr>
      </p:pic>
      <p:sp>
        <p:nvSpPr>
          <p:cNvPr id="5" name="CuadroTexto 4">
            <a:extLst>
              <a:ext uri="{FF2B5EF4-FFF2-40B4-BE49-F238E27FC236}">
                <a16:creationId xmlns:a16="http://schemas.microsoft.com/office/drawing/2014/main" xmlns="" id="{6531CB23-E7BA-2627-70A2-307E15AB05FE}"/>
              </a:ext>
            </a:extLst>
          </p:cNvPr>
          <p:cNvSpPr txBox="1"/>
          <p:nvPr/>
        </p:nvSpPr>
        <p:spPr>
          <a:xfrm>
            <a:off x="6096000" y="1246135"/>
            <a:ext cx="4970106" cy="800219"/>
          </a:xfrm>
          <a:prstGeom prst="rect">
            <a:avLst/>
          </a:prstGeom>
          <a:noFill/>
        </p:spPr>
        <p:txBody>
          <a:bodyPr wrap="square">
            <a:spAutoFit/>
          </a:bodyPr>
          <a:lstStyle/>
          <a:p>
            <a:endParaRPr lang="es-AR"/>
          </a:p>
          <a:p>
            <a:pPr marL="457200" indent="-457200">
              <a:buFont typeface="Wingdings" panose="05000000000000000000" pitchFamily="2" charset="2"/>
              <a:buChar char="ü"/>
            </a:pPr>
            <a:r>
              <a:rPr lang="es-AR" sz="2800"/>
              <a:t>Flujograma de comunicación</a:t>
            </a:r>
          </a:p>
        </p:txBody>
      </p:sp>
      <p:sp>
        <p:nvSpPr>
          <p:cNvPr id="6" name="Título 1">
            <a:extLst>
              <a:ext uri="{FF2B5EF4-FFF2-40B4-BE49-F238E27FC236}">
                <a16:creationId xmlns:a16="http://schemas.microsoft.com/office/drawing/2014/main" xmlns="" id="{DAED4FEB-0013-5D23-7C3F-7844ED4840BE}"/>
              </a:ext>
            </a:extLst>
          </p:cNvPr>
          <p:cNvSpPr txBox="1">
            <a:spLocks/>
          </p:cNvSpPr>
          <p:nvPr/>
        </p:nvSpPr>
        <p:spPr>
          <a:xfrm>
            <a:off x="0" y="906498"/>
            <a:ext cx="12192000" cy="392380"/>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b="1">
                <a:solidFill>
                  <a:schemeClr val="bg1"/>
                </a:solidFill>
                <a:latin typeface="+mn-lt"/>
              </a:rPr>
              <a:t>Metodología- Planificación</a:t>
            </a:r>
          </a:p>
        </p:txBody>
      </p:sp>
      <p:sp>
        <p:nvSpPr>
          <p:cNvPr id="8" name="CuadroTexto 7">
            <a:extLst>
              <a:ext uri="{FF2B5EF4-FFF2-40B4-BE49-F238E27FC236}">
                <a16:creationId xmlns:a16="http://schemas.microsoft.com/office/drawing/2014/main" xmlns="" id="{9FFF2C30-7F44-0CF4-2967-50E7720FE25E}"/>
              </a:ext>
            </a:extLst>
          </p:cNvPr>
          <p:cNvSpPr txBox="1"/>
          <p:nvPr/>
        </p:nvSpPr>
        <p:spPr>
          <a:xfrm>
            <a:off x="6096000" y="5489837"/>
            <a:ext cx="5815012" cy="584775"/>
          </a:xfrm>
          <a:prstGeom prst="rect">
            <a:avLst/>
          </a:prstGeom>
          <a:noFill/>
        </p:spPr>
        <p:txBody>
          <a:bodyPr wrap="square">
            <a:spAutoFit/>
          </a:bodyPr>
          <a:lstStyle/>
          <a:p>
            <a:r>
              <a:rPr lang="es-AR" sz="1600"/>
              <a:t>Flujograma de comunicación entre los diferentes sectores para permitir la eficiencia en la comunicación y toma de decisiones.</a:t>
            </a:r>
          </a:p>
        </p:txBody>
      </p:sp>
      <p:sp>
        <p:nvSpPr>
          <p:cNvPr id="10" name="CuadroTexto 9">
            <a:extLst>
              <a:ext uri="{FF2B5EF4-FFF2-40B4-BE49-F238E27FC236}">
                <a16:creationId xmlns:a16="http://schemas.microsoft.com/office/drawing/2014/main" xmlns="" id="{8AFE85BF-9F8A-D6B8-1DD4-783CB25B248B}"/>
              </a:ext>
            </a:extLst>
          </p:cNvPr>
          <p:cNvSpPr txBox="1"/>
          <p:nvPr/>
        </p:nvSpPr>
        <p:spPr>
          <a:xfrm>
            <a:off x="594298" y="6051123"/>
            <a:ext cx="3935172" cy="584775"/>
          </a:xfrm>
          <a:prstGeom prst="rect">
            <a:avLst/>
          </a:prstGeom>
          <a:noFill/>
        </p:spPr>
        <p:txBody>
          <a:bodyPr wrap="square">
            <a:spAutoFit/>
          </a:bodyPr>
          <a:lstStyle/>
          <a:p>
            <a:r>
              <a:rPr lang="es-AR" sz="1600"/>
              <a:t>Diseño del ensamblaje de fondo (BHA) usado para la perforación de los pozos.</a:t>
            </a:r>
          </a:p>
        </p:txBody>
      </p:sp>
      <p:sp>
        <p:nvSpPr>
          <p:cNvPr id="7" name="CuadroTexto 6">
            <a:extLst>
              <a:ext uri="{FF2B5EF4-FFF2-40B4-BE49-F238E27FC236}">
                <a16:creationId xmlns:a16="http://schemas.microsoft.com/office/drawing/2014/main" xmlns="" id="{E74C751F-04C1-0276-107D-5A4E4F02E7C6}"/>
              </a:ext>
            </a:extLst>
          </p:cNvPr>
          <p:cNvSpPr txBox="1"/>
          <p:nvPr/>
        </p:nvSpPr>
        <p:spPr>
          <a:xfrm>
            <a:off x="0" y="1149620"/>
            <a:ext cx="6492949" cy="1231106"/>
          </a:xfrm>
          <a:prstGeom prst="rect">
            <a:avLst/>
          </a:prstGeom>
          <a:noFill/>
        </p:spPr>
        <p:txBody>
          <a:bodyPr wrap="square">
            <a:spAutoFit/>
          </a:bodyPr>
          <a:lstStyle/>
          <a:p>
            <a:endParaRPr lang="es-AR"/>
          </a:p>
          <a:p>
            <a:pPr marL="457200" indent="-457200">
              <a:buFont typeface="Wingdings" panose="05000000000000000000" pitchFamily="2" charset="2"/>
              <a:buChar char="ü"/>
            </a:pPr>
            <a:r>
              <a:rPr lang="es-AR" sz="2800"/>
              <a:t>Selección de tecnologías y diseño de ensamblaje de fondo de BHA</a:t>
            </a:r>
          </a:p>
        </p:txBody>
      </p:sp>
    </p:spTree>
    <p:extLst>
      <p:ext uri="{BB962C8B-B14F-4D97-AF65-F5344CB8AC3E}">
        <p14:creationId xmlns:p14="http://schemas.microsoft.com/office/powerpoint/2010/main" val="62606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8828396-071A-6688-F269-8EFFC7E207A5}"/>
              </a:ext>
            </a:extLst>
          </p:cNvPr>
          <p:cNvSpPr txBox="1"/>
          <p:nvPr/>
        </p:nvSpPr>
        <p:spPr>
          <a:xfrm>
            <a:off x="357106" y="1380249"/>
            <a:ext cx="6134986" cy="523220"/>
          </a:xfrm>
          <a:prstGeom prst="rect">
            <a:avLst/>
          </a:prstGeom>
          <a:noFill/>
        </p:spPr>
        <p:txBody>
          <a:bodyPr wrap="square">
            <a:spAutoFit/>
          </a:bodyPr>
          <a:lstStyle/>
          <a:p>
            <a:pPr algn="just"/>
            <a:r>
              <a:rPr lang="es-AR" sz="2800">
                <a:solidFill>
                  <a:srgbClr val="000000"/>
                </a:solidFill>
                <a:effectLst/>
                <a:ea typeface="Times New Roman" panose="02020603050405020304" pitchFamily="18" charset="0"/>
                <a:cs typeface="Times New Roman" panose="02020603050405020304" pitchFamily="18" charset="0"/>
              </a:rPr>
              <a:t>Pozo CL-PH1</a:t>
            </a:r>
            <a:endParaRPr lang="es-AR" sz="2800">
              <a:solidFill>
                <a:srgbClr val="000000"/>
              </a:solidFill>
              <a:effectLst/>
              <a:ea typeface="Times New Roman" panose="02020603050405020304" pitchFamily="18" charset="0"/>
            </a:endParaRPr>
          </a:p>
        </p:txBody>
      </p:sp>
      <p:pic>
        <p:nvPicPr>
          <p:cNvPr id="5" name="Imagen 4">
            <a:extLst>
              <a:ext uri="{FF2B5EF4-FFF2-40B4-BE49-F238E27FC236}">
                <a16:creationId xmlns:a16="http://schemas.microsoft.com/office/drawing/2014/main" xmlns="" id="{5D27C963-1791-79E7-6C7E-57B08D1D9D3F}"/>
              </a:ext>
            </a:extLst>
          </p:cNvPr>
          <p:cNvPicPr/>
          <p:nvPr/>
        </p:nvPicPr>
        <p:blipFill>
          <a:blip r:embed="rId3"/>
          <a:stretch>
            <a:fillRect/>
          </a:stretch>
        </p:blipFill>
        <p:spPr>
          <a:xfrm>
            <a:off x="475715" y="2071607"/>
            <a:ext cx="7782460" cy="4118485"/>
          </a:xfrm>
          <a:prstGeom prst="rect">
            <a:avLst/>
          </a:prstGeom>
        </p:spPr>
      </p:pic>
      <p:sp>
        <p:nvSpPr>
          <p:cNvPr id="2" name="Título 1">
            <a:extLst>
              <a:ext uri="{FF2B5EF4-FFF2-40B4-BE49-F238E27FC236}">
                <a16:creationId xmlns:a16="http://schemas.microsoft.com/office/drawing/2014/main" xmlns="" id="{04209871-353E-C051-5CA2-D431ED6AEE7E}"/>
              </a:ext>
            </a:extLst>
          </p:cNvPr>
          <p:cNvSpPr txBox="1">
            <a:spLocks/>
          </p:cNvSpPr>
          <p:nvPr/>
        </p:nvSpPr>
        <p:spPr>
          <a:xfrm>
            <a:off x="0" y="864855"/>
            <a:ext cx="12192000" cy="347257"/>
          </a:xfrm>
          <a:prstGeom prst="rect">
            <a:avLst/>
          </a:prstGeom>
          <a:solidFill>
            <a:srgbClr val="0065BD"/>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1800" b="1">
                <a:solidFill>
                  <a:schemeClr val="bg1"/>
                </a:solidFill>
                <a:latin typeface="+mn-lt"/>
              </a:rPr>
              <a:t>Metodología- Ejecución</a:t>
            </a:r>
          </a:p>
        </p:txBody>
      </p:sp>
      <p:grpSp>
        <p:nvGrpSpPr>
          <p:cNvPr id="9" name="Grupo 8">
            <a:extLst>
              <a:ext uri="{FF2B5EF4-FFF2-40B4-BE49-F238E27FC236}">
                <a16:creationId xmlns:a16="http://schemas.microsoft.com/office/drawing/2014/main" xmlns="" id="{40824871-AFEF-19FF-4BF2-A291ED895B87}"/>
              </a:ext>
            </a:extLst>
          </p:cNvPr>
          <p:cNvGrpSpPr/>
          <p:nvPr/>
        </p:nvGrpSpPr>
        <p:grpSpPr>
          <a:xfrm>
            <a:off x="9533866" y="1671099"/>
            <a:ext cx="1648377" cy="2395538"/>
            <a:chOff x="9714140" y="1033463"/>
            <a:chExt cx="1648377" cy="2395538"/>
          </a:xfrm>
        </p:grpSpPr>
        <p:pic>
          <p:nvPicPr>
            <p:cNvPr id="6" name="Imagen 5">
              <a:extLst>
                <a:ext uri="{FF2B5EF4-FFF2-40B4-BE49-F238E27FC236}">
                  <a16:creationId xmlns:a16="http://schemas.microsoft.com/office/drawing/2014/main" xmlns="" id="{0B91EE92-0D21-75F1-118F-87B4C7E75EA5}"/>
                </a:ext>
              </a:extLst>
            </p:cNvPr>
            <p:cNvPicPr>
              <a:picLocks noChangeAspect="1"/>
            </p:cNvPicPr>
            <p:nvPr/>
          </p:nvPicPr>
          <p:blipFill>
            <a:blip r:embed="rId4"/>
            <a:stretch>
              <a:fillRect/>
            </a:stretch>
          </p:blipFill>
          <p:spPr>
            <a:xfrm>
              <a:off x="9714140" y="1033463"/>
              <a:ext cx="1648377" cy="2395538"/>
            </a:xfrm>
            <a:prstGeom prst="rect">
              <a:avLst/>
            </a:prstGeom>
          </p:spPr>
        </p:pic>
        <p:sp>
          <p:nvSpPr>
            <p:cNvPr id="7" name="Rectángulo 6">
              <a:extLst>
                <a:ext uri="{FF2B5EF4-FFF2-40B4-BE49-F238E27FC236}">
                  <a16:creationId xmlns:a16="http://schemas.microsoft.com/office/drawing/2014/main" xmlns="" id="{34B78765-5DC4-3C49-74B6-20B2D7540DA7}"/>
                </a:ext>
              </a:extLst>
            </p:cNvPr>
            <p:cNvSpPr/>
            <p:nvPr/>
          </p:nvSpPr>
          <p:spPr>
            <a:xfrm>
              <a:off x="9766530" y="2359026"/>
              <a:ext cx="1543595" cy="914400"/>
            </a:xfrm>
            <a:prstGeom prst="rect">
              <a:avLst/>
            </a:prstGeom>
            <a:solidFill>
              <a:schemeClr val="dk1">
                <a:alpha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grpSp>
      <p:pic>
        <p:nvPicPr>
          <p:cNvPr id="8" name="Imagen 7">
            <a:extLst>
              <a:ext uri="{FF2B5EF4-FFF2-40B4-BE49-F238E27FC236}">
                <a16:creationId xmlns:a16="http://schemas.microsoft.com/office/drawing/2014/main" xmlns="" id="{112897B6-5DF9-6ACB-4620-3152260A18B4}"/>
              </a:ext>
            </a:extLst>
          </p:cNvPr>
          <p:cNvPicPr>
            <a:picLocks noChangeAspect="1"/>
          </p:cNvPicPr>
          <p:nvPr/>
        </p:nvPicPr>
        <p:blipFill>
          <a:blip r:embed="rId5"/>
          <a:stretch>
            <a:fillRect/>
          </a:stretch>
        </p:blipFill>
        <p:spPr>
          <a:xfrm>
            <a:off x="8873542" y="4226395"/>
            <a:ext cx="2969027" cy="2057484"/>
          </a:xfrm>
          <a:prstGeom prst="rect">
            <a:avLst/>
          </a:prstGeom>
        </p:spPr>
      </p:pic>
    </p:spTree>
    <p:extLst>
      <p:ext uri="{BB962C8B-B14F-4D97-AF65-F5344CB8AC3E}">
        <p14:creationId xmlns:p14="http://schemas.microsoft.com/office/powerpoint/2010/main" val="39042851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393E3EE453110439DCBD5694F279E34" ma:contentTypeVersion="19" ma:contentTypeDescription="Crear nuevo documento." ma:contentTypeScope="" ma:versionID="95c7bde32d30beccaab8c6c434d2f9c8">
  <xsd:schema xmlns:xsd="http://www.w3.org/2001/XMLSchema" xmlns:xs="http://www.w3.org/2001/XMLSchema" xmlns:p="http://schemas.microsoft.com/office/2006/metadata/properties" xmlns:ns1="http://schemas.microsoft.com/sharepoint/v3" xmlns:ns2="68d7e503-3645-4de1-badd-53457fa0b102" xmlns:ns3="12c5bf6c-c730-469d-b89e-21ee1ba8e81e" targetNamespace="http://schemas.microsoft.com/office/2006/metadata/properties" ma:root="true" ma:fieldsID="cf8709557549c337a346b8883c62e4b5" ns1:_="" ns2:_="" ns3:_="">
    <xsd:import namespace="http://schemas.microsoft.com/sharepoint/v3"/>
    <xsd:import namespace="68d7e503-3645-4de1-badd-53457fa0b102"/>
    <xsd:import namespace="12c5bf6c-c730-469d-b89e-21ee1ba8e8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7e503-3645-4de1-badd-53457fa0b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0b2a62ba-b3cd-48bc-9bdf-aec0dd6f17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c5bf6c-c730-469d-b89e-21ee1ba8e81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5" nillable="true" ma:displayName="Taxonomy Catch All Column" ma:hidden="true" ma:list="{c4dda079-a740-4eec-a5df-7fcdb8d017b3}" ma:internalName="TaxCatchAll" ma:showField="CatchAllData" ma:web="12c5bf6c-c730-469d-b89e-21ee1ba8e8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B4D9D-0088-47D2-949A-6B3B32D026EC}">
  <ds:schemaRefs>
    <ds:schemaRef ds:uri="http://schemas.microsoft.com/sharepoint/v3/contenttype/forms"/>
  </ds:schemaRefs>
</ds:datastoreItem>
</file>

<file path=customXml/itemProps2.xml><?xml version="1.0" encoding="utf-8"?>
<ds:datastoreItem xmlns:ds="http://schemas.openxmlformats.org/officeDocument/2006/customXml" ds:itemID="{9D73549E-EC8F-4CA6-9173-3A0D84A85833}">
  <ds:schemaRefs>
    <ds:schemaRef ds:uri="12c5bf6c-c730-469d-b89e-21ee1ba8e81e"/>
    <ds:schemaRef ds:uri="68d7e503-3645-4de1-badd-53457fa0b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2644</Words>
  <Application>Microsoft Office PowerPoint</Application>
  <PresentationFormat>Personalizado</PresentationFormat>
  <Paragraphs>164</Paragraphs>
  <Slides>14</Slides>
  <Notes>11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Geonavegación de pozos horizontales en reservorios Convencionales: Caso de estudio D-129 Tight </vt:lpstr>
      <vt:lpstr>Agenda</vt:lpstr>
      <vt:lpstr>Presentación de PowerPoint</vt:lpstr>
      <vt:lpstr>Presentación de PowerPoint</vt:lpstr>
      <vt:lpstr>Metodología- Planificación</vt:lpstr>
      <vt:lpstr>Metodología- Planificación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José Nelson Bogosevich Rossi</cp:lastModifiedBy>
  <cp:revision>3</cp:revision>
  <dcterms:created xsi:type="dcterms:W3CDTF">2023-07-24T14:30:55Z</dcterms:created>
  <dcterms:modified xsi:type="dcterms:W3CDTF">2023-11-04T21:24:07Z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01c5ec-e5b5-40ab-b632-dbf2eb8611fa_Enabled">
    <vt:lpwstr>true</vt:lpwstr>
  </property>
  <property fmtid="{D5CDD505-2E9C-101B-9397-08002B2CF9AE}" pid="3" name="MSIP_Label_b701c5ec-e5b5-40ab-b632-dbf2eb8611fa_SetDate">
    <vt:lpwstr>2023-10-11T13:43:58Z</vt:lpwstr>
  </property>
  <property fmtid="{D5CDD505-2E9C-101B-9397-08002B2CF9AE}" pid="4" name="MSIP_Label_b701c5ec-e5b5-40ab-b632-dbf2eb8611fa_Method">
    <vt:lpwstr>Privileged</vt:lpwstr>
  </property>
  <property fmtid="{D5CDD505-2E9C-101B-9397-08002B2CF9AE}" pid="5" name="MSIP_Label_b701c5ec-e5b5-40ab-b632-dbf2eb8611fa_Name">
    <vt:lpwstr>YPF - Privado</vt:lpwstr>
  </property>
  <property fmtid="{D5CDD505-2E9C-101B-9397-08002B2CF9AE}" pid="6" name="MSIP_Label_b701c5ec-e5b5-40ab-b632-dbf2eb8611fa_SiteId">
    <vt:lpwstr>038018c3-616c-4b46-ad9b-aa9007f701b5</vt:lpwstr>
  </property>
  <property fmtid="{D5CDD505-2E9C-101B-9397-08002B2CF9AE}" pid="7" name="MSIP_Label_b701c5ec-e5b5-40ab-b632-dbf2eb8611fa_ActionId">
    <vt:lpwstr>e263b632-435b-4e46-ba3b-f5fb8fd95466</vt:lpwstr>
  </property>
  <property fmtid="{D5CDD505-2E9C-101B-9397-08002B2CF9AE}" pid="8" name="MSIP_Label_b701c5ec-e5b5-40ab-b632-dbf2eb8611fa_ContentBits">
    <vt:lpwstr>3</vt:lpwstr>
  </property>
  <property fmtid="{D5CDD505-2E9C-101B-9397-08002B2CF9AE}" pid="9" name="ClassificationContentMarkingFooterLocations">
    <vt:lpwstr>Tema de Office:5</vt:lpwstr>
  </property>
  <property fmtid="{D5CDD505-2E9C-101B-9397-08002B2CF9AE}" pid="10" name="ClassificationContentMarkingFooterText">
    <vt:lpwstr>Documento: YPF-Privado</vt:lpwstr>
  </property>
  <property fmtid="{D5CDD505-2E9C-101B-9397-08002B2CF9AE}" pid="11" name="ClassificationContentMarkingHeaderLocations">
    <vt:lpwstr>Tema de Office:4</vt:lpwstr>
  </property>
  <property fmtid="{D5CDD505-2E9C-101B-9397-08002B2CF9AE}" pid="12" name="ClassificationContentMarkingHeaderText">
    <vt:lpwstr>Documento: YPF-Privado</vt:lpwstr>
  </property>
</Properties>
</file>