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567" r:id="rId3"/>
    <p:sldId id="568" r:id="rId4"/>
    <p:sldId id="257" r:id="rId5"/>
    <p:sldId id="569" r:id="rId6"/>
    <p:sldId id="570" r:id="rId7"/>
    <p:sldId id="566" r:id="rId8"/>
    <p:sldId id="565" r:id="rId9"/>
    <p:sldId id="574" r:id="rId10"/>
    <p:sldId id="575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B72"/>
    <a:srgbClr val="6E99C0"/>
    <a:srgbClr val="969696"/>
    <a:srgbClr val="1F2C47"/>
    <a:srgbClr val="1B263D"/>
    <a:srgbClr val="EDF1F7"/>
    <a:srgbClr val="192338"/>
    <a:srgbClr val="313C52"/>
    <a:srgbClr val="1D284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1034B-EEDE-4A7A-BBE0-B957493C4C22}" v="1107" dt="2023-11-09T10:27:40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OLI, MAURO ANDRES" userId="72668326-6bd6-428e-87cc-534505eba308" providerId="ADAL" clId="{3EC1034B-EEDE-4A7A-BBE0-B957493C4C22}"/>
    <pc:docChg chg="undo custSel mod addSld delSld modSld sldOrd modMainMaster">
      <pc:chgData name="ANDREOLI, MAURO ANDRES" userId="72668326-6bd6-428e-87cc-534505eba308" providerId="ADAL" clId="{3EC1034B-EEDE-4A7A-BBE0-B957493C4C22}" dt="2023-11-09T10:28:23.099" v="11266" actId="478"/>
      <pc:docMkLst>
        <pc:docMk/>
      </pc:docMkLst>
      <pc:sldChg chg="modSp mod">
        <pc:chgData name="ANDREOLI, MAURO ANDRES" userId="72668326-6bd6-428e-87cc-534505eba308" providerId="ADAL" clId="{3EC1034B-EEDE-4A7A-BBE0-B957493C4C22}" dt="2023-11-09T10:20:31.405" v="11259" actId="20577"/>
        <pc:sldMkLst>
          <pc:docMk/>
          <pc:sldMk cId="3507860850" sldId="256"/>
        </pc:sldMkLst>
        <pc:spChg chg="mod">
          <ac:chgData name="ANDREOLI, MAURO ANDRES" userId="72668326-6bd6-428e-87cc-534505eba308" providerId="ADAL" clId="{3EC1034B-EEDE-4A7A-BBE0-B957493C4C22}" dt="2023-11-09T10:20:31.405" v="11259" actId="20577"/>
          <ac:spMkLst>
            <pc:docMk/>
            <pc:sldMk cId="3507860850" sldId="256"/>
            <ac:spMk id="2" creationId="{00000000-0000-0000-0000-000000000000}"/>
          </ac:spMkLst>
        </pc:spChg>
      </pc:sldChg>
      <pc:sldChg chg="addSp delSp modSp new mod ord modTransition addAnim delAnim modAnim">
        <pc:chgData name="ANDREOLI, MAURO ANDRES" userId="72668326-6bd6-428e-87cc-534505eba308" providerId="ADAL" clId="{3EC1034B-EEDE-4A7A-BBE0-B957493C4C22}" dt="2023-11-06T12:10:55.757" v="6913" actId="207"/>
        <pc:sldMkLst>
          <pc:docMk/>
          <pc:sldMk cId="4253039178" sldId="257"/>
        </pc:sldMkLst>
        <pc:spChg chg="add mod">
          <ac:chgData name="ANDREOLI, MAURO ANDRES" userId="72668326-6bd6-428e-87cc-534505eba308" providerId="ADAL" clId="{3EC1034B-EEDE-4A7A-BBE0-B957493C4C22}" dt="2023-11-03T18:32:47.709" v="4997" actId="20577"/>
          <ac:spMkLst>
            <pc:docMk/>
            <pc:sldMk cId="4253039178" sldId="257"/>
            <ac:spMk id="2" creationId="{B222D53C-9129-C708-0182-3740C4623487}"/>
          </ac:spMkLst>
        </pc:spChg>
        <pc:spChg chg="del mod">
          <ac:chgData name="ANDREOLI, MAURO ANDRES" userId="72668326-6bd6-428e-87cc-534505eba308" providerId="ADAL" clId="{3EC1034B-EEDE-4A7A-BBE0-B957493C4C22}" dt="2023-10-25T17:16:29.781" v="118" actId="478"/>
          <ac:spMkLst>
            <pc:docMk/>
            <pc:sldMk cId="4253039178" sldId="257"/>
            <ac:spMk id="2" creationId="{FF19964A-B463-500E-C6D9-4DC001CA1677}"/>
          </ac:spMkLst>
        </pc:spChg>
        <pc:spChg chg="del">
          <ac:chgData name="ANDREOLI, MAURO ANDRES" userId="72668326-6bd6-428e-87cc-534505eba308" providerId="ADAL" clId="{3EC1034B-EEDE-4A7A-BBE0-B957493C4C22}" dt="2023-10-25T17:16:28.562" v="117" actId="478"/>
          <ac:spMkLst>
            <pc:docMk/>
            <pc:sldMk cId="4253039178" sldId="257"/>
            <ac:spMk id="3" creationId="{335F8AE6-2F51-9464-AF32-F80CB755C90F}"/>
          </ac:spMkLst>
        </pc:spChg>
        <pc:spChg chg="add del mod">
          <ac:chgData name="ANDREOLI, MAURO ANDRES" userId="72668326-6bd6-428e-87cc-534505eba308" providerId="ADAL" clId="{3EC1034B-EEDE-4A7A-BBE0-B957493C4C22}" dt="2023-11-03T19:48:57.948" v="5871" actId="478"/>
          <ac:spMkLst>
            <pc:docMk/>
            <pc:sldMk cId="4253039178" sldId="257"/>
            <ac:spMk id="4" creationId="{83C2A588-743D-9018-2CB3-344AD6D22E5E}"/>
          </ac:spMkLst>
        </pc:spChg>
        <pc:spChg chg="add del">
          <ac:chgData name="ANDREOLI, MAURO ANDRES" userId="72668326-6bd6-428e-87cc-534505eba308" providerId="ADAL" clId="{3EC1034B-EEDE-4A7A-BBE0-B957493C4C22}" dt="2023-10-31T19:05:39.624" v="1073" actId="478"/>
          <ac:spMkLst>
            <pc:docMk/>
            <pc:sldMk cId="4253039178" sldId="257"/>
            <ac:spMk id="8" creationId="{3ECFBE6E-AD66-696D-EEB3-FE50E184A985}"/>
          </ac:spMkLst>
        </pc:spChg>
        <pc:spChg chg="add mod">
          <ac:chgData name="ANDREOLI, MAURO ANDRES" userId="72668326-6bd6-428e-87cc-534505eba308" providerId="ADAL" clId="{3EC1034B-EEDE-4A7A-BBE0-B957493C4C22}" dt="2023-11-03T19:00:16.870" v="5197" actId="207"/>
          <ac:spMkLst>
            <pc:docMk/>
            <pc:sldMk cId="4253039178" sldId="257"/>
            <ac:spMk id="12" creationId="{7FBBCCB0-0959-6E40-9C67-814A3885544F}"/>
          </ac:spMkLst>
        </pc:spChg>
        <pc:spChg chg="add del mod">
          <ac:chgData name="ANDREOLI, MAURO ANDRES" userId="72668326-6bd6-428e-87cc-534505eba308" providerId="ADAL" clId="{3EC1034B-EEDE-4A7A-BBE0-B957493C4C22}" dt="2023-10-31T19:18:10.844" v="1226" actId="21"/>
          <ac:spMkLst>
            <pc:docMk/>
            <pc:sldMk cId="4253039178" sldId="257"/>
            <ac:spMk id="13" creationId="{22E75FB8-1F6C-1234-F50A-7065B5C33FE3}"/>
          </ac:spMkLst>
        </pc:spChg>
        <pc:spChg chg="add del mod">
          <ac:chgData name="ANDREOLI, MAURO ANDRES" userId="72668326-6bd6-428e-87cc-534505eba308" providerId="ADAL" clId="{3EC1034B-EEDE-4A7A-BBE0-B957493C4C22}" dt="2023-11-03T19:33:58.464" v="5729" actId="478"/>
          <ac:spMkLst>
            <pc:docMk/>
            <pc:sldMk cId="4253039178" sldId="257"/>
            <ac:spMk id="14" creationId="{1AD14FE9-F8D1-00AB-3F3C-9ED867A0FECB}"/>
          </ac:spMkLst>
        </pc:spChg>
        <pc:spChg chg="add del mod">
          <ac:chgData name="ANDREOLI, MAURO ANDRES" userId="72668326-6bd6-428e-87cc-534505eba308" providerId="ADAL" clId="{3EC1034B-EEDE-4A7A-BBE0-B957493C4C22}" dt="2023-10-31T19:20:01.953" v="1243" actId="478"/>
          <ac:spMkLst>
            <pc:docMk/>
            <pc:sldMk cId="4253039178" sldId="257"/>
            <ac:spMk id="14" creationId="{2DCFB7B7-2366-90A2-5736-31BF3C43FA17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6" creationId="{6BE720F7-E40B-1CDF-1A87-209C389E29BF}"/>
          </ac:spMkLst>
        </pc:spChg>
        <pc:spChg chg="add del mod">
          <ac:chgData name="ANDREOLI, MAURO ANDRES" userId="72668326-6bd6-428e-87cc-534505eba308" providerId="ADAL" clId="{3EC1034B-EEDE-4A7A-BBE0-B957493C4C22}" dt="2023-11-03T19:36:23.157" v="5798" actId="478"/>
          <ac:spMkLst>
            <pc:docMk/>
            <pc:sldMk cId="4253039178" sldId="257"/>
            <ac:spMk id="17" creationId="{2D8F88D9-0317-DA83-0AAF-7F91FC3F091B}"/>
          </ac:spMkLst>
        </pc:spChg>
        <pc:spChg chg="add del mod">
          <ac:chgData name="ANDREOLI, MAURO ANDRES" userId="72668326-6bd6-428e-87cc-534505eba308" providerId="ADAL" clId="{3EC1034B-EEDE-4A7A-BBE0-B957493C4C22}" dt="2023-10-31T19:19:06.225" v="1232" actId="478"/>
          <ac:spMkLst>
            <pc:docMk/>
            <pc:sldMk cId="4253039178" sldId="257"/>
            <ac:spMk id="17" creationId="{8AA584C9-3950-693F-10A5-9DAFE5BFA521}"/>
          </ac:spMkLst>
        </pc:spChg>
        <pc:spChg chg="add del mod">
          <ac:chgData name="ANDREOLI, MAURO ANDRES" userId="72668326-6bd6-428e-87cc-534505eba308" providerId="ADAL" clId="{3EC1034B-EEDE-4A7A-BBE0-B957493C4C22}" dt="2023-10-31T19:19:54.713" v="1242" actId="478"/>
          <ac:spMkLst>
            <pc:docMk/>
            <pc:sldMk cId="4253039178" sldId="257"/>
            <ac:spMk id="18" creationId="{721A0783-B518-BA97-076B-B51497E7472E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20" creationId="{7CF1E6FA-4529-9CE6-5ED5-C751032DB662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22" creationId="{CF9A6B7D-D977-39B6-1F5A-AC1870F31F20}"/>
          </ac:spMkLst>
        </pc:spChg>
        <pc:spChg chg="add del mod">
          <ac:chgData name="ANDREOLI, MAURO ANDRES" userId="72668326-6bd6-428e-87cc-534505eba308" providerId="ADAL" clId="{3EC1034B-EEDE-4A7A-BBE0-B957493C4C22}" dt="2023-11-03T18:46:06.726" v="5084" actId="21"/>
          <ac:spMkLst>
            <pc:docMk/>
            <pc:sldMk cId="4253039178" sldId="257"/>
            <ac:spMk id="24" creationId="{88DEF9AE-2FF6-AFED-84E5-6F304FAED749}"/>
          </ac:spMkLst>
        </pc:spChg>
        <pc:spChg chg="add del mod">
          <ac:chgData name="ANDREOLI, MAURO ANDRES" userId="72668326-6bd6-428e-87cc-534505eba308" providerId="ADAL" clId="{3EC1034B-EEDE-4A7A-BBE0-B957493C4C22}" dt="2023-11-03T18:46:10.392" v="5086" actId="21"/>
          <ac:spMkLst>
            <pc:docMk/>
            <pc:sldMk cId="4253039178" sldId="257"/>
            <ac:spMk id="26" creationId="{96FC0EE8-DB14-E86A-2248-D2AE8C80795E}"/>
          </ac:spMkLst>
        </pc:spChg>
        <pc:spChg chg="add mod">
          <ac:chgData name="ANDREOLI, MAURO ANDRES" userId="72668326-6bd6-428e-87cc-534505eba308" providerId="ADAL" clId="{3EC1034B-EEDE-4A7A-BBE0-B957493C4C22}" dt="2023-11-06T12:10:55.757" v="6913" actId="207"/>
          <ac:spMkLst>
            <pc:docMk/>
            <pc:sldMk cId="4253039178" sldId="257"/>
            <ac:spMk id="28" creationId="{7E7FFE52-AD8C-1D96-CD13-49230131BBC9}"/>
          </ac:spMkLst>
        </pc:spChg>
        <pc:spChg chg="add del mod">
          <ac:chgData name="ANDREOLI, MAURO ANDRES" userId="72668326-6bd6-428e-87cc-534505eba308" providerId="ADAL" clId="{3EC1034B-EEDE-4A7A-BBE0-B957493C4C22}" dt="2023-11-03T19:34:40.281" v="5739" actId="478"/>
          <ac:spMkLst>
            <pc:docMk/>
            <pc:sldMk cId="4253039178" sldId="257"/>
            <ac:spMk id="32" creationId="{4CA72CC9-A63A-CAC9-4BDE-38B4B2BC5DA7}"/>
          </ac:spMkLst>
        </pc:spChg>
        <pc:spChg chg="add del mod">
          <ac:chgData name="ANDREOLI, MAURO ANDRES" userId="72668326-6bd6-428e-87cc-534505eba308" providerId="ADAL" clId="{3EC1034B-EEDE-4A7A-BBE0-B957493C4C22}" dt="2023-11-03T19:36:18.544" v="5796" actId="478"/>
          <ac:spMkLst>
            <pc:docMk/>
            <pc:sldMk cId="4253039178" sldId="257"/>
            <ac:spMk id="34" creationId="{7F2E6AD6-27D6-11F2-42AC-C0FD2BD1DE27}"/>
          </ac:spMkLst>
        </pc:spChg>
        <pc:spChg chg="add del mod">
          <ac:chgData name="ANDREOLI, MAURO ANDRES" userId="72668326-6bd6-428e-87cc-534505eba308" providerId="ADAL" clId="{3EC1034B-EEDE-4A7A-BBE0-B957493C4C22}" dt="2023-11-03T19:48:48.305" v="5867" actId="21"/>
          <ac:spMkLst>
            <pc:docMk/>
            <pc:sldMk cId="4253039178" sldId="257"/>
            <ac:spMk id="36" creationId="{B4713881-6612-68C0-21DD-A953435F8B62}"/>
          </ac:spMkLst>
        </pc:spChg>
        <pc:spChg chg="add del mod">
          <ac:chgData name="ANDREOLI, MAURO ANDRES" userId="72668326-6bd6-428e-87cc-534505eba308" providerId="ADAL" clId="{3EC1034B-EEDE-4A7A-BBE0-B957493C4C22}" dt="2023-11-03T19:48:48.305" v="5867" actId="21"/>
          <ac:spMkLst>
            <pc:docMk/>
            <pc:sldMk cId="4253039178" sldId="257"/>
            <ac:spMk id="37" creationId="{2269A9AF-94AF-A412-1658-842DFC800153}"/>
          </ac:spMkLst>
        </pc:spChg>
        <pc:spChg chg="add del mod">
          <ac:chgData name="ANDREOLI, MAURO ANDRES" userId="72668326-6bd6-428e-87cc-534505eba308" providerId="ADAL" clId="{3EC1034B-EEDE-4A7A-BBE0-B957493C4C22}" dt="2023-11-03T19:48:13.154" v="5863" actId="478"/>
          <ac:spMkLst>
            <pc:docMk/>
            <pc:sldMk cId="4253039178" sldId="257"/>
            <ac:spMk id="38" creationId="{FA7A6494-96ED-D18F-28D7-BFC6588FF48F}"/>
          </ac:spMkLst>
        </pc:spChg>
        <pc:spChg chg="del mod topLvl">
          <ac:chgData name="ANDREOLI, MAURO ANDRES" userId="72668326-6bd6-428e-87cc-534505eba308" providerId="ADAL" clId="{3EC1034B-EEDE-4A7A-BBE0-B957493C4C22}" dt="2023-11-03T19:48:15.085" v="5864" actId="478"/>
          <ac:spMkLst>
            <pc:docMk/>
            <pc:sldMk cId="4253039178" sldId="257"/>
            <ac:spMk id="44" creationId="{B172EF1E-D8F1-CF83-48E5-2DEF5CED28E6}"/>
          </ac:spMkLst>
        </pc:spChg>
        <pc:spChg chg="mod">
          <ac:chgData name="ANDREOLI, MAURO ANDRES" userId="72668326-6bd6-428e-87cc-534505eba308" providerId="ADAL" clId="{3EC1034B-EEDE-4A7A-BBE0-B957493C4C22}" dt="2023-11-03T19:44:42.689" v="5842"/>
          <ac:spMkLst>
            <pc:docMk/>
            <pc:sldMk cId="4253039178" sldId="257"/>
            <ac:spMk id="48" creationId="{869B636F-AD6D-94DF-D54E-0CCD61A3E97A}"/>
          </ac:spMkLst>
        </pc:spChg>
        <pc:spChg chg="add del">
          <ac:chgData name="ANDREOLI, MAURO ANDRES" userId="72668326-6bd6-428e-87cc-534505eba308" providerId="ADAL" clId="{3EC1034B-EEDE-4A7A-BBE0-B957493C4C22}" dt="2023-10-25T20:45:53.494" v="431" actId="478"/>
          <ac:spMkLst>
            <pc:docMk/>
            <pc:sldMk cId="4253039178" sldId="257"/>
            <ac:spMk id="1040" creationId="{8A75461E-CE4F-02B8-B012-D96A510D97B9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41" creationId="{7BB9BA3B-5609-1C8E-B615-5FCE7720F4CF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42" creationId="{7460973E-DB5B-D221-EAB7-6004C7F8B703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43" creationId="{8F31C005-5C96-272E-F5C2-2B426E4EE131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44" creationId="{98D62427-0789-198E-3FD6-AC7622D3E0C9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45" creationId="{188F0D2D-A3B3-371E-DDF2-BBC1DCE4D53B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46" creationId="{1B027DCB-A72E-39B9-E943-427DA161056F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47" creationId="{C4CD7A8B-C6FA-D40E-EE2E-50E915E9B31E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48" creationId="{C10E7E13-3BE9-2896-DCC3-56E5ECD28635}"/>
          </ac:spMkLst>
        </pc:spChg>
        <pc:spChg chg="add del">
          <ac:chgData name="ANDREOLI, MAURO ANDRES" userId="72668326-6bd6-428e-87cc-534505eba308" providerId="ADAL" clId="{3EC1034B-EEDE-4A7A-BBE0-B957493C4C22}" dt="2023-10-25T20:43:48.586" v="405" actId="478"/>
          <ac:spMkLst>
            <pc:docMk/>
            <pc:sldMk cId="4253039178" sldId="257"/>
            <ac:spMk id="1049" creationId="{69517D45-3509-22C1-741A-22E890C96FC2}"/>
          </ac:spMkLst>
        </pc:spChg>
        <pc:spChg chg="add del mod">
          <ac:chgData name="ANDREOLI, MAURO ANDRES" userId="72668326-6bd6-428e-87cc-534505eba308" providerId="ADAL" clId="{3EC1034B-EEDE-4A7A-BBE0-B957493C4C22}" dt="2023-10-25T20:39:16.985" v="303" actId="478"/>
          <ac:spMkLst>
            <pc:docMk/>
            <pc:sldMk cId="4253039178" sldId="257"/>
            <ac:spMk id="1050" creationId="{B75D507A-900F-0769-606A-9F40038BCE61}"/>
          </ac:spMkLst>
        </pc:spChg>
        <pc:spChg chg="add del mod">
          <ac:chgData name="ANDREOLI, MAURO ANDRES" userId="72668326-6bd6-428e-87cc-534505eba308" providerId="ADAL" clId="{3EC1034B-EEDE-4A7A-BBE0-B957493C4C22}" dt="2023-10-25T20:39:17.812" v="304" actId="478"/>
          <ac:spMkLst>
            <pc:docMk/>
            <pc:sldMk cId="4253039178" sldId="257"/>
            <ac:spMk id="1051" creationId="{C5C7C120-74F1-F955-483D-F2147C69ACBE}"/>
          </ac:spMkLst>
        </pc:spChg>
        <pc:spChg chg="add del mod">
          <ac:chgData name="ANDREOLI, MAURO ANDRES" userId="72668326-6bd6-428e-87cc-534505eba308" providerId="ADAL" clId="{3EC1034B-EEDE-4A7A-BBE0-B957493C4C22}" dt="2023-10-25T20:39:18.471" v="305" actId="478"/>
          <ac:spMkLst>
            <pc:docMk/>
            <pc:sldMk cId="4253039178" sldId="257"/>
            <ac:spMk id="1052" creationId="{1DF15038-A335-C446-A885-BB9E3212C647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53" creationId="{8F0E3B43-8CA7-33AB-69B3-A8773641A299}"/>
          </ac:spMkLst>
        </pc:spChg>
        <pc:spChg chg="add mod or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54" creationId="{9557A63D-2251-A451-E469-F205B875C812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55" creationId="{AA5C0A65-B277-D859-3D9B-209D7730E4F8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56" creationId="{96777182-DAC1-6187-20BB-9008235F3720}"/>
          </ac:spMkLst>
        </pc:spChg>
        <pc:spChg chg="add mod">
          <ac:chgData name="ANDREOLI, MAURO ANDRES" userId="72668326-6bd6-428e-87cc-534505eba308" providerId="ADAL" clId="{3EC1034B-EEDE-4A7A-BBE0-B957493C4C22}" dt="2023-11-03T18:58:02.280" v="5172" actId="207"/>
          <ac:spMkLst>
            <pc:docMk/>
            <pc:sldMk cId="4253039178" sldId="257"/>
            <ac:spMk id="1057" creationId="{8F3BFA1B-63D8-3968-EA9B-C81099F4924A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58" creationId="{AFF0EF66-E724-3585-3093-AFE4E65BDEB3}"/>
          </ac:spMkLst>
        </pc:spChg>
        <pc:spChg chg="add mod">
          <ac:chgData name="ANDREOLI, MAURO ANDRES" userId="72668326-6bd6-428e-87cc-534505eba308" providerId="ADAL" clId="{3EC1034B-EEDE-4A7A-BBE0-B957493C4C22}" dt="2023-11-03T18:58:02.038" v="5171" actId="207"/>
          <ac:spMkLst>
            <pc:docMk/>
            <pc:sldMk cId="4253039178" sldId="257"/>
            <ac:spMk id="1059" creationId="{C0B2E0D0-BCB1-33D9-C0DC-594B8AE75D4A}"/>
          </ac:spMkLst>
        </pc:spChg>
        <pc:spChg chg="add mod">
          <ac:chgData name="ANDREOLI, MAURO ANDRES" userId="72668326-6bd6-428e-87cc-534505eba308" providerId="ADAL" clId="{3EC1034B-EEDE-4A7A-BBE0-B957493C4C22}" dt="2023-11-03T18:58:02.038" v="5171" actId="207"/>
          <ac:spMkLst>
            <pc:docMk/>
            <pc:sldMk cId="4253039178" sldId="257"/>
            <ac:spMk id="1060" creationId="{A43C2858-6F5C-0868-03FE-1138B06D5DE4}"/>
          </ac:spMkLst>
        </pc:spChg>
        <pc:spChg chg="add mod">
          <ac:chgData name="ANDREOLI, MAURO ANDRES" userId="72668326-6bd6-428e-87cc-534505eba308" providerId="ADAL" clId="{3EC1034B-EEDE-4A7A-BBE0-B957493C4C22}" dt="2023-11-03T18:58:01.770" v="5170" actId="207"/>
          <ac:spMkLst>
            <pc:docMk/>
            <pc:sldMk cId="4253039178" sldId="257"/>
            <ac:spMk id="1061" creationId="{E931331F-9D91-0016-DF5A-45C2B4E5AC82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62" creationId="{408987D3-0DAF-5673-DCD0-ED60E279CA11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63" creationId="{FF67D233-873C-89FF-3177-5D3F566F524C}"/>
          </ac:spMkLst>
        </pc:spChg>
        <pc:spChg chg="add del mod">
          <ac:chgData name="ANDREOLI, MAURO ANDRES" userId="72668326-6bd6-428e-87cc-534505eba308" providerId="ADAL" clId="{3EC1034B-EEDE-4A7A-BBE0-B957493C4C22}" dt="2023-10-25T20:42:31.843" v="395" actId="478"/>
          <ac:spMkLst>
            <pc:docMk/>
            <pc:sldMk cId="4253039178" sldId="257"/>
            <ac:spMk id="1064" creationId="{69DB9034-494F-364A-490C-9807C643A704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65" creationId="{80F6F888-78CA-6E3D-80E6-2D71442FA74B}"/>
          </ac:spMkLst>
        </pc:spChg>
        <pc:spChg chg="add mod">
          <ac:chgData name="ANDREOLI, MAURO ANDRES" userId="72668326-6bd6-428e-87cc-534505eba308" providerId="ADAL" clId="{3EC1034B-EEDE-4A7A-BBE0-B957493C4C22}" dt="2023-11-03T19:00:16.870" v="5197" actId="207"/>
          <ac:spMkLst>
            <pc:docMk/>
            <pc:sldMk cId="4253039178" sldId="257"/>
            <ac:spMk id="1067" creationId="{1D7947ED-5FAC-0A77-2A2E-082138110C49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68" creationId="{A0D63655-0D7C-ABE1-3CD0-C4E6A1CFE9EB}"/>
          </ac:spMkLst>
        </pc:spChg>
        <pc:spChg chg="add del mod">
          <ac:chgData name="ANDREOLI, MAURO ANDRES" userId="72668326-6bd6-428e-87cc-534505eba308" providerId="ADAL" clId="{3EC1034B-EEDE-4A7A-BBE0-B957493C4C22}" dt="2023-10-31T19:15:35.245" v="1202" actId="478"/>
          <ac:spMkLst>
            <pc:docMk/>
            <pc:sldMk cId="4253039178" sldId="257"/>
            <ac:spMk id="1069" creationId="{B043BD28-F8BB-09F7-74F2-B0640AC6B0FD}"/>
          </ac:spMkLst>
        </pc:spChg>
        <pc:spChg chg="add mod">
          <ac:chgData name="ANDREOLI, MAURO ANDRES" userId="72668326-6bd6-428e-87cc-534505eba308" providerId="ADAL" clId="{3EC1034B-EEDE-4A7A-BBE0-B957493C4C22}" dt="2023-11-03T18:54:32.512" v="5160" actId="164"/>
          <ac:spMkLst>
            <pc:docMk/>
            <pc:sldMk cId="4253039178" sldId="257"/>
            <ac:spMk id="1070" creationId="{AB487C2B-10E7-7F35-9780-AD0466AC8111}"/>
          </ac:spMkLst>
        </pc:spChg>
        <pc:spChg chg="add del mod">
          <ac:chgData name="ANDREOLI, MAURO ANDRES" userId="72668326-6bd6-428e-87cc-534505eba308" providerId="ADAL" clId="{3EC1034B-EEDE-4A7A-BBE0-B957493C4C22}" dt="2023-10-26T20:49:35.830" v="847" actId="478"/>
          <ac:spMkLst>
            <pc:docMk/>
            <pc:sldMk cId="4253039178" sldId="257"/>
            <ac:spMk id="1072" creationId="{6E412FAC-45EE-FB8D-D02B-DD88EF5D013C}"/>
          </ac:spMkLst>
        </pc:spChg>
        <pc:spChg chg="add mod">
          <ac:chgData name="ANDREOLI, MAURO ANDRES" userId="72668326-6bd6-428e-87cc-534505eba308" providerId="ADAL" clId="{3EC1034B-EEDE-4A7A-BBE0-B957493C4C22}" dt="2023-11-03T18:44:55.086" v="5073" actId="165"/>
          <ac:spMkLst>
            <pc:docMk/>
            <pc:sldMk cId="4253039178" sldId="257"/>
            <ac:spMk id="1077" creationId="{38DE3CD1-37D8-210B-7438-CDAC81DE7B46}"/>
          </ac:spMkLst>
        </pc:spChg>
        <pc:spChg chg="add del mod">
          <ac:chgData name="ANDREOLI, MAURO ANDRES" userId="72668326-6bd6-428e-87cc-534505eba308" providerId="ADAL" clId="{3EC1034B-EEDE-4A7A-BBE0-B957493C4C22}" dt="2023-10-25T20:57:34.243" v="661" actId="478"/>
          <ac:spMkLst>
            <pc:docMk/>
            <pc:sldMk cId="4253039178" sldId="257"/>
            <ac:spMk id="1079" creationId="{8C20F4BD-0CA2-763D-163F-21F2990F524C}"/>
          </ac:spMkLst>
        </pc:spChg>
        <pc:spChg chg="add del mod">
          <ac:chgData name="ANDREOLI, MAURO ANDRES" userId="72668326-6bd6-428e-87cc-534505eba308" providerId="ADAL" clId="{3EC1034B-EEDE-4A7A-BBE0-B957493C4C22}" dt="2023-10-25T20:57:35.822" v="662" actId="478"/>
          <ac:spMkLst>
            <pc:docMk/>
            <pc:sldMk cId="4253039178" sldId="257"/>
            <ac:spMk id="1080" creationId="{6C86536C-3006-DE47-4F9E-48E2AF698F58}"/>
          </ac:spMkLst>
        </pc:spChg>
        <pc:spChg chg="add del mod">
          <ac:chgData name="ANDREOLI, MAURO ANDRES" userId="72668326-6bd6-428e-87cc-534505eba308" providerId="ADAL" clId="{3EC1034B-EEDE-4A7A-BBE0-B957493C4C22}" dt="2023-10-25T20:56:47.762" v="650" actId="478"/>
          <ac:spMkLst>
            <pc:docMk/>
            <pc:sldMk cId="4253039178" sldId="257"/>
            <ac:spMk id="1082" creationId="{371C6DC1-0E8C-559C-DA57-C01DAE511F4C}"/>
          </ac:spMkLst>
        </pc:spChg>
        <pc:spChg chg="add mod">
          <ac:chgData name="ANDREOLI, MAURO ANDRES" userId="72668326-6bd6-428e-87cc-534505eba308" providerId="ADAL" clId="{3EC1034B-EEDE-4A7A-BBE0-B957493C4C22}" dt="2023-11-03T18:58:43.149" v="5181" actId="208"/>
          <ac:spMkLst>
            <pc:docMk/>
            <pc:sldMk cId="4253039178" sldId="257"/>
            <ac:spMk id="1083" creationId="{EB8DCCDB-C132-90F6-74CA-2BDA618CB00B}"/>
          </ac:spMkLst>
        </pc:spChg>
        <pc:spChg chg="mod">
          <ac:chgData name="ANDREOLI, MAURO ANDRES" userId="72668326-6bd6-428e-87cc-534505eba308" providerId="ADAL" clId="{3EC1034B-EEDE-4A7A-BBE0-B957493C4C22}" dt="2023-11-03T19:00:03.118" v="5195" actId="207"/>
          <ac:spMkLst>
            <pc:docMk/>
            <pc:sldMk cId="4253039178" sldId="257"/>
            <ac:spMk id="1087" creationId="{EF9EE9E6-5F36-CB33-5B01-BC799A8755DF}"/>
          </ac:spMkLst>
        </pc:spChg>
        <pc:spChg chg="mod">
          <ac:chgData name="ANDREOLI, MAURO ANDRES" userId="72668326-6bd6-428e-87cc-534505eba308" providerId="ADAL" clId="{3EC1034B-EEDE-4A7A-BBE0-B957493C4C22}" dt="2023-11-03T18:58:18.744" v="5174" actId="208"/>
          <ac:spMkLst>
            <pc:docMk/>
            <pc:sldMk cId="4253039178" sldId="257"/>
            <ac:spMk id="1088" creationId="{E2358018-C909-F3C3-DEDF-BDBA3744A802}"/>
          </ac:spMkLst>
        </pc:spChg>
        <pc:spChg chg="mod">
          <ac:chgData name="ANDREOLI, MAURO ANDRES" userId="72668326-6bd6-428e-87cc-534505eba308" providerId="ADAL" clId="{3EC1034B-EEDE-4A7A-BBE0-B957493C4C22}" dt="2023-11-03T19:00:06.220" v="5196" actId="207"/>
          <ac:spMkLst>
            <pc:docMk/>
            <pc:sldMk cId="4253039178" sldId="257"/>
            <ac:spMk id="1091" creationId="{BB1B9D55-1B85-4CD0-66C9-56F29B1D0775}"/>
          </ac:spMkLst>
        </pc:spChg>
        <pc:spChg chg="mod">
          <ac:chgData name="ANDREOLI, MAURO ANDRES" userId="72668326-6bd6-428e-87cc-534505eba308" providerId="ADAL" clId="{3EC1034B-EEDE-4A7A-BBE0-B957493C4C22}" dt="2023-11-03T18:58:20.926" v="5175" actId="208"/>
          <ac:spMkLst>
            <pc:docMk/>
            <pc:sldMk cId="4253039178" sldId="257"/>
            <ac:spMk id="1092" creationId="{B0F60391-BAD8-0D51-E452-5C662214FDBD}"/>
          </ac:spMkLst>
        </pc:spChg>
        <pc:spChg chg="add mod">
          <ac:chgData name="ANDREOLI, MAURO ANDRES" userId="72668326-6bd6-428e-87cc-534505eba308" providerId="ADAL" clId="{3EC1034B-EEDE-4A7A-BBE0-B957493C4C22}" dt="2023-11-03T18:59:51.879" v="5193" actId="207"/>
          <ac:spMkLst>
            <pc:docMk/>
            <pc:sldMk cId="4253039178" sldId="257"/>
            <ac:spMk id="1105" creationId="{FD183968-E037-EEAC-5E01-1946EFF1F0FB}"/>
          </ac:spMkLst>
        </pc:spChg>
        <pc:spChg chg="add mod">
          <ac:chgData name="ANDREOLI, MAURO ANDRES" userId="72668326-6bd6-428e-87cc-534505eba308" providerId="ADAL" clId="{3EC1034B-EEDE-4A7A-BBE0-B957493C4C22}" dt="2023-11-03T18:54:32.512" v="5160" actId="164"/>
          <ac:spMkLst>
            <pc:docMk/>
            <pc:sldMk cId="4253039178" sldId="257"/>
            <ac:spMk id="1106" creationId="{9436E224-16DF-5BBF-BF88-7DB2A07C2D5E}"/>
          </ac:spMkLst>
        </pc:spChg>
        <pc:grpChg chg="add del mod topLvl">
          <ac:chgData name="ANDREOLI, MAURO ANDRES" userId="72668326-6bd6-428e-87cc-534505eba308" providerId="ADAL" clId="{3EC1034B-EEDE-4A7A-BBE0-B957493C4C22}" dt="2023-11-03T18:45:26.870" v="5074" actId="164"/>
          <ac:grpSpMkLst>
            <pc:docMk/>
            <pc:sldMk cId="4253039178" sldId="257"/>
            <ac:grpSpMk id="6" creationId="{7DF3E47E-6738-E19A-4BBF-A2CC4A3FCE82}"/>
          </ac:grpSpMkLst>
        </pc:grpChg>
        <pc:grpChg chg="add del mod">
          <ac:chgData name="ANDREOLI, MAURO ANDRES" userId="72668326-6bd6-428e-87cc-534505eba308" providerId="ADAL" clId="{3EC1034B-EEDE-4A7A-BBE0-B957493C4C22}" dt="2023-11-03T18:44:55.086" v="5073" actId="165"/>
          <ac:grpSpMkLst>
            <pc:docMk/>
            <pc:sldMk cId="4253039178" sldId="257"/>
            <ac:grpSpMk id="8" creationId="{8794661F-020D-BDC6-7DCA-F5D02322D69A}"/>
          </ac:grpSpMkLst>
        </pc:grpChg>
        <pc:grpChg chg="add del mod">
          <ac:chgData name="ANDREOLI, MAURO ANDRES" userId="72668326-6bd6-428e-87cc-534505eba308" providerId="ADAL" clId="{3EC1034B-EEDE-4A7A-BBE0-B957493C4C22}" dt="2023-11-03T18:45:37.717" v="5077" actId="164"/>
          <ac:grpSpMkLst>
            <pc:docMk/>
            <pc:sldMk cId="4253039178" sldId="257"/>
            <ac:grpSpMk id="10" creationId="{01801BF2-C352-19BF-D57E-EBDCF6225617}"/>
          </ac:grpSpMkLst>
        </pc:grpChg>
        <pc:grpChg chg="add del mod">
          <ac:chgData name="ANDREOLI, MAURO ANDRES" userId="72668326-6bd6-428e-87cc-534505eba308" providerId="ADAL" clId="{3EC1034B-EEDE-4A7A-BBE0-B957493C4C22}" dt="2023-11-03T18:45:41.810" v="5079" actId="478"/>
          <ac:grpSpMkLst>
            <pc:docMk/>
            <pc:sldMk cId="4253039178" sldId="257"/>
            <ac:grpSpMk id="13" creationId="{F3741E02-9F4E-2F80-D84F-EF34191DDF19}"/>
          </ac:grpSpMkLst>
        </pc:grpChg>
        <pc:grpChg chg="add mod">
          <ac:chgData name="ANDREOLI, MAURO ANDRES" userId="72668326-6bd6-428e-87cc-534505eba308" providerId="ADAL" clId="{3EC1034B-EEDE-4A7A-BBE0-B957493C4C22}" dt="2023-11-03T18:54:32.512" v="5160" actId="164"/>
          <ac:grpSpMkLst>
            <pc:docMk/>
            <pc:sldMk cId="4253039178" sldId="257"/>
            <ac:grpSpMk id="30" creationId="{9B56D27E-95A6-EDCE-1B6A-2CEB6D6F99C3}"/>
          </ac:grpSpMkLst>
        </pc:grpChg>
        <pc:grpChg chg="add del mod">
          <ac:chgData name="ANDREOLI, MAURO ANDRES" userId="72668326-6bd6-428e-87cc-534505eba308" providerId="ADAL" clId="{3EC1034B-EEDE-4A7A-BBE0-B957493C4C22}" dt="2023-11-03T19:48:15.085" v="5864" actId="478"/>
          <ac:grpSpMkLst>
            <pc:docMk/>
            <pc:sldMk cId="4253039178" sldId="257"/>
            <ac:grpSpMk id="40" creationId="{5A0E8F45-2D70-C069-28D1-66587956C756}"/>
          </ac:grpSpMkLst>
        </pc:grpChg>
        <pc:grpChg chg="add del mod">
          <ac:chgData name="ANDREOLI, MAURO ANDRES" userId="72668326-6bd6-428e-87cc-534505eba308" providerId="ADAL" clId="{3EC1034B-EEDE-4A7A-BBE0-B957493C4C22}" dt="2023-11-03T19:48:11.794" v="5862" actId="478"/>
          <ac:grpSpMkLst>
            <pc:docMk/>
            <pc:sldMk cId="4253039178" sldId="257"/>
            <ac:grpSpMk id="46" creationId="{53849ACC-6FA9-52E3-B67B-6D3FE3EBF7DF}"/>
          </ac:grpSpMkLst>
        </pc:grpChg>
        <pc:grpChg chg="add mod">
          <ac:chgData name="ANDREOLI, MAURO ANDRES" userId="72668326-6bd6-428e-87cc-534505eba308" providerId="ADAL" clId="{3EC1034B-EEDE-4A7A-BBE0-B957493C4C22}" dt="2023-11-03T18:44:55.086" v="5073" actId="165"/>
          <ac:grpSpMkLst>
            <pc:docMk/>
            <pc:sldMk cId="4253039178" sldId="257"/>
            <ac:grpSpMk id="1024" creationId="{7802257E-6054-36C4-D5C2-74D236D86C3B}"/>
          </ac:grpSpMkLst>
        </pc:grpChg>
        <pc:grpChg chg="add mod">
          <ac:chgData name="ANDREOLI, MAURO ANDRES" userId="72668326-6bd6-428e-87cc-534505eba308" providerId="ADAL" clId="{3EC1034B-EEDE-4A7A-BBE0-B957493C4C22}" dt="2023-11-03T18:44:55.086" v="5073" actId="165"/>
          <ac:grpSpMkLst>
            <pc:docMk/>
            <pc:sldMk cId="4253039178" sldId="257"/>
            <ac:grpSpMk id="1066" creationId="{D12B200C-D85B-72B4-9F6C-336BB3A49278}"/>
          </ac:grpSpMkLst>
        </pc:grpChg>
        <pc:grpChg chg="add mod">
          <ac:chgData name="ANDREOLI, MAURO ANDRES" userId="72668326-6bd6-428e-87cc-534505eba308" providerId="ADAL" clId="{3EC1034B-EEDE-4A7A-BBE0-B957493C4C22}" dt="2023-11-03T18:44:55.086" v="5073" actId="165"/>
          <ac:grpSpMkLst>
            <pc:docMk/>
            <pc:sldMk cId="4253039178" sldId="257"/>
            <ac:grpSpMk id="1084" creationId="{F2593F87-093D-CE6F-D9F8-72591EDB60CF}"/>
          </ac:grpSpMkLst>
        </pc:grpChg>
        <pc:grpChg chg="add mod">
          <ac:chgData name="ANDREOLI, MAURO ANDRES" userId="72668326-6bd6-428e-87cc-534505eba308" providerId="ADAL" clId="{3EC1034B-EEDE-4A7A-BBE0-B957493C4C22}" dt="2023-11-03T18:44:55.086" v="5073" actId="165"/>
          <ac:grpSpMkLst>
            <pc:docMk/>
            <pc:sldMk cId="4253039178" sldId="257"/>
            <ac:grpSpMk id="1085" creationId="{95F243EE-E3ED-E71A-46C5-B1FA78F388DD}"/>
          </ac:grpSpMkLst>
        </pc:grpChg>
        <pc:grpChg chg="add mod">
          <ac:chgData name="ANDREOLI, MAURO ANDRES" userId="72668326-6bd6-428e-87cc-534505eba308" providerId="ADAL" clId="{3EC1034B-EEDE-4A7A-BBE0-B957493C4C22}" dt="2023-11-03T18:44:55.086" v="5073" actId="165"/>
          <ac:grpSpMkLst>
            <pc:docMk/>
            <pc:sldMk cId="4253039178" sldId="257"/>
            <ac:grpSpMk id="1089" creationId="{4EAD0AB8-6A97-D0EB-0389-158A9351CECD}"/>
          </ac:grpSpMkLst>
        </pc:grpChg>
        <pc:picChg chg="add mod">
          <ac:chgData name="ANDREOLI, MAURO ANDRES" userId="72668326-6bd6-428e-87cc-534505eba308" providerId="ADAL" clId="{3EC1034B-EEDE-4A7A-BBE0-B957493C4C22}" dt="2023-11-03T18:44:55.086" v="5073" actId="165"/>
          <ac:picMkLst>
            <pc:docMk/>
            <pc:sldMk cId="4253039178" sldId="257"/>
            <ac:picMk id="3" creationId="{A252EAE0-C4ED-E8D0-83AD-480DF5B6018D}"/>
          </ac:picMkLst>
        </pc:picChg>
        <pc:picChg chg="add mod">
          <ac:chgData name="ANDREOLI, MAURO ANDRES" userId="72668326-6bd6-428e-87cc-534505eba308" providerId="ADAL" clId="{3EC1034B-EEDE-4A7A-BBE0-B957493C4C22}" dt="2023-11-03T18:54:32.512" v="5160" actId="164"/>
          <ac:picMkLst>
            <pc:docMk/>
            <pc:sldMk cId="4253039178" sldId="257"/>
            <ac:picMk id="5" creationId="{F8A7EB86-4FA0-6B9E-A67E-3506423C662D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7" creationId="{670AB800-E68A-BA5A-8BF8-2267FD29B7B0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9" creationId="{EF783BE6-A504-039F-644B-93EBE0D67560}"/>
          </ac:picMkLst>
        </pc:picChg>
        <pc:picChg chg="add del mod">
          <ac:chgData name="ANDREOLI, MAURO ANDRES" userId="72668326-6bd6-428e-87cc-534505eba308" providerId="ADAL" clId="{3EC1034B-EEDE-4A7A-BBE0-B957493C4C22}" dt="2023-10-25T17:30:49.631" v="170" actId="478"/>
          <ac:picMkLst>
            <pc:docMk/>
            <pc:sldMk cId="4253039178" sldId="257"/>
            <ac:picMk id="11" creationId="{609002CF-B100-6E7E-2FF1-2CA404EAA64D}"/>
          </ac:picMkLst>
        </pc:picChg>
        <pc:picChg chg="add del mod">
          <ac:chgData name="ANDREOLI, MAURO ANDRES" userId="72668326-6bd6-428e-87cc-534505eba308" providerId="ADAL" clId="{3EC1034B-EEDE-4A7A-BBE0-B957493C4C22}" dt="2023-10-25T17:30:50.371" v="171" actId="478"/>
          <ac:picMkLst>
            <pc:docMk/>
            <pc:sldMk cId="4253039178" sldId="257"/>
            <ac:picMk id="13" creationId="{9A3E6A7F-054B-AB19-DF18-24BAECBE49D0}"/>
          </ac:picMkLst>
        </pc:picChg>
        <pc:picChg chg="add mod">
          <ac:chgData name="ANDREOLI, MAURO ANDRES" userId="72668326-6bd6-428e-87cc-534505eba308" providerId="ADAL" clId="{3EC1034B-EEDE-4A7A-BBE0-B957493C4C22}" dt="2023-11-03T18:58:53.457" v="5183" actId="207"/>
          <ac:picMkLst>
            <pc:docMk/>
            <pc:sldMk cId="4253039178" sldId="257"/>
            <ac:picMk id="15" creationId="{35ACBA57-7D81-51FE-E382-E7FC59CA5C4B}"/>
          </ac:picMkLst>
        </pc:picChg>
        <pc:picChg chg="add del mod">
          <ac:chgData name="ANDREOLI, MAURO ANDRES" userId="72668326-6bd6-428e-87cc-534505eba308" providerId="ADAL" clId="{3EC1034B-EEDE-4A7A-BBE0-B957493C4C22}" dt="2023-10-25T21:01:24.800" v="725" actId="478"/>
          <ac:picMkLst>
            <pc:docMk/>
            <pc:sldMk cId="4253039178" sldId="257"/>
            <ac:picMk id="17" creationId="{71A1DF1C-1310-89D9-8191-D693DE7F1EB5}"/>
          </ac:picMkLst>
        </pc:picChg>
        <pc:picChg chg="add del mod">
          <ac:chgData name="ANDREOLI, MAURO ANDRES" userId="72668326-6bd6-428e-87cc-534505eba308" providerId="ADAL" clId="{3EC1034B-EEDE-4A7A-BBE0-B957493C4C22}" dt="2023-11-03T18:48:02.461" v="5092"/>
          <ac:picMkLst>
            <pc:docMk/>
            <pc:sldMk cId="4253039178" sldId="257"/>
            <ac:picMk id="18" creationId="{990859C8-75C1-9044-DA34-642FDD058A5A}"/>
          </ac:picMkLst>
        </pc:picChg>
        <pc:picChg chg="add mod">
          <ac:chgData name="ANDREOLI, MAURO ANDRES" userId="72668326-6bd6-428e-87cc-534505eba308" providerId="ADAL" clId="{3EC1034B-EEDE-4A7A-BBE0-B957493C4C22}" dt="2023-11-03T18:54:32.512" v="5160" actId="164"/>
          <ac:picMkLst>
            <pc:docMk/>
            <pc:sldMk cId="4253039178" sldId="257"/>
            <ac:picMk id="19" creationId="{9D6B5525-D756-AEE0-7894-2A87CD078C13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21" creationId="{35F2963A-8297-B244-524A-7B22A0E08FEC}"/>
          </ac:picMkLst>
        </pc:picChg>
        <pc:picChg chg="add del mod">
          <ac:chgData name="ANDREOLI, MAURO ANDRES" userId="72668326-6bd6-428e-87cc-534505eba308" providerId="ADAL" clId="{3EC1034B-EEDE-4A7A-BBE0-B957493C4C22}" dt="2023-11-03T18:44:55.086" v="5073" actId="165"/>
          <ac:picMkLst>
            <pc:docMk/>
            <pc:sldMk cId="4253039178" sldId="257"/>
            <ac:picMk id="23" creationId="{B5EF71F8-7866-74E6-C3C3-E2FC7DE370C1}"/>
          </ac:picMkLst>
        </pc:picChg>
        <pc:picChg chg="add mod">
          <ac:chgData name="ANDREOLI, MAURO ANDRES" userId="72668326-6bd6-428e-87cc-534505eba308" providerId="ADAL" clId="{3EC1034B-EEDE-4A7A-BBE0-B957493C4C22}" dt="2023-11-03T18:59:00.765" v="5184" actId="207"/>
          <ac:picMkLst>
            <pc:docMk/>
            <pc:sldMk cId="4253039178" sldId="257"/>
            <ac:picMk id="25" creationId="{B082A551-5203-A639-A2E8-523B13142FC0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27" creationId="{9E362A33-0247-240D-63EA-663F19EA85BA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29" creationId="{95EA702D-E511-BDCD-BE8A-B4C588F20F25}"/>
          </ac:picMkLst>
        </pc:picChg>
        <pc:picChg chg="add mod">
          <ac:chgData name="ANDREOLI, MAURO ANDRES" userId="72668326-6bd6-428e-87cc-534505eba308" providerId="ADAL" clId="{3EC1034B-EEDE-4A7A-BBE0-B957493C4C22}" dt="2023-11-03T18:44:55.086" v="5073" actId="165"/>
          <ac:picMkLst>
            <pc:docMk/>
            <pc:sldMk cId="4253039178" sldId="257"/>
            <ac:picMk id="31" creationId="{EA39FA1A-F596-D13D-289E-DDFAA6FFA549}"/>
          </ac:picMkLst>
        </pc:picChg>
        <pc:picChg chg="add mod">
          <ac:chgData name="ANDREOLI, MAURO ANDRES" userId="72668326-6bd6-428e-87cc-534505eba308" providerId="ADAL" clId="{3EC1034B-EEDE-4A7A-BBE0-B957493C4C22}" dt="2023-11-03T18:54:32.512" v="5160" actId="164"/>
          <ac:picMkLst>
            <pc:docMk/>
            <pc:sldMk cId="4253039178" sldId="257"/>
            <ac:picMk id="33" creationId="{F9116B68-6988-A3E2-7D2E-285E9302C7DC}"/>
          </ac:picMkLst>
        </pc:picChg>
        <pc:picChg chg="add mod">
          <ac:chgData name="ANDREOLI, MAURO ANDRES" userId="72668326-6bd6-428e-87cc-534505eba308" providerId="ADAL" clId="{3EC1034B-EEDE-4A7A-BBE0-B957493C4C22}" dt="2023-11-03T18:44:55.086" v="5073" actId="165"/>
          <ac:picMkLst>
            <pc:docMk/>
            <pc:sldMk cId="4253039178" sldId="257"/>
            <ac:picMk id="35" creationId="{1137AB4D-BA8F-33BB-6B01-F33FBC2C2452}"/>
          </ac:picMkLst>
        </pc:picChg>
        <pc:picChg chg="add del mod">
          <ac:chgData name="ANDREOLI, MAURO ANDRES" userId="72668326-6bd6-428e-87cc-534505eba308" providerId="ADAL" clId="{3EC1034B-EEDE-4A7A-BBE0-B957493C4C22}" dt="2023-10-25T17:30:16.818" v="161" actId="478"/>
          <ac:picMkLst>
            <pc:docMk/>
            <pc:sldMk cId="4253039178" sldId="257"/>
            <ac:picMk id="37" creationId="{BA2E5080-CE8A-CC0B-2683-69172A65CD85}"/>
          </ac:picMkLst>
        </pc:picChg>
        <pc:picChg chg="add del mod">
          <ac:chgData name="ANDREOLI, MAURO ANDRES" userId="72668326-6bd6-428e-87cc-534505eba308" providerId="ADAL" clId="{3EC1034B-EEDE-4A7A-BBE0-B957493C4C22}" dt="2023-11-03T19:04:18.080" v="5278" actId="478"/>
          <ac:picMkLst>
            <pc:docMk/>
            <pc:sldMk cId="4253039178" sldId="257"/>
            <ac:picMk id="39" creationId="{430FC8A3-4E49-3BC8-582A-5C02B60FC9BF}"/>
          </ac:picMkLst>
        </pc:picChg>
        <pc:picChg chg="add del mod">
          <ac:chgData name="ANDREOLI, MAURO ANDRES" userId="72668326-6bd6-428e-87cc-534505eba308" providerId="ADAL" clId="{3EC1034B-EEDE-4A7A-BBE0-B957493C4C22}" dt="2023-11-03T19:04:16.756" v="5277" actId="478"/>
          <ac:picMkLst>
            <pc:docMk/>
            <pc:sldMk cId="4253039178" sldId="257"/>
            <ac:picMk id="41" creationId="{DED379F9-333B-BCA1-8613-F886C1E44EC5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43" creationId="{6F1A7A3C-ADFA-68E3-DB3F-BE864ED22449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45" creationId="{2AB0940D-0F21-F89F-DD6E-2761F86769C9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47" creationId="{3BF5D887-00E2-AE61-595B-08DF6D3DAF7C}"/>
          </ac:picMkLst>
        </pc:picChg>
        <pc:picChg chg="add mod">
          <ac:chgData name="ANDREOLI, MAURO ANDRES" userId="72668326-6bd6-428e-87cc-534505eba308" providerId="ADAL" clId="{3EC1034B-EEDE-4A7A-BBE0-B957493C4C22}" dt="2023-11-03T18:59:04.187" v="5185" actId="207"/>
          <ac:picMkLst>
            <pc:docMk/>
            <pc:sldMk cId="4253039178" sldId="257"/>
            <ac:picMk id="49" creationId="{1BA6C181-8AE8-4502-94C0-AE759F816483}"/>
          </ac:picMkLst>
        </pc:picChg>
        <pc:picChg chg="mod">
          <ac:chgData name="ANDREOLI, MAURO ANDRES" userId="72668326-6bd6-428e-87cc-534505eba308" providerId="ADAL" clId="{3EC1034B-EEDE-4A7A-BBE0-B957493C4C22}" dt="2023-11-03T19:44:42.689" v="5842"/>
          <ac:picMkLst>
            <pc:docMk/>
            <pc:sldMk cId="4253039178" sldId="257"/>
            <ac:picMk id="50" creationId="{B93F588B-B892-D0CE-73A5-F3762BABF3D1}"/>
          </ac:picMkLst>
        </pc:picChg>
        <pc:picChg chg="add mod">
          <ac:chgData name="ANDREOLI, MAURO ANDRES" userId="72668326-6bd6-428e-87cc-534505eba308" providerId="ADAL" clId="{3EC1034B-EEDE-4A7A-BBE0-B957493C4C22}" dt="2023-11-03T18:59:04.187" v="5185" actId="207"/>
          <ac:picMkLst>
            <pc:docMk/>
            <pc:sldMk cId="4253039178" sldId="257"/>
            <ac:picMk id="51" creationId="{7C1558D0-E465-D04A-1133-CAE7D51CEDBF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53" creationId="{2EB6BBBE-52B5-0B07-9083-30EEA44EE01D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55" creationId="{5EF977D1-7F16-326C-BCEF-1E3246709612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57" creationId="{ACF9F39C-7674-BA1D-CA58-0165587E5A46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59" creationId="{D98D9B02-BBB5-AF22-625D-92946BF6C92D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61" creationId="{0BD89F83-03FE-D85F-E0F6-6DE959495D80}"/>
          </ac:picMkLst>
        </pc:picChg>
        <pc:picChg chg="add del mod">
          <ac:chgData name="ANDREOLI, MAURO ANDRES" userId="72668326-6bd6-428e-87cc-534505eba308" providerId="ADAL" clId="{3EC1034B-EEDE-4A7A-BBE0-B957493C4C22}" dt="2023-10-26T20:49:33.510" v="846" actId="478"/>
          <ac:picMkLst>
            <pc:docMk/>
            <pc:sldMk cId="4253039178" sldId="257"/>
            <ac:picMk id="63" creationId="{848B4E14-892A-EF19-B020-8191359AD0B3}"/>
          </ac:picMkLst>
        </pc:picChg>
        <pc:picChg chg="add del mod">
          <ac:chgData name="ANDREOLI, MAURO ANDRES" userId="72668326-6bd6-428e-87cc-534505eba308" providerId="ADAL" clId="{3EC1034B-EEDE-4A7A-BBE0-B957493C4C22}" dt="2023-10-25T21:03:08.298" v="765" actId="478"/>
          <ac:picMkLst>
            <pc:docMk/>
            <pc:sldMk cId="4253039178" sldId="257"/>
            <ac:picMk id="1026" creationId="{D34CE0C3-55C8-B24F-940D-97983529CD61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1027" creationId="{4B86E5E7-89CE-9396-C18A-FF078136604B}"/>
          </ac:picMkLst>
        </pc:picChg>
        <pc:picChg chg="add mod">
          <ac:chgData name="ANDREOLI, MAURO ANDRES" userId="72668326-6bd6-428e-87cc-534505eba308" providerId="ADAL" clId="{3EC1034B-EEDE-4A7A-BBE0-B957493C4C22}" dt="2023-11-03T18:54:32.512" v="5160" actId="164"/>
          <ac:picMkLst>
            <pc:docMk/>
            <pc:sldMk cId="4253039178" sldId="257"/>
            <ac:picMk id="1029" creationId="{E9FD673E-2478-D6F5-91F8-DA1E0ED8FB9B}"/>
          </ac:picMkLst>
        </pc:picChg>
        <pc:picChg chg="add del mod">
          <ac:chgData name="ANDREOLI, MAURO ANDRES" userId="72668326-6bd6-428e-87cc-534505eba308" providerId="ADAL" clId="{3EC1034B-EEDE-4A7A-BBE0-B957493C4C22}" dt="2023-10-25T17:32:40.272" v="187" actId="478"/>
          <ac:picMkLst>
            <pc:docMk/>
            <pc:sldMk cId="4253039178" sldId="257"/>
            <ac:picMk id="1031" creationId="{D31BF03F-8E4C-39F0-00DD-A82EEF5AA0CC}"/>
          </ac:picMkLst>
        </pc:picChg>
        <pc:picChg chg="add del mod">
          <ac:chgData name="ANDREOLI, MAURO ANDRES" userId="72668326-6bd6-428e-87cc-534505eba308" providerId="ADAL" clId="{3EC1034B-EEDE-4A7A-BBE0-B957493C4C22}" dt="2023-11-03T19:04:14.063" v="5276" actId="478"/>
          <ac:picMkLst>
            <pc:docMk/>
            <pc:sldMk cId="4253039178" sldId="257"/>
            <ac:picMk id="1033" creationId="{0FF9CCEE-678C-9DBA-2579-A4EED82239F1}"/>
          </ac:picMkLst>
        </pc:picChg>
        <pc:picChg chg="add mod">
          <ac:chgData name="ANDREOLI, MAURO ANDRES" userId="72668326-6bd6-428e-87cc-534505eba308" providerId="ADAL" clId="{3EC1034B-EEDE-4A7A-BBE0-B957493C4C22}" dt="2023-11-03T18:54:32.512" v="5160" actId="164"/>
          <ac:picMkLst>
            <pc:docMk/>
            <pc:sldMk cId="4253039178" sldId="257"/>
            <ac:picMk id="1035" creationId="{B342C861-C116-EB52-81A4-CB8B734ED1A6}"/>
          </ac:picMkLst>
        </pc:picChg>
        <pc:picChg chg="add mod">
          <ac:chgData name="ANDREOLI, MAURO ANDRES" userId="72668326-6bd6-428e-87cc-534505eba308" providerId="ADAL" clId="{3EC1034B-EEDE-4A7A-BBE0-B957493C4C22}" dt="2023-11-03T18:48:33.940" v="5123" actId="1036"/>
          <ac:picMkLst>
            <pc:docMk/>
            <pc:sldMk cId="4253039178" sldId="257"/>
            <ac:picMk id="1036" creationId="{11A83FF9-C06F-0DB3-31C7-061F09F89CE3}"/>
          </ac:picMkLst>
        </pc:picChg>
        <pc:picChg chg="add del mod">
          <ac:chgData name="ANDREOLI, MAURO ANDRES" userId="72668326-6bd6-428e-87cc-534505eba308" providerId="ADAL" clId="{3EC1034B-EEDE-4A7A-BBE0-B957493C4C22}" dt="2023-10-25T17:37:30.564" v="243"/>
          <ac:picMkLst>
            <pc:docMk/>
            <pc:sldMk cId="4253039178" sldId="257"/>
            <ac:picMk id="1037" creationId="{7140E07A-E92D-31F5-30C0-9A2D2CEA097A}"/>
          </ac:picMkLst>
        </pc:picChg>
        <pc:picChg chg="add del mod modCrop">
          <ac:chgData name="ANDREOLI, MAURO ANDRES" userId="72668326-6bd6-428e-87cc-534505eba308" providerId="ADAL" clId="{3EC1034B-EEDE-4A7A-BBE0-B957493C4C22}" dt="2023-10-25T20:43:54.460" v="406" actId="478"/>
          <ac:picMkLst>
            <pc:docMk/>
            <pc:sldMk cId="4253039178" sldId="257"/>
            <ac:picMk id="1039" creationId="{496F2A2F-FCAC-6107-6ECA-8C88BFC3283B}"/>
          </ac:picMkLst>
        </pc:picChg>
        <pc:picChg chg="add del mod">
          <ac:chgData name="ANDREOLI, MAURO ANDRES" userId="72668326-6bd6-428e-87cc-534505eba308" providerId="ADAL" clId="{3EC1034B-EEDE-4A7A-BBE0-B957493C4C22}" dt="2023-10-25T20:54:10.335" v="597" actId="478"/>
          <ac:picMkLst>
            <pc:docMk/>
            <pc:sldMk cId="4253039178" sldId="257"/>
            <ac:picMk id="1071" creationId="{F43A6D16-0A16-16EA-30DB-6C748568DACF}"/>
          </ac:picMkLst>
        </pc:picChg>
        <pc:picChg chg="add del mod">
          <ac:chgData name="ANDREOLI, MAURO ANDRES" userId="72668326-6bd6-428e-87cc-534505eba308" providerId="ADAL" clId="{3EC1034B-EEDE-4A7A-BBE0-B957493C4C22}" dt="2023-10-25T20:57:34.243" v="661" actId="478"/>
          <ac:picMkLst>
            <pc:docMk/>
            <pc:sldMk cId="4253039178" sldId="257"/>
            <ac:picMk id="1078" creationId="{BC874EB1-19FE-62EA-7507-19E51EFFCCFE}"/>
          </ac:picMkLst>
        </pc:picChg>
        <pc:picChg chg="add del mod">
          <ac:chgData name="ANDREOLI, MAURO ANDRES" userId="72668326-6bd6-428e-87cc-534505eba308" providerId="ADAL" clId="{3EC1034B-EEDE-4A7A-BBE0-B957493C4C22}" dt="2023-10-25T20:57:35.822" v="662" actId="478"/>
          <ac:picMkLst>
            <pc:docMk/>
            <pc:sldMk cId="4253039178" sldId="257"/>
            <ac:picMk id="1081" creationId="{564A5439-8658-9B8E-96E8-3B47BA31CE63}"/>
          </ac:picMkLst>
        </pc:picChg>
        <pc:picChg chg="mod">
          <ac:chgData name="ANDREOLI, MAURO ANDRES" userId="72668326-6bd6-428e-87cc-534505eba308" providerId="ADAL" clId="{3EC1034B-EEDE-4A7A-BBE0-B957493C4C22}" dt="2023-11-03T18:58:25.712" v="5178" actId="207"/>
          <ac:picMkLst>
            <pc:docMk/>
            <pc:sldMk cId="4253039178" sldId="257"/>
            <ac:picMk id="1086" creationId="{B2C45355-7253-6312-DF79-04B18D10FCC3}"/>
          </ac:picMkLst>
        </pc:picChg>
        <pc:picChg chg="mod">
          <ac:chgData name="ANDREOLI, MAURO ANDRES" userId="72668326-6bd6-428e-87cc-534505eba308" providerId="ADAL" clId="{3EC1034B-EEDE-4A7A-BBE0-B957493C4C22}" dt="2023-11-03T18:58:27.441" v="5179" actId="207"/>
          <ac:picMkLst>
            <pc:docMk/>
            <pc:sldMk cId="4253039178" sldId="257"/>
            <ac:picMk id="1090" creationId="{A817EF91-69B6-D240-1EDA-AD67A5E783E8}"/>
          </ac:picMkLst>
        </pc:picChg>
        <pc:cxnChg chg="add del">
          <ac:chgData name="ANDREOLI, MAURO ANDRES" userId="72668326-6bd6-428e-87cc-534505eba308" providerId="ADAL" clId="{3EC1034B-EEDE-4A7A-BBE0-B957493C4C22}" dt="2023-10-31T19:05:22.667" v="1071" actId="478"/>
          <ac:cxnSpMkLst>
            <pc:docMk/>
            <pc:sldMk cId="4253039178" sldId="257"/>
            <ac:cxnSpMk id="6" creationId="{25A1D7AA-6BFF-2643-305E-2C74D3D698FC}"/>
          </ac:cxnSpMkLst>
        </pc:cxnChg>
        <pc:cxnChg chg="add mod">
          <ac:chgData name="ANDREOLI, MAURO ANDRES" userId="72668326-6bd6-428e-87cc-534505eba308" providerId="ADAL" clId="{3EC1034B-EEDE-4A7A-BBE0-B957493C4C22}" dt="2023-11-03T18:44:55.086" v="5073" actId="165"/>
          <ac:cxnSpMkLst>
            <pc:docMk/>
            <pc:sldMk cId="4253039178" sldId="257"/>
            <ac:cxnSpMk id="11" creationId="{FE13E366-1E87-0FBB-51A3-C0A30F3B8646}"/>
          </ac:cxnSpMkLst>
        </pc:cxnChg>
        <pc:cxnChg chg="del mod topLvl">
          <ac:chgData name="ANDREOLI, MAURO ANDRES" userId="72668326-6bd6-428e-87cc-534505eba308" providerId="ADAL" clId="{3EC1034B-EEDE-4A7A-BBE0-B957493C4C22}" dt="2023-11-03T19:48:16.825" v="5865" actId="478"/>
          <ac:cxnSpMkLst>
            <pc:docMk/>
            <pc:sldMk cId="4253039178" sldId="257"/>
            <ac:cxnSpMk id="42" creationId="{2F6EDDD2-ADCE-40BC-9F63-0C0A8B33E1A8}"/>
          </ac:cxnSpMkLst>
        </pc:cxnChg>
        <pc:cxnChg chg="add mod">
          <ac:chgData name="ANDREOLI, MAURO ANDRES" userId="72668326-6bd6-428e-87cc-534505eba308" providerId="ADAL" clId="{3EC1034B-EEDE-4A7A-BBE0-B957493C4C22}" dt="2023-11-03T18:44:55.086" v="5073" actId="165"/>
          <ac:cxnSpMkLst>
            <pc:docMk/>
            <pc:sldMk cId="4253039178" sldId="257"/>
            <ac:cxnSpMk id="1074" creationId="{F7C0ADF3-62F0-2E7C-6C02-4D354092DAD3}"/>
          </ac:cxnSpMkLst>
        </pc:cxnChg>
        <pc:cxnChg chg="add mod topLvl">
          <ac:chgData name="ANDREOLI, MAURO ANDRES" userId="72668326-6bd6-428e-87cc-534505eba308" providerId="ADAL" clId="{3EC1034B-EEDE-4A7A-BBE0-B957493C4C22}" dt="2023-11-03T18:45:26.870" v="5074" actId="164"/>
          <ac:cxnSpMkLst>
            <pc:docMk/>
            <pc:sldMk cId="4253039178" sldId="257"/>
            <ac:cxnSpMk id="1075" creationId="{703FBFB7-EBFD-A20F-B1A1-2457FAFC9468}"/>
          </ac:cxnSpMkLst>
        </pc:cxnChg>
        <pc:cxnChg chg="add del mod">
          <ac:chgData name="ANDREOLI, MAURO ANDRES" userId="72668326-6bd6-428e-87cc-534505eba308" providerId="ADAL" clId="{3EC1034B-EEDE-4A7A-BBE0-B957493C4C22}" dt="2023-10-25T20:58:56.726" v="679" actId="478"/>
          <ac:cxnSpMkLst>
            <pc:docMk/>
            <pc:sldMk cId="4253039178" sldId="257"/>
            <ac:cxnSpMk id="1093" creationId="{A261CE80-6699-FB37-4056-3066B4C6CC52}"/>
          </ac:cxnSpMkLst>
        </pc:cxnChg>
        <pc:cxnChg chg="add mod">
          <ac:chgData name="ANDREOLI, MAURO ANDRES" userId="72668326-6bd6-428e-87cc-534505eba308" providerId="ADAL" clId="{3EC1034B-EEDE-4A7A-BBE0-B957493C4C22}" dt="2023-11-03T18:44:55.086" v="5073" actId="165"/>
          <ac:cxnSpMkLst>
            <pc:docMk/>
            <pc:sldMk cId="4253039178" sldId="257"/>
            <ac:cxnSpMk id="1094" creationId="{8EC8180B-22B8-6DEC-B9DD-8763460B09D2}"/>
          </ac:cxnSpMkLst>
        </pc:cxnChg>
        <pc:cxnChg chg="add mod topLvl">
          <ac:chgData name="ANDREOLI, MAURO ANDRES" userId="72668326-6bd6-428e-87cc-534505eba308" providerId="ADAL" clId="{3EC1034B-EEDE-4A7A-BBE0-B957493C4C22}" dt="2023-11-03T18:45:26.870" v="5074" actId="164"/>
          <ac:cxnSpMkLst>
            <pc:docMk/>
            <pc:sldMk cId="4253039178" sldId="257"/>
            <ac:cxnSpMk id="1098" creationId="{098F02AD-647D-EE45-F650-4DC96353709E}"/>
          </ac:cxnSpMkLst>
        </pc:cxnChg>
        <pc:cxnChg chg="add mod topLvl">
          <ac:chgData name="ANDREOLI, MAURO ANDRES" userId="72668326-6bd6-428e-87cc-534505eba308" providerId="ADAL" clId="{3EC1034B-EEDE-4A7A-BBE0-B957493C4C22}" dt="2023-11-03T18:45:26.870" v="5074" actId="164"/>
          <ac:cxnSpMkLst>
            <pc:docMk/>
            <pc:sldMk cId="4253039178" sldId="257"/>
            <ac:cxnSpMk id="1101" creationId="{D10538A3-B2DF-0232-F861-A76D769968B4}"/>
          </ac:cxnSpMkLst>
        </pc:cxnChg>
        <pc:cxnChg chg="add mod">
          <ac:chgData name="ANDREOLI, MAURO ANDRES" userId="72668326-6bd6-428e-87cc-534505eba308" providerId="ADAL" clId="{3EC1034B-EEDE-4A7A-BBE0-B957493C4C22}" dt="2023-11-03T18:45:37.717" v="5077" actId="164"/>
          <ac:cxnSpMkLst>
            <pc:docMk/>
            <pc:sldMk cId="4253039178" sldId="257"/>
            <ac:cxnSpMk id="1103" creationId="{5FDA0405-E491-4F8E-0019-55BAD52CD330}"/>
          </ac:cxnSpMkLst>
        </pc:cxnChg>
      </pc:sldChg>
      <pc:sldChg chg="addSp delSp modSp new del mod">
        <pc:chgData name="ANDREOLI, MAURO ANDRES" userId="72668326-6bd6-428e-87cc-534505eba308" providerId="ADAL" clId="{3EC1034B-EEDE-4A7A-BBE0-B957493C4C22}" dt="2023-11-07T16:02:04.731" v="8115" actId="47"/>
        <pc:sldMkLst>
          <pc:docMk/>
          <pc:sldMk cId="4085725082" sldId="258"/>
        </pc:sldMkLst>
        <pc:spChg chg="del">
          <ac:chgData name="ANDREOLI, MAURO ANDRES" userId="72668326-6bd6-428e-87cc-534505eba308" providerId="ADAL" clId="{3EC1034B-EEDE-4A7A-BBE0-B957493C4C22}" dt="2023-10-31T17:59:21.115" v="848" actId="478"/>
          <ac:spMkLst>
            <pc:docMk/>
            <pc:sldMk cId="4085725082" sldId="258"/>
            <ac:spMk id="2" creationId="{84B13282-56AE-935D-EEF4-3C2835E77ECE}"/>
          </ac:spMkLst>
        </pc:spChg>
        <pc:spChg chg="del">
          <ac:chgData name="ANDREOLI, MAURO ANDRES" userId="72668326-6bd6-428e-87cc-534505eba308" providerId="ADAL" clId="{3EC1034B-EEDE-4A7A-BBE0-B957493C4C22}" dt="2023-10-25T17:36:57.819" v="238" actId="478"/>
          <ac:spMkLst>
            <pc:docMk/>
            <pc:sldMk cId="4085725082" sldId="258"/>
            <ac:spMk id="3" creationId="{FFB7C880-9E62-E6CB-D6C4-90C848A61195}"/>
          </ac:spMkLst>
        </pc:spChg>
        <pc:spChg chg="add del">
          <ac:chgData name="ANDREOLI, MAURO ANDRES" userId="72668326-6bd6-428e-87cc-534505eba308" providerId="ADAL" clId="{3EC1034B-EEDE-4A7A-BBE0-B957493C4C22}" dt="2023-10-25T17:37:13.840" v="241" actId="478"/>
          <ac:spMkLst>
            <pc:docMk/>
            <pc:sldMk cId="4085725082" sldId="258"/>
            <ac:spMk id="5" creationId="{8E9886DE-C479-3DB4-D946-E97EA1F63B90}"/>
          </ac:spMkLst>
        </pc:spChg>
        <pc:picChg chg="add mod">
          <ac:chgData name="ANDREOLI, MAURO ANDRES" userId="72668326-6bd6-428e-87cc-534505eba308" providerId="ADAL" clId="{3EC1034B-EEDE-4A7A-BBE0-B957493C4C22}" dt="2023-10-25T17:45:13.544" v="246" actId="1076"/>
          <ac:picMkLst>
            <pc:docMk/>
            <pc:sldMk cId="4085725082" sldId="258"/>
            <ac:picMk id="4" creationId="{9F7201D3-4DC4-317A-6D96-3C6957763BE9}"/>
          </ac:picMkLst>
        </pc:picChg>
        <pc:picChg chg="add mod">
          <ac:chgData name="ANDREOLI, MAURO ANDRES" userId="72668326-6bd6-428e-87cc-534505eba308" providerId="ADAL" clId="{3EC1034B-EEDE-4A7A-BBE0-B957493C4C22}" dt="2023-10-25T17:37:33.992" v="245" actId="1076"/>
          <ac:picMkLst>
            <pc:docMk/>
            <pc:sldMk cId="4085725082" sldId="258"/>
            <ac:picMk id="6" creationId="{F8DF90CB-5B6F-A41E-1908-40F6A6938FD6}"/>
          </ac:picMkLst>
        </pc:picChg>
      </pc:sldChg>
      <pc:sldChg chg="delSp modSp add del mod">
        <pc:chgData name="ANDREOLI, MAURO ANDRES" userId="72668326-6bd6-428e-87cc-534505eba308" providerId="ADAL" clId="{3EC1034B-EEDE-4A7A-BBE0-B957493C4C22}" dt="2023-11-07T16:02:05.384" v="8116" actId="47"/>
        <pc:sldMkLst>
          <pc:docMk/>
          <pc:sldMk cId="562771772" sldId="561"/>
        </pc:sldMkLst>
        <pc:spChg chg="del">
          <ac:chgData name="ANDREOLI, MAURO ANDRES" userId="72668326-6bd6-428e-87cc-534505eba308" providerId="ADAL" clId="{3EC1034B-EEDE-4A7A-BBE0-B957493C4C22}" dt="2023-10-25T17:36:45.428" v="233" actId="478"/>
          <ac:spMkLst>
            <pc:docMk/>
            <pc:sldMk cId="562771772" sldId="561"/>
            <ac:spMk id="27" creationId="{68537039-6F10-4269-B2C7-C79DFCEA4FFE}"/>
          </ac:spMkLst>
        </pc:spChg>
        <pc:picChg chg="mod">
          <ac:chgData name="ANDREOLI, MAURO ANDRES" userId="72668326-6bd6-428e-87cc-534505eba308" providerId="ADAL" clId="{3EC1034B-EEDE-4A7A-BBE0-B957493C4C22}" dt="2023-10-25T17:36:51.919" v="235" actId="1076"/>
          <ac:picMkLst>
            <pc:docMk/>
            <pc:sldMk cId="562771772" sldId="561"/>
            <ac:picMk id="15" creationId="{EFAF6852-DF4F-4F3A-833F-721C9B2C213D}"/>
          </ac:picMkLst>
        </pc:picChg>
      </pc:sldChg>
      <pc:sldChg chg="addSp delSp modSp new del mod addAnim delAnim modAnim">
        <pc:chgData name="ANDREOLI, MAURO ANDRES" userId="72668326-6bd6-428e-87cc-534505eba308" providerId="ADAL" clId="{3EC1034B-EEDE-4A7A-BBE0-B957493C4C22}" dt="2023-11-03T18:32:34.088" v="4969" actId="47"/>
        <pc:sldMkLst>
          <pc:docMk/>
          <pc:sldMk cId="1039185286" sldId="562"/>
        </pc:sldMkLst>
        <pc:spChg chg="del">
          <ac:chgData name="ANDREOLI, MAURO ANDRES" userId="72668326-6bd6-428e-87cc-534505eba308" providerId="ADAL" clId="{3EC1034B-EEDE-4A7A-BBE0-B957493C4C22}" dt="2023-10-25T21:12:05.027" v="784" actId="478"/>
          <ac:spMkLst>
            <pc:docMk/>
            <pc:sldMk cId="1039185286" sldId="562"/>
            <ac:spMk id="2" creationId="{66AC3B79-EDFF-2D7B-8B46-0710066DB214}"/>
          </ac:spMkLst>
        </pc:spChg>
        <pc:spChg chg="del">
          <ac:chgData name="ANDREOLI, MAURO ANDRES" userId="72668326-6bd6-428e-87cc-534505eba308" providerId="ADAL" clId="{3EC1034B-EEDE-4A7A-BBE0-B957493C4C22}" dt="2023-10-25T21:12:06.217" v="785" actId="478"/>
          <ac:spMkLst>
            <pc:docMk/>
            <pc:sldMk cId="1039185286" sldId="562"/>
            <ac:spMk id="3" creationId="{27C1F733-E975-3B54-DCFE-F92CF0356C29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5" creationId="{7D3259DD-53F6-F9A8-7088-5B28ED7D3F2C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6" creationId="{73468888-AB56-3DB5-54AD-CC5B5BC82B89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11" creationId="{F5358813-300A-F0B1-EE88-22C6EA63562D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12" creationId="{2F17E5B1-3B46-9245-818F-2000EAAD16E1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14" creationId="{98FA1EDF-6E46-CE60-B20F-3FA37C10405F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15" creationId="{31F1CFA2-4D3F-38C2-65F1-035313300C3A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17" creationId="{37D8A22D-EF8A-1198-2362-B2B997A8D2FC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18" creationId="{0BE09933-5B74-E882-F05A-01F5E6CE43AF}"/>
          </ac:spMkLst>
        </pc:spChg>
        <pc:spChg chg="add del mod">
          <ac:chgData name="ANDREOLI, MAURO ANDRES" userId="72668326-6bd6-428e-87cc-534505eba308" providerId="ADAL" clId="{3EC1034B-EEDE-4A7A-BBE0-B957493C4C22}" dt="2023-10-31T19:03:56.954" v="1064" actId="478"/>
          <ac:spMkLst>
            <pc:docMk/>
            <pc:sldMk cId="1039185286" sldId="562"/>
            <ac:spMk id="23" creationId="{F500494A-BEE4-C614-CE37-A60D9A7BDC6E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25" creationId="{8EDB73FA-F715-9307-E78F-D45A979153F6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26" creationId="{C67981B6-F9CD-F5F2-78C1-D411B685C710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33" creationId="{B9730491-6B97-26DA-E596-E0EB1BF45474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34" creationId="{5D1B104D-C91F-8CEE-BFC6-248DDC6161C3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35" creationId="{234ED9B7-DC94-FC61-6FDE-73B5783D8429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40" creationId="{5DD45BDF-8425-25D8-A6EC-276767C316FF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41" creationId="{AFA2ED2B-EB69-58DE-3427-45796CA60C6A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42" creationId="{5F855064-45B3-ABBD-5EFF-337B9A31248F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43" creationId="{76CA3367-CAE5-F6CA-DD52-2E313983F767}"/>
          </ac:spMkLst>
        </pc:spChg>
        <pc:spChg chg="mod">
          <ac:chgData name="ANDREOLI, MAURO ANDRES" userId="72668326-6bd6-428e-87cc-534505eba308" providerId="ADAL" clId="{3EC1034B-EEDE-4A7A-BBE0-B957493C4C22}" dt="2023-10-31T19:03:54.838" v="1062" actId="20577"/>
          <ac:spMkLst>
            <pc:docMk/>
            <pc:sldMk cId="1039185286" sldId="562"/>
            <ac:spMk id="45" creationId="{C1E2F550-BCB3-05F4-6257-12622582302D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49" creationId="{3C3A3C8F-BCD0-01D2-9E57-86603B697636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51" creationId="{A1219A2B-5B22-0D43-9D86-A3CB4C97127A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54" creationId="{0BEADC45-1B1C-26AF-7C6E-6A74B2DF7793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57" creationId="{58C5CDC9-78F8-93CC-672D-042E929D0136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60" creationId="{61443B71-EB48-16C0-FF3A-132F4263F1F9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62" creationId="{BCE3C641-EABD-232C-4FED-2AFFC3D230CD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64" creationId="{B96A016F-70F6-61D6-1506-0F39D99D471B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66" creationId="{EBB190F4-69D3-0C58-AE64-D163E9BB6AB2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69" creationId="{678C77E1-260C-695C-BFA9-9F9F3E033B3A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74" creationId="{32A9D390-8923-16A5-E2AF-73D86972EAF1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77" creationId="{8417AB41-7B55-1454-75D8-1F048B273BE3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78" creationId="{175D4390-07B8-BF79-0D10-86CF5358B585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80" creationId="{A471BAEA-8F5B-8317-FC47-905F511E5420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83" creationId="{0AB0B5A4-6E96-D32B-AA4B-D77069119BBC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85" creationId="{44F1F357-34D7-8D11-7F29-705F6CA29067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87" creationId="{B9D24C8E-3352-38E2-7546-51796D4083D2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89" creationId="{C8F8BD3C-3473-7AF1-3166-1C630E747BEA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90" creationId="{AC9D182B-AFDB-79C2-3A58-F7C607EC6246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91" creationId="{6510B0C2-7E11-2B1A-B4E0-5A148AF525E7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92" creationId="{A0FAC0E9-85E8-A1D1-36CB-9088B1248B6E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93" creationId="{6A82FCB4-8597-D58E-45A0-4B5B1B7C53EB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94" creationId="{8F8C03E5-2927-F813-C0EA-D5521739D720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95" creationId="{90821BD5-956E-FB2D-472E-1FF54F2B3762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96" creationId="{5AB49C6C-12D6-8A00-6193-B7E1E5165359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100" creationId="{4476C60E-B40F-4349-B8C1-8AB34062DC7E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101" creationId="{24DE7EEB-4A1F-DC56-32B1-44F979BBE864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102" creationId="{9E8E281C-4CA0-741F-A41E-8261448D944E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103" creationId="{5C86F76D-E09B-BA8A-C589-EE98745B5B82}"/>
          </ac:spMkLst>
        </pc:spChg>
        <pc:spChg chg="mod">
          <ac:chgData name="ANDREOLI, MAURO ANDRES" userId="72668326-6bd6-428e-87cc-534505eba308" providerId="ADAL" clId="{3EC1034B-EEDE-4A7A-BBE0-B957493C4C22}" dt="2023-10-25T21:21:30.638" v="843"/>
          <ac:spMkLst>
            <pc:docMk/>
            <pc:sldMk cId="1039185286" sldId="562"/>
            <ac:spMk id="104" creationId="{DB3E5E3C-2B95-DBA9-D732-464892E4D43D}"/>
          </ac:spMkLst>
        </pc:s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4" creationId="{883276C4-DA12-5184-ADB4-AEC13ECD13CB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7" creationId="{1736FDF1-6061-CB79-C042-82DD94494F76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10" creationId="{A22F11CC-7835-762B-4338-44E59BB9177C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13" creationId="{603AAB78-1E84-6FC1-16D8-7A4DAD5F57EF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16" creationId="{EE245773-1697-E87D-8A50-898C00105883}"/>
          </ac:grpSpMkLst>
        </pc:grpChg>
        <pc:grpChg chg="add del mod">
          <ac:chgData name="ANDREOLI, MAURO ANDRES" userId="72668326-6bd6-428e-87cc-534505eba308" providerId="ADAL" clId="{3EC1034B-EEDE-4A7A-BBE0-B957493C4C22}" dt="2023-10-31T19:03:54.965" v="1063" actId="478"/>
          <ac:grpSpMkLst>
            <pc:docMk/>
            <pc:sldMk cId="1039185286" sldId="562"/>
            <ac:grpSpMk id="19" creationId="{B6CACCB2-B24C-C60E-225C-73BA077EB4FA}"/>
          </ac:grpSpMkLst>
        </pc:grpChg>
        <pc:grpChg chg="add del mod">
          <ac:chgData name="ANDREOLI, MAURO ANDRES" userId="72668326-6bd6-428e-87cc-534505eba308" providerId="ADAL" clId="{3EC1034B-EEDE-4A7A-BBE0-B957493C4C22}" dt="2023-10-31T19:03:56.954" v="1064" actId="478"/>
          <ac:grpSpMkLst>
            <pc:docMk/>
            <pc:sldMk cId="1039185286" sldId="562"/>
            <ac:grpSpMk id="20" creationId="{F3483534-4240-AD4F-AC12-9BBFFD7D6FF3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24" creationId="{1EC411D0-DBCE-122E-92C7-58CF7C17CC03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30" creationId="{C04449DD-A763-1770-B07A-FDA435C63E95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32" creationId="{F8A41371-3C2F-B211-43AA-BFF71BC5C70D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36" creationId="{94C50491-03AE-4223-6AC5-28F71CBB6503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37" creationId="{C96C6D44-A96F-E5C2-FAF7-318C14CD70A8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38" creationId="{A452891A-5B10-E553-7F9E-D1CAC591FA41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44" creationId="{77AC6772-7C90-543C-D741-7B23AD0F0884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46" creationId="{D952B0BB-E006-19B2-F3A8-10BAA4D02003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47" creationId="{50D6D0C6-47BA-293D-607B-2B2CE3B3A63B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52" creationId="{AB7C5715-BD0C-B9A1-98A0-AB6C91C18335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53" creationId="{89C35C08-74CB-76BE-C60C-513A51FDDB2C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55" creationId="{B6FA0969-8AC9-834C-31AA-62D99FEA67E0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58" creationId="{A0E6598E-F23E-1BFE-4DB7-7F859ACDBBA4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65" creationId="{53449EA1-E87A-1610-9226-CAA6822DFC4F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67" creationId="{5053F73D-5FE5-7C16-2287-6FF39EB37A6E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70" creationId="{88A6A1CD-D319-1BB9-AE46-721E6CD1B581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71" creationId="{E5914C9E-30B6-E3BF-FBF8-183A525E1466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75" creationId="{158C7CF7-ED8F-DC78-13EB-DA73EBCE1144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76" creationId="{DA173BBD-C29D-CDD7-A4E8-29E94982372C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79" creationId="{FC2178BD-69FC-6584-20BA-7F0753FBFF9B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81" creationId="{9827DBD5-3933-A383-83FC-09A5249EAF18}"/>
          </ac:grpSpMkLst>
        </pc:grpChg>
        <pc:grpChg chg="add 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88" creationId="{201CB0A1-ADD3-89C2-A408-155F0F4153F3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98" creationId="{3B42E178-F4B8-1E6B-794B-0EAC0132497A}"/>
          </ac:grpSpMkLst>
        </pc:grpChg>
        <pc:grpChg chg="mod">
          <ac:chgData name="ANDREOLI, MAURO ANDRES" userId="72668326-6bd6-428e-87cc-534505eba308" providerId="ADAL" clId="{3EC1034B-EEDE-4A7A-BBE0-B957493C4C22}" dt="2023-10-25T21:21:30.638" v="843"/>
          <ac:grpSpMkLst>
            <pc:docMk/>
            <pc:sldMk cId="1039185286" sldId="562"/>
            <ac:grpSpMk id="99" creationId="{9727C960-D734-F932-EAFA-2637D0A41DA7}"/>
          </ac:grpSpMkLst>
        </pc:grpChg>
        <pc:picChg chg="mod">
          <ac:chgData name="ANDREOLI, MAURO ANDRES" userId="72668326-6bd6-428e-87cc-534505eba308" providerId="ADAL" clId="{3EC1034B-EEDE-4A7A-BBE0-B957493C4C22}" dt="2023-10-25T21:21:30.638" v="843"/>
          <ac:picMkLst>
            <pc:docMk/>
            <pc:sldMk cId="1039185286" sldId="562"/>
            <ac:picMk id="8" creationId="{13389E39-F688-485C-B537-19523FE13C7E}"/>
          </ac:picMkLst>
        </pc:picChg>
        <pc:picChg chg="mod">
          <ac:chgData name="ANDREOLI, MAURO ANDRES" userId="72668326-6bd6-428e-87cc-534505eba308" providerId="ADAL" clId="{3EC1034B-EEDE-4A7A-BBE0-B957493C4C22}" dt="2023-10-25T21:21:30.638" v="843"/>
          <ac:picMkLst>
            <pc:docMk/>
            <pc:sldMk cId="1039185286" sldId="562"/>
            <ac:picMk id="9" creationId="{47AC6CCE-5B7C-060D-0D65-4F0817AE8062}"/>
          </ac:picMkLst>
        </pc:picChg>
        <pc:picChg chg="mod">
          <ac:chgData name="ANDREOLI, MAURO ANDRES" userId="72668326-6bd6-428e-87cc-534505eba308" providerId="ADAL" clId="{3EC1034B-EEDE-4A7A-BBE0-B957493C4C22}" dt="2023-10-25T21:21:30.638" v="843"/>
          <ac:picMkLst>
            <pc:docMk/>
            <pc:sldMk cId="1039185286" sldId="562"/>
            <ac:picMk id="21" creationId="{D7E2706B-6008-6F35-8906-3358B900D2EC}"/>
          </ac:picMkLst>
        </pc:picChg>
        <pc:picChg chg="mod">
          <ac:chgData name="ANDREOLI, MAURO ANDRES" userId="72668326-6bd6-428e-87cc-534505eba308" providerId="ADAL" clId="{3EC1034B-EEDE-4A7A-BBE0-B957493C4C22}" dt="2023-10-31T19:03:56.954" v="1064" actId="478"/>
          <ac:picMkLst>
            <pc:docMk/>
            <pc:sldMk cId="1039185286" sldId="562"/>
            <ac:picMk id="22" creationId="{E2FAB709-5768-A799-8321-566FAA202104}"/>
          </ac:picMkLst>
        </pc:picChg>
        <pc:picChg chg="add mod">
          <ac:chgData name="ANDREOLI, MAURO ANDRES" userId="72668326-6bd6-428e-87cc-534505eba308" providerId="ADAL" clId="{3EC1034B-EEDE-4A7A-BBE0-B957493C4C22}" dt="2023-10-25T21:21:30.638" v="843"/>
          <ac:picMkLst>
            <pc:docMk/>
            <pc:sldMk cId="1039185286" sldId="562"/>
            <ac:picMk id="27" creationId="{D9330126-76C9-FC6D-C232-0E801F0F842B}"/>
          </ac:picMkLst>
        </pc:picChg>
        <pc:picChg chg="add mod">
          <ac:chgData name="ANDREOLI, MAURO ANDRES" userId="72668326-6bd6-428e-87cc-534505eba308" providerId="ADAL" clId="{3EC1034B-EEDE-4A7A-BBE0-B957493C4C22}" dt="2023-10-31T20:29:18.585" v="3286" actId="14100"/>
          <ac:picMkLst>
            <pc:docMk/>
            <pc:sldMk cId="1039185286" sldId="562"/>
            <ac:picMk id="28" creationId="{5C1EC20A-BC26-7760-1134-C9CDD00F4E94}"/>
          </ac:picMkLst>
        </pc:picChg>
        <pc:picChg chg="add mod">
          <ac:chgData name="ANDREOLI, MAURO ANDRES" userId="72668326-6bd6-428e-87cc-534505eba308" providerId="ADAL" clId="{3EC1034B-EEDE-4A7A-BBE0-B957493C4C22}" dt="2023-10-25T21:21:30.638" v="843"/>
          <ac:picMkLst>
            <pc:docMk/>
            <pc:sldMk cId="1039185286" sldId="562"/>
            <ac:picMk id="29" creationId="{6A2F9491-834F-8A61-CC58-25069F260528}"/>
          </ac:picMkLst>
        </pc:picChg>
        <pc:picChg chg="mod">
          <ac:chgData name="ANDREOLI, MAURO ANDRES" userId="72668326-6bd6-428e-87cc-534505eba308" providerId="ADAL" clId="{3EC1034B-EEDE-4A7A-BBE0-B957493C4C22}" dt="2023-10-25T21:21:30.638" v="843"/>
          <ac:picMkLst>
            <pc:docMk/>
            <pc:sldMk cId="1039185286" sldId="562"/>
            <ac:picMk id="31" creationId="{801B7100-1D99-D913-6AE8-135C99A6F074}"/>
          </ac:picMkLst>
        </pc:picChg>
        <pc:picChg chg="mod">
          <ac:chgData name="ANDREOLI, MAURO ANDRES" userId="72668326-6bd6-428e-87cc-534505eba308" providerId="ADAL" clId="{3EC1034B-EEDE-4A7A-BBE0-B957493C4C22}" dt="2023-10-25T21:21:30.638" v="843"/>
          <ac:picMkLst>
            <pc:docMk/>
            <pc:sldMk cId="1039185286" sldId="562"/>
            <ac:picMk id="39" creationId="{E25E7838-08D5-E9E5-9362-4EE57CE00169}"/>
          </ac:picMkLst>
        </pc:picChg>
        <pc:picChg chg="mod">
          <ac:chgData name="ANDREOLI, MAURO ANDRES" userId="72668326-6bd6-428e-87cc-534505eba308" providerId="ADAL" clId="{3EC1034B-EEDE-4A7A-BBE0-B957493C4C22}" dt="2023-10-25T21:21:30.638" v="843"/>
          <ac:picMkLst>
            <pc:docMk/>
            <pc:sldMk cId="1039185286" sldId="562"/>
            <ac:picMk id="56" creationId="{61C7F8E6-BFA8-56CD-6571-E63CE159B025}"/>
          </ac:picMkLst>
        </pc:picChg>
        <pc:picChg chg="mod">
          <ac:chgData name="ANDREOLI, MAURO ANDRES" userId="72668326-6bd6-428e-87cc-534505eba308" providerId="ADAL" clId="{3EC1034B-EEDE-4A7A-BBE0-B957493C4C22}" dt="2023-10-25T21:21:30.638" v="843"/>
          <ac:picMkLst>
            <pc:docMk/>
            <pc:sldMk cId="1039185286" sldId="562"/>
            <ac:picMk id="72" creationId="{25FA2AFE-2C97-5414-D904-70B7DFF0141B}"/>
          </ac:picMkLst>
        </pc:picChg>
        <pc:cxnChg chg="mod">
          <ac:chgData name="ANDREOLI, MAURO ANDRES" userId="72668326-6bd6-428e-87cc-534505eba308" providerId="ADAL" clId="{3EC1034B-EEDE-4A7A-BBE0-B957493C4C22}" dt="2023-10-25T21:21:30.638" v="843"/>
          <ac:cxnSpMkLst>
            <pc:docMk/>
            <pc:sldMk cId="1039185286" sldId="562"/>
            <ac:cxnSpMk id="48" creationId="{CAEB28CD-7C69-6121-2426-937CA91A2750}"/>
          </ac:cxnSpMkLst>
        </pc:cxnChg>
        <pc:cxnChg chg="mod">
          <ac:chgData name="ANDREOLI, MAURO ANDRES" userId="72668326-6bd6-428e-87cc-534505eba308" providerId="ADAL" clId="{3EC1034B-EEDE-4A7A-BBE0-B957493C4C22}" dt="2023-10-25T21:21:30.638" v="843"/>
          <ac:cxnSpMkLst>
            <pc:docMk/>
            <pc:sldMk cId="1039185286" sldId="562"/>
            <ac:cxnSpMk id="50" creationId="{2630CF6D-ADD7-0054-DC90-94520B65EB1A}"/>
          </ac:cxnSpMkLst>
        </pc:cxnChg>
        <pc:cxnChg chg="mod">
          <ac:chgData name="ANDREOLI, MAURO ANDRES" userId="72668326-6bd6-428e-87cc-534505eba308" providerId="ADAL" clId="{3EC1034B-EEDE-4A7A-BBE0-B957493C4C22}" dt="2023-10-25T21:21:30.638" v="843"/>
          <ac:cxnSpMkLst>
            <pc:docMk/>
            <pc:sldMk cId="1039185286" sldId="562"/>
            <ac:cxnSpMk id="59" creationId="{E3FD998D-58BF-5D5C-4AA7-E2880C393E50}"/>
          </ac:cxnSpMkLst>
        </pc:cxnChg>
        <pc:cxnChg chg="mod">
          <ac:chgData name="ANDREOLI, MAURO ANDRES" userId="72668326-6bd6-428e-87cc-534505eba308" providerId="ADAL" clId="{3EC1034B-EEDE-4A7A-BBE0-B957493C4C22}" dt="2023-10-25T21:21:30.638" v="843"/>
          <ac:cxnSpMkLst>
            <pc:docMk/>
            <pc:sldMk cId="1039185286" sldId="562"/>
            <ac:cxnSpMk id="61" creationId="{95E2A500-7955-84AC-662C-52F056F22362}"/>
          </ac:cxnSpMkLst>
        </pc:cxnChg>
        <pc:cxnChg chg="mod">
          <ac:chgData name="ANDREOLI, MAURO ANDRES" userId="72668326-6bd6-428e-87cc-534505eba308" providerId="ADAL" clId="{3EC1034B-EEDE-4A7A-BBE0-B957493C4C22}" dt="2023-10-25T21:21:30.638" v="843"/>
          <ac:cxnSpMkLst>
            <pc:docMk/>
            <pc:sldMk cId="1039185286" sldId="562"/>
            <ac:cxnSpMk id="63" creationId="{DA5AAA4E-66D5-96CB-8C30-ACCF6A34E2DA}"/>
          </ac:cxnSpMkLst>
        </pc:cxnChg>
        <pc:cxnChg chg="mod">
          <ac:chgData name="ANDREOLI, MAURO ANDRES" userId="72668326-6bd6-428e-87cc-534505eba308" providerId="ADAL" clId="{3EC1034B-EEDE-4A7A-BBE0-B957493C4C22}" dt="2023-10-25T21:21:30.638" v="843"/>
          <ac:cxnSpMkLst>
            <pc:docMk/>
            <pc:sldMk cId="1039185286" sldId="562"/>
            <ac:cxnSpMk id="68" creationId="{AEB13935-8A29-C5FB-CE01-9F95FE6C022C}"/>
          </ac:cxnSpMkLst>
        </pc:cxnChg>
        <pc:cxnChg chg="mod">
          <ac:chgData name="ANDREOLI, MAURO ANDRES" userId="72668326-6bd6-428e-87cc-534505eba308" providerId="ADAL" clId="{3EC1034B-EEDE-4A7A-BBE0-B957493C4C22}" dt="2023-10-25T21:21:30.638" v="843"/>
          <ac:cxnSpMkLst>
            <pc:docMk/>
            <pc:sldMk cId="1039185286" sldId="562"/>
            <ac:cxnSpMk id="73" creationId="{4BFE3FDD-85DA-0164-F315-05A408794596}"/>
          </ac:cxnSpMkLst>
        </pc:cxnChg>
        <pc:cxnChg chg="mod">
          <ac:chgData name="ANDREOLI, MAURO ANDRES" userId="72668326-6bd6-428e-87cc-534505eba308" providerId="ADAL" clId="{3EC1034B-EEDE-4A7A-BBE0-B957493C4C22}" dt="2023-10-25T21:21:30.638" v="843"/>
          <ac:cxnSpMkLst>
            <pc:docMk/>
            <pc:sldMk cId="1039185286" sldId="562"/>
            <ac:cxnSpMk id="82" creationId="{3D159ADE-1347-0779-6062-91BD410E49D5}"/>
          </ac:cxnSpMkLst>
        </pc:cxnChg>
        <pc:cxnChg chg="mod">
          <ac:chgData name="ANDREOLI, MAURO ANDRES" userId="72668326-6bd6-428e-87cc-534505eba308" providerId="ADAL" clId="{3EC1034B-EEDE-4A7A-BBE0-B957493C4C22}" dt="2023-10-25T21:21:30.638" v="843"/>
          <ac:cxnSpMkLst>
            <pc:docMk/>
            <pc:sldMk cId="1039185286" sldId="562"/>
            <ac:cxnSpMk id="84" creationId="{6AC691D3-7CB3-424C-21E7-230051AB1202}"/>
          </ac:cxnSpMkLst>
        </pc:cxnChg>
        <pc:cxnChg chg="mod">
          <ac:chgData name="ANDREOLI, MAURO ANDRES" userId="72668326-6bd6-428e-87cc-534505eba308" providerId="ADAL" clId="{3EC1034B-EEDE-4A7A-BBE0-B957493C4C22}" dt="2023-10-25T21:21:30.638" v="843"/>
          <ac:cxnSpMkLst>
            <pc:docMk/>
            <pc:sldMk cId="1039185286" sldId="562"/>
            <ac:cxnSpMk id="86" creationId="{891A501E-CD5E-36E1-3FBD-CB061A78421D}"/>
          </ac:cxnSpMkLst>
        </pc:cxnChg>
        <pc:cxnChg chg="mod">
          <ac:chgData name="ANDREOLI, MAURO ANDRES" userId="72668326-6bd6-428e-87cc-534505eba308" providerId="ADAL" clId="{3EC1034B-EEDE-4A7A-BBE0-B957493C4C22}" dt="2023-10-25T21:21:30.638" v="843"/>
          <ac:cxnSpMkLst>
            <pc:docMk/>
            <pc:sldMk cId="1039185286" sldId="562"/>
            <ac:cxnSpMk id="97" creationId="{54F1BABF-BA0C-0092-71F1-00BC7EC1FED4}"/>
          </ac:cxnSpMkLst>
        </pc:cxnChg>
      </pc:sldChg>
      <pc:sldChg chg="addSp delSp modSp new del mod">
        <pc:chgData name="ANDREOLI, MAURO ANDRES" userId="72668326-6bd6-428e-87cc-534505eba308" providerId="ADAL" clId="{3EC1034B-EEDE-4A7A-BBE0-B957493C4C22}" dt="2023-11-06T11:55:10.506" v="6802" actId="47"/>
        <pc:sldMkLst>
          <pc:docMk/>
          <pc:sldMk cId="2656412649" sldId="563"/>
        </pc:sldMkLst>
        <pc:spChg chg="del">
          <ac:chgData name="ANDREOLI, MAURO ANDRES" userId="72668326-6bd6-428e-87cc-534505eba308" providerId="ADAL" clId="{3EC1034B-EEDE-4A7A-BBE0-B957493C4C22}" dt="2023-10-31T18:02:10.051" v="850" actId="478"/>
          <ac:spMkLst>
            <pc:docMk/>
            <pc:sldMk cId="2656412649" sldId="563"/>
            <ac:spMk id="2" creationId="{3A56795A-7313-65F8-514B-22B925951F12}"/>
          </ac:spMkLst>
        </pc:spChg>
        <pc:spChg chg="del">
          <ac:chgData name="ANDREOLI, MAURO ANDRES" userId="72668326-6bd6-428e-87cc-534505eba308" providerId="ADAL" clId="{3EC1034B-EEDE-4A7A-BBE0-B957493C4C22}" dt="2023-10-31T18:02:11.340" v="851" actId="478"/>
          <ac:spMkLst>
            <pc:docMk/>
            <pc:sldMk cId="2656412649" sldId="563"/>
            <ac:spMk id="3" creationId="{0C7677DA-698C-5BE4-54BA-81A02BA3335E}"/>
          </ac:spMkLst>
        </pc:spChg>
        <pc:spChg chg="add mod">
          <ac:chgData name="ANDREOLI, MAURO ANDRES" userId="72668326-6bd6-428e-87cc-534505eba308" providerId="ADAL" clId="{3EC1034B-EEDE-4A7A-BBE0-B957493C4C22}" dt="2023-10-31T20:28:06.240" v="3270" actId="1076"/>
          <ac:spMkLst>
            <pc:docMk/>
            <pc:sldMk cId="2656412649" sldId="563"/>
            <ac:spMk id="4" creationId="{0205FDD8-14D1-EC44-F56C-4751EEEE257C}"/>
          </ac:spMkLst>
        </pc:spChg>
        <pc:spChg chg="add mod">
          <ac:chgData name="ANDREOLI, MAURO ANDRES" userId="72668326-6bd6-428e-87cc-534505eba308" providerId="ADAL" clId="{3EC1034B-EEDE-4A7A-BBE0-B957493C4C22}" dt="2023-11-03T19:30:02.208" v="5680" actId="1076"/>
          <ac:spMkLst>
            <pc:docMk/>
            <pc:sldMk cId="2656412649" sldId="563"/>
            <ac:spMk id="5" creationId="{8E5691A9-F28D-B786-11B9-FA2637F6BEDA}"/>
          </ac:spMkLst>
        </pc:spChg>
        <pc:spChg chg="add del mod">
          <ac:chgData name="ANDREOLI, MAURO ANDRES" userId="72668326-6bd6-428e-87cc-534505eba308" providerId="ADAL" clId="{3EC1034B-EEDE-4A7A-BBE0-B957493C4C22}" dt="2023-10-31T20:30:40.110" v="3295"/>
          <ac:spMkLst>
            <pc:docMk/>
            <pc:sldMk cId="2656412649" sldId="563"/>
            <ac:spMk id="6" creationId="{9303913C-B3BB-E31A-5495-704DFC24F79B}"/>
          </ac:spMkLst>
        </pc:spChg>
        <pc:spChg chg="add del mod">
          <ac:chgData name="ANDREOLI, MAURO ANDRES" userId="72668326-6bd6-428e-87cc-534505eba308" providerId="ADAL" clId="{3EC1034B-EEDE-4A7A-BBE0-B957493C4C22}" dt="2023-10-31T20:30:39.662" v="3294"/>
          <ac:spMkLst>
            <pc:docMk/>
            <pc:sldMk cId="2656412649" sldId="563"/>
            <ac:spMk id="7" creationId="{9DE9CF39-0735-447E-1305-6977B83D2E33}"/>
          </ac:spMkLst>
        </pc:spChg>
        <pc:spChg chg="add del mod">
          <ac:chgData name="ANDREOLI, MAURO ANDRES" userId="72668326-6bd6-428e-87cc-534505eba308" providerId="ADAL" clId="{3EC1034B-EEDE-4A7A-BBE0-B957493C4C22}" dt="2023-10-31T20:31:02.862" v="3299" actId="478"/>
          <ac:spMkLst>
            <pc:docMk/>
            <pc:sldMk cId="2656412649" sldId="563"/>
            <ac:spMk id="8" creationId="{87B55F74-9576-DC78-6325-46011861B0F6}"/>
          </ac:spMkLst>
        </pc:spChg>
        <pc:spChg chg="add mod">
          <ac:chgData name="ANDREOLI, MAURO ANDRES" userId="72668326-6bd6-428e-87cc-534505eba308" providerId="ADAL" clId="{3EC1034B-EEDE-4A7A-BBE0-B957493C4C22}" dt="2023-10-31T20:36:03.970" v="3508" actId="404"/>
          <ac:spMkLst>
            <pc:docMk/>
            <pc:sldMk cId="2656412649" sldId="563"/>
            <ac:spMk id="9" creationId="{7D9CB768-713B-FCEE-25D1-EEE869AC72E1}"/>
          </ac:spMkLst>
        </pc:spChg>
        <pc:spChg chg="add mod">
          <ac:chgData name="ANDREOLI, MAURO ANDRES" userId="72668326-6bd6-428e-87cc-534505eba308" providerId="ADAL" clId="{3EC1034B-EEDE-4A7A-BBE0-B957493C4C22}" dt="2023-10-31T20:32:51.747" v="3502" actId="20577"/>
          <ac:spMkLst>
            <pc:docMk/>
            <pc:sldMk cId="2656412649" sldId="563"/>
            <ac:spMk id="10" creationId="{B9EAE391-3D07-BADC-2462-5A655F76D122}"/>
          </ac:spMkLst>
        </pc:spChg>
        <pc:picChg chg="add mod">
          <ac:chgData name="ANDREOLI, MAURO ANDRES" userId="72668326-6bd6-428e-87cc-534505eba308" providerId="ADAL" clId="{3EC1034B-EEDE-4A7A-BBE0-B957493C4C22}" dt="2023-10-31T20:35:42.033" v="3506" actId="1076"/>
          <ac:picMkLst>
            <pc:docMk/>
            <pc:sldMk cId="2656412649" sldId="563"/>
            <ac:picMk id="1026" creationId="{0C1D14E5-0D2A-8D60-9DC9-1B44DA5D8B0F}"/>
          </ac:picMkLst>
        </pc:picChg>
      </pc:sldChg>
      <pc:sldChg chg="addSp delSp modSp new del mod ord">
        <pc:chgData name="ANDREOLI, MAURO ANDRES" userId="72668326-6bd6-428e-87cc-534505eba308" providerId="ADAL" clId="{3EC1034B-EEDE-4A7A-BBE0-B957493C4C22}" dt="2023-11-07T16:02:03.774" v="8114" actId="47"/>
        <pc:sldMkLst>
          <pc:docMk/>
          <pc:sldMk cId="4187949732" sldId="564"/>
        </pc:sldMkLst>
        <pc:spChg chg="del">
          <ac:chgData name="ANDREOLI, MAURO ANDRES" userId="72668326-6bd6-428e-87cc-534505eba308" providerId="ADAL" clId="{3EC1034B-EEDE-4A7A-BBE0-B957493C4C22}" dt="2023-10-31T19:20:47.315" v="1244" actId="478"/>
          <ac:spMkLst>
            <pc:docMk/>
            <pc:sldMk cId="4187949732" sldId="564"/>
            <ac:spMk id="2" creationId="{370D30A4-25A8-14AB-FD75-B81C37ED2640}"/>
          </ac:spMkLst>
        </pc:spChg>
        <pc:spChg chg="del">
          <ac:chgData name="ANDREOLI, MAURO ANDRES" userId="72668326-6bd6-428e-87cc-534505eba308" providerId="ADAL" clId="{3EC1034B-EEDE-4A7A-BBE0-B957493C4C22}" dt="2023-10-31T19:20:48.165" v="1245" actId="478"/>
          <ac:spMkLst>
            <pc:docMk/>
            <pc:sldMk cId="4187949732" sldId="564"/>
            <ac:spMk id="3" creationId="{F789EA6F-002A-7E75-E47F-4E523B3AA4E2}"/>
          </ac:spMkLst>
        </pc:spChg>
        <pc:spChg chg="add del mod">
          <ac:chgData name="ANDREOLI, MAURO ANDRES" userId="72668326-6bd6-428e-87cc-534505eba308" providerId="ADAL" clId="{3EC1034B-EEDE-4A7A-BBE0-B957493C4C22}" dt="2023-10-31T20:39:52.694" v="3539" actId="21"/>
          <ac:spMkLst>
            <pc:docMk/>
            <pc:sldMk cId="4187949732" sldId="564"/>
            <ac:spMk id="4" creationId="{49989C97-D1B0-4DBF-FC36-3EEF5FE040A3}"/>
          </ac:spMkLst>
        </pc:spChg>
        <pc:spChg chg="add del mod">
          <ac:chgData name="ANDREOLI, MAURO ANDRES" userId="72668326-6bd6-428e-87cc-534505eba308" providerId="ADAL" clId="{3EC1034B-EEDE-4A7A-BBE0-B957493C4C22}" dt="2023-10-31T20:40:57.116" v="3552" actId="21"/>
          <ac:spMkLst>
            <pc:docMk/>
            <pc:sldMk cId="4187949732" sldId="564"/>
            <ac:spMk id="5" creationId="{C1415DD5-B35F-D8E4-441C-572A04163D86}"/>
          </ac:spMkLst>
        </pc:spChg>
        <pc:spChg chg="add del mod">
          <ac:chgData name="ANDREOLI, MAURO ANDRES" userId="72668326-6bd6-428e-87cc-534505eba308" providerId="ADAL" clId="{3EC1034B-EEDE-4A7A-BBE0-B957493C4C22}" dt="2023-10-31T20:40:50.658" v="3548" actId="21"/>
          <ac:spMkLst>
            <pc:docMk/>
            <pc:sldMk cId="4187949732" sldId="564"/>
            <ac:spMk id="6" creationId="{281E8F43-CAB5-2569-D29A-229264FEB335}"/>
          </ac:spMkLst>
        </pc:spChg>
        <pc:spChg chg="add mod">
          <ac:chgData name="ANDREOLI, MAURO ANDRES" userId="72668326-6bd6-428e-87cc-534505eba308" providerId="ADAL" clId="{3EC1034B-EEDE-4A7A-BBE0-B957493C4C22}" dt="2023-10-31T20:44:47.827" v="3686" actId="207"/>
          <ac:spMkLst>
            <pc:docMk/>
            <pc:sldMk cId="4187949732" sldId="564"/>
            <ac:spMk id="7" creationId="{F79C98AC-8690-9EDB-1017-AB359EE0E0C2}"/>
          </ac:spMkLst>
        </pc:spChg>
        <pc:spChg chg="add mod">
          <ac:chgData name="ANDREOLI, MAURO ANDRES" userId="72668326-6bd6-428e-87cc-534505eba308" providerId="ADAL" clId="{3EC1034B-EEDE-4A7A-BBE0-B957493C4C22}" dt="2023-10-31T20:47:45.495" v="3751" actId="1076"/>
          <ac:spMkLst>
            <pc:docMk/>
            <pc:sldMk cId="4187949732" sldId="564"/>
            <ac:spMk id="8" creationId="{11973F5F-E537-1A48-D333-075925B671BA}"/>
          </ac:spMkLst>
        </pc:spChg>
        <pc:spChg chg="add mod">
          <ac:chgData name="ANDREOLI, MAURO ANDRES" userId="72668326-6bd6-428e-87cc-534505eba308" providerId="ADAL" clId="{3EC1034B-EEDE-4A7A-BBE0-B957493C4C22}" dt="2023-10-31T20:44:50.121" v="3687" actId="2085"/>
          <ac:spMkLst>
            <pc:docMk/>
            <pc:sldMk cId="4187949732" sldId="564"/>
            <ac:spMk id="9" creationId="{48C42299-5E9B-D5A4-AF53-B10BB42DE36B}"/>
          </ac:spMkLst>
        </pc:spChg>
        <pc:spChg chg="add del mod">
          <ac:chgData name="ANDREOLI, MAURO ANDRES" userId="72668326-6bd6-428e-87cc-534505eba308" providerId="ADAL" clId="{3EC1034B-EEDE-4A7A-BBE0-B957493C4C22}" dt="2023-10-31T20:54:38.796" v="3783" actId="478"/>
          <ac:spMkLst>
            <pc:docMk/>
            <pc:sldMk cId="4187949732" sldId="564"/>
            <ac:spMk id="10" creationId="{011D2E81-FE9A-1B23-83C6-4DE9AC9187D9}"/>
          </ac:spMkLst>
        </pc:spChg>
        <pc:spChg chg="add del mod">
          <ac:chgData name="ANDREOLI, MAURO ANDRES" userId="72668326-6bd6-428e-87cc-534505eba308" providerId="ADAL" clId="{3EC1034B-EEDE-4A7A-BBE0-B957493C4C22}" dt="2023-10-31T20:40:55.085" v="3551"/>
          <ac:spMkLst>
            <pc:docMk/>
            <pc:sldMk cId="4187949732" sldId="564"/>
            <ac:spMk id="11" creationId="{B9F497BF-82FD-0971-7C7C-17D58E65055B}"/>
          </ac:spMkLst>
        </pc:spChg>
        <pc:spChg chg="add del mod">
          <ac:chgData name="ANDREOLI, MAURO ANDRES" userId="72668326-6bd6-428e-87cc-534505eba308" providerId="ADAL" clId="{3EC1034B-EEDE-4A7A-BBE0-B957493C4C22}" dt="2023-10-31T20:54:36.788" v="3782" actId="478"/>
          <ac:spMkLst>
            <pc:docMk/>
            <pc:sldMk cId="4187949732" sldId="564"/>
            <ac:spMk id="12" creationId="{18E08D02-5545-5478-EAFF-48725E49AD2E}"/>
          </ac:spMkLst>
        </pc:spChg>
        <pc:spChg chg="add mod">
          <ac:chgData name="ANDREOLI, MAURO ANDRES" userId="72668326-6bd6-428e-87cc-534505eba308" providerId="ADAL" clId="{3EC1034B-EEDE-4A7A-BBE0-B957493C4C22}" dt="2023-10-31T20:46:16.031" v="3737" actId="20577"/>
          <ac:spMkLst>
            <pc:docMk/>
            <pc:sldMk cId="4187949732" sldId="564"/>
            <ac:spMk id="13" creationId="{D81A3589-7845-F174-C7BA-3D9C83116CCF}"/>
          </ac:spMkLst>
        </pc:spChg>
        <pc:spChg chg="mod">
          <ac:chgData name="ANDREOLI, MAURO ANDRES" userId="72668326-6bd6-428e-87cc-534505eba308" providerId="ADAL" clId="{3EC1034B-EEDE-4A7A-BBE0-B957493C4C22}" dt="2023-10-31T20:55:15.228" v="3790" actId="1076"/>
          <ac:spMkLst>
            <pc:docMk/>
            <pc:sldMk cId="4187949732" sldId="564"/>
            <ac:spMk id="17" creationId="{E5163FF6-33E9-5AC0-AC79-823FBB431B68}"/>
          </ac:spMkLst>
        </pc:spChg>
        <pc:spChg chg="mod">
          <ac:chgData name="ANDREOLI, MAURO ANDRES" userId="72668326-6bd6-428e-87cc-534505eba308" providerId="ADAL" clId="{3EC1034B-EEDE-4A7A-BBE0-B957493C4C22}" dt="2023-10-31T20:55:15.228" v="3790" actId="1076"/>
          <ac:spMkLst>
            <pc:docMk/>
            <pc:sldMk cId="4187949732" sldId="564"/>
            <ac:spMk id="18" creationId="{A3A71165-FF1C-8D1F-717D-DD5041A22101}"/>
          </ac:spMkLst>
        </pc:spChg>
        <pc:spChg chg="mod">
          <ac:chgData name="ANDREOLI, MAURO ANDRES" userId="72668326-6bd6-428e-87cc-534505eba308" providerId="ADAL" clId="{3EC1034B-EEDE-4A7A-BBE0-B957493C4C22}" dt="2023-10-31T20:55:15.228" v="3790" actId="1076"/>
          <ac:spMkLst>
            <pc:docMk/>
            <pc:sldMk cId="4187949732" sldId="564"/>
            <ac:spMk id="19" creationId="{C2C070A0-BAFB-4F2B-620E-AE204F2CFF5F}"/>
          </ac:spMkLst>
        </pc:spChg>
        <pc:spChg chg="mod">
          <ac:chgData name="ANDREOLI, MAURO ANDRES" userId="72668326-6bd6-428e-87cc-534505eba308" providerId="ADAL" clId="{3EC1034B-EEDE-4A7A-BBE0-B957493C4C22}" dt="2023-10-31T20:55:15.228" v="3790" actId="1076"/>
          <ac:spMkLst>
            <pc:docMk/>
            <pc:sldMk cId="4187949732" sldId="564"/>
            <ac:spMk id="20" creationId="{5BCC7CB6-0C19-8968-2BFF-1B023A91174F}"/>
          </ac:spMkLst>
        </pc:spChg>
        <pc:spChg chg="mod">
          <ac:chgData name="ANDREOLI, MAURO ANDRES" userId="72668326-6bd6-428e-87cc-534505eba308" providerId="ADAL" clId="{3EC1034B-EEDE-4A7A-BBE0-B957493C4C22}" dt="2023-10-31T20:55:15.228" v="3790" actId="1076"/>
          <ac:spMkLst>
            <pc:docMk/>
            <pc:sldMk cId="4187949732" sldId="564"/>
            <ac:spMk id="21" creationId="{2E2CD2A0-D55F-8EA4-FE83-12896BFEB363}"/>
          </ac:spMkLst>
        </pc:spChg>
        <pc:spChg chg="mod">
          <ac:chgData name="ANDREOLI, MAURO ANDRES" userId="72668326-6bd6-428e-87cc-534505eba308" providerId="ADAL" clId="{3EC1034B-EEDE-4A7A-BBE0-B957493C4C22}" dt="2023-10-31T20:55:15.228" v="3790" actId="1076"/>
          <ac:spMkLst>
            <pc:docMk/>
            <pc:sldMk cId="4187949732" sldId="564"/>
            <ac:spMk id="22" creationId="{44DC2BD8-A1D5-9FE2-972A-C90F46677CD0}"/>
          </ac:spMkLst>
        </pc:spChg>
        <pc:spChg chg="mod">
          <ac:chgData name="ANDREOLI, MAURO ANDRES" userId="72668326-6bd6-428e-87cc-534505eba308" providerId="ADAL" clId="{3EC1034B-EEDE-4A7A-BBE0-B957493C4C22}" dt="2023-10-31T20:55:15.228" v="3790" actId="1076"/>
          <ac:spMkLst>
            <pc:docMk/>
            <pc:sldMk cId="4187949732" sldId="564"/>
            <ac:spMk id="23" creationId="{4A43F0B5-096D-0B48-5A2D-D2CCD00B9CC8}"/>
          </ac:spMkLst>
        </pc:spChg>
        <pc:spChg chg="mod">
          <ac:chgData name="ANDREOLI, MAURO ANDRES" userId="72668326-6bd6-428e-87cc-534505eba308" providerId="ADAL" clId="{3EC1034B-EEDE-4A7A-BBE0-B957493C4C22}" dt="2023-10-31T20:55:15.228" v="3790" actId="1076"/>
          <ac:spMkLst>
            <pc:docMk/>
            <pc:sldMk cId="4187949732" sldId="564"/>
            <ac:spMk id="24" creationId="{D9E003A6-BBAD-82B4-8028-403354EBA8BD}"/>
          </ac:spMkLst>
        </pc:spChg>
        <pc:spChg chg="mod">
          <ac:chgData name="ANDREOLI, MAURO ANDRES" userId="72668326-6bd6-428e-87cc-534505eba308" providerId="ADAL" clId="{3EC1034B-EEDE-4A7A-BBE0-B957493C4C22}" dt="2023-10-31T20:55:15.228" v="3790" actId="1076"/>
          <ac:spMkLst>
            <pc:docMk/>
            <pc:sldMk cId="4187949732" sldId="564"/>
            <ac:spMk id="25" creationId="{9313661B-7DAE-B28C-2497-57BAF4E06B7F}"/>
          </ac:spMkLst>
        </pc:spChg>
        <pc:spChg chg="mod">
          <ac:chgData name="ANDREOLI, MAURO ANDRES" userId="72668326-6bd6-428e-87cc-534505eba308" providerId="ADAL" clId="{3EC1034B-EEDE-4A7A-BBE0-B957493C4C22}" dt="2023-10-31T20:55:15.228" v="3790" actId="1076"/>
          <ac:spMkLst>
            <pc:docMk/>
            <pc:sldMk cId="4187949732" sldId="564"/>
            <ac:spMk id="26" creationId="{92ACF09F-1DF3-9FDE-AD0C-EBC45434107B}"/>
          </ac:spMkLst>
        </pc:spChg>
        <pc:spChg chg="mod">
          <ac:chgData name="ANDREOLI, MAURO ANDRES" userId="72668326-6bd6-428e-87cc-534505eba308" providerId="ADAL" clId="{3EC1034B-EEDE-4A7A-BBE0-B957493C4C22}" dt="2023-10-31T20:55:19.577" v="3791" actId="1076"/>
          <ac:spMkLst>
            <pc:docMk/>
            <pc:sldMk cId="4187949732" sldId="564"/>
            <ac:spMk id="28" creationId="{1A8F408C-7B95-DF1B-F62D-626E57F6B3B3}"/>
          </ac:spMkLst>
        </pc:spChg>
        <pc:spChg chg="mod">
          <ac:chgData name="ANDREOLI, MAURO ANDRES" userId="72668326-6bd6-428e-87cc-534505eba308" providerId="ADAL" clId="{3EC1034B-EEDE-4A7A-BBE0-B957493C4C22}" dt="2023-10-31T20:55:19.577" v="3791" actId="1076"/>
          <ac:spMkLst>
            <pc:docMk/>
            <pc:sldMk cId="4187949732" sldId="564"/>
            <ac:spMk id="29" creationId="{43AD0ECB-B917-6226-0469-23961B498D2D}"/>
          </ac:spMkLst>
        </pc:spChg>
        <pc:spChg chg="mod">
          <ac:chgData name="ANDREOLI, MAURO ANDRES" userId="72668326-6bd6-428e-87cc-534505eba308" providerId="ADAL" clId="{3EC1034B-EEDE-4A7A-BBE0-B957493C4C22}" dt="2023-10-31T20:55:19.577" v="3791" actId="1076"/>
          <ac:spMkLst>
            <pc:docMk/>
            <pc:sldMk cId="4187949732" sldId="564"/>
            <ac:spMk id="30" creationId="{F409487F-AA3D-4C54-E07F-86616EAFE38F}"/>
          </ac:spMkLst>
        </pc:spChg>
        <pc:spChg chg="mod">
          <ac:chgData name="ANDREOLI, MAURO ANDRES" userId="72668326-6bd6-428e-87cc-534505eba308" providerId="ADAL" clId="{3EC1034B-EEDE-4A7A-BBE0-B957493C4C22}" dt="2023-10-31T20:55:19.577" v="3791" actId="1076"/>
          <ac:spMkLst>
            <pc:docMk/>
            <pc:sldMk cId="4187949732" sldId="564"/>
            <ac:spMk id="31" creationId="{24CB7458-21B3-BC43-1B91-5BFDD1A70FEC}"/>
          </ac:spMkLst>
        </pc:spChg>
        <pc:spChg chg="mod">
          <ac:chgData name="ANDREOLI, MAURO ANDRES" userId="72668326-6bd6-428e-87cc-534505eba308" providerId="ADAL" clId="{3EC1034B-EEDE-4A7A-BBE0-B957493C4C22}" dt="2023-10-31T20:55:19.577" v="3791" actId="1076"/>
          <ac:spMkLst>
            <pc:docMk/>
            <pc:sldMk cId="4187949732" sldId="564"/>
            <ac:spMk id="32" creationId="{69814C48-D85A-94A9-61DE-B8CD89DC68BE}"/>
          </ac:spMkLst>
        </pc:spChg>
        <pc:spChg chg="mod">
          <ac:chgData name="ANDREOLI, MAURO ANDRES" userId="72668326-6bd6-428e-87cc-534505eba308" providerId="ADAL" clId="{3EC1034B-EEDE-4A7A-BBE0-B957493C4C22}" dt="2023-10-31T20:55:19.577" v="3791" actId="1076"/>
          <ac:spMkLst>
            <pc:docMk/>
            <pc:sldMk cId="4187949732" sldId="564"/>
            <ac:spMk id="33" creationId="{E5AAE0BF-29FA-03C5-FB21-2BAB0810B30F}"/>
          </ac:spMkLst>
        </pc:spChg>
        <pc:spChg chg="mod">
          <ac:chgData name="ANDREOLI, MAURO ANDRES" userId="72668326-6bd6-428e-87cc-534505eba308" providerId="ADAL" clId="{3EC1034B-EEDE-4A7A-BBE0-B957493C4C22}" dt="2023-10-31T20:55:19.577" v="3791" actId="1076"/>
          <ac:spMkLst>
            <pc:docMk/>
            <pc:sldMk cId="4187949732" sldId="564"/>
            <ac:spMk id="34" creationId="{E00907F0-BF26-0CEA-B9CB-948BB61B91AD}"/>
          </ac:spMkLst>
        </pc:spChg>
        <pc:spChg chg="mod">
          <ac:chgData name="ANDREOLI, MAURO ANDRES" userId="72668326-6bd6-428e-87cc-534505eba308" providerId="ADAL" clId="{3EC1034B-EEDE-4A7A-BBE0-B957493C4C22}" dt="2023-10-31T20:55:19.577" v="3791" actId="1076"/>
          <ac:spMkLst>
            <pc:docMk/>
            <pc:sldMk cId="4187949732" sldId="564"/>
            <ac:spMk id="35" creationId="{929B7346-36DF-FD40-7DDC-698E29EB257C}"/>
          </ac:spMkLst>
        </pc:spChg>
        <pc:spChg chg="mod">
          <ac:chgData name="ANDREOLI, MAURO ANDRES" userId="72668326-6bd6-428e-87cc-534505eba308" providerId="ADAL" clId="{3EC1034B-EEDE-4A7A-BBE0-B957493C4C22}" dt="2023-10-31T20:55:19.577" v="3791" actId="1076"/>
          <ac:spMkLst>
            <pc:docMk/>
            <pc:sldMk cId="4187949732" sldId="564"/>
            <ac:spMk id="37" creationId="{082FD003-0C34-5DB7-6016-449BF3256563}"/>
          </ac:spMkLst>
        </pc:spChg>
        <pc:spChg chg="mod">
          <ac:chgData name="ANDREOLI, MAURO ANDRES" userId="72668326-6bd6-428e-87cc-534505eba308" providerId="ADAL" clId="{3EC1034B-EEDE-4A7A-BBE0-B957493C4C22}" dt="2023-10-31T20:55:19.577" v="3791" actId="1076"/>
          <ac:spMkLst>
            <pc:docMk/>
            <pc:sldMk cId="4187949732" sldId="564"/>
            <ac:spMk id="38" creationId="{5ABA98CD-BAA6-DD8D-3203-FEBD633BDC2E}"/>
          </ac:spMkLst>
        </pc:spChg>
        <pc:grpChg chg="add mod">
          <ac:chgData name="ANDREOLI, MAURO ANDRES" userId="72668326-6bd6-428e-87cc-534505eba308" providerId="ADAL" clId="{3EC1034B-EEDE-4A7A-BBE0-B957493C4C22}" dt="2023-10-31T20:55:15.228" v="3790" actId="1076"/>
          <ac:grpSpMkLst>
            <pc:docMk/>
            <pc:sldMk cId="4187949732" sldId="564"/>
            <ac:grpSpMk id="16" creationId="{D404970F-7C18-F142-0167-90113D59BF80}"/>
          </ac:grpSpMkLst>
        </pc:grpChg>
        <pc:grpChg chg="add mod">
          <ac:chgData name="ANDREOLI, MAURO ANDRES" userId="72668326-6bd6-428e-87cc-534505eba308" providerId="ADAL" clId="{3EC1034B-EEDE-4A7A-BBE0-B957493C4C22}" dt="2023-10-31T20:55:19.577" v="3791" actId="1076"/>
          <ac:grpSpMkLst>
            <pc:docMk/>
            <pc:sldMk cId="4187949732" sldId="564"/>
            <ac:grpSpMk id="27" creationId="{10417128-50A9-6C64-37A7-AE7BA26604A6}"/>
          </ac:grpSpMkLst>
        </pc:grpChg>
        <pc:grpChg chg="mod">
          <ac:chgData name="ANDREOLI, MAURO ANDRES" userId="72668326-6bd6-428e-87cc-534505eba308" providerId="ADAL" clId="{3EC1034B-EEDE-4A7A-BBE0-B957493C4C22}" dt="2023-10-31T20:55:19.577" v="3791" actId="1076"/>
          <ac:grpSpMkLst>
            <pc:docMk/>
            <pc:sldMk cId="4187949732" sldId="564"/>
            <ac:grpSpMk id="36" creationId="{95D9AB7A-79C5-9D5C-1780-9EA1A1F8182D}"/>
          </ac:grpSpMkLst>
        </pc:grpChg>
        <pc:picChg chg="add mod">
          <ac:chgData name="ANDREOLI, MAURO ANDRES" userId="72668326-6bd6-428e-87cc-534505eba308" providerId="ADAL" clId="{3EC1034B-EEDE-4A7A-BBE0-B957493C4C22}" dt="2023-10-31T20:47:56.946" v="3752" actId="1076"/>
          <ac:picMkLst>
            <pc:docMk/>
            <pc:sldMk cId="4187949732" sldId="564"/>
            <ac:picMk id="14" creationId="{39F471E0-5567-CBDB-D4E2-AE2363908460}"/>
          </ac:picMkLst>
        </pc:picChg>
        <pc:picChg chg="add mod">
          <ac:chgData name="ANDREOLI, MAURO ANDRES" userId="72668326-6bd6-428e-87cc-534505eba308" providerId="ADAL" clId="{3EC1034B-EEDE-4A7A-BBE0-B957493C4C22}" dt="2023-10-31T20:55:33.674" v="3793" actId="688"/>
          <ac:picMkLst>
            <pc:docMk/>
            <pc:sldMk cId="4187949732" sldId="564"/>
            <ac:picMk id="15" creationId="{0794B81E-958E-91CF-8062-205590A0678F}"/>
          </ac:picMkLst>
        </pc:picChg>
      </pc:sldChg>
      <pc:sldChg chg="addSp delSp modSp new mod modTransition setBg modAnim">
        <pc:chgData name="ANDREOLI, MAURO ANDRES" userId="72668326-6bd6-428e-87cc-534505eba308" providerId="ADAL" clId="{3EC1034B-EEDE-4A7A-BBE0-B957493C4C22}" dt="2023-11-08T18:27:51.940" v="8168" actId="20577"/>
        <pc:sldMkLst>
          <pc:docMk/>
          <pc:sldMk cId="3309149756" sldId="565"/>
        </pc:sldMkLst>
        <pc:spChg chg="del">
          <ac:chgData name="ANDREOLI, MAURO ANDRES" userId="72668326-6bd6-428e-87cc-534505eba308" providerId="ADAL" clId="{3EC1034B-EEDE-4A7A-BBE0-B957493C4C22}" dt="2023-10-31T20:36:25.970" v="3510" actId="478"/>
          <ac:spMkLst>
            <pc:docMk/>
            <pc:sldMk cId="3309149756" sldId="565"/>
            <ac:spMk id="2" creationId="{97460C42-8489-86F3-C172-11F8F1B79534}"/>
          </ac:spMkLst>
        </pc:spChg>
        <pc:spChg chg="del">
          <ac:chgData name="ANDREOLI, MAURO ANDRES" userId="72668326-6bd6-428e-87cc-534505eba308" providerId="ADAL" clId="{3EC1034B-EEDE-4A7A-BBE0-B957493C4C22}" dt="2023-10-31T20:36:28.520" v="3511" actId="478"/>
          <ac:spMkLst>
            <pc:docMk/>
            <pc:sldMk cId="3309149756" sldId="565"/>
            <ac:spMk id="3" creationId="{0B41CE2A-42C5-0FB4-25B5-7EAC7D1A6C73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5" creationId="{6A11AB6E-DBE9-F412-C519-617C45EC4F0E}"/>
          </ac:spMkLst>
        </pc:spChg>
        <pc:spChg chg="mod">
          <ac:chgData name="ANDREOLI, MAURO ANDRES" userId="72668326-6bd6-428e-87cc-534505eba308" providerId="ADAL" clId="{3EC1034B-EEDE-4A7A-BBE0-B957493C4C22}" dt="2023-11-03T17:49:42.384" v="4220" actId="12788"/>
          <ac:spMkLst>
            <pc:docMk/>
            <pc:sldMk cId="3309149756" sldId="565"/>
            <ac:spMk id="6" creationId="{DC7043E1-B7FD-EA9D-0ECD-6E0EAA52AE86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7" creationId="{9EF34D18-9FD9-A79F-B165-500A0D9F2A12}"/>
          </ac:spMkLst>
        </pc:spChg>
        <pc:spChg chg="mod">
          <ac:chgData name="ANDREOLI, MAURO ANDRES" userId="72668326-6bd6-428e-87cc-534505eba308" providerId="ADAL" clId="{3EC1034B-EEDE-4A7A-BBE0-B957493C4C22}" dt="2023-11-03T17:49:42.384" v="4220" actId="12788"/>
          <ac:spMkLst>
            <pc:docMk/>
            <pc:sldMk cId="3309149756" sldId="565"/>
            <ac:spMk id="7" creationId="{BAF6D210-AFEE-4D39-A4DF-A357F12D69A7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8" creationId="{06875708-FA6D-200E-865D-5A1EFDB42FA7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9" creationId="{EA8E1AD5-AAD6-C825-B0EE-49EA4953594B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10" creationId="{D38BBA38-2C60-9E9B-AB76-CFBC6178D91A}"/>
          </ac:spMkLst>
        </pc:spChg>
        <pc:spChg chg="mod">
          <ac:chgData name="ANDREOLI, MAURO ANDRES" userId="72668326-6bd6-428e-87cc-534505eba308" providerId="ADAL" clId="{3EC1034B-EEDE-4A7A-BBE0-B957493C4C22}" dt="2023-11-03T17:49:34.376" v="4219" actId="12788"/>
          <ac:spMkLst>
            <pc:docMk/>
            <pc:sldMk cId="3309149756" sldId="565"/>
            <ac:spMk id="10" creationId="{E73F4970-710D-30D3-0D45-8E8C6504E53D}"/>
          </ac:spMkLst>
        </pc:spChg>
        <pc:spChg chg="mod">
          <ac:chgData name="ANDREOLI, MAURO ANDRES" userId="72668326-6bd6-428e-87cc-534505eba308" providerId="ADAL" clId="{3EC1034B-EEDE-4A7A-BBE0-B957493C4C22}" dt="2023-11-03T17:49:34.376" v="4219" actId="12788"/>
          <ac:spMkLst>
            <pc:docMk/>
            <pc:sldMk cId="3309149756" sldId="565"/>
            <ac:spMk id="11" creationId="{05C26A3E-0C78-D375-5C75-0BA6FDB76F85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11" creationId="{BDA793BC-7899-A8E9-0167-36F31CE76A05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12" creationId="{5D7C8729-D6ED-7009-FF96-5100AC493123}"/>
          </ac:spMkLst>
        </pc:spChg>
        <pc:spChg chg="del mod">
          <ac:chgData name="ANDREOLI, MAURO ANDRES" userId="72668326-6bd6-428e-87cc-534505eba308" providerId="ADAL" clId="{3EC1034B-EEDE-4A7A-BBE0-B957493C4C22}" dt="2023-11-03T17:25:43.765" v="3820" actId="478"/>
          <ac:spMkLst>
            <pc:docMk/>
            <pc:sldMk cId="3309149756" sldId="565"/>
            <ac:spMk id="12" creationId="{917B3971-3907-BE43-6BA1-40CBA126695F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13" creationId="{65381893-3B62-7D99-5E20-1358E532ED73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14" creationId="{6C8D263B-B3A8-59EE-EE3A-879E3C811BCB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15" creationId="{71FC0E73-4A35-50C0-02B1-4E3B09933A54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16" creationId="{7E31C850-4389-BDF6-4C23-3D7A45668469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17" creationId="{FD00643E-18E9-392C-02D5-A68E07CA560D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18" creationId="{D172E187-7B64-C71D-C829-9052BD9B5793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19" creationId="{A85124AC-CAE8-4BFC-BBC9-8DF84EDB351D}"/>
          </ac:spMkLst>
        </pc:spChg>
        <pc:spChg chg="mod">
          <ac:chgData name="ANDREOLI, MAURO ANDRES" userId="72668326-6bd6-428e-87cc-534505eba308" providerId="ADAL" clId="{3EC1034B-EEDE-4A7A-BBE0-B957493C4C22}" dt="2023-11-03T17:25:59.202" v="3825" actId="571"/>
          <ac:spMkLst>
            <pc:docMk/>
            <pc:sldMk cId="3309149756" sldId="565"/>
            <ac:spMk id="19" creationId="{CDA68EEC-D42B-5D1E-FA7F-663773563315}"/>
          </ac:spMkLst>
        </pc:spChg>
        <pc:spChg chg="mod">
          <ac:chgData name="ANDREOLI, MAURO ANDRES" userId="72668326-6bd6-428e-87cc-534505eba308" providerId="ADAL" clId="{3EC1034B-EEDE-4A7A-BBE0-B957493C4C22}" dt="2023-11-03T17:25:59.202" v="3825" actId="571"/>
          <ac:spMkLst>
            <pc:docMk/>
            <pc:sldMk cId="3309149756" sldId="565"/>
            <ac:spMk id="20" creationId="{64D8D74E-AF62-CF84-63CB-65D752665314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20" creationId="{FA0C24D2-6712-9528-F937-4E255336B71F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21" creationId="{D7744100-50AE-5330-95EE-A456679FD0D0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22" creationId="{6A492935-1981-5DC6-F51F-C1B18CBE8330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23" creationId="{2E5CF62C-70CE-A172-5B6A-19B89ABBB73C}"/>
          </ac:spMkLst>
        </pc:spChg>
        <pc:spChg chg="mod">
          <ac:chgData name="ANDREOLI, MAURO ANDRES" userId="72668326-6bd6-428e-87cc-534505eba308" providerId="ADAL" clId="{3EC1034B-EEDE-4A7A-BBE0-B957493C4C22}" dt="2023-11-08T18:27:51.940" v="8168" actId="20577"/>
          <ac:spMkLst>
            <pc:docMk/>
            <pc:sldMk cId="3309149756" sldId="565"/>
            <ac:spMk id="23" creationId="{87A5D186-8F06-60C5-2B15-C9CD73143B95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24" creationId="{6168BD32-1166-73EB-166A-05EACAF07441}"/>
          </ac:spMkLst>
        </pc:spChg>
        <pc:spChg chg="mod">
          <ac:chgData name="ANDREOLI, MAURO ANDRES" userId="72668326-6bd6-428e-87cc-534505eba308" providerId="ADAL" clId="{3EC1034B-EEDE-4A7A-BBE0-B957493C4C22}" dt="2023-11-03T17:49:26.851" v="4218" actId="12788"/>
          <ac:spMkLst>
            <pc:docMk/>
            <pc:sldMk cId="3309149756" sldId="565"/>
            <ac:spMk id="24" creationId="{974D984B-C3EA-E917-7036-6B21963D65FA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25" creationId="{6D35A4C8-BDD5-B0EB-543C-721ADC5E00A7}"/>
          </ac:spMkLst>
        </pc:spChg>
        <pc:spChg chg="mod">
          <ac:chgData name="ANDREOLI, MAURO ANDRES" userId="72668326-6bd6-428e-87cc-534505eba308" providerId="ADAL" clId="{3EC1034B-EEDE-4A7A-BBE0-B957493C4C22}" dt="2023-10-31T20:37:01.596" v="3516" actId="1582"/>
          <ac:spMkLst>
            <pc:docMk/>
            <pc:sldMk cId="3309149756" sldId="565"/>
            <ac:spMk id="26" creationId="{22944710-B557-6516-4531-500EA7711730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28" creationId="{F48717D7-7764-5EA4-AE58-FC14C1C98F37}"/>
          </ac:spMkLst>
        </pc:spChg>
        <pc:spChg chg="mod topLvl">
          <ac:chgData name="ANDREOLI, MAURO ANDRES" userId="72668326-6bd6-428e-87cc-534505eba308" providerId="ADAL" clId="{3EC1034B-EEDE-4A7A-BBE0-B957493C4C22}" dt="2023-11-03T17:49:51.145" v="4221" actId="12788"/>
          <ac:spMkLst>
            <pc:docMk/>
            <pc:sldMk cId="3309149756" sldId="565"/>
            <ac:spMk id="29" creationId="{76B9F215-1421-8FDA-CE41-FD26A208BC98}"/>
          </ac:spMkLst>
        </pc:spChg>
        <pc:spChg chg="mod topLvl">
          <ac:chgData name="ANDREOLI, MAURO ANDRES" userId="72668326-6bd6-428e-87cc-534505eba308" providerId="ADAL" clId="{3EC1034B-EEDE-4A7A-BBE0-B957493C4C22}" dt="2023-11-03T17:28:45.367" v="3902" actId="164"/>
          <ac:spMkLst>
            <pc:docMk/>
            <pc:sldMk cId="3309149756" sldId="565"/>
            <ac:spMk id="30" creationId="{5FE38504-0F8F-4272-2C96-A2E79D583643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30" creationId="{E6C45638-051B-5E1E-DB74-4853B643BDB7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31" creationId="{7993FB40-7A71-CF33-6CA5-9E35288A5E42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32" creationId="{072EDF40-369A-243E-3006-5D8087DE5075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33" creationId="{C09E4C13-C46D-39E5-6729-7E528656E8CB}"/>
          </ac:spMkLst>
        </pc:spChg>
        <pc:spChg chg="add mod ord">
          <ac:chgData name="ANDREOLI, MAURO ANDRES" userId="72668326-6bd6-428e-87cc-534505eba308" providerId="ADAL" clId="{3EC1034B-EEDE-4A7A-BBE0-B957493C4C22}" dt="2023-11-03T17:29:44.683" v="3912" actId="207"/>
          <ac:spMkLst>
            <pc:docMk/>
            <pc:sldMk cId="3309149756" sldId="565"/>
            <ac:spMk id="33" creationId="{EFDA70B0-9405-7F2A-ED0E-55CAE79CAB32}"/>
          </ac:spMkLst>
        </pc:spChg>
        <pc:spChg chg="add mod ord">
          <ac:chgData name="ANDREOLI, MAURO ANDRES" userId="72668326-6bd6-428e-87cc-534505eba308" providerId="ADAL" clId="{3EC1034B-EEDE-4A7A-BBE0-B957493C4C22}" dt="2023-11-03T17:29:44.683" v="3912" actId="207"/>
          <ac:spMkLst>
            <pc:docMk/>
            <pc:sldMk cId="3309149756" sldId="565"/>
            <ac:spMk id="34" creationId="{7A0B11B9-99F6-A9D9-8F56-52194DD6E360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34" creationId="{C3D709E0-D6A7-E11A-BFD3-121DD112EE84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35" creationId="{1AAA755D-EF78-F7D6-12F0-B0E6394047D4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36" creationId="{2B546B5B-0598-AFFE-AE90-4D4D22581B2E}"/>
          </ac:spMkLst>
        </pc:spChg>
        <pc:spChg chg="mod topLvl">
          <ac:chgData name="ANDREOLI, MAURO ANDRES" userId="72668326-6bd6-428e-87cc-534505eba308" providerId="ADAL" clId="{3EC1034B-EEDE-4A7A-BBE0-B957493C4C22}" dt="2023-11-03T19:10:51.466" v="5281" actId="164"/>
          <ac:spMkLst>
            <pc:docMk/>
            <pc:sldMk cId="3309149756" sldId="565"/>
            <ac:spMk id="37" creationId="{16E3F293-806B-B3FA-0B8F-34605B0F7619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37" creationId="{70C9A0AC-80A1-A98F-2AF9-3368E0BC6500}"/>
          </ac:spMkLst>
        </pc:spChg>
        <pc:spChg chg="del mod topLvl">
          <ac:chgData name="ANDREOLI, MAURO ANDRES" userId="72668326-6bd6-428e-87cc-534505eba308" providerId="ADAL" clId="{3EC1034B-EEDE-4A7A-BBE0-B957493C4C22}" dt="2023-11-03T17:30:16.116" v="3923" actId="478"/>
          <ac:spMkLst>
            <pc:docMk/>
            <pc:sldMk cId="3309149756" sldId="565"/>
            <ac:spMk id="38" creationId="{223B93A1-89FD-4582-EE1E-A230BDFD1C1E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38" creationId="{C8FFDE10-11EE-908A-C47E-9212F413D864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39" creationId="{BC48083F-00C4-DF02-0F77-BC804983C40D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40" creationId="{7C0BD3DD-9B0A-078B-6A55-689093CABE9B}"/>
          </ac:spMkLst>
        </pc:spChg>
        <pc:spChg chg="mod">
          <ac:chgData name="ANDREOLI, MAURO ANDRES" userId="72668326-6bd6-428e-87cc-534505eba308" providerId="ADAL" clId="{3EC1034B-EEDE-4A7A-BBE0-B957493C4C22}" dt="2023-11-03T17:30:21.964" v="3925" actId="571"/>
          <ac:spMkLst>
            <pc:docMk/>
            <pc:sldMk cId="3309149756" sldId="565"/>
            <ac:spMk id="40" creationId="{E032914D-6FEB-DCE8-E98B-61EC99CB24AD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41" creationId="{20BAEC2C-8431-C671-CACB-30EB5C68E9A8}"/>
          </ac:spMkLst>
        </pc:spChg>
        <pc:spChg chg="mod">
          <ac:chgData name="ANDREOLI, MAURO ANDRES" userId="72668326-6bd6-428e-87cc-534505eba308" providerId="ADAL" clId="{3EC1034B-EEDE-4A7A-BBE0-B957493C4C22}" dt="2023-11-03T17:30:21.964" v="3925" actId="571"/>
          <ac:spMkLst>
            <pc:docMk/>
            <pc:sldMk cId="3309149756" sldId="565"/>
            <ac:spMk id="41" creationId="{83E4E670-1B44-9CF5-944B-F0C25B408CBF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42" creationId="{882E92EC-298D-BD7B-5484-C9D5F7C06A71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43" creationId="{EF8ACAEB-FEFD-2BF7-A6D6-77016076BEA1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44" creationId="{94297C13-A5F9-F58B-8193-CC9ABC0724D1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45" creationId="{1FEFF61A-195C-0423-DE89-3A0BC8821DCC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46" creationId="{FE4D65C3-9B0D-41A7-240A-9C8A20C0D9DD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47" creationId="{8D7FF07B-8887-1835-01C9-56EB11431ED0}"/>
          </ac:spMkLst>
        </pc:spChg>
        <pc:spChg chg="mod">
          <ac:chgData name="ANDREOLI, MAURO ANDRES" userId="72668326-6bd6-428e-87cc-534505eba308" providerId="ADAL" clId="{3EC1034B-EEDE-4A7A-BBE0-B957493C4C22}" dt="2023-11-03T17:32:00.316" v="3946" actId="571"/>
          <ac:spMkLst>
            <pc:docMk/>
            <pc:sldMk cId="3309149756" sldId="565"/>
            <ac:spMk id="47" creationId="{F0760B5C-B8FD-BFFE-7543-FD452C84FD72}"/>
          </ac:spMkLst>
        </pc:spChg>
        <pc:spChg chg="mod">
          <ac:chgData name="ANDREOLI, MAURO ANDRES" userId="72668326-6bd6-428e-87cc-534505eba308" providerId="ADAL" clId="{3EC1034B-EEDE-4A7A-BBE0-B957493C4C22}" dt="2023-11-03T17:32:00.316" v="3946" actId="571"/>
          <ac:spMkLst>
            <pc:docMk/>
            <pc:sldMk cId="3309149756" sldId="565"/>
            <ac:spMk id="48" creationId="{D6EB5545-5753-1AB2-F5FC-D23FCF010B98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48" creationId="{D9FCBEC7-6F5C-2A44-CDD3-0F126D88FD0C}"/>
          </ac:spMkLst>
        </pc:spChg>
        <pc:spChg chg="mod">
          <ac:chgData name="ANDREOLI, MAURO ANDRES" userId="72668326-6bd6-428e-87cc-534505eba308" providerId="ADAL" clId="{3EC1034B-EEDE-4A7A-BBE0-B957493C4C22}" dt="2023-10-31T20:37:16.034" v="3520" actId="571"/>
          <ac:spMkLst>
            <pc:docMk/>
            <pc:sldMk cId="3309149756" sldId="565"/>
            <ac:spMk id="49" creationId="{F6BF1DA6-9B14-1E53-FD77-6C686D48D6AD}"/>
          </ac:spMkLst>
        </pc:spChg>
        <pc:spChg chg="mod">
          <ac:chgData name="ANDREOLI, MAURO ANDRES" userId="72668326-6bd6-428e-87cc-534505eba308" providerId="ADAL" clId="{3EC1034B-EEDE-4A7A-BBE0-B957493C4C22}" dt="2023-11-03T17:32:24.100" v="3954" actId="571"/>
          <ac:spMkLst>
            <pc:docMk/>
            <pc:sldMk cId="3309149756" sldId="565"/>
            <ac:spMk id="50" creationId="{C364EE68-42EE-DD0B-B51C-61E84B707675}"/>
          </ac:spMkLst>
        </pc:spChg>
        <pc:spChg chg="mod">
          <ac:chgData name="ANDREOLI, MAURO ANDRES" userId="72668326-6bd6-428e-87cc-534505eba308" providerId="ADAL" clId="{3EC1034B-EEDE-4A7A-BBE0-B957493C4C22}" dt="2023-11-03T17:32:24.100" v="3954" actId="571"/>
          <ac:spMkLst>
            <pc:docMk/>
            <pc:sldMk cId="3309149756" sldId="565"/>
            <ac:spMk id="51" creationId="{35668742-5980-5DC7-B94F-FD07E6D9810C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51" creationId="{CAA6CA12-8931-B39D-CC42-5ABAFD854B15}"/>
          </ac:spMkLst>
        </pc:spChg>
        <pc:spChg chg="add mod">
          <ac:chgData name="ANDREOLI, MAURO ANDRES" userId="72668326-6bd6-428e-87cc-534505eba308" providerId="ADAL" clId="{3EC1034B-EEDE-4A7A-BBE0-B957493C4C22}" dt="2023-11-03T19:10:51.466" v="5281" actId="164"/>
          <ac:spMkLst>
            <pc:docMk/>
            <pc:sldMk cId="3309149756" sldId="565"/>
            <ac:spMk id="53" creationId="{7D6C5025-809C-67C2-87D8-F4FCE4179839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53" creationId="{AB2CB96C-E1B4-9B59-E42A-AB73F7B7FFE8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54" creationId="{4BF0B975-B1F6-1E9C-A0E2-0F7BBA98105D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55" creationId="{C3EF279C-82F3-D517-6746-8555CB7F90E9}"/>
          </ac:spMkLst>
        </pc:spChg>
        <pc:spChg chg="add del mod">
          <ac:chgData name="ANDREOLI, MAURO ANDRES" userId="72668326-6bd6-428e-87cc-534505eba308" providerId="ADAL" clId="{3EC1034B-EEDE-4A7A-BBE0-B957493C4C22}" dt="2023-11-03T17:38:54.633" v="4012" actId="21"/>
          <ac:spMkLst>
            <pc:docMk/>
            <pc:sldMk cId="3309149756" sldId="565"/>
            <ac:spMk id="56" creationId="{573552A8-4C1F-129C-3B8D-3323061FF0B0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56" creationId="{EDDE8B6D-C8AE-5456-393B-61E05C18F271}"/>
          </ac:spMkLst>
        </pc:spChg>
        <pc:spChg chg="add del mod">
          <ac:chgData name="ANDREOLI, MAURO ANDRES" userId="72668326-6bd6-428e-87cc-534505eba308" providerId="ADAL" clId="{3EC1034B-EEDE-4A7A-BBE0-B957493C4C22}" dt="2023-11-03T17:39:09.840" v="4021" actId="478"/>
          <ac:spMkLst>
            <pc:docMk/>
            <pc:sldMk cId="3309149756" sldId="565"/>
            <ac:spMk id="57" creationId="{6F42815C-2CBE-D952-CAF9-CE1DAEC5ADF7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57" creationId="{9FFFA86E-8CAD-3938-BE17-B3CE9E0F7137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58" creationId="{3BC0065F-4E0F-791C-501A-E739D815CA80}"/>
          </ac:spMkLst>
        </pc:spChg>
        <pc:spChg chg="add del mod">
          <ac:chgData name="ANDREOLI, MAURO ANDRES" userId="72668326-6bd6-428e-87cc-534505eba308" providerId="ADAL" clId="{3EC1034B-EEDE-4A7A-BBE0-B957493C4C22}" dt="2023-11-03T17:40:43.204" v="4036" actId="478"/>
          <ac:spMkLst>
            <pc:docMk/>
            <pc:sldMk cId="3309149756" sldId="565"/>
            <ac:spMk id="58" creationId="{EE7402C2-FCC7-7478-FBC8-0AC547417641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59" creationId="{C96FE469-D4C1-77FF-F862-49B8C2D6BBB8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60" creationId="{DA85A03F-80AD-FE2E-BA95-8BF0A9BB1366}"/>
          </ac:spMkLst>
        </pc:spChg>
        <pc:spChg chg="mod">
          <ac:chgData name="ANDREOLI, MAURO ANDRES" userId="72668326-6bd6-428e-87cc-534505eba308" providerId="ADAL" clId="{3EC1034B-EEDE-4A7A-BBE0-B957493C4C22}" dt="2023-11-03T17:48:22.354" v="4160" actId="20577"/>
          <ac:spMkLst>
            <pc:docMk/>
            <pc:sldMk cId="3309149756" sldId="565"/>
            <ac:spMk id="61" creationId="{3D40606D-3BFD-CF26-9D27-86F477BD2EF3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61" creationId="{F24B652A-81D2-F3B6-7450-6FC990ED352B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62" creationId="{190CBA91-6418-8177-8F5C-DCED2F4B3A68}"/>
          </ac:spMkLst>
        </pc:spChg>
        <pc:spChg chg="mod">
          <ac:chgData name="ANDREOLI, MAURO ANDRES" userId="72668326-6bd6-428e-87cc-534505eba308" providerId="ADAL" clId="{3EC1034B-EEDE-4A7A-BBE0-B957493C4C22}" dt="2023-11-03T17:48:10.342" v="4144" actId="571"/>
          <ac:spMkLst>
            <pc:docMk/>
            <pc:sldMk cId="3309149756" sldId="565"/>
            <ac:spMk id="62" creationId="{28042306-25CF-7D08-57C4-A86B114F0F05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63" creationId="{80F818D4-33E1-C969-3942-5B2E199E7EF6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64" creationId="{2D7B5E6A-CD3F-A79E-8921-D8566C7AEB1F}"/>
          </ac:spMkLst>
        </pc:spChg>
        <pc:spChg chg="mod">
          <ac:chgData name="ANDREOLI, MAURO ANDRES" userId="72668326-6bd6-428e-87cc-534505eba308" providerId="ADAL" clId="{3EC1034B-EEDE-4A7A-BBE0-B957493C4C22}" dt="2023-11-03T17:49:55.064" v="4222" actId="571"/>
          <ac:spMkLst>
            <pc:docMk/>
            <pc:sldMk cId="3309149756" sldId="565"/>
            <ac:spMk id="65" creationId="{3927D4A5-98E5-FEB2-4BE3-9AFE8DB126C3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65" creationId="{E3EEF126-71CB-9C57-83EE-8905A420564B}"/>
          </ac:spMkLst>
        </pc:spChg>
        <pc:spChg chg="mod">
          <ac:chgData name="ANDREOLI, MAURO ANDRES" userId="72668326-6bd6-428e-87cc-534505eba308" providerId="ADAL" clId="{3EC1034B-EEDE-4A7A-BBE0-B957493C4C22}" dt="2023-11-03T17:49:55.064" v="4222" actId="571"/>
          <ac:spMkLst>
            <pc:docMk/>
            <pc:sldMk cId="3309149756" sldId="565"/>
            <ac:spMk id="66" creationId="{6E43D902-B221-25C5-9F04-C32E81C60A8B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66" creationId="{FBC1D23C-2616-E9D3-9542-6E583C8973BB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67" creationId="{A1AE0B68-E46F-989B-C3E5-9AE142AC0B7C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68" creationId="{6C74E836-9CF3-DD9B-4465-E41C1B30144A}"/>
          </ac:spMkLst>
        </pc:spChg>
        <pc:spChg chg="mod">
          <ac:chgData name="ANDREOLI, MAURO ANDRES" userId="72668326-6bd6-428e-87cc-534505eba308" providerId="ADAL" clId="{3EC1034B-EEDE-4A7A-BBE0-B957493C4C22}" dt="2023-11-03T17:55:47.368" v="4237"/>
          <ac:spMkLst>
            <pc:docMk/>
            <pc:sldMk cId="3309149756" sldId="565"/>
            <ac:spMk id="69" creationId="{1296B9A0-1A44-FD10-48DE-1E9B52B1B8E0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69" creationId="{F0D6532F-59ED-7D48-15C0-1DCB0AEF2F9B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70" creationId="{1F34A436-2FFE-EA49-451C-94A0CC0127A4}"/>
          </ac:spMkLst>
        </pc:spChg>
        <pc:spChg chg="mod">
          <ac:chgData name="ANDREOLI, MAURO ANDRES" userId="72668326-6bd6-428e-87cc-534505eba308" providerId="ADAL" clId="{3EC1034B-EEDE-4A7A-BBE0-B957493C4C22}" dt="2023-11-03T17:55:47.368" v="4237"/>
          <ac:spMkLst>
            <pc:docMk/>
            <pc:sldMk cId="3309149756" sldId="565"/>
            <ac:spMk id="70" creationId="{7396E217-A5A6-DB70-90E1-D9E5E8894CE9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71" creationId="{6DF2A92E-5D8A-3266-B629-626FB4259515}"/>
          </ac:spMkLst>
        </pc:spChg>
        <pc:spChg chg="mod">
          <ac:chgData name="ANDREOLI, MAURO ANDRES" userId="72668326-6bd6-428e-87cc-534505eba308" providerId="ADAL" clId="{3EC1034B-EEDE-4A7A-BBE0-B957493C4C22}" dt="2023-10-31T20:37:17.613" v="3521" actId="571"/>
          <ac:spMkLst>
            <pc:docMk/>
            <pc:sldMk cId="3309149756" sldId="565"/>
            <ac:spMk id="72" creationId="{489EE413-08F3-963C-0F6B-37118261C773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74" creationId="{290966C2-55D9-3041-277A-8A1A5C4EFE66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76" creationId="{D3DB55A1-5DA4-0DAF-DD9F-F99AEC40E43F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77" creationId="{077AB8E6-013E-1A3C-9FE1-360F08EA8BB4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78" creationId="{2EB9A978-29BE-F25A-734B-C2A6DE21A33D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79" creationId="{E334235E-F994-B3AC-6567-4EEFA34DC77B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80" creationId="{5C729851-CCCA-DDAC-FD9A-107528496835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81" creationId="{01B00AFD-3762-FE37-0823-B328B054D906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81" creationId="{99B76488-6705-15F0-6B90-0E9C153D4AB9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82" creationId="{053C52CC-9635-EED8-3091-EE01A01C98C0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83" creationId="{417F320B-D16E-380D-4338-E123F099E708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84" creationId="{DAF6F6AC-09AA-FDA6-C67F-15E2545DF1D6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85" creationId="{30D76F12-2E19-A533-4525-0249AD64AB44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86" creationId="{25B50E3E-35E5-7D94-3E4A-371B6DA102DE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86" creationId="{4555A1DF-8863-2B08-72CF-5B43B7E84D53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87" creationId="{20A8A486-EF41-81CD-4BA3-D3C628D79FB8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88" creationId="{31891461-B236-847B-4CA2-8B27039026DC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89" creationId="{E11C6DA2-376D-2C98-6DC3-DFDBAEF771C2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90" creationId="{6ED9016E-48C1-D204-F1CB-12483D00D21F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91" creationId="{0B75FD8B-2CBF-D657-C64D-00DAD376DE63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91" creationId="{C2E1E940-9D81-8B52-7B91-50C7C828398E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92" creationId="{4EC34788-9902-C4DE-7E24-687D07E3BBDA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92" creationId="{B9238A81-1582-B180-E87B-51D86930F4F5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93" creationId="{D97E8976-8AB9-546B-6BF5-FAB51AC8F039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94" creationId="{70636A20-EFD9-7523-FEC4-4A4030EAF75E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94" creationId="{F653A110-7EE9-72CA-E753-7E20D90E59BA}"/>
          </ac:spMkLst>
        </pc:spChg>
        <pc:spChg chg="mod">
          <ac:chgData name="ANDREOLI, MAURO ANDRES" userId="72668326-6bd6-428e-87cc-534505eba308" providerId="ADAL" clId="{3EC1034B-EEDE-4A7A-BBE0-B957493C4C22}" dt="2023-10-31T20:37:20.842" v="3522" actId="571"/>
          <ac:spMkLst>
            <pc:docMk/>
            <pc:sldMk cId="3309149756" sldId="565"/>
            <ac:spMk id="95" creationId="{2B34DC88-64CF-789E-45BF-47A9FFCDEE3A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95" creationId="{F15D74F8-9408-CD84-7819-FBA68CAE78C5}"/>
          </ac:spMkLst>
        </pc:spChg>
        <pc:spChg chg="add del">
          <ac:chgData name="ANDREOLI, MAURO ANDRES" userId="72668326-6bd6-428e-87cc-534505eba308" providerId="ADAL" clId="{3EC1034B-EEDE-4A7A-BBE0-B957493C4C22}" dt="2023-11-03T17:24:38.622" v="3812" actId="26606"/>
          <ac:spMkLst>
            <pc:docMk/>
            <pc:sldMk cId="3309149756" sldId="565"/>
            <ac:spMk id="96" creationId="{5D1D4658-32CD-4903-BDA6-7B54EEA4ED6F}"/>
          </ac:spMkLst>
        </pc:spChg>
        <pc:spChg chg="add del">
          <ac:chgData name="ANDREOLI, MAURO ANDRES" userId="72668326-6bd6-428e-87cc-534505eba308" providerId="ADAL" clId="{3EC1034B-EEDE-4A7A-BBE0-B957493C4C22}" dt="2023-11-03T17:24:38.622" v="3812" actId="26606"/>
          <ac:spMkLst>
            <pc:docMk/>
            <pc:sldMk cId="3309149756" sldId="565"/>
            <ac:spMk id="97" creationId="{7A29A97C-0C3C-4F06-9CA4-68DFD1CE4039}"/>
          </ac:spMkLst>
        </pc:spChg>
        <pc:spChg chg="add del">
          <ac:chgData name="ANDREOLI, MAURO ANDRES" userId="72668326-6bd6-428e-87cc-534505eba308" providerId="ADAL" clId="{3EC1034B-EEDE-4A7A-BBE0-B957493C4C22}" dt="2023-11-03T17:24:38.622" v="3812" actId="26606"/>
          <ac:spMkLst>
            <pc:docMk/>
            <pc:sldMk cId="3309149756" sldId="565"/>
            <ac:spMk id="98" creationId="{801292C1-8B12-4AF2-9B59-8851A132E5E2}"/>
          </ac:spMkLst>
        </pc:spChg>
        <pc:spChg chg="add del">
          <ac:chgData name="ANDREOLI, MAURO ANDRES" userId="72668326-6bd6-428e-87cc-534505eba308" providerId="ADAL" clId="{3EC1034B-EEDE-4A7A-BBE0-B957493C4C22}" dt="2023-11-03T17:24:44.920" v="3814" actId="26606"/>
          <ac:spMkLst>
            <pc:docMk/>
            <pc:sldMk cId="3309149756" sldId="565"/>
            <ac:spMk id="99" creationId="{854ECEBE-9353-406C-9313-02A517A310EF}"/>
          </ac:spMkLst>
        </pc:spChg>
        <pc:spChg chg="add del">
          <ac:chgData name="ANDREOLI, MAURO ANDRES" userId="72668326-6bd6-428e-87cc-534505eba308" providerId="ADAL" clId="{3EC1034B-EEDE-4A7A-BBE0-B957493C4C22}" dt="2023-11-03T17:24:44.920" v="3814" actId="26606"/>
          <ac:spMkLst>
            <pc:docMk/>
            <pc:sldMk cId="3309149756" sldId="565"/>
            <ac:spMk id="100" creationId="{86806086-A782-4311-A63B-1A68574D8067}"/>
          </ac:spMkLst>
        </pc:spChg>
        <pc:spChg chg="add del">
          <ac:chgData name="ANDREOLI, MAURO ANDRES" userId="72668326-6bd6-428e-87cc-534505eba308" providerId="ADAL" clId="{3EC1034B-EEDE-4A7A-BBE0-B957493C4C22}" dt="2023-11-03T17:24:44.920" v="3814" actId="26606"/>
          <ac:spMkLst>
            <pc:docMk/>
            <pc:sldMk cId="3309149756" sldId="565"/>
            <ac:spMk id="101" creationId="{CE71458B-DF80-43DF-9693-2EC3878ACAB5}"/>
          </ac:spMkLst>
        </pc:spChg>
        <pc:spChg chg="add del">
          <ac:chgData name="ANDREOLI, MAURO ANDRES" userId="72668326-6bd6-428e-87cc-534505eba308" providerId="ADAL" clId="{3EC1034B-EEDE-4A7A-BBE0-B957493C4C22}" dt="2023-11-03T17:24:44.920" v="3814" actId="26606"/>
          <ac:spMkLst>
            <pc:docMk/>
            <pc:sldMk cId="3309149756" sldId="565"/>
            <ac:spMk id="102" creationId="{DE1994AC-22D1-4B48-9EDA-BE373E704567}"/>
          </ac:spMkLst>
        </pc:spChg>
        <pc:spChg chg="add del">
          <ac:chgData name="ANDREOLI, MAURO ANDRES" userId="72668326-6bd6-428e-87cc-534505eba308" providerId="ADAL" clId="{3EC1034B-EEDE-4A7A-BBE0-B957493C4C22}" dt="2023-11-03T17:24:44.920" v="3814" actId="26606"/>
          <ac:spMkLst>
            <pc:docMk/>
            <pc:sldMk cId="3309149756" sldId="565"/>
            <ac:spMk id="103" creationId="{22220111-5018-4EB7-A38B-79BD37F7C095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04" creationId="{493302F7-03D2-9846-95A0-63D3EEF10432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05" creationId="{791A9DB4-BEA3-75F5-C041-9C2FA100EA81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06" creationId="{B669FA22-F04A-33AE-62BF-37DC5010A441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07" creationId="{2BB0B21B-5876-BFA4-CC3C-A0996A4971E3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08" creationId="{E4B5C326-3CC0-2063-BBA2-07BA6FB81C85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09" creationId="{08FF7ED4-F1BC-0A47-8BB6-0D6176DC3CE9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10" creationId="{6001D904-6ACE-A9AF-6D3D-A2F79806ACF4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11" creationId="{D4E5D174-4D43-92A8-6AC6-E9AE70598FE5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12" creationId="{F961EE66-C398-1F10-7498-828CB1C943EE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13" creationId="{D2E3525D-CDB8-434D-0754-029DB9774AC2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16" creationId="{414CB295-7F7B-983E-9688-18A20F3BC777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17" creationId="{F13F5BF9-6B89-EA29-0C96-AC6A10C6D0E9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19" creationId="{933A4CA9-4DD9-7CF3-9E34-9C2D414FB73D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20" creationId="{A3F0E2B9-5436-093F-83F8-E61800462099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22" creationId="{31837D78-D7A2-F042-68B4-CC58B18D9F15}"/>
          </ac:spMkLst>
        </pc:spChg>
        <pc:spChg chg="mod">
          <ac:chgData name="ANDREOLI, MAURO ANDRES" userId="72668326-6bd6-428e-87cc-534505eba308" providerId="ADAL" clId="{3EC1034B-EEDE-4A7A-BBE0-B957493C4C22}" dt="2023-11-03T19:13:00.474" v="5285"/>
          <ac:spMkLst>
            <pc:docMk/>
            <pc:sldMk cId="3309149756" sldId="565"/>
            <ac:spMk id="123" creationId="{9645E514-8B57-4547-26B0-D3E97F3A2651}"/>
          </ac:spMkLst>
        </pc:spChg>
        <pc:spChg chg="add del mod">
          <ac:chgData name="ANDREOLI, MAURO ANDRES" userId="72668326-6bd6-428e-87cc-534505eba308" providerId="ADAL" clId="{3EC1034B-EEDE-4A7A-BBE0-B957493C4C22}" dt="2023-11-06T11:56:26.855" v="6820" actId="478"/>
          <ac:spMkLst>
            <pc:docMk/>
            <pc:sldMk cId="3309149756" sldId="565"/>
            <ac:spMk id="125" creationId="{26D64FF1-C832-F378-C65B-CC9298B6F2A0}"/>
          </ac:spMkLst>
        </pc:spChg>
        <pc:spChg chg="add mod">
          <ac:chgData name="ANDREOLI, MAURO ANDRES" userId="72668326-6bd6-428e-87cc-534505eba308" providerId="ADAL" clId="{3EC1034B-EEDE-4A7A-BBE0-B957493C4C22}" dt="2023-11-06T11:58:12.208" v="6842" actId="1076"/>
          <ac:spMkLst>
            <pc:docMk/>
            <pc:sldMk cId="3309149756" sldId="565"/>
            <ac:spMk id="126" creationId="{0BFD5D76-FF74-2213-FC1F-CF1FB2037CB6}"/>
          </ac:spMkLst>
        </pc:spChg>
        <pc:spChg chg="add mod">
          <ac:chgData name="ANDREOLI, MAURO ANDRES" userId="72668326-6bd6-428e-87cc-534505eba308" providerId="ADAL" clId="{3EC1034B-EEDE-4A7A-BBE0-B957493C4C22}" dt="2023-11-06T11:59:29.182" v="6864" actId="1076"/>
          <ac:spMkLst>
            <pc:docMk/>
            <pc:sldMk cId="3309149756" sldId="565"/>
            <ac:spMk id="127" creationId="{2EDDD8F5-A0E5-4C2B-CF85-7E22DC339E1B}"/>
          </ac:spMkLst>
        </pc:spChg>
        <pc:spChg chg="add del mod">
          <ac:chgData name="ANDREOLI, MAURO ANDRES" userId="72668326-6bd6-428e-87cc-534505eba308" providerId="ADAL" clId="{3EC1034B-EEDE-4A7A-BBE0-B957493C4C22}" dt="2023-11-06T11:59:11.330" v="6859" actId="478"/>
          <ac:spMkLst>
            <pc:docMk/>
            <pc:sldMk cId="3309149756" sldId="565"/>
            <ac:spMk id="128" creationId="{3DCD387B-4C6A-1BDE-22F0-3B9219F5DA93}"/>
          </ac:spMkLst>
        </pc:spChg>
        <pc:spChg chg="add mod">
          <ac:chgData name="ANDREOLI, MAURO ANDRES" userId="72668326-6bd6-428e-87cc-534505eba308" providerId="ADAL" clId="{3EC1034B-EEDE-4A7A-BBE0-B957493C4C22}" dt="2023-11-06T11:59:07.557" v="6858" actId="404"/>
          <ac:spMkLst>
            <pc:docMk/>
            <pc:sldMk cId="3309149756" sldId="565"/>
            <ac:spMk id="129" creationId="{D12AFDFC-BA35-4CB5-656F-1B6525BBEF4C}"/>
          </ac:spMkLst>
        </pc:spChg>
        <pc:spChg chg="add mod">
          <ac:chgData name="ANDREOLI, MAURO ANDRES" userId="72668326-6bd6-428e-87cc-534505eba308" providerId="ADAL" clId="{3EC1034B-EEDE-4A7A-BBE0-B957493C4C22}" dt="2023-11-06T11:59:18.570" v="6863" actId="20577"/>
          <ac:spMkLst>
            <pc:docMk/>
            <pc:sldMk cId="3309149756" sldId="565"/>
            <ac:spMk id="130" creationId="{9C60F16C-A41C-7CE6-F9B9-45E311C3DAB7}"/>
          </ac:spMkLst>
        </pc:spChg>
        <pc:grpChg chg="add mod">
          <ac:chgData name="ANDREOLI, MAURO ANDRES" userId="72668326-6bd6-428e-87cc-534505eba308" providerId="ADAL" clId="{3EC1034B-EEDE-4A7A-BBE0-B957493C4C22}" dt="2023-11-03T19:10:51.466" v="5281" actId="164"/>
          <ac:grpSpMkLst>
            <pc:docMk/>
            <pc:sldMk cId="3309149756" sldId="565"/>
            <ac:grpSpMk id="4" creationId="{470B4F2D-88A3-7C16-0FCF-477A1611DAFD}"/>
          </ac:grpSpMkLst>
        </pc:grpChg>
        <pc:grpChg chg="add del mod">
          <ac:chgData name="ANDREOLI, MAURO ANDRES" userId="72668326-6bd6-428e-87cc-534505eba308" providerId="ADAL" clId="{3EC1034B-EEDE-4A7A-BBE0-B957493C4C22}" dt="2023-10-31T20:39:28.122" v="3531" actId="478"/>
          <ac:grpSpMkLst>
            <pc:docMk/>
            <pc:sldMk cId="3309149756" sldId="565"/>
            <ac:grpSpMk id="4" creationId="{8CC68E8A-CE4E-0B25-B49E-BFB8337CBB4F}"/>
          </ac:grpSpMkLst>
        </pc:grpChg>
        <pc:grpChg chg="add mod">
          <ac:chgData name="ANDREOLI, MAURO ANDRES" userId="72668326-6bd6-428e-87cc-534505eba308" providerId="ADAL" clId="{3EC1034B-EEDE-4A7A-BBE0-B957493C4C22}" dt="2023-11-03T19:10:51.466" v="5281" actId="164"/>
          <ac:grpSpMkLst>
            <pc:docMk/>
            <pc:sldMk cId="3309149756" sldId="565"/>
            <ac:grpSpMk id="8" creationId="{56AA62C1-2A4F-C761-DC0E-26D3BECCAE6F}"/>
          </ac:grpSpMkLst>
        </pc:grpChg>
        <pc:grpChg chg="add del mod">
          <ac:chgData name="ANDREOLI, MAURO ANDRES" userId="72668326-6bd6-428e-87cc-534505eba308" providerId="ADAL" clId="{3EC1034B-EEDE-4A7A-BBE0-B957493C4C22}" dt="2023-11-03T17:35:13.147" v="3979" actId="478"/>
          <ac:grpSpMkLst>
            <pc:docMk/>
            <pc:sldMk cId="3309149756" sldId="565"/>
            <ac:grpSpMk id="13" creationId="{5563E0FB-5CDA-6DC2-BC8E-01889E104706}"/>
          </ac:grpSpMkLst>
        </pc:grpChg>
        <pc:grpChg chg="add mod">
          <ac:chgData name="ANDREOLI, MAURO ANDRES" userId="72668326-6bd6-428e-87cc-534505eba308" providerId="ADAL" clId="{3EC1034B-EEDE-4A7A-BBE0-B957493C4C22}" dt="2023-11-03T17:25:59.202" v="3825" actId="571"/>
          <ac:grpSpMkLst>
            <pc:docMk/>
            <pc:sldMk cId="3309149756" sldId="565"/>
            <ac:grpSpMk id="17" creationId="{856529EA-5190-B6FB-1C35-92A8F2925AD6}"/>
          </ac:grpSpMkLst>
        </pc:grpChg>
        <pc:grpChg chg="add mod">
          <ac:chgData name="ANDREOLI, MAURO ANDRES" userId="72668326-6bd6-428e-87cc-534505eba308" providerId="ADAL" clId="{3EC1034B-EEDE-4A7A-BBE0-B957493C4C22}" dt="2023-11-03T19:10:51.466" v="5281" actId="164"/>
          <ac:grpSpMkLst>
            <pc:docMk/>
            <pc:sldMk cId="3309149756" sldId="565"/>
            <ac:grpSpMk id="21" creationId="{A0857F3E-158F-A9FA-38D9-48374D2AAD3B}"/>
          </ac:grpSpMkLst>
        </pc:grpChg>
        <pc:grpChg chg="add del mod">
          <ac:chgData name="ANDREOLI, MAURO ANDRES" userId="72668326-6bd6-428e-87cc-534505eba308" providerId="ADAL" clId="{3EC1034B-EEDE-4A7A-BBE0-B957493C4C22}" dt="2023-10-31T20:37:29.467" v="3526" actId="478"/>
          <ac:grpSpMkLst>
            <pc:docMk/>
            <pc:sldMk cId="3309149756" sldId="565"/>
            <ac:grpSpMk id="27" creationId="{783F1C3D-D18A-6A59-F3FA-7B04D19A4BF5}"/>
          </ac:grpSpMkLst>
        </pc:grpChg>
        <pc:grpChg chg="add del mod">
          <ac:chgData name="ANDREOLI, MAURO ANDRES" userId="72668326-6bd6-428e-87cc-534505eba308" providerId="ADAL" clId="{3EC1034B-EEDE-4A7A-BBE0-B957493C4C22}" dt="2023-11-03T17:28:09.961" v="3842" actId="165"/>
          <ac:grpSpMkLst>
            <pc:docMk/>
            <pc:sldMk cId="3309149756" sldId="565"/>
            <ac:grpSpMk id="27" creationId="{FE924EA5-CDF7-502A-07CA-DA23FD80E255}"/>
          </ac:grpSpMkLst>
        </pc:grpChg>
        <pc:grpChg chg="add mod">
          <ac:chgData name="ANDREOLI, MAURO ANDRES" userId="72668326-6bd6-428e-87cc-534505eba308" providerId="ADAL" clId="{3EC1034B-EEDE-4A7A-BBE0-B957493C4C22}" dt="2023-11-03T19:10:51.466" v="5281" actId="164"/>
          <ac:grpSpMkLst>
            <pc:docMk/>
            <pc:sldMk cId="3309149756" sldId="565"/>
            <ac:grpSpMk id="32" creationId="{7B7BD1AF-0063-E6BC-F481-DAB237F00623}"/>
          </ac:grpSpMkLst>
        </pc:grpChg>
        <pc:grpChg chg="add mod">
          <ac:chgData name="ANDREOLI, MAURO ANDRES" userId="72668326-6bd6-428e-87cc-534505eba308" providerId="ADAL" clId="{3EC1034B-EEDE-4A7A-BBE0-B957493C4C22}" dt="2023-11-03T19:10:51.466" v="5281" actId="164"/>
          <ac:grpSpMkLst>
            <pc:docMk/>
            <pc:sldMk cId="3309149756" sldId="565"/>
            <ac:grpSpMk id="35" creationId="{B790B277-5E6F-AEBA-3DED-B7A6B5A88D91}"/>
          </ac:grpSpMkLst>
        </pc:grpChg>
        <pc:grpChg chg="add del mod">
          <ac:chgData name="ANDREOLI, MAURO ANDRES" userId="72668326-6bd6-428e-87cc-534505eba308" providerId="ADAL" clId="{3EC1034B-EEDE-4A7A-BBE0-B957493C4C22}" dt="2023-11-03T17:30:16.116" v="3923" actId="478"/>
          <ac:grpSpMkLst>
            <pc:docMk/>
            <pc:sldMk cId="3309149756" sldId="565"/>
            <ac:grpSpMk id="36" creationId="{C2FD1D76-D410-88CA-293E-5BC984604FD3}"/>
          </ac:grpSpMkLst>
        </pc:grpChg>
        <pc:grpChg chg="add mod">
          <ac:chgData name="ANDREOLI, MAURO ANDRES" userId="72668326-6bd6-428e-87cc-534505eba308" providerId="ADAL" clId="{3EC1034B-EEDE-4A7A-BBE0-B957493C4C22}" dt="2023-11-03T19:10:51.466" v="5281" actId="164"/>
          <ac:grpSpMkLst>
            <pc:docMk/>
            <pc:sldMk cId="3309149756" sldId="565"/>
            <ac:grpSpMk id="39" creationId="{D372FDE4-6216-85B6-8DA6-A67CE456740F}"/>
          </ac:grpSpMkLst>
        </pc:grpChg>
        <pc:grpChg chg="add del mod">
          <ac:chgData name="ANDREOLI, MAURO ANDRES" userId="72668326-6bd6-428e-87cc-534505eba308" providerId="ADAL" clId="{3EC1034B-EEDE-4A7A-BBE0-B957493C4C22}" dt="2023-11-03T17:32:09.734" v="3952" actId="478"/>
          <ac:grpSpMkLst>
            <pc:docMk/>
            <pc:sldMk cId="3309149756" sldId="565"/>
            <ac:grpSpMk id="42" creationId="{91D158E5-1696-A4A1-E43F-A4297EFF877D}"/>
          </ac:grpSpMkLst>
        </pc:grpChg>
        <pc:grpChg chg="add mod">
          <ac:chgData name="ANDREOLI, MAURO ANDRES" userId="72668326-6bd6-428e-87cc-534505eba308" providerId="ADAL" clId="{3EC1034B-EEDE-4A7A-BBE0-B957493C4C22}" dt="2023-11-03T19:10:51.466" v="5281" actId="164"/>
          <ac:grpSpMkLst>
            <pc:docMk/>
            <pc:sldMk cId="3309149756" sldId="565"/>
            <ac:grpSpMk id="46" creationId="{33FC1F94-242F-9056-57BB-111C4B88A09A}"/>
          </ac:grpSpMkLst>
        </pc:grpChg>
        <pc:grpChg chg="add mod">
          <ac:chgData name="ANDREOLI, MAURO ANDRES" userId="72668326-6bd6-428e-87cc-534505eba308" providerId="ADAL" clId="{3EC1034B-EEDE-4A7A-BBE0-B957493C4C22}" dt="2023-11-03T19:10:51.466" v="5281" actId="164"/>
          <ac:grpSpMkLst>
            <pc:docMk/>
            <pc:sldMk cId="3309149756" sldId="565"/>
            <ac:grpSpMk id="49" creationId="{397A4FF2-C94A-C5C3-896C-ED8FBE45E3F0}"/>
          </ac:grpSpMkLst>
        </pc:grpChg>
        <pc:grpChg chg="add del mod">
          <ac:chgData name="ANDREOLI, MAURO ANDRES" userId="72668326-6bd6-428e-87cc-534505eba308" providerId="ADAL" clId="{3EC1034B-EEDE-4A7A-BBE0-B957493C4C22}" dt="2023-10-31T20:39:27.205" v="3530" actId="478"/>
          <ac:grpSpMkLst>
            <pc:docMk/>
            <pc:sldMk cId="3309149756" sldId="565"/>
            <ac:grpSpMk id="50" creationId="{8053529E-CDC2-AA9C-A1F2-03B0774BFE66}"/>
          </ac:grpSpMkLst>
        </pc:grpChg>
        <pc:grpChg chg="add del mod">
          <ac:chgData name="ANDREOLI, MAURO ANDRES" userId="72668326-6bd6-428e-87cc-534505eba308" providerId="ADAL" clId="{3EC1034B-EEDE-4A7A-BBE0-B957493C4C22}" dt="2023-11-03T17:55:47.092" v="4236" actId="21"/>
          <ac:grpSpMkLst>
            <pc:docMk/>
            <pc:sldMk cId="3309149756" sldId="565"/>
            <ac:grpSpMk id="60" creationId="{E56A1DF7-D84E-59D6-6C4F-9C6C80123291}"/>
          </ac:grpSpMkLst>
        </pc:grpChg>
        <pc:grpChg chg="add mod">
          <ac:chgData name="ANDREOLI, MAURO ANDRES" userId="72668326-6bd6-428e-87cc-534505eba308" providerId="ADAL" clId="{3EC1034B-EEDE-4A7A-BBE0-B957493C4C22}" dt="2023-11-03T19:10:51.466" v="5281" actId="164"/>
          <ac:grpSpMkLst>
            <pc:docMk/>
            <pc:sldMk cId="3309149756" sldId="565"/>
            <ac:grpSpMk id="64" creationId="{6E1E2940-C5C4-D9D7-26CD-6F9895016514}"/>
          </ac:grpSpMkLst>
        </pc:grpChg>
        <pc:grpChg chg="add mod">
          <ac:chgData name="ANDREOLI, MAURO ANDRES" userId="72668326-6bd6-428e-87cc-534505eba308" providerId="ADAL" clId="{3EC1034B-EEDE-4A7A-BBE0-B957493C4C22}" dt="2023-11-03T19:10:51.466" v="5281" actId="164"/>
          <ac:grpSpMkLst>
            <pc:docMk/>
            <pc:sldMk cId="3309149756" sldId="565"/>
            <ac:grpSpMk id="68" creationId="{402C442C-5A2B-A464-DB39-BBFA5281FD5E}"/>
          </ac:grpSpMkLst>
        </pc:grpChg>
        <pc:grpChg chg="add mod">
          <ac:chgData name="ANDREOLI, MAURO ANDRES" userId="72668326-6bd6-428e-87cc-534505eba308" providerId="ADAL" clId="{3EC1034B-EEDE-4A7A-BBE0-B957493C4C22}" dt="2023-11-06T11:47:04.189" v="6510" actId="1076"/>
          <ac:grpSpMkLst>
            <pc:docMk/>
            <pc:sldMk cId="3309149756" sldId="565"/>
            <ac:grpSpMk id="72" creationId="{16FD292D-8BA8-99C3-398A-CE8F909EEFEF}"/>
          </ac:grpSpMkLst>
        </pc:grpChg>
        <pc:grpChg chg="add del mod">
          <ac:chgData name="ANDREOLI, MAURO ANDRES" userId="72668326-6bd6-428e-87cc-534505eba308" providerId="ADAL" clId="{3EC1034B-EEDE-4A7A-BBE0-B957493C4C22}" dt="2023-11-03T19:13:07.014" v="5288"/>
          <ac:grpSpMkLst>
            <pc:docMk/>
            <pc:sldMk cId="3309149756" sldId="565"/>
            <ac:grpSpMk id="73" creationId="{83FF3569-2C82-CBC5-C1D3-B29268E194F8}"/>
          </ac:grpSpMkLst>
        </pc:grpChg>
        <pc:grpChg chg="add del mod">
          <ac:chgData name="ANDREOLI, MAURO ANDRES" userId="72668326-6bd6-428e-87cc-534505eba308" providerId="ADAL" clId="{3EC1034B-EEDE-4A7A-BBE0-B957493C4C22}" dt="2023-10-31T20:39:28.743" v="3532" actId="478"/>
          <ac:grpSpMkLst>
            <pc:docMk/>
            <pc:sldMk cId="3309149756" sldId="565"/>
            <ac:grpSpMk id="73" creationId="{E6D092E1-FEC1-FC9F-99BF-8CCEFE74D533}"/>
          </ac:grpSpMkLst>
        </pc:grpChg>
        <pc:grpChg chg="mod">
          <ac:chgData name="ANDREOLI, MAURO ANDRES" userId="72668326-6bd6-428e-87cc-534505eba308" providerId="ADAL" clId="{3EC1034B-EEDE-4A7A-BBE0-B957493C4C22}" dt="2023-11-03T19:13:00.474" v="5285"/>
          <ac:grpSpMkLst>
            <pc:docMk/>
            <pc:sldMk cId="3309149756" sldId="565"/>
            <ac:grpSpMk id="75" creationId="{26FB1ECE-561F-85B0-80FE-ED5B95C34CE5}"/>
          </ac:grpSpMkLst>
        </pc:grpChg>
        <pc:grpChg chg="mod">
          <ac:chgData name="ANDREOLI, MAURO ANDRES" userId="72668326-6bd6-428e-87cc-534505eba308" providerId="ADAL" clId="{3EC1034B-EEDE-4A7A-BBE0-B957493C4C22}" dt="2023-11-03T19:13:00.474" v="5285"/>
          <ac:grpSpMkLst>
            <pc:docMk/>
            <pc:sldMk cId="3309149756" sldId="565"/>
            <ac:grpSpMk id="76" creationId="{83B30540-FCBB-3FB5-AE7B-7FBF09C60F51}"/>
          </ac:grpSpMkLst>
        </pc:grpChg>
        <pc:grpChg chg="mod">
          <ac:chgData name="ANDREOLI, MAURO ANDRES" userId="72668326-6bd6-428e-87cc-534505eba308" providerId="ADAL" clId="{3EC1034B-EEDE-4A7A-BBE0-B957493C4C22}" dt="2023-11-03T19:13:00.474" v="5285"/>
          <ac:grpSpMkLst>
            <pc:docMk/>
            <pc:sldMk cId="3309149756" sldId="565"/>
            <ac:grpSpMk id="78" creationId="{5EB79F8A-EE58-979E-4C02-FDF3F9D1746A}"/>
          </ac:grpSpMkLst>
        </pc:grpChg>
        <pc:grpChg chg="mod">
          <ac:chgData name="ANDREOLI, MAURO ANDRES" userId="72668326-6bd6-428e-87cc-534505eba308" providerId="ADAL" clId="{3EC1034B-EEDE-4A7A-BBE0-B957493C4C22}" dt="2023-11-03T19:13:00.474" v="5285"/>
          <ac:grpSpMkLst>
            <pc:docMk/>
            <pc:sldMk cId="3309149756" sldId="565"/>
            <ac:grpSpMk id="79" creationId="{EB4D87D0-9543-B087-6BB1-E1ACC7110582}"/>
          </ac:grpSpMkLst>
        </pc:grpChg>
        <pc:grpChg chg="mod">
          <ac:chgData name="ANDREOLI, MAURO ANDRES" userId="72668326-6bd6-428e-87cc-534505eba308" providerId="ADAL" clId="{3EC1034B-EEDE-4A7A-BBE0-B957493C4C22}" dt="2023-11-03T19:13:00.474" v="5285"/>
          <ac:grpSpMkLst>
            <pc:docMk/>
            <pc:sldMk cId="3309149756" sldId="565"/>
            <ac:grpSpMk id="80" creationId="{39249796-1A57-A5D0-508E-E9D0A84E05AA}"/>
          </ac:grpSpMkLst>
        </pc:grpChg>
        <pc:grpChg chg="mod">
          <ac:chgData name="ANDREOLI, MAURO ANDRES" userId="72668326-6bd6-428e-87cc-534505eba308" providerId="ADAL" clId="{3EC1034B-EEDE-4A7A-BBE0-B957493C4C22}" dt="2023-11-03T19:13:00.474" v="5285"/>
          <ac:grpSpMkLst>
            <pc:docMk/>
            <pc:sldMk cId="3309149756" sldId="565"/>
            <ac:grpSpMk id="82" creationId="{57D393F2-09B7-6F67-070F-9A8D7EAED198}"/>
          </ac:grpSpMkLst>
        </pc:grpChg>
        <pc:grpChg chg="mod">
          <ac:chgData name="ANDREOLI, MAURO ANDRES" userId="72668326-6bd6-428e-87cc-534505eba308" providerId="ADAL" clId="{3EC1034B-EEDE-4A7A-BBE0-B957493C4C22}" dt="2023-11-03T19:13:00.474" v="5285"/>
          <ac:grpSpMkLst>
            <pc:docMk/>
            <pc:sldMk cId="3309149756" sldId="565"/>
            <ac:grpSpMk id="83" creationId="{BB5A6141-B2BE-AC82-5643-CEE5AD534B23}"/>
          </ac:grpSpMkLst>
        </pc:grpChg>
        <pc:grpChg chg="mod">
          <ac:chgData name="ANDREOLI, MAURO ANDRES" userId="72668326-6bd6-428e-87cc-534505eba308" providerId="ADAL" clId="{3EC1034B-EEDE-4A7A-BBE0-B957493C4C22}" dt="2023-11-03T19:13:00.474" v="5285"/>
          <ac:grpSpMkLst>
            <pc:docMk/>
            <pc:sldMk cId="3309149756" sldId="565"/>
            <ac:grpSpMk id="84" creationId="{FDC718AC-8E59-7DE3-0525-3AB3DFCD54E2}"/>
          </ac:grpSpMkLst>
        </pc:grpChg>
        <pc:grpChg chg="mod">
          <ac:chgData name="ANDREOLI, MAURO ANDRES" userId="72668326-6bd6-428e-87cc-534505eba308" providerId="ADAL" clId="{3EC1034B-EEDE-4A7A-BBE0-B957493C4C22}" dt="2023-11-03T19:13:00.474" v="5285"/>
          <ac:grpSpMkLst>
            <pc:docMk/>
            <pc:sldMk cId="3309149756" sldId="565"/>
            <ac:grpSpMk id="88" creationId="{999B01F8-752E-279A-EBD1-9D6DDB40524A}"/>
          </ac:grpSpMkLst>
        </pc:grpChg>
        <pc:grpChg chg="mod">
          <ac:chgData name="ANDREOLI, MAURO ANDRES" userId="72668326-6bd6-428e-87cc-534505eba308" providerId="ADAL" clId="{3EC1034B-EEDE-4A7A-BBE0-B957493C4C22}" dt="2023-11-03T19:13:00.474" v="5285"/>
          <ac:grpSpMkLst>
            <pc:docMk/>
            <pc:sldMk cId="3309149756" sldId="565"/>
            <ac:grpSpMk id="90" creationId="{A1B71F5A-12DF-3B2E-34D3-35BD28BBBD55}"/>
          </ac:grpSpMkLst>
        </pc:grpChg>
        <pc:picChg chg="add mod ord modCrop">
          <ac:chgData name="ANDREOLI, MAURO ANDRES" userId="72668326-6bd6-428e-87cc-534505eba308" providerId="ADAL" clId="{3EC1034B-EEDE-4A7A-BBE0-B957493C4C22}" dt="2023-11-03T19:10:51.466" v="5281" actId="164"/>
          <ac:picMkLst>
            <pc:docMk/>
            <pc:sldMk cId="3309149756" sldId="565"/>
            <ac:picMk id="2" creationId="{382A34A6-F4BC-9DE6-FC38-FDABE75F6A8E}"/>
          </ac:picMkLst>
        </pc:picChg>
        <pc:picChg chg="add mod modCrop">
          <ac:chgData name="ANDREOLI, MAURO ANDRES" userId="72668326-6bd6-428e-87cc-534505eba308" providerId="ADAL" clId="{3EC1034B-EEDE-4A7A-BBE0-B957493C4C22}" dt="2023-11-03T19:10:35.453" v="5279" actId="1076"/>
          <ac:picMkLst>
            <pc:docMk/>
            <pc:sldMk cId="3309149756" sldId="565"/>
            <ac:picMk id="3" creationId="{F37AABD7-2A39-675F-276D-374F891F8177}"/>
          </ac:picMkLst>
        </pc:picChg>
        <pc:picChg chg="mod">
          <ac:chgData name="ANDREOLI, MAURO ANDRES" userId="72668326-6bd6-428e-87cc-534505eba308" providerId="ADAL" clId="{3EC1034B-EEDE-4A7A-BBE0-B957493C4C22}" dt="2023-11-03T17:49:42.384" v="4220" actId="12788"/>
          <ac:picMkLst>
            <pc:docMk/>
            <pc:sldMk cId="3309149756" sldId="565"/>
            <ac:picMk id="5" creationId="{A7617BE0-745F-E22A-1706-B7B6884F0059}"/>
          </ac:picMkLst>
        </pc:picChg>
        <pc:picChg chg="mod">
          <ac:chgData name="ANDREOLI, MAURO ANDRES" userId="72668326-6bd6-428e-87cc-534505eba308" providerId="ADAL" clId="{3EC1034B-EEDE-4A7A-BBE0-B957493C4C22}" dt="2023-10-31T20:37:01.596" v="3516" actId="1582"/>
          <ac:picMkLst>
            <pc:docMk/>
            <pc:sldMk cId="3309149756" sldId="565"/>
            <ac:picMk id="6" creationId="{1853CE65-C2F2-FD91-4563-8D99F162F31A}"/>
          </ac:picMkLst>
        </pc:picChg>
        <pc:picChg chg="mod">
          <ac:chgData name="ANDREOLI, MAURO ANDRES" userId="72668326-6bd6-428e-87cc-534505eba308" providerId="ADAL" clId="{3EC1034B-EEDE-4A7A-BBE0-B957493C4C22}" dt="2023-11-03T17:49:34.376" v="4219" actId="12788"/>
          <ac:picMkLst>
            <pc:docMk/>
            <pc:sldMk cId="3309149756" sldId="565"/>
            <ac:picMk id="9" creationId="{CF940B4A-B7E3-2BE8-CE33-B34B5C2605FD}"/>
          </ac:picMkLst>
        </pc:picChg>
        <pc:picChg chg="mod topLvl">
          <ac:chgData name="ANDREOLI, MAURO ANDRES" userId="72668326-6bd6-428e-87cc-534505eba308" providerId="ADAL" clId="{3EC1034B-EEDE-4A7A-BBE0-B957493C4C22}" dt="2023-11-03T19:10:51.466" v="5281" actId="164"/>
          <ac:picMkLst>
            <pc:docMk/>
            <pc:sldMk cId="3309149756" sldId="565"/>
            <ac:picMk id="14" creationId="{03D139AC-3371-B25F-140D-79B89BE981A1}"/>
          </ac:picMkLst>
        </pc:picChg>
        <pc:picChg chg="del mod topLvl">
          <ac:chgData name="ANDREOLI, MAURO ANDRES" userId="72668326-6bd6-428e-87cc-534505eba308" providerId="ADAL" clId="{3EC1034B-EEDE-4A7A-BBE0-B957493C4C22}" dt="2023-11-03T17:35:13.147" v="3979" actId="478"/>
          <ac:picMkLst>
            <pc:docMk/>
            <pc:sldMk cId="3309149756" sldId="565"/>
            <ac:picMk id="15" creationId="{33F05BBB-42AC-2E71-2502-0C98AB90540B}"/>
          </ac:picMkLst>
        </pc:picChg>
        <pc:picChg chg="del mod">
          <ac:chgData name="ANDREOLI, MAURO ANDRES" userId="72668326-6bd6-428e-87cc-534505eba308" providerId="ADAL" clId="{3EC1034B-EEDE-4A7A-BBE0-B957493C4C22}" dt="2023-11-03T17:35:11.497" v="3978" actId="478"/>
          <ac:picMkLst>
            <pc:docMk/>
            <pc:sldMk cId="3309149756" sldId="565"/>
            <ac:picMk id="16" creationId="{984062CB-34B3-BDAA-BC81-4C0BF366265D}"/>
          </ac:picMkLst>
        </pc:picChg>
        <pc:picChg chg="mod">
          <ac:chgData name="ANDREOLI, MAURO ANDRES" userId="72668326-6bd6-428e-87cc-534505eba308" providerId="ADAL" clId="{3EC1034B-EEDE-4A7A-BBE0-B957493C4C22}" dt="2023-11-03T17:25:59.202" v="3825" actId="571"/>
          <ac:picMkLst>
            <pc:docMk/>
            <pc:sldMk cId="3309149756" sldId="565"/>
            <ac:picMk id="18" creationId="{39F3EFC9-154D-252A-73E5-182437D1E22D}"/>
          </ac:picMkLst>
        </pc:picChg>
        <pc:picChg chg="mod">
          <ac:chgData name="ANDREOLI, MAURO ANDRES" userId="72668326-6bd6-428e-87cc-534505eba308" providerId="ADAL" clId="{3EC1034B-EEDE-4A7A-BBE0-B957493C4C22}" dt="2023-11-03T17:49:26.851" v="4218" actId="12788"/>
          <ac:picMkLst>
            <pc:docMk/>
            <pc:sldMk cId="3309149756" sldId="565"/>
            <ac:picMk id="22" creationId="{35215B45-CC78-E0B7-07BB-3074E9B8C481}"/>
          </ac:picMkLst>
        </pc:picChg>
        <pc:picChg chg="add del mod">
          <ac:chgData name="ANDREOLI, MAURO ANDRES" userId="72668326-6bd6-428e-87cc-534505eba308" providerId="ADAL" clId="{3EC1034B-EEDE-4A7A-BBE0-B957493C4C22}" dt="2023-11-03T17:28:04.485" v="3841" actId="21"/>
          <ac:picMkLst>
            <pc:docMk/>
            <pc:sldMk cId="3309149756" sldId="565"/>
            <ac:picMk id="26" creationId="{9BA2CC23-6492-7818-E95E-4F6D150364AC}"/>
          </ac:picMkLst>
        </pc:picChg>
        <pc:picChg chg="del mod">
          <ac:chgData name="ANDREOLI, MAURO ANDRES" userId="72668326-6bd6-428e-87cc-534505eba308" providerId="ADAL" clId="{3EC1034B-EEDE-4A7A-BBE0-B957493C4C22}" dt="2023-11-03T17:28:02.697" v="3839" actId="478"/>
          <ac:picMkLst>
            <pc:docMk/>
            <pc:sldMk cId="3309149756" sldId="565"/>
            <ac:picMk id="28" creationId="{15375E87-6984-6577-C559-8343D4A09044}"/>
          </ac:picMkLst>
        </pc:picChg>
        <pc:picChg chg="mod">
          <ac:chgData name="ANDREOLI, MAURO ANDRES" userId="72668326-6bd6-428e-87cc-534505eba308" providerId="ADAL" clId="{3EC1034B-EEDE-4A7A-BBE0-B957493C4C22}" dt="2023-10-31T20:37:16.034" v="3520" actId="571"/>
          <ac:picMkLst>
            <pc:docMk/>
            <pc:sldMk cId="3309149756" sldId="565"/>
            <ac:picMk id="29" creationId="{8829E972-51CD-0C53-ED97-2E52525CE9D1}"/>
          </ac:picMkLst>
        </pc:picChg>
        <pc:picChg chg="add mod">
          <ac:chgData name="ANDREOLI, MAURO ANDRES" userId="72668326-6bd6-428e-87cc-534505eba308" providerId="ADAL" clId="{3EC1034B-EEDE-4A7A-BBE0-B957493C4C22}" dt="2023-11-03T17:49:51.145" v="4221" actId="12788"/>
          <ac:picMkLst>
            <pc:docMk/>
            <pc:sldMk cId="3309149756" sldId="565"/>
            <ac:picMk id="31" creationId="{97ABA5F3-8D80-B836-6BC1-8462BCCC3339}"/>
          </ac:picMkLst>
        </pc:picChg>
        <pc:picChg chg="mod">
          <ac:chgData name="ANDREOLI, MAURO ANDRES" userId="72668326-6bd6-428e-87cc-534505eba308" providerId="ADAL" clId="{3EC1034B-EEDE-4A7A-BBE0-B957493C4C22}" dt="2023-11-03T17:31:49.943" v="3945" actId="571"/>
          <ac:picMkLst>
            <pc:docMk/>
            <pc:sldMk cId="3309149756" sldId="565"/>
            <ac:picMk id="43" creationId="{5B06FB5A-4AB7-0D66-8583-643B1F0DCCF0}"/>
          </ac:picMkLst>
        </pc:picChg>
        <pc:picChg chg="mod">
          <ac:chgData name="ANDREOLI, MAURO ANDRES" userId="72668326-6bd6-428e-87cc-534505eba308" providerId="ADAL" clId="{3EC1034B-EEDE-4A7A-BBE0-B957493C4C22}" dt="2023-11-03T17:31:49.943" v="3945" actId="571"/>
          <ac:picMkLst>
            <pc:docMk/>
            <pc:sldMk cId="3309149756" sldId="565"/>
            <ac:picMk id="44" creationId="{A0F9F7B3-D280-A347-E008-22E3277EFE55}"/>
          </ac:picMkLst>
        </pc:picChg>
        <pc:picChg chg="mod">
          <ac:chgData name="ANDREOLI, MAURO ANDRES" userId="72668326-6bd6-428e-87cc-534505eba308" providerId="ADAL" clId="{3EC1034B-EEDE-4A7A-BBE0-B957493C4C22}" dt="2023-11-03T17:31:49.943" v="3945" actId="571"/>
          <ac:picMkLst>
            <pc:docMk/>
            <pc:sldMk cId="3309149756" sldId="565"/>
            <ac:picMk id="45" creationId="{D935770A-5F48-C2F9-CE2A-F1F98EE60032}"/>
          </ac:picMkLst>
        </pc:picChg>
        <pc:picChg chg="add mod">
          <ac:chgData name="ANDREOLI, MAURO ANDRES" userId="72668326-6bd6-428e-87cc-534505eba308" providerId="ADAL" clId="{3EC1034B-EEDE-4A7A-BBE0-B957493C4C22}" dt="2023-11-03T19:10:51.466" v="5281" actId="164"/>
          <ac:picMkLst>
            <pc:docMk/>
            <pc:sldMk cId="3309149756" sldId="565"/>
            <ac:picMk id="52" creationId="{6480EB77-9940-3DDE-4C75-A39B22528ED7}"/>
          </ac:picMkLst>
        </pc:picChg>
        <pc:picChg chg="mod">
          <ac:chgData name="ANDREOLI, MAURO ANDRES" userId="72668326-6bd6-428e-87cc-534505eba308" providerId="ADAL" clId="{3EC1034B-EEDE-4A7A-BBE0-B957493C4C22}" dt="2023-10-31T20:37:17.613" v="3521" actId="571"/>
          <ac:picMkLst>
            <pc:docMk/>
            <pc:sldMk cId="3309149756" sldId="565"/>
            <ac:picMk id="52" creationId="{8836120C-5D58-E369-D47E-9D7AA4F1FB98}"/>
          </ac:picMkLst>
        </pc:picChg>
        <pc:picChg chg="add mod">
          <ac:chgData name="ANDREOLI, MAURO ANDRES" userId="72668326-6bd6-428e-87cc-534505eba308" providerId="ADAL" clId="{3EC1034B-EEDE-4A7A-BBE0-B957493C4C22}" dt="2023-11-03T19:10:37.241" v="5280" actId="1076"/>
          <ac:picMkLst>
            <pc:docMk/>
            <pc:sldMk cId="3309149756" sldId="565"/>
            <ac:picMk id="55" creationId="{F5A56F42-9778-56B7-551F-9D58C43D36BA}"/>
          </ac:picMkLst>
        </pc:picChg>
        <pc:picChg chg="add del mod">
          <ac:chgData name="ANDREOLI, MAURO ANDRES" userId="72668326-6bd6-428e-87cc-534505eba308" providerId="ADAL" clId="{3EC1034B-EEDE-4A7A-BBE0-B957493C4C22}" dt="2023-11-08T18:27:47.942" v="8165" actId="478"/>
          <ac:picMkLst>
            <pc:docMk/>
            <pc:sldMk cId="3309149756" sldId="565"/>
            <ac:picMk id="59" creationId="{CD77E698-06D8-C548-80AC-52600AD28FA1}"/>
          </ac:picMkLst>
        </pc:picChg>
        <pc:picChg chg="mod">
          <ac:chgData name="ANDREOLI, MAURO ANDRES" userId="72668326-6bd6-428e-87cc-534505eba308" providerId="ADAL" clId="{3EC1034B-EEDE-4A7A-BBE0-B957493C4C22}" dt="2023-11-03T17:48:10.342" v="4144" actId="571"/>
          <ac:picMkLst>
            <pc:docMk/>
            <pc:sldMk cId="3309149756" sldId="565"/>
            <ac:picMk id="63" creationId="{1DBB6996-E70D-1201-DCBF-7632740933FD}"/>
          </ac:picMkLst>
        </pc:picChg>
        <pc:picChg chg="add mod">
          <ac:chgData name="ANDREOLI, MAURO ANDRES" userId="72668326-6bd6-428e-87cc-534505eba308" providerId="ADAL" clId="{3EC1034B-EEDE-4A7A-BBE0-B957493C4C22}" dt="2023-11-03T19:10:51.466" v="5281" actId="164"/>
          <ac:picMkLst>
            <pc:docMk/>
            <pc:sldMk cId="3309149756" sldId="565"/>
            <ac:picMk id="67" creationId="{6C386369-BBB5-27B5-ABCD-5FD17BE83479}"/>
          </ac:picMkLst>
        </pc:picChg>
        <pc:picChg chg="mod">
          <ac:chgData name="ANDREOLI, MAURO ANDRES" userId="72668326-6bd6-428e-87cc-534505eba308" providerId="ADAL" clId="{3EC1034B-EEDE-4A7A-BBE0-B957493C4C22}" dt="2023-11-03T17:55:47.368" v="4237"/>
          <ac:picMkLst>
            <pc:docMk/>
            <pc:sldMk cId="3309149756" sldId="565"/>
            <ac:picMk id="71" creationId="{888051E5-FC6A-1100-7036-9017DBD90C89}"/>
          </ac:picMkLst>
        </pc:picChg>
        <pc:picChg chg="mod">
          <ac:chgData name="ANDREOLI, MAURO ANDRES" userId="72668326-6bd6-428e-87cc-534505eba308" providerId="ADAL" clId="{3EC1034B-EEDE-4A7A-BBE0-B957493C4C22}" dt="2023-11-03T19:13:00.474" v="5285"/>
          <ac:picMkLst>
            <pc:docMk/>
            <pc:sldMk cId="3309149756" sldId="565"/>
            <ac:picMk id="74" creationId="{5055B4CD-74F4-D5F4-FE2C-6F0F1B1D4B90}"/>
          </ac:picMkLst>
        </pc:picChg>
        <pc:picChg chg="mod">
          <ac:chgData name="ANDREOLI, MAURO ANDRES" userId="72668326-6bd6-428e-87cc-534505eba308" providerId="ADAL" clId="{3EC1034B-EEDE-4A7A-BBE0-B957493C4C22}" dt="2023-10-31T20:37:20.842" v="3522" actId="571"/>
          <ac:picMkLst>
            <pc:docMk/>
            <pc:sldMk cId="3309149756" sldId="565"/>
            <ac:picMk id="75" creationId="{12CBABE7-A644-6C6F-614F-1DDCB5E92386}"/>
          </ac:picMkLst>
        </pc:picChg>
        <pc:picChg chg="mod">
          <ac:chgData name="ANDREOLI, MAURO ANDRES" userId="72668326-6bd6-428e-87cc-534505eba308" providerId="ADAL" clId="{3EC1034B-EEDE-4A7A-BBE0-B957493C4C22}" dt="2023-11-03T19:13:00.474" v="5285"/>
          <ac:picMkLst>
            <pc:docMk/>
            <pc:sldMk cId="3309149756" sldId="565"/>
            <ac:picMk id="77" creationId="{39F4BE00-934D-CC7B-78ED-4E945CDA13D6}"/>
          </ac:picMkLst>
        </pc:picChg>
        <pc:picChg chg="mod">
          <ac:chgData name="ANDREOLI, MAURO ANDRES" userId="72668326-6bd6-428e-87cc-534505eba308" providerId="ADAL" clId="{3EC1034B-EEDE-4A7A-BBE0-B957493C4C22}" dt="2023-11-03T19:13:00.474" v="5285"/>
          <ac:picMkLst>
            <pc:docMk/>
            <pc:sldMk cId="3309149756" sldId="565"/>
            <ac:picMk id="85" creationId="{0ADA658F-551E-B55E-A90C-3F891A445404}"/>
          </ac:picMkLst>
        </pc:picChg>
        <pc:picChg chg="mod">
          <ac:chgData name="ANDREOLI, MAURO ANDRES" userId="72668326-6bd6-428e-87cc-534505eba308" providerId="ADAL" clId="{3EC1034B-EEDE-4A7A-BBE0-B957493C4C22}" dt="2023-11-03T19:13:00.474" v="5285"/>
          <ac:picMkLst>
            <pc:docMk/>
            <pc:sldMk cId="3309149756" sldId="565"/>
            <ac:picMk id="87" creationId="{8E140093-A8FA-78C6-3582-18EF0CF27038}"/>
          </ac:picMkLst>
        </pc:picChg>
        <pc:picChg chg="mod">
          <ac:chgData name="ANDREOLI, MAURO ANDRES" userId="72668326-6bd6-428e-87cc-534505eba308" providerId="ADAL" clId="{3EC1034B-EEDE-4A7A-BBE0-B957493C4C22}" dt="2023-11-03T19:13:00.474" v="5285"/>
          <ac:picMkLst>
            <pc:docMk/>
            <pc:sldMk cId="3309149756" sldId="565"/>
            <ac:picMk id="89" creationId="{C78481AD-3C3B-35C8-DCE2-617DD24566AD}"/>
          </ac:picMkLst>
        </pc:picChg>
        <pc:picChg chg="mod">
          <ac:chgData name="ANDREOLI, MAURO ANDRES" userId="72668326-6bd6-428e-87cc-534505eba308" providerId="ADAL" clId="{3EC1034B-EEDE-4A7A-BBE0-B957493C4C22}" dt="2023-11-03T19:13:00.474" v="5285"/>
          <ac:picMkLst>
            <pc:docMk/>
            <pc:sldMk cId="3309149756" sldId="565"/>
            <ac:picMk id="93" creationId="{5B7A088F-EC2F-46D8-9A26-47A0975012DD}"/>
          </ac:picMkLst>
        </pc:picChg>
        <pc:picChg chg="mod">
          <ac:chgData name="ANDREOLI, MAURO ANDRES" userId="72668326-6bd6-428e-87cc-534505eba308" providerId="ADAL" clId="{3EC1034B-EEDE-4A7A-BBE0-B957493C4C22}" dt="2023-11-03T19:13:00.474" v="5285"/>
          <ac:picMkLst>
            <pc:docMk/>
            <pc:sldMk cId="3309149756" sldId="565"/>
            <ac:picMk id="114" creationId="{0F61532C-4DD6-912B-9C83-654A35574380}"/>
          </ac:picMkLst>
        </pc:picChg>
        <pc:picChg chg="mod">
          <ac:chgData name="ANDREOLI, MAURO ANDRES" userId="72668326-6bd6-428e-87cc-534505eba308" providerId="ADAL" clId="{3EC1034B-EEDE-4A7A-BBE0-B957493C4C22}" dt="2023-11-03T19:13:00.474" v="5285"/>
          <ac:picMkLst>
            <pc:docMk/>
            <pc:sldMk cId="3309149756" sldId="565"/>
            <ac:picMk id="115" creationId="{388722E7-86A5-7484-4956-4CA9DE100927}"/>
          </ac:picMkLst>
        </pc:picChg>
        <pc:picChg chg="mod">
          <ac:chgData name="ANDREOLI, MAURO ANDRES" userId="72668326-6bd6-428e-87cc-534505eba308" providerId="ADAL" clId="{3EC1034B-EEDE-4A7A-BBE0-B957493C4C22}" dt="2023-11-03T19:13:00.474" v="5285"/>
          <ac:picMkLst>
            <pc:docMk/>
            <pc:sldMk cId="3309149756" sldId="565"/>
            <ac:picMk id="118" creationId="{0128A316-E2E4-6B4A-9801-ABA9AB5A57EF}"/>
          </ac:picMkLst>
        </pc:picChg>
        <pc:picChg chg="mod">
          <ac:chgData name="ANDREOLI, MAURO ANDRES" userId="72668326-6bd6-428e-87cc-534505eba308" providerId="ADAL" clId="{3EC1034B-EEDE-4A7A-BBE0-B957493C4C22}" dt="2023-11-03T19:13:00.474" v="5285"/>
          <ac:picMkLst>
            <pc:docMk/>
            <pc:sldMk cId="3309149756" sldId="565"/>
            <ac:picMk id="121" creationId="{405CE001-BAEF-5C74-87AE-20182616A0EC}"/>
          </ac:picMkLst>
        </pc:picChg>
        <pc:picChg chg="add del mod">
          <ac:chgData name="ANDREOLI, MAURO ANDRES" userId="72668326-6bd6-428e-87cc-534505eba308" providerId="ADAL" clId="{3EC1034B-EEDE-4A7A-BBE0-B957493C4C22}" dt="2023-11-03T19:17:39.365" v="5327" actId="478"/>
          <ac:picMkLst>
            <pc:docMk/>
            <pc:sldMk cId="3309149756" sldId="565"/>
            <ac:picMk id="124" creationId="{1346B53E-8CA3-624F-C49E-165888233207}"/>
          </ac:picMkLst>
        </pc:picChg>
      </pc:sldChg>
      <pc:sldChg chg="addSp delSp modSp new mod ord modTransition addAnim delAnim modAnim">
        <pc:chgData name="ANDREOLI, MAURO ANDRES" userId="72668326-6bd6-428e-87cc-534505eba308" providerId="ADAL" clId="{3EC1034B-EEDE-4A7A-BBE0-B957493C4C22}" dt="2023-11-09T10:27:40.327" v="11265" actId="5793"/>
        <pc:sldMkLst>
          <pc:docMk/>
          <pc:sldMk cId="2429823044" sldId="566"/>
        </pc:sldMkLst>
        <pc:spChg chg="del">
          <ac:chgData name="ANDREOLI, MAURO ANDRES" userId="72668326-6bd6-428e-87cc-534505eba308" providerId="ADAL" clId="{3EC1034B-EEDE-4A7A-BBE0-B957493C4C22}" dt="2023-11-03T19:14:34.959" v="5292" actId="478"/>
          <ac:spMkLst>
            <pc:docMk/>
            <pc:sldMk cId="2429823044" sldId="566"/>
            <ac:spMk id="2" creationId="{A8E7A237-F710-D7B9-EB13-31A1672924D4}"/>
          </ac:spMkLst>
        </pc:spChg>
        <pc:spChg chg="del">
          <ac:chgData name="ANDREOLI, MAURO ANDRES" userId="72668326-6bd6-428e-87cc-534505eba308" providerId="ADAL" clId="{3EC1034B-EEDE-4A7A-BBE0-B957493C4C22}" dt="2023-11-03T19:14:36.547" v="5293" actId="478"/>
          <ac:spMkLst>
            <pc:docMk/>
            <pc:sldMk cId="2429823044" sldId="566"/>
            <ac:spMk id="3" creationId="{9604E0F1-F845-62AD-9532-EFF5320E8587}"/>
          </ac:spMkLst>
        </pc:spChg>
        <pc:spChg chg="mod">
          <ac:chgData name="ANDREOLI, MAURO ANDRES" userId="72668326-6bd6-428e-87cc-534505eba308" providerId="ADAL" clId="{3EC1034B-EEDE-4A7A-BBE0-B957493C4C22}" dt="2023-11-06T18:17:28.377" v="7210" actId="14100"/>
          <ac:spMkLst>
            <pc:docMk/>
            <pc:sldMk cId="2429823044" sldId="566"/>
            <ac:spMk id="7" creationId="{077D69D7-8069-8D6E-8330-ACA71F845108}"/>
          </ac:spMkLst>
        </pc:spChg>
        <pc:spChg chg="mod">
          <ac:chgData name="ANDREOLI, MAURO ANDRES" userId="72668326-6bd6-428e-87cc-534505eba308" providerId="ADAL" clId="{3EC1034B-EEDE-4A7A-BBE0-B957493C4C22}" dt="2023-11-06T18:17:28.377" v="7210" actId="14100"/>
          <ac:spMkLst>
            <pc:docMk/>
            <pc:sldMk cId="2429823044" sldId="566"/>
            <ac:spMk id="8" creationId="{BEC53CC7-1C62-82D9-4700-5CAF41DFD9D4}"/>
          </ac:spMkLst>
        </pc:spChg>
        <pc:spChg chg="mod">
          <ac:chgData name="ANDREOLI, MAURO ANDRES" userId="72668326-6bd6-428e-87cc-534505eba308" providerId="ADAL" clId="{3EC1034B-EEDE-4A7A-BBE0-B957493C4C22}" dt="2023-11-06T18:17:28.377" v="7210" actId="14100"/>
          <ac:spMkLst>
            <pc:docMk/>
            <pc:sldMk cId="2429823044" sldId="566"/>
            <ac:spMk id="9" creationId="{031AC53A-1925-1AA9-2CC2-F827C0052E0E}"/>
          </ac:spMkLst>
        </pc:spChg>
        <pc:spChg chg="mod">
          <ac:chgData name="ANDREOLI, MAURO ANDRES" userId="72668326-6bd6-428e-87cc-534505eba308" providerId="ADAL" clId="{3EC1034B-EEDE-4A7A-BBE0-B957493C4C22}" dt="2023-11-06T18:17:28.377" v="7210" actId="14100"/>
          <ac:spMkLst>
            <pc:docMk/>
            <pc:sldMk cId="2429823044" sldId="566"/>
            <ac:spMk id="10" creationId="{0329C37B-875F-517C-DF51-479ABC4D26D0}"/>
          </ac:spMkLst>
        </pc:spChg>
        <pc:spChg chg="mod">
          <ac:chgData name="ANDREOLI, MAURO ANDRES" userId="72668326-6bd6-428e-87cc-534505eba308" providerId="ADAL" clId="{3EC1034B-EEDE-4A7A-BBE0-B957493C4C22}" dt="2023-11-06T18:17:28.377" v="7210" actId="14100"/>
          <ac:spMkLst>
            <pc:docMk/>
            <pc:sldMk cId="2429823044" sldId="566"/>
            <ac:spMk id="11" creationId="{9458C726-0663-6380-ACF8-9C0D0A4351BC}"/>
          </ac:spMkLst>
        </pc:spChg>
        <pc:spChg chg="mod">
          <ac:chgData name="ANDREOLI, MAURO ANDRES" userId="72668326-6bd6-428e-87cc-534505eba308" providerId="ADAL" clId="{3EC1034B-EEDE-4A7A-BBE0-B957493C4C22}" dt="2023-11-06T18:17:28.377" v="7210" actId="14100"/>
          <ac:spMkLst>
            <pc:docMk/>
            <pc:sldMk cId="2429823044" sldId="566"/>
            <ac:spMk id="12" creationId="{60ECCE83-0D52-401D-3968-F1D5517C9212}"/>
          </ac:spMkLst>
        </pc:spChg>
        <pc:spChg chg="mod">
          <ac:chgData name="ANDREOLI, MAURO ANDRES" userId="72668326-6bd6-428e-87cc-534505eba308" providerId="ADAL" clId="{3EC1034B-EEDE-4A7A-BBE0-B957493C4C22}" dt="2023-11-06T18:17:28.377" v="7210" actId="14100"/>
          <ac:spMkLst>
            <pc:docMk/>
            <pc:sldMk cId="2429823044" sldId="566"/>
            <ac:spMk id="13" creationId="{FE01C61B-93A5-421A-B604-81F02F1FC5E4}"/>
          </ac:spMkLst>
        </pc:spChg>
        <pc:spChg chg="mod">
          <ac:chgData name="ANDREOLI, MAURO ANDRES" userId="72668326-6bd6-428e-87cc-534505eba308" providerId="ADAL" clId="{3EC1034B-EEDE-4A7A-BBE0-B957493C4C22}" dt="2023-11-06T18:17:28.377" v="7210" actId="14100"/>
          <ac:spMkLst>
            <pc:docMk/>
            <pc:sldMk cId="2429823044" sldId="566"/>
            <ac:spMk id="14" creationId="{41C00A52-0DF9-92C7-6AB1-8D7E36797CD8}"/>
          </ac:spMkLst>
        </pc:spChg>
        <pc:spChg chg="mod">
          <ac:chgData name="ANDREOLI, MAURO ANDRES" userId="72668326-6bd6-428e-87cc-534505eba308" providerId="ADAL" clId="{3EC1034B-EEDE-4A7A-BBE0-B957493C4C22}" dt="2023-11-06T18:17:28.377" v="7210" actId="14100"/>
          <ac:spMkLst>
            <pc:docMk/>
            <pc:sldMk cId="2429823044" sldId="566"/>
            <ac:spMk id="15" creationId="{CA0DF3F3-D99D-FAA7-FD1A-9968D6E79E3C}"/>
          </ac:spMkLst>
        </pc:spChg>
        <pc:spChg chg="mod">
          <ac:chgData name="ANDREOLI, MAURO ANDRES" userId="72668326-6bd6-428e-87cc-534505eba308" providerId="ADAL" clId="{3EC1034B-EEDE-4A7A-BBE0-B957493C4C22}" dt="2023-11-06T18:17:28.377" v="7210" actId="14100"/>
          <ac:spMkLst>
            <pc:docMk/>
            <pc:sldMk cId="2429823044" sldId="566"/>
            <ac:spMk id="16" creationId="{2AFCB138-2091-B0E5-5B8D-A701F83DBC59}"/>
          </ac:spMkLst>
        </pc:spChg>
        <pc:spChg chg="mod">
          <ac:chgData name="ANDREOLI, MAURO ANDRES" userId="72668326-6bd6-428e-87cc-534505eba308" providerId="ADAL" clId="{3EC1034B-EEDE-4A7A-BBE0-B957493C4C22}" dt="2023-11-06T18:17:21.351" v="7209" actId="1076"/>
          <ac:spMkLst>
            <pc:docMk/>
            <pc:sldMk cId="2429823044" sldId="566"/>
            <ac:spMk id="18" creationId="{AAD77A90-6894-36D9-10EB-DB804D44ACE0}"/>
          </ac:spMkLst>
        </pc:spChg>
        <pc:spChg chg="mod">
          <ac:chgData name="ANDREOLI, MAURO ANDRES" userId="72668326-6bd6-428e-87cc-534505eba308" providerId="ADAL" clId="{3EC1034B-EEDE-4A7A-BBE0-B957493C4C22}" dt="2023-11-06T18:17:21.351" v="7209" actId="1076"/>
          <ac:spMkLst>
            <pc:docMk/>
            <pc:sldMk cId="2429823044" sldId="566"/>
            <ac:spMk id="19" creationId="{202A4376-2601-B5A2-F3BE-FB0465E3EAF4}"/>
          </ac:spMkLst>
        </pc:spChg>
        <pc:spChg chg="mod">
          <ac:chgData name="ANDREOLI, MAURO ANDRES" userId="72668326-6bd6-428e-87cc-534505eba308" providerId="ADAL" clId="{3EC1034B-EEDE-4A7A-BBE0-B957493C4C22}" dt="2023-11-06T18:17:21.351" v="7209" actId="1076"/>
          <ac:spMkLst>
            <pc:docMk/>
            <pc:sldMk cId="2429823044" sldId="566"/>
            <ac:spMk id="20" creationId="{77D90138-3327-0C0C-CE1B-74989F270F6F}"/>
          </ac:spMkLst>
        </pc:spChg>
        <pc:spChg chg="mod">
          <ac:chgData name="ANDREOLI, MAURO ANDRES" userId="72668326-6bd6-428e-87cc-534505eba308" providerId="ADAL" clId="{3EC1034B-EEDE-4A7A-BBE0-B957493C4C22}" dt="2023-11-06T18:17:21.351" v="7209" actId="1076"/>
          <ac:spMkLst>
            <pc:docMk/>
            <pc:sldMk cId="2429823044" sldId="566"/>
            <ac:spMk id="21" creationId="{82459522-6F35-91A4-B7BA-9274C6525A51}"/>
          </ac:spMkLst>
        </pc:spChg>
        <pc:spChg chg="mod">
          <ac:chgData name="ANDREOLI, MAURO ANDRES" userId="72668326-6bd6-428e-87cc-534505eba308" providerId="ADAL" clId="{3EC1034B-EEDE-4A7A-BBE0-B957493C4C22}" dt="2023-11-06T18:17:21.351" v="7209" actId="1076"/>
          <ac:spMkLst>
            <pc:docMk/>
            <pc:sldMk cId="2429823044" sldId="566"/>
            <ac:spMk id="22" creationId="{98A4C5E0-E29B-705A-74EC-181356460C48}"/>
          </ac:spMkLst>
        </pc:spChg>
        <pc:spChg chg="mod">
          <ac:chgData name="ANDREOLI, MAURO ANDRES" userId="72668326-6bd6-428e-87cc-534505eba308" providerId="ADAL" clId="{3EC1034B-EEDE-4A7A-BBE0-B957493C4C22}" dt="2023-11-06T18:17:21.351" v="7209" actId="1076"/>
          <ac:spMkLst>
            <pc:docMk/>
            <pc:sldMk cId="2429823044" sldId="566"/>
            <ac:spMk id="23" creationId="{8CA1B9F6-8924-35CE-628E-B4935D1BA4CC}"/>
          </ac:spMkLst>
        </pc:spChg>
        <pc:spChg chg="mod">
          <ac:chgData name="ANDREOLI, MAURO ANDRES" userId="72668326-6bd6-428e-87cc-534505eba308" providerId="ADAL" clId="{3EC1034B-EEDE-4A7A-BBE0-B957493C4C22}" dt="2023-11-06T18:17:21.351" v="7209" actId="1076"/>
          <ac:spMkLst>
            <pc:docMk/>
            <pc:sldMk cId="2429823044" sldId="566"/>
            <ac:spMk id="24" creationId="{C6429592-ADC9-1DA7-F5B6-A7F3954FC8B7}"/>
          </ac:spMkLst>
        </pc:spChg>
        <pc:spChg chg="mod">
          <ac:chgData name="ANDREOLI, MAURO ANDRES" userId="72668326-6bd6-428e-87cc-534505eba308" providerId="ADAL" clId="{3EC1034B-EEDE-4A7A-BBE0-B957493C4C22}" dt="2023-11-06T18:17:21.351" v="7209" actId="1076"/>
          <ac:spMkLst>
            <pc:docMk/>
            <pc:sldMk cId="2429823044" sldId="566"/>
            <ac:spMk id="25" creationId="{A73E2680-2169-EB7B-1CB6-D89BFF03D2EF}"/>
          </ac:spMkLst>
        </pc:spChg>
        <pc:spChg chg="mod">
          <ac:chgData name="ANDREOLI, MAURO ANDRES" userId="72668326-6bd6-428e-87cc-534505eba308" providerId="ADAL" clId="{3EC1034B-EEDE-4A7A-BBE0-B957493C4C22}" dt="2023-11-06T18:17:21.351" v="7209" actId="1076"/>
          <ac:spMkLst>
            <pc:docMk/>
            <pc:sldMk cId="2429823044" sldId="566"/>
            <ac:spMk id="27" creationId="{DAEE9A82-AEE6-F7FE-8265-1D11378D31E7}"/>
          </ac:spMkLst>
        </pc:spChg>
        <pc:spChg chg="mod">
          <ac:chgData name="ANDREOLI, MAURO ANDRES" userId="72668326-6bd6-428e-87cc-534505eba308" providerId="ADAL" clId="{3EC1034B-EEDE-4A7A-BBE0-B957493C4C22}" dt="2023-11-06T18:17:21.351" v="7209" actId="1076"/>
          <ac:spMkLst>
            <pc:docMk/>
            <pc:sldMk cId="2429823044" sldId="566"/>
            <ac:spMk id="28" creationId="{4ABF52AE-5B51-11DC-19C7-03E1221C3F1C}"/>
          </ac:spMkLst>
        </pc:spChg>
        <pc:spChg chg="add del mod">
          <ac:chgData name="ANDREOLI, MAURO ANDRES" userId="72668326-6bd6-428e-87cc-534505eba308" providerId="ADAL" clId="{3EC1034B-EEDE-4A7A-BBE0-B957493C4C22}" dt="2023-11-06T18:17:13.458" v="7208" actId="478"/>
          <ac:spMkLst>
            <pc:docMk/>
            <pc:sldMk cId="2429823044" sldId="566"/>
            <ac:spMk id="29" creationId="{F9094418-0913-89B1-216F-10E1D4FC1168}"/>
          </ac:spMkLst>
        </pc:spChg>
        <pc:spChg chg="add mod">
          <ac:chgData name="ANDREOLI, MAURO ANDRES" userId="72668326-6bd6-428e-87cc-534505eba308" providerId="ADAL" clId="{3EC1034B-EEDE-4A7A-BBE0-B957493C4C22}" dt="2023-11-09T10:27:40.327" v="11265" actId="5793"/>
          <ac:spMkLst>
            <pc:docMk/>
            <pc:sldMk cId="2429823044" sldId="566"/>
            <ac:spMk id="40" creationId="{5F197AB1-2AB6-71AC-4058-8EA3F593F7D3}"/>
          </ac:spMkLst>
        </pc:spChg>
        <pc:spChg chg="add mod ord">
          <ac:chgData name="ANDREOLI, MAURO ANDRES" userId="72668326-6bd6-428e-87cc-534505eba308" providerId="ADAL" clId="{3EC1034B-EEDE-4A7A-BBE0-B957493C4C22}" dt="2023-11-07T15:46:19.044" v="8016" actId="1076"/>
          <ac:spMkLst>
            <pc:docMk/>
            <pc:sldMk cId="2429823044" sldId="566"/>
            <ac:spMk id="51" creationId="{0B8E7B21-5ABA-8707-A339-944D0AFCE86E}"/>
          </ac:spMkLst>
        </pc:spChg>
        <pc:spChg chg="add del mod">
          <ac:chgData name="ANDREOLI, MAURO ANDRES" userId="72668326-6bd6-428e-87cc-534505eba308" providerId="ADAL" clId="{3EC1034B-EEDE-4A7A-BBE0-B957493C4C22}" dt="2023-11-07T15:23:20.558" v="7248" actId="478"/>
          <ac:spMkLst>
            <pc:docMk/>
            <pc:sldMk cId="2429823044" sldId="566"/>
            <ac:spMk id="52" creationId="{D663FB06-4B41-5505-A42C-74012245710B}"/>
          </ac:spMkLst>
        </pc:spChg>
        <pc:spChg chg="add mod">
          <ac:chgData name="ANDREOLI, MAURO ANDRES" userId="72668326-6bd6-428e-87cc-534505eba308" providerId="ADAL" clId="{3EC1034B-EEDE-4A7A-BBE0-B957493C4C22}" dt="2023-11-07T15:32:56.318" v="7732" actId="164"/>
          <ac:spMkLst>
            <pc:docMk/>
            <pc:sldMk cId="2429823044" sldId="566"/>
            <ac:spMk id="53" creationId="{ED8F9DA3-FFB6-297B-2E65-A645681C1F7D}"/>
          </ac:spMkLst>
        </pc:spChg>
        <pc:spChg chg="add del mod">
          <ac:chgData name="ANDREOLI, MAURO ANDRES" userId="72668326-6bd6-428e-87cc-534505eba308" providerId="ADAL" clId="{3EC1034B-EEDE-4A7A-BBE0-B957493C4C22}" dt="2023-11-07T15:32:38.348" v="7731" actId="478"/>
          <ac:spMkLst>
            <pc:docMk/>
            <pc:sldMk cId="2429823044" sldId="566"/>
            <ac:spMk id="54" creationId="{E9886824-7C6D-55C3-FC05-221222BE904F}"/>
          </ac:spMkLst>
        </pc:spChg>
        <pc:spChg chg="add del mod">
          <ac:chgData name="ANDREOLI, MAURO ANDRES" userId="72668326-6bd6-428e-87cc-534505eba308" providerId="ADAL" clId="{3EC1034B-EEDE-4A7A-BBE0-B957493C4C22}" dt="2023-11-07T15:37:32.183" v="7942" actId="478"/>
          <ac:spMkLst>
            <pc:docMk/>
            <pc:sldMk cId="2429823044" sldId="566"/>
            <ac:spMk id="55" creationId="{D386019E-3456-B58B-4957-C2F00D33CE2F}"/>
          </ac:spMkLst>
        </pc:spChg>
        <pc:spChg chg="add del mod">
          <ac:chgData name="ANDREOLI, MAURO ANDRES" userId="72668326-6bd6-428e-87cc-534505eba308" providerId="ADAL" clId="{3EC1034B-EEDE-4A7A-BBE0-B957493C4C22}" dt="2023-11-07T15:37:30.679" v="7941" actId="478"/>
          <ac:spMkLst>
            <pc:docMk/>
            <pc:sldMk cId="2429823044" sldId="566"/>
            <ac:spMk id="56" creationId="{BA72EBE8-0CA9-8065-FC9D-3FB0D07927A4}"/>
          </ac:spMkLst>
        </pc:spChg>
        <pc:spChg chg="add mod">
          <ac:chgData name="ANDREOLI, MAURO ANDRES" userId="72668326-6bd6-428e-87cc-534505eba308" providerId="ADAL" clId="{3EC1034B-EEDE-4A7A-BBE0-B957493C4C22}" dt="2023-11-07T15:57:32.243" v="8110" actId="20577"/>
          <ac:spMkLst>
            <pc:docMk/>
            <pc:sldMk cId="2429823044" sldId="566"/>
            <ac:spMk id="58" creationId="{D2409B37-E4FB-1CBE-3829-98C5CA442A58}"/>
          </ac:spMkLst>
        </pc:spChg>
        <pc:spChg chg="add mod">
          <ac:chgData name="ANDREOLI, MAURO ANDRES" userId="72668326-6bd6-428e-87cc-534505eba308" providerId="ADAL" clId="{3EC1034B-EEDE-4A7A-BBE0-B957493C4C22}" dt="2023-11-07T15:47:42.769" v="8027" actId="1076"/>
          <ac:spMkLst>
            <pc:docMk/>
            <pc:sldMk cId="2429823044" sldId="566"/>
            <ac:spMk id="60" creationId="{9E18BED6-A34C-EB24-8BC3-919E9722C2D2}"/>
          </ac:spMkLst>
        </pc:spChg>
        <pc:spChg chg="add mod">
          <ac:chgData name="ANDREOLI, MAURO ANDRES" userId="72668326-6bd6-428e-87cc-534505eba308" providerId="ADAL" clId="{3EC1034B-EEDE-4A7A-BBE0-B957493C4C22}" dt="2023-11-07T15:55:33.364" v="8090" actId="404"/>
          <ac:spMkLst>
            <pc:docMk/>
            <pc:sldMk cId="2429823044" sldId="566"/>
            <ac:spMk id="61" creationId="{E21F03A3-BE10-6814-96C5-F41D7110A617}"/>
          </ac:spMkLst>
        </pc:spChg>
        <pc:spChg chg="add del mod">
          <ac:chgData name="ANDREOLI, MAURO ANDRES" userId="72668326-6bd6-428e-87cc-534505eba308" providerId="ADAL" clId="{3EC1034B-EEDE-4A7A-BBE0-B957493C4C22}" dt="2023-11-07T15:40:54.939" v="7978" actId="478"/>
          <ac:spMkLst>
            <pc:docMk/>
            <pc:sldMk cId="2429823044" sldId="566"/>
            <ac:spMk id="62" creationId="{DE95C675-7D76-C385-D815-2F145933C637}"/>
          </ac:spMkLst>
        </pc:spChg>
        <pc:spChg chg="add del mod">
          <ac:chgData name="ANDREOLI, MAURO ANDRES" userId="72668326-6bd6-428e-87cc-534505eba308" providerId="ADAL" clId="{3EC1034B-EEDE-4A7A-BBE0-B957493C4C22}" dt="2023-11-07T15:40:56.152" v="7979" actId="478"/>
          <ac:spMkLst>
            <pc:docMk/>
            <pc:sldMk cId="2429823044" sldId="566"/>
            <ac:spMk id="63" creationId="{AF909558-7540-CBC5-9748-34C8415EBF42}"/>
          </ac:spMkLst>
        </pc:spChg>
        <pc:grpChg chg="add mod">
          <ac:chgData name="ANDREOLI, MAURO ANDRES" userId="72668326-6bd6-428e-87cc-534505eba308" providerId="ADAL" clId="{3EC1034B-EEDE-4A7A-BBE0-B957493C4C22}" dt="2023-11-06T18:17:28.377" v="7210" actId="14100"/>
          <ac:grpSpMkLst>
            <pc:docMk/>
            <pc:sldMk cId="2429823044" sldId="566"/>
            <ac:grpSpMk id="6" creationId="{43EBD097-1FA3-877B-5767-56C6F22D8786}"/>
          </ac:grpSpMkLst>
        </pc:grpChg>
        <pc:grpChg chg="add mod">
          <ac:chgData name="ANDREOLI, MAURO ANDRES" userId="72668326-6bd6-428e-87cc-534505eba308" providerId="ADAL" clId="{3EC1034B-EEDE-4A7A-BBE0-B957493C4C22}" dt="2023-11-06T18:17:21.351" v="7209" actId="1076"/>
          <ac:grpSpMkLst>
            <pc:docMk/>
            <pc:sldMk cId="2429823044" sldId="566"/>
            <ac:grpSpMk id="17" creationId="{AA795A40-79A6-26A8-6833-0916636DD440}"/>
          </ac:grpSpMkLst>
        </pc:grpChg>
        <pc:grpChg chg="mod">
          <ac:chgData name="ANDREOLI, MAURO ANDRES" userId="72668326-6bd6-428e-87cc-534505eba308" providerId="ADAL" clId="{3EC1034B-EEDE-4A7A-BBE0-B957493C4C22}" dt="2023-11-06T18:17:21.351" v="7209" actId="1076"/>
          <ac:grpSpMkLst>
            <pc:docMk/>
            <pc:sldMk cId="2429823044" sldId="566"/>
            <ac:grpSpMk id="26" creationId="{7758E196-902D-D3B8-DC73-052EF6DC41E0}"/>
          </ac:grpSpMkLst>
        </pc:grpChg>
        <pc:grpChg chg="add mod">
          <ac:chgData name="ANDREOLI, MAURO ANDRES" userId="72668326-6bd6-428e-87cc-534505eba308" providerId="ADAL" clId="{3EC1034B-EEDE-4A7A-BBE0-B957493C4C22}" dt="2023-11-07T15:42:55.348" v="7998" actId="1076"/>
          <ac:grpSpMkLst>
            <pc:docMk/>
            <pc:sldMk cId="2429823044" sldId="566"/>
            <ac:grpSpMk id="57" creationId="{77460506-D1B4-8F1E-26E8-4D470168A89B}"/>
          </ac:grpSpMkLst>
        </pc:grpChg>
        <pc:picChg chg="add del mod">
          <ac:chgData name="ANDREOLI, MAURO ANDRES" userId="72668326-6bd6-428e-87cc-534505eba308" providerId="ADAL" clId="{3EC1034B-EEDE-4A7A-BBE0-B957493C4C22}" dt="2023-11-03T19:17:29.801" v="5325" actId="478"/>
          <ac:picMkLst>
            <pc:docMk/>
            <pc:sldMk cId="2429823044" sldId="566"/>
            <ac:picMk id="4" creationId="{22DFC6DE-6A14-9DBA-337F-AF594C07A40E}"/>
          </ac:picMkLst>
        </pc:picChg>
        <pc:picChg chg="add del mod">
          <ac:chgData name="ANDREOLI, MAURO ANDRES" userId="72668326-6bd6-428e-87cc-534505eba308" providerId="ADAL" clId="{3EC1034B-EEDE-4A7A-BBE0-B957493C4C22}" dt="2023-11-03T19:25:29.246" v="5376" actId="478"/>
          <ac:picMkLst>
            <pc:docMk/>
            <pc:sldMk cId="2429823044" sldId="566"/>
            <ac:picMk id="5" creationId="{7C2AD47C-52C8-71B7-09C6-D5B8D8E36321}"/>
          </ac:picMkLst>
        </pc:picChg>
        <pc:picChg chg="add del mod">
          <ac:chgData name="ANDREOLI, MAURO ANDRES" userId="72668326-6bd6-428e-87cc-534505eba308" providerId="ADAL" clId="{3EC1034B-EEDE-4A7A-BBE0-B957493C4C22}" dt="2023-11-07T15:28:44.395" v="7499" actId="478"/>
          <ac:picMkLst>
            <pc:docMk/>
            <pc:sldMk cId="2429823044" sldId="566"/>
            <ac:picMk id="30" creationId="{B707B1E2-A84E-3CA9-006D-E039EA56E762}"/>
          </ac:picMkLst>
        </pc:picChg>
        <pc:picChg chg="add del mod">
          <ac:chgData name="ANDREOLI, MAURO ANDRES" userId="72668326-6bd6-428e-87cc-534505eba308" providerId="ADAL" clId="{3EC1034B-EEDE-4A7A-BBE0-B957493C4C22}" dt="2023-11-07T15:28:44.395" v="7499" actId="478"/>
          <ac:picMkLst>
            <pc:docMk/>
            <pc:sldMk cId="2429823044" sldId="566"/>
            <ac:picMk id="31" creationId="{9FEEE3C5-7EF6-46D5-A0FC-CAEFE8792635}"/>
          </ac:picMkLst>
        </pc:picChg>
        <pc:picChg chg="add del mod">
          <ac:chgData name="ANDREOLI, MAURO ANDRES" userId="72668326-6bd6-428e-87cc-534505eba308" providerId="ADAL" clId="{3EC1034B-EEDE-4A7A-BBE0-B957493C4C22}" dt="2023-11-07T15:28:44.395" v="7499" actId="478"/>
          <ac:picMkLst>
            <pc:docMk/>
            <pc:sldMk cId="2429823044" sldId="566"/>
            <ac:picMk id="32" creationId="{431011DD-FFAC-AA07-4508-EE892145E414}"/>
          </ac:picMkLst>
        </pc:picChg>
        <pc:picChg chg="add del mod">
          <ac:chgData name="ANDREOLI, MAURO ANDRES" userId="72668326-6bd6-428e-87cc-534505eba308" providerId="ADAL" clId="{3EC1034B-EEDE-4A7A-BBE0-B957493C4C22}" dt="2023-11-07T15:28:44.395" v="7499" actId="478"/>
          <ac:picMkLst>
            <pc:docMk/>
            <pc:sldMk cId="2429823044" sldId="566"/>
            <ac:picMk id="33" creationId="{489D96F7-92D1-841E-ECB3-112AA3389C23}"/>
          </ac:picMkLst>
        </pc:picChg>
        <pc:picChg chg="add del mod">
          <ac:chgData name="ANDREOLI, MAURO ANDRES" userId="72668326-6bd6-428e-87cc-534505eba308" providerId="ADAL" clId="{3EC1034B-EEDE-4A7A-BBE0-B957493C4C22}" dt="2023-11-07T15:28:44.395" v="7499" actId="478"/>
          <ac:picMkLst>
            <pc:docMk/>
            <pc:sldMk cId="2429823044" sldId="566"/>
            <ac:picMk id="34" creationId="{A0C13002-22C7-C7DA-988D-C360A68E3822}"/>
          </ac:picMkLst>
        </pc:picChg>
        <pc:picChg chg="add del mod">
          <ac:chgData name="ANDREOLI, MAURO ANDRES" userId="72668326-6bd6-428e-87cc-534505eba308" providerId="ADAL" clId="{3EC1034B-EEDE-4A7A-BBE0-B957493C4C22}" dt="2023-11-07T15:28:44.395" v="7499" actId="478"/>
          <ac:picMkLst>
            <pc:docMk/>
            <pc:sldMk cId="2429823044" sldId="566"/>
            <ac:picMk id="35" creationId="{869ACD3A-38C8-AF1D-C118-CBB2B703F39A}"/>
          </ac:picMkLst>
        </pc:picChg>
        <pc:picChg chg="add del mod">
          <ac:chgData name="ANDREOLI, MAURO ANDRES" userId="72668326-6bd6-428e-87cc-534505eba308" providerId="ADAL" clId="{3EC1034B-EEDE-4A7A-BBE0-B957493C4C22}" dt="2023-11-06T17:57:11.451" v="7055" actId="21"/>
          <ac:picMkLst>
            <pc:docMk/>
            <pc:sldMk cId="2429823044" sldId="566"/>
            <ac:picMk id="36" creationId="{CE64630A-4082-A3A7-A912-0B2F5001C41F}"/>
          </ac:picMkLst>
        </pc:picChg>
        <pc:picChg chg="add del mod">
          <ac:chgData name="ANDREOLI, MAURO ANDRES" userId="72668326-6bd6-428e-87cc-534505eba308" providerId="ADAL" clId="{3EC1034B-EEDE-4A7A-BBE0-B957493C4C22}" dt="2023-11-03T19:24:37.924" v="5375" actId="478"/>
          <ac:picMkLst>
            <pc:docMk/>
            <pc:sldMk cId="2429823044" sldId="566"/>
            <ac:picMk id="37" creationId="{AD4209E7-8DDE-FA0C-A313-15E19A5802D6}"/>
          </ac:picMkLst>
        </pc:picChg>
        <pc:picChg chg="add del mod">
          <ac:chgData name="ANDREOLI, MAURO ANDRES" userId="72668326-6bd6-428e-87cc-534505eba308" providerId="ADAL" clId="{3EC1034B-EEDE-4A7A-BBE0-B957493C4C22}" dt="2023-11-07T15:28:44.395" v="7499" actId="478"/>
          <ac:picMkLst>
            <pc:docMk/>
            <pc:sldMk cId="2429823044" sldId="566"/>
            <ac:picMk id="38" creationId="{7EBE37A2-A3B5-CC27-DD4E-2BCA6AA0B9D0}"/>
          </ac:picMkLst>
        </pc:picChg>
        <pc:picChg chg="add del mod">
          <ac:chgData name="ANDREOLI, MAURO ANDRES" userId="72668326-6bd6-428e-87cc-534505eba308" providerId="ADAL" clId="{3EC1034B-EEDE-4A7A-BBE0-B957493C4C22}" dt="2023-11-03T19:31:29.187" v="5699" actId="21"/>
          <ac:picMkLst>
            <pc:docMk/>
            <pc:sldMk cId="2429823044" sldId="566"/>
            <ac:picMk id="39" creationId="{D25325E4-A785-A065-4572-A07BBF3C3AC4}"/>
          </ac:picMkLst>
        </pc:picChg>
        <pc:picChg chg="add del mod">
          <ac:chgData name="ANDREOLI, MAURO ANDRES" userId="72668326-6bd6-428e-87cc-534505eba308" providerId="ADAL" clId="{3EC1034B-EEDE-4A7A-BBE0-B957493C4C22}" dt="2023-11-07T15:44:54.923" v="8005" actId="21"/>
          <ac:picMkLst>
            <pc:docMk/>
            <pc:sldMk cId="2429823044" sldId="566"/>
            <ac:picMk id="41" creationId="{8255479D-D999-B0C6-1200-230C7F937B69}"/>
          </ac:picMkLst>
        </pc:picChg>
        <pc:picChg chg="add mod">
          <ac:chgData name="ANDREOLI, MAURO ANDRES" userId="72668326-6bd6-428e-87cc-534505eba308" providerId="ADAL" clId="{3EC1034B-EEDE-4A7A-BBE0-B957493C4C22}" dt="2023-11-07T15:55:46.800" v="8095" actId="1076"/>
          <ac:picMkLst>
            <pc:docMk/>
            <pc:sldMk cId="2429823044" sldId="566"/>
            <ac:picMk id="42" creationId="{ADB951F9-603A-BA4F-2D39-55AF96E46607}"/>
          </ac:picMkLst>
        </pc:picChg>
        <pc:picChg chg="add mod">
          <ac:chgData name="ANDREOLI, MAURO ANDRES" userId="72668326-6bd6-428e-87cc-534505eba308" providerId="ADAL" clId="{3EC1034B-EEDE-4A7A-BBE0-B957493C4C22}" dt="2023-11-07T15:32:56.318" v="7732" actId="164"/>
          <ac:picMkLst>
            <pc:docMk/>
            <pc:sldMk cId="2429823044" sldId="566"/>
            <ac:picMk id="43" creationId="{7C77C3AD-7305-A154-8A64-A62B293B4BCB}"/>
          </ac:picMkLst>
        </pc:picChg>
        <pc:picChg chg="add del mod">
          <ac:chgData name="ANDREOLI, MAURO ANDRES" userId="72668326-6bd6-428e-87cc-534505eba308" providerId="ADAL" clId="{3EC1034B-EEDE-4A7A-BBE0-B957493C4C22}" dt="2023-11-06T17:57:05.651" v="7053" actId="478"/>
          <ac:picMkLst>
            <pc:docMk/>
            <pc:sldMk cId="2429823044" sldId="566"/>
            <ac:picMk id="44" creationId="{E05457BE-2EAE-2086-8642-A921216E2140}"/>
          </ac:picMkLst>
        </pc:picChg>
        <pc:picChg chg="add del mod">
          <ac:chgData name="ANDREOLI, MAURO ANDRES" userId="72668326-6bd6-428e-87cc-534505eba308" providerId="ADAL" clId="{3EC1034B-EEDE-4A7A-BBE0-B957493C4C22}" dt="2023-11-07T15:28:44.395" v="7499" actId="478"/>
          <ac:picMkLst>
            <pc:docMk/>
            <pc:sldMk cId="2429823044" sldId="566"/>
            <ac:picMk id="45" creationId="{A49082BB-C5DF-0E92-041F-1084A8D87C30}"/>
          </ac:picMkLst>
        </pc:picChg>
        <pc:picChg chg="add del mod">
          <ac:chgData name="ANDREOLI, MAURO ANDRES" userId="72668326-6bd6-428e-87cc-534505eba308" providerId="ADAL" clId="{3EC1034B-EEDE-4A7A-BBE0-B957493C4C22}" dt="2023-11-07T15:28:44.395" v="7499" actId="478"/>
          <ac:picMkLst>
            <pc:docMk/>
            <pc:sldMk cId="2429823044" sldId="566"/>
            <ac:picMk id="46" creationId="{EDB9D6F1-6799-8244-DFAB-5045B295F3CF}"/>
          </ac:picMkLst>
        </pc:picChg>
        <pc:picChg chg="add del mod">
          <ac:chgData name="ANDREOLI, MAURO ANDRES" userId="72668326-6bd6-428e-87cc-534505eba308" providerId="ADAL" clId="{3EC1034B-EEDE-4A7A-BBE0-B957493C4C22}" dt="2023-11-06T18:13:04.287" v="7164" actId="478"/>
          <ac:picMkLst>
            <pc:docMk/>
            <pc:sldMk cId="2429823044" sldId="566"/>
            <ac:picMk id="48" creationId="{B7F1C144-892D-A51D-12B4-FF358585FDBE}"/>
          </ac:picMkLst>
        </pc:picChg>
        <pc:picChg chg="add mod">
          <ac:chgData name="ANDREOLI, MAURO ANDRES" userId="72668326-6bd6-428e-87cc-534505eba308" providerId="ADAL" clId="{3EC1034B-EEDE-4A7A-BBE0-B957493C4C22}" dt="2023-11-06T18:17:21.351" v="7209" actId="1076"/>
          <ac:picMkLst>
            <pc:docMk/>
            <pc:sldMk cId="2429823044" sldId="566"/>
            <ac:picMk id="50" creationId="{F22DA21E-9107-F0A0-D218-7CCB1619C4C1}"/>
          </ac:picMkLst>
        </pc:picChg>
        <pc:picChg chg="add del mod">
          <ac:chgData name="ANDREOLI, MAURO ANDRES" userId="72668326-6bd6-428e-87cc-534505eba308" providerId="ADAL" clId="{3EC1034B-EEDE-4A7A-BBE0-B957493C4C22}" dt="2023-11-08T18:28:38.222" v="8178" actId="478"/>
          <ac:picMkLst>
            <pc:docMk/>
            <pc:sldMk cId="2429823044" sldId="566"/>
            <ac:picMk id="1024" creationId="{80B8DDB9-8643-A568-8E86-285DBDC72EBB}"/>
          </ac:picMkLst>
        </pc:picChg>
        <pc:picChg chg="add del mod">
          <ac:chgData name="ANDREOLI, MAURO ANDRES" userId="72668326-6bd6-428e-87cc-534505eba308" providerId="ADAL" clId="{3EC1034B-EEDE-4A7A-BBE0-B957493C4C22}" dt="2023-11-06T18:00:21.648" v="7126" actId="478"/>
          <ac:picMkLst>
            <pc:docMk/>
            <pc:sldMk cId="2429823044" sldId="566"/>
            <ac:picMk id="1026" creationId="{CA4967B7-E46E-04A5-DC72-1B82D9645229}"/>
          </ac:picMkLst>
        </pc:picChg>
        <pc:picChg chg="add del mod">
          <ac:chgData name="ANDREOLI, MAURO ANDRES" userId="72668326-6bd6-428e-87cc-534505eba308" providerId="ADAL" clId="{3EC1034B-EEDE-4A7A-BBE0-B957493C4C22}" dt="2023-11-06T18:14:16.762" v="7177" actId="478"/>
          <ac:picMkLst>
            <pc:docMk/>
            <pc:sldMk cId="2429823044" sldId="566"/>
            <ac:picMk id="1028" creationId="{7F4EC4ED-A07C-76F1-2656-3E0974E551C4}"/>
          </ac:picMkLst>
        </pc:picChg>
        <pc:picChg chg="add mod">
          <ac:chgData name="ANDREOLI, MAURO ANDRES" userId="72668326-6bd6-428e-87cc-534505eba308" providerId="ADAL" clId="{3EC1034B-EEDE-4A7A-BBE0-B957493C4C22}" dt="2023-11-07T15:46:29.753" v="8019" actId="1076"/>
          <ac:picMkLst>
            <pc:docMk/>
            <pc:sldMk cId="2429823044" sldId="566"/>
            <ac:picMk id="1030" creationId="{0422D262-149B-BBE9-5FC9-6670C95F0686}"/>
          </ac:picMkLst>
        </pc:picChg>
        <pc:picChg chg="add mod">
          <ac:chgData name="ANDREOLI, MAURO ANDRES" userId="72668326-6bd6-428e-87cc-534505eba308" providerId="ADAL" clId="{3EC1034B-EEDE-4A7A-BBE0-B957493C4C22}" dt="2023-11-07T15:56:02.712" v="8099" actId="1076"/>
          <ac:picMkLst>
            <pc:docMk/>
            <pc:sldMk cId="2429823044" sldId="566"/>
            <ac:picMk id="1035" creationId="{F4A6DEE7-1788-E1A4-4AE0-CE9B3E09A65F}"/>
          </ac:picMkLst>
        </pc:picChg>
        <pc:picChg chg="add del mod">
          <ac:chgData name="ANDREOLI, MAURO ANDRES" userId="72668326-6bd6-428e-87cc-534505eba308" providerId="ADAL" clId="{3EC1034B-EEDE-4A7A-BBE0-B957493C4C22}" dt="2023-11-07T16:04:29.963" v="8136" actId="478"/>
          <ac:picMkLst>
            <pc:docMk/>
            <pc:sldMk cId="2429823044" sldId="566"/>
            <ac:picMk id="1036" creationId="{874DA0CD-6E6C-5580-3BF3-1A834FE1927E}"/>
          </ac:picMkLst>
        </pc:picChg>
        <pc:cxnChg chg="add del mod">
          <ac:chgData name="ANDREOLI, MAURO ANDRES" userId="72668326-6bd6-428e-87cc-534505eba308" providerId="ADAL" clId="{3EC1034B-EEDE-4A7A-BBE0-B957493C4C22}" dt="2023-11-07T15:51:39.484" v="8063" actId="478"/>
          <ac:cxnSpMkLst>
            <pc:docMk/>
            <pc:sldMk cId="2429823044" sldId="566"/>
            <ac:cxnSpMk id="1027" creationId="{DEB39A33-503A-A69D-5932-B9382DD5AF73}"/>
          </ac:cxnSpMkLst>
        </pc:cxnChg>
        <pc:cxnChg chg="add del mod">
          <ac:chgData name="ANDREOLI, MAURO ANDRES" userId="72668326-6bd6-428e-87cc-534505eba308" providerId="ADAL" clId="{3EC1034B-EEDE-4A7A-BBE0-B957493C4C22}" dt="2023-11-07T15:51:38.224" v="8062" actId="478"/>
          <ac:cxnSpMkLst>
            <pc:docMk/>
            <pc:sldMk cId="2429823044" sldId="566"/>
            <ac:cxnSpMk id="1031" creationId="{BEFEC77D-C3CF-14AC-AF2F-BCE5C2B5218B}"/>
          </ac:cxnSpMkLst>
        </pc:cxnChg>
        <pc:cxnChg chg="add del mod">
          <ac:chgData name="ANDREOLI, MAURO ANDRES" userId="72668326-6bd6-428e-87cc-534505eba308" providerId="ADAL" clId="{3EC1034B-EEDE-4A7A-BBE0-B957493C4C22}" dt="2023-11-07T15:51:40.137" v="8064" actId="478"/>
          <ac:cxnSpMkLst>
            <pc:docMk/>
            <pc:sldMk cId="2429823044" sldId="566"/>
            <ac:cxnSpMk id="1032" creationId="{4F994123-3827-D3E6-0A24-B99E78D309B2}"/>
          </ac:cxnSpMkLst>
        </pc:cxnChg>
      </pc:sldChg>
      <pc:sldChg chg="addSp delSp modSp new mod ord modAnim">
        <pc:chgData name="ANDREOLI, MAURO ANDRES" userId="72668326-6bd6-428e-87cc-534505eba308" providerId="ADAL" clId="{3EC1034B-EEDE-4A7A-BBE0-B957493C4C22}" dt="2023-11-09T10:28:23.099" v="11266" actId="478"/>
        <pc:sldMkLst>
          <pc:docMk/>
          <pc:sldMk cId="2123403518" sldId="567"/>
        </pc:sldMkLst>
        <pc:spChg chg="del">
          <ac:chgData name="ANDREOLI, MAURO ANDRES" userId="72668326-6bd6-428e-87cc-534505eba308" providerId="ADAL" clId="{3EC1034B-EEDE-4A7A-BBE0-B957493C4C22}" dt="2023-11-03T17:50:17.317" v="4228" actId="478"/>
          <ac:spMkLst>
            <pc:docMk/>
            <pc:sldMk cId="2123403518" sldId="567"/>
            <ac:spMk id="2" creationId="{F07574CE-1DB8-0459-73A1-3CD023DDEEB8}"/>
          </ac:spMkLst>
        </pc:spChg>
        <pc:spChg chg="del">
          <ac:chgData name="ANDREOLI, MAURO ANDRES" userId="72668326-6bd6-428e-87cc-534505eba308" providerId="ADAL" clId="{3EC1034B-EEDE-4A7A-BBE0-B957493C4C22}" dt="2023-11-03T17:50:18.658" v="4229" actId="478"/>
          <ac:spMkLst>
            <pc:docMk/>
            <pc:sldMk cId="2123403518" sldId="567"/>
            <ac:spMk id="3" creationId="{0E94E9A7-BAC9-4EFC-572C-50671A7FACE5}"/>
          </ac:spMkLst>
        </pc:spChg>
        <pc:spChg chg="add mod">
          <ac:chgData name="ANDREOLI, MAURO ANDRES" userId="72668326-6bd6-428e-87cc-534505eba308" providerId="ADAL" clId="{3EC1034B-EEDE-4A7A-BBE0-B957493C4C22}" dt="2023-11-03T17:58:28.910" v="4247"/>
          <ac:spMkLst>
            <pc:docMk/>
            <pc:sldMk cId="2123403518" sldId="567"/>
            <ac:spMk id="6" creationId="{61574D0C-3463-8993-DFDC-41BD197C5D58}"/>
          </ac:spMkLst>
        </pc:spChg>
        <pc:spChg chg="add mod">
          <ac:chgData name="ANDREOLI, MAURO ANDRES" userId="72668326-6bd6-428e-87cc-534505eba308" providerId="ADAL" clId="{3EC1034B-EEDE-4A7A-BBE0-B957493C4C22}" dt="2023-11-03T17:58:28.910" v="4247"/>
          <ac:spMkLst>
            <pc:docMk/>
            <pc:sldMk cId="2123403518" sldId="567"/>
            <ac:spMk id="7" creationId="{9918E40E-4981-1EF2-6F34-543E96A552AF}"/>
          </ac:spMkLst>
        </pc:spChg>
        <pc:spChg chg="mod topLvl">
          <ac:chgData name="ANDREOLI, MAURO ANDRES" userId="72668326-6bd6-428e-87cc-534505eba308" providerId="ADAL" clId="{3EC1034B-EEDE-4A7A-BBE0-B957493C4C22}" dt="2023-11-03T18:20:48.470" v="4908" actId="165"/>
          <ac:spMkLst>
            <pc:docMk/>
            <pc:sldMk cId="2123403518" sldId="567"/>
            <ac:spMk id="9" creationId="{14FCBC67-3C11-0626-6A69-52AB95DF5BB7}"/>
          </ac:spMkLst>
        </pc:spChg>
        <pc:spChg chg="mod topLvl">
          <ac:chgData name="ANDREOLI, MAURO ANDRES" userId="72668326-6bd6-428e-87cc-534505eba308" providerId="ADAL" clId="{3EC1034B-EEDE-4A7A-BBE0-B957493C4C22}" dt="2023-11-03T18:20:48.470" v="4908" actId="165"/>
          <ac:spMkLst>
            <pc:docMk/>
            <pc:sldMk cId="2123403518" sldId="567"/>
            <ac:spMk id="10" creationId="{E0A01775-265F-D0E0-EEF1-8B17148497EC}"/>
          </ac:spMkLst>
        </pc:spChg>
        <pc:spChg chg="mod topLvl">
          <ac:chgData name="ANDREOLI, MAURO ANDRES" userId="72668326-6bd6-428e-87cc-534505eba308" providerId="ADAL" clId="{3EC1034B-EEDE-4A7A-BBE0-B957493C4C22}" dt="2023-11-03T18:21:00.551" v="4912" actId="1035"/>
          <ac:spMkLst>
            <pc:docMk/>
            <pc:sldMk cId="2123403518" sldId="567"/>
            <ac:spMk id="12" creationId="{BBFDE312-494E-1555-80AD-6B923A006AFF}"/>
          </ac:spMkLst>
        </pc:spChg>
        <pc:spChg chg="mod topLvl">
          <ac:chgData name="ANDREOLI, MAURO ANDRES" userId="72668326-6bd6-428e-87cc-534505eba308" providerId="ADAL" clId="{3EC1034B-EEDE-4A7A-BBE0-B957493C4C22}" dt="2023-11-03T18:59:20.187" v="5187" actId="207"/>
          <ac:spMkLst>
            <pc:docMk/>
            <pc:sldMk cId="2123403518" sldId="567"/>
            <ac:spMk id="13" creationId="{DA6E36D3-5C91-9614-F0F1-C0B1E97AD8A2}"/>
          </ac:spMkLst>
        </pc:spChg>
        <pc:spChg chg="mod">
          <ac:chgData name="ANDREOLI, MAURO ANDRES" userId="72668326-6bd6-428e-87cc-534505eba308" providerId="ADAL" clId="{3EC1034B-EEDE-4A7A-BBE0-B957493C4C22}" dt="2023-11-03T17:58:28.910" v="4247"/>
          <ac:spMkLst>
            <pc:docMk/>
            <pc:sldMk cId="2123403518" sldId="567"/>
            <ac:spMk id="18" creationId="{22B9DE6A-3426-8C7B-B15A-8BE9275A41FD}"/>
          </ac:spMkLst>
        </pc:spChg>
        <pc:spChg chg="mod">
          <ac:chgData name="ANDREOLI, MAURO ANDRES" userId="72668326-6bd6-428e-87cc-534505eba308" providerId="ADAL" clId="{3EC1034B-EEDE-4A7A-BBE0-B957493C4C22}" dt="2023-11-03T17:58:28.910" v="4247"/>
          <ac:spMkLst>
            <pc:docMk/>
            <pc:sldMk cId="2123403518" sldId="567"/>
            <ac:spMk id="19" creationId="{7CAFA1DD-BA64-23C6-5FF8-3ECF84B1EFC6}"/>
          </ac:spMkLst>
        </pc:spChg>
        <pc:spChg chg="add mod">
          <ac:chgData name="ANDREOLI, MAURO ANDRES" userId="72668326-6bd6-428e-87cc-534505eba308" providerId="ADAL" clId="{3EC1034B-EEDE-4A7A-BBE0-B957493C4C22}" dt="2023-11-03T17:58:28.910" v="4247"/>
          <ac:spMkLst>
            <pc:docMk/>
            <pc:sldMk cId="2123403518" sldId="567"/>
            <ac:spMk id="20" creationId="{5279B4B3-5C5B-932D-C7E5-36B708A4D3CC}"/>
          </ac:spMkLst>
        </pc:spChg>
        <pc:spChg chg="add mod">
          <ac:chgData name="ANDREOLI, MAURO ANDRES" userId="72668326-6bd6-428e-87cc-534505eba308" providerId="ADAL" clId="{3EC1034B-EEDE-4A7A-BBE0-B957493C4C22}" dt="2023-11-03T17:58:28.910" v="4247"/>
          <ac:spMkLst>
            <pc:docMk/>
            <pc:sldMk cId="2123403518" sldId="567"/>
            <ac:spMk id="21" creationId="{F53A05E4-C20F-1030-93CA-0D8E1B05DD29}"/>
          </ac:spMkLst>
        </pc:spChg>
        <pc:spChg chg="add mod">
          <ac:chgData name="ANDREOLI, MAURO ANDRES" userId="72668326-6bd6-428e-87cc-534505eba308" providerId="ADAL" clId="{3EC1034B-EEDE-4A7A-BBE0-B957493C4C22}" dt="2023-11-03T17:58:28.910" v="4247"/>
          <ac:spMkLst>
            <pc:docMk/>
            <pc:sldMk cId="2123403518" sldId="567"/>
            <ac:spMk id="22" creationId="{65662AE2-A848-F608-FD62-4FB2C993602B}"/>
          </ac:spMkLst>
        </pc:spChg>
        <pc:spChg chg="mod topLvl">
          <ac:chgData name="ANDREOLI, MAURO ANDRES" userId="72668326-6bd6-428e-87cc-534505eba308" providerId="ADAL" clId="{3EC1034B-EEDE-4A7A-BBE0-B957493C4C22}" dt="2023-11-03T18:18:14.606" v="4889" actId="164"/>
          <ac:spMkLst>
            <pc:docMk/>
            <pc:sldMk cId="2123403518" sldId="567"/>
            <ac:spMk id="25" creationId="{10347BFE-83D6-7852-052B-1EA082D2A1FC}"/>
          </ac:spMkLst>
        </pc:spChg>
        <pc:spChg chg="mod topLvl">
          <ac:chgData name="ANDREOLI, MAURO ANDRES" userId="72668326-6bd6-428e-87cc-534505eba308" providerId="ADAL" clId="{3EC1034B-EEDE-4A7A-BBE0-B957493C4C22}" dt="2023-11-03T18:18:19.551" v="4890" actId="164"/>
          <ac:spMkLst>
            <pc:docMk/>
            <pc:sldMk cId="2123403518" sldId="567"/>
            <ac:spMk id="27" creationId="{2B55E4DA-AFB7-9455-EE24-49336FF15166}"/>
          </ac:spMkLst>
        </pc:spChg>
        <pc:spChg chg="mod">
          <ac:chgData name="ANDREOLI, MAURO ANDRES" userId="72668326-6bd6-428e-87cc-534505eba308" providerId="ADAL" clId="{3EC1034B-EEDE-4A7A-BBE0-B957493C4C22}" dt="2023-11-03T18:12:29.491" v="4834" actId="165"/>
          <ac:spMkLst>
            <pc:docMk/>
            <pc:sldMk cId="2123403518" sldId="567"/>
            <ac:spMk id="30" creationId="{C94C4F71-6628-567C-7003-967386B47E3B}"/>
          </ac:spMkLst>
        </pc:spChg>
        <pc:spChg chg="del mod">
          <ac:chgData name="ANDREOLI, MAURO ANDRES" userId="72668326-6bd6-428e-87cc-534505eba308" providerId="ADAL" clId="{3EC1034B-EEDE-4A7A-BBE0-B957493C4C22}" dt="2023-11-03T18:05:59.589" v="4719" actId="478"/>
          <ac:spMkLst>
            <pc:docMk/>
            <pc:sldMk cId="2123403518" sldId="567"/>
            <ac:spMk id="31" creationId="{DEF339E3-021D-E9C7-3BF9-390473EDE264}"/>
          </ac:spMkLst>
        </pc:spChg>
        <pc:spChg chg="mod">
          <ac:chgData name="ANDREOLI, MAURO ANDRES" userId="72668326-6bd6-428e-87cc-534505eba308" providerId="ADAL" clId="{3EC1034B-EEDE-4A7A-BBE0-B957493C4C22}" dt="2023-11-03T18:12:29.491" v="4834" actId="165"/>
          <ac:spMkLst>
            <pc:docMk/>
            <pc:sldMk cId="2123403518" sldId="567"/>
            <ac:spMk id="32" creationId="{27D58682-490A-E545-4EF2-7A12ECCC685B}"/>
          </ac:spMkLst>
        </pc:spChg>
        <pc:spChg chg="mod">
          <ac:chgData name="ANDREOLI, MAURO ANDRES" userId="72668326-6bd6-428e-87cc-534505eba308" providerId="ADAL" clId="{3EC1034B-EEDE-4A7A-BBE0-B957493C4C22}" dt="2023-11-03T18:12:29.491" v="4834" actId="165"/>
          <ac:spMkLst>
            <pc:docMk/>
            <pc:sldMk cId="2123403518" sldId="567"/>
            <ac:spMk id="33" creationId="{0F4AAAAF-B6A8-A719-B251-DF9D9E59B398}"/>
          </ac:spMkLst>
        </pc:spChg>
        <pc:spChg chg="mod">
          <ac:chgData name="ANDREOLI, MAURO ANDRES" userId="72668326-6bd6-428e-87cc-534505eba308" providerId="ADAL" clId="{3EC1034B-EEDE-4A7A-BBE0-B957493C4C22}" dt="2023-11-03T18:12:29.491" v="4834" actId="165"/>
          <ac:spMkLst>
            <pc:docMk/>
            <pc:sldMk cId="2123403518" sldId="567"/>
            <ac:spMk id="34" creationId="{FF1B019E-ED34-BD03-ED87-6EEEA085566D}"/>
          </ac:spMkLst>
        </pc:spChg>
        <pc:spChg chg="mod topLvl">
          <ac:chgData name="ANDREOLI, MAURO ANDRES" userId="72668326-6bd6-428e-87cc-534505eba308" providerId="ADAL" clId="{3EC1034B-EEDE-4A7A-BBE0-B957493C4C22}" dt="2023-11-03T19:30:13.883" v="5681" actId="2711"/>
          <ac:spMkLst>
            <pc:docMk/>
            <pc:sldMk cId="2123403518" sldId="567"/>
            <ac:spMk id="41" creationId="{AD395C50-8795-8CC2-256B-6EAEC7C7CD41}"/>
          </ac:spMkLst>
        </pc:spChg>
        <pc:spChg chg="mod topLvl">
          <ac:chgData name="ANDREOLI, MAURO ANDRES" userId="72668326-6bd6-428e-87cc-534505eba308" providerId="ADAL" clId="{3EC1034B-EEDE-4A7A-BBE0-B957493C4C22}" dt="2023-11-03T18:19:37.664" v="4903" actId="164"/>
          <ac:spMkLst>
            <pc:docMk/>
            <pc:sldMk cId="2123403518" sldId="567"/>
            <ac:spMk id="42" creationId="{1B945F9F-13D6-8569-E7E3-6A0871CE3593}"/>
          </ac:spMkLst>
        </pc:spChg>
        <pc:spChg chg="del mod">
          <ac:chgData name="ANDREOLI, MAURO ANDRES" userId="72668326-6bd6-428e-87cc-534505eba308" providerId="ADAL" clId="{3EC1034B-EEDE-4A7A-BBE0-B957493C4C22}" dt="2023-11-03T18:06:30.143" v="4731" actId="478"/>
          <ac:spMkLst>
            <pc:docMk/>
            <pc:sldMk cId="2123403518" sldId="567"/>
            <ac:spMk id="46" creationId="{0D05FD15-EA66-D974-8AD8-A31665A1FDD3}"/>
          </ac:spMkLst>
        </pc:spChg>
        <pc:spChg chg="del mod">
          <ac:chgData name="ANDREOLI, MAURO ANDRES" userId="72668326-6bd6-428e-87cc-534505eba308" providerId="ADAL" clId="{3EC1034B-EEDE-4A7A-BBE0-B957493C4C22}" dt="2023-11-03T18:06:26.012" v="4730" actId="478"/>
          <ac:spMkLst>
            <pc:docMk/>
            <pc:sldMk cId="2123403518" sldId="567"/>
            <ac:spMk id="47" creationId="{D13D291E-0594-5CAA-6462-5DA8CF7A0A9C}"/>
          </ac:spMkLst>
        </pc:spChg>
        <pc:spChg chg="mod">
          <ac:chgData name="ANDREOLI, MAURO ANDRES" userId="72668326-6bd6-428e-87cc-534505eba308" providerId="ADAL" clId="{3EC1034B-EEDE-4A7A-BBE0-B957493C4C22}" dt="2023-11-03T18:16:51.302" v="4875" actId="165"/>
          <ac:spMkLst>
            <pc:docMk/>
            <pc:sldMk cId="2123403518" sldId="567"/>
            <ac:spMk id="48" creationId="{EF23F5BE-FBD0-43FF-E9FB-24FBABE18C1C}"/>
          </ac:spMkLst>
        </pc:spChg>
        <pc:spChg chg="mod">
          <ac:chgData name="ANDREOLI, MAURO ANDRES" userId="72668326-6bd6-428e-87cc-534505eba308" providerId="ADAL" clId="{3EC1034B-EEDE-4A7A-BBE0-B957493C4C22}" dt="2023-11-03T18:16:51.302" v="4875" actId="165"/>
          <ac:spMkLst>
            <pc:docMk/>
            <pc:sldMk cId="2123403518" sldId="567"/>
            <ac:spMk id="49" creationId="{5CE3AF71-D05E-89D4-1FBC-E5B92E4920E6}"/>
          </ac:spMkLst>
        </pc:spChg>
        <pc:spChg chg="mod">
          <ac:chgData name="ANDREOLI, MAURO ANDRES" userId="72668326-6bd6-428e-87cc-534505eba308" providerId="ADAL" clId="{3EC1034B-EEDE-4A7A-BBE0-B957493C4C22}" dt="2023-11-03T18:16:51.302" v="4875" actId="165"/>
          <ac:spMkLst>
            <pc:docMk/>
            <pc:sldMk cId="2123403518" sldId="567"/>
            <ac:spMk id="50" creationId="{B6E9501A-4F28-D85E-2A75-7F1951584255}"/>
          </ac:spMkLst>
        </pc:spChg>
        <pc:spChg chg="add mod">
          <ac:chgData name="ANDREOLI, MAURO ANDRES" userId="72668326-6bd6-428e-87cc-534505eba308" providerId="ADAL" clId="{3EC1034B-EEDE-4A7A-BBE0-B957493C4C22}" dt="2023-11-03T18:12:09.878" v="4833" actId="1076"/>
          <ac:spMkLst>
            <pc:docMk/>
            <pc:sldMk cId="2123403518" sldId="567"/>
            <ac:spMk id="51" creationId="{93EFD609-E0FF-0D56-3E94-A6D8947C8170}"/>
          </ac:spMkLst>
        </pc:spChg>
        <pc:spChg chg="mod topLvl">
          <ac:chgData name="ANDREOLI, MAURO ANDRES" userId="72668326-6bd6-428e-87cc-534505eba308" providerId="ADAL" clId="{3EC1034B-EEDE-4A7A-BBE0-B957493C4C22}" dt="2023-11-03T18:20:06.829" v="4907" actId="12788"/>
          <ac:spMkLst>
            <pc:docMk/>
            <pc:sldMk cId="2123403518" sldId="567"/>
            <ac:spMk id="53" creationId="{E3AC8F8C-BB4E-F41F-3E01-00CCAF34EB17}"/>
          </ac:spMkLst>
        </pc:spChg>
        <pc:spChg chg="mod topLvl">
          <ac:chgData name="ANDREOLI, MAURO ANDRES" userId="72668326-6bd6-428e-87cc-534505eba308" providerId="ADAL" clId="{3EC1034B-EEDE-4A7A-BBE0-B957493C4C22}" dt="2023-11-03T18:17:56.020" v="4886" actId="164"/>
          <ac:spMkLst>
            <pc:docMk/>
            <pc:sldMk cId="2123403518" sldId="567"/>
            <ac:spMk id="55" creationId="{2D76D0DB-3A75-D615-A9D5-EA3FF63248E5}"/>
          </ac:spMkLst>
        </pc:spChg>
        <pc:spChg chg="del mod">
          <ac:chgData name="ANDREOLI, MAURO ANDRES" userId="72668326-6bd6-428e-87cc-534505eba308" providerId="ADAL" clId="{3EC1034B-EEDE-4A7A-BBE0-B957493C4C22}" dt="2023-11-03T18:11:32.422" v="4824" actId="478"/>
          <ac:spMkLst>
            <pc:docMk/>
            <pc:sldMk cId="2123403518" sldId="567"/>
            <ac:spMk id="59" creationId="{C88A2E73-86E9-CC02-6050-16130B45D038}"/>
          </ac:spMkLst>
        </pc:spChg>
        <pc:spChg chg="del mod">
          <ac:chgData name="ANDREOLI, MAURO ANDRES" userId="72668326-6bd6-428e-87cc-534505eba308" providerId="ADAL" clId="{3EC1034B-EEDE-4A7A-BBE0-B957493C4C22}" dt="2023-11-03T18:05:54.684" v="4718" actId="478"/>
          <ac:spMkLst>
            <pc:docMk/>
            <pc:sldMk cId="2123403518" sldId="567"/>
            <ac:spMk id="60" creationId="{536666DF-CDAA-ECDB-0F20-79B8E4CE108B}"/>
          </ac:spMkLst>
        </pc:spChg>
        <pc:spChg chg="add del mod">
          <ac:chgData name="ANDREOLI, MAURO ANDRES" userId="72668326-6bd6-428e-87cc-534505eba308" providerId="ADAL" clId="{3EC1034B-EEDE-4A7A-BBE0-B957493C4C22}" dt="2023-11-03T18:11:54.342" v="4830" actId="478"/>
          <ac:spMkLst>
            <pc:docMk/>
            <pc:sldMk cId="2123403518" sldId="567"/>
            <ac:spMk id="61" creationId="{7BF09852-4701-5BC9-C046-1A98E90B79F9}"/>
          </ac:spMkLst>
        </pc:spChg>
        <pc:spChg chg="del mod">
          <ac:chgData name="ANDREOLI, MAURO ANDRES" userId="72668326-6bd6-428e-87cc-534505eba308" providerId="ADAL" clId="{3EC1034B-EEDE-4A7A-BBE0-B957493C4C22}" dt="2023-11-03T18:11:35.337" v="4825" actId="478"/>
          <ac:spMkLst>
            <pc:docMk/>
            <pc:sldMk cId="2123403518" sldId="567"/>
            <ac:spMk id="62" creationId="{0250273A-9135-2F70-E7FD-D1AE9BDE18DF}"/>
          </ac:spMkLst>
        </pc:spChg>
        <pc:spChg chg="add del mod topLvl">
          <ac:chgData name="ANDREOLI, MAURO ANDRES" userId="72668326-6bd6-428e-87cc-534505eba308" providerId="ADAL" clId="{3EC1034B-EEDE-4A7A-BBE0-B957493C4C22}" dt="2023-11-03T18:17:41.144" v="4884" actId="478"/>
          <ac:spMkLst>
            <pc:docMk/>
            <pc:sldMk cId="2123403518" sldId="567"/>
            <ac:spMk id="63" creationId="{95E7160F-C855-884C-BD8E-7328E7782514}"/>
          </ac:spMkLst>
        </pc:spChg>
        <pc:spChg chg="del mod">
          <ac:chgData name="ANDREOLI, MAURO ANDRES" userId="72668326-6bd6-428e-87cc-534505eba308" providerId="ADAL" clId="{3EC1034B-EEDE-4A7A-BBE0-B957493C4C22}" dt="2023-11-03T18:06:15.780" v="4725" actId="478"/>
          <ac:spMkLst>
            <pc:docMk/>
            <pc:sldMk cId="2123403518" sldId="567"/>
            <ac:spMk id="67" creationId="{45117F18-9F8F-ACE1-FCA2-CDF8A1940437}"/>
          </ac:spMkLst>
        </pc:spChg>
        <pc:spChg chg="mod">
          <ac:chgData name="ANDREOLI, MAURO ANDRES" userId="72668326-6bd6-428e-87cc-534505eba308" providerId="ADAL" clId="{3EC1034B-EEDE-4A7A-BBE0-B957493C4C22}" dt="2023-11-03T18:16:40.615" v="4873" actId="165"/>
          <ac:spMkLst>
            <pc:docMk/>
            <pc:sldMk cId="2123403518" sldId="567"/>
            <ac:spMk id="68" creationId="{CA46DF2A-1480-4BB9-4895-2F940EA221C3}"/>
          </ac:spMkLst>
        </pc:spChg>
        <pc:spChg chg="mod">
          <ac:chgData name="ANDREOLI, MAURO ANDRES" userId="72668326-6bd6-428e-87cc-534505eba308" providerId="ADAL" clId="{3EC1034B-EEDE-4A7A-BBE0-B957493C4C22}" dt="2023-11-03T18:16:40.615" v="4873" actId="165"/>
          <ac:spMkLst>
            <pc:docMk/>
            <pc:sldMk cId="2123403518" sldId="567"/>
            <ac:spMk id="69" creationId="{2EAEB340-5952-C161-561F-3BF76918FF52}"/>
          </ac:spMkLst>
        </pc:spChg>
        <pc:spChg chg="mod">
          <ac:chgData name="ANDREOLI, MAURO ANDRES" userId="72668326-6bd6-428e-87cc-534505eba308" providerId="ADAL" clId="{3EC1034B-EEDE-4A7A-BBE0-B957493C4C22}" dt="2023-11-03T18:16:40.615" v="4873" actId="165"/>
          <ac:spMkLst>
            <pc:docMk/>
            <pc:sldMk cId="2123403518" sldId="567"/>
            <ac:spMk id="70" creationId="{138CD197-2AB7-6984-5654-14B60F315DF4}"/>
          </ac:spMkLst>
        </pc:spChg>
        <pc:spChg chg="del mod">
          <ac:chgData name="ANDREOLI, MAURO ANDRES" userId="72668326-6bd6-428e-87cc-534505eba308" providerId="ADAL" clId="{3EC1034B-EEDE-4A7A-BBE0-B957493C4C22}" dt="2023-11-03T18:06:07.377" v="4720" actId="478"/>
          <ac:spMkLst>
            <pc:docMk/>
            <pc:sldMk cId="2123403518" sldId="567"/>
            <ac:spMk id="71" creationId="{710C3ECB-597B-912A-33E2-41132E3FDBF2}"/>
          </ac:spMkLst>
        </pc:spChg>
        <pc:spChg chg="mod">
          <ac:chgData name="ANDREOLI, MAURO ANDRES" userId="72668326-6bd6-428e-87cc-534505eba308" providerId="ADAL" clId="{3EC1034B-EEDE-4A7A-BBE0-B957493C4C22}" dt="2023-11-03T18:16:40.615" v="4873" actId="165"/>
          <ac:spMkLst>
            <pc:docMk/>
            <pc:sldMk cId="2123403518" sldId="567"/>
            <ac:spMk id="72" creationId="{90B5AB61-065F-D4A7-D584-80B03242045E}"/>
          </ac:spMkLst>
        </pc:spChg>
        <pc:spChg chg="mod">
          <ac:chgData name="ANDREOLI, MAURO ANDRES" userId="72668326-6bd6-428e-87cc-534505eba308" providerId="ADAL" clId="{3EC1034B-EEDE-4A7A-BBE0-B957493C4C22}" dt="2023-11-03T18:16:40.615" v="4873" actId="165"/>
          <ac:spMkLst>
            <pc:docMk/>
            <pc:sldMk cId="2123403518" sldId="567"/>
            <ac:spMk id="73" creationId="{B4E30B59-49BE-104D-09FF-59614B2167EE}"/>
          </ac:spMkLst>
        </pc:spChg>
        <pc:spChg chg="mod">
          <ac:chgData name="ANDREOLI, MAURO ANDRES" userId="72668326-6bd6-428e-87cc-534505eba308" providerId="ADAL" clId="{3EC1034B-EEDE-4A7A-BBE0-B957493C4C22}" dt="2023-11-03T18:16:40.615" v="4873" actId="165"/>
          <ac:spMkLst>
            <pc:docMk/>
            <pc:sldMk cId="2123403518" sldId="567"/>
            <ac:spMk id="74" creationId="{3BF861B0-A6B2-E0D2-3AF9-5A2743E38BE4}"/>
          </ac:spMkLst>
        </pc:spChg>
        <pc:spChg chg="mod topLvl">
          <ac:chgData name="ANDREOLI, MAURO ANDRES" userId="72668326-6bd6-428e-87cc-534505eba308" providerId="ADAL" clId="{3EC1034B-EEDE-4A7A-BBE0-B957493C4C22}" dt="2023-11-03T18:34:54.073" v="5005" actId="20577"/>
          <ac:spMkLst>
            <pc:docMk/>
            <pc:sldMk cId="2123403518" sldId="567"/>
            <ac:spMk id="76" creationId="{B8F72DD3-A871-ED2C-7A0F-AAFB19EEB811}"/>
          </ac:spMkLst>
        </pc:spChg>
        <pc:spChg chg="mod topLvl">
          <ac:chgData name="ANDREOLI, MAURO ANDRES" userId="72668326-6bd6-428e-87cc-534505eba308" providerId="ADAL" clId="{3EC1034B-EEDE-4A7A-BBE0-B957493C4C22}" dt="2023-11-03T18:18:42.938" v="4894" actId="164"/>
          <ac:spMkLst>
            <pc:docMk/>
            <pc:sldMk cId="2123403518" sldId="567"/>
            <ac:spMk id="77" creationId="{E7F7CD9C-5C06-2BDE-5175-08A5E892D44C}"/>
          </ac:spMkLst>
        </pc:spChg>
        <pc:spChg chg="del mod">
          <ac:chgData name="ANDREOLI, MAURO ANDRES" userId="72668326-6bd6-428e-87cc-534505eba308" providerId="ADAL" clId="{3EC1034B-EEDE-4A7A-BBE0-B957493C4C22}" dt="2023-11-03T18:06:14.140" v="4724" actId="478"/>
          <ac:spMkLst>
            <pc:docMk/>
            <pc:sldMk cId="2123403518" sldId="567"/>
            <ac:spMk id="80" creationId="{6A849ECF-9B8C-105C-959D-6576889BC7CF}"/>
          </ac:spMkLst>
        </pc:spChg>
        <pc:spChg chg="del mod">
          <ac:chgData name="ANDREOLI, MAURO ANDRES" userId="72668326-6bd6-428e-87cc-534505eba308" providerId="ADAL" clId="{3EC1034B-EEDE-4A7A-BBE0-B957493C4C22}" dt="2023-11-03T18:06:12.505" v="4723" actId="478"/>
          <ac:spMkLst>
            <pc:docMk/>
            <pc:sldMk cId="2123403518" sldId="567"/>
            <ac:spMk id="81" creationId="{409D864E-E705-38E5-6053-F7154404A442}"/>
          </ac:spMkLst>
        </pc:spChg>
        <pc:spChg chg="del mod">
          <ac:chgData name="ANDREOLI, MAURO ANDRES" userId="72668326-6bd6-428e-87cc-534505eba308" providerId="ADAL" clId="{3EC1034B-EEDE-4A7A-BBE0-B957493C4C22}" dt="2023-11-03T18:06:21.061" v="4727" actId="478"/>
          <ac:spMkLst>
            <pc:docMk/>
            <pc:sldMk cId="2123403518" sldId="567"/>
            <ac:spMk id="84" creationId="{C58A99F6-D274-2DA6-27C5-CFFBDB4B41BC}"/>
          </ac:spMkLst>
        </pc:spChg>
        <pc:spChg chg="del mod topLvl">
          <ac:chgData name="ANDREOLI, MAURO ANDRES" userId="72668326-6bd6-428e-87cc-534505eba308" providerId="ADAL" clId="{3EC1034B-EEDE-4A7A-BBE0-B957493C4C22}" dt="2023-11-03T18:07:09.912" v="4739" actId="478"/>
          <ac:spMkLst>
            <pc:docMk/>
            <pc:sldMk cId="2123403518" sldId="567"/>
            <ac:spMk id="85" creationId="{16330D7A-F0CD-C436-5A3E-A4FC7833A23A}"/>
          </ac:spMkLst>
        </pc:spChg>
        <pc:spChg chg="del mod topLvl">
          <ac:chgData name="ANDREOLI, MAURO ANDRES" userId="72668326-6bd6-428e-87cc-534505eba308" providerId="ADAL" clId="{3EC1034B-EEDE-4A7A-BBE0-B957493C4C22}" dt="2023-11-03T18:07:09.912" v="4739" actId="478"/>
          <ac:spMkLst>
            <pc:docMk/>
            <pc:sldMk cId="2123403518" sldId="567"/>
            <ac:spMk id="86" creationId="{CDBB26B5-B92C-B684-25A6-5E9B1543C3CF}"/>
          </ac:spMkLst>
        </pc:spChg>
        <pc:spChg chg="del mod topLvl">
          <ac:chgData name="ANDREOLI, MAURO ANDRES" userId="72668326-6bd6-428e-87cc-534505eba308" providerId="ADAL" clId="{3EC1034B-EEDE-4A7A-BBE0-B957493C4C22}" dt="2023-11-03T18:07:09.912" v="4739" actId="478"/>
          <ac:spMkLst>
            <pc:docMk/>
            <pc:sldMk cId="2123403518" sldId="567"/>
            <ac:spMk id="87" creationId="{DE7941FD-BE9E-1990-9E6C-789066F5D411}"/>
          </ac:spMkLst>
        </pc:spChg>
        <pc:spChg chg="del mod">
          <ac:chgData name="ANDREOLI, MAURO ANDRES" userId="72668326-6bd6-428e-87cc-534505eba308" providerId="ADAL" clId="{3EC1034B-EEDE-4A7A-BBE0-B957493C4C22}" dt="2023-11-03T18:06:19.535" v="4726" actId="478"/>
          <ac:spMkLst>
            <pc:docMk/>
            <pc:sldMk cId="2123403518" sldId="567"/>
            <ac:spMk id="88" creationId="{AF3CAC9C-EFDD-1E90-A964-CCAE99D53EC5}"/>
          </ac:spMkLst>
        </pc:spChg>
        <pc:spChg chg="mod topLvl">
          <ac:chgData name="ANDREOLI, MAURO ANDRES" userId="72668326-6bd6-428e-87cc-534505eba308" providerId="ADAL" clId="{3EC1034B-EEDE-4A7A-BBE0-B957493C4C22}" dt="2023-11-03T19:55:49.050" v="6083" actId="20577"/>
          <ac:spMkLst>
            <pc:docMk/>
            <pc:sldMk cId="2123403518" sldId="567"/>
            <ac:spMk id="90" creationId="{E88200FD-E1B8-7B5D-BCD7-A6535FDD2219}"/>
          </ac:spMkLst>
        </pc:spChg>
        <pc:spChg chg="mod topLvl">
          <ac:chgData name="ANDREOLI, MAURO ANDRES" userId="72668326-6bd6-428e-87cc-534505eba308" providerId="ADAL" clId="{3EC1034B-EEDE-4A7A-BBE0-B957493C4C22}" dt="2023-11-03T18:19:08.699" v="4898" actId="164"/>
          <ac:spMkLst>
            <pc:docMk/>
            <pc:sldMk cId="2123403518" sldId="567"/>
            <ac:spMk id="91" creationId="{B27A5332-3CC0-E4B7-8572-B2BF0926E097}"/>
          </ac:spMkLst>
        </pc:spChg>
        <pc:spChg chg="del mod">
          <ac:chgData name="ANDREOLI, MAURO ANDRES" userId="72668326-6bd6-428e-87cc-534505eba308" providerId="ADAL" clId="{3EC1034B-EEDE-4A7A-BBE0-B957493C4C22}" dt="2023-11-03T18:06:34.120" v="4733" actId="478"/>
          <ac:spMkLst>
            <pc:docMk/>
            <pc:sldMk cId="2123403518" sldId="567"/>
            <ac:spMk id="96" creationId="{81DFA5FC-DA27-F8A6-CF37-F74366DDCA51}"/>
          </ac:spMkLst>
        </pc:spChg>
        <pc:spChg chg="del mod">
          <ac:chgData name="ANDREOLI, MAURO ANDRES" userId="72668326-6bd6-428e-87cc-534505eba308" providerId="ADAL" clId="{3EC1034B-EEDE-4A7A-BBE0-B957493C4C22}" dt="2023-11-03T18:06:22.348" v="4728" actId="478"/>
          <ac:spMkLst>
            <pc:docMk/>
            <pc:sldMk cId="2123403518" sldId="567"/>
            <ac:spMk id="97" creationId="{135F9325-D50A-8663-855A-A0F43634D42C}"/>
          </ac:spMkLst>
        </pc:spChg>
        <pc:spChg chg="mod">
          <ac:chgData name="ANDREOLI, MAURO ANDRES" userId="72668326-6bd6-428e-87cc-534505eba308" providerId="ADAL" clId="{3EC1034B-EEDE-4A7A-BBE0-B957493C4C22}" dt="2023-11-03T18:16:44.296" v="4874" actId="165"/>
          <ac:spMkLst>
            <pc:docMk/>
            <pc:sldMk cId="2123403518" sldId="567"/>
            <ac:spMk id="98" creationId="{35A366AE-1697-1A78-353C-AB33AEDFA6D3}"/>
          </ac:spMkLst>
        </pc:spChg>
        <pc:spChg chg="mod">
          <ac:chgData name="ANDREOLI, MAURO ANDRES" userId="72668326-6bd6-428e-87cc-534505eba308" providerId="ADAL" clId="{3EC1034B-EEDE-4A7A-BBE0-B957493C4C22}" dt="2023-11-03T18:16:44.296" v="4874" actId="165"/>
          <ac:spMkLst>
            <pc:docMk/>
            <pc:sldMk cId="2123403518" sldId="567"/>
            <ac:spMk id="99" creationId="{1534875E-D01C-F701-B1A2-F6BEC4EF108B}"/>
          </ac:spMkLst>
        </pc:spChg>
        <pc:spChg chg="mod">
          <ac:chgData name="ANDREOLI, MAURO ANDRES" userId="72668326-6bd6-428e-87cc-534505eba308" providerId="ADAL" clId="{3EC1034B-EEDE-4A7A-BBE0-B957493C4C22}" dt="2023-11-03T18:16:44.296" v="4874" actId="165"/>
          <ac:spMkLst>
            <pc:docMk/>
            <pc:sldMk cId="2123403518" sldId="567"/>
            <ac:spMk id="100" creationId="{EB9607C9-ED9E-6BC2-B51C-4992B8E86B05}"/>
          </ac:spMkLst>
        </pc:spChg>
        <pc:spChg chg="del mod">
          <ac:chgData name="ANDREOLI, MAURO ANDRES" userId="72668326-6bd6-428e-87cc-534505eba308" providerId="ADAL" clId="{3EC1034B-EEDE-4A7A-BBE0-B957493C4C22}" dt="2023-11-03T18:06:32.141" v="4732" actId="478"/>
          <ac:spMkLst>
            <pc:docMk/>
            <pc:sldMk cId="2123403518" sldId="567"/>
            <ac:spMk id="102" creationId="{2DFA1791-9B49-0FFF-1DA8-4E10AE931027}"/>
          </ac:spMkLst>
        </pc:spChg>
        <pc:spChg chg="del mod">
          <ac:chgData name="ANDREOLI, MAURO ANDRES" userId="72668326-6bd6-428e-87cc-534505eba308" providerId="ADAL" clId="{3EC1034B-EEDE-4A7A-BBE0-B957493C4C22}" dt="2023-11-03T18:06:23.650" v="4729" actId="478"/>
          <ac:spMkLst>
            <pc:docMk/>
            <pc:sldMk cId="2123403518" sldId="567"/>
            <ac:spMk id="103" creationId="{EDCB2194-D49C-4534-03A5-B0C060189CE6}"/>
          </ac:spMkLst>
        </pc:spChg>
        <pc:spChg chg="mod">
          <ac:chgData name="ANDREOLI, MAURO ANDRES" userId="72668326-6bd6-428e-87cc-534505eba308" providerId="ADAL" clId="{3EC1034B-EEDE-4A7A-BBE0-B957493C4C22}" dt="2023-11-03T18:16:44.296" v="4874" actId="165"/>
          <ac:spMkLst>
            <pc:docMk/>
            <pc:sldMk cId="2123403518" sldId="567"/>
            <ac:spMk id="104" creationId="{43550596-79B8-807C-64E0-30D1F5A17839}"/>
          </ac:spMkLst>
        </pc:spChg>
        <pc:spChg chg="mod">
          <ac:chgData name="ANDREOLI, MAURO ANDRES" userId="72668326-6bd6-428e-87cc-534505eba308" providerId="ADAL" clId="{3EC1034B-EEDE-4A7A-BBE0-B957493C4C22}" dt="2023-11-03T18:16:44.296" v="4874" actId="165"/>
          <ac:spMkLst>
            <pc:docMk/>
            <pc:sldMk cId="2123403518" sldId="567"/>
            <ac:spMk id="105" creationId="{350FF849-7142-5421-997B-1B7C6B74DCAE}"/>
          </ac:spMkLst>
        </pc:spChg>
        <pc:spChg chg="mod">
          <ac:chgData name="ANDREOLI, MAURO ANDRES" userId="72668326-6bd6-428e-87cc-534505eba308" providerId="ADAL" clId="{3EC1034B-EEDE-4A7A-BBE0-B957493C4C22}" dt="2023-11-03T18:16:44.296" v="4874" actId="165"/>
          <ac:spMkLst>
            <pc:docMk/>
            <pc:sldMk cId="2123403518" sldId="567"/>
            <ac:spMk id="106" creationId="{013F8B7C-DE3D-F052-81E9-E1F6B68196B9}"/>
          </ac:spMkLst>
        </pc:spChg>
        <pc:spChg chg="add mod">
          <ac:chgData name="ANDREOLI, MAURO ANDRES" userId="72668326-6bd6-428e-87cc-534505eba308" providerId="ADAL" clId="{3EC1034B-EEDE-4A7A-BBE0-B957493C4C22}" dt="2023-11-03T18:30:45.146" v="4958" actId="164"/>
          <ac:spMkLst>
            <pc:docMk/>
            <pc:sldMk cId="2123403518" sldId="567"/>
            <ac:spMk id="139" creationId="{2998DBB3-CCFC-CF4D-5681-8EA8619B51C1}"/>
          </ac:spMkLst>
        </pc:spChg>
        <pc:spChg chg="add mod">
          <ac:chgData name="ANDREOLI, MAURO ANDRES" userId="72668326-6bd6-428e-87cc-534505eba308" providerId="ADAL" clId="{3EC1034B-EEDE-4A7A-BBE0-B957493C4C22}" dt="2023-11-03T18:33:49" v="5003" actId="1076"/>
          <ac:spMkLst>
            <pc:docMk/>
            <pc:sldMk cId="2123403518" sldId="567"/>
            <ac:spMk id="140" creationId="{BE541D80-B32E-10E5-E78F-881200B094BD}"/>
          </ac:spMkLst>
        </pc:spChg>
        <pc:grpChg chg="add del mod">
          <ac:chgData name="ANDREOLI, MAURO ANDRES" userId="72668326-6bd6-428e-87cc-534505eba308" providerId="ADAL" clId="{3EC1034B-EEDE-4A7A-BBE0-B957493C4C22}" dt="2023-11-03T18:20:48.470" v="4908" actId="165"/>
          <ac:grpSpMkLst>
            <pc:docMk/>
            <pc:sldMk cId="2123403518" sldId="567"/>
            <ac:grpSpMk id="8" creationId="{7C07CE20-92B6-C3A6-55AE-2168468E3BC5}"/>
          </ac:grpSpMkLst>
        </pc:grpChg>
        <pc:grpChg chg="mod topLvl">
          <ac:chgData name="ANDREOLI, MAURO ANDRES" userId="72668326-6bd6-428e-87cc-534505eba308" providerId="ADAL" clId="{3EC1034B-EEDE-4A7A-BBE0-B957493C4C22}" dt="2023-11-03T18:59:20.187" v="5187" actId="207"/>
          <ac:grpSpMkLst>
            <pc:docMk/>
            <pc:sldMk cId="2123403518" sldId="567"/>
            <ac:grpSpMk id="14" creationId="{8460A90B-7D0E-D730-E922-8E65905DC50E}"/>
          </ac:grpSpMkLst>
        </pc:grpChg>
        <pc:grpChg chg="add mod">
          <ac:chgData name="ANDREOLI, MAURO ANDRES" userId="72668326-6bd6-428e-87cc-534505eba308" providerId="ADAL" clId="{3EC1034B-EEDE-4A7A-BBE0-B957493C4C22}" dt="2023-11-03T17:58:28.910" v="4247"/>
          <ac:grpSpMkLst>
            <pc:docMk/>
            <pc:sldMk cId="2123403518" sldId="567"/>
            <ac:grpSpMk id="17" creationId="{42318E6C-2478-F244-1030-5400DB121AF2}"/>
          </ac:grpSpMkLst>
        </pc:grpChg>
        <pc:grpChg chg="add del mod">
          <ac:chgData name="ANDREOLI, MAURO ANDRES" userId="72668326-6bd6-428e-87cc-534505eba308" providerId="ADAL" clId="{3EC1034B-EEDE-4A7A-BBE0-B957493C4C22}" dt="2023-11-03T18:12:29.491" v="4834" actId="165"/>
          <ac:grpSpMkLst>
            <pc:docMk/>
            <pc:sldMk cId="2123403518" sldId="567"/>
            <ac:grpSpMk id="23" creationId="{81B89B59-3544-F5AC-64C1-438A1C98B038}"/>
          </ac:grpSpMkLst>
        </pc:grpChg>
        <pc:grpChg chg="del mod topLvl">
          <ac:chgData name="ANDREOLI, MAURO ANDRES" userId="72668326-6bd6-428e-87cc-534505eba308" providerId="ADAL" clId="{3EC1034B-EEDE-4A7A-BBE0-B957493C4C22}" dt="2023-11-03T18:17:02.755" v="4879" actId="478"/>
          <ac:grpSpMkLst>
            <pc:docMk/>
            <pc:sldMk cId="2123403518" sldId="567"/>
            <ac:grpSpMk id="28" creationId="{8ED86F12-B773-65B7-370E-33FD4C46D513}"/>
          </ac:grpSpMkLst>
        </pc:grpChg>
        <pc:grpChg chg="mod">
          <ac:chgData name="ANDREOLI, MAURO ANDRES" userId="72668326-6bd6-428e-87cc-534505eba308" providerId="ADAL" clId="{3EC1034B-EEDE-4A7A-BBE0-B957493C4C22}" dt="2023-11-03T18:12:29.491" v="4834" actId="165"/>
          <ac:grpSpMkLst>
            <pc:docMk/>
            <pc:sldMk cId="2123403518" sldId="567"/>
            <ac:grpSpMk id="29" creationId="{4206F8AE-E953-0305-50B9-FF6698467465}"/>
          </ac:grpSpMkLst>
        </pc:grpChg>
        <pc:grpChg chg="add mod">
          <ac:chgData name="ANDREOLI, MAURO ANDRES" userId="72668326-6bd6-428e-87cc-534505eba308" providerId="ADAL" clId="{3EC1034B-EEDE-4A7A-BBE0-B957493C4C22}" dt="2023-11-03T18:50:44.975" v="5149" actId="1076"/>
          <ac:grpSpMkLst>
            <pc:docMk/>
            <pc:sldMk cId="2123403518" sldId="567"/>
            <ac:grpSpMk id="35" creationId="{7C73CED3-0EBF-8262-CFEA-F228B1B7399A}"/>
          </ac:grpSpMkLst>
        </pc:grpChg>
        <pc:grpChg chg="add del mod">
          <ac:chgData name="ANDREOLI, MAURO ANDRES" userId="72668326-6bd6-428e-87cc-534505eba308" providerId="ADAL" clId="{3EC1034B-EEDE-4A7A-BBE0-B957493C4C22}" dt="2023-11-03T18:16:51.302" v="4875" actId="165"/>
          <ac:grpSpMkLst>
            <pc:docMk/>
            <pc:sldMk cId="2123403518" sldId="567"/>
            <ac:grpSpMk id="39" creationId="{808B8CEB-F259-00F2-8ACB-99E38F4DEE2A}"/>
          </ac:grpSpMkLst>
        </pc:grpChg>
        <pc:grpChg chg="del mod">
          <ac:chgData name="ANDREOLI, MAURO ANDRES" userId="72668326-6bd6-428e-87cc-534505eba308" providerId="ADAL" clId="{3EC1034B-EEDE-4A7A-BBE0-B957493C4C22}" dt="2023-11-03T18:06:30.143" v="4731" actId="478"/>
          <ac:grpSpMkLst>
            <pc:docMk/>
            <pc:sldMk cId="2123403518" sldId="567"/>
            <ac:grpSpMk id="43" creationId="{CADE75C3-72C8-87A6-CA38-C77334846A2D}"/>
          </ac:grpSpMkLst>
        </pc:grpChg>
        <pc:grpChg chg="del mod topLvl">
          <ac:chgData name="ANDREOLI, MAURO ANDRES" userId="72668326-6bd6-428e-87cc-534505eba308" providerId="ADAL" clId="{3EC1034B-EEDE-4A7A-BBE0-B957493C4C22}" dt="2023-11-03T18:16:55.265" v="4876" actId="478"/>
          <ac:grpSpMkLst>
            <pc:docMk/>
            <pc:sldMk cId="2123403518" sldId="567"/>
            <ac:grpSpMk id="45" creationId="{A48A7EB4-5076-0BFB-EEDA-E8E2749913D4}"/>
          </ac:grpSpMkLst>
        </pc:grpChg>
        <pc:grpChg chg="add del mod">
          <ac:chgData name="ANDREOLI, MAURO ANDRES" userId="72668326-6bd6-428e-87cc-534505eba308" providerId="ADAL" clId="{3EC1034B-EEDE-4A7A-BBE0-B957493C4C22}" dt="2023-11-03T18:12:05.671" v="4831" actId="165"/>
          <ac:grpSpMkLst>
            <pc:docMk/>
            <pc:sldMk cId="2123403518" sldId="567"/>
            <ac:grpSpMk id="52" creationId="{945A6D9A-CA48-6EFC-EC4E-5E93AF10F5E1}"/>
          </ac:grpSpMkLst>
        </pc:grpChg>
        <pc:grpChg chg="del mod">
          <ac:chgData name="ANDREOLI, MAURO ANDRES" userId="72668326-6bd6-428e-87cc-534505eba308" providerId="ADAL" clId="{3EC1034B-EEDE-4A7A-BBE0-B957493C4C22}" dt="2023-11-03T18:11:32.422" v="4824" actId="478"/>
          <ac:grpSpMkLst>
            <pc:docMk/>
            <pc:sldMk cId="2123403518" sldId="567"/>
            <ac:grpSpMk id="57" creationId="{BF6C45DE-0EF8-E551-9A58-1500C3C088EA}"/>
          </ac:grpSpMkLst>
        </pc:grpChg>
        <pc:grpChg chg="add del mod">
          <ac:chgData name="ANDREOLI, MAURO ANDRES" userId="72668326-6bd6-428e-87cc-534505eba308" providerId="ADAL" clId="{3EC1034B-EEDE-4A7A-BBE0-B957493C4C22}" dt="2023-11-03T18:11:54.342" v="4830" actId="478"/>
          <ac:grpSpMkLst>
            <pc:docMk/>
            <pc:sldMk cId="2123403518" sldId="567"/>
            <ac:grpSpMk id="58" creationId="{48F500D9-B513-DD27-283A-D2C3E355C201}"/>
          </ac:grpSpMkLst>
        </pc:grpChg>
        <pc:grpChg chg="add del mod">
          <ac:chgData name="ANDREOLI, MAURO ANDRES" userId="72668326-6bd6-428e-87cc-534505eba308" providerId="ADAL" clId="{3EC1034B-EEDE-4A7A-BBE0-B957493C4C22}" dt="2023-11-03T18:16:40.615" v="4873" actId="165"/>
          <ac:grpSpMkLst>
            <pc:docMk/>
            <pc:sldMk cId="2123403518" sldId="567"/>
            <ac:grpSpMk id="64" creationId="{866C6646-B053-B8E3-90A4-E91FE3EA8533}"/>
          </ac:grpSpMkLst>
        </pc:grpChg>
        <pc:grpChg chg="del mod topLvl">
          <ac:chgData name="ANDREOLI, MAURO ANDRES" userId="72668326-6bd6-428e-87cc-534505eba308" providerId="ADAL" clId="{3EC1034B-EEDE-4A7A-BBE0-B957493C4C22}" dt="2023-11-03T18:18:27.705" v="4891" actId="165"/>
          <ac:grpSpMkLst>
            <pc:docMk/>
            <pc:sldMk cId="2123403518" sldId="567"/>
            <ac:grpSpMk id="65" creationId="{9B2B0CC8-E631-4F28-3031-6B4FA24B7FB2}"/>
          </ac:grpSpMkLst>
        </pc:grpChg>
        <pc:grpChg chg="del mod topLvl">
          <ac:chgData name="ANDREOLI, MAURO ANDRES" userId="72668326-6bd6-428e-87cc-534505eba308" providerId="ADAL" clId="{3EC1034B-EEDE-4A7A-BBE0-B957493C4C22}" dt="2023-11-03T18:16:58.641" v="4878" actId="478"/>
          <ac:grpSpMkLst>
            <pc:docMk/>
            <pc:sldMk cId="2123403518" sldId="567"/>
            <ac:grpSpMk id="66" creationId="{2619A62E-7E00-1A86-5C12-C42FC8E6A00E}"/>
          </ac:grpSpMkLst>
        </pc:grpChg>
        <pc:grpChg chg="del mod">
          <ac:chgData name="ANDREOLI, MAURO ANDRES" userId="72668326-6bd6-428e-87cc-534505eba308" providerId="ADAL" clId="{3EC1034B-EEDE-4A7A-BBE0-B957493C4C22}" dt="2023-11-03T18:06:12.505" v="4723" actId="478"/>
          <ac:grpSpMkLst>
            <pc:docMk/>
            <pc:sldMk cId="2123403518" sldId="567"/>
            <ac:grpSpMk id="79" creationId="{6FE1E9C8-EE5F-CDF2-FA65-B4C170A77057}"/>
          </ac:grpSpMkLst>
        </pc:grpChg>
        <pc:grpChg chg="add del mod">
          <ac:chgData name="ANDREOLI, MAURO ANDRES" userId="72668326-6bd6-428e-87cc-534505eba308" providerId="ADAL" clId="{3EC1034B-EEDE-4A7A-BBE0-B957493C4C22}" dt="2023-11-03T18:07:05.476" v="4738" actId="165"/>
          <ac:grpSpMkLst>
            <pc:docMk/>
            <pc:sldMk cId="2123403518" sldId="567"/>
            <ac:grpSpMk id="82" creationId="{A8F6081E-0F1D-2A57-68BB-44E3C0F011B9}"/>
          </ac:grpSpMkLst>
        </pc:grpChg>
        <pc:grpChg chg="del mod topLvl">
          <ac:chgData name="ANDREOLI, MAURO ANDRES" userId="72668326-6bd6-428e-87cc-534505eba308" providerId="ADAL" clId="{3EC1034B-EEDE-4A7A-BBE0-B957493C4C22}" dt="2023-11-03T18:16:44.296" v="4874" actId="165"/>
          <ac:grpSpMkLst>
            <pc:docMk/>
            <pc:sldMk cId="2123403518" sldId="567"/>
            <ac:grpSpMk id="83" creationId="{0447970B-BBB9-A18A-5C46-7D60EF024001}"/>
          </ac:grpSpMkLst>
        </pc:grpChg>
        <pc:grpChg chg="del mod">
          <ac:chgData name="ANDREOLI, MAURO ANDRES" userId="72668326-6bd6-428e-87cc-534505eba308" providerId="ADAL" clId="{3EC1034B-EEDE-4A7A-BBE0-B957493C4C22}" dt="2023-11-03T18:06:32.141" v="4732" actId="478"/>
          <ac:grpSpMkLst>
            <pc:docMk/>
            <pc:sldMk cId="2123403518" sldId="567"/>
            <ac:grpSpMk id="93" creationId="{84429F72-9BA7-C0CA-2DCD-0FE203059E54}"/>
          </ac:grpSpMkLst>
        </pc:grpChg>
        <pc:grpChg chg="del mod">
          <ac:chgData name="ANDREOLI, MAURO ANDRES" userId="72668326-6bd6-428e-87cc-534505eba308" providerId="ADAL" clId="{3EC1034B-EEDE-4A7A-BBE0-B957493C4C22}" dt="2023-11-03T18:06:34.120" v="4733" actId="478"/>
          <ac:grpSpMkLst>
            <pc:docMk/>
            <pc:sldMk cId="2123403518" sldId="567"/>
            <ac:grpSpMk id="94" creationId="{EEF201F6-8F8F-A8FE-FF0F-E5A83263E66B}"/>
          </ac:grpSpMkLst>
        </pc:grpChg>
        <pc:grpChg chg="del mod topLvl">
          <ac:chgData name="ANDREOLI, MAURO ANDRES" userId="72668326-6bd6-428e-87cc-534505eba308" providerId="ADAL" clId="{3EC1034B-EEDE-4A7A-BBE0-B957493C4C22}" dt="2023-11-03T18:16:56.931" v="4877" actId="478"/>
          <ac:grpSpMkLst>
            <pc:docMk/>
            <pc:sldMk cId="2123403518" sldId="567"/>
            <ac:grpSpMk id="95" creationId="{4CC71785-8937-AD28-7995-BA4CFB3756E8}"/>
          </ac:grpSpMkLst>
        </pc:grpChg>
        <pc:grpChg chg="mod topLvl">
          <ac:chgData name="ANDREOLI, MAURO ANDRES" userId="72668326-6bd6-428e-87cc-534505eba308" providerId="ADAL" clId="{3EC1034B-EEDE-4A7A-BBE0-B957493C4C22}" dt="2023-11-03T18:16:44.296" v="4874" actId="165"/>
          <ac:grpSpMkLst>
            <pc:docMk/>
            <pc:sldMk cId="2123403518" sldId="567"/>
            <ac:grpSpMk id="101" creationId="{A2E5774C-1330-2E04-7EED-C34FA6A3635A}"/>
          </ac:grpSpMkLst>
        </pc:grpChg>
        <pc:grpChg chg="add mod">
          <ac:chgData name="ANDREOLI, MAURO ANDRES" userId="72668326-6bd6-428e-87cc-534505eba308" providerId="ADAL" clId="{3EC1034B-EEDE-4A7A-BBE0-B957493C4C22}" dt="2023-11-03T18:33:43.841" v="5002" actId="1076"/>
          <ac:grpSpMkLst>
            <pc:docMk/>
            <pc:sldMk cId="2123403518" sldId="567"/>
            <ac:grpSpMk id="127" creationId="{5F7760F9-270A-B2F3-4B69-E382EFC98EDA}"/>
          </ac:grpSpMkLst>
        </pc:grpChg>
        <pc:grpChg chg="add mod">
          <ac:chgData name="ANDREOLI, MAURO ANDRES" userId="72668326-6bd6-428e-87cc-534505eba308" providerId="ADAL" clId="{3EC1034B-EEDE-4A7A-BBE0-B957493C4C22}" dt="2023-11-03T18:17:56.020" v="4886" actId="164"/>
          <ac:grpSpMkLst>
            <pc:docMk/>
            <pc:sldMk cId="2123403518" sldId="567"/>
            <ac:grpSpMk id="128" creationId="{3BA1A14E-54EF-99CB-5D2B-1D175E2FB8C5}"/>
          </ac:grpSpMkLst>
        </pc:grpChg>
        <pc:grpChg chg="add mod">
          <ac:chgData name="ANDREOLI, MAURO ANDRES" userId="72668326-6bd6-428e-87cc-534505eba308" providerId="ADAL" clId="{3EC1034B-EEDE-4A7A-BBE0-B957493C4C22}" dt="2023-11-03T18:18:14.606" v="4889" actId="164"/>
          <ac:grpSpMkLst>
            <pc:docMk/>
            <pc:sldMk cId="2123403518" sldId="567"/>
            <ac:grpSpMk id="129" creationId="{5C0D3049-1249-BBB9-C253-7EF937BBC1E5}"/>
          </ac:grpSpMkLst>
        </pc:grpChg>
        <pc:grpChg chg="add mod">
          <ac:chgData name="ANDREOLI, MAURO ANDRES" userId="72668326-6bd6-428e-87cc-534505eba308" providerId="ADAL" clId="{3EC1034B-EEDE-4A7A-BBE0-B957493C4C22}" dt="2023-11-03T18:18:19.551" v="4890" actId="164"/>
          <ac:grpSpMkLst>
            <pc:docMk/>
            <pc:sldMk cId="2123403518" sldId="567"/>
            <ac:grpSpMk id="130" creationId="{FE8AB3E4-68E4-B2AF-F962-A66262CAA477}"/>
          </ac:grpSpMkLst>
        </pc:grpChg>
        <pc:grpChg chg="add mod">
          <ac:chgData name="ANDREOLI, MAURO ANDRES" userId="72668326-6bd6-428e-87cc-534505eba308" providerId="ADAL" clId="{3EC1034B-EEDE-4A7A-BBE0-B957493C4C22}" dt="2023-11-03T18:18:42.938" v="4894" actId="164"/>
          <ac:grpSpMkLst>
            <pc:docMk/>
            <pc:sldMk cId="2123403518" sldId="567"/>
            <ac:grpSpMk id="131" creationId="{FB36F92E-9200-730D-EBAC-441F686F0BC1}"/>
          </ac:grpSpMkLst>
        </pc:grpChg>
        <pc:grpChg chg="add mod">
          <ac:chgData name="ANDREOLI, MAURO ANDRES" userId="72668326-6bd6-428e-87cc-534505eba308" providerId="ADAL" clId="{3EC1034B-EEDE-4A7A-BBE0-B957493C4C22}" dt="2023-11-03T18:18:48.131" v="4895" actId="164"/>
          <ac:grpSpMkLst>
            <pc:docMk/>
            <pc:sldMk cId="2123403518" sldId="567"/>
            <ac:grpSpMk id="132" creationId="{6ED743E8-3398-5DBD-5B9F-02F68E56BC6B}"/>
          </ac:grpSpMkLst>
        </pc:grpChg>
        <pc:grpChg chg="add mod">
          <ac:chgData name="ANDREOLI, MAURO ANDRES" userId="72668326-6bd6-428e-87cc-534505eba308" providerId="ADAL" clId="{3EC1034B-EEDE-4A7A-BBE0-B957493C4C22}" dt="2023-11-03T18:19:08.699" v="4898" actId="164"/>
          <ac:grpSpMkLst>
            <pc:docMk/>
            <pc:sldMk cId="2123403518" sldId="567"/>
            <ac:grpSpMk id="133" creationId="{76A8FE67-076F-AA6A-D159-89383667E7EE}"/>
          </ac:grpSpMkLst>
        </pc:grpChg>
        <pc:grpChg chg="add mod">
          <ac:chgData name="ANDREOLI, MAURO ANDRES" userId="72668326-6bd6-428e-87cc-534505eba308" providerId="ADAL" clId="{3EC1034B-EEDE-4A7A-BBE0-B957493C4C22}" dt="2023-11-03T19:55:47.794" v="6069" actId="20577"/>
          <ac:grpSpMkLst>
            <pc:docMk/>
            <pc:sldMk cId="2123403518" sldId="567"/>
            <ac:grpSpMk id="134" creationId="{2F8A048B-34C8-14C7-3BE4-8740CAC6A847}"/>
          </ac:grpSpMkLst>
        </pc:grpChg>
        <pc:grpChg chg="add mod">
          <ac:chgData name="ANDREOLI, MAURO ANDRES" userId="72668326-6bd6-428e-87cc-534505eba308" providerId="ADAL" clId="{3EC1034B-EEDE-4A7A-BBE0-B957493C4C22}" dt="2023-11-03T18:19:37.664" v="4903" actId="164"/>
          <ac:grpSpMkLst>
            <pc:docMk/>
            <pc:sldMk cId="2123403518" sldId="567"/>
            <ac:grpSpMk id="135" creationId="{5BC685AC-DD8C-3C1C-F841-EB36E2EE941D}"/>
          </ac:grpSpMkLst>
        </pc:grpChg>
        <pc:grpChg chg="add mod">
          <ac:chgData name="ANDREOLI, MAURO ANDRES" userId="72668326-6bd6-428e-87cc-534505eba308" providerId="ADAL" clId="{3EC1034B-EEDE-4A7A-BBE0-B957493C4C22}" dt="2023-11-03T18:50:19.849" v="5146" actId="20577"/>
          <ac:grpSpMkLst>
            <pc:docMk/>
            <pc:sldMk cId="2123403518" sldId="567"/>
            <ac:grpSpMk id="136" creationId="{57F0E4E5-3AE1-C131-2291-D826FC670A4C}"/>
          </ac:grpSpMkLst>
        </pc:grpChg>
        <pc:grpChg chg="add mod">
          <ac:chgData name="ANDREOLI, MAURO ANDRES" userId="72668326-6bd6-428e-87cc-534505eba308" providerId="ADAL" clId="{3EC1034B-EEDE-4A7A-BBE0-B957493C4C22}" dt="2023-11-03T18:59:20.187" v="5187" actId="207"/>
          <ac:grpSpMkLst>
            <pc:docMk/>
            <pc:sldMk cId="2123403518" sldId="567"/>
            <ac:grpSpMk id="137" creationId="{9A6FA9CA-ED8D-6EF9-5FC6-FA15EA0BA009}"/>
          </ac:grpSpMkLst>
        </pc:grpChg>
        <pc:grpChg chg="add mod">
          <ac:chgData name="ANDREOLI, MAURO ANDRES" userId="72668326-6bd6-428e-87cc-534505eba308" providerId="ADAL" clId="{3EC1034B-EEDE-4A7A-BBE0-B957493C4C22}" dt="2023-11-03T18:20:57.532" v="4910" actId="164"/>
          <ac:grpSpMkLst>
            <pc:docMk/>
            <pc:sldMk cId="2123403518" sldId="567"/>
            <ac:grpSpMk id="138" creationId="{36B28069-8A19-4C9F-24B8-422434A70015}"/>
          </ac:grpSpMkLst>
        </pc:grpChg>
        <pc:grpChg chg="add mod">
          <ac:chgData name="ANDREOLI, MAURO ANDRES" userId="72668326-6bd6-428e-87cc-534505eba308" providerId="ADAL" clId="{3EC1034B-EEDE-4A7A-BBE0-B957493C4C22}" dt="2023-11-03T19:26:01.932" v="5380" actId="1076"/>
          <ac:grpSpMkLst>
            <pc:docMk/>
            <pc:sldMk cId="2123403518" sldId="567"/>
            <ac:grpSpMk id="141" creationId="{6AEB52E0-B4DB-D3BB-270C-1646F04BAB87}"/>
          </ac:grpSpMkLst>
        </pc:grpChg>
        <pc:grpChg chg="add del mod">
          <ac:chgData name="ANDREOLI, MAURO ANDRES" userId="72668326-6bd6-428e-87cc-534505eba308" providerId="ADAL" clId="{3EC1034B-EEDE-4A7A-BBE0-B957493C4C22}" dt="2023-11-03T18:50:53.326" v="5153"/>
          <ac:grpSpMkLst>
            <pc:docMk/>
            <pc:sldMk cId="2123403518" sldId="567"/>
            <ac:grpSpMk id="142" creationId="{AD137100-39D3-1D46-F377-66F96939638B}"/>
          </ac:grpSpMkLst>
        </pc:grpChg>
        <pc:picChg chg="add del mod">
          <ac:chgData name="ANDREOLI, MAURO ANDRES" userId="72668326-6bd6-428e-87cc-534505eba308" providerId="ADAL" clId="{3EC1034B-EEDE-4A7A-BBE0-B957493C4C22}" dt="2023-11-03T17:55:36.946" v="4231" actId="21"/>
          <ac:picMkLst>
            <pc:docMk/>
            <pc:sldMk cId="2123403518" sldId="567"/>
            <ac:picMk id="4" creationId="{51FC376D-0395-F388-83C9-A9A34E91F58A}"/>
          </ac:picMkLst>
        </pc:picChg>
        <pc:picChg chg="add del mod">
          <ac:chgData name="ANDREOLI, MAURO ANDRES" userId="72668326-6bd6-428e-87cc-534505eba308" providerId="ADAL" clId="{3EC1034B-EEDE-4A7A-BBE0-B957493C4C22}" dt="2023-11-03T17:57:45.802" v="4246"/>
          <ac:picMkLst>
            <pc:docMk/>
            <pc:sldMk cId="2123403518" sldId="567"/>
            <ac:picMk id="5" creationId="{E436C140-1D71-D857-0F20-4E12D7186224}"/>
          </ac:picMkLst>
        </pc:picChg>
        <pc:picChg chg="mod ord">
          <ac:chgData name="ANDREOLI, MAURO ANDRES" userId="72668326-6bd6-428e-87cc-534505eba308" providerId="ADAL" clId="{3EC1034B-EEDE-4A7A-BBE0-B957493C4C22}" dt="2023-11-03T19:33:07.238" v="5720" actId="1076"/>
          <ac:picMkLst>
            <pc:docMk/>
            <pc:sldMk cId="2123403518" sldId="567"/>
            <ac:picMk id="15" creationId="{6027A13B-E82D-8046-5FCD-C06EE7A26E3C}"/>
          </ac:picMkLst>
        </pc:picChg>
        <pc:picChg chg="mod">
          <ac:chgData name="ANDREOLI, MAURO ANDRES" userId="72668326-6bd6-428e-87cc-534505eba308" providerId="ADAL" clId="{3EC1034B-EEDE-4A7A-BBE0-B957493C4C22}" dt="2023-11-03T19:33:04.114" v="5719" actId="207"/>
          <ac:picMkLst>
            <pc:docMk/>
            <pc:sldMk cId="2123403518" sldId="567"/>
            <ac:picMk id="16" creationId="{4D512840-77F7-23CA-0949-FE0F233A6202}"/>
          </ac:picMkLst>
        </pc:picChg>
        <pc:picChg chg="del mod topLvl">
          <ac:chgData name="ANDREOLI, MAURO ANDRES" userId="72668326-6bd6-428e-87cc-534505eba308" providerId="ADAL" clId="{3EC1034B-EEDE-4A7A-BBE0-B957493C4C22}" dt="2023-11-03T18:13:47.636" v="4848" actId="21"/>
          <ac:picMkLst>
            <pc:docMk/>
            <pc:sldMk cId="2123403518" sldId="567"/>
            <ac:picMk id="26" creationId="{FB218ED6-D481-4FA9-BD90-8A41C8FE8FD8}"/>
          </ac:picMkLst>
        </pc:picChg>
        <pc:picChg chg="mod">
          <ac:chgData name="ANDREOLI, MAURO ANDRES" userId="72668326-6bd6-428e-87cc-534505eba308" providerId="ADAL" clId="{3EC1034B-EEDE-4A7A-BBE0-B957493C4C22}" dt="2023-11-03T17:58:28.910" v="4247"/>
          <ac:picMkLst>
            <pc:docMk/>
            <pc:sldMk cId="2123403518" sldId="567"/>
            <ac:picMk id="36" creationId="{972EDDBC-535A-D9D8-91CD-4EB3C29785D8}"/>
          </ac:picMkLst>
        </pc:picChg>
        <pc:picChg chg="mod">
          <ac:chgData name="ANDREOLI, MAURO ANDRES" userId="72668326-6bd6-428e-87cc-534505eba308" providerId="ADAL" clId="{3EC1034B-EEDE-4A7A-BBE0-B957493C4C22}" dt="2023-11-03T17:58:28.910" v="4247"/>
          <ac:picMkLst>
            <pc:docMk/>
            <pc:sldMk cId="2123403518" sldId="567"/>
            <ac:picMk id="37" creationId="{BD2C206D-1330-749D-8D7B-789B8F95F8E0}"/>
          </ac:picMkLst>
        </pc:picChg>
        <pc:picChg chg="mod">
          <ac:chgData name="ANDREOLI, MAURO ANDRES" userId="72668326-6bd6-428e-87cc-534505eba308" providerId="ADAL" clId="{3EC1034B-EEDE-4A7A-BBE0-B957493C4C22}" dt="2023-11-03T17:58:28.910" v="4247"/>
          <ac:picMkLst>
            <pc:docMk/>
            <pc:sldMk cId="2123403518" sldId="567"/>
            <ac:picMk id="38" creationId="{438DCE57-2957-428B-EEE1-9F29CC3FC970}"/>
          </ac:picMkLst>
        </pc:picChg>
        <pc:picChg chg="mod topLvl">
          <ac:chgData name="ANDREOLI, MAURO ANDRES" userId="72668326-6bd6-428e-87cc-534505eba308" providerId="ADAL" clId="{3EC1034B-EEDE-4A7A-BBE0-B957493C4C22}" dt="2023-11-03T18:19:37.664" v="4903" actId="164"/>
          <ac:picMkLst>
            <pc:docMk/>
            <pc:sldMk cId="2123403518" sldId="567"/>
            <ac:picMk id="44" creationId="{AC09C4C9-19D4-8CF7-F6B5-3C6227CF9750}"/>
          </ac:picMkLst>
        </pc:picChg>
        <pc:picChg chg="del mod">
          <ac:chgData name="ANDREOLI, MAURO ANDRES" userId="72668326-6bd6-428e-87cc-534505eba308" providerId="ADAL" clId="{3EC1034B-EEDE-4A7A-BBE0-B957493C4C22}" dt="2023-11-03T18:10:18.494" v="4810" actId="21"/>
          <ac:picMkLst>
            <pc:docMk/>
            <pc:sldMk cId="2123403518" sldId="567"/>
            <ac:picMk id="56" creationId="{94E42EA8-5807-3FFC-5D2A-7F41E70AAB58}"/>
          </ac:picMkLst>
        </pc:picChg>
        <pc:picChg chg="del mod">
          <ac:chgData name="ANDREOLI, MAURO ANDRES" userId="72668326-6bd6-428e-87cc-534505eba308" providerId="ADAL" clId="{3EC1034B-EEDE-4A7A-BBE0-B957493C4C22}" dt="2023-11-03T18:12:49.627" v="4840" actId="478"/>
          <ac:picMkLst>
            <pc:docMk/>
            <pc:sldMk cId="2123403518" sldId="567"/>
            <ac:picMk id="78" creationId="{9816B6DF-4C1A-BEE1-C2FF-3DA86F75ABE8}"/>
          </ac:picMkLst>
        </pc:picChg>
        <pc:picChg chg="del mod">
          <ac:chgData name="ANDREOLI, MAURO ANDRES" userId="72668326-6bd6-428e-87cc-534505eba308" providerId="ADAL" clId="{3EC1034B-EEDE-4A7A-BBE0-B957493C4C22}" dt="2023-11-03T18:07:12.264" v="4740" actId="478"/>
          <ac:picMkLst>
            <pc:docMk/>
            <pc:sldMk cId="2123403518" sldId="567"/>
            <ac:picMk id="92" creationId="{C9F2D1CA-8EB0-1FCA-3BF8-F784B5FCD6DE}"/>
          </ac:picMkLst>
        </pc:picChg>
        <pc:picChg chg="add del mod">
          <ac:chgData name="ANDREOLI, MAURO ANDRES" userId="72668326-6bd6-428e-87cc-534505eba308" providerId="ADAL" clId="{3EC1034B-EEDE-4A7A-BBE0-B957493C4C22}" dt="2023-11-03T18:07:02.034" v="4737" actId="21"/>
          <ac:picMkLst>
            <pc:docMk/>
            <pc:sldMk cId="2123403518" sldId="567"/>
            <ac:picMk id="107" creationId="{1F5EF5B1-1B3A-11C5-6595-C713F3C70491}"/>
          </ac:picMkLst>
        </pc:picChg>
        <pc:picChg chg="add del mod">
          <ac:chgData name="ANDREOLI, MAURO ANDRES" userId="72668326-6bd6-428e-87cc-534505eba308" providerId="ADAL" clId="{3EC1034B-EEDE-4A7A-BBE0-B957493C4C22}" dt="2023-11-03T18:07:20.857" v="4744"/>
          <ac:picMkLst>
            <pc:docMk/>
            <pc:sldMk cId="2123403518" sldId="567"/>
            <ac:picMk id="108" creationId="{C87B34D5-1FEC-010D-2E42-3C2AC5A84E6F}"/>
          </ac:picMkLst>
        </pc:picChg>
        <pc:picChg chg="add mod">
          <ac:chgData name="ANDREOLI, MAURO ANDRES" userId="72668326-6bd6-428e-87cc-534505eba308" providerId="ADAL" clId="{3EC1034B-EEDE-4A7A-BBE0-B957493C4C22}" dt="2023-11-03T18:19:08.699" v="4898" actId="164"/>
          <ac:picMkLst>
            <pc:docMk/>
            <pc:sldMk cId="2123403518" sldId="567"/>
            <ac:picMk id="110" creationId="{14A6DD6D-C631-B761-4EAB-780B86B5DB99}"/>
          </ac:picMkLst>
        </pc:picChg>
        <pc:picChg chg="add mod">
          <ac:chgData name="ANDREOLI, MAURO ANDRES" userId="72668326-6bd6-428e-87cc-534505eba308" providerId="ADAL" clId="{3EC1034B-EEDE-4A7A-BBE0-B957493C4C22}" dt="2023-11-03T18:20:06.829" v="4907" actId="12788"/>
          <ac:picMkLst>
            <pc:docMk/>
            <pc:sldMk cId="2123403518" sldId="567"/>
            <ac:picMk id="118" creationId="{45064009-6E00-84E2-6876-B87F6DED0307}"/>
          </ac:picMkLst>
        </pc:picChg>
        <pc:picChg chg="add mod">
          <ac:chgData name="ANDREOLI, MAURO ANDRES" userId="72668326-6bd6-428e-87cc-534505eba308" providerId="ADAL" clId="{3EC1034B-EEDE-4A7A-BBE0-B957493C4C22}" dt="2023-11-03T18:18:14.606" v="4889" actId="164"/>
          <ac:picMkLst>
            <pc:docMk/>
            <pc:sldMk cId="2123403518" sldId="567"/>
            <ac:picMk id="119" creationId="{E3FB4A7C-93D5-5974-A130-C2F441F6233E}"/>
          </ac:picMkLst>
        </pc:picChg>
        <pc:picChg chg="add mod">
          <ac:chgData name="ANDREOLI, MAURO ANDRES" userId="72668326-6bd6-428e-87cc-534505eba308" providerId="ADAL" clId="{3EC1034B-EEDE-4A7A-BBE0-B957493C4C22}" dt="2023-11-03T18:18:42.938" v="4894" actId="164"/>
          <ac:picMkLst>
            <pc:docMk/>
            <pc:sldMk cId="2123403518" sldId="567"/>
            <ac:picMk id="121" creationId="{8A43E21D-01A4-1BAF-D651-28B4C8151C08}"/>
          </ac:picMkLst>
        </pc:picChg>
        <pc:picChg chg="add del mod">
          <ac:chgData name="ANDREOLI, MAURO ANDRES" userId="72668326-6bd6-428e-87cc-534505eba308" providerId="ADAL" clId="{3EC1034B-EEDE-4A7A-BBE0-B957493C4C22}" dt="2023-11-09T10:28:23.099" v="11266" actId="478"/>
          <ac:picMkLst>
            <pc:docMk/>
            <pc:sldMk cId="2123403518" sldId="567"/>
            <ac:picMk id="123" creationId="{3323C151-5AC2-2521-2A4D-27354790C805}"/>
          </ac:picMkLst>
        </pc:picChg>
        <pc:picChg chg="add mod">
          <ac:chgData name="ANDREOLI, MAURO ANDRES" userId="72668326-6bd6-428e-87cc-534505eba308" providerId="ADAL" clId="{3EC1034B-EEDE-4A7A-BBE0-B957493C4C22}" dt="2023-11-03T18:19:37.664" v="4903" actId="164"/>
          <ac:picMkLst>
            <pc:docMk/>
            <pc:sldMk cId="2123403518" sldId="567"/>
            <ac:picMk id="124" creationId="{C99468BE-BFEA-10AF-99F9-C0D47E594BFB}"/>
          </ac:picMkLst>
        </pc:picChg>
        <pc:picChg chg="add mod">
          <ac:chgData name="ANDREOLI, MAURO ANDRES" userId="72668326-6bd6-428e-87cc-534505eba308" providerId="ADAL" clId="{3EC1034B-EEDE-4A7A-BBE0-B957493C4C22}" dt="2023-11-03T18:19:37.664" v="4903" actId="164"/>
          <ac:picMkLst>
            <pc:docMk/>
            <pc:sldMk cId="2123403518" sldId="567"/>
            <ac:picMk id="126" creationId="{7B2B631A-2EE4-6DA3-8B87-7FC35D8F8F06}"/>
          </ac:picMkLst>
        </pc:picChg>
        <pc:picChg chg="mod">
          <ac:chgData name="ANDREOLI, MAURO ANDRES" userId="72668326-6bd6-428e-87cc-534505eba308" providerId="ADAL" clId="{3EC1034B-EEDE-4A7A-BBE0-B957493C4C22}" dt="2023-11-03T18:50:47.966" v="5150"/>
          <ac:picMkLst>
            <pc:docMk/>
            <pc:sldMk cId="2123403518" sldId="567"/>
            <ac:picMk id="143" creationId="{9457D5BA-597B-1395-7826-A76BC063C681}"/>
          </ac:picMkLst>
        </pc:picChg>
        <pc:picChg chg="mod">
          <ac:chgData name="ANDREOLI, MAURO ANDRES" userId="72668326-6bd6-428e-87cc-534505eba308" providerId="ADAL" clId="{3EC1034B-EEDE-4A7A-BBE0-B957493C4C22}" dt="2023-11-03T18:50:47.966" v="5150"/>
          <ac:picMkLst>
            <pc:docMk/>
            <pc:sldMk cId="2123403518" sldId="567"/>
            <ac:picMk id="144" creationId="{70FAED5B-FB9B-F803-678F-D1BD41DE2009}"/>
          </ac:picMkLst>
        </pc:picChg>
        <pc:picChg chg="mod">
          <ac:chgData name="ANDREOLI, MAURO ANDRES" userId="72668326-6bd6-428e-87cc-534505eba308" providerId="ADAL" clId="{3EC1034B-EEDE-4A7A-BBE0-B957493C4C22}" dt="2023-11-03T18:50:47.966" v="5150"/>
          <ac:picMkLst>
            <pc:docMk/>
            <pc:sldMk cId="2123403518" sldId="567"/>
            <ac:picMk id="145" creationId="{15235C0F-A854-EE19-CB70-AEB75FCEBBAC}"/>
          </ac:picMkLst>
        </pc:picChg>
        <pc:cxnChg chg="mod topLvl">
          <ac:chgData name="ANDREOLI, MAURO ANDRES" userId="72668326-6bd6-428e-87cc-534505eba308" providerId="ADAL" clId="{3EC1034B-EEDE-4A7A-BBE0-B957493C4C22}" dt="2023-11-03T18:20:57.532" v="4910" actId="164"/>
          <ac:cxnSpMkLst>
            <pc:docMk/>
            <pc:sldMk cId="2123403518" sldId="567"/>
            <ac:cxnSpMk id="11" creationId="{ADF41110-8FEC-1229-18C6-114D3087F3B0}"/>
          </ac:cxnSpMkLst>
        </pc:cxnChg>
        <pc:cxnChg chg="mod topLvl">
          <ac:chgData name="ANDREOLI, MAURO ANDRES" userId="72668326-6bd6-428e-87cc-534505eba308" providerId="ADAL" clId="{3EC1034B-EEDE-4A7A-BBE0-B957493C4C22}" dt="2023-11-03T18:18:19.551" v="4890" actId="164"/>
          <ac:cxnSpMkLst>
            <pc:docMk/>
            <pc:sldMk cId="2123403518" sldId="567"/>
            <ac:cxnSpMk id="24" creationId="{4523670F-4EFA-8B0E-A69B-23ABD2FCE0DE}"/>
          </ac:cxnSpMkLst>
        </pc:cxnChg>
        <pc:cxnChg chg="mod topLvl">
          <ac:chgData name="ANDREOLI, MAURO ANDRES" userId="72668326-6bd6-428e-87cc-534505eba308" providerId="ADAL" clId="{3EC1034B-EEDE-4A7A-BBE0-B957493C4C22}" dt="2023-11-03T18:50:19.849" v="5146" actId="20577"/>
          <ac:cxnSpMkLst>
            <pc:docMk/>
            <pc:sldMk cId="2123403518" sldId="567"/>
            <ac:cxnSpMk id="40" creationId="{E4B77F56-760F-3C87-5D58-B90F2279D9EC}"/>
          </ac:cxnSpMkLst>
        </pc:cxnChg>
        <pc:cxnChg chg="mod topLvl">
          <ac:chgData name="ANDREOLI, MAURO ANDRES" userId="72668326-6bd6-428e-87cc-534505eba308" providerId="ADAL" clId="{3EC1034B-EEDE-4A7A-BBE0-B957493C4C22}" dt="2023-11-03T18:17:56.020" v="4886" actId="164"/>
          <ac:cxnSpMkLst>
            <pc:docMk/>
            <pc:sldMk cId="2123403518" sldId="567"/>
            <ac:cxnSpMk id="54" creationId="{CE234F37-35CC-70BC-CB59-17531D687FAA}"/>
          </ac:cxnSpMkLst>
        </pc:cxnChg>
        <pc:cxnChg chg="mod topLvl">
          <ac:chgData name="ANDREOLI, MAURO ANDRES" userId="72668326-6bd6-428e-87cc-534505eba308" providerId="ADAL" clId="{3EC1034B-EEDE-4A7A-BBE0-B957493C4C22}" dt="2023-11-03T18:18:48.131" v="4895" actId="164"/>
          <ac:cxnSpMkLst>
            <pc:docMk/>
            <pc:sldMk cId="2123403518" sldId="567"/>
            <ac:cxnSpMk id="75" creationId="{609DF802-369E-426C-CB90-0AEE8FB0B795}"/>
          </ac:cxnSpMkLst>
        </pc:cxnChg>
        <pc:cxnChg chg="mod topLvl">
          <ac:chgData name="ANDREOLI, MAURO ANDRES" userId="72668326-6bd6-428e-87cc-534505eba308" providerId="ADAL" clId="{3EC1034B-EEDE-4A7A-BBE0-B957493C4C22}" dt="2023-11-03T19:55:47.794" v="6069" actId="20577"/>
          <ac:cxnSpMkLst>
            <pc:docMk/>
            <pc:sldMk cId="2123403518" sldId="567"/>
            <ac:cxnSpMk id="89" creationId="{D52C53D6-9C78-DC82-FA44-D585FA124D69}"/>
          </ac:cxnSpMkLst>
        </pc:cxnChg>
      </pc:sldChg>
      <pc:sldChg chg="addSp delSp modSp new mod modTransition modAnim">
        <pc:chgData name="ANDREOLI, MAURO ANDRES" userId="72668326-6bd6-428e-87cc-534505eba308" providerId="ADAL" clId="{3EC1034B-EEDE-4A7A-BBE0-B957493C4C22}" dt="2023-11-07T15:18:10.532" v="7222" actId="1037"/>
        <pc:sldMkLst>
          <pc:docMk/>
          <pc:sldMk cId="4137413655" sldId="568"/>
        </pc:sldMkLst>
        <pc:spChg chg="del">
          <ac:chgData name="ANDREOLI, MAURO ANDRES" userId="72668326-6bd6-428e-87cc-534505eba308" providerId="ADAL" clId="{3EC1034B-EEDE-4A7A-BBE0-B957493C4C22}" dt="2023-11-03T19:46:33.627" v="5850" actId="478"/>
          <ac:spMkLst>
            <pc:docMk/>
            <pc:sldMk cId="4137413655" sldId="568"/>
            <ac:spMk id="2" creationId="{EFB13B85-F6D6-A02F-4818-BAE94FBF0C8D}"/>
          </ac:spMkLst>
        </pc:spChg>
        <pc:spChg chg="del">
          <ac:chgData name="ANDREOLI, MAURO ANDRES" userId="72668326-6bd6-428e-87cc-534505eba308" providerId="ADAL" clId="{3EC1034B-EEDE-4A7A-BBE0-B957493C4C22}" dt="2023-11-03T19:46:35.585" v="5851" actId="478"/>
          <ac:spMkLst>
            <pc:docMk/>
            <pc:sldMk cId="4137413655" sldId="568"/>
            <ac:spMk id="3" creationId="{1E764E9D-8857-43D8-5F4C-607EA4BFA50C}"/>
          </ac:spMkLst>
        </pc:spChg>
        <pc:spChg chg="mod">
          <ac:chgData name="ANDREOLI, MAURO ANDRES" userId="72668326-6bd6-428e-87cc-534505eba308" providerId="ADAL" clId="{3EC1034B-EEDE-4A7A-BBE0-B957493C4C22}" dt="2023-11-03T19:47:04.167" v="5853"/>
          <ac:spMkLst>
            <pc:docMk/>
            <pc:sldMk cId="4137413655" sldId="568"/>
            <ac:spMk id="6" creationId="{938EB0E1-D56D-41FC-BBE1-9846A79DEB1B}"/>
          </ac:spMkLst>
        </pc:spChg>
        <pc:spChg chg="mod">
          <ac:chgData name="ANDREOLI, MAURO ANDRES" userId="72668326-6bd6-428e-87cc-534505eba308" providerId="ADAL" clId="{3EC1034B-EEDE-4A7A-BBE0-B957493C4C22}" dt="2023-11-03T19:47:04.167" v="5853"/>
          <ac:spMkLst>
            <pc:docMk/>
            <pc:sldMk cId="4137413655" sldId="568"/>
            <ac:spMk id="7" creationId="{55A0D401-7749-E83D-F255-2018BC3E0734}"/>
          </ac:spMkLst>
        </pc:spChg>
        <pc:spChg chg="add mod">
          <ac:chgData name="ANDREOLI, MAURO ANDRES" userId="72668326-6bd6-428e-87cc-534505eba308" providerId="ADAL" clId="{3EC1034B-EEDE-4A7A-BBE0-B957493C4C22}" dt="2023-11-03T19:50:00.526" v="5915" actId="12788"/>
          <ac:spMkLst>
            <pc:docMk/>
            <pc:sldMk cId="4137413655" sldId="568"/>
            <ac:spMk id="8" creationId="{933EE9AA-C9EB-065F-C8FB-966731979D01}"/>
          </ac:spMkLst>
        </pc:spChg>
        <pc:spChg chg="add mod">
          <ac:chgData name="ANDREOLI, MAURO ANDRES" userId="72668326-6bd6-428e-87cc-534505eba308" providerId="ADAL" clId="{3EC1034B-EEDE-4A7A-BBE0-B957493C4C22}" dt="2023-11-03T19:50:05.324" v="5916" actId="1076"/>
          <ac:spMkLst>
            <pc:docMk/>
            <pc:sldMk cId="4137413655" sldId="568"/>
            <ac:spMk id="9" creationId="{56D802DD-CA0C-93B7-8BE1-BB46A87684C2}"/>
          </ac:spMkLst>
        </pc:spChg>
        <pc:grpChg chg="add mod ord">
          <ac:chgData name="ANDREOLI, MAURO ANDRES" userId="72668326-6bd6-428e-87cc-534505eba308" providerId="ADAL" clId="{3EC1034B-EEDE-4A7A-BBE0-B957493C4C22}" dt="2023-11-07T15:18:10.532" v="7222" actId="1037"/>
          <ac:grpSpMkLst>
            <pc:docMk/>
            <pc:sldMk cId="4137413655" sldId="568"/>
            <ac:grpSpMk id="5" creationId="{694BCCCC-EB63-266C-9449-DC494D6C8120}"/>
          </ac:grpSpMkLst>
        </pc:grpChg>
        <pc:picChg chg="add mod">
          <ac:chgData name="ANDREOLI, MAURO ANDRES" userId="72668326-6bd6-428e-87cc-534505eba308" providerId="ADAL" clId="{3EC1034B-EEDE-4A7A-BBE0-B957493C4C22}" dt="2023-11-03T19:50:00.526" v="5915" actId="12788"/>
          <ac:picMkLst>
            <pc:docMk/>
            <pc:sldMk cId="4137413655" sldId="568"/>
            <ac:picMk id="4" creationId="{28574F96-0F37-32E3-3E66-13DD6645C0FA}"/>
          </ac:picMkLst>
        </pc:picChg>
      </pc:sldChg>
      <pc:sldChg chg="addSp delSp modSp new mod modAnim">
        <pc:chgData name="ANDREOLI, MAURO ANDRES" userId="72668326-6bd6-428e-87cc-534505eba308" providerId="ADAL" clId="{3EC1034B-EEDE-4A7A-BBE0-B957493C4C22}" dt="2023-11-03T19:53:55.966" v="6031" actId="20577"/>
        <pc:sldMkLst>
          <pc:docMk/>
          <pc:sldMk cId="3429859836" sldId="569"/>
        </pc:sldMkLst>
        <pc:spChg chg="del">
          <ac:chgData name="ANDREOLI, MAURO ANDRES" userId="72668326-6bd6-428e-87cc-534505eba308" providerId="ADAL" clId="{3EC1034B-EEDE-4A7A-BBE0-B957493C4C22}" dt="2023-11-03T19:48:52.017" v="5869" actId="478"/>
          <ac:spMkLst>
            <pc:docMk/>
            <pc:sldMk cId="3429859836" sldId="569"/>
            <ac:spMk id="2" creationId="{AC78B970-CEFD-8ECD-E0CA-F04B778CFF4A}"/>
          </ac:spMkLst>
        </pc:spChg>
        <pc:spChg chg="del">
          <ac:chgData name="ANDREOLI, MAURO ANDRES" userId="72668326-6bd6-428e-87cc-534505eba308" providerId="ADAL" clId="{3EC1034B-EEDE-4A7A-BBE0-B957493C4C22}" dt="2023-11-03T19:48:53.903" v="5870" actId="478"/>
          <ac:spMkLst>
            <pc:docMk/>
            <pc:sldMk cId="3429859836" sldId="569"/>
            <ac:spMk id="3" creationId="{F77743F8-4D38-4CF4-4996-A9356FE0731E}"/>
          </ac:spMkLst>
        </pc:spChg>
        <pc:spChg chg="add mod">
          <ac:chgData name="ANDREOLI, MAURO ANDRES" userId="72668326-6bd6-428e-87cc-534505eba308" providerId="ADAL" clId="{3EC1034B-EEDE-4A7A-BBE0-B957493C4C22}" dt="2023-11-03T19:53:55.966" v="6031" actId="20577"/>
          <ac:spMkLst>
            <pc:docMk/>
            <pc:sldMk cId="3429859836" sldId="569"/>
            <ac:spMk id="4" creationId="{7F076FA1-D991-0621-5A04-015C4342E4A9}"/>
          </ac:spMkLst>
        </pc:spChg>
        <pc:spChg chg="add mod">
          <ac:chgData name="ANDREOLI, MAURO ANDRES" userId="72668326-6bd6-428e-87cc-534505eba308" providerId="ADAL" clId="{3EC1034B-EEDE-4A7A-BBE0-B957493C4C22}" dt="2023-11-03T19:53:44.240" v="6024" actId="255"/>
          <ac:spMkLst>
            <pc:docMk/>
            <pc:sldMk cId="3429859836" sldId="569"/>
            <ac:spMk id="5" creationId="{2719AC6E-5EC5-6E57-38E4-E71AB303089F}"/>
          </ac:spMkLst>
        </pc:spChg>
      </pc:sldChg>
      <pc:sldChg chg="addSp delSp modSp new mod modTransition modAnim">
        <pc:chgData name="ANDREOLI, MAURO ANDRES" userId="72668326-6bd6-428e-87cc-534505eba308" providerId="ADAL" clId="{3EC1034B-EEDE-4A7A-BBE0-B957493C4C22}" dt="2023-11-08T18:28:30.230" v="8177" actId="20577"/>
        <pc:sldMkLst>
          <pc:docMk/>
          <pc:sldMk cId="3741440351" sldId="570"/>
        </pc:sldMkLst>
        <pc:spChg chg="del">
          <ac:chgData name="ANDREOLI, MAURO ANDRES" userId="72668326-6bd6-428e-87cc-534505eba308" providerId="ADAL" clId="{3EC1034B-EEDE-4A7A-BBE0-B957493C4C22}" dt="2023-11-03T19:51:55.414" v="5924" actId="478"/>
          <ac:spMkLst>
            <pc:docMk/>
            <pc:sldMk cId="3741440351" sldId="570"/>
            <ac:spMk id="2" creationId="{4460A1C6-94C6-AD83-14C3-BC472CFE295C}"/>
          </ac:spMkLst>
        </pc:spChg>
        <pc:spChg chg="del">
          <ac:chgData name="ANDREOLI, MAURO ANDRES" userId="72668326-6bd6-428e-87cc-534505eba308" providerId="ADAL" clId="{3EC1034B-EEDE-4A7A-BBE0-B957493C4C22}" dt="2023-11-03T19:51:56.672" v="5925" actId="478"/>
          <ac:spMkLst>
            <pc:docMk/>
            <pc:sldMk cId="3741440351" sldId="570"/>
            <ac:spMk id="3" creationId="{89CDE758-C4D7-5D40-DB64-B6E24650AA03}"/>
          </ac:spMkLst>
        </pc:spChg>
        <pc:spChg chg="mod">
          <ac:chgData name="ANDREOLI, MAURO ANDRES" userId="72668326-6bd6-428e-87cc-534505eba308" providerId="ADAL" clId="{3EC1034B-EEDE-4A7A-BBE0-B957493C4C22}" dt="2023-11-03T19:52:02.151" v="5928"/>
          <ac:spMkLst>
            <pc:docMk/>
            <pc:sldMk cId="3741440351" sldId="570"/>
            <ac:spMk id="6" creationId="{AD6587A0-3918-AAB7-EC18-D0B5D56DFDF3}"/>
          </ac:spMkLst>
        </pc:spChg>
        <pc:spChg chg="mod">
          <ac:chgData name="ANDREOLI, MAURO ANDRES" userId="72668326-6bd6-428e-87cc-534505eba308" providerId="ADAL" clId="{3EC1034B-EEDE-4A7A-BBE0-B957493C4C22}" dt="2023-11-03T19:52:02.151" v="5928"/>
          <ac:spMkLst>
            <pc:docMk/>
            <pc:sldMk cId="3741440351" sldId="570"/>
            <ac:spMk id="7" creationId="{F95DD663-97B3-1B85-B1AE-8D85A4C88C7F}"/>
          </ac:spMkLst>
        </pc:spChg>
        <pc:spChg chg="add mod">
          <ac:chgData name="ANDREOLI, MAURO ANDRES" userId="72668326-6bd6-428e-87cc-534505eba308" providerId="ADAL" clId="{3EC1034B-EEDE-4A7A-BBE0-B957493C4C22}" dt="2023-11-03T19:56:19.046" v="6121" actId="1076"/>
          <ac:spMkLst>
            <pc:docMk/>
            <pc:sldMk cId="3741440351" sldId="570"/>
            <ac:spMk id="9" creationId="{32F5C7C2-605D-D605-6145-854141D1E44F}"/>
          </ac:spMkLst>
        </pc:spChg>
        <pc:spChg chg="add mod">
          <ac:chgData name="ANDREOLI, MAURO ANDRES" userId="72668326-6bd6-428e-87cc-534505eba308" providerId="ADAL" clId="{3EC1034B-EEDE-4A7A-BBE0-B957493C4C22}" dt="2023-11-08T18:28:30.230" v="8177" actId="20577"/>
          <ac:spMkLst>
            <pc:docMk/>
            <pc:sldMk cId="3741440351" sldId="570"/>
            <ac:spMk id="10" creationId="{EE68FCD4-4E1E-7358-6857-FDDFEA917FB1}"/>
          </ac:spMkLst>
        </pc:spChg>
        <pc:grpChg chg="add mod">
          <ac:chgData name="ANDREOLI, MAURO ANDRES" userId="72668326-6bd6-428e-87cc-534505eba308" providerId="ADAL" clId="{3EC1034B-EEDE-4A7A-BBE0-B957493C4C22}" dt="2023-11-03T19:52:02.151" v="5928"/>
          <ac:grpSpMkLst>
            <pc:docMk/>
            <pc:sldMk cId="3741440351" sldId="570"/>
            <ac:grpSpMk id="5" creationId="{7E826E09-B48F-D9CC-9896-03A722C102FD}"/>
          </ac:grpSpMkLst>
        </pc:grpChg>
        <pc:picChg chg="add del mod">
          <ac:chgData name="ANDREOLI, MAURO ANDRES" userId="72668326-6bd6-428e-87cc-534505eba308" providerId="ADAL" clId="{3EC1034B-EEDE-4A7A-BBE0-B957493C4C22}" dt="2023-11-03T19:52:55.889" v="6018" actId="21"/>
          <ac:picMkLst>
            <pc:docMk/>
            <pc:sldMk cId="3741440351" sldId="570"/>
            <ac:picMk id="4" creationId="{15AF9736-6DF5-1879-8A9C-41AD7A41E81E}"/>
          </ac:picMkLst>
        </pc:picChg>
        <pc:picChg chg="add del mod">
          <ac:chgData name="ANDREOLI, MAURO ANDRES" userId="72668326-6bd6-428e-87cc-534505eba308" providerId="ADAL" clId="{3EC1034B-EEDE-4A7A-BBE0-B957493C4C22}" dt="2023-11-03T19:52:50.124" v="6015" actId="478"/>
          <ac:picMkLst>
            <pc:docMk/>
            <pc:sldMk cId="3741440351" sldId="570"/>
            <ac:picMk id="8" creationId="{E5A35C8D-3605-7F31-715D-C318FE5198DB}"/>
          </ac:picMkLst>
        </pc:picChg>
        <pc:picChg chg="add mod">
          <ac:chgData name="ANDREOLI, MAURO ANDRES" userId="72668326-6bd6-428e-87cc-534505eba308" providerId="ADAL" clId="{3EC1034B-EEDE-4A7A-BBE0-B957493C4C22}" dt="2023-11-03T19:53:06.107" v="6023" actId="1076"/>
          <ac:picMkLst>
            <pc:docMk/>
            <pc:sldMk cId="3741440351" sldId="570"/>
            <ac:picMk id="11" creationId="{F938BD0A-803A-0D6D-1E57-249C016E89EA}"/>
          </ac:picMkLst>
        </pc:picChg>
      </pc:sldChg>
      <pc:sldChg chg="addSp delSp modSp new del mod modAnim">
        <pc:chgData name="ANDREOLI, MAURO ANDRES" userId="72668326-6bd6-428e-87cc-534505eba308" providerId="ADAL" clId="{3EC1034B-EEDE-4A7A-BBE0-B957493C4C22}" dt="2023-11-07T16:02:01.513" v="8112" actId="47"/>
        <pc:sldMkLst>
          <pc:docMk/>
          <pc:sldMk cId="3168783079" sldId="571"/>
        </pc:sldMkLst>
        <pc:spChg chg="del">
          <ac:chgData name="ANDREOLI, MAURO ANDRES" userId="72668326-6bd6-428e-87cc-534505eba308" providerId="ADAL" clId="{3EC1034B-EEDE-4A7A-BBE0-B957493C4C22}" dt="2023-11-03T20:05:57.272" v="6188" actId="478"/>
          <ac:spMkLst>
            <pc:docMk/>
            <pc:sldMk cId="3168783079" sldId="571"/>
            <ac:spMk id="2" creationId="{B1326491-185E-D1E7-6E50-4E9A920B501A}"/>
          </ac:spMkLst>
        </pc:spChg>
        <pc:spChg chg="del">
          <ac:chgData name="ANDREOLI, MAURO ANDRES" userId="72668326-6bd6-428e-87cc-534505eba308" providerId="ADAL" clId="{3EC1034B-EEDE-4A7A-BBE0-B957493C4C22}" dt="2023-11-03T20:05:58.744" v="6189" actId="478"/>
          <ac:spMkLst>
            <pc:docMk/>
            <pc:sldMk cId="3168783079" sldId="571"/>
            <ac:spMk id="3" creationId="{04AD0254-7D5E-4947-D839-832D8E58955A}"/>
          </ac:spMkLst>
        </pc:spChg>
        <pc:spChg chg="mod">
          <ac:chgData name="ANDREOLI, MAURO ANDRES" userId="72668326-6bd6-428e-87cc-534505eba308" providerId="ADAL" clId="{3EC1034B-EEDE-4A7A-BBE0-B957493C4C22}" dt="2023-11-06T12:12:05.851" v="6915"/>
          <ac:spMkLst>
            <pc:docMk/>
            <pc:sldMk cId="3168783079" sldId="571"/>
            <ac:spMk id="5" creationId="{D5C08069-C2A5-7454-AF1C-F6390CB31681}"/>
          </ac:spMkLst>
        </pc:spChg>
        <pc:spChg chg="mod">
          <ac:chgData name="ANDREOLI, MAURO ANDRES" userId="72668326-6bd6-428e-87cc-534505eba308" providerId="ADAL" clId="{3EC1034B-EEDE-4A7A-BBE0-B957493C4C22}" dt="2023-11-06T12:12:05.851" v="6915"/>
          <ac:spMkLst>
            <pc:docMk/>
            <pc:sldMk cId="3168783079" sldId="571"/>
            <ac:spMk id="6" creationId="{B0F358E1-C8FB-B91A-3E34-18F2E2FB17D8}"/>
          </ac:spMkLst>
        </pc:spChg>
        <pc:spChg chg="add mod">
          <ac:chgData name="ANDREOLI, MAURO ANDRES" userId="72668326-6bd6-428e-87cc-534505eba308" providerId="ADAL" clId="{3EC1034B-EEDE-4A7A-BBE0-B957493C4C22}" dt="2023-11-06T12:12:22.444" v="6950" actId="1076"/>
          <ac:spMkLst>
            <pc:docMk/>
            <pc:sldMk cId="3168783079" sldId="571"/>
            <ac:spMk id="11" creationId="{88D9BB46-44E9-F0D2-3644-4BD62178B60C}"/>
          </ac:spMkLst>
        </pc:spChg>
        <pc:spChg chg="add mod">
          <ac:chgData name="ANDREOLI, MAURO ANDRES" userId="72668326-6bd6-428e-87cc-534505eba308" providerId="ADAL" clId="{3EC1034B-EEDE-4A7A-BBE0-B957493C4C22}" dt="2023-11-06T12:12:57.466" v="6981" actId="20577"/>
          <ac:spMkLst>
            <pc:docMk/>
            <pc:sldMk cId="3168783079" sldId="571"/>
            <ac:spMk id="12" creationId="{E7E3FF04-9AB5-A3D4-DC1C-CAA0F7C7F3E7}"/>
          </ac:spMkLst>
        </pc:spChg>
        <pc:grpChg chg="add mod">
          <ac:chgData name="ANDREOLI, MAURO ANDRES" userId="72668326-6bd6-428e-87cc-534505eba308" providerId="ADAL" clId="{3EC1034B-EEDE-4A7A-BBE0-B957493C4C22}" dt="2023-11-06T12:12:05.851" v="6915"/>
          <ac:grpSpMkLst>
            <pc:docMk/>
            <pc:sldMk cId="3168783079" sldId="571"/>
            <ac:grpSpMk id="4" creationId="{F039C251-54C0-F6DD-368C-E2319824E530}"/>
          </ac:grpSpMkLst>
        </pc:grpChg>
        <pc:grpChg chg="add mod">
          <ac:chgData name="ANDREOLI, MAURO ANDRES" userId="72668326-6bd6-428e-87cc-534505eba308" providerId="ADAL" clId="{3EC1034B-EEDE-4A7A-BBE0-B957493C4C22}" dt="2023-11-06T12:12:05.851" v="6915"/>
          <ac:grpSpMkLst>
            <pc:docMk/>
            <pc:sldMk cId="3168783079" sldId="571"/>
            <ac:grpSpMk id="7" creationId="{C0A4A53A-0091-E733-94BE-EC67805B5D2B}"/>
          </ac:grpSpMkLst>
        </pc:grpChg>
        <pc:picChg chg="mod">
          <ac:chgData name="ANDREOLI, MAURO ANDRES" userId="72668326-6bd6-428e-87cc-534505eba308" providerId="ADAL" clId="{3EC1034B-EEDE-4A7A-BBE0-B957493C4C22}" dt="2023-11-06T12:12:05.851" v="6915"/>
          <ac:picMkLst>
            <pc:docMk/>
            <pc:sldMk cId="3168783079" sldId="571"/>
            <ac:picMk id="8" creationId="{8E9264B7-22C0-2CA6-F72D-440200A21A3A}"/>
          </ac:picMkLst>
        </pc:picChg>
        <pc:picChg chg="mod">
          <ac:chgData name="ANDREOLI, MAURO ANDRES" userId="72668326-6bd6-428e-87cc-534505eba308" providerId="ADAL" clId="{3EC1034B-EEDE-4A7A-BBE0-B957493C4C22}" dt="2023-11-06T12:12:05.851" v="6915"/>
          <ac:picMkLst>
            <pc:docMk/>
            <pc:sldMk cId="3168783079" sldId="571"/>
            <ac:picMk id="9" creationId="{5DCD8646-80C7-DE84-817C-430B2B73CED0}"/>
          </ac:picMkLst>
        </pc:picChg>
        <pc:picChg chg="mod">
          <ac:chgData name="ANDREOLI, MAURO ANDRES" userId="72668326-6bd6-428e-87cc-534505eba308" providerId="ADAL" clId="{3EC1034B-EEDE-4A7A-BBE0-B957493C4C22}" dt="2023-11-06T12:12:05.851" v="6915"/>
          <ac:picMkLst>
            <pc:docMk/>
            <pc:sldMk cId="3168783079" sldId="571"/>
            <ac:picMk id="10" creationId="{A5A16A1E-B1BA-7DC7-D3D0-7BE9D714755E}"/>
          </ac:picMkLst>
        </pc:picChg>
      </pc:sldChg>
      <pc:sldChg chg="addSp delSp modSp add del mod">
        <pc:chgData name="ANDREOLI, MAURO ANDRES" userId="72668326-6bd6-428e-87cc-534505eba308" providerId="ADAL" clId="{3EC1034B-EEDE-4A7A-BBE0-B957493C4C22}" dt="2023-11-06T12:11:37.623" v="6914" actId="47"/>
        <pc:sldMkLst>
          <pc:docMk/>
          <pc:sldMk cId="2145977968" sldId="572"/>
        </pc:sldMkLst>
        <pc:spChg chg="add mod">
          <ac:chgData name="ANDREOLI, MAURO ANDRES" userId="72668326-6bd6-428e-87cc-534505eba308" providerId="ADAL" clId="{3EC1034B-EEDE-4A7A-BBE0-B957493C4C22}" dt="2023-11-06T11:43:49.717" v="6488" actId="14100"/>
          <ac:spMkLst>
            <pc:docMk/>
            <pc:sldMk cId="2145977968" sldId="572"/>
            <ac:spMk id="12" creationId="{32A0AD64-DAD4-EA43-5226-23DB746CCF05}"/>
          </ac:spMkLst>
        </pc:spChg>
        <pc:spChg chg="add mod">
          <ac:chgData name="ANDREOLI, MAURO ANDRES" userId="72668326-6bd6-428e-87cc-534505eba308" providerId="ADAL" clId="{3EC1034B-EEDE-4A7A-BBE0-B957493C4C22}" dt="2023-11-06T11:42:01.208" v="6351" actId="1076"/>
          <ac:spMkLst>
            <pc:docMk/>
            <pc:sldMk cId="2145977968" sldId="572"/>
            <ac:spMk id="13" creationId="{A830873A-B1EA-6E09-1AC2-6674FC2072CD}"/>
          </ac:spMkLst>
        </pc:spChg>
        <pc:spChg chg="add mod">
          <ac:chgData name="ANDREOLI, MAURO ANDRES" userId="72668326-6bd6-428e-87cc-534505eba308" providerId="ADAL" clId="{3EC1034B-EEDE-4A7A-BBE0-B957493C4C22}" dt="2023-11-06T11:43:20.257" v="6482" actId="120"/>
          <ac:spMkLst>
            <pc:docMk/>
            <pc:sldMk cId="2145977968" sldId="572"/>
            <ac:spMk id="15" creationId="{6B97F8B4-84D3-6522-715A-23C7D196C70B}"/>
          </ac:spMkLst>
        </pc:spChg>
        <pc:spChg chg="mod">
          <ac:chgData name="ANDREOLI, MAURO ANDRES" userId="72668326-6bd6-428e-87cc-534505eba308" providerId="ADAL" clId="{3EC1034B-EEDE-4A7A-BBE0-B957493C4C22}" dt="2023-11-06T11:46:29.554" v="6504" actId="1076"/>
          <ac:spMkLst>
            <pc:docMk/>
            <pc:sldMk cId="2145977968" sldId="572"/>
            <ac:spMk id="47" creationId="{F0760B5C-B8FD-BFFE-7543-FD452C84FD72}"/>
          </ac:spMkLst>
        </pc:spChg>
        <pc:spChg chg="mod">
          <ac:chgData name="ANDREOLI, MAURO ANDRES" userId="72668326-6bd6-428e-87cc-534505eba308" providerId="ADAL" clId="{3EC1034B-EEDE-4A7A-BBE0-B957493C4C22}" dt="2023-11-06T11:46:29.554" v="6504" actId="1076"/>
          <ac:spMkLst>
            <pc:docMk/>
            <pc:sldMk cId="2145977968" sldId="572"/>
            <ac:spMk id="48" creationId="{D6EB5545-5753-1AB2-F5FC-D23FCF010B98}"/>
          </ac:spMkLst>
        </pc:spChg>
        <pc:spChg chg="del">
          <ac:chgData name="ANDREOLI, MAURO ANDRES" userId="72668326-6bd6-428e-87cc-534505eba308" providerId="ADAL" clId="{3EC1034B-EEDE-4A7A-BBE0-B957493C4C22}" dt="2023-11-06T11:45:48.363" v="6497" actId="478"/>
          <ac:spMkLst>
            <pc:docMk/>
            <pc:sldMk cId="2145977968" sldId="572"/>
            <ac:spMk id="51" creationId="{35668742-5980-5DC7-B94F-FD07E6D9810C}"/>
          </ac:spMkLst>
        </pc:spChg>
        <pc:grpChg chg="del">
          <ac:chgData name="ANDREOLI, MAURO ANDRES" userId="72668326-6bd6-428e-87cc-534505eba308" providerId="ADAL" clId="{3EC1034B-EEDE-4A7A-BBE0-B957493C4C22}" dt="2023-11-06T11:45:48.363" v="6497" actId="478"/>
          <ac:grpSpMkLst>
            <pc:docMk/>
            <pc:sldMk cId="2145977968" sldId="572"/>
            <ac:grpSpMk id="49" creationId="{397A4FF2-C94A-C5C3-896C-ED8FBE45E3F0}"/>
          </ac:grpSpMkLst>
        </pc:grpChg>
        <pc:grpChg chg="mod">
          <ac:chgData name="ANDREOLI, MAURO ANDRES" userId="72668326-6bd6-428e-87cc-534505eba308" providerId="ADAL" clId="{3EC1034B-EEDE-4A7A-BBE0-B957493C4C22}" dt="2023-11-06T11:46:49.269" v="6508" actId="1076"/>
          <ac:grpSpMkLst>
            <pc:docMk/>
            <pc:sldMk cId="2145977968" sldId="572"/>
            <ac:grpSpMk id="72" creationId="{16FD292D-8BA8-99C3-398A-CE8F909EEFEF}"/>
          </ac:grpSpMkLst>
        </pc:grpChg>
        <pc:picChg chg="add mod">
          <ac:chgData name="ANDREOLI, MAURO ANDRES" userId="72668326-6bd6-428e-87cc-534505eba308" providerId="ADAL" clId="{3EC1034B-EEDE-4A7A-BBE0-B957493C4C22}" dt="2023-11-06T11:46:36.226" v="6505" actId="1076"/>
          <ac:picMkLst>
            <pc:docMk/>
            <pc:sldMk cId="2145977968" sldId="572"/>
            <ac:picMk id="17" creationId="{209BAE54-0852-216E-725D-CB204D889DA7}"/>
          </ac:picMkLst>
        </pc:picChg>
        <pc:picChg chg="add mod">
          <ac:chgData name="ANDREOLI, MAURO ANDRES" userId="72668326-6bd6-428e-87cc-534505eba308" providerId="ADAL" clId="{3EC1034B-EEDE-4A7A-BBE0-B957493C4C22}" dt="2023-11-06T11:46:49.853" v="6509" actId="1076"/>
          <ac:picMkLst>
            <pc:docMk/>
            <pc:sldMk cId="2145977968" sldId="572"/>
            <ac:picMk id="19" creationId="{B3469678-B4C9-89D6-520D-7AD987740258}"/>
          </ac:picMkLst>
        </pc:picChg>
      </pc:sldChg>
      <pc:sldChg chg="add del">
        <pc:chgData name="ANDREOLI, MAURO ANDRES" userId="72668326-6bd6-428e-87cc-534505eba308" providerId="ADAL" clId="{3EC1034B-EEDE-4A7A-BBE0-B957493C4C22}" dt="2023-11-06T11:54:49.177" v="6801" actId="47"/>
        <pc:sldMkLst>
          <pc:docMk/>
          <pc:sldMk cId="796774904" sldId="573"/>
        </pc:sldMkLst>
      </pc:sldChg>
      <pc:sldChg chg="addSp delSp modSp add mod modAnim">
        <pc:chgData name="ANDREOLI, MAURO ANDRES" userId="72668326-6bd6-428e-87cc-534505eba308" providerId="ADAL" clId="{3EC1034B-EEDE-4A7A-BBE0-B957493C4C22}" dt="2023-11-08T18:29:15.140" v="8205" actId="1038"/>
        <pc:sldMkLst>
          <pc:docMk/>
          <pc:sldMk cId="4028176166" sldId="574"/>
        </pc:sldMkLst>
        <pc:spChg chg="del mod">
          <ac:chgData name="ANDREOLI, MAURO ANDRES" userId="72668326-6bd6-428e-87cc-534505eba308" providerId="ADAL" clId="{3EC1034B-EEDE-4A7A-BBE0-B957493C4C22}" dt="2023-11-06T11:47:47.613" v="6548" actId="478"/>
          <ac:spMkLst>
            <pc:docMk/>
            <pc:sldMk cId="4028176166" sldId="574"/>
            <ac:spMk id="6" creationId="{DC7043E1-B7FD-EA9D-0ECD-6E0EAA52AE86}"/>
          </ac:spMkLst>
        </pc:spChg>
        <pc:spChg chg="mod topLvl">
          <ac:chgData name="ANDREOLI, MAURO ANDRES" userId="72668326-6bd6-428e-87cc-534505eba308" providerId="ADAL" clId="{3EC1034B-EEDE-4A7A-BBE0-B957493C4C22}" dt="2023-11-07T15:48:16.424" v="8029" actId="1076"/>
          <ac:spMkLst>
            <pc:docMk/>
            <pc:sldMk cId="4028176166" sldId="574"/>
            <ac:spMk id="7" creationId="{BAF6D210-AFEE-4D39-A4DF-A357F12D69A7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10" creationId="{E73F4970-710D-30D3-0D45-8E8C6504E53D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11" creationId="{05C26A3E-0C78-D375-5C75-0BA6FDB76F85}"/>
          </ac:spMkLst>
        </pc:spChg>
        <pc:spChg chg="add mod">
          <ac:chgData name="ANDREOLI, MAURO ANDRES" userId="72668326-6bd6-428e-87cc-534505eba308" providerId="ADAL" clId="{3EC1034B-EEDE-4A7A-BBE0-B957493C4C22}" dt="2023-11-07T16:04:45.333" v="8137" actId="1076"/>
          <ac:spMkLst>
            <pc:docMk/>
            <pc:sldMk cId="4028176166" sldId="574"/>
            <ac:spMk id="16" creationId="{2D6C0461-198F-1D1A-C9EB-FCFC7DF070B8}"/>
          </ac:spMkLst>
        </pc:spChg>
        <pc:spChg chg="del mod topLvl">
          <ac:chgData name="ANDREOLI, MAURO ANDRES" userId="72668326-6bd6-428e-87cc-534505eba308" providerId="ADAL" clId="{3EC1034B-EEDE-4A7A-BBE0-B957493C4C22}" dt="2023-11-06T12:09:39.847" v="6902" actId="478"/>
          <ac:spMkLst>
            <pc:docMk/>
            <pc:sldMk cId="4028176166" sldId="574"/>
            <ac:spMk id="20" creationId="{7D4F887A-ADE3-193D-EBFA-63241C338E38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23" creationId="{87A5D186-8F06-60C5-2B15-C9CD73143B95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24" creationId="{974D984B-C3EA-E917-7036-6B21963D65FA}"/>
          </ac:spMkLst>
        </pc:spChg>
        <pc:spChg chg="mod topLvl">
          <ac:chgData name="ANDREOLI, MAURO ANDRES" userId="72668326-6bd6-428e-87cc-534505eba308" providerId="ADAL" clId="{3EC1034B-EEDE-4A7A-BBE0-B957493C4C22}" dt="2023-11-06T12:09:42.615" v="6903" actId="14100"/>
          <ac:spMkLst>
            <pc:docMk/>
            <pc:sldMk cId="4028176166" sldId="574"/>
            <ac:spMk id="25" creationId="{B01D3456-01A7-4F53-1BE5-1BE777AFF47E}"/>
          </ac:spMkLst>
        </pc:spChg>
        <pc:spChg chg="mod">
          <ac:chgData name="ANDREOLI, MAURO ANDRES" userId="72668326-6bd6-428e-87cc-534505eba308" providerId="ADAL" clId="{3EC1034B-EEDE-4A7A-BBE0-B957493C4C22}" dt="2023-11-06T11:49:15.659" v="6603"/>
          <ac:spMkLst>
            <pc:docMk/>
            <pc:sldMk cId="4028176166" sldId="574"/>
            <ac:spMk id="27" creationId="{AE0D331E-2BC3-AD0B-35BA-6619B7156E91}"/>
          </ac:spMkLst>
        </pc:spChg>
        <pc:spChg chg="mod">
          <ac:chgData name="ANDREOLI, MAURO ANDRES" userId="72668326-6bd6-428e-87cc-534505eba308" providerId="ADAL" clId="{3EC1034B-EEDE-4A7A-BBE0-B957493C4C22}" dt="2023-11-06T11:49:15.659" v="6603"/>
          <ac:spMkLst>
            <pc:docMk/>
            <pc:sldMk cId="4028176166" sldId="574"/>
            <ac:spMk id="28" creationId="{09ABDF71-5460-F6AF-66A3-E39F43838F0A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29" creationId="{76B9F215-1421-8FDA-CE41-FD26A208BC98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30" creationId="{5FE38504-0F8F-4272-2C96-A2E79D583643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33" creationId="{EFDA70B0-9405-7F2A-ED0E-55CAE79CAB32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34" creationId="{7A0B11B9-99F6-A9D9-8F56-52194DD6E360}"/>
          </ac:spMkLst>
        </pc:spChg>
        <pc:spChg chg="del mod topLvl">
          <ac:chgData name="ANDREOLI, MAURO ANDRES" userId="72668326-6bd6-428e-87cc-534505eba308" providerId="ADAL" clId="{3EC1034B-EEDE-4A7A-BBE0-B957493C4C22}" dt="2023-11-06T11:49:21.410" v="6606" actId="478"/>
          <ac:spMkLst>
            <pc:docMk/>
            <pc:sldMk cId="4028176166" sldId="574"/>
            <ac:spMk id="37" creationId="{16E3F293-806B-B3FA-0B8F-34605B0F7619}"/>
          </ac:spMkLst>
        </pc:spChg>
        <pc:spChg chg="add mod">
          <ac:chgData name="ANDREOLI, MAURO ANDRES" userId="72668326-6bd6-428e-87cc-534505eba308" providerId="ADAL" clId="{3EC1034B-EEDE-4A7A-BBE0-B957493C4C22}" dt="2023-11-06T12:09:02.400" v="6890" actId="164"/>
          <ac:spMkLst>
            <pc:docMk/>
            <pc:sldMk cId="4028176166" sldId="574"/>
            <ac:spMk id="38" creationId="{1474995F-1FFD-6AE1-B81E-BD02E57CAF8E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40" creationId="{E032914D-6FEB-DCE8-E98B-61EC99CB24AD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41" creationId="{83E4E670-1B44-9CF5-944B-F0C25B408CBF}"/>
          </ac:spMkLst>
        </pc:spChg>
        <pc:spChg chg="add del mod">
          <ac:chgData name="ANDREOLI, MAURO ANDRES" userId="72668326-6bd6-428e-87cc-534505eba308" providerId="ADAL" clId="{3EC1034B-EEDE-4A7A-BBE0-B957493C4C22}" dt="2023-11-06T11:50:54.568" v="6647"/>
          <ac:spMkLst>
            <pc:docMk/>
            <pc:sldMk cId="4028176166" sldId="574"/>
            <ac:spMk id="42" creationId="{A07C2E63-06CB-2B5B-B24A-2AC8A1170D8E}"/>
          </ac:spMkLst>
        </pc:spChg>
        <pc:spChg chg="add mod">
          <ac:chgData name="ANDREOLI, MAURO ANDRES" userId="72668326-6bd6-428e-87cc-534505eba308" providerId="ADAL" clId="{3EC1034B-EEDE-4A7A-BBE0-B957493C4C22}" dt="2023-11-07T16:05:23.826" v="8164" actId="20577"/>
          <ac:spMkLst>
            <pc:docMk/>
            <pc:sldMk cId="4028176166" sldId="574"/>
            <ac:spMk id="43" creationId="{6F164FFF-30BC-5AA6-FE3A-5A39D2090B6A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47" creationId="{F0760B5C-B8FD-BFFE-7543-FD452C84FD72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48" creationId="{D6EB5545-5753-1AB2-F5FC-D23FCF010B98}"/>
          </ac:spMkLst>
        </pc:spChg>
        <pc:spChg chg="del mod topLvl">
          <ac:chgData name="ANDREOLI, MAURO ANDRES" userId="72668326-6bd6-428e-87cc-534505eba308" providerId="ADAL" clId="{3EC1034B-EEDE-4A7A-BBE0-B957493C4C22}" dt="2023-11-06T12:09:45.177" v="6904" actId="478"/>
          <ac:spMkLst>
            <pc:docMk/>
            <pc:sldMk cId="4028176166" sldId="574"/>
            <ac:spMk id="50" creationId="{C364EE68-42EE-DD0B-B51C-61E84B707675}"/>
          </ac:spMkLst>
        </pc:spChg>
        <pc:spChg chg="mod topLvl">
          <ac:chgData name="ANDREOLI, MAURO ANDRES" userId="72668326-6bd6-428e-87cc-534505eba308" providerId="ADAL" clId="{3EC1034B-EEDE-4A7A-BBE0-B957493C4C22}" dt="2023-11-06T12:09:48.025" v="6905" actId="14100"/>
          <ac:spMkLst>
            <pc:docMk/>
            <pc:sldMk cId="4028176166" sldId="574"/>
            <ac:spMk id="51" creationId="{35668742-5980-5DC7-B94F-FD07E6D9810C}"/>
          </ac:spMkLst>
        </pc:spChg>
        <pc:spChg chg="mod topLvl">
          <ac:chgData name="ANDREOLI, MAURO ANDRES" userId="72668326-6bd6-428e-87cc-534505eba308" providerId="ADAL" clId="{3EC1034B-EEDE-4A7A-BBE0-B957493C4C22}" dt="2023-11-06T12:08:54.941" v="6888" actId="164"/>
          <ac:spMkLst>
            <pc:docMk/>
            <pc:sldMk cId="4028176166" sldId="574"/>
            <ac:spMk id="53" creationId="{7D6C5025-809C-67C2-87D8-F4FCE4179839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65" creationId="{3927D4A5-98E5-FEB2-4BE3-9AFE8DB126C3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66" creationId="{6E43D902-B221-25C5-9F04-C32E81C60A8B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69" creationId="{1296B9A0-1A44-FD10-48DE-1E9B52B1B8E0}"/>
          </ac:spMkLst>
        </pc:spChg>
        <pc:spChg chg="mod">
          <ac:chgData name="ANDREOLI, MAURO ANDRES" userId="72668326-6bd6-428e-87cc-534505eba308" providerId="ADAL" clId="{3EC1034B-EEDE-4A7A-BBE0-B957493C4C22}" dt="2023-11-06T11:47:28.623" v="6513" actId="165"/>
          <ac:spMkLst>
            <pc:docMk/>
            <pc:sldMk cId="4028176166" sldId="574"/>
            <ac:spMk id="70" creationId="{7396E217-A5A6-DB70-90E1-D9E5E8894CE9}"/>
          </ac:spMkLst>
        </pc:spChg>
        <pc:grpChg chg="del mod topLvl">
          <ac:chgData name="ANDREOLI, MAURO ANDRES" userId="72668326-6bd6-428e-87cc-534505eba308" providerId="ADAL" clId="{3EC1034B-EEDE-4A7A-BBE0-B957493C4C22}" dt="2023-11-06T11:47:54.678" v="6550" actId="478"/>
          <ac:grpSpMkLst>
            <pc:docMk/>
            <pc:sldMk cId="4028176166" sldId="574"/>
            <ac:grpSpMk id="4" creationId="{470B4F2D-88A3-7C16-0FCF-477A1611DAFD}"/>
          </ac:grpSpMkLst>
        </pc:grpChg>
        <pc:grpChg chg="del mod topLvl">
          <ac:chgData name="ANDREOLI, MAURO ANDRES" userId="72668326-6bd6-428e-87cc-534505eba308" providerId="ADAL" clId="{3EC1034B-EEDE-4A7A-BBE0-B957493C4C22}" dt="2023-11-06T11:51:14.317" v="6648" actId="478"/>
          <ac:grpSpMkLst>
            <pc:docMk/>
            <pc:sldMk cId="4028176166" sldId="574"/>
            <ac:grpSpMk id="8" creationId="{56AA62C1-2A4F-C761-DC0E-26D3BECCAE6F}"/>
          </ac:grpSpMkLst>
        </pc:grpChg>
        <pc:grpChg chg="add del mod">
          <ac:chgData name="ANDREOLI, MAURO ANDRES" userId="72668326-6bd6-428e-87cc-534505eba308" providerId="ADAL" clId="{3EC1034B-EEDE-4A7A-BBE0-B957493C4C22}" dt="2023-11-06T12:09:39.847" v="6902" actId="478"/>
          <ac:grpSpMkLst>
            <pc:docMk/>
            <pc:sldMk cId="4028176166" sldId="574"/>
            <ac:grpSpMk id="19" creationId="{EDD8C023-4CD2-0F22-F1FD-5E2F77E2245C}"/>
          </ac:grpSpMkLst>
        </pc:grpChg>
        <pc:grpChg chg="del mod topLvl">
          <ac:chgData name="ANDREOLI, MAURO ANDRES" userId="72668326-6bd6-428e-87cc-534505eba308" providerId="ADAL" clId="{3EC1034B-EEDE-4A7A-BBE0-B957493C4C22}" dt="2023-11-06T11:51:15.558" v="6649" actId="478"/>
          <ac:grpSpMkLst>
            <pc:docMk/>
            <pc:sldMk cId="4028176166" sldId="574"/>
            <ac:grpSpMk id="21" creationId="{A0857F3E-158F-A9FA-38D9-48374D2AAD3B}"/>
          </ac:grpSpMkLst>
        </pc:grpChg>
        <pc:grpChg chg="add mod">
          <ac:chgData name="ANDREOLI, MAURO ANDRES" userId="72668326-6bd6-428e-87cc-534505eba308" providerId="ADAL" clId="{3EC1034B-EEDE-4A7A-BBE0-B957493C4C22}" dt="2023-11-06T12:10:09.512" v="6911" actId="1076"/>
          <ac:grpSpMkLst>
            <pc:docMk/>
            <pc:sldMk cId="4028176166" sldId="574"/>
            <ac:grpSpMk id="26" creationId="{E247F35B-82F4-9D9D-63AA-2AC80242B920}"/>
          </ac:grpSpMkLst>
        </pc:grpChg>
        <pc:grpChg chg="mod topLvl">
          <ac:chgData name="ANDREOLI, MAURO ANDRES" userId="72668326-6bd6-428e-87cc-534505eba308" providerId="ADAL" clId="{3EC1034B-EEDE-4A7A-BBE0-B957493C4C22}" dt="2023-11-06T11:47:28.623" v="6513" actId="165"/>
          <ac:grpSpMkLst>
            <pc:docMk/>
            <pc:sldMk cId="4028176166" sldId="574"/>
            <ac:grpSpMk id="32" creationId="{7B7BD1AF-0063-E6BC-F481-DAB237F00623}"/>
          </ac:grpSpMkLst>
        </pc:grpChg>
        <pc:grpChg chg="mod topLvl">
          <ac:chgData name="ANDREOLI, MAURO ANDRES" userId="72668326-6bd6-428e-87cc-534505eba308" providerId="ADAL" clId="{3EC1034B-EEDE-4A7A-BBE0-B957493C4C22}" dt="2023-11-06T12:07:53.708" v="6869" actId="14100"/>
          <ac:grpSpMkLst>
            <pc:docMk/>
            <pc:sldMk cId="4028176166" sldId="574"/>
            <ac:grpSpMk id="35" creationId="{B790B277-5E6F-AEBA-3DED-B7A6B5A88D91}"/>
          </ac:grpSpMkLst>
        </pc:grpChg>
        <pc:grpChg chg="del mod topLvl">
          <ac:chgData name="ANDREOLI, MAURO ANDRES" userId="72668326-6bd6-428e-87cc-534505eba308" providerId="ADAL" clId="{3EC1034B-EEDE-4A7A-BBE0-B957493C4C22}" dt="2023-11-06T11:49:22.392" v="6607" actId="478"/>
          <ac:grpSpMkLst>
            <pc:docMk/>
            <pc:sldMk cId="4028176166" sldId="574"/>
            <ac:grpSpMk id="39" creationId="{D372FDE4-6216-85B6-8DA6-A67CE456740F}"/>
          </ac:grpSpMkLst>
        </pc:grpChg>
        <pc:grpChg chg="del mod topLvl">
          <ac:chgData name="ANDREOLI, MAURO ANDRES" userId="72668326-6bd6-428e-87cc-534505eba308" providerId="ADAL" clId="{3EC1034B-EEDE-4A7A-BBE0-B957493C4C22}" dt="2023-11-06T11:49:23.632" v="6608" actId="478"/>
          <ac:grpSpMkLst>
            <pc:docMk/>
            <pc:sldMk cId="4028176166" sldId="574"/>
            <ac:grpSpMk id="46" creationId="{33FC1F94-242F-9056-57BB-111C4B88A09A}"/>
          </ac:grpSpMkLst>
        </pc:grpChg>
        <pc:grpChg chg="del mod topLvl">
          <ac:chgData name="ANDREOLI, MAURO ANDRES" userId="72668326-6bd6-428e-87cc-534505eba308" providerId="ADAL" clId="{3EC1034B-EEDE-4A7A-BBE0-B957493C4C22}" dt="2023-11-06T12:09:45.177" v="6904" actId="478"/>
          <ac:grpSpMkLst>
            <pc:docMk/>
            <pc:sldMk cId="4028176166" sldId="574"/>
            <ac:grpSpMk id="49" creationId="{397A4FF2-C94A-C5C3-896C-ED8FBE45E3F0}"/>
          </ac:grpSpMkLst>
        </pc:grpChg>
        <pc:grpChg chg="add mod">
          <ac:chgData name="ANDREOLI, MAURO ANDRES" userId="72668326-6bd6-428e-87cc-534505eba308" providerId="ADAL" clId="{3EC1034B-EEDE-4A7A-BBE0-B957493C4C22}" dt="2023-11-06T12:09:59.690" v="6906" actId="1076"/>
          <ac:grpSpMkLst>
            <pc:docMk/>
            <pc:sldMk cId="4028176166" sldId="574"/>
            <ac:grpSpMk id="54" creationId="{40DBD783-8C6F-BADD-7957-1E04B5D171A7}"/>
          </ac:grpSpMkLst>
        </pc:grpChg>
        <pc:grpChg chg="add mod">
          <ac:chgData name="ANDREOLI, MAURO ANDRES" userId="72668326-6bd6-428e-87cc-534505eba308" providerId="ADAL" clId="{3EC1034B-EEDE-4A7A-BBE0-B957493C4C22}" dt="2023-11-06T12:09:26.598" v="6901" actId="1076"/>
          <ac:grpSpMkLst>
            <pc:docMk/>
            <pc:sldMk cId="4028176166" sldId="574"/>
            <ac:grpSpMk id="56" creationId="{828C5E89-09B7-16D9-6E06-31BB6096A86E}"/>
          </ac:grpSpMkLst>
        </pc:grpChg>
        <pc:grpChg chg="mod topLvl">
          <ac:chgData name="ANDREOLI, MAURO ANDRES" userId="72668326-6bd6-428e-87cc-534505eba308" providerId="ADAL" clId="{3EC1034B-EEDE-4A7A-BBE0-B957493C4C22}" dt="2023-11-06T12:08:07.095" v="6874" actId="1076"/>
          <ac:grpSpMkLst>
            <pc:docMk/>
            <pc:sldMk cId="4028176166" sldId="574"/>
            <ac:grpSpMk id="64" creationId="{6E1E2940-C5C4-D9D7-26CD-6F9895016514}"/>
          </ac:grpSpMkLst>
        </pc:grpChg>
        <pc:grpChg chg="mod topLvl">
          <ac:chgData name="ANDREOLI, MAURO ANDRES" userId="72668326-6bd6-428e-87cc-534505eba308" providerId="ADAL" clId="{3EC1034B-EEDE-4A7A-BBE0-B957493C4C22}" dt="2023-11-06T11:47:28.623" v="6513" actId="165"/>
          <ac:grpSpMkLst>
            <pc:docMk/>
            <pc:sldMk cId="4028176166" sldId="574"/>
            <ac:grpSpMk id="68" creationId="{402C442C-5A2B-A464-DB39-BBFA5281FD5E}"/>
          </ac:grpSpMkLst>
        </pc:grpChg>
        <pc:grpChg chg="del">
          <ac:chgData name="ANDREOLI, MAURO ANDRES" userId="72668326-6bd6-428e-87cc-534505eba308" providerId="ADAL" clId="{3EC1034B-EEDE-4A7A-BBE0-B957493C4C22}" dt="2023-11-06T11:47:28.623" v="6513" actId="165"/>
          <ac:grpSpMkLst>
            <pc:docMk/>
            <pc:sldMk cId="4028176166" sldId="574"/>
            <ac:grpSpMk id="72" creationId="{16FD292D-8BA8-99C3-398A-CE8F909EEFEF}"/>
          </ac:grpSpMkLst>
        </pc:grpChg>
        <pc:picChg chg="mod topLvl">
          <ac:chgData name="ANDREOLI, MAURO ANDRES" userId="72668326-6bd6-428e-87cc-534505eba308" providerId="ADAL" clId="{3EC1034B-EEDE-4A7A-BBE0-B957493C4C22}" dt="2023-11-06T11:47:28.623" v="6513" actId="165"/>
          <ac:picMkLst>
            <pc:docMk/>
            <pc:sldMk cId="4028176166" sldId="574"/>
            <ac:picMk id="2" creationId="{382A34A6-F4BC-9DE6-FC38-FDABE75F6A8E}"/>
          </ac:picMkLst>
        </pc:picChg>
        <pc:picChg chg="del mod topLvl">
          <ac:chgData name="ANDREOLI, MAURO ANDRES" userId="72668326-6bd6-428e-87cc-534505eba308" providerId="ADAL" clId="{3EC1034B-EEDE-4A7A-BBE0-B957493C4C22}" dt="2023-11-06T11:47:54.678" v="6550" actId="478"/>
          <ac:picMkLst>
            <pc:docMk/>
            <pc:sldMk cId="4028176166" sldId="574"/>
            <ac:picMk id="5" creationId="{A7617BE0-745F-E22A-1706-B7B6884F0059}"/>
          </ac:picMkLst>
        </pc:picChg>
        <pc:picChg chg="mod">
          <ac:chgData name="ANDREOLI, MAURO ANDRES" userId="72668326-6bd6-428e-87cc-534505eba308" providerId="ADAL" clId="{3EC1034B-EEDE-4A7A-BBE0-B957493C4C22}" dt="2023-11-06T11:47:28.623" v="6513" actId="165"/>
          <ac:picMkLst>
            <pc:docMk/>
            <pc:sldMk cId="4028176166" sldId="574"/>
            <ac:picMk id="9" creationId="{CF940B4A-B7E3-2BE8-CE33-B34B5C2605FD}"/>
          </ac:picMkLst>
        </pc:picChg>
        <pc:picChg chg="add mod">
          <ac:chgData name="ANDREOLI, MAURO ANDRES" userId="72668326-6bd6-428e-87cc-534505eba308" providerId="ADAL" clId="{3EC1034B-EEDE-4A7A-BBE0-B957493C4C22}" dt="2023-11-08T18:29:03.154" v="8183" actId="1076"/>
          <ac:picMkLst>
            <pc:docMk/>
            <pc:sldMk cId="4028176166" sldId="574"/>
            <ac:picMk id="12" creationId="{2F1A150D-23D7-8F94-9DF7-85BAA130BF18}"/>
          </ac:picMkLst>
        </pc:picChg>
        <pc:picChg chg="add mod">
          <ac:chgData name="ANDREOLI, MAURO ANDRES" userId="72668326-6bd6-428e-87cc-534505eba308" providerId="ADAL" clId="{3EC1034B-EEDE-4A7A-BBE0-B957493C4C22}" dt="2023-11-08T18:29:03.154" v="8183" actId="1076"/>
          <ac:picMkLst>
            <pc:docMk/>
            <pc:sldMk cId="4028176166" sldId="574"/>
            <ac:picMk id="13" creationId="{4B01401E-CA36-A512-B5AC-B5420301D755}"/>
          </ac:picMkLst>
        </pc:picChg>
        <pc:picChg chg="mod topLvl">
          <ac:chgData name="ANDREOLI, MAURO ANDRES" userId="72668326-6bd6-428e-87cc-534505eba308" providerId="ADAL" clId="{3EC1034B-EEDE-4A7A-BBE0-B957493C4C22}" dt="2023-11-06T12:08:54.941" v="6888" actId="164"/>
          <ac:picMkLst>
            <pc:docMk/>
            <pc:sldMk cId="4028176166" sldId="574"/>
            <ac:picMk id="14" creationId="{03D139AC-3371-B25F-140D-79B89BE981A1}"/>
          </ac:picMkLst>
        </pc:picChg>
        <pc:picChg chg="add mod">
          <ac:chgData name="ANDREOLI, MAURO ANDRES" userId="72668326-6bd6-428e-87cc-534505eba308" providerId="ADAL" clId="{3EC1034B-EEDE-4A7A-BBE0-B957493C4C22}" dt="2023-11-08T18:29:15.140" v="8205" actId="1038"/>
          <ac:picMkLst>
            <pc:docMk/>
            <pc:sldMk cId="4028176166" sldId="574"/>
            <ac:picMk id="15" creationId="{C9694D1A-9462-668E-62B7-14220E75F19D}"/>
          </ac:picMkLst>
        </pc:picChg>
        <pc:picChg chg="add mod">
          <ac:chgData name="ANDREOLI, MAURO ANDRES" userId="72668326-6bd6-428e-87cc-534505eba308" providerId="ADAL" clId="{3EC1034B-EEDE-4A7A-BBE0-B957493C4C22}" dt="2023-11-06T12:09:25.125" v="6900" actId="1076"/>
          <ac:picMkLst>
            <pc:docMk/>
            <pc:sldMk cId="4028176166" sldId="574"/>
            <ac:picMk id="17" creationId="{60C5565B-2876-D3C5-0B18-DA110F74E747}"/>
          </ac:picMkLst>
        </pc:picChg>
        <pc:picChg chg="add mod">
          <ac:chgData name="ANDREOLI, MAURO ANDRES" userId="72668326-6bd6-428e-87cc-534505eba308" providerId="ADAL" clId="{3EC1034B-EEDE-4A7A-BBE0-B957493C4C22}" dt="2023-11-06T12:09:02.400" v="6890" actId="164"/>
          <ac:picMkLst>
            <pc:docMk/>
            <pc:sldMk cId="4028176166" sldId="574"/>
            <ac:picMk id="18" creationId="{B01F505B-D480-F86D-D69F-05721B3035AD}"/>
          </ac:picMkLst>
        </pc:picChg>
        <pc:picChg chg="mod">
          <ac:chgData name="ANDREOLI, MAURO ANDRES" userId="72668326-6bd6-428e-87cc-534505eba308" providerId="ADAL" clId="{3EC1034B-EEDE-4A7A-BBE0-B957493C4C22}" dt="2023-11-06T11:47:28.623" v="6513" actId="165"/>
          <ac:picMkLst>
            <pc:docMk/>
            <pc:sldMk cId="4028176166" sldId="574"/>
            <ac:picMk id="22" creationId="{35215B45-CC78-E0B7-07BB-3074E9B8C481}"/>
          </ac:picMkLst>
        </pc:picChg>
        <pc:picChg chg="mod">
          <ac:chgData name="ANDREOLI, MAURO ANDRES" userId="72668326-6bd6-428e-87cc-534505eba308" providerId="ADAL" clId="{3EC1034B-EEDE-4A7A-BBE0-B957493C4C22}" dt="2023-11-06T11:47:28.623" v="6513" actId="165"/>
          <ac:picMkLst>
            <pc:docMk/>
            <pc:sldMk cId="4028176166" sldId="574"/>
            <ac:picMk id="31" creationId="{97ABA5F3-8D80-B836-6BC1-8462BCCC3339}"/>
          </ac:picMkLst>
        </pc:picChg>
        <pc:picChg chg="add mod">
          <ac:chgData name="ANDREOLI, MAURO ANDRES" userId="72668326-6bd6-428e-87cc-534505eba308" providerId="ADAL" clId="{3EC1034B-EEDE-4A7A-BBE0-B957493C4C22}" dt="2023-11-06T12:09:02.400" v="6890" actId="164"/>
          <ac:picMkLst>
            <pc:docMk/>
            <pc:sldMk cId="4028176166" sldId="574"/>
            <ac:picMk id="36" creationId="{111EDE52-F759-16EF-7083-AAF97CBD6BD9}"/>
          </ac:picMkLst>
        </pc:picChg>
        <pc:picChg chg="add del mod">
          <ac:chgData name="ANDREOLI, MAURO ANDRES" userId="72668326-6bd6-428e-87cc-534505eba308" providerId="ADAL" clId="{3EC1034B-EEDE-4A7A-BBE0-B957493C4C22}" dt="2023-11-06T11:54:27.137" v="6800" actId="478"/>
          <ac:picMkLst>
            <pc:docMk/>
            <pc:sldMk cId="4028176166" sldId="574"/>
            <ac:picMk id="45" creationId="{81BEE988-647F-8503-90FC-BCEEB9B9686A}"/>
          </ac:picMkLst>
        </pc:picChg>
        <pc:picChg chg="mod topLvl">
          <ac:chgData name="ANDREOLI, MAURO ANDRES" userId="72668326-6bd6-428e-87cc-534505eba308" providerId="ADAL" clId="{3EC1034B-EEDE-4A7A-BBE0-B957493C4C22}" dt="2023-11-06T12:08:54.941" v="6888" actId="164"/>
          <ac:picMkLst>
            <pc:docMk/>
            <pc:sldMk cId="4028176166" sldId="574"/>
            <ac:picMk id="52" creationId="{6480EB77-9940-3DDE-4C75-A39B22528ED7}"/>
          </ac:picMkLst>
        </pc:picChg>
        <pc:picChg chg="del mod topLvl">
          <ac:chgData name="ANDREOLI, MAURO ANDRES" userId="72668326-6bd6-428e-87cc-534505eba308" providerId="ADAL" clId="{3EC1034B-EEDE-4A7A-BBE0-B957493C4C22}" dt="2023-11-08T18:28:56.879" v="8182" actId="478"/>
          <ac:picMkLst>
            <pc:docMk/>
            <pc:sldMk cId="4028176166" sldId="574"/>
            <ac:picMk id="59" creationId="{CD77E698-06D8-C548-80AC-52600AD28FA1}"/>
          </ac:picMkLst>
        </pc:picChg>
        <pc:picChg chg="mod topLvl">
          <ac:chgData name="ANDREOLI, MAURO ANDRES" userId="72668326-6bd6-428e-87cc-534505eba308" providerId="ADAL" clId="{3EC1034B-EEDE-4A7A-BBE0-B957493C4C22}" dt="2023-11-06T11:47:28.623" v="6513" actId="165"/>
          <ac:picMkLst>
            <pc:docMk/>
            <pc:sldMk cId="4028176166" sldId="574"/>
            <ac:picMk id="67" creationId="{6C386369-BBB5-27B5-ABCD-5FD17BE83479}"/>
          </ac:picMkLst>
        </pc:picChg>
        <pc:picChg chg="mod">
          <ac:chgData name="ANDREOLI, MAURO ANDRES" userId="72668326-6bd6-428e-87cc-534505eba308" providerId="ADAL" clId="{3EC1034B-EEDE-4A7A-BBE0-B957493C4C22}" dt="2023-11-06T11:47:28.623" v="6513" actId="165"/>
          <ac:picMkLst>
            <pc:docMk/>
            <pc:sldMk cId="4028176166" sldId="574"/>
            <ac:picMk id="71" creationId="{888051E5-FC6A-1100-7036-9017DBD90C89}"/>
          </ac:picMkLst>
        </pc:picChg>
      </pc:sldChg>
      <pc:sldChg chg="addSp delSp modSp new mod">
        <pc:chgData name="ANDREOLI, MAURO ANDRES" userId="72668326-6bd6-428e-87cc-534505eba308" providerId="ADAL" clId="{3EC1034B-EEDE-4A7A-BBE0-B957493C4C22}" dt="2023-11-09T10:19:37.853" v="11258" actId="1076"/>
        <pc:sldMkLst>
          <pc:docMk/>
          <pc:sldMk cId="283226332" sldId="575"/>
        </pc:sldMkLst>
        <pc:spChg chg="del">
          <ac:chgData name="ANDREOLI, MAURO ANDRES" userId="72668326-6bd6-428e-87cc-534505eba308" providerId="ADAL" clId="{3EC1034B-EEDE-4A7A-BBE0-B957493C4C22}" dt="2023-11-08T18:28:51.046" v="8180" actId="478"/>
          <ac:spMkLst>
            <pc:docMk/>
            <pc:sldMk cId="283226332" sldId="575"/>
            <ac:spMk id="2" creationId="{7207E92F-7C4C-7585-FFD7-A831D857771A}"/>
          </ac:spMkLst>
        </pc:spChg>
        <pc:spChg chg="del">
          <ac:chgData name="ANDREOLI, MAURO ANDRES" userId="72668326-6bd6-428e-87cc-534505eba308" providerId="ADAL" clId="{3EC1034B-EEDE-4A7A-BBE0-B957493C4C22}" dt="2023-11-08T18:28:52.306" v="8181" actId="478"/>
          <ac:spMkLst>
            <pc:docMk/>
            <pc:sldMk cId="283226332" sldId="575"/>
            <ac:spMk id="3" creationId="{53765047-00DB-3680-7E40-2561E1F3748A}"/>
          </ac:spMkLst>
        </pc:spChg>
        <pc:spChg chg="add del mod">
          <ac:chgData name="ANDREOLI, MAURO ANDRES" userId="72668326-6bd6-428e-87cc-534505eba308" providerId="ADAL" clId="{3EC1034B-EEDE-4A7A-BBE0-B957493C4C22}" dt="2023-11-09T10:13:50.611" v="11189" actId="478"/>
          <ac:spMkLst>
            <pc:docMk/>
            <pc:sldMk cId="283226332" sldId="575"/>
            <ac:spMk id="4" creationId="{33B9D61C-012B-B949-07CD-E46B2500CBFB}"/>
          </ac:spMkLst>
        </pc:spChg>
        <pc:spChg chg="add mod">
          <ac:chgData name="ANDREOLI, MAURO ANDRES" userId="72668326-6bd6-428e-87cc-534505eba308" providerId="ADAL" clId="{3EC1034B-EEDE-4A7A-BBE0-B957493C4C22}" dt="2023-11-09T10:19:37.853" v="11258" actId="1076"/>
          <ac:spMkLst>
            <pc:docMk/>
            <pc:sldMk cId="283226332" sldId="575"/>
            <ac:spMk id="5" creationId="{B7F903EA-4AEE-50C5-048B-9F4558467279}"/>
          </ac:spMkLst>
        </pc:spChg>
      </pc:sldChg>
      <pc:sldChg chg="delSp new del mod">
        <pc:chgData name="ANDREOLI, MAURO ANDRES" userId="72668326-6bd6-428e-87cc-534505eba308" providerId="ADAL" clId="{3EC1034B-EEDE-4A7A-BBE0-B957493C4C22}" dt="2023-11-07T16:02:03.137" v="8113" actId="47"/>
        <pc:sldMkLst>
          <pc:docMk/>
          <pc:sldMk cId="744743657" sldId="575"/>
        </pc:sldMkLst>
        <pc:spChg chg="del">
          <ac:chgData name="ANDREOLI, MAURO ANDRES" userId="72668326-6bd6-428e-87cc-534505eba308" providerId="ADAL" clId="{3EC1034B-EEDE-4A7A-BBE0-B957493C4C22}" dt="2023-11-06T12:13:15.793" v="6983" actId="478"/>
          <ac:spMkLst>
            <pc:docMk/>
            <pc:sldMk cId="744743657" sldId="575"/>
            <ac:spMk id="2" creationId="{40226638-19FC-5D15-8220-3545875C301F}"/>
          </ac:spMkLst>
        </pc:spChg>
        <pc:spChg chg="del">
          <ac:chgData name="ANDREOLI, MAURO ANDRES" userId="72668326-6bd6-428e-87cc-534505eba308" providerId="ADAL" clId="{3EC1034B-EEDE-4A7A-BBE0-B957493C4C22}" dt="2023-11-06T12:13:16.984" v="6984" actId="478"/>
          <ac:spMkLst>
            <pc:docMk/>
            <pc:sldMk cId="744743657" sldId="575"/>
            <ac:spMk id="3" creationId="{6424F603-32D2-EC47-9ED9-BE6ABE562829}"/>
          </ac:spMkLst>
        </pc:spChg>
      </pc:sldChg>
      <pc:sldChg chg="add del">
        <pc:chgData name="ANDREOLI, MAURO ANDRES" userId="72668326-6bd6-428e-87cc-534505eba308" providerId="ADAL" clId="{3EC1034B-EEDE-4A7A-BBE0-B957493C4C22}" dt="2023-11-07T16:03:38.232" v="8118"/>
        <pc:sldMkLst>
          <pc:docMk/>
          <pc:sldMk cId="1355957569" sldId="575"/>
        </pc:sldMkLst>
      </pc:sldChg>
      <pc:sldMasterChg chg="addSp mod delSldLayout">
        <pc:chgData name="ANDREOLI, MAURO ANDRES" userId="72668326-6bd6-428e-87cc-534505eba308" providerId="ADAL" clId="{3EC1034B-EEDE-4A7A-BBE0-B957493C4C22}" dt="2023-11-07T16:02:05.384" v="8116" actId="47"/>
        <pc:sldMasterMkLst>
          <pc:docMk/>
          <pc:sldMasterMk cId="2543953960" sldId="2147483648"/>
        </pc:sldMasterMkLst>
        <pc:spChg chg="add">
          <ac:chgData name="ANDREOLI, MAURO ANDRES" userId="72668326-6bd6-428e-87cc-534505eba308" providerId="ADAL" clId="{3EC1034B-EEDE-4A7A-BBE0-B957493C4C22}" dt="2023-10-25T14:50:46.265" v="0" actId="33475"/>
          <ac:spMkLst>
            <pc:docMk/>
            <pc:sldMasterMk cId="2543953960" sldId="2147483648"/>
            <ac:spMk id="4" creationId="{CB8BE81C-4C25-AD29-B3AD-4275AE429953}"/>
          </ac:spMkLst>
        </pc:spChg>
        <pc:spChg chg="add">
          <ac:chgData name="ANDREOLI, MAURO ANDRES" userId="72668326-6bd6-428e-87cc-534505eba308" providerId="ADAL" clId="{3EC1034B-EEDE-4A7A-BBE0-B957493C4C22}" dt="2023-10-25T14:50:46.265" v="0" actId="33475"/>
          <ac:spMkLst>
            <pc:docMk/>
            <pc:sldMasterMk cId="2543953960" sldId="2147483648"/>
            <ac:spMk id="5" creationId="{0D3D63FE-AE2B-9FFF-5BF7-2A984EB9240D}"/>
          </ac:spMkLst>
        </pc:spChg>
        <pc:sldLayoutChg chg="del">
          <pc:chgData name="ANDREOLI, MAURO ANDRES" userId="72668326-6bd6-428e-87cc-534505eba308" providerId="ADAL" clId="{3EC1034B-EEDE-4A7A-BBE0-B957493C4C22}" dt="2023-11-07T16:02:05.384" v="8116" actId="47"/>
          <pc:sldLayoutMkLst>
            <pc:docMk/>
            <pc:sldMasterMk cId="2543953960" sldId="2147483648"/>
            <pc:sldLayoutMk cId="82964310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1CD5-FEFE-459B-BEC3-78629DD9DDE7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8748E-521B-44D7-B849-E3A6A0E948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558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2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9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8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9/11/2023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6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" y="168231"/>
            <a:ext cx="1743470" cy="669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99" y="364277"/>
            <a:ext cx="1813534" cy="27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3"/>
          <a:stretch/>
        </p:blipFill>
        <p:spPr>
          <a:xfrm>
            <a:off x="5088466" y="283452"/>
            <a:ext cx="1478578" cy="5547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8BE81C-4C25-AD29-B3AD-4275AE42995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923588" y="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3D63FE-AE2B-9FFF-5BF7-2A984EB924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923588" y="67056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</p:spTree>
    <p:extLst>
      <p:ext uri="{BB962C8B-B14F-4D97-AF65-F5344CB8AC3E}">
        <p14:creationId xmlns:p14="http://schemas.microsoft.com/office/powerpoint/2010/main" val="25439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26" Type="http://schemas.openxmlformats.org/officeDocument/2006/relationships/image" Target="../media/image52.sv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50.sv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sv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Relationship Id="rId27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sv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5" Type="http://schemas.microsoft.com/office/2007/relationships/hdphoto" Target="../media/hdphoto2.wdp"/><Relationship Id="rId10" Type="http://schemas.openxmlformats.org/officeDocument/2006/relationships/image" Target="../media/image72.svg"/><Relationship Id="rId4" Type="http://schemas.openxmlformats.org/officeDocument/2006/relationships/image" Target="../media/image67.sv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microsoft.com/office/2007/relationships/hdphoto" Target="../media/hdphoto2.wdp"/><Relationship Id="rId18" Type="http://schemas.openxmlformats.org/officeDocument/2006/relationships/image" Target="../media/image79.png"/><Relationship Id="rId3" Type="http://schemas.openxmlformats.org/officeDocument/2006/relationships/image" Target="../media/image66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78.svg"/><Relationship Id="rId2" Type="http://schemas.openxmlformats.org/officeDocument/2006/relationships/image" Target="../media/image65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5.png"/><Relationship Id="rId5" Type="http://schemas.openxmlformats.org/officeDocument/2006/relationships/image" Target="../media/image68.png"/><Relationship Id="rId15" Type="http://schemas.openxmlformats.org/officeDocument/2006/relationships/image" Target="../media/image52.svg"/><Relationship Id="rId10" Type="http://schemas.openxmlformats.org/officeDocument/2006/relationships/image" Target="../media/image72.svg"/><Relationship Id="rId19" Type="http://schemas.openxmlformats.org/officeDocument/2006/relationships/image" Target="../media/image80.svg"/><Relationship Id="rId4" Type="http://schemas.openxmlformats.org/officeDocument/2006/relationships/image" Target="../media/image67.svg"/><Relationship Id="rId9" Type="http://schemas.openxmlformats.org/officeDocument/2006/relationships/image" Target="../media/image71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Iniciativas </a:t>
            </a:r>
            <a:r>
              <a:rPr lang="es-AR" dirty="0" err="1"/>
              <a:t>IIoT</a:t>
            </a:r>
            <a:r>
              <a:rPr lang="es-AR" dirty="0"/>
              <a:t> y tecnología 4.0 en campos maduros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078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F903EA-4AEE-50C5-048B-9F4558467279}"/>
              </a:ext>
            </a:extLst>
          </p:cNvPr>
          <p:cNvSpPr txBox="1"/>
          <p:nvPr/>
        </p:nvSpPr>
        <p:spPr>
          <a:xfrm>
            <a:off x="1264118" y="2260600"/>
            <a:ext cx="8971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6E99C0"/>
                </a:solidFill>
                <a:latin typeface="Abadi Extra Light" panose="020B0204020104020204" pitchFamily="34" charset="0"/>
              </a:defRPr>
            </a:lvl1pPr>
          </a:lstStyle>
          <a:p>
            <a:pPr algn="ctr"/>
            <a:r>
              <a:rPr lang="es-AR" sz="3200" dirty="0"/>
              <a:t>La tecnología de bajo costo y el análisis cognitivo evolutivo, nos permiten crear nuevas oportunidades, sumando inteligencia a nuestras operaciones e incrementando las capacidades de las personas para tomar decisiones oportunas y optimizar los recursos </a:t>
            </a:r>
          </a:p>
        </p:txBody>
      </p:sp>
    </p:spTree>
    <p:extLst>
      <p:ext uri="{BB962C8B-B14F-4D97-AF65-F5344CB8AC3E}">
        <p14:creationId xmlns:p14="http://schemas.microsoft.com/office/powerpoint/2010/main" val="28322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almacenamiento de acceso secuencial 14">
            <a:extLst>
              <a:ext uri="{FF2B5EF4-FFF2-40B4-BE49-F238E27FC236}">
                <a16:creationId xmlns:a16="http://schemas.microsoft.com/office/drawing/2014/main" id="{61574D0C-3463-8993-DFDC-41BD197C5D58}"/>
              </a:ext>
            </a:extLst>
          </p:cNvPr>
          <p:cNvSpPr/>
          <p:nvPr/>
        </p:nvSpPr>
        <p:spPr>
          <a:xfrm rot="18074918">
            <a:off x="4481036" y="2098956"/>
            <a:ext cx="3260721" cy="3401227"/>
          </a:xfrm>
          <a:custGeom>
            <a:avLst/>
            <a:gdLst>
              <a:gd name="connsiteX0" fmla="*/ 1190454 w 2380907"/>
              <a:gd name="connsiteY0" fmla="*/ 2380907 h 2380907"/>
              <a:gd name="connsiteX1" fmla="*/ 22874 w 2380907"/>
              <a:gd name="connsiteY1" fmla="*/ 1422699 h 2380907"/>
              <a:gd name="connsiteX2" fmla="*/ 734887 w 2380907"/>
              <a:gd name="connsiteY2" fmla="*/ 90617 h 2380907"/>
              <a:gd name="connsiteX3" fmla="*/ 2180280 w 2380907"/>
              <a:gd name="connsiteY3" fmla="*/ 529072 h 2380907"/>
              <a:gd name="connsiteX4" fmla="*/ 2032232 w 2380907"/>
              <a:gd name="connsiteY4" fmla="*/ 2032231 h 2380907"/>
              <a:gd name="connsiteX5" fmla="*/ 2380907 w 2380907"/>
              <a:gd name="connsiteY5" fmla="*/ 2032231 h 2380907"/>
              <a:gd name="connsiteX6" fmla="*/ 2380907 w 2380907"/>
              <a:gd name="connsiteY6" fmla="*/ 2380907 h 2380907"/>
              <a:gd name="connsiteX7" fmla="*/ 1190454 w 2380907"/>
              <a:gd name="connsiteY7" fmla="*/ 2380907 h 2380907"/>
              <a:gd name="connsiteX0" fmla="*/ 2032350 w 2381025"/>
              <a:gd name="connsiteY0" fmla="*/ 2030400 h 2379076"/>
              <a:gd name="connsiteX1" fmla="*/ 2381025 w 2381025"/>
              <a:gd name="connsiteY1" fmla="*/ 2030400 h 2379076"/>
              <a:gd name="connsiteX2" fmla="*/ 2381025 w 2381025"/>
              <a:gd name="connsiteY2" fmla="*/ 2379076 h 2379076"/>
              <a:gd name="connsiteX3" fmla="*/ 1190572 w 2381025"/>
              <a:gd name="connsiteY3" fmla="*/ 2379076 h 2379076"/>
              <a:gd name="connsiteX4" fmla="*/ 22992 w 2381025"/>
              <a:gd name="connsiteY4" fmla="*/ 1420868 h 2379076"/>
              <a:gd name="connsiteX5" fmla="*/ 735005 w 2381025"/>
              <a:gd name="connsiteY5" fmla="*/ 88786 h 2379076"/>
              <a:gd name="connsiteX6" fmla="*/ 2271838 w 2381025"/>
              <a:gd name="connsiteY6" fmla="*/ 618681 h 2379076"/>
              <a:gd name="connsiteX0" fmla="*/ 2381025 w 2381025"/>
              <a:gd name="connsiteY0" fmla="*/ 2030400 h 2379076"/>
              <a:gd name="connsiteX1" fmla="*/ 2381025 w 2381025"/>
              <a:gd name="connsiteY1" fmla="*/ 2379076 h 2379076"/>
              <a:gd name="connsiteX2" fmla="*/ 1190572 w 2381025"/>
              <a:gd name="connsiteY2" fmla="*/ 2379076 h 2379076"/>
              <a:gd name="connsiteX3" fmla="*/ 22992 w 2381025"/>
              <a:gd name="connsiteY3" fmla="*/ 1420868 h 2379076"/>
              <a:gd name="connsiteX4" fmla="*/ 735005 w 2381025"/>
              <a:gd name="connsiteY4" fmla="*/ 88786 h 2379076"/>
              <a:gd name="connsiteX5" fmla="*/ 2271838 w 2381025"/>
              <a:gd name="connsiteY5" fmla="*/ 618681 h 2379076"/>
              <a:gd name="connsiteX0" fmla="*/ 2381025 w 2381025"/>
              <a:gd name="connsiteY0" fmla="*/ 2379076 h 2379076"/>
              <a:gd name="connsiteX1" fmla="*/ 1190572 w 2381025"/>
              <a:gd name="connsiteY1" fmla="*/ 2379076 h 2379076"/>
              <a:gd name="connsiteX2" fmla="*/ 22992 w 2381025"/>
              <a:gd name="connsiteY2" fmla="*/ 1420868 h 2379076"/>
              <a:gd name="connsiteX3" fmla="*/ 735005 w 2381025"/>
              <a:gd name="connsiteY3" fmla="*/ 88786 h 2379076"/>
              <a:gd name="connsiteX4" fmla="*/ 2271838 w 2381025"/>
              <a:gd name="connsiteY4" fmla="*/ 618681 h 2379076"/>
              <a:gd name="connsiteX0" fmla="*/ 1190572 w 2271838"/>
              <a:gd name="connsiteY0" fmla="*/ 2379076 h 2379076"/>
              <a:gd name="connsiteX1" fmla="*/ 22992 w 2271838"/>
              <a:gd name="connsiteY1" fmla="*/ 1420868 h 2379076"/>
              <a:gd name="connsiteX2" fmla="*/ 735005 w 2271838"/>
              <a:gd name="connsiteY2" fmla="*/ 88786 h 2379076"/>
              <a:gd name="connsiteX3" fmla="*/ 2271838 w 2271838"/>
              <a:gd name="connsiteY3" fmla="*/ 618681 h 2379076"/>
              <a:gd name="connsiteX0" fmla="*/ 1407196 w 2272202"/>
              <a:gd name="connsiteY0" fmla="*/ 2391495 h 2391495"/>
              <a:gd name="connsiteX1" fmla="*/ 23356 w 2272202"/>
              <a:gd name="connsiteY1" fmla="*/ 1420868 h 2391495"/>
              <a:gd name="connsiteX2" fmla="*/ 735369 w 2272202"/>
              <a:gd name="connsiteY2" fmla="*/ 88786 h 2391495"/>
              <a:gd name="connsiteX3" fmla="*/ 2272202 w 2272202"/>
              <a:gd name="connsiteY3" fmla="*/ 618681 h 2391495"/>
              <a:gd name="connsiteX0" fmla="*/ 1407196 w 2272202"/>
              <a:gd name="connsiteY0" fmla="*/ 2391495 h 2391613"/>
              <a:gd name="connsiteX1" fmla="*/ 23356 w 2272202"/>
              <a:gd name="connsiteY1" fmla="*/ 1420868 h 2391613"/>
              <a:gd name="connsiteX2" fmla="*/ 735369 w 2272202"/>
              <a:gd name="connsiteY2" fmla="*/ 88786 h 2391613"/>
              <a:gd name="connsiteX3" fmla="*/ 2272202 w 2272202"/>
              <a:gd name="connsiteY3" fmla="*/ 618681 h 2391613"/>
              <a:gd name="connsiteX0" fmla="*/ 1411285 w 2276291"/>
              <a:gd name="connsiteY0" fmla="*/ 2391495 h 2391625"/>
              <a:gd name="connsiteX1" fmla="*/ 27445 w 2276291"/>
              <a:gd name="connsiteY1" fmla="*/ 1420868 h 2391625"/>
              <a:gd name="connsiteX2" fmla="*/ 739458 w 2276291"/>
              <a:gd name="connsiteY2" fmla="*/ 88786 h 2391625"/>
              <a:gd name="connsiteX3" fmla="*/ 2276291 w 2276291"/>
              <a:gd name="connsiteY3" fmla="*/ 618681 h 239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291" h="2391625">
                <a:moveTo>
                  <a:pt x="1411285" y="2391495"/>
                </a:moveTo>
                <a:cubicBezTo>
                  <a:pt x="557374" y="2401284"/>
                  <a:pt x="152298" y="1859272"/>
                  <a:pt x="27445" y="1420868"/>
                </a:cubicBezTo>
                <a:cubicBezTo>
                  <a:pt x="-97408" y="982464"/>
                  <a:pt x="214754" y="306125"/>
                  <a:pt x="739458" y="88786"/>
                </a:cubicBezTo>
                <a:cubicBezTo>
                  <a:pt x="1264162" y="-128553"/>
                  <a:pt x="1869324" y="55021"/>
                  <a:pt x="2276291" y="618681"/>
                </a:cubicBezTo>
              </a:path>
            </a:pathLst>
          </a:custGeom>
          <a:noFill/>
          <a:ln w="88900">
            <a:solidFill>
              <a:srgbClr val="C4CCD7"/>
            </a:solidFill>
            <a:round/>
            <a:headEnd type="none" w="lg" len="med"/>
            <a:tailEnd type="triangle" w="med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9918E40E-4981-1EF2-6F34-543E96A552AF}"/>
              </a:ext>
            </a:extLst>
          </p:cNvPr>
          <p:cNvSpPr>
            <a:spLocks/>
          </p:cNvSpPr>
          <p:nvPr/>
        </p:nvSpPr>
        <p:spPr bwMode="auto">
          <a:xfrm>
            <a:off x="4619160" y="1412776"/>
            <a:ext cx="1188808" cy="1355834"/>
          </a:xfrm>
          <a:custGeom>
            <a:avLst/>
            <a:gdLst>
              <a:gd name="T0" fmla="*/ 414 w 414"/>
              <a:gd name="T1" fmla="*/ 338 h 472"/>
              <a:gd name="T2" fmla="*/ 414 w 414"/>
              <a:gd name="T3" fmla="*/ 134 h 472"/>
              <a:gd name="T4" fmla="*/ 399 w 414"/>
              <a:gd name="T5" fmla="*/ 108 h 472"/>
              <a:gd name="T6" fmla="*/ 222 w 414"/>
              <a:gd name="T7" fmla="*/ 6 h 472"/>
              <a:gd name="T8" fmla="*/ 191 w 414"/>
              <a:gd name="T9" fmla="*/ 6 h 472"/>
              <a:gd name="T10" fmla="*/ 15 w 414"/>
              <a:gd name="T11" fmla="*/ 108 h 472"/>
              <a:gd name="T12" fmla="*/ 0 w 414"/>
              <a:gd name="T13" fmla="*/ 134 h 472"/>
              <a:gd name="T14" fmla="*/ 0 w 414"/>
              <a:gd name="T15" fmla="*/ 338 h 472"/>
              <a:gd name="T16" fmla="*/ 15 w 414"/>
              <a:gd name="T17" fmla="*/ 365 h 472"/>
              <a:gd name="T18" fmla="*/ 191 w 414"/>
              <a:gd name="T19" fmla="*/ 467 h 472"/>
              <a:gd name="T20" fmla="*/ 222 w 414"/>
              <a:gd name="T21" fmla="*/ 467 h 472"/>
              <a:gd name="T22" fmla="*/ 399 w 414"/>
              <a:gd name="T23" fmla="*/ 365 h 472"/>
              <a:gd name="T24" fmla="*/ 414 w 414"/>
              <a:gd name="T25" fmla="*/ 33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72">
                <a:moveTo>
                  <a:pt x="414" y="338"/>
                </a:moveTo>
                <a:cubicBezTo>
                  <a:pt x="414" y="134"/>
                  <a:pt x="414" y="134"/>
                  <a:pt x="414" y="134"/>
                </a:cubicBezTo>
                <a:cubicBezTo>
                  <a:pt x="414" y="123"/>
                  <a:pt x="408" y="113"/>
                  <a:pt x="399" y="108"/>
                </a:cubicBezTo>
                <a:cubicBezTo>
                  <a:pt x="222" y="6"/>
                  <a:pt x="222" y="6"/>
                  <a:pt x="222" y="6"/>
                </a:cubicBezTo>
                <a:cubicBezTo>
                  <a:pt x="213" y="0"/>
                  <a:pt x="201" y="0"/>
                  <a:pt x="191" y="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5" y="113"/>
                  <a:pt x="0" y="123"/>
                  <a:pt x="0" y="13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49"/>
                  <a:pt x="5" y="359"/>
                  <a:pt x="15" y="3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201" y="472"/>
                  <a:pt x="213" y="472"/>
                  <a:pt x="222" y="467"/>
                </a:cubicBezTo>
                <a:cubicBezTo>
                  <a:pt x="399" y="365"/>
                  <a:pt x="399" y="365"/>
                  <a:pt x="399" y="365"/>
                </a:cubicBezTo>
                <a:cubicBezTo>
                  <a:pt x="408" y="359"/>
                  <a:pt x="414" y="349"/>
                  <a:pt x="414" y="338"/>
                </a:cubicBezTo>
                <a:close/>
              </a:path>
            </a:pathLst>
          </a:custGeom>
          <a:solidFill>
            <a:srgbClr val="E8E8E8"/>
          </a:solidFill>
          <a:ln w="22225">
            <a:solidFill>
              <a:srgbClr val="DCDCDC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09"/>
            <a:endParaRPr lang="ru-RU" sz="900" b="1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14FCBC67-3C11-0626-6A69-52AB95DF5BB7}"/>
              </a:ext>
            </a:extLst>
          </p:cNvPr>
          <p:cNvSpPr>
            <a:spLocks/>
          </p:cNvSpPr>
          <p:nvPr/>
        </p:nvSpPr>
        <p:spPr bwMode="auto">
          <a:xfrm>
            <a:off x="6313015" y="1425094"/>
            <a:ext cx="1188808" cy="1355834"/>
          </a:xfrm>
          <a:custGeom>
            <a:avLst/>
            <a:gdLst>
              <a:gd name="T0" fmla="*/ 414 w 414"/>
              <a:gd name="T1" fmla="*/ 338 h 472"/>
              <a:gd name="T2" fmla="*/ 414 w 414"/>
              <a:gd name="T3" fmla="*/ 134 h 472"/>
              <a:gd name="T4" fmla="*/ 399 w 414"/>
              <a:gd name="T5" fmla="*/ 108 h 472"/>
              <a:gd name="T6" fmla="*/ 222 w 414"/>
              <a:gd name="T7" fmla="*/ 6 h 472"/>
              <a:gd name="T8" fmla="*/ 191 w 414"/>
              <a:gd name="T9" fmla="*/ 6 h 472"/>
              <a:gd name="T10" fmla="*/ 15 w 414"/>
              <a:gd name="T11" fmla="*/ 108 h 472"/>
              <a:gd name="T12" fmla="*/ 0 w 414"/>
              <a:gd name="T13" fmla="*/ 134 h 472"/>
              <a:gd name="T14" fmla="*/ 0 w 414"/>
              <a:gd name="T15" fmla="*/ 338 h 472"/>
              <a:gd name="T16" fmla="*/ 15 w 414"/>
              <a:gd name="T17" fmla="*/ 365 h 472"/>
              <a:gd name="T18" fmla="*/ 191 w 414"/>
              <a:gd name="T19" fmla="*/ 467 h 472"/>
              <a:gd name="T20" fmla="*/ 222 w 414"/>
              <a:gd name="T21" fmla="*/ 467 h 472"/>
              <a:gd name="T22" fmla="*/ 399 w 414"/>
              <a:gd name="T23" fmla="*/ 365 h 472"/>
              <a:gd name="T24" fmla="*/ 414 w 414"/>
              <a:gd name="T25" fmla="*/ 33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72">
                <a:moveTo>
                  <a:pt x="414" y="338"/>
                </a:moveTo>
                <a:cubicBezTo>
                  <a:pt x="414" y="134"/>
                  <a:pt x="414" y="134"/>
                  <a:pt x="414" y="134"/>
                </a:cubicBezTo>
                <a:cubicBezTo>
                  <a:pt x="414" y="123"/>
                  <a:pt x="408" y="113"/>
                  <a:pt x="399" y="108"/>
                </a:cubicBezTo>
                <a:cubicBezTo>
                  <a:pt x="222" y="6"/>
                  <a:pt x="222" y="6"/>
                  <a:pt x="222" y="6"/>
                </a:cubicBezTo>
                <a:cubicBezTo>
                  <a:pt x="213" y="0"/>
                  <a:pt x="201" y="0"/>
                  <a:pt x="191" y="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5" y="113"/>
                  <a:pt x="0" y="123"/>
                  <a:pt x="0" y="13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49"/>
                  <a:pt x="5" y="359"/>
                  <a:pt x="15" y="3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201" y="472"/>
                  <a:pt x="213" y="472"/>
                  <a:pt x="222" y="467"/>
                </a:cubicBezTo>
                <a:cubicBezTo>
                  <a:pt x="399" y="365"/>
                  <a:pt x="399" y="365"/>
                  <a:pt x="399" y="365"/>
                </a:cubicBezTo>
                <a:cubicBezTo>
                  <a:pt x="408" y="359"/>
                  <a:pt x="414" y="349"/>
                  <a:pt x="414" y="338"/>
                </a:cubicBezTo>
                <a:close/>
              </a:path>
            </a:pathLst>
          </a:custGeom>
          <a:solidFill>
            <a:srgbClr val="E8E8E8"/>
          </a:solidFill>
          <a:ln w="22225">
            <a:solidFill>
              <a:srgbClr val="DCDC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09"/>
            <a:endParaRPr lang="ru-RU" sz="900" b="1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E0A01775-265F-D0E0-EEF1-8B17148497EC}"/>
              </a:ext>
            </a:extLst>
          </p:cNvPr>
          <p:cNvSpPr>
            <a:spLocks/>
          </p:cNvSpPr>
          <p:nvPr/>
        </p:nvSpPr>
        <p:spPr bwMode="auto">
          <a:xfrm>
            <a:off x="6312024" y="1411455"/>
            <a:ext cx="1188808" cy="1355834"/>
          </a:xfrm>
          <a:custGeom>
            <a:avLst/>
            <a:gdLst>
              <a:gd name="T0" fmla="*/ 414 w 414"/>
              <a:gd name="T1" fmla="*/ 338 h 472"/>
              <a:gd name="T2" fmla="*/ 414 w 414"/>
              <a:gd name="T3" fmla="*/ 134 h 472"/>
              <a:gd name="T4" fmla="*/ 399 w 414"/>
              <a:gd name="T5" fmla="*/ 108 h 472"/>
              <a:gd name="T6" fmla="*/ 222 w 414"/>
              <a:gd name="T7" fmla="*/ 6 h 472"/>
              <a:gd name="T8" fmla="*/ 191 w 414"/>
              <a:gd name="T9" fmla="*/ 6 h 472"/>
              <a:gd name="T10" fmla="*/ 15 w 414"/>
              <a:gd name="T11" fmla="*/ 108 h 472"/>
              <a:gd name="T12" fmla="*/ 0 w 414"/>
              <a:gd name="T13" fmla="*/ 134 h 472"/>
              <a:gd name="T14" fmla="*/ 0 w 414"/>
              <a:gd name="T15" fmla="*/ 338 h 472"/>
              <a:gd name="T16" fmla="*/ 15 w 414"/>
              <a:gd name="T17" fmla="*/ 365 h 472"/>
              <a:gd name="T18" fmla="*/ 191 w 414"/>
              <a:gd name="T19" fmla="*/ 467 h 472"/>
              <a:gd name="T20" fmla="*/ 222 w 414"/>
              <a:gd name="T21" fmla="*/ 467 h 472"/>
              <a:gd name="T22" fmla="*/ 399 w 414"/>
              <a:gd name="T23" fmla="*/ 365 h 472"/>
              <a:gd name="T24" fmla="*/ 414 w 414"/>
              <a:gd name="T25" fmla="*/ 33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72">
                <a:moveTo>
                  <a:pt x="414" y="338"/>
                </a:moveTo>
                <a:cubicBezTo>
                  <a:pt x="414" y="134"/>
                  <a:pt x="414" y="134"/>
                  <a:pt x="414" y="134"/>
                </a:cubicBezTo>
                <a:cubicBezTo>
                  <a:pt x="414" y="123"/>
                  <a:pt x="408" y="113"/>
                  <a:pt x="399" y="108"/>
                </a:cubicBezTo>
                <a:cubicBezTo>
                  <a:pt x="222" y="6"/>
                  <a:pt x="222" y="6"/>
                  <a:pt x="222" y="6"/>
                </a:cubicBezTo>
                <a:cubicBezTo>
                  <a:pt x="213" y="0"/>
                  <a:pt x="201" y="0"/>
                  <a:pt x="191" y="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5" y="113"/>
                  <a:pt x="0" y="123"/>
                  <a:pt x="0" y="13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49"/>
                  <a:pt x="5" y="359"/>
                  <a:pt x="15" y="3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201" y="472"/>
                  <a:pt x="213" y="472"/>
                  <a:pt x="222" y="467"/>
                </a:cubicBezTo>
                <a:cubicBezTo>
                  <a:pt x="399" y="365"/>
                  <a:pt x="399" y="365"/>
                  <a:pt x="399" y="365"/>
                </a:cubicBezTo>
                <a:cubicBezTo>
                  <a:pt x="408" y="359"/>
                  <a:pt x="414" y="349"/>
                  <a:pt x="414" y="338"/>
                </a:cubicBezTo>
                <a:close/>
              </a:path>
            </a:pathLst>
          </a:custGeom>
          <a:solidFill>
            <a:srgbClr val="E8E8E8"/>
          </a:solidFill>
          <a:ln w="22225">
            <a:solidFill>
              <a:srgbClr val="DCDCDC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09"/>
            <a:endParaRPr lang="ru-RU" sz="900" b="1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36B28069-8A19-4C9F-24B8-422434A70015}"/>
              </a:ext>
            </a:extLst>
          </p:cNvPr>
          <p:cNvGrpSpPr/>
          <p:nvPr/>
        </p:nvGrpSpPr>
        <p:grpSpPr>
          <a:xfrm>
            <a:off x="7500832" y="1802638"/>
            <a:ext cx="2107981" cy="492443"/>
            <a:chOff x="7500832" y="1802638"/>
            <a:chExt cx="2107981" cy="492443"/>
          </a:xfrm>
        </p:grpSpPr>
        <p:cxnSp>
          <p:nvCxnSpPr>
            <p:cNvPr id="11" name="Straight Connector 82">
              <a:extLst>
                <a:ext uri="{FF2B5EF4-FFF2-40B4-BE49-F238E27FC236}">
                  <a16:creationId xmlns:a16="http://schemas.microsoft.com/office/drawing/2014/main" id="{ADF41110-8FEC-1229-18C6-114D3087F3B0}"/>
                </a:ext>
              </a:extLst>
            </p:cNvPr>
            <p:cNvCxnSpPr>
              <a:cxnSpLocks/>
            </p:cNvCxnSpPr>
            <p:nvPr/>
          </p:nvCxnSpPr>
          <p:spPr>
            <a:xfrm>
              <a:off x="7500832" y="2052621"/>
              <a:ext cx="642900" cy="0"/>
            </a:xfrm>
            <a:prstGeom prst="line">
              <a:avLst/>
            </a:prstGeom>
            <a:ln>
              <a:solidFill>
                <a:srgbClr val="99A8BD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BBFDE312-494E-1555-80AD-6B923A006AFF}"/>
                </a:ext>
              </a:extLst>
            </p:cNvPr>
            <p:cNvSpPr txBox="1">
              <a:spLocks/>
            </p:cNvSpPr>
            <p:nvPr/>
          </p:nvSpPr>
          <p:spPr>
            <a:xfrm>
              <a:off x="8205175" y="1802638"/>
              <a:ext cx="1403638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39" tIns="45720" rIns="91439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300" b="1" dirty="0">
                  <a:solidFill>
                    <a:srgbClr val="5F70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APORTAR VALOR AL NEGOCIO</a:t>
              </a:r>
              <a:endParaRPr lang="en-US" sz="1050" dirty="0">
                <a:solidFill>
                  <a:srgbClr val="8191A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9A6FA9CA-ED8D-6EF9-5FC6-FA15EA0BA009}"/>
              </a:ext>
            </a:extLst>
          </p:cNvPr>
          <p:cNvGrpSpPr/>
          <p:nvPr/>
        </p:nvGrpSpPr>
        <p:grpSpPr>
          <a:xfrm>
            <a:off x="6312024" y="1417497"/>
            <a:ext cx="1188808" cy="1355834"/>
            <a:chOff x="6312024" y="1417497"/>
            <a:chExt cx="1188808" cy="1355834"/>
          </a:xfrm>
          <a:solidFill>
            <a:srgbClr val="C5D2E5"/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A6E36D3-5C91-9614-F0F1-C0B1E97AD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024" y="1417497"/>
              <a:ext cx="1188808" cy="1355834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472">
                  <a:moveTo>
                    <a:pt x="414" y="338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4" y="123"/>
                    <a:pt x="408" y="113"/>
                    <a:pt x="399" y="108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13" y="0"/>
                    <a:pt x="201" y="0"/>
                    <a:pt x="191" y="6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5" y="113"/>
                    <a:pt x="0" y="123"/>
                    <a:pt x="0" y="13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9"/>
                    <a:pt x="5" y="359"/>
                    <a:pt x="15" y="365"/>
                  </a:cubicBezTo>
                  <a:cubicBezTo>
                    <a:pt x="191" y="467"/>
                    <a:pt x="191" y="467"/>
                    <a:pt x="191" y="467"/>
                  </a:cubicBezTo>
                  <a:cubicBezTo>
                    <a:pt x="201" y="472"/>
                    <a:pt x="213" y="472"/>
                    <a:pt x="222" y="467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8" y="359"/>
                    <a:pt x="414" y="349"/>
                    <a:pt x="414" y="338"/>
                  </a:cubicBezTo>
                  <a:close/>
                </a:path>
              </a:pathLst>
            </a:custGeom>
            <a:grpFill/>
            <a:ln w="22225">
              <a:solidFill>
                <a:srgbClr val="1463AA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460A90B-7D0E-D730-E922-8E65905DC50E}"/>
                </a:ext>
              </a:extLst>
            </p:cNvPr>
            <p:cNvGrpSpPr/>
            <p:nvPr/>
          </p:nvGrpSpPr>
          <p:grpSpPr>
            <a:xfrm>
              <a:off x="6572412" y="1742608"/>
              <a:ext cx="651762" cy="845065"/>
              <a:chOff x="2317217" y="2193153"/>
              <a:chExt cx="651762" cy="845065"/>
            </a:xfrm>
            <a:grpFill/>
          </p:grpSpPr>
          <p:pic>
            <p:nvPicPr>
              <p:cNvPr id="16" name="Gráfico 15" descr="Diamante con relleno sólido">
                <a:extLst>
                  <a:ext uri="{FF2B5EF4-FFF2-40B4-BE49-F238E27FC236}">
                    <a16:creationId xmlns:a16="http://schemas.microsoft.com/office/drawing/2014/main" id="{4D512840-77F7-23CA-0949-FE0F233A6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555855" y="2240533"/>
                <a:ext cx="271209" cy="271209"/>
              </a:xfrm>
              <a:prstGeom prst="rect">
                <a:avLst/>
              </a:prstGeom>
            </p:spPr>
          </p:pic>
          <p:pic>
            <p:nvPicPr>
              <p:cNvPr id="15" name="Gráfico 14" descr="Mano abierta con relleno sólido">
                <a:extLst>
                  <a:ext uri="{FF2B5EF4-FFF2-40B4-BE49-F238E27FC236}">
                    <a16:creationId xmlns:a16="http://schemas.microsoft.com/office/drawing/2014/main" id="{6027A13B-E82D-8046-5FCD-C06EE7A26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317217" y="2193153"/>
                <a:ext cx="651762" cy="845065"/>
              </a:xfrm>
              <a:prstGeom prst="rect">
                <a:avLst/>
              </a:prstGeom>
            </p:spPr>
          </p:pic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2318E6C-2478-F244-1030-5400DB121AF2}"/>
              </a:ext>
            </a:extLst>
          </p:cNvPr>
          <p:cNvGrpSpPr/>
          <p:nvPr/>
        </p:nvGrpSpPr>
        <p:grpSpPr>
          <a:xfrm>
            <a:off x="5387732" y="2806744"/>
            <a:ext cx="1379858" cy="1679516"/>
            <a:chOff x="3325130" y="666481"/>
            <a:chExt cx="1379858" cy="167951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2B9DE6A-3426-8C7B-B15A-8BE9275A41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08639" y="666482"/>
              <a:ext cx="696349" cy="1679515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  <a:gd name="connsiteX0" fmla="*/ 10000 w 10343"/>
                <a:gd name="connsiteY0" fmla="*/ 7266 h 10078"/>
                <a:gd name="connsiteX1" fmla="*/ 10000 w 10343"/>
                <a:gd name="connsiteY1" fmla="*/ 2944 h 10078"/>
                <a:gd name="connsiteX2" fmla="*/ 5362 w 10343"/>
                <a:gd name="connsiteY2" fmla="*/ 232 h 10078"/>
                <a:gd name="connsiteX3" fmla="*/ 4614 w 10343"/>
                <a:gd name="connsiteY3" fmla="*/ 232 h 10078"/>
                <a:gd name="connsiteX4" fmla="*/ 362 w 10343"/>
                <a:gd name="connsiteY4" fmla="*/ 2393 h 10078"/>
                <a:gd name="connsiteX5" fmla="*/ 0 w 10343"/>
                <a:gd name="connsiteY5" fmla="*/ 2944 h 10078"/>
                <a:gd name="connsiteX6" fmla="*/ 0 w 10343"/>
                <a:gd name="connsiteY6" fmla="*/ 7266 h 10078"/>
                <a:gd name="connsiteX7" fmla="*/ 362 w 10343"/>
                <a:gd name="connsiteY7" fmla="*/ 7838 h 10078"/>
                <a:gd name="connsiteX8" fmla="*/ 4614 w 10343"/>
                <a:gd name="connsiteY8" fmla="*/ 9999 h 10078"/>
                <a:gd name="connsiteX9" fmla="*/ 5362 w 10343"/>
                <a:gd name="connsiteY9" fmla="*/ 9999 h 10078"/>
                <a:gd name="connsiteX10" fmla="*/ 9638 w 10343"/>
                <a:gd name="connsiteY10" fmla="*/ 7838 h 10078"/>
                <a:gd name="connsiteX11" fmla="*/ 10000 w 10343"/>
                <a:gd name="connsiteY11" fmla="*/ 7266 h 10078"/>
                <a:gd name="connsiteX0" fmla="*/ 10000 w 10000"/>
                <a:gd name="connsiteY0" fmla="*/ 7584 h 10396"/>
                <a:gd name="connsiteX1" fmla="*/ 5362 w 10000"/>
                <a:gd name="connsiteY1" fmla="*/ 550 h 10396"/>
                <a:gd name="connsiteX2" fmla="*/ 4614 w 10000"/>
                <a:gd name="connsiteY2" fmla="*/ 550 h 10396"/>
                <a:gd name="connsiteX3" fmla="*/ 362 w 10000"/>
                <a:gd name="connsiteY3" fmla="*/ 2711 h 10396"/>
                <a:gd name="connsiteX4" fmla="*/ 0 w 10000"/>
                <a:gd name="connsiteY4" fmla="*/ 3262 h 10396"/>
                <a:gd name="connsiteX5" fmla="*/ 0 w 10000"/>
                <a:gd name="connsiteY5" fmla="*/ 7584 h 10396"/>
                <a:gd name="connsiteX6" fmla="*/ 362 w 10000"/>
                <a:gd name="connsiteY6" fmla="*/ 8156 h 10396"/>
                <a:gd name="connsiteX7" fmla="*/ 4614 w 10000"/>
                <a:gd name="connsiteY7" fmla="*/ 10317 h 10396"/>
                <a:gd name="connsiteX8" fmla="*/ 5362 w 10000"/>
                <a:gd name="connsiteY8" fmla="*/ 10317 h 10396"/>
                <a:gd name="connsiteX9" fmla="*/ 9638 w 10000"/>
                <a:gd name="connsiteY9" fmla="*/ 8156 h 10396"/>
                <a:gd name="connsiteX10" fmla="*/ 10000 w 10000"/>
                <a:gd name="connsiteY10" fmla="*/ 7584 h 10396"/>
                <a:gd name="connsiteX0" fmla="*/ 10000 w 10000"/>
                <a:gd name="connsiteY0" fmla="*/ 7034 h 9846"/>
                <a:gd name="connsiteX1" fmla="*/ 4614 w 10000"/>
                <a:gd name="connsiteY1" fmla="*/ 0 h 9846"/>
                <a:gd name="connsiteX2" fmla="*/ 362 w 10000"/>
                <a:gd name="connsiteY2" fmla="*/ 2161 h 9846"/>
                <a:gd name="connsiteX3" fmla="*/ 0 w 10000"/>
                <a:gd name="connsiteY3" fmla="*/ 2712 h 9846"/>
                <a:gd name="connsiteX4" fmla="*/ 0 w 10000"/>
                <a:gd name="connsiteY4" fmla="*/ 7034 h 9846"/>
                <a:gd name="connsiteX5" fmla="*/ 362 w 10000"/>
                <a:gd name="connsiteY5" fmla="*/ 7606 h 9846"/>
                <a:gd name="connsiteX6" fmla="*/ 4614 w 10000"/>
                <a:gd name="connsiteY6" fmla="*/ 9767 h 9846"/>
                <a:gd name="connsiteX7" fmla="*/ 5362 w 10000"/>
                <a:gd name="connsiteY7" fmla="*/ 9767 h 9846"/>
                <a:gd name="connsiteX8" fmla="*/ 9638 w 10000"/>
                <a:gd name="connsiteY8" fmla="*/ 7606 h 9846"/>
                <a:gd name="connsiteX9" fmla="*/ 10000 w 10000"/>
                <a:gd name="connsiteY9" fmla="*/ 7034 h 9846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9638 w 9638"/>
                <a:gd name="connsiteY0" fmla="*/ 7725 h 10000"/>
                <a:gd name="connsiteX1" fmla="*/ 4614 w 9638"/>
                <a:gd name="connsiteY1" fmla="*/ 0 h 10000"/>
                <a:gd name="connsiteX2" fmla="*/ 362 w 9638"/>
                <a:gd name="connsiteY2" fmla="*/ 2195 h 10000"/>
                <a:gd name="connsiteX3" fmla="*/ 0 w 9638"/>
                <a:gd name="connsiteY3" fmla="*/ 2754 h 10000"/>
                <a:gd name="connsiteX4" fmla="*/ 0 w 9638"/>
                <a:gd name="connsiteY4" fmla="*/ 7144 h 10000"/>
                <a:gd name="connsiteX5" fmla="*/ 362 w 9638"/>
                <a:gd name="connsiteY5" fmla="*/ 7725 h 10000"/>
                <a:gd name="connsiteX6" fmla="*/ 4614 w 9638"/>
                <a:gd name="connsiteY6" fmla="*/ 9920 h 10000"/>
                <a:gd name="connsiteX7" fmla="*/ 5362 w 9638"/>
                <a:gd name="connsiteY7" fmla="*/ 9920 h 10000"/>
                <a:gd name="connsiteX8" fmla="*/ 9638 w 9638"/>
                <a:gd name="connsiteY8" fmla="*/ 7725 h 10000"/>
                <a:gd name="connsiteX0" fmla="*/ 5563 w 5563"/>
                <a:gd name="connsiteY0" fmla="*/ 9920 h 10000"/>
                <a:gd name="connsiteX1" fmla="*/ 4787 w 5563"/>
                <a:gd name="connsiteY1" fmla="*/ 0 h 10000"/>
                <a:gd name="connsiteX2" fmla="*/ 376 w 5563"/>
                <a:gd name="connsiteY2" fmla="*/ 2195 h 10000"/>
                <a:gd name="connsiteX3" fmla="*/ 0 w 5563"/>
                <a:gd name="connsiteY3" fmla="*/ 2754 h 10000"/>
                <a:gd name="connsiteX4" fmla="*/ 0 w 5563"/>
                <a:gd name="connsiteY4" fmla="*/ 7144 h 10000"/>
                <a:gd name="connsiteX5" fmla="*/ 376 w 5563"/>
                <a:gd name="connsiteY5" fmla="*/ 7725 h 10000"/>
                <a:gd name="connsiteX6" fmla="*/ 4787 w 5563"/>
                <a:gd name="connsiteY6" fmla="*/ 9920 h 10000"/>
                <a:gd name="connsiteX7" fmla="*/ 5563 w 5563"/>
                <a:gd name="connsiteY7" fmla="*/ 9920 h 10000"/>
                <a:gd name="connsiteX0" fmla="*/ 10000 w 10003"/>
                <a:gd name="connsiteY0" fmla="*/ 9920 h 10758"/>
                <a:gd name="connsiteX1" fmla="*/ 8605 w 10003"/>
                <a:gd name="connsiteY1" fmla="*/ 0 h 10758"/>
                <a:gd name="connsiteX2" fmla="*/ 676 w 10003"/>
                <a:gd name="connsiteY2" fmla="*/ 2195 h 10758"/>
                <a:gd name="connsiteX3" fmla="*/ 0 w 10003"/>
                <a:gd name="connsiteY3" fmla="*/ 2754 h 10758"/>
                <a:gd name="connsiteX4" fmla="*/ 0 w 10003"/>
                <a:gd name="connsiteY4" fmla="*/ 7144 h 10758"/>
                <a:gd name="connsiteX5" fmla="*/ 676 w 10003"/>
                <a:gd name="connsiteY5" fmla="*/ 7725 h 10758"/>
                <a:gd name="connsiteX6" fmla="*/ 8605 w 10003"/>
                <a:gd name="connsiteY6" fmla="*/ 9920 h 10758"/>
                <a:gd name="connsiteX7" fmla="*/ 10000 w 10003"/>
                <a:gd name="connsiteY7" fmla="*/ 9920 h 10758"/>
                <a:gd name="connsiteX0" fmla="*/ 10000 w 10000"/>
                <a:gd name="connsiteY0" fmla="*/ 9920 h 10654"/>
                <a:gd name="connsiteX1" fmla="*/ 8605 w 10000"/>
                <a:gd name="connsiteY1" fmla="*/ 0 h 10654"/>
                <a:gd name="connsiteX2" fmla="*/ 676 w 10000"/>
                <a:gd name="connsiteY2" fmla="*/ 2195 h 10654"/>
                <a:gd name="connsiteX3" fmla="*/ 0 w 10000"/>
                <a:gd name="connsiteY3" fmla="*/ 2754 h 10654"/>
                <a:gd name="connsiteX4" fmla="*/ 0 w 10000"/>
                <a:gd name="connsiteY4" fmla="*/ 7144 h 10654"/>
                <a:gd name="connsiteX5" fmla="*/ 676 w 10000"/>
                <a:gd name="connsiteY5" fmla="*/ 7725 h 10654"/>
                <a:gd name="connsiteX6" fmla="*/ 8605 w 10000"/>
                <a:gd name="connsiteY6" fmla="*/ 9920 h 10654"/>
                <a:gd name="connsiteX7" fmla="*/ 10000 w 10000"/>
                <a:gd name="connsiteY7" fmla="*/ 9920 h 10654"/>
                <a:gd name="connsiteX0" fmla="*/ 8605 w 9595"/>
                <a:gd name="connsiteY0" fmla="*/ 9920 h 9920"/>
                <a:gd name="connsiteX1" fmla="*/ 8605 w 9595"/>
                <a:gd name="connsiteY1" fmla="*/ 0 h 9920"/>
                <a:gd name="connsiteX2" fmla="*/ 676 w 9595"/>
                <a:gd name="connsiteY2" fmla="*/ 2195 h 9920"/>
                <a:gd name="connsiteX3" fmla="*/ 0 w 9595"/>
                <a:gd name="connsiteY3" fmla="*/ 2754 h 9920"/>
                <a:gd name="connsiteX4" fmla="*/ 0 w 9595"/>
                <a:gd name="connsiteY4" fmla="*/ 7144 h 9920"/>
                <a:gd name="connsiteX5" fmla="*/ 676 w 9595"/>
                <a:gd name="connsiteY5" fmla="*/ 7725 h 9920"/>
                <a:gd name="connsiteX6" fmla="*/ 8605 w 9595"/>
                <a:gd name="connsiteY6" fmla="*/ 9920 h 9920"/>
                <a:gd name="connsiteX0" fmla="*/ 8968 w 10000"/>
                <a:gd name="connsiteY0" fmla="*/ 10000 h 10000"/>
                <a:gd name="connsiteX1" fmla="*/ 8968 w 10000"/>
                <a:gd name="connsiteY1" fmla="*/ 0 h 10000"/>
                <a:gd name="connsiteX2" fmla="*/ 705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05 w 10000"/>
                <a:gd name="connsiteY5" fmla="*/ 7787 h 10000"/>
                <a:gd name="connsiteX6" fmla="*/ 8968 w 10000"/>
                <a:gd name="connsiteY6" fmla="*/ 10000 h 10000"/>
                <a:gd name="connsiteX0" fmla="*/ 8968 w 9597"/>
                <a:gd name="connsiteY0" fmla="*/ 10000 h 10000"/>
                <a:gd name="connsiteX1" fmla="*/ 8968 w 9597"/>
                <a:gd name="connsiteY1" fmla="*/ 0 h 10000"/>
                <a:gd name="connsiteX2" fmla="*/ 705 w 9597"/>
                <a:gd name="connsiteY2" fmla="*/ 2213 h 10000"/>
                <a:gd name="connsiteX3" fmla="*/ 0 w 9597"/>
                <a:gd name="connsiteY3" fmla="*/ 2776 h 10000"/>
                <a:gd name="connsiteX4" fmla="*/ 0 w 9597"/>
                <a:gd name="connsiteY4" fmla="*/ 7202 h 10000"/>
                <a:gd name="connsiteX5" fmla="*/ 705 w 9597"/>
                <a:gd name="connsiteY5" fmla="*/ 7787 h 10000"/>
                <a:gd name="connsiteX6" fmla="*/ 8968 w 9597"/>
                <a:gd name="connsiteY6" fmla="*/ 10000 h 10000"/>
                <a:gd name="connsiteX0" fmla="*/ 9345 w 9361"/>
                <a:gd name="connsiteY0" fmla="*/ 10000 h 10000"/>
                <a:gd name="connsiteX1" fmla="*/ 9345 w 9361"/>
                <a:gd name="connsiteY1" fmla="*/ 0 h 10000"/>
                <a:gd name="connsiteX2" fmla="*/ 735 w 9361"/>
                <a:gd name="connsiteY2" fmla="*/ 2213 h 10000"/>
                <a:gd name="connsiteX3" fmla="*/ 0 w 9361"/>
                <a:gd name="connsiteY3" fmla="*/ 2776 h 10000"/>
                <a:gd name="connsiteX4" fmla="*/ 0 w 9361"/>
                <a:gd name="connsiteY4" fmla="*/ 7202 h 10000"/>
                <a:gd name="connsiteX5" fmla="*/ 735 w 9361"/>
                <a:gd name="connsiteY5" fmla="*/ 7787 h 10000"/>
                <a:gd name="connsiteX6" fmla="*/ 9345 w 9361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27"/>
                <a:gd name="connsiteY0" fmla="*/ 10000 h 10000"/>
                <a:gd name="connsiteX1" fmla="*/ 9983 w 10027"/>
                <a:gd name="connsiteY1" fmla="*/ 0 h 10000"/>
                <a:gd name="connsiteX2" fmla="*/ 785 w 10027"/>
                <a:gd name="connsiteY2" fmla="*/ 2213 h 10000"/>
                <a:gd name="connsiteX3" fmla="*/ 0 w 10027"/>
                <a:gd name="connsiteY3" fmla="*/ 2776 h 10000"/>
                <a:gd name="connsiteX4" fmla="*/ 0 w 10027"/>
                <a:gd name="connsiteY4" fmla="*/ 7202 h 10000"/>
                <a:gd name="connsiteX5" fmla="*/ 785 w 10027"/>
                <a:gd name="connsiteY5" fmla="*/ 7787 h 10000"/>
                <a:gd name="connsiteX6" fmla="*/ 9983 w 10027"/>
                <a:gd name="connsiteY6" fmla="*/ 10000 h 10000"/>
                <a:gd name="connsiteX0" fmla="*/ 9983 w 10001"/>
                <a:gd name="connsiteY0" fmla="*/ 10000 h 10000"/>
                <a:gd name="connsiteX1" fmla="*/ 9983 w 10001"/>
                <a:gd name="connsiteY1" fmla="*/ 0 h 10000"/>
                <a:gd name="connsiteX2" fmla="*/ 785 w 10001"/>
                <a:gd name="connsiteY2" fmla="*/ 2213 h 10000"/>
                <a:gd name="connsiteX3" fmla="*/ 0 w 10001"/>
                <a:gd name="connsiteY3" fmla="*/ 2776 h 10000"/>
                <a:gd name="connsiteX4" fmla="*/ 0 w 10001"/>
                <a:gd name="connsiteY4" fmla="*/ 7202 h 10000"/>
                <a:gd name="connsiteX5" fmla="*/ 785 w 10001"/>
                <a:gd name="connsiteY5" fmla="*/ 7787 h 10000"/>
                <a:gd name="connsiteX6" fmla="*/ 9983 w 10001"/>
                <a:gd name="connsiteY6" fmla="*/ 10000 h 10000"/>
                <a:gd name="connsiteX0" fmla="*/ 9983 w 9983"/>
                <a:gd name="connsiteY0" fmla="*/ 10000 h 10000"/>
                <a:gd name="connsiteX1" fmla="*/ 9983 w 9983"/>
                <a:gd name="connsiteY1" fmla="*/ 0 h 10000"/>
                <a:gd name="connsiteX2" fmla="*/ 785 w 9983"/>
                <a:gd name="connsiteY2" fmla="*/ 2213 h 10000"/>
                <a:gd name="connsiteX3" fmla="*/ 0 w 9983"/>
                <a:gd name="connsiteY3" fmla="*/ 2776 h 10000"/>
                <a:gd name="connsiteX4" fmla="*/ 0 w 9983"/>
                <a:gd name="connsiteY4" fmla="*/ 7202 h 10000"/>
                <a:gd name="connsiteX5" fmla="*/ 785 w 9983"/>
                <a:gd name="connsiteY5" fmla="*/ 7787 h 10000"/>
                <a:gd name="connsiteX6" fmla="*/ 9983 w 9983"/>
                <a:gd name="connsiteY6" fmla="*/ 10000 h 10000"/>
                <a:gd name="connsiteX0" fmla="*/ 10000 w 10000"/>
                <a:gd name="connsiteY0" fmla="*/ 10000 h 10000"/>
                <a:gd name="connsiteX1" fmla="*/ 10000 w 10000"/>
                <a:gd name="connsiteY1" fmla="*/ 0 h 10000"/>
                <a:gd name="connsiteX2" fmla="*/ 786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86 w 10000"/>
                <a:gd name="connsiteY5" fmla="*/ 7787 h 10000"/>
                <a:gd name="connsiteX6" fmla="*/ 10000 w 10000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cubicBezTo>
                    <a:pt x="9962" y="8474"/>
                    <a:pt x="9932" y="3176"/>
                    <a:pt x="10000" y="0"/>
                  </a:cubicBezTo>
                  <a:lnTo>
                    <a:pt x="786" y="2213"/>
                  </a:lnTo>
                  <a:cubicBezTo>
                    <a:pt x="263" y="2321"/>
                    <a:pt x="0" y="2538"/>
                    <a:pt x="0" y="2776"/>
                  </a:cubicBezTo>
                  <a:lnTo>
                    <a:pt x="0" y="7202"/>
                  </a:lnTo>
                  <a:cubicBezTo>
                    <a:pt x="0" y="7441"/>
                    <a:pt x="263" y="7657"/>
                    <a:pt x="786" y="7787"/>
                  </a:cubicBezTo>
                  <a:lnTo>
                    <a:pt x="10000" y="10000"/>
                  </a:lnTo>
                  <a:close/>
                </a:path>
              </a:pathLst>
            </a:custGeom>
            <a:solidFill>
              <a:srgbClr val="8AA5CC"/>
            </a:solidFill>
            <a:ln w="222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CAFA1DD-BA64-23C6-5FF8-3ECF84B1E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130" y="666481"/>
              <a:ext cx="695629" cy="1679515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  <a:gd name="connsiteX0" fmla="*/ 10000 w 10343"/>
                <a:gd name="connsiteY0" fmla="*/ 7266 h 10078"/>
                <a:gd name="connsiteX1" fmla="*/ 10000 w 10343"/>
                <a:gd name="connsiteY1" fmla="*/ 2944 h 10078"/>
                <a:gd name="connsiteX2" fmla="*/ 5362 w 10343"/>
                <a:gd name="connsiteY2" fmla="*/ 232 h 10078"/>
                <a:gd name="connsiteX3" fmla="*/ 4614 w 10343"/>
                <a:gd name="connsiteY3" fmla="*/ 232 h 10078"/>
                <a:gd name="connsiteX4" fmla="*/ 362 w 10343"/>
                <a:gd name="connsiteY4" fmla="*/ 2393 h 10078"/>
                <a:gd name="connsiteX5" fmla="*/ 0 w 10343"/>
                <a:gd name="connsiteY5" fmla="*/ 2944 h 10078"/>
                <a:gd name="connsiteX6" fmla="*/ 0 w 10343"/>
                <a:gd name="connsiteY6" fmla="*/ 7266 h 10078"/>
                <a:gd name="connsiteX7" fmla="*/ 362 w 10343"/>
                <a:gd name="connsiteY7" fmla="*/ 7838 h 10078"/>
                <a:gd name="connsiteX8" fmla="*/ 4614 w 10343"/>
                <a:gd name="connsiteY8" fmla="*/ 9999 h 10078"/>
                <a:gd name="connsiteX9" fmla="*/ 5362 w 10343"/>
                <a:gd name="connsiteY9" fmla="*/ 9999 h 10078"/>
                <a:gd name="connsiteX10" fmla="*/ 9638 w 10343"/>
                <a:gd name="connsiteY10" fmla="*/ 7838 h 10078"/>
                <a:gd name="connsiteX11" fmla="*/ 10000 w 10343"/>
                <a:gd name="connsiteY11" fmla="*/ 7266 h 10078"/>
                <a:gd name="connsiteX0" fmla="*/ 10000 w 10000"/>
                <a:gd name="connsiteY0" fmla="*/ 7584 h 10396"/>
                <a:gd name="connsiteX1" fmla="*/ 5362 w 10000"/>
                <a:gd name="connsiteY1" fmla="*/ 550 h 10396"/>
                <a:gd name="connsiteX2" fmla="*/ 4614 w 10000"/>
                <a:gd name="connsiteY2" fmla="*/ 550 h 10396"/>
                <a:gd name="connsiteX3" fmla="*/ 362 w 10000"/>
                <a:gd name="connsiteY3" fmla="*/ 2711 h 10396"/>
                <a:gd name="connsiteX4" fmla="*/ 0 w 10000"/>
                <a:gd name="connsiteY4" fmla="*/ 3262 h 10396"/>
                <a:gd name="connsiteX5" fmla="*/ 0 w 10000"/>
                <a:gd name="connsiteY5" fmla="*/ 7584 h 10396"/>
                <a:gd name="connsiteX6" fmla="*/ 362 w 10000"/>
                <a:gd name="connsiteY6" fmla="*/ 8156 h 10396"/>
                <a:gd name="connsiteX7" fmla="*/ 4614 w 10000"/>
                <a:gd name="connsiteY7" fmla="*/ 10317 h 10396"/>
                <a:gd name="connsiteX8" fmla="*/ 5362 w 10000"/>
                <a:gd name="connsiteY8" fmla="*/ 10317 h 10396"/>
                <a:gd name="connsiteX9" fmla="*/ 9638 w 10000"/>
                <a:gd name="connsiteY9" fmla="*/ 8156 h 10396"/>
                <a:gd name="connsiteX10" fmla="*/ 10000 w 10000"/>
                <a:gd name="connsiteY10" fmla="*/ 7584 h 10396"/>
                <a:gd name="connsiteX0" fmla="*/ 10000 w 10000"/>
                <a:gd name="connsiteY0" fmla="*/ 7034 h 9846"/>
                <a:gd name="connsiteX1" fmla="*/ 4614 w 10000"/>
                <a:gd name="connsiteY1" fmla="*/ 0 h 9846"/>
                <a:gd name="connsiteX2" fmla="*/ 362 w 10000"/>
                <a:gd name="connsiteY2" fmla="*/ 2161 h 9846"/>
                <a:gd name="connsiteX3" fmla="*/ 0 w 10000"/>
                <a:gd name="connsiteY3" fmla="*/ 2712 h 9846"/>
                <a:gd name="connsiteX4" fmla="*/ 0 w 10000"/>
                <a:gd name="connsiteY4" fmla="*/ 7034 h 9846"/>
                <a:gd name="connsiteX5" fmla="*/ 362 w 10000"/>
                <a:gd name="connsiteY5" fmla="*/ 7606 h 9846"/>
                <a:gd name="connsiteX6" fmla="*/ 4614 w 10000"/>
                <a:gd name="connsiteY6" fmla="*/ 9767 h 9846"/>
                <a:gd name="connsiteX7" fmla="*/ 5362 w 10000"/>
                <a:gd name="connsiteY7" fmla="*/ 9767 h 9846"/>
                <a:gd name="connsiteX8" fmla="*/ 9638 w 10000"/>
                <a:gd name="connsiteY8" fmla="*/ 7606 h 9846"/>
                <a:gd name="connsiteX9" fmla="*/ 10000 w 10000"/>
                <a:gd name="connsiteY9" fmla="*/ 7034 h 9846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9638 w 9638"/>
                <a:gd name="connsiteY0" fmla="*/ 7725 h 10000"/>
                <a:gd name="connsiteX1" fmla="*/ 4614 w 9638"/>
                <a:gd name="connsiteY1" fmla="*/ 0 h 10000"/>
                <a:gd name="connsiteX2" fmla="*/ 362 w 9638"/>
                <a:gd name="connsiteY2" fmla="*/ 2195 h 10000"/>
                <a:gd name="connsiteX3" fmla="*/ 0 w 9638"/>
                <a:gd name="connsiteY3" fmla="*/ 2754 h 10000"/>
                <a:gd name="connsiteX4" fmla="*/ 0 w 9638"/>
                <a:gd name="connsiteY4" fmla="*/ 7144 h 10000"/>
                <a:gd name="connsiteX5" fmla="*/ 362 w 9638"/>
                <a:gd name="connsiteY5" fmla="*/ 7725 h 10000"/>
                <a:gd name="connsiteX6" fmla="*/ 4614 w 9638"/>
                <a:gd name="connsiteY6" fmla="*/ 9920 h 10000"/>
                <a:gd name="connsiteX7" fmla="*/ 5362 w 9638"/>
                <a:gd name="connsiteY7" fmla="*/ 9920 h 10000"/>
                <a:gd name="connsiteX8" fmla="*/ 9638 w 9638"/>
                <a:gd name="connsiteY8" fmla="*/ 7725 h 10000"/>
                <a:gd name="connsiteX0" fmla="*/ 5563 w 5563"/>
                <a:gd name="connsiteY0" fmla="*/ 9920 h 10000"/>
                <a:gd name="connsiteX1" fmla="*/ 4787 w 5563"/>
                <a:gd name="connsiteY1" fmla="*/ 0 h 10000"/>
                <a:gd name="connsiteX2" fmla="*/ 376 w 5563"/>
                <a:gd name="connsiteY2" fmla="*/ 2195 h 10000"/>
                <a:gd name="connsiteX3" fmla="*/ 0 w 5563"/>
                <a:gd name="connsiteY3" fmla="*/ 2754 h 10000"/>
                <a:gd name="connsiteX4" fmla="*/ 0 w 5563"/>
                <a:gd name="connsiteY4" fmla="*/ 7144 h 10000"/>
                <a:gd name="connsiteX5" fmla="*/ 376 w 5563"/>
                <a:gd name="connsiteY5" fmla="*/ 7725 h 10000"/>
                <a:gd name="connsiteX6" fmla="*/ 4787 w 5563"/>
                <a:gd name="connsiteY6" fmla="*/ 9920 h 10000"/>
                <a:gd name="connsiteX7" fmla="*/ 5563 w 5563"/>
                <a:gd name="connsiteY7" fmla="*/ 9920 h 10000"/>
                <a:gd name="connsiteX0" fmla="*/ 10000 w 10003"/>
                <a:gd name="connsiteY0" fmla="*/ 9920 h 10758"/>
                <a:gd name="connsiteX1" fmla="*/ 8605 w 10003"/>
                <a:gd name="connsiteY1" fmla="*/ 0 h 10758"/>
                <a:gd name="connsiteX2" fmla="*/ 676 w 10003"/>
                <a:gd name="connsiteY2" fmla="*/ 2195 h 10758"/>
                <a:gd name="connsiteX3" fmla="*/ 0 w 10003"/>
                <a:gd name="connsiteY3" fmla="*/ 2754 h 10758"/>
                <a:gd name="connsiteX4" fmla="*/ 0 w 10003"/>
                <a:gd name="connsiteY4" fmla="*/ 7144 h 10758"/>
                <a:gd name="connsiteX5" fmla="*/ 676 w 10003"/>
                <a:gd name="connsiteY5" fmla="*/ 7725 h 10758"/>
                <a:gd name="connsiteX6" fmla="*/ 8605 w 10003"/>
                <a:gd name="connsiteY6" fmla="*/ 9920 h 10758"/>
                <a:gd name="connsiteX7" fmla="*/ 10000 w 10003"/>
                <a:gd name="connsiteY7" fmla="*/ 9920 h 10758"/>
                <a:gd name="connsiteX0" fmla="*/ 10000 w 10000"/>
                <a:gd name="connsiteY0" fmla="*/ 9920 h 10654"/>
                <a:gd name="connsiteX1" fmla="*/ 8605 w 10000"/>
                <a:gd name="connsiteY1" fmla="*/ 0 h 10654"/>
                <a:gd name="connsiteX2" fmla="*/ 676 w 10000"/>
                <a:gd name="connsiteY2" fmla="*/ 2195 h 10654"/>
                <a:gd name="connsiteX3" fmla="*/ 0 w 10000"/>
                <a:gd name="connsiteY3" fmla="*/ 2754 h 10654"/>
                <a:gd name="connsiteX4" fmla="*/ 0 w 10000"/>
                <a:gd name="connsiteY4" fmla="*/ 7144 h 10654"/>
                <a:gd name="connsiteX5" fmla="*/ 676 w 10000"/>
                <a:gd name="connsiteY5" fmla="*/ 7725 h 10654"/>
                <a:gd name="connsiteX6" fmla="*/ 8605 w 10000"/>
                <a:gd name="connsiteY6" fmla="*/ 9920 h 10654"/>
                <a:gd name="connsiteX7" fmla="*/ 10000 w 10000"/>
                <a:gd name="connsiteY7" fmla="*/ 9920 h 10654"/>
                <a:gd name="connsiteX0" fmla="*/ 8605 w 9595"/>
                <a:gd name="connsiteY0" fmla="*/ 9920 h 9920"/>
                <a:gd name="connsiteX1" fmla="*/ 8605 w 9595"/>
                <a:gd name="connsiteY1" fmla="*/ 0 h 9920"/>
                <a:gd name="connsiteX2" fmla="*/ 676 w 9595"/>
                <a:gd name="connsiteY2" fmla="*/ 2195 h 9920"/>
                <a:gd name="connsiteX3" fmla="*/ 0 w 9595"/>
                <a:gd name="connsiteY3" fmla="*/ 2754 h 9920"/>
                <a:gd name="connsiteX4" fmla="*/ 0 w 9595"/>
                <a:gd name="connsiteY4" fmla="*/ 7144 h 9920"/>
                <a:gd name="connsiteX5" fmla="*/ 676 w 9595"/>
                <a:gd name="connsiteY5" fmla="*/ 7725 h 9920"/>
                <a:gd name="connsiteX6" fmla="*/ 8605 w 9595"/>
                <a:gd name="connsiteY6" fmla="*/ 9920 h 9920"/>
                <a:gd name="connsiteX0" fmla="*/ 8968 w 10000"/>
                <a:gd name="connsiteY0" fmla="*/ 10000 h 10000"/>
                <a:gd name="connsiteX1" fmla="*/ 8968 w 10000"/>
                <a:gd name="connsiteY1" fmla="*/ 0 h 10000"/>
                <a:gd name="connsiteX2" fmla="*/ 705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05 w 10000"/>
                <a:gd name="connsiteY5" fmla="*/ 7787 h 10000"/>
                <a:gd name="connsiteX6" fmla="*/ 8968 w 10000"/>
                <a:gd name="connsiteY6" fmla="*/ 10000 h 10000"/>
                <a:gd name="connsiteX0" fmla="*/ 8968 w 9597"/>
                <a:gd name="connsiteY0" fmla="*/ 10000 h 10000"/>
                <a:gd name="connsiteX1" fmla="*/ 8968 w 9597"/>
                <a:gd name="connsiteY1" fmla="*/ 0 h 10000"/>
                <a:gd name="connsiteX2" fmla="*/ 705 w 9597"/>
                <a:gd name="connsiteY2" fmla="*/ 2213 h 10000"/>
                <a:gd name="connsiteX3" fmla="*/ 0 w 9597"/>
                <a:gd name="connsiteY3" fmla="*/ 2776 h 10000"/>
                <a:gd name="connsiteX4" fmla="*/ 0 w 9597"/>
                <a:gd name="connsiteY4" fmla="*/ 7202 h 10000"/>
                <a:gd name="connsiteX5" fmla="*/ 705 w 9597"/>
                <a:gd name="connsiteY5" fmla="*/ 7787 h 10000"/>
                <a:gd name="connsiteX6" fmla="*/ 8968 w 9597"/>
                <a:gd name="connsiteY6" fmla="*/ 10000 h 10000"/>
                <a:gd name="connsiteX0" fmla="*/ 9345 w 9361"/>
                <a:gd name="connsiteY0" fmla="*/ 10000 h 10000"/>
                <a:gd name="connsiteX1" fmla="*/ 9345 w 9361"/>
                <a:gd name="connsiteY1" fmla="*/ 0 h 10000"/>
                <a:gd name="connsiteX2" fmla="*/ 735 w 9361"/>
                <a:gd name="connsiteY2" fmla="*/ 2213 h 10000"/>
                <a:gd name="connsiteX3" fmla="*/ 0 w 9361"/>
                <a:gd name="connsiteY3" fmla="*/ 2776 h 10000"/>
                <a:gd name="connsiteX4" fmla="*/ 0 w 9361"/>
                <a:gd name="connsiteY4" fmla="*/ 7202 h 10000"/>
                <a:gd name="connsiteX5" fmla="*/ 735 w 9361"/>
                <a:gd name="connsiteY5" fmla="*/ 7787 h 10000"/>
                <a:gd name="connsiteX6" fmla="*/ 9345 w 9361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27"/>
                <a:gd name="connsiteY0" fmla="*/ 10000 h 10000"/>
                <a:gd name="connsiteX1" fmla="*/ 9983 w 10027"/>
                <a:gd name="connsiteY1" fmla="*/ 0 h 10000"/>
                <a:gd name="connsiteX2" fmla="*/ 785 w 10027"/>
                <a:gd name="connsiteY2" fmla="*/ 2213 h 10000"/>
                <a:gd name="connsiteX3" fmla="*/ 0 w 10027"/>
                <a:gd name="connsiteY3" fmla="*/ 2776 h 10000"/>
                <a:gd name="connsiteX4" fmla="*/ 0 w 10027"/>
                <a:gd name="connsiteY4" fmla="*/ 7202 h 10000"/>
                <a:gd name="connsiteX5" fmla="*/ 785 w 10027"/>
                <a:gd name="connsiteY5" fmla="*/ 7787 h 10000"/>
                <a:gd name="connsiteX6" fmla="*/ 9983 w 10027"/>
                <a:gd name="connsiteY6" fmla="*/ 10000 h 10000"/>
                <a:gd name="connsiteX0" fmla="*/ 9983 w 9983"/>
                <a:gd name="connsiteY0" fmla="*/ 10000 h 10000"/>
                <a:gd name="connsiteX1" fmla="*/ 9983 w 9983"/>
                <a:gd name="connsiteY1" fmla="*/ 0 h 10000"/>
                <a:gd name="connsiteX2" fmla="*/ 785 w 9983"/>
                <a:gd name="connsiteY2" fmla="*/ 2213 h 10000"/>
                <a:gd name="connsiteX3" fmla="*/ 0 w 9983"/>
                <a:gd name="connsiteY3" fmla="*/ 2776 h 10000"/>
                <a:gd name="connsiteX4" fmla="*/ 0 w 9983"/>
                <a:gd name="connsiteY4" fmla="*/ 7202 h 10000"/>
                <a:gd name="connsiteX5" fmla="*/ 785 w 9983"/>
                <a:gd name="connsiteY5" fmla="*/ 7787 h 10000"/>
                <a:gd name="connsiteX6" fmla="*/ 9983 w 9983"/>
                <a:gd name="connsiteY6" fmla="*/ 10000 h 10000"/>
                <a:gd name="connsiteX0" fmla="*/ 10000 w 10000"/>
                <a:gd name="connsiteY0" fmla="*/ 10000 h 10000"/>
                <a:gd name="connsiteX1" fmla="*/ 10000 w 10000"/>
                <a:gd name="connsiteY1" fmla="*/ 0 h 10000"/>
                <a:gd name="connsiteX2" fmla="*/ 786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86 w 10000"/>
                <a:gd name="connsiteY5" fmla="*/ 7787 h 10000"/>
                <a:gd name="connsiteX6" fmla="*/ 10000 w 10000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cubicBezTo>
                    <a:pt x="9962" y="8371"/>
                    <a:pt x="9931" y="2969"/>
                    <a:pt x="10000" y="0"/>
                  </a:cubicBezTo>
                  <a:lnTo>
                    <a:pt x="786" y="2213"/>
                  </a:lnTo>
                  <a:cubicBezTo>
                    <a:pt x="263" y="2321"/>
                    <a:pt x="0" y="2538"/>
                    <a:pt x="0" y="2776"/>
                  </a:cubicBezTo>
                  <a:lnTo>
                    <a:pt x="0" y="7202"/>
                  </a:lnTo>
                  <a:cubicBezTo>
                    <a:pt x="0" y="7441"/>
                    <a:pt x="263" y="7657"/>
                    <a:pt x="786" y="7787"/>
                  </a:cubicBezTo>
                  <a:lnTo>
                    <a:pt x="10000" y="10000"/>
                  </a:lnTo>
                  <a:close/>
                </a:path>
              </a:pathLst>
            </a:custGeom>
            <a:solidFill>
              <a:srgbClr val="1463AA"/>
            </a:solidFill>
            <a:ln w="222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Freeform 11">
            <a:extLst>
              <a:ext uri="{FF2B5EF4-FFF2-40B4-BE49-F238E27FC236}">
                <a16:creationId xmlns:a16="http://schemas.microsoft.com/office/drawing/2014/main" id="{5279B4B3-5C5B-932D-C7E5-36B708A4D3CC}"/>
              </a:ext>
            </a:extLst>
          </p:cNvPr>
          <p:cNvSpPr>
            <a:spLocks/>
          </p:cNvSpPr>
          <p:nvPr/>
        </p:nvSpPr>
        <p:spPr bwMode="auto">
          <a:xfrm>
            <a:off x="3820917" y="2924944"/>
            <a:ext cx="1188808" cy="1355834"/>
          </a:xfrm>
          <a:custGeom>
            <a:avLst/>
            <a:gdLst>
              <a:gd name="T0" fmla="*/ 414 w 414"/>
              <a:gd name="T1" fmla="*/ 338 h 472"/>
              <a:gd name="T2" fmla="*/ 414 w 414"/>
              <a:gd name="T3" fmla="*/ 134 h 472"/>
              <a:gd name="T4" fmla="*/ 399 w 414"/>
              <a:gd name="T5" fmla="*/ 108 h 472"/>
              <a:gd name="T6" fmla="*/ 222 w 414"/>
              <a:gd name="T7" fmla="*/ 6 h 472"/>
              <a:gd name="T8" fmla="*/ 191 w 414"/>
              <a:gd name="T9" fmla="*/ 6 h 472"/>
              <a:gd name="T10" fmla="*/ 15 w 414"/>
              <a:gd name="T11" fmla="*/ 108 h 472"/>
              <a:gd name="T12" fmla="*/ 0 w 414"/>
              <a:gd name="T13" fmla="*/ 134 h 472"/>
              <a:gd name="T14" fmla="*/ 0 w 414"/>
              <a:gd name="T15" fmla="*/ 338 h 472"/>
              <a:gd name="T16" fmla="*/ 15 w 414"/>
              <a:gd name="T17" fmla="*/ 365 h 472"/>
              <a:gd name="T18" fmla="*/ 191 w 414"/>
              <a:gd name="T19" fmla="*/ 467 h 472"/>
              <a:gd name="T20" fmla="*/ 222 w 414"/>
              <a:gd name="T21" fmla="*/ 467 h 472"/>
              <a:gd name="T22" fmla="*/ 399 w 414"/>
              <a:gd name="T23" fmla="*/ 365 h 472"/>
              <a:gd name="T24" fmla="*/ 414 w 414"/>
              <a:gd name="T25" fmla="*/ 33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72">
                <a:moveTo>
                  <a:pt x="414" y="338"/>
                </a:moveTo>
                <a:cubicBezTo>
                  <a:pt x="414" y="134"/>
                  <a:pt x="414" y="134"/>
                  <a:pt x="414" y="134"/>
                </a:cubicBezTo>
                <a:cubicBezTo>
                  <a:pt x="414" y="123"/>
                  <a:pt x="408" y="113"/>
                  <a:pt x="399" y="108"/>
                </a:cubicBezTo>
                <a:cubicBezTo>
                  <a:pt x="222" y="6"/>
                  <a:pt x="222" y="6"/>
                  <a:pt x="222" y="6"/>
                </a:cubicBezTo>
                <a:cubicBezTo>
                  <a:pt x="213" y="0"/>
                  <a:pt x="201" y="0"/>
                  <a:pt x="191" y="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5" y="113"/>
                  <a:pt x="0" y="123"/>
                  <a:pt x="0" y="13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49"/>
                  <a:pt x="5" y="359"/>
                  <a:pt x="15" y="3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201" y="472"/>
                  <a:pt x="213" y="472"/>
                  <a:pt x="222" y="467"/>
                </a:cubicBezTo>
                <a:cubicBezTo>
                  <a:pt x="399" y="365"/>
                  <a:pt x="399" y="365"/>
                  <a:pt x="399" y="365"/>
                </a:cubicBezTo>
                <a:cubicBezTo>
                  <a:pt x="408" y="359"/>
                  <a:pt x="414" y="349"/>
                  <a:pt x="414" y="338"/>
                </a:cubicBezTo>
                <a:close/>
              </a:path>
            </a:pathLst>
          </a:custGeom>
          <a:solidFill>
            <a:srgbClr val="E8E8E8"/>
          </a:solidFill>
          <a:ln w="22225">
            <a:solidFill>
              <a:srgbClr val="DCDCDC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09"/>
            <a:endParaRPr lang="ru-RU" sz="900" b="1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F53A05E4-C20F-1030-93CA-0D8E1B05DD29}"/>
              </a:ext>
            </a:extLst>
          </p:cNvPr>
          <p:cNvSpPr>
            <a:spLocks/>
          </p:cNvSpPr>
          <p:nvPr/>
        </p:nvSpPr>
        <p:spPr bwMode="auto">
          <a:xfrm>
            <a:off x="6257168" y="4489902"/>
            <a:ext cx="1188808" cy="1355834"/>
          </a:xfrm>
          <a:custGeom>
            <a:avLst/>
            <a:gdLst>
              <a:gd name="T0" fmla="*/ 414 w 414"/>
              <a:gd name="T1" fmla="*/ 338 h 472"/>
              <a:gd name="T2" fmla="*/ 414 w 414"/>
              <a:gd name="T3" fmla="*/ 134 h 472"/>
              <a:gd name="T4" fmla="*/ 399 w 414"/>
              <a:gd name="T5" fmla="*/ 108 h 472"/>
              <a:gd name="T6" fmla="*/ 222 w 414"/>
              <a:gd name="T7" fmla="*/ 6 h 472"/>
              <a:gd name="T8" fmla="*/ 191 w 414"/>
              <a:gd name="T9" fmla="*/ 6 h 472"/>
              <a:gd name="T10" fmla="*/ 15 w 414"/>
              <a:gd name="T11" fmla="*/ 108 h 472"/>
              <a:gd name="T12" fmla="*/ 0 w 414"/>
              <a:gd name="T13" fmla="*/ 134 h 472"/>
              <a:gd name="T14" fmla="*/ 0 w 414"/>
              <a:gd name="T15" fmla="*/ 338 h 472"/>
              <a:gd name="T16" fmla="*/ 15 w 414"/>
              <a:gd name="T17" fmla="*/ 365 h 472"/>
              <a:gd name="T18" fmla="*/ 191 w 414"/>
              <a:gd name="T19" fmla="*/ 467 h 472"/>
              <a:gd name="T20" fmla="*/ 222 w 414"/>
              <a:gd name="T21" fmla="*/ 467 h 472"/>
              <a:gd name="T22" fmla="*/ 399 w 414"/>
              <a:gd name="T23" fmla="*/ 365 h 472"/>
              <a:gd name="T24" fmla="*/ 414 w 414"/>
              <a:gd name="T25" fmla="*/ 33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72">
                <a:moveTo>
                  <a:pt x="414" y="338"/>
                </a:moveTo>
                <a:cubicBezTo>
                  <a:pt x="414" y="134"/>
                  <a:pt x="414" y="134"/>
                  <a:pt x="414" y="134"/>
                </a:cubicBezTo>
                <a:cubicBezTo>
                  <a:pt x="414" y="123"/>
                  <a:pt x="408" y="113"/>
                  <a:pt x="399" y="108"/>
                </a:cubicBezTo>
                <a:cubicBezTo>
                  <a:pt x="222" y="6"/>
                  <a:pt x="222" y="6"/>
                  <a:pt x="222" y="6"/>
                </a:cubicBezTo>
                <a:cubicBezTo>
                  <a:pt x="213" y="0"/>
                  <a:pt x="201" y="0"/>
                  <a:pt x="191" y="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5" y="113"/>
                  <a:pt x="0" y="123"/>
                  <a:pt x="0" y="13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49"/>
                  <a:pt x="5" y="359"/>
                  <a:pt x="15" y="3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201" y="472"/>
                  <a:pt x="213" y="472"/>
                  <a:pt x="222" y="467"/>
                </a:cubicBezTo>
                <a:cubicBezTo>
                  <a:pt x="399" y="365"/>
                  <a:pt x="399" y="365"/>
                  <a:pt x="399" y="365"/>
                </a:cubicBezTo>
                <a:cubicBezTo>
                  <a:pt x="408" y="359"/>
                  <a:pt x="414" y="349"/>
                  <a:pt x="414" y="338"/>
                </a:cubicBezTo>
                <a:close/>
              </a:path>
            </a:pathLst>
          </a:custGeom>
          <a:solidFill>
            <a:srgbClr val="E8E8E8"/>
          </a:solidFill>
          <a:ln w="22225">
            <a:solidFill>
              <a:srgbClr val="DCDC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09"/>
            <a:endParaRPr lang="ru-RU" sz="900" b="1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65662AE2-A848-F608-FD62-4FB2C993602B}"/>
              </a:ext>
            </a:extLst>
          </p:cNvPr>
          <p:cNvSpPr>
            <a:spLocks/>
          </p:cNvSpPr>
          <p:nvPr/>
        </p:nvSpPr>
        <p:spPr bwMode="auto">
          <a:xfrm>
            <a:off x="4686488" y="4521438"/>
            <a:ext cx="1188808" cy="1355834"/>
          </a:xfrm>
          <a:custGeom>
            <a:avLst/>
            <a:gdLst>
              <a:gd name="T0" fmla="*/ 414 w 414"/>
              <a:gd name="T1" fmla="*/ 338 h 472"/>
              <a:gd name="T2" fmla="*/ 414 w 414"/>
              <a:gd name="T3" fmla="*/ 134 h 472"/>
              <a:gd name="T4" fmla="*/ 399 w 414"/>
              <a:gd name="T5" fmla="*/ 108 h 472"/>
              <a:gd name="T6" fmla="*/ 222 w 414"/>
              <a:gd name="T7" fmla="*/ 6 h 472"/>
              <a:gd name="T8" fmla="*/ 191 w 414"/>
              <a:gd name="T9" fmla="*/ 6 h 472"/>
              <a:gd name="T10" fmla="*/ 15 w 414"/>
              <a:gd name="T11" fmla="*/ 108 h 472"/>
              <a:gd name="T12" fmla="*/ 0 w 414"/>
              <a:gd name="T13" fmla="*/ 134 h 472"/>
              <a:gd name="T14" fmla="*/ 0 w 414"/>
              <a:gd name="T15" fmla="*/ 338 h 472"/>
              <a:gd name="T16" fmla="*/ 15 w 414"/>
              <a:gd name="T17" fmla="*/ 365 h 472"/>
              <a:gd name="T18" fmla="*/ 191 w 414"/>
              <a:gd name="T19" fmla="*/ 467 h 472"/>
              <a:gd name="T20" fmla="*/ 222 w 414"/>
              <a:gd name="T21" fmla="*/ 467 h 472"/>
              <a:gd name="T22" fmla="*/ 399 w 414"/>
              <a:gd name="T23" fmla="*/ 365 h 472"/>
              <a:gd name="T24" fmla="*/ 414 w 414"/>
              <a:gd name="T25" fmla="*/ 33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72">
                <a:moveTo>
                  <a:pt x="414" y="338"/>
                </a:moveTo>
                <a:cubicBezTo>
                  <a:pt x="414" y="134"/>
                  <a:pt x="414" y="134"/>
                  <a:pt x="414" y="134"/>
                </a:cubicBezTo>
                <a:cubicBezTo>
                  <a:pt x="414" y="123"/>
                  <a:pt x="408" y="113"/>
                  <a:pt x="399" y="108"/>
                </a:cubicBezTo>
                <a:cubicBezTo>
                  <a:pt x="222" y="6"/>
                  <a:pt x="222" y="6"/>
                  <a:pt x="222" y="6"/>
                </a:cubicBezTo>
                <a:cubicBezTo>
                  <a:pt x="213" y="0"/>
                  <a:pt x="201" y="0"/>
                  <a:pt x="191" y="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5" y="113"/>
                  <a:pt x="0" y="123"/>
                  <a:pt x="0" y="13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49"/>
                  <a:pt x="5" y="359"/>
                  <a:pt x="15" y="3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201" y="472"/>
                  <a:pt x="213" y="472"/>
                  <a:pt x="222" y="467"/>
                </a:cubicBezTo>
                <a:cubicBezTo>
                  <a:pt x="399" y="365"/>
                  <a:pt x="399" y="365"/>
                  <a:pt x="399" y="365"/>
                </a:cubicBezTo>
                <a:cubicBezTo>
                  <a:pt x="408" y="359"/>
                  <a:pt x="414" y="349"/>
                  <a:pt x="414" y="338"/>
                </a:cubicBezTo>
                <a:close/>
              </a:path>
            </a:pathLst>
          </a:custGeom>
          <a:solidFill>
            <a:srgbClr val="E8E8E8"/>
          </a:solidFill>
          <a:ln w="22225">
            <a:solidFill>
              <a:srgbClr val="DCDC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09"/>
            <a:endParaRPr lang="ru-RU" sz="900" b="1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FE8AB3E4-68E4-B2AF-F962-A66262CAA477}"/>
              </a:ext>
            </a:extLst>
          </p:cNvPr>
          <p:cNvGrpSpPr/>
          <p:nvPr/>
        </p:nvGrpSpPr>
        <p:grpSpPr>
          <a:xfrm>
            <a:off x="7426509" y="4904332"/>
            <a:ext cx="2520796" cy="492443"/>
            <a:chOff x="7426509" y="4904332"/>
            <a:chExt cx="2520796" cy="492443"/>
          </a:xfrm>
        </p:grpSpPr>
        <p:cxnSp>
          <p:nvCxnSpPr>
            <p:cNvPr id="24" name="Straight Connector 70">
              <a:extLst>
                <a:ext uri="{FF2B5EF4-FFF2-40B4-BE49-F238E27FC236}">
                  <a16:creationId xmlns:a16="http://schemas.microsoft.com/office/drawing/2014/main" id="{4523670F-4EFA-8B0E-A69B-23ABD2FCE0DE}"/>
                </a:ext>
              </a:extLst>
            </p:cNvPr>
            <p:cNvCxnSpPr>
              <a:cxnSpLocks/>
            </p:cNvCxnSpPr>
            <p:nvPr/>
          </p:nvCxnSpPr>
          <p:spPr>
            <a:xfrm>
              <a:off x="7426509" y="5144381"/>
              <a:ext cx="591137" cy="0"/>
            </a:xfrm>
            <a:prstGeom prst="line">
              <a:avLst/>
            </a:prstGeom>
            <a:ln>
              <a:solidFill>
                <a:srgbClr val="99A8BD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2B55E4DA-AFB7-9455-EE24-49336FF15166}"/>
                </a:ext>
              </a:extLst>
            </p:cNvPr>
            <p:cNvSpPr txBox="1">
              <a:spLocks/>
            </p:cNvSpPr>
            <p:nvPr/>
          </p:nvSpPr>
          <p:spPr>
            <a:xfrm>
              <a:off x="8100505" y="4904332"/>
              <a:ext cx="184680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39" tIns="45720" rIns="91439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300" b="1" dirty="0">
                  <a:solidFill>
                    <a:srgbClr val="5F70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ACTUALIZAR PROCESOS Y NORMATIVAS</a:t>
              </a:r>
              <a:endParaRPr lang="en-US" sz="1300" dirty="0">
                <a:solidFill>
                  <a:srgbClr val="8191A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C73CED3-0EBF-8262-CFEA-F228B1B7399A}"/>
              </a:ext>
            </a:extLst>
          </p:cNvPr>
          <p:cNvGrpSpPr/>
          <p:nvPr/>
        </p:nvGrpSpPr>
        <p:grpSpPr>
          <a:xfrm>
            <a:off x="5541661" y="3212825"/>
            <a:ext cx="1093011" cy="839960"/>
            <a:chOff x="3177553" y="992703"/>
            <a:chExt cx="1578796" cy="964023"/>
          </a:xfrm>
        </p:grpSpPr>
        <p:pic>
          <p:nvPicPr>
            <p:cNvPr id="36" name="Gráfico 35" descr="Perfil de mujer con relleno sólido">
              <a:extLst>
                <a:ext uri="{FF2B5EF4-FFF2-40B4-BE49-F238E27FC236}">
                  <a16:creationId xmlns:a16="http://schemas.microsoft.com/office/drawing/2014/main" id="{972EDDBC-535A-D9D8-91CD-4EB3C2978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10944" y="1042326"/>
              <a:ext cx="914400" cy="914400"/>
            </a:xfrm>
            <a:prstGeom prst="rect">
              <a:avLst/>
            </a:prstGeom>
          </p:spPr>
        </p:pic>
        <p:pic>
          <p:nvPicPr>
            <p:cNvPr id="37" name="Gráfico 36" descr="Perfil de hombre con relleno sólido">
              <a:extLst>
                <a:ext uri="{FF2B5EF4-FFF2-40B4-BE49-F238E27FC236}">
                  <a16:creationId xmlns:a16="http://schemas.microsoft.com/office/drawing/2014/main" id="{BD2C206D-1330-749D-8D7B-789B8F95F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18089" y="992704"/>
              <a:ext cx="638260" cy="638260"/>
            </a:xfrm>
            <a:prstGeom prst="rect">
              <a:avLst/>
            </a:prstGeom>
          </p:spPr>
        </p:pic>
        <p:pic>
          <p:nvPicPr>
            <p:cNvPr id="38" name="Gráfico 37" descr="Perfil de hombre con relleno sólido">
              <a:extLst>
                <a:ext uri="{FF2B5EF4-FFF2-40B4-BE49-F238E27FC236}">
                  <a16:creationId xmlns:a16="http://schemas.microsoft.com/office/drawing/2014/main" id="{438DCE57-2957-428B-EEE1-9F29CC3FC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77553" y="992703"/>
              <a:ext cx="638260" cy="638260"/>
            </a:xfrm>
            <a:prstGeom prst="rect">
              <a:avLst/>
            </a:prstGeom>
          </p:spPr>
        </p:pic>
      </p:grpSp>
      <p:grpSp>
        <p:nvGrpSpPr>
          <p:cNvPr id="136" name="Grupo 135">
            <a:extLst>
              <a:ext uri="{FF2B5EF4-FFF2-40B4-BE49-F238E27FC236}">
                <a16:creationId xmlns:a16="http://schemas.microsoft.com/office/drawing/2014/main" id="{57F0E4E5-3AE1-C131-2291-D826FC670A4C}"/>
              </a:ext>
            </a:extLst>
          </p:cNvPr>
          <p:cNvGrpSpPr/>
          <p:nvPr/>
        </p:nvGrpSpPr>
        <p:grpSpPr>
          <a:xfrm>
            <a:off x="1856172" y="1589121"/>
            <a:ext cx="2761997" cy="1012585"/>
            <a:chOff x="1856172" y="1589121"/>
            <a:chExt cx="2761997" cy="1012585"/>
          </a:xfrm>
        </p:grpSpPr>
        <p:cxnSp>
          <p:nvCxnSpPr>
            <p:cNvPr id="40" name="Straight Connector 70">
              <a:extLst>
                <a:ext uri="{FF2B5EF4-FFF2-40B4-BE49-F238E27FC236}">
                  <a16:creationId xmlns:a16="http://schemas.microsoft.com/office/drawing/2014/main" id="{E4B77F56-760F-3C87-5D58-B90F2279D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756" y="2090694"/>
              <a:ext cx="588413" cy="0"/>
            </a:xfrm>
            <a:prstGeom prst="line">
              <a:avLst/>
            </a:prstGeom>
            <a:ln>
              <a:solidFill>
                <a:srgbClr val="99A8BD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AD395C50-8795-8CC2-256B-6EAEC7C7CD41}"/>
                </a:ext>
              </a:extLst>
            </p:cNvPr>
            <p:cNvSpPr txBox="1">
              <a:spLocks/>
            </p:cNvSpPr>
            <p:nvPr/>
          </p:nvSpPr>
          <p:spPr>
            <a:xfrm>
              <a:off x="1856172" y="1589121"/>
              <a:ext cx="2067096" cy="101258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39" tIns="45720" rIns="91439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300" b="1" dirty="0">
                  <a:solidFill>
                    <a:srgbClr val="5F70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INCREMENTAR </a:t>
              </a:r>
            </a:p>
            <a:p>
              <a:pPr marL="0" indent="0" algn="r">
                <a:buNone/>
              </a:pPr>
              <a:r>
                <a:rPr lang="en-US" sz="1300" b="1" dirty="0">
                  <a:solidFill>
                    <a:srgbClr val="5F70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SEGURIDAD DE PROCESOS</a:t>
              </a:r>
            </a:p>
            <a:p>
              <a:pPr marL="0" indent="0" algn="r">
                <a:buNone/>
              </a:pPr>
              <a:r>
                <a:rPr lang="en-US" sz="1300" b="1" dirty="0">
                  <a:solidFill>
                    <a:srgbClr val="5F70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PRODUCCIÓN</a:t>
              </a:r>
            </a:p>
            <a:p>
              <a:pPr marL="0" indent="0" algn="r">
                <a:buNone/>
              </a:pPr>
              <a:r>
                <a:rPr lang="en-US" sz="1300" b="1" dirty="0">
                  <a:solidFill>
                    <a:srgbClr val="5F70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EFICIENCIA</a:t>
              </a:r>
            </a:p>
          </p:txBody>
        </p:sp>
      </p:grpSp>
      <p:sp>
        <p:nvSpPr>
          <p:cNvPr id="51" name="Freeform 11">
            <a:extLst>
              <a:ext uri="{FF2B5EF4-FFF2-40B4-BE49-F238E27FC236}">
                <a16:creationId xmlns:a16="http://schemas.microsoft.com/office/drawing/2014/main" id="{93EFD609-E0FF-0D56-3E94-A6D8947C8170}"/>
              </a:ext>
            </a:extLst>
          </p:cNvPr>
          <p:cNvSpPr>
            <a:spLocks/>
          </p:cNvSpPr>
          <p:nvPr/>
        </p:nvSpPr>
        <p:spPr bwMode="auto">
          <a:xfrm>
            <a:off x="7179690" y="2924944"/>
            <a:ext cx="1188808" cy="1355834"/>
          </a:xfrm>
          <a:custGeom>
            <a:avLst/>
            <a:gdLst>
              <a:gd name="T0" fmla="*/ 414 w 414"/>
              <a:gd name="T1" fmla="*/ 338 h 472"/>
              <a:gd name="T2" fmla="*/ 414 w 414"/>
              <a:gd name="T3" fmla="*/ 134 h 472"/>
              <a:gd name="T4" fmla="*/ 399 w 414"/>
              <a:gd name="T5" fmla="*/ 108 h 472"/>
              <a:gd name="T6" fmla="*/ 222 w 414"/>
              <a:gd name="T7" fmla="*/ 6 h 472"/>
              <a:gd name="T8" fmla="*/ 191 w 414"/>
              <a:gd name="T9" fmla="*/ 6 h 472"/>
              <a:gd name="T10" fmla="*/ 15 w 414"/>
              <a:gd name="T11" fmla="*/ 108 h 472"/>
              <a:gd name="T12" fmla="*/ 0 w 414"/>
              <a:gd name="T13" fmla="*/ 134 h 472"/>
              <a:gd name="T14" fmla="*/ 0 w 414"/>
              <a:gd name="T15" fmla="*/ 338 h 472"/>
              <a:gd name="T16" fmla="*/ 15 w 414"/>
              <a:gd name="T17" fmla="*/ 365 h 472"/>
              <a:gd name="T18" fmla="*/ 191 w 414"/>
              <a:gd name="T19" fmla="*/ 467 h 472"/>
              <a:gd name="T20" fmla="*/ 222 w 414"/>
              <a:gd name="T21" fmla="*/ 467 h 472"/>
              <a:gd name="T22" fmla="*/ 399 w 414"/>
              <a:gd name="T23" fmla="*/ 365 h 472"/>
              <a:gd name="T24" fmla="*/ 414 w 414"/>
              <a:gd name="T25" fmla="*/ 33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72">
                <a:moveTo>
                  <a:pt x="414" y="338"/>
                </a:moveTo>
                <a:cubicBezTo>
                  <a:pt x="414" y="134"/>
                  <a:pt x="414" y="134"/>
                  <a:pt x="414" y="134"/>
                </a:cubicBezTo>
                <a:cubicBezTo>
                  <a:pt x="414" y="123"/>
                  <a:pt x="408" y="113"/>
                  <a:pt x="399" y="108"/>
                </a:cubicBezTo>
                <a:cubicBezTo>
                  <a:pt x="222" y="6"/>
                  <a:pt x="222" y="6"/>
                  <a:pt x="222" y="6"/>
                </a:cubicBezTo>
                <a:cubicBezTo>
                  <a:pt x="213" y="0"/>
                  <a:pt x="201" y="0"/>
                  <a:pt x="191" y="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5" y="113"/>
                  <a:pt x="0" y="123"/>
                  <a:pt x="0" y="13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49"/>
                  <a:pt x="5" y="359"/>
                  <a:pt x="15" y="3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201" y="472"/>
                  <a:pt x="213" y="472"/>
                  <a:pt x="222" y="467"/>
                </a:cubicBezTo>
                <a:cubicBezTo>
                  <a:pt x="399" y="365"/>
                  <a:pt x="399" y="365"/>
                  <a:pt x="399" y="365"/>
                </a:cubicBezTo>
                <a:cubicBezTo>
                  <a:pt x="408" y="359"/>
                  <a:pt x="414" y="349"/>
                  <a:pt x="414" y="338"/>
                </a:cubicBezTo>
                <a:close/>
              </a:path>
            </a:pathLst>
          </a:custGeom>
          <a:solidFill>
            <a:srgbClr val="E8E8E8"/>
          </a:solidFill>
          <a:ln w="22225">
            <a:solidFill>
              <a:srgbClr val="DCDCDC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09"/>
            <a:endParaRPr lang="ru-RU" sz="900" b="1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3BA1A14E-54EF-99CB-5D2B-1D175E2FB8C5}"/>
              </a:ext>
            </a:extLst>
          </p:cNvPr>
          <p:cNvGrpSpPr/>
          <p:nvPr/>
        </p:nvGrpSpPr>
        <p:grpSpPr>
          <a:xfrm>
            <a:off x="8364928" y="3347184"/>
            <a:ext cx="2509568" cy="492443"/>
            <a:chOff x="8364928" y="3347184"/>
            <a:chExt cx="2509568" cy="492443"/>
          </a:xfrm>
        </p:grpSpPr>
        <p:cxnSp>
          <p:nvCxnSpPr>
            <p:cNvPr id="54" name="Straight Connector 70">
              <a:extLst>
                <a:ext uri="{FF2B5EF4-FFF2-40B4-BE49-F238E27FC236}">
                  <a16:creationId xmlns:a16="http://schemas.microsoft.com/office/drawing/2014/main" id="{CE234F37-35CC-70BC-CB59-17531D687FAA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28" y="3600833"/>
              <a:ext cx="591137" cy="0"/>
            </a:xfrm>
            <a:prstGeom prst="line">
              <a:avLst/>
            </a:prstGeom>
            <a:ln>
              <a:solidFill>
                <a:srgbClr val="99A8BD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2D76D0DB-3A75-D615-A9D5-EA3FF63248E5}"/>
                </a:ext>
              </a:extLst>
            </p:cNvPr>
            <p:cNvSpPr txBox="1">
              <a:spLocks/>
            </p:cNvSpPr>
            <p:nvPr/>
          </p:nvSpPr>
          <p:spPr>
            <a:xfrm>
              <a:off x="9027696" y="3347184"/>
              <a:ext cx="184680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39" tIns="45720" rIns="91439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300" b="1" dirty="0">
                  <a:solidFill>
                    <a:srgbClr val="5F70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DIGITALIZAR LAS OPERACIONES</a:t>
              </a:r>
              <a:endParaRPr lang="en-US" sz="1050" dirty="0">
                <a:solidFill>
                  <a:srgbClr val="8191A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6ED743E8-3398-5DBD-5B9F-02F68E56BC6B}"/>
              </a:ext>
            </a:extLst>
          </p:cNvPr>
          <p:cNvGrpSpPr/>
          <p:nvPr/>
        </p:nvGrpSpPr>
        <p:grpSpPr>
          <a:xfrm>
            <a:off x="1711455" y="4749114"/>
            <a:ext cx="2975033" cy="892552"/>
            <a:chOff x="1711455" y="4749114"/>
            <a:chExt cx="2975033" cy="892552"/>
          </a:xfrm>
        </p:grpSpPr>
        <p:cxnSp>
          <p:nvCxnSpPr>
            <p:cNvPr id="75" name="Straight Connector 82">
              <a:extLst>
                <a:ext uri="{FF2B5EF4-FFF2-40B4-BE49-F238E27FC236}">
                  <a16:creationId xmlns:a16="http://schemas.microsoft.com/office/drawing/2014/main" id="{609DF802-369E-426C-CB90-0AEE8FB0B7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7728" y="5212808"/>
              <a:ext cx="1038760" cy="0"/>
            </a:xfrm>
            <a:prstGeom prst="line">
              <a:avLst/>
            </a:prstGeom>
            <a:ln>
              <a:solidFill>
                <a:srgbClr val="99A8BD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B8F72DD3-A871-ED2C-7A0F-AAFB19EEB811}"/>
                </a:ext>
              </a:extLst>
            </p:cNvPr>
            <p:cNvSpPr txBox="1">
              <a:spLocks/>
            </p:cNvSpPr>
            <p:nvPr/>
          </p:nvSpPr>
          <p:spPr>
            <a:xfrm>
              <a:off x="1711455" y="4749114"/>
              <a:ext cx="1846800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39" tIns="45720" rIns="91439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300" b="1" dirty="0">
                  <a:solidFill>
                    <a:srgbClr val="5F70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AUMENTAR LA CONFIABILIDAD  Y DISPONIBILIDAD DE LOS SISTEMAS OT</a:t>
              </a:r>
              <a:endParaRPr lang="en-US" sz="1100" dirty="0">
                <a:solidFill>
                  <a:srgbClr val="8191A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2F8A048B-34C8-14C7-3BE4-8740CAC6A847}"/>
              </a:ext>
            </a:extLst>
          </p:cNvPr>
          <p:cNvGrpSpPr/>
          <p:nvPr/>
        </p:nvGrpSpPr>
        <p:grpSpPr>
          <a:xfrm>
            <a:off x="1308366" y="3351300"/>
            <a:ext cx="2514159" cy="492443"/>
            <a:chOff x="1308366" y="3351300"/>
            <a:chExt cx="2514159" cy="492443"/>
          </a:xfrm>
        </p:grpSpPr>
        <p:cxnSp>
          <p:nvCxnSpPr>
            <p:cNvPr id="89" name="Straight Connector 70">
              <a:extLst>
                <a:ext uri="{FF2B5EF4-FFF2-40B4-BE49-F238E27FC236}">
                  <a16:creationId xmlns:a16="http://schemas.microsoft.com/office/drawing/2014/main" id="{D52C53D6-9C78-DC82-FA44-D585FA124D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797" y="3592079"/>
              <a:ext cx="595728" cy="0"/>
            </a:xfrm>
            <a:prstGeom prst="line">
              <a:avLst/>
            </a:prstGeom>
            <a:ln>
              <a:solidFill>
                <a:srgbClr val="99A8BD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E88200FD-E1B8-7B5D-BCD7-A6535FDD2219}"/>
                </a:ext>
              </a:extLst>
            </p:cNvPr>
            <p:cNvSpPr txBox="1">
              <a:spLocks/>
            </p:cNvSpPr>
            <p:nvPr/>
          </p:nvSpPr>
          <p:spPr>
            <a:xfrm>
              <a:off x="1308366" y="3351300"/>
              <a:ext cx="184680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39" tIns="45720" rIns="91439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300" b="1" dirty="0">
                  <a:solidFill>
                    <a:srgbClr val="5F70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SUMAR INTELIGENCIA A LAS OPERACIONES</a:t>
              </a:r>
              <a:endParaRPr lang="en-US" sz="1100" dirty="0">
                <a:solidFill>
                  <a:srgbClr val="8191A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A2E5774C-1330-2E04-7EED-C34FA6A3635A}"/>
              </a:ext>
            </a:extLst>
          </p:cNvPr>
          <p:cNvGrpSpPr/>
          <p:nvPr/>
        </p:nvGrpSpPr>
        <p:grpSpPr>
          <a:xfrm>
            <a:off x="1347742" y="3849837"/>
            <a:ext cx="369908" cy="89931"/>
            <a:chOff x="5350326" y="963770"/>
            <a:chExt cx="967523" cy="235222"/>
          </a:xfrm>
        </p:grpSpPr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43550596-79B8-807C-64E0-30D1F5A1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326" y="963770"/>
              <a:ext cx="346179" cy="235222"/>
            </a:xfrm>
            <a:custGeom>
              <a:avLst/>
              <a:gdLst>
                <a:gd name="T0" fmla="*/ 779 w 779"/>
                <a:gd name="T1" fmla="*/ 0 h 534"/>
                <a:gd name="T2" fmla="*/ 779 w 779"/>
                <a:gd name="T3" fmla="*/ 0 h 534"/>
                <a:gd name="T4" fmla="*/ 774 w 779"/>
                <a:gd name="T5" fmla="*/ 2 h 534"/>
                <a:gd name="T6" fmla="*/ 760 w 779"/>
                <a:gd name="T7" fmla="*/ 10 h 534"/>
                <a:gd name="T8" fmla="*/ 750 w 779"/>
                <a:gd name="T9" fmla="*/ 19 h 534"/>
                <a:gd name="T10" fmla="*/ 740 w 779"/>
                <a:gd name="T11" fmla="*/ 29 h 534"/>
                <a:gd name="T12" fmla="*/ 727 w 779"/>
                <a:gd name="T13" fmla="*/ 42 h 534"/>
                <a:gd name="T14" fmla="*/ 712 w 779"/>
                <a:gd name="T15" fmla="*/ 58 h 534"/>
                <a:gd name="T16" fmla="*/ 502 w 779"/>
                <a:gd name="T17" fmla="*/ 319 h 534"/>
                <a:gd name="T18" fmla="*/ 502 w 779"/>
                <a:gd name="T19" fmla="*/ 475 h 534"/>
                <a:gd name="T20" fmla="*/ 502 w 779"/>
                <a:gd name="T21" fmla="*/ 475 h 534"/>
                <a:gd name="T22" fmla="*/ 503 w 779"/>
                <a:gd name="T23" fmla="*/ 489 h 534"/>
                <a:gd name="T24" fmla="*/ 506 w 779"/>
                <a:gd name="T25" fmla="*/ 501 h 534"/>
                <a:gd name="T26" fmla="*/ 508 w 779"/>
                <a:gd name="T27" fmla="*/ 512 h 534"/>
                <a:gd name="T28" fmla="*/ 510 w 779"/>
                <a:gd name="T29" fmla="*/ 520 h 534"/>
                <a:gd name="T30" fmla="*/ 516 w 779"/>
                <a:gd name="T31" fmla="*/ 531 h 534"/>
                <a:gd name="T32" fmla="*/ 519 w 779"/>
                <a:gd name="T33" fmla="*/ 534 h 534"/>
                <a:gd name="T34" fmla="*/ 259 w 779"/>
                <a:gd name="T35" fmla="*/ 534 h 534"/>
                <a:gd name="T36" fmla="*/ 259 w 779"/>
                <a:gd name="T37" fmla="*/ 534 h 534"/>
                <a:gd name="T38" fmla="*/ 261 w 779"/>
                <a:gd name="T39" fmla="*/ 531 h 534"/>
                <a:gd name="T40" fmla="*/ 266 w 779"/>
                <a:gd name="T41" fmla="*/ 520 h 534"/>
                <a:gd name="T42" fmla="*/ 269 w 779"/>
                <a:gd name="T43" fmla="*/ 512 h 534"/>
                <a:gd name="T44" fmla="*/ 272 w 779"/>
                <a:gd name="T45" fmla="*/ 501 h 534"/>
                <a:gd name="T46" fmla="*/ 274 w 779"/>
                <a:gd name="T47" fmla="*/ 489 h 534"/>
                <a:gd name="T48" fmla="*/ 274 w 779"/>
                <a:gd name="T49" fmla="*/ 475 h 534"/>
                <a:gd name="T50" fmla="*/ 274 w 779"/>
                <a:gd name="T51" fmla="*/ 319 h 534"/>
                <a:gd name="T52" fmla="*/ 66 w 779"/>
                <a:gd name="T53" fmla="*/ 60 h 534"/>
                <a:gd name="T54" fmla="*/ 66 w 779"/>
                <a:gd name="T55" fmla="*/ 60 h 534"/>
                <a:gd name="T56" fmla="*/ 52 w 779"/>
                <a:gd name="T57" fmla="*/ 43 h 534"/>
                <a:gd name="T58" fmla="*/ 40 w 779"/>
                <a:gd name="T59" fmla="*/ 30 h 534"/>
                <a:gd name="T60" fmla="*/ 28 w 779"/>
                <a:gd name="T61" fmla="*/ 20 h 534"/>
                <a:gd name="T62" fmla="*/ 19 w 779"/>
                <a:gd name="T63" fmla="*/ 12 h 534"/>
                <a:gd name="T64" fmla="*/ 5 w 779"/>
                <a:gd name="T65" fmla="*/ 2 h 534"/>
                <a:gd name="T66" fmla="*/ 0 w 779"/>
                <a:gd name="T67" fmla="*/ 0 h 534"/>
                <a:gd name="T68" fmla="*/ 263 w 779"/>
                <a:gd name="T69" fmla="*/ 0 h 534"/>
                <a:gd name="T70" fmla="*/ 263 w 779"/>
                <a:gd name="T71" fmla="*/ 0 h 534"/>
                <a:gd name="T72" fmla="*/ 266 w 779"/>
                <a:gd name="T73" fmla="*/ 5 h 534"/>
                <a:gd name="T74" fmla="*/ 270 w 779"/>
                <a:gd name="T75" fmla="*/ 17 h 534"/>
                <a:gd name="T76" fmla="*/ 282 w 779"/>
                <a:gd name="T77" fmla="*/ 40 h 534"/>
                <a:gd name="T78" fmla="*/ 289 w 779"/>
                <a:gd name="T79" fmla="*/ 53 h 534"/>
                <a:gd name="T80" fmla="*/ 299 w 779"/>
                <a:gd name="T81" fmla="*/ 68 h 534"/>
                <a:gd name="T82" fmla="*/ 387 w 779"/>
                <a:gd name="T83" fmla="*/ 203 h 534"/>
                <a:gd name="T84" fmla="*/ 390 w 779"/>
                <a:gd name="T85" fmla="*/ 203 h 534"/>
                <a:gd name="T86" fmla="*/ 478 w 779"/>
                <a:gd name="T87" fmla="*/ 68 h 534"/>
                <a:gd name="T88" fmla="*/ 478 w 779"/>
                <a:gd name="T89" fmla="*/ 68 h 534"/>
                <a:gd name="T90" fmla="*/ 488 w 779"/>
                <a:gd name="T91" fmla="*/ 53 h 534"/>
                <a:gd name="T92" fmla="*/ 496 w 779"/>
                <a:gd name="T93" fmla="*/ 40 h 534"/>
                <a:gd name="T94" fmla="*/ 507 w 779"/>
                <a:gd name="T95" fmla="*/ 17 h 534"/>
                <a:gd name="T96" fmla="*/ 513 w 779"/>
                <a:gd name="T97" fmla="*/ 5 h 534"/>
                <a:gd name="T98" fmla="*/ 514 w 779"/>
                <a:gd name="T99" fmla="*/ 0 h 534"/>
                <a:gd name="T100" fmla="*/ 779 w 779"/>
                <a:gd name="T10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9" h="534">
                  <a:moveTo>
                    <a:pt x="779" y="0"/>
                  </a:moveTo>
                  <a:lnTo>
                    <a:pt x="779" y="0"/>
                  </a:lnTo>
                  <a:lnTo>
                    <a:pt x="774" y="2"/>
                  </a:lnTo>
                  <a:lnTo>
                    <a:pt x="760" y="10"/>
                  </a:lnTo>
                  <a:lnTo>
                    <a:pt x="750" y="19"/>
                  </a:lnTo>
                  <a:lnTo>
                    <a:pt x="740" y="29"/>
                  </a:lnTo>
                  <a:lnTo>
                    <a:pt x="727" y="42"/>
                  </a:lnTo>
                  <a:lnTo>
                    <a:pt x="712" y="58"/>
                  </a:lnTo>
                  <a:lnTo>
                    <a:pt x="502" y="319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3" y="489"/>
                  </a:lnTo>
                  <a:lnTo>
                    <a:pt x="506" y="501"/>
                  </a:lnTo>
                  <a:lnTo>
                    <a:pt x="508" y="512"/>
                  </a:lnTo>
                  <a:lnTo>
                    <a:pt x="510" y="520"/>
                  </a:lnTo>
                  <a:lnTo>
                    <a:pt x="516" y="531"/>
                  </a:lnTo>
                  <a:lnTo>
                    <a:pt x="519" y="534"/>
                  </a:lnTo>
                  <a:lnTo>
                    <a:pt x="259" y="534"/>
                  </a:lnTo>
                  <a:lnTo>
                    <a:pt x="259" y="534"/>
                  </a:lnTo>
                  <a:lnTo>
                    <a:pt x="261" y="531"/>
                  </a:lnTo>
                  <a:lnTo>
                    <a:pt x="266" y="520"/>
                  </a:lnTo>
                  <a:lnTo>
                    <a:pt x="269" y="512"/>
                  </a:lnTo>
                  <a:lnTo>
                    <a:pt x="272" y="501"/>
                  </a:lnTo>
                  <a:lnTo>
                    <a:pt x="274" y="489"/>
                  </a:lnTo>
                  <a:lnTo>
                    <a:pt x="274" y="475"/>
                  </a:lnTo>
                  <a:lnTo>
                    <a:pt x="274" y="319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52" y="43"/>
                  </a:lnTo>
                  <a:lnTo>
                    <a:pt x="40" y="30"/>
                  </a:lnTo>
                  <a:lnTo>
                    <a:pt x="28" y="20"/>
                  </a:lnTo>
                  <a:lnTo>
                    <a:pt x="19" y="12"/>
                  </a:lnTo>
                  <a:lnTo>
                    <a:pt x="5" y="2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6" y="5"/>
                  </a:lnTo>
                  <a:lnTo>
                    <a:pt x="270" y="17"/>
                  </a:lnTo>
                  <a:lnTo>
                    <a:pt x="282" y="40"/>
                  </a:lnTo>
                  <a:lnTo>
                    <a:pt x="289" y="53"/>
                  </a:lnTo>
                  <a:lnTo>
                    <a:pt x="299" y="68"/>
                  </a:lnTo>
                  <a:lnTo>
                    <a:pt x="387" y="203"/>
                  </a:lnTo>
                  <a:lnTo>
                    <a:pt x="390" y="203"/>
                  </a:lnTo>
                  <a:lnTo>
                    <a:pt x="478" y="68"/>
                  </a:lnTo>
                  <a:lnTo>
                    <a:pt x="478" y="68"/>
                  </a:lnTo>
                  <a:lnTo>
                    <a:pt x="488" y="53"/>
                  </a:lnTo>
                  <a:lnTo>
                    <a:pt x="496" y="40"/>
                  </a:lnTo>
                  <a:lnTo>
                    <a:pt x="507" y="17"/>
                  </a:lnTo>
                  <a:lnTo>
                    <a:pt x="513" y="5"/>
                  </a:lnTo>
                  <a:lnTo>
                    <a:pt x="514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350FF849-7142-5421-997B-1B7C6B74D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4230" y="963770"/>
              <a:ext cx="286262" cy="235222"/>
            </a:xfrm>
            <a:custGeom>
              <a:avLst/>
              <a:gdLst>
                <a:gd name="T0" fmla="*/ 0 w 642"/>
                <a:gd name="T1" fmla="*/ 0 h 534"/>
                <a:gd name="T2" fmla="*/ 3 w 642"/>
                <a:gd name="T3" fmla="*/ 3 h 534"/>
                <a:gd name="T4" fmla="*/ 11 w 642"/>
                <a:gd name="T5" fmla="*/ 22 h 534"/>
                <a:gd name="T6" fmla="*/ 16 w 642"/>
                <a:gd name="T7" fmla="*/ 45 h 534"/>
                <a:gd name="T8" fmla="*/ 16 w 642"/>
                <a:gd name="T9" fmla="*/ 475 h 534"/>
                <a:gd name="T10" fmla="*/ 16 w 642"/>
                <a:gd name="T11" fmla="*/ 489 h 534"/>
                <a:gd name="T12" fmla="*/ 11 w 642"/>
                <a:gd name="T13" fmla="*/ 512 h 534"/>
                <a:gd name="T14" fmla="*/ 3 w 642"/>
                <a:gd name="T15" fmla="*/ 531 h 534"/>
                <a:gd name="T16" fmla="*/ 260 w 642"/>
                <a:gd name="T17" fmla="*/ 534 h 534"/>
                <a:gd name="T18" fmla="*/ 258 w 642"/>
                <a:gd name="T19" fmla="*/ 531 h 534"/>
                <a:gd name="T20" fmla="*/ 250 w 642"/>
                <a:gd name="T21" fmla="*/ 512 h 534"/>
                <a:gd name="T22" fmla="*/ 245 w 642"/>
                <a:gd name="T23" fmla="*/ 489 h 534"/>
                <a:gd name="T24" fmla="*/ 245 w 642"/>
                <a:gd name="T25" fmla="*/ 345 h 534"/>
                <a:gd name="T26" fmla="*/ 433 w 642"/>
                <a:gd name="T27" fmla="*/ 345 h 534"/>
                <a:gd name="T28" fmla="*/ 475 w 642"/>
                <a:gd name="T29" fmla="*/ 342 h 534"/>
                <a:gd name="T30" fmla="*/ 516 w 642"/>
                <a:gd name="T31" fmla="*/ 334 h 534"/>
                <a:gd name="T32" fmla="*/ 551 w 642"/>
                <a:gd name="T33" fmla="*/ 321 h 534"/>
                <a:gd name="T34" fmla="*/ 582 w 642"/>
                <a:gd name="T35" fmla="*/ 301 h 534"/>
                <a:gd name="T36" fmla="*/ 608 w 642"/>
                <a:gd name="T37" fmla="*/ 276 h 534"/>
                <a:gd name="T38" fmla="*/ 627 w 642"/>
                <a:gd name="T39" fmla="*/ 246 h 534"/>
                <a:gd name="T40" fmla="*/ 638 w 642"/>
                <a:gd name="T41" fmla="*/ 212 h 534"/>
                <a:gd name="T42" fmla="*/ 642 w 642"/>
                <a:gd name="T43" fmla="*/ 173 h 534"/>
                <a:gd name="T44" fmla="*/ 641 w 642"/>
                <a:gd name="T45" fmla="*/ 152 h 534"/>
                <a:gd name="T46" fmla="*/ 634 w 642"/>
                <a:gd name="T47" fmla="*/ 115 h 534"/>
                <a:gd name="T48" fmla="*/ 618 w 642"/>
                <a:gd name="T49" fmla="*/ 84 h 534"/>
                <a:gd name="T50" fmla="*/ 597 w 642"/>
                <a:gd name="T51" fmla="*/ 56 h 534"/>
                <a:gd name="T52" fmla="*/ 569 w 642"/>
                <a:gd name="T53" fmla="*/ 34 h 534"/>
                <a:gd name="T54" fmla="*/ 536 w 642"/>
                <a:gd name="T55" fmla="*/ 17 h 534"/>
                <a:gd name="T56" fmla="*/ 498 w 642"/>
                <a:gd name="T57" fmla="*/ 6 h 534"/>
                <a:gd name="T58" fmla="*/ 455 w 642"/>
                <a:gd name="T59" fmla="*/ 0 h 534"/>
                <a:gd name="T60" fmla="*/ 317 w 642"/>
                <a:gd name="T61" fmla="*/ 249 h 534"/>
                <a:gd name="T62" fmla="*/ 245 w 642"/>
                <a:gd name="T63" fmla="*/ 99 h 534"/>
                <a:gd name="T64" fmla="*/ 318 w 642"/>
                <a:gd name="T65" fmla="*/ 99 h 534"/>
                <a:gd name="T66" fmla="*/ 355 w 642"/>
                <a:gd name="T67" fmla="*/ 104 h 534"/>
                <a:gd name="T68" fmla="*/ 379 w 642"/>
                <a:gd name="T69" fmla="*/ 112 h 534"/>
                <a:gd name="T70" fmla="*/ 392 w 642"/>
                <a:gd name="T71" fmla="*/ 121 h 534"/>
                <a:gd name="T72" fmla="*/ 402 w 642"/>
                <a:gd name="T73" fmla="*/ 132 h 534"/>
                <a:gd name="T74" fmla="*/ 409 w 642"/>
                <a:gd name="T75" fmla="*/ 146 h 534"/>
                <a:gd name="T76" fmla="*/ 413 w 642"/>
                <a:gd name="T77" fmla="*/ 164 h 534"/>
                <a:gd name="T78" fmla="*/ 413 w 642"/>
                <a:gd name="T79" fmla="*/ 173 h 534"/>
                <a:gd name="T80" fmla="*/ 412 w 642"/>
                <a:gd name="T81" fmla="*/ 191 h 534"/>
                <a:gd name="T82" fmla="*/ 406 w 642"/>
                <a:gd name="T83" fmla="*/ 206 h 534"/>
                <a:gd name="T84" fmla="*/ 397 w 642"/>
                <a:gd name="T85" fmla="*/ 220 h 534"/>
                <a:gd name="T86" fmla="*/ 386 w 642"/>
                <a:gd name="T87" fmla="*/ 230 h 534"/>
                <a:gd name="T88" fmla="*/ 371 w 642"/>
                <a:gd name="T89" fmla="*/ 238 h 534"/>
                <a:gd name="T90" fmla="*/ 355 w 642"/>
                <a:gd name="T91" fmla="*/ 244 h 534"/>
                <a:gd name="T92" fmla="*/ 317 w 642"/>
                <a:gd name="T93" fmla="*/ 2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2" h="534">
                  <a:moveTo>
                    <a:pt x="43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4"/>
                  </a:lnTo>
                  <a:lnTo>
                    <a:pt x="11" y="22"/>
                  </a:lnTo>
                  <a:lnTo>
                    <a:pt x="13" y="33"/>
                  </a:lnTo>
                  <a:lnTo>
                    <a:pt x="16" y="45"/>
                  </a:lnTo>
                  <a:lnTo>
                    <a:pt x="16" y="59"/>
                  </a:lnTo>
                  <a:lnTo>
                    <a:pt x="16" y="475"/>
                  </a:lnTo>
                  <a:lnTo>
                    <a:pt x="16" y="475"/>
                  </a:lnTo>
                  <a:lnTo>
                    <a:pt x="16" y="489"/>
                  </a:lnTo>
                  <a:lnTo>
                    <a:pt x="13" y="502"/>
                  </a:lnTo>
                  <a:lnTo>
                    <a:pt x="11" y="512"/>
                  </a:lnTo>
                  <a:lnTo>
                    <a:pt x="7" y="520"/>
                  </a:lnTo>
                  <a:lnTo>
                    <a:pt x="3" y="531"/>
                  </a:lnTo>
                  <a:lnTo>
                    <a:pt x="0" y="534"/>
                  </a:lnTo>
                  <a:lnTo>
                    <a:pt x="260" y="534"/>
                  </a:lnTo>
                  <a:lnTo>
                    <a:pt x="260" y="534"/>
                  </a:lnTo>
                  <a:lnTo>
                    <a:pt x="258" y="531"/>
                  </a:lnTo>
                  <a:lnTo>
                    <a:pt x="252" y="520"/>
                  </a:lnTo>
                  <a:lnTo>
                    <a:pt x="250" y="512"/>
                  </a:lnTo>
                  <a:lnTo>
                    <a:pt x="247" y="501"/>
                  </a:lnTo>
                  <a:lnTo>
                    <a:pt x="245" y="489"/>
                  </a:lnTo>
                  <a:lnTo>
                    <a:pt x="245" y="475"/>
                  </a:lnTo>
                  <a:lnTo>
                    <a:pt x="245" y="345"/>
                  </a:lnTo>
                  <a:lnTo>
                    <a:pt x="433" y="345"/>
                  </a:lnTo>
                  <a:lnTo>
                    <a:pt x="433" y="345"/>
                  </a:lnTo>
                  <a:lnTo>
                    <a:pt x="455" y="344"/>
                  </a:lnTo>
                  <a:lnTo>
                    <a:pt x="475" y="342"/>
                  </a:lnTo>
                  <a:lnTo>
                    <a:pt x="497" y="338"/>
                  </a:lnTo>
                  <a:lnTo>
                    <a:pt x="516" y="334"/>
                  </a:lnTo>
                  <a:lnTo>
                    <a:pt x="535" y="328"/>
                  </a:lnTo>
                  <a:lnTo>
                    <a:pt x="551" y="321"/>
                  </a:lnTo>
                  <a:lnTo>
                    <a:pt x="568" y="311"/>
                  </a:lnTo>
                  <a:lnTo>
                    <a:pt x="582" y="301"/>
                  </a:lnTo>
                  <a:lnTo>
                    <a:pt x="596" y="289"/>
                  </a:lnTo>
                  <a:lnTo>
                    <a:pt x="608" y="276"/>
                  </a:lnTo>
                  <a:lnTo>
                    <a:pt x="617" y="262"/>
                  </a:lnTo>
                  <a:lnTo>
                    <a:pt x="627" y="246"/>
                  </a:lnTo>
                  <a:lnTo>
                    <a:pt x="633" y="230"/>
                  </a:lnTo>
                  <a:lnTo>
                    <a:pt x="638" y="212"/>
                  </a:lnTo>
                  <a:lnTo>
                    <a:pt x="641" y="193"/>
                  </a:lnTo>
                  <a:lnTo>
                    <a:pt x="642" y="173"/>
                  </a:lnTo>
                  <a:lnTo>
                    <a:pt x="642" y="173"/>
                  </a:lnTo>
                  <a:lnTo>
                    <a:pt x="641" y="152"/>
                  </a:lnTo>
                  <a:lnTo>
                    <a:pt x="638" y="133"/>
                  </a:lnTo>
                  <a:lnTo>
                    <a:pt x="634" y="115"/>
                  </a:lnTo>
                  <a:lnTo>
                    <a:pt x="627" y="99"/>
                  </a:lnTo>
                  <a:lnTo>
                    <a:pt x="618" y="84"/>
                  </a:lnTo>
                  <a:lnTo>
                    <a:pt x="608" y="69"/>
                  </a:lnTo>
                  <a:lnTo>
                    <a:pt x="597" y="56"/>
                  </a:lnTo>
                  <a:lnTo>
                    <a:pt x="583" y="45"/>
                  </a:lnTo>
                  <a:lnTo>
                    <a:pt x="569" y="34"/>
                  </a:lnTo>
                  <a:lnTo>
                    <a:pt x="553" y="25"/>
                  </a:lnTo>
                  <a:lnTo>
                    <a:pt x="536" y="17"/>
                  </a:lnTo>
                  <a:lnTo>
                    <a:pt x="517" y="10"/>
                  </a:lnTo>
                  <a:lnTo>
                    <a:pt x="498" y="6"/>
                  </a:lnTo>
                  <a:lnTo>
                    <a:pt x="477" y="2"/>
                  </a:lnTo>
                  <a:lnTo>
                    <a:pt x="455" y="0"/>
                  </a:lnTo>
                  <a:lnTo>
                    <a:pt x="433" y="0"/>
                  </a:lnTo>
                  <a:close/>
                  <a:moveTo>
                    <a:pt x="317" y="249"/>
                  </a:moveTo>
                  <a:lnTo>
                    <a:pt x="245" y="249"/>
                  </a:lnTo>
                  <a:lnTo>
                    <a:pt x="245" y="99"/>
                  </a:lnTo>
                  <a:lnTo>
                    <a:pt x="318" y="99"/>
                  </a:lnTo>
                  <a:lnTo>
                    <a:pt x="318" y="99"/>
                  </a:lnTo>
                  <a:lnTo>
                    <a:pt x="337" y="100"/>
                  </a:lnTo>
                  <a:lnTo>
                    <a:pt x="355" y="104"/>
                  </a:lnTo>
                  <a:lnTo>
                    <a:pt x="371" y="108"/>
                  </a:lnTo>
                  <a:lnTo>
                    <a:pt x="379" y="112"/>
                  </a:lnTo>
                  <a:lnTo>
                    <a:pt x="386" y="117"/>
                  </a:lnTo>
                  <a:lnTo>
                    <a:pt x="392" y="121"/>
                  </a:lnTo>
                  <a:lnTo>
                    <a:pt x="397" y="126"/>
                  </a:lnTo>
                  <a:lnTo>
                    <a:pt x="402" y="132"/>
                  </a:lnTo>
                  <a:lnTo>
                    <a:pt x="406" y="139"/>
                  </a:lnTo>
                  <a:lnTo>
                    <a:pt x="409" y="146"/>
                  </a:lnTo>
                  <a:lnTo>
                    <a:pt x="412" y="154"/>
                  </a:lnTo>
                  <a:lnTo>
                    <a:pt x="413" y="164"/>
                  </a:lnTo>
                  <a:lnTo>
                    <a:pt x="413" y="173"/>
                  </a:lnTo>
                  <a:lnTo>
                    <a:pt x="413" y="173"/>
                  </a:lnTo>
                  <a:lnTo>
                    <a:pt x="413" y="183"/>
                  </a:lnTo>
                  <a:lnTo>
                    <a:pt x="412" y="191"/>
                  </a:lnTo>
                  <a:lnTo>
                    <a:pt x="409" y="199"/>
                  </a:lnTo>
                  <a:lnTo>
                    <a:pt x="406" y="206"/>
                  </a:lnTo>
                  <a:lnTo>
                    <a:pt x="402" y="213"/>
                  </a:lnTo>
                  <a:lnTo>
                    <a:pt x="397" y="220"/>
                  </a:lnTo>
                  <a:lnTo>
                    <a:pt x="392" y="225"/>
                  </a:lnTo>
                  <a:lnTo>
                    <a:pt x="386" y="230"/>
                  </a:lnTo>
                  <a:lnTo>
                    <a:pt x="379" y="235"/>
                  </a:lnTo>
                  <a:lnTo>
                    <a:pt x="371" y="238"/>
                  </a:lnTo>
                  <a:lnTo>
                    <a:pt x="363" y="242"/>
                  </a:lnTo>
                  <a:lnTo>
                    <a:pt x="355" y="244"/>
                  </a:lnTo>
                  <a:lnTo>
                    <a:pt x="337" y="248"/>
                  </a:lnTo>
                  <a:lnTo>
                    <a:pt x="317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013F8B7C-DE3D-F052-81E9-E1F6B6819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091" y="963770"/>
              <a:ext cx="250758" cy="235222"/>
            </a:xfrm>
            <a:custGeom>
              <a:avLst/>
              <a:gdLst>
                <a:gd name="T0" fmla="*/ 568 w 568"/>
                <a:gd name="T1" fmla="*/ 125 h 534"/>
                <a:gd name="T2" fmla="*/ 568 w 568"/>
                <a:gd name="T3" fmla="*/ 125 h 534"/>
                <a:gd name="T4" fmla="*/ 564 w 568"/>
                <a:gd name="T5" fmla="*/ 122 h 534"/>
                <a:gd name="T6" fmla="*/ 552 w 568"/>
                <a:gd name="T7" fmla="*/ 118 h 534"/>
                <a:gd name="T8" fmla="*/ 542 w 568"/>
                <a:gd name="T9" fmla="*/ 114 h 534"/>
                <a:gd name="T10" fmla="*/ 531 w 568"/>
                <a:gd name="T11" fmla="*/ 112 h 534"/>
                <a:gd name="T12" fmla="*/ 519 w 568"/>
                <a:gd name="T13" fmla="*/ 111 h 534"/>
                <a:gd name="T14" fmla="*/ 503 w 568"/>
                <a:gd name="T15" fmla="*/ 110 h 534"/>
                <a:gd name="T16" fmla="*/ 245 w 568"/>
                <a:gd name="T17" fmla="*/ 110 h 534"/>
                <a:gd name="T18" fmla="*/ 245 w 568"/>
                <a:gd name="T19" fmla="*/ 238 h 534"/>
                <a:gd name="T20" fmla="*/ 453 w 568"/>
                <a:gd name="T21" fmla="*/ 238 h 534"/>
                <a:gd name="T22" fmla="*/ 453 w 568"/>
                <a:gd name="T23" fmla="*/ 238 h 534"/>
                <a:gd name="T24" fmla="*/ 468 w 568"/>
                <a:gd name="T25" fmla="*/ 238 h 534"/>
                <a:gd name="T26" fmla="*/ 481 w 568"/>
                <a:gd name="T27" fmla="*/ 237 h 534"/>
                <a:gd name="T28" fmla="*/ 503 w 568"/>
                <a:gd name="T29" fmla="*/ 233 h 534"/>
                <a:gd name="T30" fmla="*/ 518 w 568"/>
                <a:gd name="T31" fmla="*/ 231 h 534"/>
                <a:gd name="T32" fmla="*/ 522 w 568"/>
                <a:gd name="T33" fmla="*/ 230 h 534"/>
                <a:gd name="T34" fmla="*/ 522 w 568"/>
                <a:gd name="T35" fmla="*/ 357 h 534"/>
                <a:gd name="T36" fmla="*/ 522 w 568"/>
                <a:gd name="T37" fmla="*/ 357 h 534"/>
                <a:gd name="T38" fmla="*/ 518 w 568"/>
                <a:gd name="T39" fmla="*/ 355 h 534"/>
                <a:gd name="T40" fmla="*/ 502 w 568"/>
                <a:gd name="T41" fmla="*/ 351 h 534"/>
                <a:gd name="T42" fmla="*/ 480 w 568"/>
                <a:gd name="T43" fmla="*/ 348 h 534"/>
                <a:gd name="T44" fmla="*/ 467 w 568"/>
                <a:gd name="T45" fmla="*/ 347 h 534"/>
                <a:gd name="T46" fmla="*/ 453 w 568"/>
                <a:gd name="T47" fmla="*/ 345 h 534"/>
                <a:gd name="T48" fmla="*/ 245 w 568"/>
                <a:gd name="T49" fmla="*/ 345 h 534"/>
                <a:gd name="T50" fmla="*/ 245 w 568"/>
                <a:gd name="T51" fmla="*/ 476 h 534"/>
                <a:gd name="T52" fmla="*/ 245 w 568"/>
                <a:gd name="T53" fmla="*/ 476 h 534"/>
                <a:gd name="T54" fmla="*/ 246 w 568"/>
                <a:gd name="T55" fmla="*/ 491 h 534"/>
                <a:gd name="T56" fmla="*/ 247 w 568"/>
                <a:gd name="T57" fmla="*/ 502 h 534"/>
                <a:gd name="T58" fmla="*/ 249 w 568"/>
                <a:gd name="T59" fmla="*/ 512 h 534"/>
                <a:gd name="T60" fmla="*/ 253 w 568"/>
                <a:gd name="T61" fmla="*/ 520 h 534"/>
                <a:gd name="T62" fmla="*/ 258 w 568"/>
                <a:gd name="T63" fmla="*/ 531 h 534"/>
                <a:gd name="T64" fmla="*/ 260 w 568"/>
                <a:gd name="T65" fmla="*/ 534 h 534"/>
                <a:gd name="T66" fmla="*/ 0 w 568"/>
                <a:gd name="T67" fmla="*/ 534 h 534"/>
                <a:gd name="T68" fmla="*/ 0 w 568"/>
                <a:gd name="T69" fmla="*/ 534 h 534"/>
                <a:gd name="T70" fmla="*/ 2 w 568"/>
                <a:gd name="T71" fmla="*/ 531 h 534"/>
                <a:gd name="T72" fmla="*/ 8 w 568"/>
                <a:gd name="T73" fmla="*/ 520 h 534"/>
                <a:gd name="T74" fmla="*/ 12 w 568"/>
                <a:gd name="T75" fmla="*/ 512 h 534"/>
                <a:gd name="T76" fmla="*/ 14 w 568"/>
                <a:gd name="T77" fmla="*/ 502 h 534"/>
                <a:gd name="T78" fmla="*/ 15 w 568"/>
                <a:gd name="T79" fmla="*/ 491 h 534"/>
                <a:gd name="T80" fmla="*/ 17 w 568"/>
                <a:gd name="T81" fmla="*/ 476 h 534"/>
                <a:gd name="T82" fmla="*/ 17 w 568"/>
                <a:gd name="T83" fmla="*/ 59 h 534"/>
                <a:gd name="T84" fmla="*/ 17 w 568"/>
                <a:gd name="T85" fmla="*/ 59 h 534"/>
                <a:gd name="T86" fmla="*/ 15 w 568"/>
                <a:gd name="T87" fmla="*/ 45 h 534"/>
                <a:gd name="T88" fmla="*/ 14 w 568"/>
                <a:gd name="T89" fmla="*/ 32 h 534"/>
                <a:gd name="T90" fmla="*/ 12 w 568"/>
                <a:gd name="T91" fmla="*/ 22 h 534"/>
                <a:gd name="T92" fmla="*/ 8 w 568"/>
                <a:gd name="T93" fmla="*/ 14 h 534"/>
                <a:gd name="T94" fmla="*/ 2 w 568"/>
                <a:gd name="T95" fmla="*/ 3 h 534"/>
                <a:gd name="T96" fmla="*/ 0 w 568"/>
                <a:gd name="T97" fmla="*/ 0 h 534"/>
                <a:gd name="T98" fmla="*/ 568 w 568"/>
                <a:gd name="T99" fmla="*/ 0 h 534"/>
                <a:gd name="T100" fmla="*/ 568 w 568"/>
                <a:gd name="T101" fmla="*/ 12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34">
                  <a:moveTo>
                    <a:pt x="568" y="125"/>
                  </a:moveTo>
                  <a:lnTo>
                    <a:pt x="568" y="125"/>
                  </a:lnTo>
                  <a:lnTo>
                    <a:pt x="564" y="122"/>
                  </a:lnTo>
                  <a:lnTo>
                    <a:pt x="552" y="118"/>
                  </a:lnTo>
                  <a:lnTo>
                    <a:pt x="542" y="114"/>
                  </a:lnTo>
                  <a:lnTo>
                    <a:pt x="531" y="112"/>
                  </a:lnTo>
                  <a:lnTo>
                    <a:pt x="519" y="111"/>
                  </a:lnTo>
                  <a:lnTo>
                    <a:pt x="503" y="110"/>
                  </a:lnTo>
                  <a:lnTo>
                    <a:pt x="245" y="110"/>
                  </a:lnTo>
                  <a:lnTo>
                    <a:pt x="245" y="238"/>
                  </a:lnTo>
                  <a:lnTo>
                    <a:pt x="453" y="238"/>
                  </a:lnTo>
                  <a:lnTo>
                    <a:pt x="453" y="238"/>
                  </a:lnTo>
                  <a:lnTo>
                    <a:pt x="468" y="238"/>
                  </a:lnTo>
                  <a:lnTo>
                    <a:pt x="481" y="237"/>
                  </a:lnTo>
                  <a:lnTo>
                    <a:pt x="503" y="233"/>
                  </a:lnTo>
                  <a:lnTo>
                    <a:pt x="518" y="231"/>
                  </a:lnTo>
                  <a:lnTo>
                    <a:pt x="522" y="230"/>
                  </a:lnTo>
                  <a:lnTo>
                    <a:pt x="522" y="357"/>
                  </a:lnTo>
                  <a:lnTo>
                    <a:pt x="522" y="357"/>
                  </a:lnTo>
                  <a:lnTo>
                    <a:pt x="518" y="355"/>
                  </a:lnTo>
                  <a:lnTo>
                    <a:pt x="502" y="351"/>
                  </a:lnTo>
                  <a:lnTo>
                    <a:pt x="480" y="348"/>
                  </a:lnTo>
                  <a:lnTo>
                    <a:pt x="467" y="347"/>
                  </a:lnTo>
                  <a:lnTo>
                    <a:pt x="453" y="345"/>
                  </a:lnTo>
                  <a:lnTo>
                    <a:pt x="245" y="345"/>
                  </a:lnTo>
                  <a:lnTo>
                    <a:pt x="245" y="476"/>
                  </a:lnTo>
                  <a:lnTo>
                    <a:pt x="245" y="476"/>
                  </a:lnTo>
                  <a:lnTo>
                    <a:pt x="246" y="491"/>
                  </a:lnTo>
                  <a:lnTo>
                    <a:pt x="247" y="502"/>
                  </a:lnTo>
                  <a:lnTo>
                    <a:pt x="249" y="512"/>
                  </a:lnTo>
                  <a:lnTo>
                    <a:pt x="253" y="520"/>
                  </a:lnTo>
                  <a:lnTo>
                    <a:pt x="258" y="531"/>
                  </a:lnTo>
                  <a:lnTo>
                    <a:pt x="260" y="534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" y="531"/>
                  </a:lnTo>
                  <a:lnTo>
                    <a:pt x="8" y="520"/>
                  </a:lnTo>
                  <a:lnTo>
                    <a:pt x="12" y="512"/>
                  </a:lnTo>
                  <a:lnTo>
                    <a:pt x="14" y="502"/>
                  </a:lnTo>
                  <a:lnTo>
                    <a:pt x="15" y="491"/>
                  </a:lnTo>
                  <a:lnTo>
                    <a:pt x="17" y="476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5" y="45"/>
                  </a:lnTo>
                  <a:lnTo>
                    <a:pt x="14" y="32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68" y="0"/>
                  </a:lnTo>
                  <a:lnTo>
                    <a:pt x="568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76A8FE67-076F-AA6A-D159-89383667E7EE}"/>
              </a:ext>
            </a:extLst>
          </p:cNvPr>
          <p:cNvGrpSpPr/>
          <p:nvPr/>
        </p:nvGrpSpPr>
        <p:grpSpPr>
          <a:xfrm>
            <a:off x="3823832" y="2922916"/>
            <a:ext cx="1188808" cy="1355834"/>
            <a:chOff x="3823832" y="2922916"/>
            <a:chExt cx="1188808" cy="1355834"/>
          </a:xfrm>
        </p:grpSpPr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B27A5332-3CC0-E4B7-8572-B2BF0926E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832" y="2922916"/>
              <a:ext cx="1188808" cy="1355834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472">
                  <a:moveTo>
                    <a:pt x="414" y="338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4" y="123"/>
                    <a:pt x="408" y="113"/>
                    <a:pt x="399" y="108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13" y="0"/>
                    <a:pt x="201" y="0"/>
                    <a:pt x="191" y="6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5" y="113"/>
                    <a:pt x="0" y="123"/>
                    <a:pt x="0" y="13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9"/>
                    <a:pt x="5" y="359"/>
                    <a:pt x="15" y="365"/>
                  </a:cubicBezTo>
                  <a:cubicBezTo>
                    <a:pt x="191" y="467"/>
                    <a:pt x="191" y="467"/>
                    <a:pt x="191" y="467"/>
                  </a:cubicBezTo>
                  <a:cubicBezTo>
                    <a:pt x="201" y="472"/>
                    <a:pt x="213" y="472"/>
                    <a:pt x="222" y="467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8" y="359"/>
                    <a:pt x="414" y="349"/>
                    <a:pt x="414" y="33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99A8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0" name="Gráfico 109" descr="Inteligencia artificial con relleno sólido">
              <a:extLst>
                <a:ext uri="{FF2B5EF4-FFF2-40B4-BE49-F238E27FC236}">
                  <a16:creationId xmlns:a16="http://schemas.microsoft.com/office/drawing/2014/main" id="{14A6DD6D-C631-B761-4EAB-780B86B5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76263" y="3258860"/>
              <a:ext cx="683947" cy="683947"/>
            </a:xfrm>
            <a:prstGeom prst="rect">
              <a:avLst/>
            </a:prstGeom>
          </p:spPr>
        </p:pic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5F7760F9-270A-B2F3-4B69-E382EFC98EDA}"/>
              </a:ext>
            </a:extLst>
          </p:cNvPr>
          <p:cNvGrpSpPr/>
          <p:nvPr/>
        </p:nvGrpSpPr>
        <p:grpSpPr>
          <a:xfrm>
            <a:off x="7179690" y="2922916"/>
            <a:ext cx="1188808" cy="1355834"/>
            <a:chOff x="7176120" y="2929943"/>
            <a:chExt cx="1188808" cy="1355834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E3AC8F8C-BB4E-F41F-3E01-00CCAF34E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120" y="2929943"/>
              <a:ext cx="1188808" cy="1355834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472">
                  <a:moveTo>
                    <a:pt x="414" y="338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4" y="123"/>
                    <a:pt x="408" y="113"/>
                    <a:pt x="399" y="108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13" y="0"/>
                    <a:pt x="201" y="0"/>
                    <a:pt x="191" y="6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5" y="113"/>
                    <a:pt x="0" y="123"/>
                    <a:pt x="0" y="13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9"/>
                    <a:pt x="5" y="359"/>
                    <a:pt x="15" y="365"/>
                  </a:cubicBezTo>
                  <a:cubicBezTo>
                    <a:pt x="191" y="467"/>
                    <a:pt x="191" y="467"/>
                    <a:pt x="191" y="467"/>
                  </a:cubicBezTo>
                  <a:cubicBezTo>
                    <a:pt x="201" y="472"/>
                    <a:pt x="213" y="472"/>
                    <a:pt x="222" y="467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8" y="359"/>
                    <a:pt x="414" y="349"/>
                    <a:pt x="414" y="33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99A8BD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8" name="Gráfico 117" descr="Procesador con relleno sólido">
              <a:extLst>
                <a:ext uri="{FF2B5EF4-FFF2-40B4-BE49-F238E27FC236}">
                  <a16:creationId xmlns:a16="http://schemas.microsoft.com/office/drawing/2014/main" id="{45064009-6E00-84E2-6876-B87F6DED0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50045" y="3287381"/>
              <a:ext cx="640959" cy="640959"/>
            </a:xfrm>
            <a:prstGeom prst="rect">
              <a:avLst/>
            </a:prstGeom>
          </p:spPr>
        </p:pic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5C0D3049-1249-BBB9-C253-7EF937BBC1E5}"/>
              </a:ext>
            </a:extLst>
          </p:cNvPr>
          <p:cNvGrpSpPr/>
          <p:nvPr/>
        </p:nvGrpSpPr>
        <p:grpSpPr>
          <a:xfrm>
            <a:off x="6259680" y="4484683"/>
            <a:ext cx="1188808" cy="1355834"/>
            <a:chOff x="6259680" y="4484683"/>
            <a:chExt cx="1188808" cy="1355834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10347BFE-83D6-7852-052B-1EA082D2A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680" y="4484683"/>
              <a:ext cx="1188808" cy="1355834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472">
                  <a:moveTo>
                    <a:pt x="414" y="338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4" y="123"/>
                    <a:pt x="408" y="113"/>
                    <a:pt x="399" y="108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13" y="0"/>
                    <a:pt x="201" y="0"/>
                    <a:pt x="191" y="6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5" y="113"/>
                    <a:pt x="0" y="123"/>
                    <a:pt x="0" y="13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9"/>
                    <a:pt x="5" y="359"/>
                    <a:pt x="15" y="365"/>
                  </a:cubicBezTo>
                  <a:cubicBezTo>
                    <a:pt x="191" y="467"/>
                    <a:pt x="191" y="467"/>
                    <a:pt x="191" y="467"/>
                  </a:cubicBezTo>
                  <a:cubicBezTo>
                    <a:pt x="201" y="472"/>
                    <a:pt x="213" y="472"/>
                    <a:pt x="222" y="467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8" y="359"/>
                    <a:pt x="414" y="349"/>
                    <a:pt x="414" y="33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99A8BD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9" name="Gráfico 118" descr="Flujo de trabajo">
              <a:extLst>
                <a:ext uri="{FF2B5EF4-FFF2-40B4-BE49-F238E27FC236}">
                  <a16:creationId xmlns:a16="http://schemas.microsoft.com/office/drawing/2014/main" id="{E3FB4A7C-93D5-5974-A130-C2F441F6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72412" y="4880928"/>
              <a:ext cx="563345" cy="563345"/>
            </a:xfrm>
            <a:prstGeom prst="rect">
              <a:avLst/>
            </a:prstGeom>
          </p:spPr>
        </p:pic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FB36F92E-9200-730D-EBAC-441F686F0BC1}"/>
              </a:ext>
            </a:extLst>
          </p:cNvPr>
          <p:cNvGrpSpPr/>
          <p:nvPr/>
        </p:nvGrpSpPr>
        <p:grpSpPr>
          <a:xfrm>
            <a:off x="4687481" y="4520641"/>
            <a:ext cx="1188808" cy="1355834"/>
            <a:chOff x="4687481" y="4520641"/>
            <a:chExt cx="1188808" cy="1355834"/>
          </a:xfrm>
        </p:grpSpPr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E7F7CD9C-5C06-2BDE-5175-08A5E892D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481" y="4520641"/>
              <a:ext cx="1188808" cy="1355834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472">
                  <a:moveTo>
                    <a:pt x="414" y="338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4" y="123"/>
                    <a:pt x="408" y="113"/>
                    <a:pt x="399" y="108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13" y="0"/>
                    <a:pt x="201" y="0"/>
                    <a:pt x="191" y="6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5" y="113"/>
                    <a:pt x="0" y="123"/>
                    <a:pt x="0" y="13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9"/>
                    <a:pt x="5" y="359"/>
                    <a:pt x="15" y="365"/>
                  </a:cubicBezTo>
                  <a:cubicBezTo>
                    <a:pt x="191" y="467"/>
                    <a:pt x="191" y="467"/>
                    <a:pt x="191" y="467"/>
                  </a:cubicBezTo>
                  <a:cubicBezTo>
                    <a:pt x="201" y="472"/>
                    <a:pt x="213" y="472"/>
                    <a:pt x="222" y="467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8" y="359"/>
                    <a:pt x="414" y="349"/>
                    <a:pt x="414" y="33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99A8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1" name="Gráfico 120" descr="Llave inglesa con relleno sólido">
              <a:extLst>
                <a:ext uri="{FF2B5EF4-FFF2-40B4-BE49-F238E27FC236}">
                  <a16:creationId xmlns:a16="http://schemas.microsoft.com/office/drawing/2014/main" id="{8A43E21D-01A4-1BAF-D651-28B4C8151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986300" y="4902973"/>
              <a:ext cx="591170" cy="591170"/>
            </a:xfrm>
            <a:prstGeom prst="rect">
              <a:avLst/>
            </a:prstGeom>
          </p:spPr>
        </p:pic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5BC685AC-DD8C-3C1C-F841-EB36E2EE941D}"/>
              </a:ext>
            </a:extLst>
          </p:cNvPr>
          <p:cNvGrpSpPr/>
          <p:nvPr/>
        </p:nvGrpSpPr>
        <p:grpSpPr>
          <a:xfrm>
            <a:off x="4619160" y="1412776"/>
            <a:ext cx="1188808" cy="1355834"/>
            <a:chOff x="4619160" y="1412776"/>
            <a:chExt cx="1188808" cy="1355834"/>
          </a:xfrm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1B945F9F-13D6-8569-E7E3-6A0871CE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160" y="1412776"/>
              <a:ext cx="1188808" cy="1355834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472">
                  <a:moveTo>
                    <a:pt x="414" y="338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4" y="123"/>
                    <a:pt x="408" y="113"/>
                    <a:pt x="399" y="108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13" y="0"/>
                    <a:pt x="201" y="0"/>
                    <a:pt x="191" y="6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5" y="113"/>
                    <a:pt x="0" y="123"/>
                    <a:pt x="0" y="13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9"/>
                    <a:pt x="5" y="359"/>
                    <a:pt x="15" y="365"/>
                  </a:cubicBezTo>
                  <a:cubicBezTo>
                    <a:pt x="191" y="467"/>
                    <a:pt x="191" y="467"/>
                    <a:pt x="191" y="467"/>
                  </a:cubicBezTo>
                  <a:cubicBezTo>
                    <a:pt x="201" y="472"/>
                    <a:pt x="213" y="472"/>
                    <a:pt x="222" y="467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8" y="359"/>
                    <a:pt x="414" y="349"/>
                    <a:pt x="414" y="33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99A8BD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4" name="Gráfico 43" descr="Marca de escudo con relleno sólido">
              <a:extLst>
                <a:ext uri="{FF2B5EF4-FFF2-40B4-BE49-F238E27FC236}">
                  <a16:creationId xmlns:a16="http://schemas.microsoft.com/office/drawing/2014/main" id="{AC09C4C9-19D4-8CF7-F6B5-3C6227CF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4770332" y="1805462"/>
              <a:ext cx="456592" cy="456592"/>
            </a:xfrm>
            <a:prstGeom prst="rect">
              <a:avLst/>
            </a:prstGeom>
          </p:spPr>
        </p:pic>
        <p:pic>
          <p:nvPicPr>
            <p:cNvPr id="124" name="Gráfico 123" descr="Tendencia al alza">
              <a:extLst>
                <a:ext uri="{FF2B5EF4-FFF2-40B4-BE49-F238E27FC236}">
                  <a16:creationId xmlns:a16="http://schemas.microsoft.com/office/drawing/2014/main" id="{C99468BE-BFEA-10AF-99F9-C0D47E594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238783" y="1805462"/>
              <a:ext cx="456592" cy="456592"/>
            </a:xfrm>
            <a:prstGeom prst="rect">
              <a:avLst/>
            </a:prstGeom>
          </p:spPr>
        </p:pic>
        <p:pic>
          <p:nvPicPr>
            <p:cNvPr id="126" name="Gráfico 125" descr="Agua con relleno sólido">
              <a:extLst>
                <a:ext uri="{FF2B5EF4-FFF2-40B4-BE49-F238E27FC236}">
                  <a16:creationId xmlns:a16="http://schemas.microsoft.com/office/drawing/2014/main" id="{7B2B631A-2EE4-6DA3-8B87-7FC35D8F8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009725" y="2155146"/>
              <a:ext cx="425894" cy="425894"/>
            </a:xfrm>
            <a:prstGeom prst="rect">
              <a:avLst/>
            </a:prstGeom>
          </p:spPr>
        </p:pic>
      </p:grpSp>
      <p:grpSp>
        <p:nvGrpSpPr>
          <p:cNvPr id="141" name="Grupo 140">
            <a:extLst>
              <a:ext uri="{FF2B5EF4-FFF2-40B4-BE49-F238E27FC236}">
                <a16:creationId xmlns:a16="http://schemas.microsoft.com/office/drawing/2014/main" id="{6AEB52E0-B4DB-D3BB-270C-1646F04BAB87}"/>
              </a:ext>
            </a:extLst>
          </p:cNvPr>
          <p:cNvGrpSpPr/>
          <p:nvPr/>
        </p:nvGrpSpPr>
        <p:grpSpPr>
          <a:xfrm>
            <a:off x="3822595" y="2920418"/>
            <a:ext cx="4542333" cy="1356078"/>
            <a:chOff x="3822595" y="2920418"/>
            <a:chExt cx="4542333" cy="1356078"/>
          </a:xfrm>
        </p:grpSpPr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2998DBB3-CCFC-CF4D-5681-8EA8619B5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595" y="2920418"/>
              <a:ext cx="1188808" cy="1355834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472">
                  <a:moveTo>
                    <a:pt x="414" y="338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4" y="123"/>
                    <a:pt x="408" y="113"/>
                    <a:pt x="399" y="108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13" y="0"/>
                    <a:pt x="201" y="0"/>
                    <a:pt x="191" y="6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5" y="113"/>
                    <a:pt x="0" y="123"/>
                    <a:pt x="0" y="13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9"/>
                    <a:pt x="5" y="359"/>
                    <a:pt x="15" y="365"/>
                  </a:cubicBezTo>
                  <a:cubicBezTo>
                    <a:pt x="191" y="467"/>
                    <a:pt x="191" y="467"/>
                    <a:pt x="191" y="467"/>
                  </a:cubicBezTo>
                  <a:cubicBezTo>
                    <a:pt x="201" y="472"/>
                    <a:pt x="213" y="472"/>
                    <a:pt x="222" y="467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8" y="359"/>
                    <a:pt x="414" y="349"/>
                    <a:pt x="414" y="338"/>
                  </a:cubicBezTo>
                  <a:close/>
                </a:path>
              </a:pathLst>
            </a:custGeom>
            <a:solidFill>
              <a:srgbClr val="00B0F0">
                <a:alpha val="32157"/>
              </a:srgbClr>
            </a:solidFill>
            <a:ln w="2222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BE541D80-B32E-10E5-E78F-881200B09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120" y="2920662"/>
              <a:ext cx="1188808" cy="1355834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472">
                  <a:moveTo>
                    <a:pt x="414" y="338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4" y="123"/>
                    <a:pt x="408" y="113"/>
                    <a:pt x="399" y="108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13" y="0"/>
                    <a:pt x="201" y="0"/>
                    <a:pt x="191" y="6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5" y="113"/>
                    <a:pt x="0" y="123"/>
                    <a:pt x="0" y="13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9"/>
                    <a:pt x="5" y="359"/>
                    <a:pt x="15" y="365"/>
                  </a:cubicBezTo>
                  <a:cubicBezTo>
                    <a:pt x="191" y="467"/>
                    <a:pt x="191" y="467"/>
                    <a:pt x="191" y="467"/>
                  </a:cubicBezTo>
                  <a:cubicBezTo>
                    <a:pt x="201" y="472"/>
                    <a:pt x="213" y="472"/>
                    <a:pt x="222" y="467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8" y="359"/>
                    <a:pt x="414" y="349"/>
                    <a:pt x="414" y="338"/>
                  </a:cubicBezTo>
                  <a:close/>
                </a:path>
              </a:pathLst>
            </a:custGeom>
            <a:solidFill>
              <a:srgbClr val="00B0F0">
                <a:alpha val="32157"/>
              </a:srgbClr>
            </a:solidFill>
            <a:ln w="2222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4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1" grpId="0" animBg="1"/>
      <p:bldP spid="22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94BCCCC-EB63-266C-9449-DC494D6C8120}"/>
              </a:ext>
            </a:extLst>
          </p:cNvPr>
          <p:cNvGrpSpPr/>
          <p:nvPr/>
        </p:nvGrpSpPr>
        <p:grpSpPr>
          <a:xfrm>
            <a:off x="5393371" y="2806744"/>
            <a:ext cx="1379858" cy="1679516"/>
            <a:chOff x="3325130" y="666481"/>
            <a:chExt cx="1379858" cy="167951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938EB0E1-D56D-41FC-BBE1-9846A79DEB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08639" y="666482"/>
              <a:ext cx="696349" cy="1679515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  <a:gd name="connsiteX0" fmla="*/ 10000 w 10343"/>
                <a:gd name="connsiteY0" fmla="*/ 7266 h 10078"/>
                <a:gd name="connsiteX1" fmla="*/ 10000 w 10343"/>
                <a:gd name="connsiteY1" fmla="*/ 2944 h 10078"/>
                <a:gd name="connsiteX2" fmla="*/ 5362 w 10343"/>
                <a:gd name="connsiteY2" fmla="*/ 232 h 10078"/>
                <a:gd name="connsiteX3" fmla="*/ 4614 w 10343"/>
                <a:gd name="connsiteY3" fmla="*/ 232 h 10078"/>
                <a:gd name="connsiteX4" fmla="*/ 362 w 10343"/>
                <a:gd name="connsiteY4" fmla="*/ 2393 h 10078"/>
                <a:gd name="connsiteX5" fmla="*/ 0 w 10343"/>
                <a:gd name="connsiteY5" fmla="*/ 2944 h 10078"/>
                <a:gd name="connsiteX6" fmla="*/ 0 w 10343"/>
                <a:gd name="connsiteY6" fmla="*/ 7266 h 10078"/>
                <a:gd name="connsiteX7" fmla="*/ 362 w 10343"/>
                <a:gd name="connsiteY7" fmla="*/ 7838 h 10078"/>
                <a:gd name="connsiteX8" fmla="*/ 4614 w 10343"/>
                <a:gd name="connsiteY8" fmla="*/ 9999 h 10078"/>
                <a:gd name="connsiteX9" fmla="*/ 5362 w 10343"/>
                <a:gd name="connsiteY9" fmla="*/ 9999 h 10078"/>
                <a:gd name="connsiteX10" fmla="*/ 9638 w 10343"/>
                <a:gd name="connsiteY10" fmla="*/ 7838 h 10078"/>
                <a:gd name="connsiteX11" fmla="*/ 10000 w 10343"/>
                <a:gd name="connsiteY11" fmla="*/ 7266 h 10078"/>
                <a:gd name="connsiteX0" fmla="*/ 10000 w 10000"/>
                <a:gd name="connsiteY0" fmla="*/ 7584 h 10396"/>
                <a:gd name="connsiteX1" fmla="*/ 5362 w 10000"/>
                <a:gd name="connsiteY1" fmla="*/ 550 h 10396"/>
                <a:gd name="connsiteX2" fmla="*/ 4614 w 10000"/>
                <a:gd name="connsiteY2" fmla="*/ 550 h 10396"/>
                <a:gd name="connsiteX3" fmla="*/ 362 w 10000"/>
                <a:gd name="connsiteY3" fmla="*/ 2711 h 10396"/>
                <a:gd name="connsiteX4" fmla="*/ 0 w 10000"/>
                <a:gd name="connsiteY4" fmla="*/ 3262 h 10396"/>
                <a:gd name="connsiteX5" fmla="*/ 0 w 10000"/>
                <a:gd name="connsiteY5" fmla="*/ 7584 h 10396"/>
                <a:gd name="connsiteX6" fmla="*/ 362 w 10000"/>
                <a:gd name="connsiteY6" fmla="*/ 8156 h 10396"/>
                <a:gd name="connsiteX7" fmla="*/ 4614 w 10000"/>
                <a:gd name="connsiteY7" fmla="*/ 10317 h 10396"/>
                <a:gd name="connsiteX8" fmla="*/ 5362 w 10000"/>
                <a:gd name="connsiteY8" fmla="*/ 10317 h 10396"/>
                <a:gd name="connsiteX9" fmla="*/ 9638 w 10000"/>
                <a:gd name="connsiteY9" fmla="*/ 8156 h 10396"/>
                <a:gd name="connsiteX10" fmla="*/ 10000 w 10000"/>
                <a:gd name="connsiteY10" fmla="*/ 7584 h 10396"/>
                <a:gd name="connsiteX0" fmla="*/ 10000 w 10000"/>
                <a:gd name="connsiteY0" fmla="*/ 7034 h 9846"/>
                <a:gd name="connsiteX1" fmla="*/ 4614 w 10000"/>
                <a:gd name="connsiteY1" fmla="*/ 0 h 9846"/>
                <a:gd name="connsiteX2" fmla="*/ 362 w 10000"/>
                <a:gd name="connsiteY2" fmla="*/ 2161 h 9846"/>
                <a:gd name="connsiteX3" fmla="*/ 0 w 10000"/>
                <a:gd name="connsiteY3" fmla="*/ 2712 h 9846"/>
                <a:gd name="connsiteX4" fmla="*/ 0 w 10000"/>
                <a:gd name="connsiteY4" fmla="*/ 7034 h 9846"/>
                <a:gd name="connsiteX5" fmla="*/ 362 w 10000"/>
                <a:gd name="connsiteY5" fmla="*/ 7606 h 9846"/>
                <a:gd name="connsiteX6" fmla="*/ 4614 w 10000"/>
                <a:gd name="connsiteY6" fmla="*/ 9767 h 9846"/>
                <a:gd name="connsiteX7" fmla="*/ 5362 w 10000"/>
                <a:gd name="connsiteY7" fmla="*/ 9767 h 9846"/>
                <a:gd name="connsiteX8" fmla="*/ 9638 w 10000"/>
                <a:gd name="connsiteY8" fmla="*/ 7606 h 9846"/>
                <a:gd name="connsiteX9" fmla="*/ 10000 w 10000"/>
                <a:gd name="connsiteY9" fmla="*/ 7034 h 9846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9638 w 9638"/>
                <a:gd name="connsiteY0" fmla="*/ 7725 h 10000"/>
                <a:gd name="connsiteX1" fmla="*/ 4614 w 9638"/>
                <a:gd name="connsiteY1" fmla="*/ 0 h 10000"/>
                <a:gd name="connsiteX2" fmla="*/ 362 w 9638"/>
                <a:gd name="connsiteY2" fmla="*/ 2195 h 10000"/>
                <a:gd name="connsiteX3" fmla="*/ 0 w 9638"/>
                <a:gd name="connsiteY3" fmla="*/ 2754 h 10000"/>
                <a:gd name="connsiteX4" fmla="*/ 0 w 9638"/>
                <a:gd name="connsiteY4" fmla="*/ 7144 h 10000"/>
                <a:gd name="connsiteX5" fmla="*/ 362 w 9638"/>
                <a:gd name="connsiteY5" fmla="*/ 7725 h 10000"/>
                <a:gd name="connsiteX6" fmla="*/ 4614 w 9638"/>
                <a:gd name="connsiteY6" fmla="*/ 9920 h 10000"/>
                <a:gd name="connsiteX7" fmla="*/ 5362 w 9638"/>
                <a:gd name="connsiteY7" fmla="*/ 9920 h 10000"/>
                <a:gd name="connsiteX8" fmla="*/ 9638 w 9638"/>
                <a:gd name="connsiteY8" fmla="*/ 7725 h 10000"/>
                <a:gd name="connsiteX0" fmla="*/ 5563 w 5563"/>
                <a:gd name="connsiteY0" fmla="*/ 9920 h 10000"/>
                <a:gd name="connsiteX1" fmla="*/ 4787 w 5563"/>
                <a:gd name="connsiteY1" fmla="*/ 0 h 10000"/>
                <a:gd name="connsiteX2" fmla="*/ 376 w 5563"/>
                <a:gd name="connsiteY2" fmla="*/ 2195 h 10000"/>
                <a:gd name="connsiteX3" fmla="*/ 0 w 5563"/>
                <a:gd name="connsiteY3" fmla="*/ 2754 h 10000"/>
                <a:gd name="connsiteX4" fmla="*/ 0 w 5563"/>
                <a:gd name="connsiteY4" fmla="*/ 7144 h 10000"/>
                <a:gd name="connsiteX5" fmla="*/ 376 w 5563"/>
                <a:gd name="connsiteY5" fmla="*/ 7725 h 10000"/>
                <a:gd name="connsiteX6" fmla="*/ 4787 w 5563"/>
                <a:gd name="connsiteY6" fmla="*/ 9920 h 10000"/>
                <a:gd name="connsiteX7" fmla="*/ 5563 w 5563"/>
                <a:gd name="connsiteY7" fmla="*/ 9920 h 10000"/>
                <a:gd name="connsiteX0" fmla="*/ 10000 w 10003"/>
                <a:gd name="connsiteY0" fmla="*/ 9920 h 10758"/>
                <a:gd name="connsiteX1" fmla="*/ 8605 w 10003"/>
                <a:gd name="connsiteY1" fmla="*/ 0 h 10758"/>
                <a:gd name="connsiteX2" fmla="*/ 676 w 10003"/>
                <a:gd name="connsiteY2" fmla="*/ 2195 h 10758"/>
                <a:gd name="connsiteX3" fmla="*/ 0 w 10003"/>
                <a:gd name="connsiteY3" fmla="*/ 2754 h 10758"/>
                <a:gd name="connsiteX4" fmla="*/ 0 w 10003"/>
                <a:gd name="connsiteY4" fmla="*/ 7144 h 10758"/>
                <a:gd name="connsiteX5" fmla="*/ 676 w 10003"/>
                <a:gd name="connsiteY5" fmla="*/ 7725 h 10758"/>
                <a:gd name="connsiteX6" fmla="*/ 8605 w 10003"/>
                <a:gd name="connsiteY6" fmla="*/ 9920 h 10758"/>
                <a:gd name="connsiteX7" fmla="*/ 10000 w 10003"/>
                <a:gd name="connsiteY7" fmla="*/ 9920 h 10758"/>
                <a:gd name="connsiteX0" fmla="*/ 10000 w 10000"/>
                <a:gd name="connsiteY0" fmla="*/ 9920 h 10654"/>
                <a:gd name="connsiteX1" fmla="*/ 8605 w 10000"/>
                <a:gd name="connsiteY1" fmla="*/ 0 h 10654"/>
                <a:gd name="connsiteX2" fmla="*/ 676 w 10000"/>
                <a:gd name="connsiteY2" fmla="*/ 2195 h 10654"/>
                <a:gd name="connsiteX3" fmla="*/ 0 w 10000"/>
                <a:gd name="connsiteY3" fmla="*/ 2754 h 10654"/>
                <a:gd name="connsiteX4" fmla="*/ 0 w 10000"/>
                <a:gd name="connsiteY4" fmla="*/ 7144 h 10654"/>
                <a:gd name="connsiteX5" fmla="*/ 676 w 10000"/>
                <a:gd name="connsiteY5" fmla="*/ 7725 h 10654"/>
                <a:gd name="connsiteX6" fmla="*/ 8605 w 10000"/>
                <a:gd name="connsiteY6" fmla="*/ 9920 h 10654"/>
                <a:gd name="connsiteX7" fmla="*/ 10000 w 10000"/>
                <a:gd name="connsiteY7" fmla="*/ 9920 h 10654"/>
                <a:gd name="connsiteX0" fmla="*/ 8605 w 9595"/>
                <a:gd name="connsiteY0" fmla="*/ 9920 h 9920"/>
                <a:gd name="connsiteX1" fmla="*/ 8605 w 9595"/>
                <a:gd name="connsiteY1" fmla="*/ 0 h 9920"/>
                <a:gd name="connsiteX2" fmla="*/ 676 w 9595"/>
                <a:gd name="connsiteY2" fmla="*/ 2195 h 9920"/>
                <a:gd name="connsiteX3" fmla="*/ 0 w 9595"/>
                <a:gd name="connsiteY3" fmla="*/ 2754 h 9920"/>
                <a:gd name="connsiteX4" fmla="*/ 0 w 9595"/>
                <a:gd name="connsiteY4" fmla="*/ 7144 h 9920"/>
                <a:gd name="connsiteX5" fmla="*/ 676 w 9595"/>
                <a:gd name="connsiteY5" fmla="*/ 7725 h 9920"/>
                <a:gd name="connsiteX6" fmla="*/ 8605 w 9595"/>
                <a:gd name="connsiteY6" fmla="*/ 9920 h 9920"/>
                <a:gd name="connsiteX0" fmla="*/ 8968 w 10000"/>
                <a:gd name="connsiteY0" fmla="*/ 10000 h 10000"/>
                <a:gd name="connsiteX1" fmla="*/ 8968 w 10000"/>
                <a:gd name="connsiteY1" fmla="*/ 0 h 10000"/>
                <a:gd name="connsiteX2" fmla="*/ 705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05 w 10000"/>
                <a:gd name="connsiteY5" fmla="*/ 7787 h 10000"/>
                <a:gd name="connsiteX6" fmla="*/ 8968 w 10000"/>
                <a:gd name="connsiteY6" fmla="*/ 10000 h 10000"/>
                <a:gd name="connsiteX0" fmla="*/ 8968 w 9597"/>
                <a:gd name="connsiteY0" fmla="*/ 10000 h 10000"/>
                <a:gd name="connsiteX1" fmla="*/ 8968 w 9597"/>
                <a:gd name="connsiteY1" fmla="*/ 0 h 10000"/>
                <a:gd name="connsiteX2" fmla="*/ 705 w 9597"/>
                <a:gd name="connsiteY2" fmla="*/ 2213 h 10000"/>
                <a:gd name="connsiteX3" fmla="*/ 0 w 9597"/>
                <a:gd name="connsiteY3" fmla="*/ 2776 h 10000"/>
                <a:gd name="connsiteX4" fmla="*/ 0 w 9597"/>
                <a:gd name="connsiteY4" fmla="*/ 7202 h 10000"/>
                <a:gd name="connsiteX5" fmla="*/ 705 w 9597"/>
                <a:gd name="connsiteY5" fmla="*/ 7787 h 10000"/>
                <a:gd name="connsiteX6" fmla="*/ 8968 w 9597"/>
                <a:gd name="connsiteY6" fmla="*/ 10000 h 10000"/>
                <a:gd name="connsiteX0" fmla="*/ 9345 w 9361"/>
                <a:gd name="connsiteY0" fmla="*/ 10000 h 10000"/>
                <a:gd name="connsiteX1" fmla="*/ 9345 w 9361"/>
                <a:gd name="connsiteY1" fmla="*/ 0 h 10000"/>
                <a:gd name="connsiteX2" fmla="*/ 735 w 9361"/>
                <a:gd name="connsiteY2" fmla="*/ 2213 h 10000"/>
                <a:gd name="connsiteX3" fmla="*/ 0 w 9361"/>
                <a:gd name="connsiteY3" fmla="*/ 2776 h 10000"/>
                <a:gd name="connsiteX4" fmla="*/ 0 w 9361"/>
                <a:gd name="connsiteY4" fmla="*/ 7202 h 10000"/>
                <a:gd name="connsiteX5" fmla="*/ 735 w 9361"/>
                <a:gd name="connsiteY5" fmla="*/ 7787 h 10000"/>
                <a:gd name="connsiteX6" fmla="*/ 9345 w 9361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27"/>
                <a:gd name="connsiteY0" fmla="*/ 10000 h 10000"/>
                <a:gd name="connsiteX1" fmla="*/ 9983 w 10027"/>
                <a:gd name="connsiteY1" fmla="*/ 0 h 10000"/>
                <a:gd name="connsiteX2" fmla="*/ 785 w 10027"/>
                <a:gd name="connsiteY2" fmla="*/ 2213 h 10000"/>
                <a:gd name="connsiteX3" fmla="*/ 0 w 10027"/>
                <a:gd name="connsiteY3" fmla="*/ 2776 h 10000"/>
                <a:gd name="connsiteX4" fmla="*/ 0 w 10027"/>
                <a:gd name="connsiteY4" fmla="*/ 7202 h 10000"/>
                <a:gd name="connsiteX5" fmla="*/ 785 w 10027"/>
                <a:gd name="connsiteY5" fmla="*/ 7787 h 10000"/>
                <a:gd name="connsiteX6" fmla="*/ 9983 w 10027"/>
                <a:gd name="connsiteY6" fmla="*/ 10000 h 10000"/>
                <a:gd name="connsiteX0" fmla="*/ 9983 w 10001"/>
                <a:gd name="connsiteY0" fmla="*/ 10000 h 10000"/>
                <a:gd name="connsiteX1" fmla="*/ 9983 w 10001"/>
                <a:gd name="connsiteY1" fmla="*/ 0 h 10000"/>
                <a:gd name="connsiteX2" fmla="*/ 785 w 10001"/>
                <a:gd name="connsiteY2" fmla="*/ 2213 h 10000"/>
                <a:gd name="connsiteX3" fmla="*/ 0 w 10001"/>
                <a:gd name="connsiteY3" fmla="*/ 2776 h 10000"/>
                <a:gd name="connsiteX4" fmla="*/ 0 w 10001"/>
                <a:gd name="connsiteY4" fmla="*/ 7202 h 10000"/>
                <a:gd name="connsiteX5" fmla="*/ 785 w 10001"/>
                <a:gd name="connsiteY5" fmla="*/ 7787 h 10000"/>
                <a:gd name="connsiteX6" fmla="*/ 9983 w 10001"/>
                <a:gd name="connsiteY6" fmla="*/ 10000 h 10000"/>
                <a:gd name="connsiteX0" fmla="*/ 9983 w 9983"/>
                <a:gd name="connsiteY0" fmla="*/ 10000 h 10000"/>
                <a:gd name="connsiteX1" fmla="*/ 9983 w 9983"/>
                <a:gd name="connsiteY1" fmla="*/ 0 h 10000"/>
                <a:gd name="connsiteX2" fmla="*/ 785 w 9983"/>
                <a:gd name="connsiteY2" fmla="*/ 2213 h 10000"/>
                <a:gd name="connsiteX3" fmla="*/ 0 w 9983"/>
                <a:gd name="connsiteY3" fmla="*/ 2776 h 10000"/>
                <a:gd name="connsiteX4" fmla="*/ 0 w 9983"/>
                <a:gd name="connsiteY4" fmla="*/ 7202 h 10000"/>
                <a:gd name="connsiteX5" fmla="*/ 785 w 9983"/>
                <a:gd name="connsiteY5" fmla="*/ 7787 h 10000"/>
                <a:gd name="connsiteX6" fmla="*/ 9983 w 9983"/>
                <a:gd name="connsiteY6" fmla="*/ 10000 h 10000"/>
                <a:gd name="connsiteX0" fmla="*/ 10000 w 10000"/>
                <a:gd name="connsiteY0" fmla="*/ 10000 h 10000"/>
                <a:gd name="connsiteX1" fmla="*/ 10000 w 10000"/>
                <a:gd name="connsiteY1" fmla="*/ 0 h 10000"/>
                <a:gd name="connsiteX2" fmla="*/ 786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86 w 10000"/>
                <a:gd name="connsiteY5" fmla="*/ 7787 h 10000"/>
                <a:gd name="connsiteX6" fmla="*/ 10000 w 10000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cubicBezTo>
                    <a:pt x="9962" y="8474"/>
                    <a:pt x="9932" y="3176"/>
                    <a:pt x="10000" y="0"/>
                  </a:cubicBezTo>
                  <a:lnTo>
                    <a:pt x="786" y="2213"/>
                  </a:lnTo>
                  <a:cubicBezTo>
                    <a:pt x="263" y="2321"/>
                    <a:pt x="0" y="2538"/>
                    <a:pt x="0" y="2776"/>
                  </a:cubicBezTo>
                  <a:lnTo>
                    <a:pt x="0" y="7202"/>
                  </a:lnTo>
                  <a:cubicBezTo>
                    <a:pt x="0" y="7441"/>
                    <a:pt x="263" y="7657"/>
                    <a:pt x="786" y="7787"/>
                  </a:cubicBezTo>
                  <a:lnTo>
                    <a:pt x="10000" y="10000"/>
                  </a:lnTo>
                  <a:close/>
                </a:path>
              </a:pathLst>
            </a:custGeom>
            <a:solidFill>
              <a:srgbClr val="8AA5CC"/>
            </a:solidFill>
            <a:ln w="222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5A0D401-7749-E83D-F255-2018BC3E0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130" y="666481"/>
              <a:ext cx="695629" cy="1679515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  <a:gd name="connsiteX0" fmla="*/ 10000 w 10343"/>
                <a:gd name="connsiteY0" fmla="*/ 7266 h 10078"/>
                <a:gd name="connsiteX1" fmla="*/ 10000 w 10343"/>
                <a:gd name="connsiteY1" fmla="*/ 2944 h 10078"/>
                <a:gd name="connsiteX2" fmla="*/ 5362 w 10343"/>
                <a:gd name="connsiteY2" fmla="*/ 232 h 10078"/>
                <a:gd name="connsiteX3" fmla="*/ 4614 w 10343"/>
                <a:gd name="connsiteY3" fmla="*/ 232 h 10078"/>
                <a:gd name="connsiteX4" fmla="*/ 362 w 10343"/>
                <a:gd name="connsiteY4" fmla="*/ 2393 h 10078"/>
                <a:gd name="connsiteX5" fmla="*/ 0 w 10343"/>
                <a:gd name="connsiteY5" fmla="*/ 2944 h 10078"/>
                <a:gd name="connsiteX6" fmla="*/ 0 w 10343"/>
                <a:gd name="connsiteY6" fmla="*/ 7266 h 10078"/>
                <a:gd name="connsiteX7" fmla="*/ 362 w 10343"/>
                <a:gd name="connsiteY7" fmla="*/ 7838 h 10078"/>
                <a:gd name="connsiteX8" fmla="*/ 4614 w 10343"/>
                <a:gd name="connsiteY8" fmla="*/ 9999 h 10078"/>
                <a:gd name="connsiteX9" fmla="*/ 5362 w 10343"/>
                <a:gd name="connsiteY9" fmla="*/ 9999 h 10078"/>
                <a:gd name="connsiteX10" fmla="*/ 9638 w 10343"/>
                <a:gd name="connsiteY10" fmla="*/ 7838 h 10078"/>
                <a:gd name="connsiteX11" fmla="*/ 10000 w 10343"/>
                <a:gd name="connsiteY11" fmla="*/ 7266 h 10078"/>
                <a:gd name="connsiteX0" fmla="*/ 10000 w 10000"/>
                <a:gd name="connsiteY0" fmla="*/ 7584 h 10396"/>
                <a:gd name="connsiteX1" fmla="*/ 5362 w 10000"/>
                <a:gd name="connsiteY1" fmla="*/ 550 h 10396"/>
                <a:gd name="connsiteX2" fmla="*/ 4614 w 10000"/>
                <a:gd name="connsiteY2" fmla="*/ 550 h 10396"/>
                <a:gd name="connsiteX3" fmla="*/ 362 w 10000"/>
                <a:gd name="connsiteY3" fmla="*/ 2711 h 10396"/>
                <a:gd name="connsiteX4" fmla="*/ 0 w 10000"/>
                <a:gd name="connsiteY4" fmla="*/ 3262 h 10396"/>
                <a:gd name="connsiteX5" fmla="*/ 0 w 10000"/>
                <a:gd name="connsiteY5" fmla="*/ 7584 h 10396"/>
                <a:gd name="connsiteX6" fmla="*/ 362 w 10000"/>
                <a:gd name="connsiteY6" fmla="*/ 8156 h 10396"/>
                <a:gd name="connsiteX7" fmla="*/ 4614 w 10000"/>
                <a:gd name="connsiteY7" fmla="*/ 10317 h 10396"/>
                <a:gd name="connsiteX8" fmla="*/ 5362 w 10000"/>
                <a:gd name="connsiteY8" fmla="*/ 10317 h 10396"/>
                <a:gd name="connsiteX9" fmla="*/ 9638 w 10000"/>
                <a:gd name="connsiteY9" fmla="*/ 8156 h 10396"/>
                <a:gd name="connsiteX10" fmla="*/ 10000 w 10000"/>
                <a:gd name="connsiteY10" fmla="*/ 7584 h 10396"/>
                <a:gd name="connsiteX0" fmla="*/ 10000 w 10000"/>
                <a:gd name="connsiteY0" fmla="*/ 7034 h 9846"/>
                <a:gd name="connsiteX1" fmla="*/ 4614 w 10000"/>
                <a:gd name="connsiteY1" fmla="*/ 0 h 9846"/>
                <a:gd name="connsiteX2" fmla="*/ 362 w 10000"/>
                <a:gd name="connsiteY2" fmla="*/ 2161 h 9846"/>
                <a:gd name="connsiteX3" fmla="*/ 0 w 10000"/>
                <a:gd name="connsiteY3" fmla="*/ 2712 h 9846"/>
                <a:gd name="connsiteX4" fmla="*/ 0 w 10000"/>
                <a:gd name="connsiteY4" fmla="*/ 7034 h 9846"/>
                <a:gd name="connsiteX5" fmla="*/ 362 w 10000"/>
                <a:gd name="connsiteY5" fmla="*/ 7606 h 9846"/>
                <a:gd name="connsiteX6" fmla="*/ 4614 w 10000"/>
                <a:gd name="connsiteY6" fmla="*/ 9767 h 9846"/>
                <a:gd name="connsiteX7" fmla="*/ 5362 w 10000"/>
                <a:gd name="connsiteY7" fmla="*/ 9767 h 9846"/>
                <a:gd name="connsiteX8" fmla="*/ 9638 w 10000"/>
                <a:gd name="connsiteY8" fmla="*/ 7606 h 9846"/>
                <a:gd name="connsiteX9" fmla="*/ 10000 w 10000"/>
                <a:gd name="connsiteY9" fmla="*/ 7034 h 9846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9638 w 9638"/>
                <a:gd name="connsiteY0" fmla="*/ 7725 h 10000"/>
                <a:gd name="connsiteX1" fmla="*/ 4614 w 9638"/>
                <a:gd name="connsiteY1" fmla="*/ 0 h 10000"/>
                <a:gd name="connsiteX2" fmla="*/ 362 w 9638"/>
                <a:gd name="connsiteY2" fmla="*/ 2195 h 10000"/>
                <a:gd name="connsiteX3" fmla="*/ 0 w 9638"/>
                <a:gd name="connsiteY3" fmla="*/ 2754 h 10000"/>
                <a:gd name="connsiteX4" fmla="*/ 0 w 9638"/>
                <a:gd name="connsiteY4" fmla="*/ 7144 h 10000"/>
                <a:gd name="connsiteX5" fmla="*/ 362 w 9638"/>
                <a:gd name="connsiteY5" fmla="*/ 7725 h 10000"/>
                <a:gd name="connsiteX6" fmla="*/ 4614 w 9638"/>
                <a:gd name="connsiteY6" fmla="*/ 9920 h 10000"/>
                <a:gd name="connsiteX7" fmla="*/ 5362 w 9638"/>
                <a:gd name="connsiteY7" fmla="*/ 9920 h 10000"/>
                <a:gd name="connsiteX8" fmla="*/ 9638 w 9638"/>
                <a:gd name="connsiteY8" fmla="*/ 7725 h 10000"/>
                <a:gd name="connsiteX0" fmla="*/ 5563 w 5563"/>
                <a:gd name="connsiteY0" fmla="*/ 9920 h 10000"/>
                <a:gd name="connsiteX1" fmla="*/ 4787 w 5563"/>
                <a:gd name="connsiteY1" fmla="*/ 0 h 10000"/>
                <a:gd name="connsiteX2" fmla="*/ 376 w 5563"/>
                <a:gd name="connsiteY2" fmla="*/ 2195 h 10000"/>
                <a:gd name="connsiteX3" fmla="*/ 0 w 5563"/>
                <a:gd name="connsiteY3" fmla="*/ 2754 h 10000"/>
                <a:gd name="connsiteX4" fmla="*/ 0 w 5563"/>
                <a:gd name="connsiteY4" fmla="*/ 7144 h 10000"/>
                <a:gd name="connsiteX5" fmla="*/ 376 w 5563"/>
                <a:gd name="connsiteY5" fmla="*/ 7725 h 10000"/>
                <a:gd name="connsiteX6" fmla="*/ 4787 w 5563"/>
                <a:gd name="connsiteY6" fmla="*/ 9920 h 10000"/>
                <a:gd name="connsiteX7" fmla="*/ 5563 w 5563"/>
                <a:gd name="connsiteY7" fmla="*/ 9920 h 10000"/>
                <a:gd name="connsiteX0" fmla="*/ 10000 w 10003"/>
                <a:gd name="connsiteY0" fmla="*/ 9920 h 10758"/>
                <a:gd name="connsiteX1" fmla="*/ 8605 w 10003"/>
                <a:gd name="connsiteY1" fmla="*/ 0 h 10758"/>
                <a:gd name="connsiteX2" fmla="*/ 676 w 10003"/>
                <a:gd name="connsiteY2" fmla="*/ 2195 h 10758"/>
                <a:gd name="connsiteX3" fmla="*/ 0 w 10003"/>
                <a:gd name="connsiteY3" fmla="*/ 2754 h 10758"/>
                <a:gd name="connsiteX4" fmla="*/ 0 w 10003"/>
                <a:gd name="connsiteY4" fmla="*/ 7144 h 10758"/>
                <a:gd name="connsiteX5" fmla="*/ 676 w 10003"/>
                <a:gd name="connsiteY5" fmla="*/ 7725 h 10758"/>
                <a:gd name="connsiteX6" fmla="*/ 8605 w 10003"/>
                <a:gd name="connsiteY6" fmla="*/ 9920 h 10758"/>
                <a:gd name="connsiteX7" fmla="*/ 10000 w 10003"/>
                <a:gd name="connsiteY7" fmla="*/ 9920 h 10758"/>
                <a:gd name="connsiteX0" fmla="*/ 10000 w 10000"/>
                <a:gd name="connsiteY0" fmla="*/ 9920 h 10654"/>
                <a:gd name="connsiteX1" fmla="*/ 8605 w 10000"/>
                <a:gd name="connsiteY1" fmla="*/ 0 h 10654"/>
                <a:gd name="connsiteX2" fmla="*/ 676 w 10000"/>
                <a:gd name="connsiteY2" fmla="*/ 2195 h 10654"/>
                <a:gd name="connsiteX3" fmla="*/ 0 w 10000"/>
                <a:gd name="connsiteY3" fmla="*/ 2754 h 10654"/>
                <a:gd name="connsiteX4" fmla="*/ 0 w 10000"/>
                <a:gd name="connsiteY4" fmla="*/ 7144 h 10654"/>
                <a:gd name="connsiteX5" fmla="*/ 676 w 10000"/>
                <a:gd name="connsiteY5" fmla="*/ 7725 h 10654"/>
                <a:gd name="connsiteX6" fmla="*/ 8605 w 10000"/>
                <a:gd name="connsiteY6" fmla="*/ 9920 h 10654"/>
                <a:gd name="connsiteX7" fmla="*/ 10000 w 10000"/>
                <a:gd name="connsiteY7" fmla="*/ 9920 h 10654"/>
                <a:gd name="connsiteX0" fmla="*/ 8605 w 9595"/>
                <a:gd name="connsiteY0" fmla="*/ 9920 h 9920"/>
                <a:gd name="connsiteX1" fmla="*/ 8605 w 9595"/>
                <a:gd name="connsiteY1" fmla="*/ 0 h 9920"/>
                <a:gd name="connsiteX2" fmla="*/ 676 w 9595"/>
                <a:gd name="connsiteY2" fmla="*/ 2195 h 9920"/>
                <a:gd name="connsiteX3" fmla="*/ 0 w 9595"/>
                <a:gd name="connsiteY3" fmla="*/ 2754 h 9920"/>
                <a:gd name="connsiteX4" fmla="*/ 0 w 9595"/>
                <a:gd name="connsiteY4" fmla="*/ 7144 h 9920"/>
                <a:gd name="connsiteX5" fmla="*/ 676 w 9595"/>
                <a:gd name="connsiteY5" fmla="*/ 7725 h 9920"/>
                <a:gd name="connsiteX6" fmla="*/ 8605 w 9595"/>
                <a:gd name="connsiteY6" fmla="*/ 9920 h 9920"/>
                <a:gd name="connsiteX0" fmla="*/ 8968 w 10000"/>
                <a:gd name="connsiteY0" fmla="*/ 10000 h 10000"/>
                <a:gd name="connsiteX1" fmla="*/ 8968 w 10000"/>
                <a:gd name="connsiteY1" fmla="*/ 0 h 10000"/>
                <a:gd name="connsiteX2" fmla="*/ 705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05 w 10000"/>
                <a:gd name="connsiteY5" fmla="*/ 7787 h 10000"/>
                <a:gd name="connsiteX6" fmla="*/ 8968 w 10000"/>
                <a:gd name="connsiteY6" fmla="*/ 10000 h 10000"/>
                <a:gd name="connsiteX0" fmla="*/ 8968 w 9597"/>
                <a:gd name="connsiteY0" fmla="*/ 10000 h 10000"/>
                <a:gd name="connsiteX1" fmla="*/ 8968 w 9597"/>
                <a:gd name="connsiteY1" fmla="*/ 0 h 10000"/>
                <a:gd name="connsiteX2" fmla="*/ 705 w 9597"/>
                <a:gd name="connsiteY2" fmla="*/ 2213 h 10000"/>
                <a:gd name="connsiteX3" fmla="*/ 0 w 9597"/>
                <a:gd name="connsiteY3" fmla="*/ 2776 h 10000"/>
                <a:gd name="connsiteX4" fmla="*/ 0 w 9597"/>
                <a:gd name="connsiteY4" fmla="*/ 7202 h 10000"/>
                <a:gd name="connsiteX5" fmla="*/ 705 w 9597"/>
                <a:gd name="connsiteY5" fmla="*/ 7787 h 10000"/>
                <a:gd name="connsiteX6" fmla="*/ 8968 w 9597"/>
                <a:gd name="connsiteY6" fmla="*/ 10000 h 10000"/>
                <a:gd name="connsiteX0" fmla="*/ 9345 w 9361"/>
                <a:gd name="connsiteY0" fmla="*/ 10000 h 10000"/>
                <a:gd name="connsiteX1" fmla="*/ 9345 w 9361"/>
                <a:gd name="connsiteY1" fmla="*/ 0 h 10000"/>
                <a:gd name="connsiteX2" fmla="*/ 735 w 9361"/>
                <a:gd name="connsiteY2" fmla="*/ 2213 h 10000"/>
                <a:gd name="connsiteX3" fmla="*/ 0 w 9361"/>
                <a:gd name="connsiteY3" fmla="*/ 2776 h 10000"/>
                <a:gd name="connsiteX4" fmla="*/ 0 w 9361"/>
                <a:gd name="connsiteY4" fmla="*/ 7202 h 10000"/>
                <a:gd name="connsiteX5" fmla="*/ 735 w 9361"/>
                <a:gd name="connsiteY5" fmla="*/ 7787 h 10000"/>
                <a:gd name="connsiteX6" fmla="*/ 9345 w 9361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27"/>
                <a:gd name="connsiteY0" fmla="*/ 10000 h 10000"/>
                <a:gd name="connsiteX1" fmla="*/ 9983 w 10027"/>
                <a:gd name="connsiteY1" fmla="*/ 0 h 10000"/>
                <a:gd name="connsiteX2" fmla="*/ 785 w 10027"/>
                <a:gd name="connsiteY2" fmla="*/ 2213 h 10000"/>
                <a:gd name="connsiteX3" fmla="*/ 0 w 10027"/>
                <a:gd name="connsiteY3" fmla="*/ 2776 h 10000"/>
                <a:gd name="connsiteX4" fmla="*/ 0 w 10027"/>
                <a:gd name="connsiteY4" fmla="*/ 7202 h 10000"/>
                <a:gd name="connsiteX5" fmla="*/ 785 w 10027"/>
                <a:gd name="connsiteY5" fmla="*/ 7787 h 10000"/>
                <a:gd name="connsiteX6" fmla="*/ 9983 w 10027"/>
                <a:gd name="connsiteY6" fmla="*/ 10000 h 10000"/>
                <a:gd name="connsiteX0" fmla="*/ 9983 w 9983"/>
                <a:gd name="connsiteY0" fmla="*/ 10000 h 10000"/>
                <a:gd name="connsiteX1" fmla="*/ 9983 w 9983"/>
                <a:gd name="connsiteY1" fmla="*/ 0 h 10000"/>
                <a:gd name="connsiteX2" fmla="*/ 785 w 9983"/>
                <a:gd name="connsiteY2" fmla="*/ 2213 h 10000"/>
                <a:gd name="connsiteX3" fmla="*/ 0 w 9983"/>
                <a:gd name="connsiteY3" fmla="*/ 2776 h 10000"/>
                <a:gd name="connsiteX4" fmla="*/ 0 w 9983"/>
                <a:gd name="connsiteY4" fmla="*/ 7202 h 10000"/>
                <a:gd name="connsiteX5" fmla="*/ 785 w 9983"/>
                <a:gd name="connsiteY5" fmla="*/ 7787 h 10000"/>
                <a:gd name="connsiteX6" fmla="*/ 9983 w 9983"/>
                <a:gd name="connsiteY6" fmla="*/ 10000 h 10000"/>
                <a:gd name="connsiteX0" fmla="*/ 10000 w 10000"/>
                <a:gd name="connsiteY0" fmla="*/ 10000 h 10000"/>
                <a:gd name="connsiteX1" fmla="*/ 10000 w 10000"/>
                <a:gd name="connsiteY1" fmla="*/ 0 h 10000"/>
                <a:gd name="connsiteX2" fmla="*/ 786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86 w 10000"/>
                <a:gd name="connsiteY5" fmla="*/ 7787 h 10000"/>
                <a:gd name="connsiteX6" fmla="*/ 10000 w 10000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cubicBezTo>
                    <a:pt x="9962" y="8371"/>
                    <a:pt x="9931" y="2969"/>
                    <a:pt x="10000" y="0"/>
                  </a:cubicBezTo>
                  <a:lnTo>
                    <a:pt x="786" y="2213"/>
                  </a:lnTo>
                  <a:cubicBezTo>
                    <a:pt x="263" y="2321"/>
                    <a:pt x="0" y="2538"/>
                    <a:pt x="0" y="2776"/>
                  </a:cubicBezTo>
                  <a:lnTo>
                    <a:pt x="0" y="7202"/>
                  </a:lnTo>
                  <a:cubicBezTo>
                    <a:pt x="0" y="7441"/>
                    <a:pt x="263" y="7657"/>
                    <a:pt x="786" y="7787"/>
                  </a:cubicBezTo>
                  <a:lnTo>
                    <a:pt x="10000" y="10000"/>
                  </a:lnTo>
                  <a:close/>
                </a:path>
              </a:pathLst>
            </a:custGeom>
            <a:solidFill>
              <a:srgbClr val="1463AA"/>
            </a:solidFill>
            <a:ln w="222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Gráfico 3" descr="Procesador con relleno sólido">
            <a:extLst>
              <a:ext uri="{FF2B5EF4-FFF2-40B4-BE49-F238E27FC236}">
                <a16:creationId xmlns:a16="http://schemas.microsoft.com/office/drawing/2014/main" id="{28574F96-0F37-32E3-3E66-13DD6645C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2561" y="3211721"/>
            <a:ext cx="826879" cy="82687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3EE9AA-C9EB-065F-C8FB-966731979D01}"/>
              </a:ext>
            </a:extLst>
          </p:cNvPr>
          <p:cNvSpPr txBox="1">
            <a:spLocks/>
          </p:cNvSpPr>
          <p:nvPr/>
        </p:nvSpPr>
        <p:spPr>
          <a:xfrm>
            <a:off x="4929450" y="1975746"/>
            <a:ext cx="2333100" cy="8309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39" tIns="45720" rIns="91439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5F70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DIGITALIZAR LAS OPERACIONES</a:t>
            </a:r>
            <a:endParaRPr lang="en-US" sz="1800" dirty="0">
              <a:solidFill>
                <a:srgbClr val="8191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D802DD-CA0C-93B7-8BE1-BB46A87684C2}"/>
              </a:ext>
            </a:extLst>
          </p:cNvPr>
          <p:cNvSpPr txBox="1">
            <a:spLocks/>
          </p:cNvSpPr>
          <p:nvPr/>
        </p:nvSpPr>
        <p:spPr>
          <a:xfrm>
            <a:off x="5051025" y="4555627"/>
            <a:ext cx="2089950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39" tIns="45720" rIns="91439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5F70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BAJO COSTO</a:t>
            </a:r>
            <a:endParaRPr lang="en-US" sz="1800" dirty="0">
              <a:solidFill>
                <a:srgbClr val="8191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4">
            <a:extLst>
              <a:ext uri="{FF2B5EF4-FFF2-40B4-BE49-F238E27FC236}">
                <a16:creationId xmlns:a16="http://schemas.microsoft.com/office/drawing/2014/main" id="{11A83FF9-C06F-0DB3-31C7-061F09F89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0297">
            <a:off x="2450792" y="1303693"/>
            <a:ext cx="1335800" cy="8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9B56D27E-95A6-EDCE-1B6A-2CEB6D6F99C3}"/>
              </a:ext>
            </a:extLst>
          </p:cNvPr>
          <p:cNvGrpSpPr/>
          <p:nvPr/>
        </p:nvGrpSpPr>
        <p:grpSpPr>
          <a:xfrm>
            <a:off x="9533801" y="4699393"/>
            <a:ext cx="2463903" cy="1784639"/>
            <a:chOff x="9533801" y="4699393"/>
            <a:chExt cx="2463903" cy="1784639"/>
          </a:xfrm>
        </p:grpSpPr>
        <p:pic>
          <p:nvPicPr>
            <p:cNvPr id="5" name="Gráfico 4" descr="Batería contorno">
              <a:extLst>
                <a:ext uri="{FF2B5EF4-FFF2-40B4-BE49-F238E27FC236}">
                  <a16:creationId xmlns:a16="http://schemas.microsoft.com/office/drawing/2014/main" id="{F8A7EB86-4FA0-6B9E-A67E-3506423C6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52251" y="5017225"/>
              <a:ext cx="701221" cy="701221"/>
            </a:xfrm>
            <a:prstGeom prst="rect">
              <a:avLst/>
            </a:prstGeom>
          </p:spPr>
        </p:pic>
        <p:pic>
          <p:nvPicPr>
            <p:cNvPr id="19" name="Gráfico 18" descr="Torre de telecomunicaciones contorno">
              <a:extLst>
                <a:ext uri="{FF2B5EF4-FFF2-40B4-BE49-F238E27FC236}">
                  <a16:creationId xmlns:a16="http://schemas.microsoft.com/office/drawing/2014/main" id="{9D6B5525-D756-AEE0-7894-2A87CD078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55769" y="5741789"/>
              <a:ext cx="643635" cy="643635"/>
            </a:xfrm>
            <a:prstGeom prst="rect">
              <a:avLst/>
            </a:prstGeom>
          </p:spPr>
        </p:pic>
        <p:pic>
          <p:nvPicPr>
            <p:cNvPr id="33" name="Gráfico 32" descr="Procesador contorno">
              <a:extLst>
                <a:ext uri="{FF2B5EF4-FFF2-40B4-BE49-F238E27FC236}">
                  <a16:creationId xmlns:a16="http://schemas.microsoft.com/office/drawing/2014/main" id="{F9116B68-6988-A3E2-7D2E-285E9302C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00661" y="5718446"/>
              <a:ext cx="719640" cy="719640"/>
            </a:xfrm>
            <a:prstGeom prst="rect">
              <a:avLst/>
            </a:prstGeom>
          </p:spPr>
        </p:pic>
        <p:pic>
          <p:nvPicPr>
            <p:cNvPr id="1029" name="Gráfico 1028" descr="Marcador contorno">
              <a:extLst>
                <a:ext uri="{FF2B5EF4-FFF2-40B4-BE49-F238E27FC236}">
                  <a16:creationId xmlns:a16="http://schemas.microsoft.com/office/drawing/2014/main" id="{E9FD673E-2478-D6F5-91F8-DA1E0ED8F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75849" y="5069965"/>
              <a:ext cx="719640" cy="719640"/>
            </a:xfrm>
            <a:prstGeom prst="rect">
              <a:avLst/>
            </a:prstGeom>
          </p:spPr>
        </p:pic>
        <p:pic>
          <p:nvPicPr>
            <p:cNvPr id="1035" name="Gráfico 1034" descr="Dinero contorno">
              <a:extLst>
                <a:ext uri="{FF2B5EF4-FFF2-40B4-BE49-F238E27FC236}">
                  <a16:creationId xmlns:a16="http://schemas.microsoft.com/office/drawing/2014/main" id="{B342C861-C116-EB52-81A4-CB8B734ED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095489" y="5022149"/>
              <a:ext cx="719640" cy="719640"/>
            </a:xfrm>
            <a:prstGeom prst="rect">
              <a:avLst/>
            </a:prstGeom>
          </p:spPr>
        </p:pic>
        <p:sp>
          <p:nvSpPr>
            <p:cNvPr id="1070" name="CuadroTexto 1069">
              <a:extLst>
                <a:ext uri="{FF2B5EF4-FFF2-40B4-BE49-F238E27FC236}">
                  <a16:creationId xmlns:a16="http://schemas.microsoft.com/office/drawing/2014/main" id="{AB487C2B-10E7-7F35-9780-AD0466AC8111}"/>
                </a:ext>
              </a:extLst>
            </p:cNvPr>
            <p:cNvSpPr txBox="1"/>
            <p:nvPr/>
          </p:nvSpPr>
          <p:spPr>
            <a:xfrm>
              <a:off x="10837772" y="4699393"/>
              <a:ext cx="1159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diaUPC" panose="020B0502040204020203" pitchFamily="34" charset="-34"/>
                  <a:cs typeface="CordiaUPC" panose="020B0502040204020203" pitchFamily="34" charset="-34"/>
                </a:rPr>
                <a:t>Restricciones</a:t>
              </a:r>
            </a:p>
          </p:txBody>
        </p:sp>
        <p:sp>
          <p:nvSpPr>
            <p:cNvPr id="1106" name="Rectángulo: esquinas redondeadas 1105">
              <a:extLst>
                <a:ext uri="{FF2B5EF4-FFF2-40B4-BE49-F238E27FC236}">
                  <a16:creationId xmlns:a16="http://schemas.microsoft.com/office/drawing/2014/main" id="{9436E224-16DF-5BBF-BF88-7DB2A07C2D5E}"/>
                </a:ext>
              </a:extLst>
            </p:cNvPr>
            <p:cNvSpPr/>
            <p:nvPr/>
          </p:nvSpPr>
          <p:spPr>
            <a:xfrm>
              <a:off x="9533801" y="5036025"/>
              <a:ext cx="2452714" cy="1448007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222D53C-9129-C708-0182-3740C4623487}"/>
              </a:ext>
            </a:extLst>
          </p:cNvPr>
          <p:cNvSpPr txBox="1"/>
          <p:nvPr/>
        </p:nvSpPr>
        <p:spPr>
          <a:xfrm>
            <a:off x="150313" y="924747"/>
            <a:ext cx="5164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latin typeface="Abadi Extra Light" panose="020B0204020104020204" pitchFamily="34" charset="0"/>
              </a:rPr>
              <a:t>Nuevas oportunidades de digitalización</a:t>
            </a:r>
            <a:endParaRPr lang="es-AR" dirty="0">
              <a:latin typeface="Abadi Extra Light" panose="020B0204020104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3741E02-9F4E-2F80-D84F-EF34191DDF19}"/>
              </a:ext>
            </a:extLst>
          </p:cNvPr>
          <p:cNvGrpSpPr/>
          <p:nvPr/>
        </p:nvGrpSpPr>
        <p:grpSpPr>
          <a:xfrm>
            <a:off x="205486" y="979261"/>
            <a:ext cx="10472766" cy="5843325"/>
            <a:chOff x="205486" y="979261"/>
            <a:chExt cx="10472766" cy="5843325"/>
          </a:xfrm>
        </p:grpSpPr>
        <p:cxnSp>
          <p:nvCxnSpPr>
            <p:cNvPr id="1103" name="Conector recto 1102">
              <a:extLst>
                <a:ext uri="{FF2B5EF4-FFF2-40B4-BE49-F238E27FC236}">
                  <a16:creationId xmlns:a16="http://schemas.microsoft.com/office/drawing/2014/main" id="{5FDA0405-E491-4F8E-0019-55BAD52CD3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677" y="2628797"/>
              <a:ext cx="0" cy="57027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01801BF2-C352-19BF-D57E-EBDCF6225617}"/>
                </a:ext>
              </a:extLst>
            </p:cNvPr>
            <p:cNvGrpSpPr/>
            <p:nvPr/>
          </p:nvGrpSpPr>
          <p:grpSpPr>
            <a:xfrm>
              <a:off x="205486" y="979261"/>
              <a:ext cx="10472766" cy="5843325"/>
              <a:chOff x="205486" y="979261"/>
              <a:chExt cx="10472766" cy="5843325"/>
            </a:xfrm>
          </p:grpSpPr>
          <p:cxnSp>
            <p:nvCxnSpPr>
              <p:cNvPr id="1075" name="Conector recto 1074">
                <a:extLst>
                  <a:ext uri="{FF2B5EF4-FFF2-40B4-BE49-F238E27FC236}">
                    <a16:creationId xmlns:a16="http://schemas.microsoft.com/office/drawing/2014/main" id="{703FBFB7-EBFD-A20F-B1A1-2457FAFC9468}"/>
                  </a:ext>
                </a:extLst>
              </p:cNvPr>
              <p:cNvCxnSpPr>
                <a:cxnSpLocks/>
                <a:endCxn id="1083" idx="4"/>
              </p:cNvCxnSpPr>
              <p:nvPr/>
            </p:nvCxnSpPr>
            <p:spPr>
              <a:xfrm flipV="1">
                <a:off x="5777126" y="2767186"/>
                <a:ext cx="0" cy="661814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Conector recto 1097">
                <a:extLst>
                  <a:ext uri="{FF2B5EF4-FFF2-40B4-BE49-F238E27FC236}">
                    <a16:creationId xmlns:a16="http://schemas.microsoft.com/office/drawing/2014/main" id="{098F02AD-647D-EE45-F650-4DC9635370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2844" y="2384129"/>
                <a:ext cx="0" cy="244668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Conector recto 1100">
                <a:extLst>
                  <a:ext uri="{FF2B5EF4-FFF2-40B4-BE49-F238E27FC236}">
                    <a16:creationId xmlns:a16="http://schemas.microsoft.com/office/drawing/2014/main" id="{D10538A3-B2DF-0232-F861-A76D769968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07369" y="2399233"/>
                <a:ext cx="0" cy="244668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7DF3E47E-6738-E19A-4BBF-A2CC4A3FCE82}"/>
                  </a:ext>
                </a:extLst>
              </p:cNvPr>
              <p:cNvGrpSpPr/>
              <p:nvPr/>
            </p:nvGrpSpPr>
            <p:grpSpPr>
              <a:xfrm>
                <a:off x="205486" y="979261"/>
                <a:ext cx="10472766" cy="5843325"/>
                <a:chOff x="205486" y="979261"/>
                <a:chExt cx="10472766" cy="5843325"/>
              </a:xfrm>
            </p:grpSpPr>
            <p:pic>
              <p:nvPicPr>
                <p:cNvPr id="15" name="Gráfico 14" descr="Torre de telecomunicaciones con relleno sólido">
                  <a:extLst>
                    <a:ext uri="{FF2B5EF4-FFF2-40B4-BE49-F238E27FC236}">
                      <a16:creationId xmlns:a16="http://schemas.microsoft.com/office/drawing/2014/main" id="{35ACBA57-7D81-51FE-E382-E7FC59CA5C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4658" y="321488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3" name="Gráfico 22" descr="Enrutador inalámbrico con relleno sólido">
                  <a:extLst>
                    <a:ext uri="{FF2B5EF4-FFF2-40B4-BE49-F238E27FC236}">
                      <a16:creationId xmlns:a16="http://schemas.microsoft.com/office/drawing/2014/main" id="{B5EF71F8-7866-74E6-C3C3-E2FC7DE370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56534" y="3854383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1024" name="Grupo 1023">
                  <a:extLst>
                    <a:ext uri="{FF2B5EF4-FFF2-40B4-BE49-F238E27FC236}">
                      <a16:creationId xmlns:a16="http://schemas.microsoft.com/office/drawing/2014/main" id="{7802257E-6054-36C4-D5C2-74D236D86C3B}"/>
                    </a:ext>
                  </a:extLst>
                </p:cNvPr>
                <p:cNvGrpSpPr/>
                <p:nvPr/>
              </p:nvGrpSpPr>
              <p:grpSpPr>
                <a:xfrm>
                  <a:off x="9568305" y="3027991"/>
                  <a:ext cx="914400" cy="914400"/>
                  <a:chOff x="1262597" y="1936813"/>
                  <a:chExt cx="914400" cy="914400"/>
                </a:xfrm>
              </p:grpSpPr>
              <p:pic>
                <p:nvPicPr>
                  <p:cNvPr id="25" name="Gráfico 24" descr="Portátil contorno">
                    <a:extLst>
                      <a:ext uri="{FF2B5EF4-FFF2-40B4-BE49-F238E27FC236}">
                        <a16:creationId xmlns:a16="http://schemas.microsoft.com/office/drawing/2014/main" id="{B082A551-5203-A639-A2E8-523B13142F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62597" y="193681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49" name="Gráfico 48" descr="Indicador contorno">
                    <a:extLst>
                      <a:ext uri="{FF2B5EF4-FFF2-40B4-BE49-F238E27FC236}">
                        <a16:creationId xmlns:a16="http://schemas.microsoft.com/office/drawing/2014/main" id="{1BA6C181-8AE8-4502-94C0-AE759F8164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84312" y="2231437"/>
                    <a:ext cx="266890" cy="266890"/>
                  </a:xfrm>
                  <a:prstGeom prst="rect">
                    <a:avLst/>
                  </a:prstGeom>
                </p:spPr>
              </p:pic>
              <p:pic>
                <p:nvPicPr>
                  <p:cNvPr id="51" name="Gráfico 50" descr="Estadísticas contorno">
                    <a:extLst>
                      <a:ext uri="{FF2B5EF4-FFF2-40B4-BE49-F238E27FC236}">
                        <a16:creationId xmlns:a16="http://schemas.microsoft.com/office/drawing/2014/main" id="{7C1558D0-E465-D04A-1133-CAE7D51CE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39498" y="2231437"/>
                    <a:ext cx="303955" cy="30395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6" name="Grupo 1065">
                  <a:extLst>
                    <a:ext uri="{FF2B5EF4-FFF2-40B4-BE49-F238E27FC236}">
                      <a16:creationId xmlns:a16="http://schemas.microsoft.com/office/drawing/2014/main" id="{D12B200C-D85B-72B4-9F6C-336BB3A49278}"/>
                    </a:ext>
                  </a:extLst>
                </p:cNvPr>
                <p:cNvGrpSpPr/>
                <p:nvPr/>
              </p:nvGrpSpPr>
              <p:grpSpPr>
                <a:xfrm>
                  <a:off x="264182" y="3428897"/>
                  <a:ext cx="2904453" cy="3097662"/>
                  <a:chOff x="4350300" y="1313856"/>
                  <a:chExt cx="2904453" cy="3097662"/>
                </a:xfrm>
                <a:solidFill>
                  <a:schemeClr val="bg2"/>
                </a:solidFill>
              </p:grpSpPr>
              <p:sp>
                <p:nvSpPr>
                  <p:cNvPr id="1054" name="Rectángulo 1053">
                    <a:extLst>
                      <a:ext uri="{FF2B5EF4-FFF2-40B4-BE49-F238E27FC236}">
                        <a16:creationId xmlns:a16="http://schemas.microsoft.com/office/drawing/2014/main" id="{9557A63D-2251-A451-E469-F205B875C81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666151" y="1669064"/>
                    <a:ext cx="114417" cy="2148387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pic>
                <p:nvPicPr>
                  <p:cNvPr id="35" name="Gráfico 34" descr="Inalámbrico contorno">
                    <a:extLst>
                      <a:ext uri="{FF2B5EF4-FFF2-40B4-BE49-F238E27FC236}">
                        <a16:creationId xmlns:a16="http://schemas.microsoft.com/office/drawing/2014/main" id="{1137AB4D-BA8F-33BB-6B01-F33FBC2C24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 rot="4761940">
                    <a:off x="6340353" y="1313856"/>
                    <a:ext cx="914400" cy="914400"/>
                  </a:xfrm>
                  <a:prstGeom prst="rect">
                    <a:avLst/>
                  </a:prstGeom>
                </p:spPr>
              </p:pic>
              <p:sp>
                <p:nvSpPr>
                  <p:cNvPr id="1041" name="Rectángulo 1040">
                    <a:extLst>
                      <a:ext uri="{FF2B5EF4-FFF2-40B4-BE49-F238E27FC236}">
                        <a16:creationId xmlns:a16="http://schemas.microsoft.com/office/drawing/2014/main" id="{7BB9BA3B-5609-1C8E-B615-5FCE7720F4CF}"/>
                      </a:ext>
                    </a:extLst>
                  </p:cNvPr>
                  <p:cNvSpPr/>
                  <p:nvPr/>
                </p:nvSpPr>
                <p:spPr>
                  <a:xfrm>
                    <a:off x="5076560" y="2345784"/>
                    <a:ext cx="117709" cy="1654613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42" name="Rectángulo: esquinas redondeadas 1041">
                    <a:extLst>
                      <a:ext uri="{FF2B5EF4-FFF2-40B4-BE49-F238E27FC236}">
                        <a16:creationId xmlns:a16="http://schemas.microsoft.com/office/drawing/2014/main" id="{7460973E-DB5B-D221-EAB7-6004C7F8B703}"/>
                      </a:ext>
                    </a:extLst>
                  </p:cNvPr>
                  <p:cNvSpPr/>
                  <p:nvPr/>
                </p:nvSpPr>
                <p:spPr>
                  <a:xfrm>
                    <a:off x="5045800" y="2665808"/>
                    <a:ext cx="174104" cy="146700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43" name="Rectángulo: esquinas redondeadas 1042">
                    <a:extLst>
                      <a:ext uri="{FF2B5EF4-FFF2-40B4-BE49-F238E27FC236}">
                        <a16:creationId xmlns:a16="http://schemas.microsoft.com/office/drawing/2014/main" id="{8F31C005-5C96-272E-F5C2-2B426E4EE131}"/>
                      </a:ext>
                    </a:extLst>
                  </p:cNvPr>
                  <p:cNvSpPr/>
                  <p:nvPr/>
                </p:nvSpPr>
                <p:spPr>
                  <a:xfrm>
                    <a:off x="5007101" y="2911810"/>
                    <a:ext cx="256626" cy="222353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44" name="Rectángulo: esquinas redondeadas 1043">
                    <a:extLst>
                      <a:ext uri="{FF2B5EF4-FFF2-40B4-BE49-F238E27FC236}">
                        <a16:creationId xmlns:a16="http://schemas.microsoft.com/office/drawing/2014/main" id="{98D62427-0789-198E-3FD6-AC7622D3E0C9}"/>
                      </a:ext>
                    </a:extLst>
                  </p:cNvPr>
                  <p:cNvSpPr/>
                  <p:nvPr/>
                </p:nvSpPr>
                <p:spPr>
                  <a:xfrm>
                    <a:off x="5007101" y="3245508"/>
                    <a:ext cx="256626" cy="222353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45" name="Rectángulo: esquinas redondeadas 1044">
                    <a:extLst>
                      <a:ext uri="{FF2B5EF4-FFF2-40B4-BE49-F238E27FC236}">
                        <a16:creationId xmlns:a16="http://schemas.microsoft.com/office/drawing/2014/main" id="{188F0D2D-A3B3-371E-DDF2-BBC1DCE4D53B}"/>
                      </a:ext>
                    </a:extLst>
                  </p:cNvPr>
                  <p:cNvSpPr/>
                  <p:nvPr/>
                </p:nvSpPr>
                <p:spPr>
                  <a:xfrm>
                    <a:off x="5007101" y="3567164"/>
                    <a:ext cx="256626" cy="222353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46" name="Rectángulo: esquinas redondeadas 1045">
                    <a:extLst>
                      <a:ext uri="{FF2B5EF4-FFF2-40B4-BE49-F238E27FC236}">
                        <a16:creationId xmlns:a16="http://schemas.microsoft.com/office/drawing/2014/main" id="{1B027DCB-A72E-39B9-E943-427DA161056F}"/>
                      </a:ext>
                    </a:extLst>
                  </p:cNvPr>
                  <p:cNvSpPr/>
                  <p:nvPr/>
                </p:nvSpPr>
                <p:spPr>
                  <a:xfrm>
                    <a:off x="4976875" y="3932148"/>
                    <a:ext cx="317077" cy="128909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47" name="Rectángulo: esquinas redondeadas 1046">
                    <a:extLst>
                      <a:ext uri="{FF2B5EF4-FFF2-40B4-BE49-F238E27FC236}">
                        <a16:creationId xmlns:a16="http://schemas.microsoft.com/office/drawing/2014/main" id="{C4CD7A8B-C6FA-D40E-EE2E-50E915E9B31E}"/>
                      </a:ext>
                    </a:extLst>
                  </p:cNvPr>
                  <p:cNvSpPr/>
                  <p:nvPr/>
                </p:nvSpPr>
                <p:spPr>
                  <a:xfrm>
                    <a:off x="4940525" y="4061057"/>
                    <a:ext cx="379052" cy="179025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48" name="Rectángulo: esquinas redondeadas 1047">
                    <a:extLst>
                      <a:ext uri="{FF2B5EF4-FFF2-40B4-BE49-F238E27FC236}">
                        <a16:creationId xmlns:a16="http://schemas.microsoft.com/office/drawing/2014/main" id="{C10E7E13-3BE9-2896-DCC3-56E5ECD28635}"/>
                      </a:ext>
                    </a:extLst>
                  </p:cNvPr>
                  <p:cNvSpPr/>
                  <p:nvPr/>
                </p:nvSpPr>
                <p:spPr>
                  <a:xfrm>
                    <a:off x="4942809" y="4232493"/>
                    <a:ext cx="379052" cy="179025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53" name="Forma libre: forma 1052">
                    <a:extLst>
                      <a:ext uri="{FF2B5EF4-FFF2-40B4-BE49-F238E27FC236}">
                        <a16:creationId xmlns:a16="http://schemas.microsoft.com/office/drawing/2014/main" id="{8F0E3B43-8CA7-33AB-69B3-A8773641A299}"/>
                      </a:ext>
                    </a:extLst>
                  </p:cNvPr>
                  <p:cNvSpPr/>
                  <p:nvPr/>
                </p:nvSpPr>
                <p:spPr>
                  <a:xfrm>
                    <a:off x="4838395" y="2965314"/>
                    <a:ext cx="154781" cy="514350"/>
                  </a:xfrm>
                  <a:custGeom>
                    <a:avLst/>
                    <a:gdLst>
                      <a:gd name="connsiteX0" fmla="*/ 52388 w 173831"/>
                      <a:gd name="connsiteY0" fmla="*/ 514350 h 514350"/>
                      <a:gd name="connsiteX1" fmla="*/ 0 w 173831"/>
                      <a:gd name="connsiteY1" fmla="*/ 500062 h 514350"/>
                      <a:gd name="connsiteX2" fmla="*/ 52388 w 173831"/>
                      <a:gd name="connsiteY2" fmla="*/ 164306 h 514350"/>
                      <a:gd name="connsiteX3" fmla="*/ 126206 w 173831"/>
                      <a:gd name="connsiteY3" fmla="*/ 69056 h 514350"/>
                      <a:gd name="connsiteX4" fmla="*/ 133350 w 173831"/>
                      <a:gd name="connsiteY4" fmla="*/ 0 h 514350"/>
                      <a:gd name="connsiteX5" fmla="*/ 173831 w 173831"/>
                      <a:gd name="connsiteY5" fmla="*/ 0 h 514350"/>
                      <a:gd name="connsiteX6" fmla="*/ 173831 w 173831"/>
                      <a:gd name="connsiteY6" fmla="*/ 92869 h 514350"/>
                      <a:gd name="connsiteX7" fmla="*/ 92869 w 173831"/>
                      <a:gd name="connsiteY7" fmla="*/ 192881 h 514350"/>
                      <a:gd name="connsiteX8" fmla="*/ 52388 w 173831"/>
                      <a:gd name="connsiteY8" fmla="*/ 514350 h 514350"/>
                      <a:gd name="connsiteX0" fmla="*/ 52388 w 173831"/>
                      <a:gd name="connsiteY0" fmla="*/ 514350 h 514350"/>
                      <a:gd name="connsiteX1" fmla="*/ 0 w 173831"/>
                      <a:gd name="connsiteY1" fmla="*/ 500062 h 514350"/>
                      <a:gd name="connsiteX2" fmla="*/ 52388 w 173831"/>
                      <a:gd name="connsiteY2" fmla="*/ 164306 h 514350"/>
                      <a:gd name="connsiteX3" fmla="*/ 126206 w 173831"/>
                      <a:gd name="connsiteY3" fmla="*/ 95250 h 514350"/>
                      <a:gd name="connsiteX4" fmla="*/ 133350 w 173831"/>
                      <a:gd name="connsiteY4" fmla="*/ 0 h 514350"/>
                      <a:gd name="connsiteX5" fmla="*/ 173831 w 173831"/>
                      <a:gd name="connsiteY5" fmla="*/ 0 h 514350"/>
                      <a:gd name="connsiteX6" fmla="*/ 173831 w 173831"/>
                      <a:gd name="connsiteY6" fmla="*/ 92869 h 514350"/>
                      <a:gd name="connsiteX7" fmla="*/ 92869 w 173831"/>
                      <a:gd name="connsiteY7" fmla="*/ 192881 h 514350"/>
                      <a:gd name="connsiteX8" fmla="*/ 52388 w 173831"/>
                      <a:gd name="connsiteY8" fmla="*/ 514350 h 514350"/>
                      <a:gd name="connsiteX0" fmla="*/ 52388 w 173831"/>
                      <a:gd name="connsiteY0" fmla="*/ 514350 h 514350"/>
                      <a:gd name="connsiteX1" fmla="*/ 0 w 173831"/>
                      <a:gd name="connsiteY1" fmla="*/ 500062 h 514350"/>
                      <a:gd name="connsiteX2" fmla="*/ 59531 w 173831"/>
                      <a:gd name="connsiteY2" fmla="*/ 185737 h 514350"/>
                      <a:gd name="connsiteX3" fmla="*/ 126206 w 173831"/>
                      <a:gd name="connsiteY3" fmla="*/ 95250 h 514350"/>
                      <a:gd name="connsiteX4" fmla="*/ 133350 w 173831"/>
                      <a:gd name="connsiteY4" fmla="*/ 0 h 514350"/>
                      <a:gd name="connsiteX5" fmla="*/ 173831 w 173831"/>
                      <a:gd name="connsiteY5" fmla="*/ 0 h 514350"/>
                      <a:gd name="connsiteX6" fmla="*/ 173831 w 173831"/>
                      <a:gd name="connsiteY6" fmla="*/ 92869 h 514350"/>
                      <a:gd name="connsiteX7" fmla="*/ 92869 w 173831"/>
                      <a:gd name="connsiteY7" fmla="*/ 192881 h 514350"/>
                      <a:gd name="connsiteX8" fmla="*/ 52388 w 173831"/>
                      <a:gd name="connsiteY8" fmla="*/ 514350 h 514350"/>
                      <a:gd name="connsiteX0" fmla="*/ 40482 w 161925"/>
                      <a:gd name="connsiteY0" fmla="*/ 514350 h 514350"/>
                      <a:gd name="connsiteX1" fmla="*/ 0 w 161925"/>
                      <a:gd name="connsiteY1" fmla="*/ 500062 h 514350"/>
                      <a:gd name="connsiteX2" fmla="*/ 47625 w 161925"/>
                      <a:gd name="connsiteY2" fmla="*/ 185737 h 514350"/>
                      <a:gd name="connsiteX3" fmla="*/ 114300 w 161925"/>
                      <a:gd name="connsiteY3" fmla="*/ 95250 h 514350"/>
                      <a:gd name="connsiteX4" fmla="*/ 121444 w 161925"/>
                      <a:gd name="connsiteY4" fmla="*/ 0 h 514350"/>
                      <a:gd name="connsiteX5" fmla="*/ 161925 w 161925"/>
                      <a:gd name="connsiteY5" fmla="*/ 0 h 514350"/>
                      <a:gd name="connsiteX6" fmla="*/ 161925 w 161925"/>
                      <a:gd name="connsiteY6" fmla="*/ 92869 h 514350"/>
                      <a:gd name="connsiteX7" fmla="*/ 80963 w 161925"/>
                      <a:gd name="connsiteY7" fmla="*/ 192881 h 514350"/>
                      <a:gd name="connsiteX8" fmla="*/ 40482 w 161925"/>
                      <a:gd name="connsiteY8" fmla="*/ 514350 h 514350"/>
                      <a:gd name="connsiteX0" fmla="*/ 33338 w 154781"/>
                      <a:gd name="connsiteY0" fmla="*/ 514350 h 514350"/>
                      <a:gd name="connsiteX1" fmla="*/ 0 w 154781"/>
                      <a:gd name="connsiteY1" fmla="*/ 502443 h 514350"/>
                      <a:gd name="connsiteX2" fmla="*/ 40481 w 154781"/>
                      <a:gd name="connsiteY2" fmla="*/ 185737 h 514350"/>
                      <a:gd name="connsiteX3" fmla="*/ 107156 w 154781"/>
                      <a:gd name="connsiteY3" fmla="*/ 95250 h 514350"/>
                      <a:gd name="connsiteX4" fmla="*/ 114300 w 154781"/>
                      <a:gd name="connsiteY4" fmla="*/ 0 h 514350"/>
                      <a:gd name="connsiteX5" fmla="*/ 154781 w 154781"/>
                      <a:gd name="connsiteY5" fmla="*/ 0 h 514350"/>
                      <a:gd name="connsiteX6" fmla="*/ 154781 w 154781"/>
                      <a:gd name="connsiteY6" fmla="*/ 92869 h 514350"/>
                      <a:gd name="connsiteX7" fmla="*/ 73819 w 154781"/>
                      <a:gd name="connsiteY7" fmla="*/ 192881 h 514350"/>
                      <a:gd name="connsiteX8" fmla="*/ 33338 w 154781"/>
                      <a:gd name="connsiteY8" fmla="*/ 51435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4781" h="514350">
                        <a:moveTo>
                          <a:pt x="33338" y="514350"/>
                        </a:moveTo>
                        <a:lnTo>
                          <a:pt x="0" y="502443"/>
                        </a:lnTo>
                        <a:lnTo>
                          <a:pt x="40481" y="185737"/>
                        </a:lnTo>
                        <a:lnTo>
                          <a:pt x="107156" y="95250"/>
                        </a:lnTo>
                        <a:lnTo>
                          <a:pt x="114300" y="0"/>
                        </a:lnTo>
                        <a:lnTo>
                          <a:pt x="154781" y="0"/>
                        </a:lnTo>
                        <a:lnTo>
                          <a:pt x="154781" y="92869"/>
                        </a:lnTo>
                        <a:lnTo>
                          <a:pt x="73819" y="192881"/>
                        </a:lnTo>
                        <a:lnTo>
                          <a:pt x="33338" y="514350"/>
                        </a:lnTo>
                        <a:close/>
                      </a:path>
                    </a:pathLst>
                  </a:custGeom>
                  <a:solidFill>
                    <a:srgbClr val="6C545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55" name="Rectángulo: esquinas redondeadas 1054">
                    <a:extLst>
                      <a:ext uri="{FF2B5EF4-FFF2-40B4-BE49-F238E27FC236}">
                        <a16:creationId xmlns:a16="http://schemas.microsoft.com/office/drawing/2014/main" id="{AA5C0A65-B277-D859-3D9B-209D7730E4F8}"/>
                      </a:ext>
                    </a:extLst>
                  </p:cNvPr>
                  <p:cNvSpPr/>
                  <p:nvPr/>
                </p:nvSpPr>
                <p:spPr>
                  <a:xfrm>
                    <a:off x="4649167" y="2628796"/>
                    <a:ext cx="256626" cy="222353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56" name="Forma libre: forma 1055">
                    <a:extLst>
                      <a:ext uri="{FF2B5EF4-FFF2-40B4-BE49-F238E27FC236}">
                        <a16:creationId xmlns:a16="http://schemas.microsoft.com/office/drawing/2014/main" id="{96777182-DAC1-6187-20BB-9008235F372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530084" y="2286051"/>
                    <a:ext cx="154781" cy="514350"/>
                  </a:xfrm>
                  <a:custGeom>
                    <a:avLst/>
                    <a:gdLst>
                      <a:gd name="connsiteX0" fmla="*/ 52388 w 173831"/>
                      <a:gd name="connsiteY0" fmla="*/ 514350 h 514350"/>
                      <a:gd name="connsiteX1" fmla="*/ 0 w 173831"/>
                      <a:gd name="connsiteY1" fmla="*/ 500062 h 514350"/>
                      <a:gd name="connsiteX2" fmla="*/ 52388 w 173831"/>
                      <a:gd name="connsiteY2" fmla="*/ 164306 h 514350"/>
                      <a:gd name="connsiteX3" fmla="*/ 126206 w 173831"/>
                      <a:gd name="connsiteY3" fmla="*/ 69056 h 514350"/>
                      <a:gd name="connsiteX4" fmla="*/ 133350 w 173831"/>
                      <a:gd name="connsiteY4" fmla="*/ 0 h 514350"/>
                      <a:gd name="connsiteX5" fmla="*/ 173831 w 173831"/>
                      <a:gd name="connsiteY5" fmla="*/ 0 h 514350"/>
                      <a:gd name="connsiteX6" fmla="*/ 173831 w 173831"/>
                      <a:gd name="connsiteY6" fmla="*/ 92869 h 514350"/>
                      <a:gd name="connsiteX7" fmla="*/ 92869 w 173831"/>
                      <a:gd name="connsiteY7" fmla="*/ 192881 h 514350"/>
                      <a:gd name="connsiteX8" fmla="*/ 52388 w 173831"/>
                      <a:gd name="connsiteY8" fmla="*/ 514350 h 514350"/>
                      <a:gd name="connsiteX0" fmla="*/ 52388 w 173831"/>
                      <a:gd name="connsiteY0" fmla="*/ 514350 h 514350"/>
                      <a:gd name="connsiteX1" fmla="*/ 0 w 173831"/>
                      <a:gd name="connsiteY1" fmla="*/ 500062 h 514350"/>
                      <a:gd name="connsiteX2" fmla="*/ 52388 w 173831"/>
                      <a:gd name="connsiteY2" fmla="*/ 164306 h 514350"/>
                      <a:gd name="connsiteX3" fmla="*/ 126206 w 173831"/>
                      <a:gd name="connsiteY3" fmla="*/ 95250 h 514350"/>
                      <a:gd name="connsiteX4" fmla="*/ 133350 w 173831"/>
                      <a:gd name="connsiteY4" fmla="*/ 0 h 514350"/>
                      <a:gd name="connsiteX5" fmla="*/ 173831 w 173831"/>
                      <a:gd name="connsiteY5" fmla="*/ 0 h 514350"/>
                      <a:gd name="connsiteX6" fmla="*/ 173831 w 173831"/>
                      <a:gd name="connsiteY6" fmla="*/ 92869 h 514350"/>
                      <a:gd name="connsiteX7" fmla="*/ 92869 w 173831"/>
                      <a:gd name="connsiteY7" fmla="*/ 192881 h 514350"/>
                      <a:gd name="connsiteX8" fmla="*/ 52388 w 173831"/>
                      <a:gd name="connsiteY8" fmla="*/ 514350 h 514350"/>
                      <a:gd name="connsiteX0" fmla="*/ 52388 w 173831"/>
                      <a:gd name="connsiteY0" fmla="*/ 514350 h 514350"/>
                      <a:gd name="connsiteX1" fmla="*/ 0 w 173831"/>
                      <a:gd name="connsiteY1" fmla="*/ 500062 h 514350"/>
                      <a:gd name="connsiteX2" fmla="*/ 59531 w 173831"/>
                      <a:gd name="connsiteY2" fmla="*/ 185737 h 514350"/>
                      <a:gd name="connsiteX3" fmla="*/ 126206 w 173831"/>
                      <a:gd name="connsiteY3" fmla="*/ 95250 h 514350"/>
                      <a:gd name="connsiteX4" fmla="*/ 133350 w 173831"/>
                      <a:gd name="connsiteY4" fmla="*/ 0 h 514350"/>
                      <a:gd name="connsiteX5" fmla="*/ 173831 w 173831"/>
                      <a:gd name="connsiteY5" fmla="*/ 0 h 514350"/>
                      <a:gd name="connsiteX6" fmla="*/ 173831 w 173831"/>
                      <a:gd name="connsiteY6" fmla="*/ 92869 h 514350"/>
                      <a:gd name="connsiteX7" fmla="*/ 92869 w 173831"/>
                      <a:gd name="connsiteY7" fmla="*/ 192881 h 514350"/>
                      <a:gd name="connsiteX8" fmla="*/ 52388 w 173831"/>
                      <a:gd name="connsiteY8" fmla="*/ 514350 h 514350"/>
                      <a:gd name="connsiteX0" fmla="*/ 40482 w 161925"/>
                      <a:gd name="connsiteY0" fmla="*/ 514350 h 514350"/>
                      <a:gd name="connsiteX1" fmla="*/ 0 w 161925"/>
                      <a:gd name="connsiteY1" fmla="*/ 500062 h 514350"/>
                      <a:gd name="connsiteX2" fmla="*/ 47625 w 161925"/>
                      <a:gd name="connsiteY2" fmla="*/ 185737 h 514350"/>
                      <a:gd name="connsiteX3" fmla="*/ 114300 w 161925"/>
                      <a:gd name="connsiteY3" fmla="*/ 95250 h 514350"/>
                      <a:gd name="connsiteX4" fmla="*/ 121444 w 161925"/>
                      <a:gd name="connsiteY4" fmla="*/ 0 h 514350"/>
                      <a:gd name="connsiteX5" fmla="*/ 161925 w 161925"/>
                      <a:gd name="connsiteY5" fmla="*/ 0 h 514350"/>
                      <a:gd name="connsiteX6" fmla="*/ 161925 w 161925"/>
                      <a:gd name="connsiteY6" fmla="*/ 92869 h 514350"/>
                      <a:gd name="connsiteX7" fmla="*/ 80963 w 161925"/>
                      <a:gd name="connsiteY7" fmla="*/ 192881 h 514350"/>
                      <a:gd name="connsiteX8" fmla="*/ 40482 w 161925"/>
                      <a:gd name="connsiteY8" fmla="*/ 514350 h 514350"/>
                      <a:gd name="connsiteX0" fmla="*/ 33338 w 154781"/>
                      <a:gd name="connsiteY0" fmla="*/ 514350 h 514350"/>
                      <a:gd name="connsiteX1" fmla="*/ 0 w 154781"/>
                      <a:gd name="connsiteY1" fmla="*/ 502443 h 514350"/>
                      <a:gd name="connsiteX2" fmla="*/ 40481 w 154781"/>
                      <a:gd name="connsiteY2" fmla="*/ 185737 h 514350"/>
                      <a:gd name="connsiteX3" fmla="*/ 107156 w 154781"/>
                      <a:gd name="connsiteY3" fmla="*/ 95250 h 514350"/>
                      <a:gd name="connsiteX4" fmla="*/ 114300 w 154781"/>
                      <a:gd name="connsiteY4" fmla="*/ 0 h 514350"/>
                      <a:gd name="connsiteX5" fmla="*/ 154781 w 154781"/>
                      <a:gd name="connsiteY5" fmla="*/ 0 h 514350"/>
                      <a:gd name="connsiteX6" fmla="*/ 154781 w 154781"/>
                      <a:gd name="connsiteY6" fmla="*/ 92869 h 514350"/>
                      <a:gd name="connsiteX7" fmla="*/ 73819 w 154781"/>
                      <a:gd name="connsiteY7" fmla="*/ 192881 h 514350"/>
                      <a:gd name="connsiteX8" fmla="*/ 33338 w 154781"/>
                      <a:gd name="connsiteY8" fmla="*/ 51435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4781" h="514350">
                        <a:moveTo>
                          <a:pt x="33338" y="514350"/>
                        </a:moveTo>
                        <a:lnTo>
                          <a:pt x="0" y="502443"/>
                        </a:lnTo>
                        <a:lnTo>
                          <a:pt x="40481" y="185737"/>
                        </a:lnTo>
                        <a:lnTo>
                          <a:pt x="107156" y="95250"/>
                        </a:lnTo>
                        <a:lnTo>
                          <a:pt x="114300" y="0"/>
                        </a:lnTo>
                        <a:lnTo>
                          <a:pt x="154781" y="0"/>
                        </a:lnTo>
                        <a:lnTo>
                          <a:pt x="154781" y="92869"/>
                        </a:lnTo>
                        <a:lnTo>
                          <a:pt x="73819" y="192881"/>
                        </a:lnTo>
                        <a:lnTo>
                          <a:pt x="33338" y="514350"/>
                        </a:lnTo>
                        <a:close/>
                      </a:path>
                    </a:pathLst>
                  </a:custGeom>
                  <a:solidFill>
                    <a:srgbClr val="6C545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57" name="Rectángulo: esquinas redondeadas 1056">
                    <a:extLst>
                      <a:ext uri="{FF2B5EF4-FFF2-40B4-BE49-F238E27FC236}">
                        <a16:creationId xmlns:a16="http://schemas.microsoft.com/office/drawing/2014/main" id="{8F3BFA1B-63D8-3968-EA9B-C81099F4924A}"/>
                      </a:ext>
                    </a:extLst>
                  </p:cNvPr>
                  <p:cNvSpPr/>
                  <p:nvPr/>
                </p:nvSpPr>
                <p:spPr>
                  <a:xfrm>
                    <a:off x="5406522" y="2628796"/>
                    <a:ext cx="256626" cy="222353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58" name="Forma libre: forma 1057">
                    <a:extLst>
                      <a:ext uri="{FF2B5EF4-FFF2-40B4-BE49-F238E27FC236}">
                        <a16:creationId xmlns:a16="http://schemas.microsoft.com/office/drawing/2014/main" id="{AFF0EF66-E724-3585-3093-AFE4E65BDEB3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718660" y="2245904"/>
                    <a:ext cx="154781" cy="594645"/>
                  </a:xfrm>
                  <a:custGeom>
                    <a:avLst/>
                    <a:gdLst>
                      <a:gd name="connsiteX0" fmla="*/ 52388 w 173831"/>
                      <a:gd name="connsiteY0" fmla="*/ 514350 h 514350"/>
                      <a:gd name="connsiteX1" fmla="*/ 0 w 173831"/>
                      <a:gd name="connsiteY1" fmla="*/ 500062 h 514350"/>
                      <a:gd name="connsiteX2" fmla="*/ 52388 w 173831"/>
                      <a:gd name="connsiteY2" fmla="*/ 164306 h 514350"/>
                      <a:gd name="connsiteX3" fmla="*/ 126206 w 173831"/>
                      <a:gd name="connsiteY3" fmla="*/ 69056 h 514350"/>
                      <a:gd name="connsiteX4" fmla="*/ 133350 w 173831"/>
                      <a:gd name="connsiteY4" fmla="*/ 0 h 514350"/>
                      <a:gd name="connsiteX5" fmla="*/ 173831 w 173831"/>
                      <a:gd name="connsiteY5" fmla="*/ 0 h 514350"/>
                      <a:gd name="connsiteX6" fmla="*/ 173831 w 173831"/>
                      <a:gd name="connsiteY6" fmla="*/ 92869 h 514350"/>
                      <a:gd name="connsiteX7" fmla="*/ 92869 w 173831"/>
                      <a:gd name="connsiteY7" fmla="*/ 192881 h 514350"/>
                      <a:gd name="connsiteX8" fmla="*/ 52388 w 173831"/>
                      <a:gd name="connsiteY8" fmla="*/ 514350 h 514350"/>
                      <a:gd name="connsiteX0" fmla="*/ 52388 w 173831"/>
                      <a:gd name="connsiteY0" fmla="*/ 514350 h 514350"/>
                      <a:gd name="connsiteX1" fmla="*/ 0 w 173831"/>
                      <a:gd name="connsiteY1" fmla="*/ 500062 h 514350"/>
                      <a:gd name="connsiteX2" fmla="*/ 52388 w 173831"/>
                      <a:gd name="connsiteY2" fmla="*/ 164306 h 514350"/>
                      <a:gd name="connsiteX3" fmla="*/ 126206 w 173831"/>
                      <a:gd name="connsiteY3" fmla="*/ 95250 h 514350"/>
                      <a:gd name="connsiteX4" fmla="*/ 133350 w 173831"/>
                      <a:gd name="connsiteY4" fmla="*/ 0 h 514350"/>
                      <a:gd name="connsiteX5" fmla="*/ 173831 w 173831"/>
                      <a:gd name="connsiteY5" fmla="*/ 0 h 514350"/>
                      <a:gd name="connsiteX6" fmla="*/ 173831 w 173831"/>
                      <a:gd name="connsiteY6" fmla="*/ 92869 h 514350"/>
                      <a:gd name="connsiteX7" fmla="*/ 92869 w 173831"/>
                      <a:gd name="connsiteY7" fmla="*/ 192881 h 514350"/>
                      <a:gd name="connsiteX8" fmla="*/ 52388 w 173831"/>
                      <a:gd name="connsiteY8" fmla="*/ 514350 h 514350"/>
                      <a:gd name="connsiteX0" fmla="*/ 52388 w 173831"/>
                      <a:gd name="connsiteY0" fmla="*/ 514350 h 514350"/>
                      <a:gd name="connsiteX1" fmla="*/ 0 w 173831"/>
                      <a:gd name="connsiteY1" fmla="*/ 500062 h 514350"/>
                      <a:gd name="connsiteX2" fmla="*/ 59531 w 173831"/>
                      <a:gd name="connsiteY2" fmla="*/ 185737 h 514350"/>
                      <a:gd name="connsiteX3" fmla="*/ 126206 w 173831"/>
                      <a:gd name="connsiteY3" fmla="*/ 95250 h 514350"/>
                      <a:gd name="connsiteX4" fmla="*/ 133350 w 173831"/>
                      <a:gd name="connsiteY4" fmla="*/ 0 h 514350"/>
                      <a:gd name="connsiteX5" fmla="*/ 173831 w 173831"/>
                      <a:gd name="connsiteY5" fmla="*/ 0 h 514350"/>
                      <a:gd name="connsiteX6" fmla="*/ 173831 w 173831"/>
                      <a:gd name="connsiteY6" fmla="*/ 92869 h 514350"/>
                      <a:gd name="connsiteX7" fmla="*/ 92869 w 173831"/>
                      <a:gd name="connsiteY7" fmla="*/ 192881 h 514350"/>
                      <a:gd name="connsiteX8" fmla="*/ 52388 w 173831"/>
                      <a:gd name="connsiteY8" fmla="*/ 514350 h 514350"/>
                      <a:gd name="connsiteX0" fmla="*/ 40482 w 161925"/>
                      <a:gd name="connsiteY0" fmla="*/ 514350 h 514350"/>
                      <a:gd name="connsiteX1" fmla="*/ 0 w 161925"/>
                      <a:gd name="connsiteY1" fmla="*/ 500062 h 514350"/>
                      <a:gd name="connsiteX2" fmla="*/ 47625 w 161925"/>
                      <a:gd name="connsiteY2" fmla="*/ 185737 h 514350"/>
                      <a:gd name="connsiteX3" fmla="*/ 114300 w 161925"/>
                      <a:gd name="connsiteY3" fmla="*/ 95250 h 514350"/>
                      <a:gd name="connsiteX4" fmla="*/ 121444 w 161925"/>
                      <a:gd name="connsiteY4" fmla="*/ 0 h 514350"/>
                      <a:gd name="connsiteX5" fmla="*/ 161925 w 161925"/>
                      <a:gd name="connsiteY5" fmla="*/ 0 h 514350"/>
                      <a:gd name="connsiteX6" fmla="*/ 161925 w 161925"/>
                      <a:gd name="connsiteY6" fmla="*/ 92869 h 514350"/>
                      <a:gd name="connsiteX7" fmla="*/ 80963 w 161925"/>
                      <a:gd name="connsiteY7" fmla="*/ 192881 h 514350"/>
                      <a:gd name="connsiteX8" fmla="*/ 40482 w 161925"/>
                      <a:gd name="connsiteY8" fmla="*/ 514350 h 514350"/>
                      <a:gd name="connsiteX0" fmla="*/ 33338 w 154781"/>
                      <a:gd name="connsiteY0" fmla="*/ 514350 h 514350"/>
                      <a:gd name="connsiteX1" fmla="*/ 0 w 154781"/>
                      <a:gd name="connsiteY1" fmla="*/ 502443 h 514350"/>
                      <a:gd name="connsiteX2" fmla="*/ 40481 w 154781"/>
                      <a:gd name="connsiteY2" fmla="*/ 185737 h 514350"/>
                      <a:gd name="connsiteX3" fmla="*/ 107156 w 154781"/>
                      <a:gd name="connsiteY3" fmla="*/ 95250 h 514350"/>
                      <a:gd name="connsiteX4" fmla="*/ 114300 w 154781"/>
                      <a:gd name="connsiteY4" fmla="*/ 0 h 514350"/>
                      <a:gd name="connsiteX5" fmla="*/ 154781 w 154781"/>
                      <a:gd name="connsiteY5" fmla="*/ 0 h 514350"/>
                      <a:gd name="connsiteX6" fmla="*/ 154781 w 154781"/>
                      <a:gd name="connsiteY6" fmla="*/ 92869 h 514350"/>
                      <a:gd name="connsiteX7" fmla="*/ 73819 w 154781"/>
                      <a:gd name="connsiteY7" fmla="*/ 192881 h 514350"/>
                      <a:gd name="connsiteX8" fmla="*/ 33338 w 154781"/>
                      <a:gd name="connsiteY8" fmla="*/ 51435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4781" h="514350">
                        <a:moveTo>
                          <a:pt x="33338" y="514350"/>
                        </a:moveTo>
                        <a:lnTo>
                          <a:pt x="0" y="502443"/>
                        </a:lnTo>
                        <a:lnTo>
                          <a:pt x="40481" y="185737"/>
                        </a:lnTo>
                        <a:lnTo>
                          <a:pt x="107156" y="95250"/>
                        </a:lnTo>
                        <a:lnTo>
                          <a:pt x="114300" y="0"/>
                        </a:lnTo>
                        <a:lnTo>
                          <a:pt x="154781" y="0"/>
                        </a:lnTo>
                        <a:lnTo>
                          <a:pt x="154781" y="92869"/>
                        </a:lnTo>
                        <a:lnTo>
                          <a:pt x="73819" y="192881"/>
                        </a:lnTo>
                        <a:lnTo>
                          <a:pt x="33338" y="514350"/>
                        </a:lnTo>
                        <a:close/>
                      </a:path>
                    </a:pathLst>
                  </a:custGeom>
                  <a:solidFill>
                    <a:srgbClr val="6C545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59" name="Rectángulo: esquinas redondeadas 1058">
                    <a:extLst>
                      <a:ext uri="{FF2B5EF4-FFF2-40B4-BE49-F238E27FC236}">
                        <a16:creationId xmlns:a16="http://schemas.microsoft.com/office/drawing/2014/main" id="{C0B2E0D0-BCB1-33D9-C0DC-594B8AE75D4A}"/>
                      </a:ext>
                    </a:extLst>
                  </p:cNvPr>
                  <p:cNvSpPr/>
                  <p:nvPr/>
                </p:nvSpPr>
                <p:spPr>
                  <a:xfrm>
                    <a:off x="5907868" y="2626967"/>
                    <a:ext cx="353232" cy="222353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60" name="Rectángulo: esquinas redondeadas 1059">
                    <a:extLst>
                      <a:ext uri="{FF2B5EF4-FFF2-40B4-BE49-F238E27FC236}">
                        <a16:creationId xmlns:a16="http://schemas.microsoft.com/office/drawing/2014/main" id="{A43C2858-6F5C-0868-03FE-1138B06D5DE4}"/>
                      </a:ext>
                    </a:extLst>
                  </p:cNvPr>
                  <p:cNvSpPr/>
                  <p:nvPr/>
                </p:nvSpPr>
                <p:spPr>
                  <a:xfrm rot="19002013">
                    <a:off x="5889710" y="2811360"/>
                    <a:ext cx="353232" cy="148520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61" name="Rectángulo: esquinas redondeadas 1060">
                    <a:extLst>
                      <a:ext uri="{FF2B5EF4-FFF2-40B4-BE49-F238E27FC236}">
                        <a16:creationId xmlns:a16="http://schemas.microsoft.com/office/drawing/2014/main" id="{E931331F-9D91-0016-DF5A-45C2B4E5AC82}"/>
                      </a:ext>
                    </a:extLst>
                  </p:cNvPr>
                  <p:cNvSpPr/>
                  <p:nvPr/>
                </p:nvSpPr>
                <p:spPr>
                  <a:xfrm>
                    <a:off x="5977326" y="2693626"/>
                    <a:ext cx="268466" cy="147041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62" name="Rectángulo: esquinas redondeadas 1061">
                    <a:extLst>
                      <a:ext uri="{FF2B5EF4-FFF2-40B4-BE49-F238E27FC236}">
                        <a16:creationId xmlns:a16="http://schemas.microsoft.com/office/drawing/2014/main" id="{408987D3-0DAF-5673-DCD0-ED60E279CA11}"/>
                      </a:ext>
                    </a:extLst>
                  </p:cNvPr>
                  <p:cNvSpPr/>
                  <p:nvPr/>
                </p:nvSpPr>
                <p:spPr>
                  <a:xfrm>
                    <a:off x="6415352" y="2308197"/>
                    <a:ext cx="256626" cy="222353"/>
                  </a:xfrm>
                  <a:prstGeom prst="roundRect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 dirty="0"/>
                  </a:p>
                </p:txBody>
              </p:sp>
              <p:sp>
                <p:nvSpPr>
                  <p:cNvPr id="1063" name="Rectángulo 1062">
                    <a:extLst>
                      <a:ext uri="{FF2B5EF4-FFF2-40B4-BE49-F238E27FC236}">
                        <a16:creationId xmlns:a16="http://schemas.microsoft.com/office/drawing/2014/main" id="{FF67D233-873C-89FF-3177-5D3F566F524C}"/>
                      </a:ext>
                    </a:extLst>
                  </p:cNvPr>
                  <p:cNvSpPr/>
                  <p:nvPr/>
                </p:nvSpPr>
                <p:spPr>
                  <a:xfrm>
                    <a:off x="6502780" y="2530550"/>
                    <a:ext cx="80299" cy="149149"/>
                  </a:xfrm>
                  <a:prstGeom prst="rect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65" name="Rectángulo: esquinas redondeadas 1064">
                    <a:extLst>
                      <a:ext uri="{FF2B5EF4-FFF2-40B4-BE49-F238E27FC236}">
                        <a16:creationId xmlns:a16="http://schemas.microsoft.com/office/drawing/2014/main" id="{80F6F888-78CA-6E3D-80E6-2D71442FA74B}"/>
                      </a:ext>
                    </a:extLst>
                  </p:cNvPr>
                  <p:cNvSpPr/>
                  <p:nvPr/>
                </p:nvSpPr>
                <p:spPr>
                  <a:xfrm>
                    <a:off x="6581810" y="2111128"/>
                    <a:ext cx="45719" cy="193647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20" name="Rectángulo: esquinas redondeadas 19">
                    <a:extLst>
                      <a:ext uri="{FF2B5EF4-FFF2-40B4-BE49-F238E27FC236}">
                        <a16:creationId xmlns:a16="http://schemas.microsoft.com/office/drawing/2014/main" id="{7CF1E6FA-4529-9CE6-5ED5-C751032DB662}"/>
                      </a:ext>
                    </a:extLst>
                  </p:cNvPr>
                  <p:cNvSpPr/>
                  <p:nvPr/>
                </p:nvSpPr>
                <p:spPr>
                  <a:xfrm>
                    <a:off x="5001738" y="2314546"/>
                    <a:ext cx="256626" cy="222353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sp>
              <p:nvSpPr>
                <p:cNvPr id="1067" name="CuadroTexto 1066">
                  <a:extLst>
                    <a:ext uri="{FF2B5EF4-FFF2-40B4-BE49-F238E27FC236}">
                      <a16:creationId xmlns:a16="http://schemas.microsoft.com/office/drawing/2014/main" id="{1D7947ED-5FAC-0A77-2A2E-082138110C49}"/>
                    </a:ext>
                  </a:extLst>
                </p:cNvPr>
                <p:cNvSpPr txBox="1"/>
                <p:nvPr/>
              </p:nvSpPr>
              <p:spPr>
                <a:xfrm>
                  <a:off x="4359885" y="4630950"/>
                  <a:ext cx="125583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1600" dirty="0" err="1">
                      <a:solidFill>
                        <a:srgbClr val="6E99C0"/>
                      </a:solidFill>
                      <a:latin typeface="Abadi Extra Light" panose="020B0204020104020204" pitchFamily="34" charset="0"/>
                    </a:rPr>
                    <a:t>LoRa</a:t>
                  </a:r>
                  <a:r>
                    <a:rPr lang="es-AR" sz="1600" dirty="0">
                      <a:solidFill>
                        <a:srgbClr val="6E99C0"/>
                      </a:solidFill>
                      <a:latin typeface="Abadi Extra Light" panose="020B0204020104020204" pitchFamily="34" charset="0"/>
                    </a:rPr>
                    <a:t> Gateway</a:t>
                  </a:r>
                </a:p>
              </p:txBody>
            </p:sp>
            <p:sp>
              <p:nvSpPr>
                <p:cNvPr id="1068" name="CuadroTexto 1067">
                  <a:extLst>
                    <a:ext uri="{FF2B5EF4-FFF2-40B4-BE49-F238E27FC236}">
                      <a16:creationId xmlns:a16="http://schemas.microsoft.com/office/drawing/2014/main" id="{A0D63655-0D7C-ABE1-3CD0-C4E6A1CFE9EB}"/>
                    </a:ext>
                  </a:extLst>
                </p:cNvPr>
                <p:cNvSpPr txBox="1"/>
                <p:nvPr/>
              </p:nvSpPr>
              <p:spPr>
                <a:xfrm>
                  <a:off x="205486" y="6484032"/>
                  <a:ext cx="16910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1600" dirty="0">
                      <a:latin typeface="Abadi Extra Light" panose="020B0204020104020204" pitchFamily="34" charset="0"/>
                    </a:rPr>
                    <a:t>Inyector</a:t>
                  </a:r>
                </a:p>
              </p:txBody>
            </p:sp>
            <p:cxnSp>
              <p:nvCxnSpPr>
                <p:cNvPr id="1074" name="Conector recto 1073">
                  <a:extLst>
                    <a:ext uri="{FF2B5EF4-FFF2-40B4-BE49-F238E27FC236}">
                      <a16:creationId xmlns:a16="http://schemas.microsoft.com/office/drawing/2014/main" id="{F7C0ADF3-62F0-2E7C-6C02-4D354092DAD3}"/>
                    </a:ext>
                  </a:extLst>
                </p:cNvPr>
                <p:cNvCxnSpPr/>
                <p:nvPr/>
              </p:nvCxnSpPr>
              <p:spPr>
                <a:xfrm>
                  <a:off x="3092632" y="4000397"/>
                  <a:ext cx="1513862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84" name="Grupo 1083">
                  <a:extLst>
                    <a:ext uri="{FF2B5EF4-FFF2-40B4-BE49-F238E27FC236}">
                      <a16:creationId xmlns:a16="http://schemas.microsoft.com/office/drawing/2014/main" id="{F2593F87-093D-CE6F-D9F8-72591EDB60CF}"/>
                    </a:ext>
                  </a:extLst>
                </p:cNvPr>
                <p:cNvGrpSpPr/>
                <p:nvPr/>
              </p:nvGrpSpPr>
              <p:grpSpPr>
                <a:xfrm>
                  <a:off x="5052029" y="1362318"/>
                  <a:ext cx="1450194" cy="1419972"/>
                  <a:chOff x="5120295" y="941419"/>
                  <a:chExt cx="1450194" cy="1419972"/>
                </a:xfrm>
              </p:grpSpPr>
              <p:pic>
                <p:nvPicPr>
                  <p:cNvPr id="31" name="Gráfico 30" descr="Servidor contorno">
                    <a:extLst>
                      <a:ext uri="{FF2B5EF4-FFF2-40B4-BE49-F238E27FC236}">
                        <a16:creationId xmlns:a16="http://schemas.microsoft.com/office/drawing/2014/main" id="{EA39FA1A-F596-D13D-289E-DDFAA6FFA5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8192" y="1446991"/>
                    <a:ext cx="914400" cy="914400"/>
                  </a:xfrm>
                  <a:prstGeom prst="rect">
                    <a:avLst/>
                  </a:prstGeom>
                </p:spPr>
              </p:pic>
              <p:sp>
                <p:nvSpPr>
                  <p:cNvPr id="1077" name="CuadroTexto 1076">
                    <a:extLst>
                      <a:ext uri="{FF2B5EF4-FFF2-40B4-BE49-F238E27FC236}">
                        <a16:creationId xmlns:a16="http://schemas.microsoft.com/office/drawing/2014/main" id="{38DE3CD1-37D8-210B-7438-CDAC81DE7B46}"/>
                      </a:ext>
                    </a:extLst>
                  </p:cNvPr>
                  <p:cNvSpPr txBox="1"/>
                  <p:nvPr/>
                </p:nvSpPr>
                <p:spPr>
                  <a:xfrm>
                    <a:off x="5244852" y="979261"/>
                    <a:ext cx="124495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1600" dirty="0">
                        <a:solidFill>
                          <a:srgbClr val="00B0F0"/>
                        </a:solidFill>
                        <a:latin typeface="Abadi Extra Light" panose="020B0204020104020204" pitchFamily="34" charset="0"/>
                      </a:rPr>
                      <a:t>Network Server</a:t>
                    </a:r>
                  </a:p>
                </p:txBody>
              </p:sp>
              <p:sp>
                <p:nvSpPr>
                  <p:cNvPr id="1083" name="Elipse 1082">
                    <a:extLst>
                      <a:ext uri="{FF2B5EF4-FFF2-40B4-BE49-F238E27FC236}">
                        <a16:creationId xmlns:a16="http://schemas.microsoft.com/office/drawing/2014/main" id="{EB8DCCDB-C132-90F6-74CA-2BDA618CB00B}"/>
                      </a:ext>
                    </a:extLst>
                  </p:cNvPr>
                  <p:cNvSpPr/>
                  <p:nvPr/>
                </p:nvSpPr>
                <p:spPr>
                  <a:xfrm>
                    <a:off x="5120295" y="941419"/>
                    <a:ext cx="1450194" cy="1404868"/>
                  </a:xfrm>
                  <a:prstGeom prst="ellipse">
                    <a:avLst/>
                  </a:prstGeom>
                  <a:no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latin typeface="Abadi Extra Light" panose="020B0204020104020204" pitchFamily="34" charset="0"/>
                    </a:endParaRPr>
                  </a:p>
                </p:txBody>
              </p:sp>
            </p:grpSp>
            <p:grpSp>
              <p:nvGrpSpPr>
                <p:cNvPr id="1085" name="Grupo 1084">
                  <a:extLst>
                    <a:ext uri="{FF2B5EF4-FFF2-40B4-BE49-F238E27FC236}">
                      <a16:creationId xmlns:a16="http://schemas.microsoft.com/office/drawing/2014/main" id="{95F243EE-E3ED-E71A-46C5-B1FA78F388DD}"/>
                    </a:ext>
                  </a:extLst>
                </p:cNvPr>
                <p:cNvGrpSpPr/>
                <p:nvPr/>
              </p:nvGrpSpPr>
              <p:grpSpPr>
                <a:xfrm>
                  <a:off x="7119172" y="979261"/>
                  <a:ext cx="1450194" cy="1419972"/>
                  <a:chOff x="5120295" y="941419"/>
                  <a:chExt cx="1450194" cy="1419972"/>
                </a:xfrm>
              </p:grpSpPr>
              <p:pic>
                <p:nvPicPr>
                  <p:cNvPr id="1086" name="Gráfico 1085" descr="Servidor contorno">
                    <a:extLst>
                      <a:ext uri="{FF2B5EF4-FFF2-40B4-BE49-F238E27FC236}">
                        <a16:creationId xmlns:a16="http://schemas.microsoft.com/office/drawing/2014/main" id="{B2C45355-7253-6312-DF79-04B18D10FC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8192" y="1446991"/>
                    <a:ext cx="914400" cy="914400"/>
                  </a:xfrm>
                  <a:prstGeom prst="rect">
                    <a:avLst/>
                  </a:prstGeom>
                </p:spPr>
              </p:pic>
              <p:sp>
                <p:nvSpPr>
                  <p:cNvPr id="1087" name="CuadroTexto 1086">
                    <a:extLst>
                      <a:ext uri="{FF2B5EF4-FFF2-40B4-BE49-F238E27FC236}">
                        <a16:creationId xmlns:a16="http://schemas.microsoft.com/office/drawing/2014/main" id="{EF9EE9E6-5F36-CB33-5B01-BC799A8755DF}"/>
                      </a:ext>
                    </a:extLst>
                  </p:cNvPr>
                  <p:cNvSpPr txBox="1"/>
                  <p:nvPr/>
                </p:nvSpPr>
                <p:spPr>
                  <a:xfrm>
                    <a:off x="5243010" y="1177325"/>
                    <a:ext cx="124495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1600" dirty="0">
                        <a:solidFill>
                          <a:srgbClr val="6E99C0"/>
                        </a:solidFill>
                        <a:latin typeface="Abadi Extra Light" panose="020B0204020104020204" pitchFamily="34" charset="0"/>
                      </a:rPr>
                      <a:t>SCADA</a:t>
                    </a:r>
                  </a:p>
                </p:txBody>
              </p:sp>
              <p:sp>
                <p:nvSpPr>
                  <p:cNvPr id="1088" name="Elipse 1087">
                    <a:extLst>
                      <a:ext uri="{FF2B5EF4-FFF2-40B4-BE49-F238E27FC236}">
                        <a16:creationId xmlns:a16="http://schemas.microsoft.com/office/drawing/2014/main" id="{E2358018-C909-F3C3-DEDF-BDBA3744A802}"/>
                      </a:ext>
                    </a:extLst>
                  </p:cNvPr>
                  <p:cNvSpPr/>
                  <p:nvPr/>
                </p:nvSpPr>
                <p:spPr>
                  <a:xfrm>
                    <a:off x="5120295" y="941419"/>
                    <a:ext cx="1450194" cy="1404868"/>
                  </a:xfrm>
                  <a:prstGeom prst="ellipse">
                    <a:avLst/>
                  </a:prstGeom>
                  <a:noFill/>
                  <a:ln>
                    <a:solidFill>
                      <a:srgbClr val="8CAE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latin typeface="Abadi Extra Light" panose="020B0204020104020204" pitchFamily="34" charset="0"/>
                    </a:endParaRPr>
                  </a:p>
                </p:txBody>
              </p:sp>
            </p:grpSp>
            <p:grpSp>
              <p:nvGrpSpPr>
                <p:cNvPr id="1089" name="Grupo 1088">
                  <a:extLst>
                    <a:ext uri="{FF2B5EF4-FFF2-40B4-BE49-F238E27FC236}">
                      <a16:creationId xmlns:a16="http://schemas.microsoft.com/office/drawing/2014/main" id="{4EAD0AB8-6A97-D0EB-0389-158A9351CECD}"/>
                    </a:ext>
                  </a:extLst>
                </p:cNvPr>
                <p:cNvGrpSpPr/>
                <p:nvPr/>
              </p:nvGrpSpPr>
              <p:grpSpPr>
                <a:xfrm>
                  <a:off x="8773472" y="979261"/>
                  <a:ext cx="1863290" cy="3065911"/>
                  <a:chOff x="5120295" y="941419"/>
                  <a:chExt cx="1863290" cy="3065911"/>
                </a:xfrm>
              </p:grpSpPr>
              <p:pic>
                <p:nvPicPr>
                  <p:cNvPr id="1090" name="Gráfico 1089" descr="Servidor contorno">
                    <a:extLst>
                      <a:ext uri="{FF2B5EF4-FFF2-40B4-BE49-F238E27FC236}">
                        <a16:creationId xmlns:a16="http://schemas.microsoft.com/office/drawing/2014/main" id="{A817EF91-69B6-D240-1EDA-AD67A5E78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8192" y="1446991"/>
                    <a:ext cx="914400" cy="914400"/>
                  </a:xfrm>
                  <a:prstGeom prst="rect">
                    <a:avLst/>
                  </a:prstGeom>
                </p:spPr>
              </p:pic>
              <p:sp>
                <p:nvSpPr>
                  <p:cNvPr id="1091" name="CuadroTexto 1090">
                    <a:extLst>
                      <a:ext uri="{FF2B5EF4-FFF2-40B4-BE49-F238E27FC236}">
                        <a16:creationId xmlns:a16="http://schemas.microsoft.com/office/drawing/2014/main" id="{BB1B9D55-1B85-4CD0-66C9-56F29B1D0775}"/>
                      </a:ext>
                    </a:extLst>
                  </p:cNvPr>
                  <p:cNvSpPr txBox="1"/>
                  <p:nvPr/>
                </p:nvSpPr>
                <p:spPr>
                  <a:xfrm>
                    <a:off x="5224748" y="1158469"/>
                    <a:ext cx="124495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1600" dirty="0">
                        <a:solidFill>
                          <a:srgbClr val="6E99C0"/>
                        </a:solidFill>
                        <a:latin typeface="Abadi Extra Light" panose="020B0204020104020204" pitchFamily="34" charset="0"/>
                      </a:rPr>
                      <a:t>PI</a:t>
                    </a:r>
                  </a:p>
                </p:txBody>
              </p:sp>
              <p:sp>
                <p:nvSpPr>
                  <p:cNvPr id="1092" name="Elipse 1091">
                    <a:extLst>
                      <a:ext uri="{FF2B5EF4-FFF2-40B4-BE49-F238E27FC236}">
                        <a16:creationId xmlns:a16="http://schemas.microsoft.com/office/drawing/2014/main" id="{B0F60391-BAD8-0D51-E452-5C662214FDBD}"/>
                      </a:ext>
                    </a:extLst>
                  </p:cNvPr>
                  <p:cNvSpPr/>
                  <p:nvPr/>
                </p:nvSpPr>
                <p:spPr>
                  <a:xfrm>
                    <a:off x="5120295" y="941419"/>
                    <a:ext cx="1450194" cy="1404868"/>
                  </a:xfrm>
                  <a:prstGeom prst="ellipse">
                    <a:avLst/>
                  </a:prstGeom>
                  <a:noFill/>
                  <a:ln>
                    <a:solidFill>
                      <a:srgbClr val="8CAE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latin typeface="Abadi Extra Light" panose="020B0204020104020204" pitchFamily="34" charset="0"/>
                    </a:endParaRPr>
                  </a:p>
                </p:txBody>
              </p:sp>
              <p:sp>
                <p:nvSpPr>
                  <p:cNvPr id="1105" name="CuadroTexto 1104">
                    <a:extLst>
                      <a:ext uri="{FF2B5EF4-FFF2-40B4-BE49-F238E27FC236}">
                        <a16:creationId xmlns:a16="http://schemas.microsoft.com/office/drawing/2014/main" id="{FD183968-E037-EEAC-5E01-1946EFF1F0FB}"/>
                      </a:ext>
                    </a:extLst>
                  </p:cNvPr>
                  <p:cNvSpPr txBox="1"/>
                  <p:nvPr/>
                </p:nvSpPr>
                <p:spPr>
                  <a:xfrm>
                    <a:off x="5738630" y="3668776"/>
                    <a:ext cx="124495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1600" dirty="0">
                        <a:solidFill>
                          <a:srgbClr val="6E99C0"/>
                        </a:solidFill>
                        <a:latin typeface="Abadi Extra Light" panose="020B0204020104020204" pitchFamily="34" charset="0"/>
                      </a:rPr>
                      <a:t>Usuarios</a:t>
                    </a:r>
                  </a:p>
                </p:txBody>
              </p:sp>
            </p:grpSp>
            <p:cxnSp>
              <p:nvCxnSpPr>
                <p:cNvPr id="1094" name="Conector recto 1093">
                  <a:extLst>
                    <a:ext uri="{FF2B5EF4-FFF2-40B4-BE49-F238E27FC236}">
                      <a16:creationId xmlns:a16="http://schemas.microsoft.com/office/drawing/2014/main" id="{8EC8180B-22B8-6DEC-B9DD-8763460B09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34326" y="2628797"/>
                  <a:ext cx="4443926" cy="15104"/>
                </a:xfrm>
                <a:prstGeom prst="line">
                  <a:avLst/>
                </a:prstGeom>
                <a:ln>
                  <a:solidFill>
                    <a:schemeClr val="tx2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" name="Picture 4">
                  <a:extLst>
                    <a:ext uri="{FF2B5EF4-FFF2-40B4-BE49-F238E27FC236}">
                      <a16:creationId xmlns:a16="http://schemas.microsoft.com/office/drawing/2014/main" id="{A252EAE0-C4ED-E8D0-83AD-480DF5B601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4490" y="3628761"/>
                  <a:ext cx="528290" cy="325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1" name="Conector recto 10">
                  <a:extLst>
                    <a:ext uri="{FF2B5EF4-FFF2-40B4-BE49-F238E27FC236}">
                      <a16:creationId xmlns:a16="http://schemas.microsoft.com/office/drawing/2014/main" id="{FE13E366-1E87-0FBB-51A3-C0A30F3B8646}"/>
                    </a:ext>
                  </a:extLst>
                </p:cNvPr>
                <p:cNvCxnSpPr/>
                <p:nvPr/>
              </p:nvCxnSpPr>
              <p:spPr>
                <a:xfrm>
                  <a:off x="346229" y="6544315"/>
                  <a:ext cx="154497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7FBBCCB0-0959-6E40-9C67-814A3885544F}"/>
                    </a:ext>
                  </a:extLst>
                </p:cNvPr>
                <p:cNvSpPr txBox="1"/>
                <p:nvPr/>
              </p:nvSpPr>
              <p:spPr>
                <a:xfrm>
                  <a:off x="2301232" y="4248377"/>
                  <a:ext cx="125583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1600" dirty="0">
                      <a:solidFill>
                        <a:srgbClr val="6E99C0"/>
                      </a:solidFill>
                      <a:latin typeface="Abadi Extra Light" panose="020B0204020104020204" pitchFamily="34" charset="0"/>
                    </a:rPr>
                    <a:t>Sensor</a:t>
                  </a:r>
                </a:p>
                <a:p>
                  <a:pPr algn="ctr"/>
                  <a:r>
                    <a:rPr lang="es-AR" sz="1600" dirty="0">
                      <a:solidFill>
                        <a:srgbClr val="6E99C0"/>
                      </a:solidFill>
                      <a:latin typeface="Abadi Extra Light" panose="020B0204020104020204" pitchFamily="34" charset="0"/>
                    </a:rPr>
                    <a:t>Presión</a:t>
                  </a:r>
                </a:p>
              </p:txBody>
            </p:sp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6BE720F7-E40B-1CDF-1A87-209C389E29BF}"/>
                    </a:ext>
                  </a:extLst>
                </p:cNvPr>
                <p:cNvSpPr/>
                <p:nvPr/>
              </p:nvSpPr>
              <p:spPr>
                <a:xfrm rot="5400000">
                  <a:off x="2635161" y="4831088"/>
                  <a:ext cx="145106" cy="48269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2" name="Rectángulo: esquinas redondeadas 21">
                  <a:extLst>
                    <a:ext uri="{FF2B5EF4-FFF2-40B4-BE49-F238E27FC236}">
                      <a16:creationId xmlns:a16="http://schemas.microsoft.com/office/drawing/2014/main" id="{CF9A6B7D-D977-39B6-1F5A-AC1870F31F20}"/>
                    </a:ext>
                  </a:extLst>
                </p:cNvPr>
                <p:cNvSpPr/>
                <p:nvPr/>
              </p:nvSpPr>
              <p:spPr>
                <a:xfrm>
                  <a:off x="997049" y="4373464"/>
                  <a:ext cx="93768" cy="55759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E7FFE52-AD8C-1D96-CD13-49230131BBC9}"/>
              </a:ext>
            </a:extLst>
          </p:cNvPr>
          <p:cNvSpPr txBox="1"/>
          <p:nvPr/>
        </p:nvSpPr>
        <p:spPr>
          <a:xfrm>
            <a:off x="129325" y="2210549"/>
            <a:ext cx="541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rgbClr val="E61B72"/>
                </a:solidFill>
                <a:latin typeface="Abadi Extra Light" panose="020B0204020104020204" pitchFamily="34" charset="0"/>
              </a:rPr>
              <a:t>+200 </a:t>
            </a:r>
            <a:r>
              <a:rPr lang="es-AR" sz="1400" dirty="0">
                <a:solidFill>
                  <a:srgbClr val="E61B72"/>
                </a:solidFill>
                <a:latin typeface="Abadi Extra Light" panose="020B0204020104020204" pitchFamily="34" charset="0"/>
              </a:rPr>
              <a:t>sensores en Pozos inyectores</a:t>
            </a:r>
          </a:p>
          <a:p>
            <a:r>
              <a:rPr lang="es-AR" sz="2000" dirty="0">
                <a:solidFill>
                  <a:srgbClr val="E61B72"/>
                </a:solidFill>
                <a:latin typeface="Abadi Extra Light" panose="020B0204020104020204" pitchFamily="34" charset="0"/>
              </a:rPr>
              <a:t>+50 </a:t>
            </a:r>
            <a:r>
              <a:rPr lang="es-AR" sz="1400" dirty="0">
                <a:solidFill>
                  <a:srgbClr val="E61B72"/>
                </a:solidFill>
                <a:latin typeface="Abadi Extra Light" panose="020B0204020104020204" pitchFamily="34" charset="0"/>
              </a:rPr>
              <a:t>sensores en Pozos productores (BES y BM)</a:t>
            </a:r>
          </a:p>
          <a:p>
            <a:r>
              <a:rPr lang="es-AR" dirty="0">
                <a:solidFill>
                  <a:srgbClr val="E61B72"/>
                </a:solidFill>
                <a:latin typeface="Abadi Extra Light" panose="020B0204020104020204" pitchFamily="34" charset="0"/>
              </a:rPr>
              <a:t>+15 </a:t>
            </a:r>
            <a:r>
              <a:rPr lang="es-AR" sz="1400" dirty="0">
                <a:solidFill>
                  <a:srgbClr val="E61B72"/>
                </a:solidFill>
                <a:latin typeface="Abadi Extra Light" panose="020B0204020104020204" pitchFamily="34" charset="0"/>
              </a:rPr>
              <a:t>sensores en colectores</a:t>
            </a:r>
          </a:p>
        </p:txBody>
      </p:sp>
    </p:spTree>
    <p:extLst>
      <p:ext uri="{BB962C8B-B14F-4D97-AF65-F5344CB8AC3E}">
        <p14:creationId xmlns:p14="http://schemas.microsoft.com/office/powerpoint/2010/main" val="42530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F076FA1-D991-0621-5A04-015C4342E4A9}"/>
              </a:ext>
            </a:extLst>
          </p:cNvPr>
          <p:cNvSpPr>
            <a:spLocks/>
          </p:cNvSpPr>
          <p:nvPr/>
        </p:nvSpPr>
        <p:spPr bwMode="auto">
          <a:xfrm>
            <a:off x="671812" y="1388754"/>
            <a:ext cx="4834691" cy="5137804"/>
          </a:xfrm>
          <a:custGeom>
            <a:avLst/>
            <a:gdLst>
              <a:gd name="T0" fmla="*/ 414 w 414"/>
              <a:gd name="T1" fmla="*/ 338 h 472"/>
              <a:gd name="T2" fmla="*/ 414 w 414"/>
              <a:gd name="T3" fmla="*/ 134 h 472"/>
              <a:gd name="T4" fmla="*/ 399 w 414"/>
              <a:gd name="T5" fmla="*/ 108 h 472"/>
              <a:gd name="T6" fmla="*/ 222 w 414"/>
              <a:gd name="T7" fmla="*/ 6 h 472"/>
              <a:gd name="T8" fmla="*/ 191 w 414"/>
              <a:gd name="T9" fmla="*/ 6 h 472"/>
              <a:gd name="T10" fmla="*/ 15 w 414"/>
              <a:gd name="T11" fmla="*/ 108 h 472"/>
              <a:gd name="T12" fmla="*/ 0 w 414"/>
              <a:gd name="T13" fmla="*/ 134 h 472"/>
              <a:gd name="T14" fmla="*/ 0 w 414"/>
              <a:gd name="T15" fmla="*/ 338 h 472"/>
              <a:gd name="T16" fmla="*/ 15 w 414"/>
              <a:gd name="T17" fmla="*/ 365 h 472"/>
              <a:gd name="T18" fmla="*/ 191 w 414"/>
              <a:gd name="T19" fmla="*/ 467 h 472"/>
              <a:gd name="T20" fmla="*/ 222 w 414"/>
              <a:gd name="T21" fmla="*/ 467 h 472"/>
              <a:gd name="T22" fmla="*/ 399 w 414"/>
              <a:gd name="T23" fmla="*/ 365 h 472"/>
              <a:gd name="T24" fmla="*/ 414 w 414"/>
              <a:gd name="T25" fmla="*/ 33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72">
                <a:moveTo>
                  <a:pt x="414" y="338"/>
                </a:moveTo>
                <a:cubicBezTo>
                  <a:pt x="414" y="134"/>
                  <a:pt x="414" y="134"/>
                  <a:pt x="414" y="134"/>
                </a:cubicBezTo>
                <a:cubicBezTo>
                  <a:pt x="414" y="123"/>
                  <a:pt x="408" y="113"/>
                  <a:pt x="399" y="108"/>
                </a:cubicBezTo>
                <a:cubicBezTo>
                  <a:pt x="222" y="6"/>
                  <a:pt x="222" y="6"/>
                  <a:pt x="222" y="6"/>
                </a:cubicBezTo>
                <a:cubicBezTo>
                  <a:pt x="213" y="0"/>
                  <a:pt x="201" y="0"/>
                  <a:pt x="191" y="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5" y="113"/>
                  <a:pt x="0" y="123"/>
                  <a:pt x="0" y="13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49"/>
                  <a:pt x="5" y="359"/>
                  <a:pt x="15" y="3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201" y="472"/>
                  <a:pt x="213" y="472"/>
                  <a:pt x="222" y="467"/>
                </a:cubicBezTo>
                <a:cubicBezTo>
                  <a:pt x="399" y="365"/>
                  <a:pt x="399" y="365"/>
                  <a:pt x="399" y="365"/>
                </a:cubicBezTo>
                <a:cubicBezTo>
                  <a:pt x="408" y="359"/>
                  <a:pt x="414" y="349"/>
                  <a:pt x="414" y="338"/>
                </a:cubicBezTo>
                <a:close/>
              </a:path>
            </a:pathLst>
          </a:custGeom>
          <a:solidFill>
            <a:schemeClr val="bg1">
              <a:lumMod val="95000"/>
              <a:alpha val="92157"/>
            </a:schemeClr>
          </a:solidFill>
          <a:ln w="2222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</a:rPr>
              <a:t>15%</a:t>
            </a:r>
            <a:r>
              <a:rPr lang="es-AR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</a:rPr>
              <a:t> del </a:t>
            </a: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</a:rPr>
              <a:t>costo</a:t>
            </a:r>
            <a:r>
              <a:rPr lang="es-AR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</a:rPr>
              <a:t> tradicional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</a:rPr>
              <a:t>Rápida</a:t>
            </a:r>
            <a:r>
              <a:rPr lang="es-AR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</a:rPr>
              <a:t> instalación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</a:rPr>
              <a:t>Autonomía</a:t>
            </a:r>
            <a:r>
              <a:rPr lang="es-AR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</a:rPr>
              <a:t> energética y de 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</a:rPr>
              <a:t>Habilitador</a:t>
            </a:r>
            <a:r>
              <a:rPr lang="es-AR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</a:rPr>
              <a:t> de nuevos proyectos de digitalización</a:t>
            </a:r>
          </a:p>
          <a:p>
            <a:pPr algn="ctr" defTabSz="457109"/>
            <a:endParaRPr lang="ru-RU" sz="9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2719AC6E-5EC5-6E57-38E4-E71AB303089F}"/>
              </a:ext>
            </a:extLst>
          </p:cNvPr>
          <p:cNvSpPr>
            <a:spLocks/>
          </p:cNvSpPr>
          <p:nvPr/>
        </p:nvSpPr>
        <p:spPr bwMode="auto">
          <a:xfrm>
            <a:off x="6335362" y="1345757"/>
            <a:ext cx="4834691" cy="5137804"/>
          </a:xfrm>
          <a:custGeom>
            <a:avLst/>
            <a:gdLst>
              <a:gd name="T0" fmla="*/ 414 w 414"/>
              <a:gd name="T1" fmla="*/ 338 h 472"/>
              <a:gd name="T2" fmla="*/ 414 w 414"/>
              <a:gd name="T3" fmla="*/ 134 h 472"/>
              <a:gd name="T4" fmla="*/ 399 w 414"/>
              <a:gd name="T5" fmla="*/ 108 h 472"/>
              <a:gd name="T6" fmla="*/ 222 w 414"/>
              <a:gd name="T7" fmla="*/ 6 h 472"/>
              <a:gd name="T8" fmla="*/ 191 w 414"/>
              <a:gd name="T9" fmla="*/ 6 h 472"/>
              <a:gd name="T10" fmla="*/ 15 w 414"/>
              <a:gd name="T11" fmla="*/ 108 h 472"/>
              <a:gd name="T12" fmla="*/ 0 w 414"/>
              <a:gd name="T13" fmla="*/ 134 h 472"/>
              <a:gd name="T14" fmla="*/ 0 w 414"/>
              <a:gd name="T15" fmla="*/ 338 h 472"/>
              <a:gd name="T16" fmla="*/ 15 w 414"/>
              <a:gd name="T17" fmla="*/ 365 h 472"/>
              <a:gd name="T18" fmla="*/ 191 w 414"/>
              <a:gd name="T19" fmla="*/ 467 h 472"/>
              <a:gd name="T20" fmla="*/ 222 w 414"/>
              <a:gd name="T21" fmla="*/ 467 h 472"/>
              <a:gd name="T22" fmla="*/ 399 w 414"/>
              <a:gd name="T23" fmla="*/ 365 h 472"/>
              <a:gd name="T24" fmla="*/ 414 w 414"/>
              <a:gd name="T25" fmla="*/ 33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72">
                <a:moveTo>
                  <a:pt x="414" y="338"/>
                </a:moveTo>
                <a:cubicBezTo>
                  <a:pt x="414" y="134"/>
                  <a:pt x="414" y="134"/>
                  <a:pt x="414" y="134"/>
                </a:cubicBezTo>
                <a:cubicBezTo>
                  <a:pt x="414" y="123"/>
                  <a:pt x="408" y="113"/>
                  <a:pt x="399" y="108"/>
                </a:cubicBezTo>
                <a:cubicBezTo>
                  <a:pt x="222" y="6"/>
                  <a:pt x="222" y="6"/>
                  <a:pt x="222" y="6"/>
                </a:cubicBezTo>
                <a:cubicBezTo>
                  <a:pt x="213" y="0"/>
                  <a:pt x="201" y="0"/>
                  <a:pt x="191" y="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5" y="113"/>
                  <a:pt x="0" y="123"/>
                  <a:pt x="0" y="13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49"/>
                  <a:pt x="5" y="359"/>
                  <a:pt x="15" y="3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201" y="472"/>
                  <a:pt x="213" y="472"/>
                  <a:pt x="222" y="467"/>
                </a:cubicBezTo>
                <a:cubicBezTo>
                  <a:pt x="399" y="365"/>
                  <a:pt x="399" y="365"/>
                  <a:pt x="399" y="365"/>
                </a:cubicBezTo>
                <a:cubicBezTo>
                  <a:pt x="408" y="359"/>
                  <a:pt x="414" y="349"/>
                  <a:pt x="414" y="3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92157"/>
            </a:schemeClr>
          </a:solidFill>
          <a:ln w="222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EDF1F7"/>
                </a:solidFill>
                <a:latin typeface="Abadi Extra Light" panose="020B0204020104020204" pitchFamily="34" charset="0"/>
              </a:rPr>
              <a:t>Nuevos </a:t>
            </a:r>
            <a:r>
              <a:rPr lang="es-AR" b="1" dirty="0">
                <a:solidFill>
                  <a:srgbClr val="EDF1F7"/>
                </a:solidFill>
                <a:latin typeface="Abadi Extra Light" panose="020B0204020104020204" pitchFamily="34" charset="0"/>
              </a:rPr>
              <a:t>problemas</a:t>
            </a:r>
            <a:r>
              <a:rPr lang="es-AR" dirty="0">
                <a:solidFill>
                  <a:srgbClr val="EDF1F7"/>
                </a:solidFill>
                <a:latin typeface="Abadi Extra Light" panose="020B0204020104020204" pitchFamily="34" charset="0"/>
              </a:rPr>
              <a:t> (aprendizaje)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EDF1F7"/>
                </a:solidFill>
                <a:latin typeface="Abadi Extra Light" panose="020B0204020104020204" pitchFamily="34" charset="0"/>
              </a:rPr>
              <a:t>Confiabilidad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EDF1F7"/>
                </a:solidFill>
                <a:latin typeface="Abadi Extra Light" panose="020B0204020104020204" pitchFamily="34" charset="0"/>
              </a:rPr>
              <a:t>Modos de </a:t>
            </a:r>
            <a:r>
              <a:rPr lang="es-AR" b="1" dirty="0">
                <a:solidFill>
                  <a:srgbClr val="EDF1F7"/>
                </a:solidFill>
                <a:latin typeface="Abadi Extra Light" panose="020B0204020104020204" pitchFamily="34" charset="0"/>
              </a:rPr>
              <a:t>conectividad</a:t>
            </a:r>
            <a:r>
              <a:rPr lang="es-AR" dirty="0">
                <a:solidFill>
                  <a:srgbClr val="EDF1F7"/>
                </a:solidFill>
                <a:latin typeface="Abadi Extra Light" panose="020B0204020104020204" pitchFamily="34" charset="0"/>
              </a:rPr>
              <a:t> para configurar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EDF1F7"/>
                </a:solidFill>
                <a:latin typeface="Abadi Extra Light" panose="020B0204020104020204" pitchFamily="34" charset="0"/>
              </a:rPr>
              <a:t>Demoras</a:t>
            </a:r>
            <a:r>
              <a:rPr lang="es-AR" dirty="0">
                <a:solidFill>
                  <a:srgbClr val="EDF1F7"/>
                </a:solidFill>
                <a:latin typeface="Abadi Extra Light" panose="020B0204020104020204" pitchFamily="34" charset="0"/>
              </a:rPr>
              <a:t> configuración inicial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EDF1F7"/>
                </a:solidFill>
                <a:latin typeface="Abadi Extra Light" panose="020B0204020104020204" pitchFamily="34" charset="0"/>
              </a:rPr>
              <a:t>Funcionalidad </a:t>
            </a:r>
            <a:r>
              <a:rPr lang="es-AR" b="1" dirty="0">
                <a:solidFill>
                  <a:srgbClr val="EDF1F7"/>
                </a:solidFill>
                <a:latin typeface="Abadi Extra Light" panose="020B0204020104020204" pitchFamily="34" charset="0"/>
              </a:rPr>
              <a:t>limitada</a:t>
            </a:r>
            <a:endParaRPr lang="ru-RU" b="1" dirty="0">
              <a:solidFill>
                <a:srgbClr val="EDF1F7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E826E09-B48F-D9CC-9896-03A722C102FD}"/>
              </a:ext>
            </a:extLst>
          </p:cNvPr>
          <p:cNvGrpSpPr/>
          <p:nvPr/>
        </p:nvGrpSpPr>
        <p:grpSpPr>
          <a:xfrm>
            <a:off x="5406071" y="2806744"/>
            <a:ext cx="1379858" cy="1679516"/>
            <a:chOff x="3325130" y="666481"/>
            <a:chExt cx="1379858" cy="167951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AD6587A0-3918-AAB7-EC18-D0B5D56DFD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08639" y="666482"/>
              <a:ext cx="696349" cy="1679515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  <a:gd name="connsiteX0" fmla="*/ 10000 w 10343"/>
                <a:gd name="connsiteY0" fmla="*/ 7266 h 10078"/>
                <a:gd name="connsiteX1" fmla="*/ 10000 w 10343"/>
                <a:gd name="connsiteY1" fmla="*/ 2944 h 10078"/>
                <a:gd name="connsiteX2" fmla="*/ 5362 w 10343"/>
                <a:gd name="connsiteY2" fmla="*/ 232 h 10078"/>
                <a:gd name="connsiteX3" fmla="*/ 4614 w 10343"/>
                <a:gd name="connsiteY3" fmla="*/ 232 h 10078"/>
                <a:gd name="connsiteX4" fmla="*/ 362 w 10343"/>
                <a:gd name="connsiteY4" fmla="*/ 2393 h 10078"/>
                <a:gd name="connsiteX5" fmla="*/ 0 w 10343"/>
                <a:gd name="connsiteY5" fmla="*/ 2944 h 10078"/>
                <a:gd name="connsiteX6" fmla="*/ 0 w 10343"/>
                <a:gd name="connsiteY6" fmla="*/ 7266 h 10078"/>
                <a:gd name="connsiteX7" fmla="*/ 362 w 10343"/>
                <a:gd name="connsiteY7" fmla="*/ 7838 h 10078"/>
                <a:gd name="connsiteX8" fmla="*/ 4614 w 10343"/>
                <a:gd name="connsiteY8" fmla="*/ 9999 h 10078"/>
                <a:gd name="connsiteX9" fmla="*/ 5362 w 10343"/>
                <a:gd name="connsiteY9" fmla="*/ 9999 h 10078"/>
                <a:gd name="connsiteX10" fmla="*/ 9638 w 10343"/>
                <a:gd name="connsiteY10" fmla="*/ 7838 h 10078"/>
                <a:gd name="connsiteX11" fmla="*/ 10000 w 10343"/>
                <a:gd name="connsiteY11" fmla="*/ 7266 h 10078"/>
                <a:gd name="connsiteX0" fmla="*/ 10000 w 10000"/>
                <a:gd name="connsiteY0" fmla="*/ 7584 h 10396"/>
                <a:gd name="connsiteX1" fmla="*/ 5362 w 10000"/>
                <a:gd name="connsiteY1" fmla="*/ 550 h 10396"/>
                <a:gd name="connsiteX2" fmla="*/ 4614 w 10000"/>
                <a:gd name="connsiteY2" fmla="*/ 550 h 10396"/>
                <a:gd name="connsiteX3" fmla="*/ 362 w 10000"/>
                <a:gd name="connsiteY3" fmla="*/ 2711 h 10396"/>
                <a:gd name="connsiteX4" fmla="*/ 0 w 10000"/>
                <a:gd name="connsiteY4" fmla="*/ 3262 h 10396"/>
                <a:gd name="connsiteX5" fmla="*/ 0 w 10000"/>
                <a:gd name="connsiteY5" fmla="*/ 7584 h 10396"/>
                <a:gd name="connsiteX6" fmla="*/ 362 w 10000"/>
                <a:gd name="connsiteY6" fmla="*/ 8156 h 10396"/>
                <a:gd name="connsiteX7" fmla="*/ 4614 w 10000"/>
                <a:gd name="connsiteY7" fmla="*/ 10317 h 10396"/>
                <a:gd name="connsiteX8" fmla="*/ 5362 w 10000"/>
                <a:gd name="connsiteY8" fmla="*/ 10317 h 10396"/>
                <a:gd name="connsiteX9" fmla="*/ 9638 w 10000"/>
                <a:gd name="connsiteY9" fmla="*/ 8156 h 10396"/>
                <a:gd name="connsiteX10" fmla="*/ 10000 w 10000"/>
                <a:gd name="connsiteY10" fmla="*/ 7584 h 10396"/>
                <a:gd name="connsiteX0" fmla="*/ 10000 w 10000"/>
                <a:gd name="connsiteY0" fmla="*/ 7034 h 9846"/>
                <a:gd name="connsiteX1" fmla="*/ 4614 w 10000"/>
                <a:gd name="connsiteY1" fmla="*/ 0 h 9846"/>
                <a:gd name="connsiteX2" fmla="*/ 362 w 10000"/>
                <a:gd name="connsiteY2" fmla="*/ 2161 h 9846"/>
                <a:gd name="connsiteX3" fmla="*/ 0 w 10000"/>
                <a:gd name="connsiteY3" fmla="*/ 2712 h 9846"/>
                <a:gd name="connsiteX4" fmla="*/ 0 w 10000"/>
                <a:gd name="connsiteY4" fmla="*/ 7034 h 9846"/>
                <a:gd name="connsiteX5" fmla="*/ 362 w 10000"/>
                <a:gd name="connsiteY5" fmla="*/ 7606 h 9846"/>
                <a:gd name="connsiteX6" fmla="*/ 4614 w 10000"/>
                <a:gd name="connsiteY6" fmla="*/ 9767 h 9846"/>
                <a:gd name="connsiteX7" fmla="*/ 5362 w 10000"/>
                <a:gd name="connsiteY7" fmla="*/ 9767 h 9846"/>
                <a:gd name="connsiteX8" fmla="*/ 9638 w 10000"/>
                <a:gd name="connsiteY8" fmla="*/ 7606 h 9846"/>
                <a:gd name="connsiteX9" fmla="*/ 10000 w 10000"/>
                <a:gd name="connsiteY9" fmla="*/ 7034 h 9846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9638 w 9638"/>
                <a:gd name="connsiteY0" fmla="*/ 7725 h 10000"/>
                <a:gd name="connsiteX1" fmla="*/ 4614 w 9638"/>
                <a:gd name="connsiteY1" fmla="*/ 0 h 10000"/>
                <a:gd name="connsiteX2" fmla="*/ 362 w 9638"/>
                <a:gd name="connsiteY2" fmla="*/ 2195 h 10000"/>
                <a:gd name="connsiteX3" fmla="*/ 0 w 9638"/>
                <a:gd name="connsiteY3" fmla="*/ 2754 h 10000"/>
                <a:gd name="connsiteX4" fmla="*/ 0 w 9638"/>
                <a:gd name="connsiteY4" fmla="*/ 7144 h 10000"/>
                <a:gd name="connsiteX5" fmla="*/ 362 w 9638"/>
                <a:gd name="connsiteY5" fmla="*/ 7725 h 10000"/>
                <a:gd name="connsiteX6" fmla="*/ 4614 w 9638"/>
                <a:gd name="connsiteY6" fmla="*/ 9920 h 10000"/>
                <a:gd name="connsiteX7" fmla="*/ 5362 w 9638"/>
                <a:gd name="connsiteY7" fmla="*/ 9920 h 10000"/>
                <a:gd name="connsiteX8" fmla="*/ 9638 w 9638"/>
                <a:gd name="connsiteY8" fmla="*/ 7725 h 10000"/>
                <a:gd name="connsiteX0" fmla="*/ 5563 w 5563"/>
                <a:gd name="connsiteY0" fmla="*/ 9920 h 10000"/>
                <a:gd name="connsiteX1" fmla="*/ 4787 w 5563"/>
                <a:gd name="connsiteY1" fmla="*/ 0 h 10000"/>
                <a:gd name="connsiteX2" fmla="*/ 376 w 5563"/>
                <a:gd name="connsiteY2" fmla="*/ 2195 h 10000"/>
                <a:gd name="connsiteX3" fmla="*/ 0 w 5563"/>
                <a:gd name="connsiteY3" fmla="*/ 2754 h 10000"/>
                <a:gd name="connsiteX4" fmla="*/ 0 w 5563"/>
                <a:gd name="connsiteY4" fmla="*/ 7144 h 10000"/>
                <a:gd name="connsiteX5" fmla="*/ 376 w 5563"/>
                <a:gd name="connsiteY5" fmla="*/ 7725 h 10000"/>
                <a:gd name="connsiteX6" fmla="*/ 4787 w 5563"/>
                <a:gd name="connsiteY6" fmla="*/ 9920 h 10000"/>
                <a:gd name="connsiteX7" fmla="*/ 5563 w 5563"/>
                <a:gd name="connsiteY7" fmla="*/ 9920 h 10000"/>
                <a:gd name="connsiteX0" fmla="*/ 10000 w 10003"/>
                <a:gd name="connsiteY0" fmla="*/ 9920 h 10758"/>
                <a:gd name="connsiteX1" fmla="*/ 8605 w 10003"/>
                <a:gd name="connsiteY1" fmla="*/ 0 h 10758"/>
                <a:gd name="connsiteX2" fmla="*/ 676 w 10003"/>
                <a:gd name="connsiteY2" fmla="*/ 2195 h 10758"/>
                <a:gd name="connsiteX3" fmla="*/ 0 w 10003"/>
                <a:gd name="connsiteY3" fmla="*/ 2754 h 10758"/>
                <a:gd name="connsiteX4" fmla="*/ 0 w 10003"/>
                <a:gd name="connsiteY4" fmla="*/ 7144 h 10758"/>
                <a:gd name="connsiteX5" fmla="*/ 676 w 10003"/>
                <a:gd name="connsiteY5" fmla="*/ 7725 h 10758"/>
                <a:gd name="connsiteX6" fmla="*/ 8605 w 10003"/>
                <a:gd name="connsiteY6" fmla="*/ 9920 h 10758"/>
                <a:gd name="connsiteX7" fmla="*/ 10000 w 10003"/>
                <a:gd name="connsiteY7" fmla="*/ 9920 h 10758"/>
                <a:gd name="connsiteX0" fmla="*/ 10000 w 10000"/>
                <a:gd name="connsiteY0" fmla="*/ 9920 h 10654"/>
                <a:gd name="connsiteX1" fmla="*/ 8605 w 10000"/>
                <a:gd name="connsiteY1" fmla="*/ 0 h 10654"/>
                <a:gd name="connsiteX2" fmla="*/ 676 w 10000"/>
                <a:gd name="connsiteY2" fmla="*/ 2195 h 10654"/>
                <a:gd name="connsiteX3" fmla="*/ 0 w 10000"/>
                <a:gd name="connsiteY3" fmla="*/ 2754 h 10654"/>
                <a:gd name="connsiteX4" fmla="*/ 0 w 10000"/>
                <a:gd name="connsiteY4" fmla="*/ 7144 h 10654"/>
                <a:gd name="connsiteX5" fmla="*/ 676 w 10000"/>
                <a:gd name="connsiteY5" fmla="*/ 7725 h 10654"/>
                <a:gd name="connsiteX6" fmla="*/ 8605 w 10000"/>
                <a:gd name="connsiteY6" fmla="*/ 9920 h 10654"/>
                <a:gd name="connsiteX7" fmla="*/ 10000 w 10000"/>
                <a:gd name="connsiteY7" fmla="*/ 9920 h 10654"/>
                <a:gd name="connsiteX0" fmla="*/ 8605 w 9595"/>
                <a:gd name="connsiteY0" fmla="*/ 9920 h 9920"/>
                <a:gd name="connsiteX1" fmla="*/ 8605 w 9595"/>
                <a:gd name="connsiteY1" fmla="*/ 0 h 9920"/>
                <a:gd name="connsiteX2" fmla="*/ 676 w 9595"/>
                <a:gd name="connsiteY2" fmla="*/ 2195 h 9920"/>
                <a:gd name="connsiteX3" fmla="*/ 0 w 9595"/>
                <a:gd name="connsiteY3" fmla="*/ 2754 h 9920"/>
                <a:gd name="connsiteX4" fmla="*/ 0 w 9595"/>
                <a:gd name="connsiteY4" fmla="*/ 7144 h 9920"/>
                <a:gd name="connsiteX5" fmla="*/ 676 w 9595"/>
                <a:gd name="connsiteY5" fmla="*/ 7725 h 9920"/>
                <a:gd name="connsiteX6" fmla="*/ 8605 w 9595"/>
                <a:gd name="connsiteY6" fmla="*/ 9920 h 9920"/>
                <a:gd name="connsiteX0" fmla="*/ 8968 w 10000"/>
                <a:gd name="connsiteY0" fmla="*/ 10000 h 10000"/>
                <a:gd name="connsiteX1" fmla="*/ 8968 w 10000"/>
                <a:gd name="connsiteY1" fmla="*/ 0 h 10000"/>
                <a:gd name="connsiteX2" fmla="*/ 705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05 w 10000"/>
                <a:gd name="connsiteY5" fmla="*/ 7787 h 10000"/>
                <a:gd name="connsiteX6" fmla="*/ 8968 w 10000"/>
                <a:gd name="connsiteY6" fmla="*/ 10000 h 10000"/>
                <a:gd name="connsiteX0" fmla="*/ 8968 w 9597"/>
                <a:gd name="connsiteY0" fmla="*/ 10000 h 10000"/>
                <a:gd name="connsiteX1" fmla="*/ 8968 w 9597"/>
                <a:gd name="connsiteY1" fmla="*/ 0 h 10000"/>
                <a:gd name="connsiteX2" fmla="*/ 705 w 9597"/>
                <a:gd name="connsiteY2" fmla="*/ 2213 h 10000"/>
                <a:gd name="connsiteX3" fmla="*/ 0 w 9597"/>
                <a:gd name="connsiteY3" fmla="*/ 2776 h 10000"/>
                <a:gd name="connsiteX4" fmla="*/ 0 w 9597"/>
                <a:gd name="connsiteY4" fmla="*/ 7202 h 10000"/>
                <a:gd name="connsiteX5" fmla="*/ 705 w 9597"/>
                <a:gd name="connsiteY5" fmla="*/ 7787 h 10000"/>
                <a:gd name="connsiteX6" fmla="*/ 8968 w 9597"/>
                <a:gd name="connsiteY6" fmla="*/ 10000 h 10000"/>
                <a:gd name="connsiteX0" fmla="*/ 9345 w 9361"/>
                <a:gd name="connsiteY0" fmla="*/ 10000 h 10000"/>
                <a:gd name="connsiteX1" fmla="*/ 9345 w 9361"/>
                <a:gd name="connsiteY1" fmla="*/ 0 h 10000"/>
                <a:gd name="connsiteX2" fmla="*/ 735 w 9361"/>
                <a:gd name="connsiteY2" fmla="*/ 2213 h 10000"/>
                <a:gd name="connsiteX3" fmla="*/ 0 w 9361"/>
                <a:gd name="connsiteY3" fmla="*/ 2776 h 10000"/>
                <a:gd name="connsiteX4" fmla="*/ 0 w 9361"/>
                <a:gd name="connsiteY4" fmla="*/ 7202 h 10000"/>
                <a:gd name="connsiteX5" fmla="*/ 735 w 9361"/>
                <a:gd name="connsiteY5" fmla="*/ 7787 h 10000"/>
                <a:gd name="connsiteX6" fmla="*/ 9345 w 9361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27"/>
                <a:gd name="connsiteY0" fmla="*/ 10000 h 10000"/>
                <a:gd name="connsiteX1" fmla="*/ 9983 w 10027"/>
                <a:gd name="connsiteY1" fmla="*/ 0 h 10000"/>
                <a:gd name="connsiteX2" fmla="*/ 785 w 10027"/>
                <a:gd name="connsiteY2" fmla="*/ 2213 h 10000"/>
                <a:gd name="connsiteX3" fmla="*/ 0 w 10027"/>
                <a:gd name="connsiteY3" fmla="*/ 2776 h 10000"/>
                <a:gd name="connsiteX4" fmla="*/ 0 w 10027"/>
                <a:gd name="connsiteY4" fmla="*/ 7202 h 10000"/>
                <a:gd name="connsiteX5" fmla="*/ 785 w 10027"/>
                <a:gd name="connsiteY5" fmla="*/ 7787 h 10000"/>
                <a:gd name="connsiteX6" fmla="*/ 9983 w 10027"/>
                <a:gd name="connsiteY6" fmla="*/ 10000 h 10000"/>
                <a:gd name="connsiteX0" fmla="*/ 9983 w 10001"/>
                <a:gd name="connsiteY0" fmla="*/ 10000 h 10000"/>
                <a:gd name="connsiteX1" fmla="*/ 9983 w 10001"/>
                <a:gd name="connsiteY1" fmla="*/ 0 h 10000"/>
                <a:gd name="connsiteX2" fmla="*/ 785 w 10001"/>
                <a:gd name="connsiteY2" fmla="*/ 2213 h 10000"/>
                <a:gd name="connsiteX3" fmla="*/ 0 w 10001"/>
                <a:gd name="connsiteY3" fmla="*/ 2776 h 10000"/>
                <a:gd name="connsiteX4" fmla="*/ 0 w 10001"/>
                <a:gd name="connsiteY4" fmla="*/ 7202 h 10000"/>
                <a:gd name="connsiteX5" fmla="*/ 785 w 10001"/>
                <a:gd name="connsiteY5" fmla="*/ 7787 h 10000"/>
                <a:gd name="connsiteX6" fmla="*/ 9983 w 10001"/>
                <a:gd name="connsiteY6" fmla="*/ 10000 h 10000"/>
                <a:gd name="connsiteX0" fmla="*/ 9983 w 9983"/>
                <a:gd name="connsiteY0" fmla="*/ 10000 h 10000"/>
                <a:gd name="connsiteX1" fmla="*/ 9983 w 9983"/>
                <a:gd name="connsiteY1" fmla="*/ 0 h 10000"/>
                <a:gd name="connsiteX2" fmla="*/ 785 w 9983"/>
                <a:gd name="connsiteY2" fmla="*/ 2213 h 10000"/>
                <a:gd name="connsiteX3" fmla="*/ 0 w 9983"/>
                <a:gd name="connsiteY3" fmla="*/ 2776 h 10000"/>
                <a:gd name="connsiteX4" fmla="*/ 0 w 9983"/>
                <a:gd name="connsiteY4" fmla="*/ 7202 h 10000"/>
                <a:gd name="connsiteX5" fmla="*/ 785 w 9983"/>
                <a:gd name="connsiteY5" fmla="*/ 7787 h 10000"/>
                <a:gd name="connsiteX6" fmla="*/ 9983 w 9983"/>
                <a:gd name="connsiteY6" fmla="*/ 10000 h 10000"/>
                <a:gd name="connsiteX0" fmla="*/ 10000 w 10000"/>
                <a:gd name="connsiteY0" fmla="*/ 10000 h 10000"/>
                <a:gd name="connsiteX1" fmla="*/ 10000 w 10000"/>
                <a:gd name="connsiteY1" fmla="*/ 0 h 10000"/>
                <a:gd name="connsiteX2" fmla="*/ 786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86 w 10000"/>
                <a:gd name="connsiteY5" fmla="*/ 7787 h 10000"/>
                <a:gd name="connsiteX6" fmla="*/ 10000 w 10000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cubicBezTo>
                    <a:pt x="9962" y="8474"/>
                    <a:pt x="9932" y="3176"/>
                    <a:pt x="10000" y="0"/>
                  </a:cubicBezTo>
                  <a:lnTo>
                    <a:pt x="786" y="2213"/>
                  </a:lnTo>
                  <a:cubicBezTo>
                    <a:pt x="263" y="2321"/>
                    <a:pt x="0" y="2538"/>
                    <a:pt x="0" y="2776"/>
                  </a:cubicBezTo>
                  <a:lnTo>
                    <a:pt x="0" y="7202"/>
                  </a:lnTo>
                  <a:cubicBezTo>
                    <a:pt x="0" y="7441"/>
                    <a:pt x="263" y="7657"/>
                    <a:pt x="786" y="7787"/>
                  </a:cubicBezTo>
                  <a:lnTo>
                    <a:pt x="10000" y="10000"/>
                  </a:lnTo>
                  <a:close/>
                </a:path>
              </a:pathLst>
            </a:custGeom>
            <a:solidFill>
              <a:srgbClr val="8AA5CC"/>
            </a:solidFill>
            <a:ln w="222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95DD663-97B3-1B85-B1AE-8D85A4C88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130" y="666481"/>
              <a:ext cx="695629" cy="1679515"/>
            </a:xfrm>
            <a:custGeom>
              <a:avLst/>
              <a:gdLst>
                <a:gd name="T0" fmla="*/ 414 w 414"/>
                <a:gd name="T1" fmla="*/ 338 h 472"/>
                <a:gd name="T2" fmla="*/ 414 w 414"/>
                <a:gd name="T3" fmla="*/ 134 h 472"/>
                <a:gd name="T4" fmla="*/ 399 w 414"/>
                <a:gd name="T5" fmla="*/ 108 h 472"/>
                <a:gd name="T6" fmla="*/ 222 w 414"/>
                <a:gd name="T7" fmla="*/ 6 h 472"/>
                <a:gd name="T8" fmla="*/ 191 w 414"/>
                <a:gd name="T9" fmla="*/ 6 h 472"/>
                <a:gd name="T10" fmla="*/ 15 w 414"/>
                <a:gd name="T11" fmla="*/ 108 h 472"/>
                <a:gd name="T12" fmla="*/ 0 w 414"/>
                <a:gd name="T13" fmla="*/ 134 h 472"/>
                <a:gd name="T14" fmla="*/ 0 w 414"/>
                <a:gd name="T15" fmla="*/ 338 h 472"/>
                <a:gd name="T16" fmla="*/ 15 w 414"/>
                <a:gd name="T17" fmla="*/ 365 h 472"/>
                <a:gd name="T18" fmla="*/ 191 w 414"/>
                <a:gd name="T19" fmla="*/ 467 h 472"/>
                <a:gd name="T20" fmla="*/ 222 w 414"/>
                <a:gd name="T21" fmla="*/ 467 h 472"/>
                <a:gd name="T22" fmla="*/ 399 w 414"/>
                <a:gd name="T23" fmla="*/ 365 h 472"/>
                <a:gd name="T24" fmla="*/ 414 w 414"/>
                <a:gd name="T25" fmla="*/ 338 h 472"/>
                <a:gd name="connsiteX0" fmla="*/ 10000 w 10343"/>
                <a:gd name="connsiteY0" fmla="*/ 7266 h 10078"/>
                <a:gd name="connsiteX1" fmla="*/ 10000 w 10343"/>
                <a:gd name="connsiteY1" fmla="*/ 2944 h 10078"/>
                <a:gd name="connsiteX2" fmla="*/ 5362 w 10343"/>
                <a:gd name="connsiteY2" fmla="*/ 232 h 10078"/>
                <a:gd name="connsiteX3" fmla="*/ 4614 w 10343"/>
                <a:gd name="connsiteY3" fmla="*/ 232 h 10078"/>
                <a:gd name="connsiteX4" fmla="*/ 362 w 10343"/>
                <a:gd name="connsiteY4" fmla="*/ 2393 h 10078"/>
                <a:gd name="connsiteX5" fmla="*/ 0 w 10343"/>
                <a:gd name="connsiteY5" fmla="*/ 2944 h 10078"/>
                <a:gd name="connsiteX6" fmla="*/ 0 w 10343"/>
                <a:gd name="connsiteY6" fmla="*/ 7266 h 10078"/>
                <a:gd name="connsiteX7" fmla="*/ 362 w 10343"/>
                <a:gd name="connsiteY7" fmla="*/ 7838 h 10078"/>
                <a:gd name="connsiteX8" fmla="*/ 4614 w 10343"/>
                <a:gd name="connsiteY8" fmla="*/ 9999 h 10078"/>
                <a:gd name="connsiteX9" fmla="*/ 5362 w 10343"/>
                <a:gd name="connsiteY9" fmla="*/ 9999 h 10078"/>
                <a:gd name="connsiteX10" fmla="*/ 9638 w 10343"/>
                <a:gd name="connsiteY10" fmla="*/ 7838 h 10078"/>
                <a:gd name="connsiteX11" fmla="*/ 10000 w 10343"/>
                <a:gd name="connsiteY11" fmla="*/ 7266 h 10078"/>
                <a:gd name="connsiteX0" fmla="*/ 10000 w 10000"/>
                <a:gd name="connsiteY0" fmla="*/ 7584 h 10396"/>
                <a:gd name="connsiteX1" fmla="*/ 5362 w 10000"/>
                <a:gd name="connsiteY1" fmla="*/ 550 h 10396"/>
                <a:gd name="connsiteX2" fmla="*/ 4614 w 10000"/>
                <a:gd name="connsiteY2" fmla="*/ 550 h 10396"/>
                <a:gd name="connsiteX3" fmla="*/ 362 w 10000"/>
                <a:gd name="connsiteY3" fmla="*/ 2711 h 10396"/>
                <a:gd name="connsiteX4" fmla="*/ 0 w 10000"/>
                <a:gd name="connsiteY4" fmla="*/ 3262 h 10396"/>
                <a:gd name="connsiteX5" fmla="*/ 0 w 10000"/>
                <a:gd name="connsiteY5" fmla="*/ 7584 h 10396"/>
                <a:gd name="connsiteX6" fmla="*/ 362 w 10000"/>
                <a:gd name="connsiteY6" fmla="*/ 8156 h 10396"/>
                <a:gd name="connsiteX7" fmla="*/ 4614 w 10000"/>
                <a:gd name="connsiteY7" fmla="*/ 10317 h 10396"/>
                <a:gd name="connsiteX8" fmla="*/ 5362 w 10000"/>
                <a:gd name="connsiteY8" fmla="*/ 10317 h 10396"/>
                <a:gd name="connsiteX9" fmla="*/ 9638 w 10000"/>
                <a:gd name="connsiteY9" fmla="*/ 8156 h 10396"/>
                <a:gd name="connsiteX10" fmla="*/ 10000 w 10000"/>
                <a:gd name="connsiteY10" fmla="*/ 7584 h 10396"/>
                <a:gd name="connsiteX0" fmla="*/ 10000 w 10000"/>
                <a:gd name="connsiteY0" fmla="*/ 7034 h 9846"/>
                <a:gd name="connsiteX1" fmla="*/ 4614 w 10000"/>
                <a:gd name="connsiteY1" fmla="*/ 0 h 9846"/>
                <a:gd name="connsiteX2" fmla="*/ 362 w 10000"/>
                <a:gd name="connsiteY2" fmla="*/ 2161 h 9846"/>
                <a:gd name="connsiteX3" fmla="*/ 0 w 10000"/>
                <a:gd name="connsiteY3" fmla="*/ 2712 h 9846"/>
                <a:gd name="connsiteX4" fmla="*/ 0 w 10000"/>
                <a:gd name="connsiteY4" fmla="*/ 7034 h 9846"/>
                <a:gd name="connsiteX5" fmla="*/ 362 w 10000"/>
                <a:gd name="connsiteY5" fmla="*/ 7606 h 9846"/>
                <a:gd name="connsiteX6" fmla="*/ 4614 w 10000"/>
                <a:gd name="connsiteY6" fmla="*/ 9767 h 9846"/>
                <a:gd name="connsiteX7" fmla="*/ 5362 w 10000"/>
                <a:gd name="connsiteY7" fmla="*/ 9767 h 9846"/>
                <a:gd name="connsiteX8" fmla="*/ 9638 w 10000"/>
                <a:gd name="connsiteY8" fmla="*/ 7606 h 9846"/>
                <a:gd name="connsiteX9" fmla="*/ 10000 w 10000"/>
                <a:gd name="connsiteY9" fmla="*/ 7034 h 9846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10000 w 10000"/>
                <a:gd name="connsiteY0" fmla="*/ 7214 h 10070"/>
                <a:gd name="connsiteX1" fmla="*/ 4614 w 10000"/>
                <a:gd name="connsiteY1" fmla="*/ 70 h 10070"/>
                <a:gd name="connsiteX2" fmla="*/ 362 w 10000"/>
                <a:gd name="connsiteY2" fmla="*/ 2265 h 10070"/>
                <a:gd name="connsiteX3" fmla="*/ 0 w 10000"/>
                <a:gd name="connsiteY3" fmla="*/ 2824 h 10070"/>
                <a:gd name="connsiteX4" fmla="*/ 0 w 10000"/>
                <a:gd name="connsiteY4" fmla="*/ 7214 h 10070"/>
                <a:gd name="connsiteX5" fmla="*/ 362 w 10000"/>
                <a:gd name="connsiteY5" fmla="*/ 7795 h 10070"/>
                <a:gd name="connsiteX6" fmla="*/ 4614 w 10000"/>
                <a:gd name="connsiteY6" fmla="*/ 9990 h 10070"/>
                <a:gd name="connsiteX7" fmla="*/ 5362 w 10000"/>
                <a:gd name="connsiteY7" fmla="*/ 9990 h 10070"/>
                <a:gd name="connsiteX8" fmla="*/ 9638 w 10000"/>
                <a:gd name="connsiteY8" fmla="*/ 7795 h 10070"/>
                <a:gd name="connsiteX9" fmla="*/ 10000 w 10000"/>
                <a:gd name="connsiteY9" fmla="*/ 7214 h 10070"/>
                <a:gd name="connsiteX0" fmla="*/ 9638 w 9638"/>
                <a:gd name="connsiteY0" fmla="*/ 7725 h 10000"/>
                <a:gd name="connsiteX1" fmla="*/ 4614 w 9638"/>
                <a:gd name="connsiteY1" fmla="*/ 0 h 10000"/>
                <a:gd name="connsiteX2" fmla="*/ 362 w 9638"/>
                <a:gd name="connsiteY2" fmla="*/ 2195 h 10000"/>
                <a:gd name="connsiteX3" fmla="*/ 0 w 9638"/>
                <a:gd name="connsiteY3" fmla="*/ 2754 h 10000"/>
                <a:gd name="connsiteX4" fmla="*/ 0 w 9638"/>
                <a:gd name="connsiteY4" fmla="*/ 7144 h 10000"/>
                <a:gd name="connsiteX5" fmla="*/ 362 w 9638"/>
                <a:gd name="connsiteY5" fmla="*/ 7725 h 10000"/>
                <a:gd name="connsiteX6" fmla="*/ 4614 w 9638"/>
                <a:gd name="connsiteY6" fmla="*/ 9920 h 10000"/>
                <a:gd name="connsiteX7" fmla="*/ 5362 w 9638"/>
                <a:gd name="connsiteY7" fmla="*/ 9920 h 10000"/>
                <a:gd name="connsiteX8" fmla="*/ 9638 w 9638"/>
                <a:gd name="connsiteY8" fmla="*/ 7725 h 10000"/>
                <a:gd name="connsiteX0" fmla="*/ 5563 w 5563"/>
                <a:gd name="connsiteY0" fmla="*/ 9920 h 10000"/>
                <a:gd name="connsiteX1" fmla="*/ 4787 w 5563"/>
                <a:gd name="connsiteY1" fmla="*/ 0 h 10000"/>
                <a:gd name="connsiteX2" fmla="*/ 376 w 5563"/>
                <a:gd name="connsiteY2" fmla="*/ 2195 h 10000"/>
                <a:gd name="connsiteX3" fmla="*/ 0 w 5563"/>
                <a:gd name="connsiteY3" fmla="*/ 2754 h 10000"/>
                <a:gd name="connsiteX4" fmla="*/ 0 w 5563"/>
                <a:gd name="connsiteY4" fmla="*/ 7144 h 10000"/>
                <a:gd name="connsiteX5" fmla="*/ 376 w 5563"/>
                <a:gd name="connsiteY5" fmla="*/ 7725 h 10000"/>
                <a:gd name="connsiteX6" fmla="*/ 4787 w 5563"/>
                <a:gd name="connsiteY6" fmla="*/ 9920 h 10000"/>
                <a:gd name="connsiteX7" fmla="*/ 5563 w 5563"/>
                <a:gd name="connsiteY7" fmla="*/ 9920 h 10000"/>
                <a:gd name="connsiteX0" fmla="*/ 10000 w 10003"/>
                <a:gd name="connsiteY0" fmla="*/ 9920 h 10758"/>
                <a:gd name="connsiteX1" fmla="*/ 8605 w 10003"/>
                <a:gd name="connsiteY1" fmla="*/ 0 h 10758"/>
                <a:gd name="connsiteX2" fmla="*/ 676 w 10003"/>
                <a:gd name="connsiteY2" fmla="*/ 2195 h 10758"/>
                <a:gd name="connsiteX3" fmla="*/ 0 w 10003"/>
                <a:gd name="connsiteY3" fmla="*/ 2754 h 10758"/>
                <a:gd name="connsiteX4" fmla="*/ 0 w 10003"/>
                <a:gd name="connsiteY4" fmla="*/ 7144 h 10758"/>
                <a:gd name="connsiteX5" fmla="*/ 676 w 10003"/>
                <a:gd name="connsiteY5" fmla="*/ 7725 h 10758"/>
                <a:gd name="connsiteX6" fmla="*/ 8605 w 10003"/>
                <a:gd name="connsiteY6" fmla="*/ 9920 h 10758"/>
                <a:gd name="connsiteX7" fmla="*/ 10000 w 10003"/>
                <a:gd name="connsiteY7" fmla="*/ 9920 h 10758"/>
                <a:gd name="connsiteX0" fmla="*/ 10000 w 10000"/>
                <a:gd name="connsiteY0" fmla="*/ 9920 h 10654"/>
                <a:gd name="connsiteX1" fmla="*/ 8605 w 10000"/>
                <a:gd name="connsiteY1" fmla="*/ 0 h 10654"/>
                <a:gd name="connsiteX2" fmla="*/ 676 w 10000"/>
                <a:gd name="connsiteY2" fmla="*/ 2195 h 10654"/>
                <a:gd name="connsiteX3" fmla="*/ 0 w 10000"/>
                <a:gd name="connsiteY3" fmla="*/ 2754 h 10654"/>
                <a:gd name="connsiteX4" fmla="*/ 0 w 10000"/>
                <a:gd name="connsiteY4" fmla="*/ 7144 h 10654"/>
                <a:gd name="connsiteX5" fmla="*/ 676 w 10000"/>
                <a:gd name="connsiteY5" fmla="*/ 7725 h 10654"/>
                <a:gd name="connsiteX6" fmla="*/ 8605 w 10000"/>
                <a:gd name="connsiteY6" fmla="*/ 9920 h 10654"/>
                <a:gd name="connsiteX7" fmla="*/ 10000 w 10000"/>
                <a:gd name="connsiteY7" fmla="*/ 9920 h 10654"/>
                <a:gd name="connsiteX0" fmla="*/ 8605 w 9595"/>
                <a:gd name="connsiteY0" fmla="*/ 9920 h 9920"/>
                <a:gd name="connsiteX1" fmla="*/ 8605 w 9595"/>
                <a:gd name="connsiteY1" fmla="*/ 0 h 9920"/>
                <a:gd name="connsiteX2" fmla="*/ 676 w 9595"/>
                <a:gd name="connsiteY2" fmla="*/ 2195 h 9920"/>
                <a:gd name="connsiteX3" fmla="*/ 0 w 9595"/>
                <a:gd name="connsiteY3" fmla="*/ 2754 h 9920"/>
                <a:gd name="connsiteX4" fmla="*/ 0 w 9595"/>
                <a:gd name="connsiteY4" fmla="*/ 7144 h 9920"/>
                <a:gd name="connsiteX5" fmla="*/ 676 w 9595"/>
                <a:gd name="connsiteY5" fmla="*/ 7725 h 9920"/>
                <a:gd name="connsiteX6" fmla="*/ 8605 w 9595"/>
                <a:gd name="connsiteY6" fmla="*/ 9920 h 9920"/>
                <a:gd name="connsiteX0" fmla="*/ 8968 w 10000"/>
                <a:gd name="connsiteY0" fmla="*/ 10000 h 10000"/>
                <a:gd name="connsiteX1" fmla="*/ 8968 w 10000"/>
                <a:gd name="connsiteY1" fmla="*/ 0 h 10000"/>
                <a:gd name="connsiteX2" fmla="*/ 705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05 w 10000"/>
                <a:gd name="connsiteY5" fmla="*/ 7787 h 10000"/>
                <a:gd name="connsiteX6" fmla="*/ 8968 w 10000"/>
                <a:gd name="connsiteY6" fmla="*/ 10000 h 10000"/>
                <a:gd name="connsiteX0" fmla="*/ 8968 w 9597"/>
                <a:gd name="connsiteY0" fmla="*/ 10000 h 10000"/>
                <a:gd name="connsiteX1" fmla="*/ 8968 w 9597"/>
                <a:gd name="connsiteY1" fmla="*/ 0 h 10000"/>
                <a:gd name="connsiteX2" fmla="*/ 705 w 9597"/>
                <a:gd name="connsiteY2" fmla="*/ 2213 h 10000"/>
                <a:gd name="connsiteX3" fmla="*/ 0 w 9597"/>
                <a:gd name="connsiteY3" fmla="*/ 2776 h 10000"/>
                <a:gd name="connsiteX4" fmla="*/ 0 w 9597"/>
                <a:gd name="connsiteY4" fmla="*/ 7202 h 10000"/>
                <a:gd name="connsiteX5" fmla="*/ 705 w 9597"/>
                <a:gd name="connsiteY5" fmla="*/ 7787 h 10000"/>
                <a:gd name="connsiteX6" fmla="*/ 8968 w 9597"/>
                <a:gd name="connsiteY6" fmla="*/ 10000 h 10000"/>
                <a:gd name="connsiteX0" fmla="*/ 9345 w 9361"/>
                <a:gd name="connsiteY0" fmla="*/ 10000 h 10000"/>
                <a:gd name="connsiteX1" fmla="*/ 9345 w 9361"/>
                <a:gd name="connsiteY1" fmla="*/ 0 h 10000"/>
                <a:gd name="connsiteX2" fmla="*/ 735 w 9361"/>
                <a:gd name="connsiteY2" fmla="*/ 2213 h 10000"/>
                <a:gd name="connsiteX3" fmla="*/ 0 w 9361"/>
                <a:gd name="connsiteY3" fmla="*/ 2776 h 10000"/>
                <a:gd name="connsiteX4" fmla="*/ 0 w 9361"/>
                <a:gd name="connsiteY4" fmla="*/ 7202 h 10000"/>
                <a:gd name="connsiteX5" fmla="*/ 735 w 9361"/>
                <a:gd name="connsiteY5" fmla="*/ 7787 h 10000"/>
                <a:gd name="connsiteX6" fmla="*/ 9345 w 9361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12"/>
                <a:gd name="connsiteY0" fmla="*/ 10000 h 10000"/>
                <a:gd name="connsiteX1" fmla="*/ 9983 w 10012"/>
                <a:gd name="connsiteY1" fmla="*/ 0 h 10000"/>
                <a:gd name="connsiteX2" fmla="*/ 785 w 10012"/>
                <a:gd name="connsiteY2" fmla="*/ 2213 h 10000"/>
                <a:gd name="connsiteX3" fmla="*/ 0 w 10012"/>
                <a:gd name="connsiteY3" fmla="*/ 2776 h 10000"/>
                <a:gd name="connsiteX4" fmla="*/ 0 w 10012"/>
                <a:gd name="connsiteY4" fmla="*/ 7202 h 10000"/>
                <a:gd name="connsiteX5" fmla="*/ 785 w 10012"/>
                <a:gd name="connsiteY5" fmla="*/ 7787 h 10000"/>
                <a:gd name="connsiteX6" fmla="*/ 9983 w 10012"/>
                <a:gd name="connsiteY6" fmla="*/ 10000 h 10000"/>
                <a:gd name="connsiteX0" fmla="*/ 9983 w 10027"/>
                <a:gd name="connsiteY0" fmla="*/ 10000 h 10000"/>
                <a:gd name="connsiteX1" fmla="*/ 9983 w 10027"/>
                <a:gd name="connsiteY1" fmla="*/ 0 h 10000"/>
                <a:gd name="connsiteX2" fmla="*/ 785 w 10027"/>
                <a:gd name="connsiteY2" fmla="*/ 2213 h 10000"/>
                <a:gd name="connsiteX3" fmla="*/ 0 w 10027"/>
                <a:gd name="connsiteY3" fmla="*/ 2776 h 10000"/>
                <a:gd name="connsiteX4" fmla="*/ 0 w 10027"/>
                <a:gd name="connsiteY4" fmla="*/ 7202 h 10000"/>
                <a:gd name="connsiteX5" fmla="*/ 785 w 10027"/>
                <a:gd name="connsiteY5" fmla="*/ 7787 h 10000"/>
                <a:gd name="connsiteX6" fmla="*/ 9983 w 10027"/>
                <a:gd name="connsiteY6" fmla="*/ 10000 h 10000"/>
                <a:gd name="connsiteX0" fmla="*/ 9983 w 9983"/>
                <a:gd name="connsiteY0" fmla="*/ 10000 h 10000"/>
                <a:gd name="connsiteX1" fmla="*/ 9983 w 9983"/>
                <a:gd name="connsiteY1" fmla="*/ 0 h 10000"/>
                <a:gd name="connsiteX2" fmla="*/ 785 w 9983"/>
                <a:gd name="connsiteY2" fmla="*/ 2213 h 10000"/>
                <a:gd name="connsiteX3" fmla="*/ 0 w 9983"/>
                <a:gd name="connsiteY3" fmla="*/ 2776 h 10000"/>
                <a:gd name="connsiteX4" fmla="*/ 0 w 9983"/>
                <a:gd name="connsiteY4" fmla="*/ 7202 h 10000"/>
                <a:gd name="connsiteX5" fmla="*/ 785 w 9983"/>
                <a:gd name="connsiteY5" fmla="*/ 7787 h 10000"/>
                <a:gd name="connsiteX6" fmla="*/ 9983 w 9983"/>
                <a:gd name="connsiteY6" fmla="*/ 10000 h 10000"/>
                <a:gd name="connsiteX0" fmla="*/ 10000 w 10000"/>
                <a:gd name="connsiteY0" fmla="*/ 10000 h 10000"/>
                <a:gd name="connsiteX1" fmla="*/ 10000 w 10000"/>
                <a:gd name="connsiteY1" fmla="*/ 0 h 10000"/>
                <a:gd name="connsiteX2" fmla="*/ 786 w 10000"/>
                <a:gd name="connsiteY2" fmla="*/ 2213 h 10000"/>
                <a:gd name="connsiteX3" fmla="*/ 0 w 10000"/>
                <a:gd name="connsiteY3" fmla="*/ 2776 h 10000"/>
                <a:gd name="connsiteX4" fmla="*/ 0 w 10000"/>
                <a:gd name="connsiteY4" fmla="*/ 7202 h 10000"/>
                <a:gd name="connsiteX5" fmla="*/ 786 w 10000"/>
                <a:gd name="connsiteY5" fmla="*/ 7787 h 10000"/>
                <a:gd name="connsiteX6" fmla="*/ 10000 w 10000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cubicBezTo>
                    <a:pt x="9962" y="8371"/>
                    <a:pt x="9931" y="2969"/>
                    <a:pt x="10000" y="0"/>
                  </a:cubicBezTo>
                  <a:lnTo>
                    <a:pt x="786" y="2213"/>
                  </a:lnTo>
                  <a:cubicBezTo>
                    <a:pt x="263" y="2321"/>
                    <a:pt x="0" y="2538"/>
                    <a:pt x="0" y="2776"/>
                  </a:cubicBezTo>
                  <a:lnTo>
                    <a:pt x="0" y="7202"/>
                  </a:lnTo>
                  <a:cubicBezTo>
                    <a:pt x="0" y="7441"/>
                    <a:pt x="263" y="7657"/>
                    <a:pt x="786" y="7787"/>
                  </a:cubicBezTo>
                  <a:lnTo>
                    <a:pt x="10000" y="10000"/>
                  </a:lnTo>
                  <a:close/>
                </a:path>
              </a:pathLst>
            </a:custGeom>
            <a:solidFill>
              <a:srgbClr val="1463AA"/>
            </a:solidFill>
            <a:ln w="222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09"/>
              <a:endParaRPr lang="ru-RU" sz="9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F5C7C2-605D-D605-6145-854141D1E44F}"/>
              </a:ext>
            </a:extLst>
          </p:cNvPr>
          <p:cNvSpPr txBox="1">
            <a:spLocks/>
          </p:cNvSpPr>
          <p:nvPr/>
        </p:nvSpPr>
        <p:spPr>
          <a:xfrm>
            <a:off x="4791930" y="1537047"/>
            <a:ext cx="2595300" cy="12003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39" tIns="45720" rIns="91439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5F70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SUMAR INTELIGENCIA A LAS OPERACIONES</a:t>
            </a:r>
            <a:endParaRPr lang="en-US" sz="1800" dirty="0">
              <a:solidFill>
                <a:srgbClr val="8191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68FCD4-4E1E-7358-6857-FDDFEA917FB1}"/>
              </a:ext>
            </a:extLst>
          </p:cNvPr>
          <p:cNvSpPr txBox="1">
            <a:spLocks/>
          </p:cNvSpPr>
          <p:nvPr/>
        </p:nvSpPr>
        <p:spPr>
          <a:xfrm>
            <a:off x="5051025" y="4555627"/>
            <a:ext cx="2089950" cy="15696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39" tIns="45720" rIns="91439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5F70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TRAVÉS DE ANÁLISIS COGNITIVOS EVOLUTIVOS</a:t>
            </a:r>
            <a:endParaRPr lang="en-US" sz="1800" dirty="0">
              <a:solidFill>
                <a:srgbClr val="8191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áfico 10" descr="Inteligencia artificial con relleno sólido">
            <a:extLst>
              <a:ext uri="{FF2B5EF4-FFF2-40B4-BE49-F238E27FC236}">
                <a16:creationId xmlns:a16="http://schemas.microsoft.com/office/drawing/2014/main" id="{F938BD0A-803A-0D6D-1E57-249C016E8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418" y="3172494"/>
            <a:ext cx="901164" cy="9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43EBD097-1FA3-877B-5767-56C6F22D8786}"/>
              </a:ext>
            </a:extLst>
          </p:cNvPr>
          <p:cNvGrpSpPr/>
          <p:nvPr/>
        </p:nvGrpSpPr>
        <p:grpSpPr>
          <a:xfrm rot="263986" flipH="1">
            <a:off x="2452749" y="4621963"/>
            <a:ext cx="769580" cy="1651437"/>
            <a:chOff x="172805" y="4506618"/>
            <a:chExt cx="547791" cy="1230835"/>
          </a:xfrm>
        </p:grpSpPr>
        <p:sp>
          <p:nvSpPr>
            <p:cNvPr id="7" name="Freeform 97">
              <a:extLst>
                <a:ext uri="{FF2B5EF4-FFF2-40B4-BE49-F238E27FC236}">
                  <a16:creationId xmlns:a16="http://schemas.microsoft.com/office/drawing/2014/main" id="{077D69D7-8069-8D6E-8330-ACA71F845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01" y="5118688"/>
              <a:ext cx="57985" cy="74094"/>
            </a:xfrm>
            <a:custGeom>
              <a:avLst/>
              <a:gdLst>
                <a:gd name="T0" fmla="*/ 56 w 73"/>
                <a:gd name="T1" fmla="*/ 1 h 99"/>
                <a:gd name="T2" fmla="*/ 58 w 73"/>
                <a:gd name="T3" fmla="*/ 37 h 99"/>
                <a:gd name="T4" fmla="*/ 61 w 73"/>
                <a:gd name="T5" fmla="*/ 45 h 99"/>
                <a:gd name="T6" fmla="*/ 70 w 73"/>
                <a:gd name="T7" fmla="*/ 57 h 99"/>
                <a:gd name="T8" fmla="*/ 70 w 73"/>
                <a:gd name="T9" fmla="*/ 75 h 99"/>
                <a:gd name="T10" fmla="*/ 67 w 73"/>
                <a:gd name="T11" fmla="*/ 80 h 99"/>
                <a:gd name="T12" fmla="*/ 31 w 73"/>
                <a:gd name="T13" fmla="*/ 95 h 99"/>
                <a:gd name="T14" fmla="*/ 23 w 73"/>
                <a:gd name="T15" fmla="*/ 91 h 99"/>
                <a:gd name="T16" fmla="*/ 4 w 73"/>
                <a:gd name="T17" fmla="*/ 65 h 99"/>
                <a:gd name="T18" fmla="*/ 14 w 73"/>
                <a:gd name="T19" fmla="*/ 43 h 99"/>
                <a:gd name="T20" fmla="*/ 16 w 73"/>
                <a:gd name="T21" fmla="*/ 36 h 99"/>
                <a:gd name="T22" fmla="*/ 21 w 73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99">
                  <a:moveTo>
                    <a:pt x="56" y="1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59" y="41"/>
                    <a:pt x="60" y="42"/>
                    <a:pt x="61" y="45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2" y="62"/>
                    <a:pt x="73" y="69"/>
                    <a:pt x="70" y="75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1" y="93"/>
                    <a:pt x="44" y="99"/>
                    <a:pt x="31" y="95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12" y="87"/>
                    <a:pt x="0" y="75"/>
                    <a:pt x="4" y="6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0"/>
                    <a:pt x="16" y="37"/>
                    <a:pt x="16" y="36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D7D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8" name="Freeform 98">
              <a:extLst>
                <a:ext uri="{FF2B5EF4-FFF2-40B4-BE49-F238E27FC236}">
                  <a16:creationId xmlns:a16="http://schemas.microsoft.com/office/drawing/2014/main" id="{BEC53CC7-1C62-82D9-4700-5CAF41DF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23" y="4848089"/>
              <a:ext cx="219057" cy="289928"/>
            </a:xfrm>
            <a:custGeom>
              <a:avLst/>
              <a:gdLst>
                <a:gd name="T0" fmla="*/ 286 w 286"/>
                <a:gd name="T1" fmla="*/ 13 h 376"/>
                <a:gd name="T2" fmla="*/ 63 w 286"/>
                <a:gd name="T3" fmla="*/ 374 h 376"/>
                <a:gd name="T4" fmla="*/ 8 w 286"/>
                <a:gd name="T5" fmla="*/ 369 h 376"/>
                <a:gd name="T6" fmla="*/ 191 w 286"/>
                <a:gd name="T7" fmla="*/ 0 h 376"/>
                <a:gd name="T8" fmla="*/ 286 w 286"/>
                <a:gd name="T9" fmla="*/ 1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376">
                  <a:moveTo>
                    <a:pt x="286" y="13"/>
                  </a:moveTo>
                  <a:cubicBezTo>
                    <a:pt x="286" y="13"/>
                    <a:pt x="141" y="89"/>
                    <a:pt x="63" y="374"/>
                  </a:cubicBezTo>
                  <a:cubicBezTo>
                    <a:pt x="9" y="376"/>
                    <a:pt x="8" y="369"/>
                    <a:pt x="8" y="369"/>
                  </a:cubicBezTo>
                  <a:cubicBezTo>
                    <a:pt x="8" y="369"/>
                    <a:pt x="0" y="169"/>
                    <a:pt x="191" y="0"/>
                  </a:cubicBezTo>
                  <a:lnTo>
                    <a:pt x="286" y="1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9" name="Freeform 99">
              <a:extLst>
                <a:ext uri="{FF2B5EF4-FFF2-40B4-BE49-F238E27FC236}">
                  <a16:creationId xmlns:a16="http://schemas.microsoft.com/office/drawing/2014/main" id="{031AC53A-1925-1AA9-2CC2-F827C0052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05" y="5153627"/>
              <a:ext cx="271525" cy="524664"/>
            </a:xfrm>
            <a:custGeom>
              <a:avLst/>
              <a:gdLst>
                <a:gd name="T0" fmla="*/ 432 w 706"/>
                <a:gd name="T1" fmla="*/ 384 h 724"/>
                <a:gd name="T2" fmla="*/ 340 w 706"/>
                <a:gd name="T3" fmla="*/ 41 h 724"/>
                <a:gd name="T4" fmla="*/ 139 w 706"/>
                <a:gd name="T5" fmla="*/ 104 h 724"/>
                <a:gd name="T6" fmla="*/ 2 w 706"/>
                <a:gd name="T7" fmla="*/ 698 h 724"/>
                <a:gd name="T8" fmla="*/ 43 w 706"/>
                <a:gd name="T9" fmla="*/ 717 h 724"/>
                <a:gd name="T10" fmla="*/ 157 w 706"/>
                <a:gd name="T11" fmla="*/ 655 h 724"/>
                <a:gd name="T12" fmla="*/ 85 w 706"/>
                <a:gd name="T13" fmla="*/ 653 h 724"/>
                <a:gd name="T14" fmla="*/ 302 w 706"/>
                <a:gd name="T15" fmla="*/ 154 h 724"/>
                <a:gd name="T16" fmla="*/ 340 w 706"/>
                <a:gd name="T17" fmla="*/ 425 h 724"/>
                <a:gd name="T18" fmla="*/ 338 w 706"/>
                <a:gd name="T19" fmla="*/ 425 h 724"/>
                <a:gd name="T20" fmla="*/ 356 w 706"/>
                <a:gd name="T21" fmla="*/ 441 h 724"/>
                <a:gd name="T22" fmla="*/ 511 w 706"/>
                <a:gd name="T23" fmla="*/ 394 h 724"/>
                <a:gd name="T24" fmla="*/ 432 w 706"/>
                <a:gd name="T25" fmla="*/ 384 h 724"/>
                <a:gd name="connsiteX0" fmla="*/ 6094 w 7535"/>
                <a:gd name="connsiteY0" fmla="*/ 4756 h 9378"/>
                <a:gd name="connsiteX1" fmla="*/ 4791 w 7535"/>
                <a:gd name="connsiteY1" fmla="*/ 18 h 9378"/>
                <a:gd name="connsiteX2" fmla="*/ 1944 w 7535"/>
                <a:gd name="connsiteY2" fmla="*/ 888 h 9378"/>
                <a:gd name="connsiteX3" fmla="*/ 3 w 7535"/>
                <a:gd name="connsiteY3" fmla="*/ 9093 h 9378"/>
                <a:gd name="connsiteX4" fmla="*/ 584 w 7535"/>
                <a:gd name="connsiteY4" fmla="*/ 9355 h 9378"/>
                <a:gd name="connsiteX5" fmla="*/ 2199 w 7535"/>
                <a:gd name="connsiteY5" fmla="*/ 8499 h 9378"/>
                <a:gd name="connsiteX6" fmla="*/ 1179 w 7535"/>
                <a:gd name="connsiteY6" fmla="*/ 8471 h 9378"/>
                <a:gd name="connsiteX7" fmla="*/ 4253 w 7535"/>
                <a:gd name="connsiteY7" fmla="*/ 1579 h 9378"/>
                <a:gd name="connsiteX8" fmla="*/ 4791 w 7535"/>
                <a:gd name="connsiteY8" fmla="*/ 5322 h 9378"/>
                <a:gd name="connsiteX9" fmla="*/ 5017 w 7535"/>
                <a:gd name="connsiteY9" fmla="*/ 5543 h 9378"/>
                <a:gd name="connsiteX10" fmla="*/ 7213 w 7535"/>
                <a:gd name="connsiteY10" fmla="*/ 4894 h 9378"/>
                <a:gd name="connsiteX11" fmla="*/ 6094 w 7535"/>
                <a:gd name="connsiteY11" fmla="*/ 4756 h 9378"/>
                <a:gd name="connsiteX0" fmla="*/ 8088 w 10000"/>
                <a:gd name="connsiteY0" fmla="*/ 5071 h 10000"/>
                <a:gd name="connsiteX1" fmla="*/ 6358 w 10000"/>
                <a:gd name="connsiteY1" fmla="*/ 19 h 10000"/>
                <a:gd name="connsiteX2" fmla="*/ 2580 w 10000"/>
                <a:gd name="connsiteY2" fmla="*/ 947 h 10000"/>
                <a:gd name="connsiteX3" fmla="*/ 4 w 10000"/>
                <a:gd name="connsiteY3" fmla="*/ 9696 h 10000"/>
                <a:gd name="connsiteX4" fmla="*/ 775 w 10000"/>
                <a:gd name="connsiteY4" fmla="*/ 9975 h 10000"/>
                <a:gd name="connsiteX5" fmla="*/ 2918 w 10000"/>
                <a:gd name="connsiteY5" fmla="*/ 9063 h 10000"/>
                <a:gd name="connsiteX6" fmla="*/ 1565 w 10000"/>
                <a:gd name="connsiteY6" fmla="*/ 9033 h 10000"/>
                <a:gd name="connsiteX7" fmla="*/ 5644 w 10000"/>
                <a:gd name="connsiteY7" fmla="*/ 1684 h 10000"/>
                <a:gd name="connsiteX8" fmla="*/ 6658 w 10000"/>
                <a:gd name="connsiteY8" fmla="*/ 5911 h 10000"/>
                <a:gd name="connsiteX9" fmla="*/ 9573 w 10000"/>
                <a:gd name="connsiteY9" fmla="*/ 5219 h 10000"/>
                <a:gd name="connsiteX10" fmla="*/ 8088 w 10000"/>
                <a:gd name="connsiteY10" fmla="*/ 5071 h 10000"/>
                <a:gd name="connsiteX0" fmla="*/ 8088 w 10000"/>
                <a:gd name="connsiteY0" fmla="*/ 5071 h 10000"/>
                <a:gd name="connsiteX1" fmla="*/ 6358 w 10000"/>
                <a:gd name="connsiteY1" fmla="*/ 19 h 10000"/>
                <a:gd name="connsiteX2" fmla="*/ 2580 w 10000"/>
                <a:gd name="connsiteY2" fmla="*/ 947 h 10000"/>
                <a:gd name="connsiteX3" fmla="*/ 4 w 10000"/>
                <a:gd name="connsiteY3" fmla="*/ 9696 h 10000"/>
                <a:gd name="connsiteX4" fmla="*/ 775 w 10000"/>
                <a:gd name="connsiteY4" fmla="*/ 9975 h 10000"/>
                <a:gd name="connsiteX5" fmla="*/ 2918 w 10000"/>
                <a:gd name="connsiteY5" fmla="*/ 9063 h 10000"/>
                <a:gd name="connsiteX6" fmla="*/ 1565 w 10000"/>
                <a:gd name="connsiteY6" fmla="*/ 9033 h 10000"/>
                <a:gd name="connsiteX7" fmla="*/ 5644 w 10000"/>
                <a:gd name="connsiteY7" fmla="*/ 1684 h 10000"/>
                <a:gd name="connsiteX8" fmla="*/ 9573 w 10000"/>
                <a:gd name="connsiteY8" fmla="*/ 5219 h 10000"/>
                <a:gd name="connsiteX9" fmla="*/ 8088 w 10000"/>
                <a:gd name="connsiteY9" fmla="*/ 5071 h 10000"/>
                <a:gd name="connsiteX0" fmla="*/ 9573 w 9577"/>
                <a:gd name="connsiteY0" fmla="*/ 5200 h 9981"/>
                <a:gd name="connsiteX1" fmla="*/ 6358 w 9577"/>
                <a:gd name="connsiteY1" fmla="*/ 0 h 9981"/>
                <a:gd name="connsiteX2" fmla="*/ 2580 w 9577"/>
                <a:gd name="connsiteY2" fmla="*/ 928 h 9981"/>
                <a:gd name="connsiteX3" fmla="*/ 4 w 9577"/>
                <a:gd name="connsiteY3" fmla="*/ 9677 h 9981"/>
                <a:gd name="connsiteX4" fmla="*/ 775 w 9577"/>
                <a:gd name="connsiteY4" fmla="*/ 9956 h 9981"/>
                <a:gd name="connsiteX5" fmla="*/ 2918 w 9577"/>
                <a:gd name="connsiteY5" fmla="*/ 9044 h 9981"/>
                <a:gd name="connsiteX6" fmla="*/ 1565 w 9577"/>
                <a:gd name="connsiteY6" fmla="*/ 9014 h 9981"/>
                <a:gd name="connsiteX7" fmla="*/ 5644 w 9577"/>
                <a:gd name="connsiteY7" fmla="*/ 1665 h 9981"/>
                <a:gd name="connsiteX8" fmla="*/ 9573 w 9577"/>
                <a:gd name="connsiteY8" fmla="*/ 5200 h 9981"/>
                <a:gd name="connsiteX0" fmla="*/ 5893 w 6870"/>
                <a:gd name="connsiteY0" fmla="*/ 1668 h 10000"/>
                <a:gd name="connsiteX1" fmla="*/ 6639 w 6870"/>
                <a:gd name="connsiteY1" fmla="*/ 0 h 10000"/>
                <a:gd name="connsiteX2" fmla="*/ 2694 w 6870"/>
                <a:gd name="connsiteY2" fmla="*/ 930 h 10000"/>
                <a:gd name="connsiteX3" fmla="*/ 4 w 6870"/>
                <a:gd name="connsiteY3" fmla="*/ 9695 h 10000"/>
                <a:gd name="connsiteX4" fmla="*/ 809 w 6870"/>
                <a:gd name="connsiteY4" fmla="*/ 9975 h 10000"/>
                <a:gd name="connsiteX5" fmla="*/ 3047 w 6870"/>
                <a:gd name="connsiteY5" fmla="*/ 9061 h 10000"/>
                <a:gd name="connsiteX6" fmla="*/ 1634 w 6870"/>
                <a:gd name="connsiteY6" fmla="*/ 9031 h 10000"/>
                <a:gd name="connsiteX7" fmla="*/ 5893 w 6870"/>
                <a:gd name="connsiteY7" fmla="*/ 1668 h 10000"/>
                <a:gd name="connsiteX0" fmla="*/ 8578 w 10001"/>
                <a:gd name="connsiteY0" fmla="*/ 1668 h 10000"/>
                <a:gd name="connsiteX1" fmla="*/ 9664 w 10001"/>
                <a:gd name="connsiteY1" fmla="*/ 0 h 10000"/>
                <a:gd name="connsiteX2" fmla="*/ 3921 w 10001"/>
                <a:gd name="connsiteY2" fmla="*/ 930 h 10000"/>
                <a:gd name="connsiteX3" fmla="*/ 6 w 10001"/>
                <a:gd name="connsiteY3" fmla="*/ 9695 h 10000"/>
                <a:gd name="connsiteX4" fmla="*/ 1178 w 10001"/>
                <a:gd name="connsiteY4" fmla="*/ 9975 h 10000"/>
                <a:gd name="connsiteX5" fmla="*/ 4171 w 10001"/>
                <a:gd name="connsiteY5" fmla="*/ 8856 h 10000"/>
                <a:gd name="connsiteX6" fmla="*/ 2378 w 10001"/>
                <a:gd name="connsiteY6" fmla="*/ 9031 h 10000"/>
                <a:gd name="connsiteX7" fmla="*/ 8578 w 10001"/>
                <a:gd name="connsiteY7" fmla="*/ 1668 h 10000"/>
                <a:gd name="connsiteX0" fmla="*/ 8578 w 10001"/>
                <a:gd name="connsiteY0" fmla="*/ 1668 h 10000"/>
                <a:gd name="connsiteX1" fmla="*/ 9664 w 10001"/>
                <a:gd name="connsiteY1" fmla="*/ 0 h 10000"/>
                <a:gd name="connsiteX2" fmla="*/ 3921 w 10001"/>
                <a:gd name="connsiteY2" fmla="*/ 930 h 10000"/>
                <a:gd name="connsiteX3" fmla="*/ 6 w 10001"/>
                <a:gd name="connsiteY3" fmla="*/ 9695 h 10000"/>
                <a:gd name="connsiteX4" fmla="*/ 1178 w 10001"/>
                <a:gd name="connsiteY4" fmla="*/ 9975 h 10000"/>
                <a:gd name="connsiteX5" fmla="*/ 4171 w 10001"/>
                <a:gd name="connsiteY5" fmla="*/ 8856 h 10000"/>
                <a:gd name="connsiteX6" fmla="*/ 2378 w 10001"/>
                <a:gd name="connsiteY6" fmla="*/ 9031 h 10000"/>
                <a:gd name="connsiteX7" fmla="*/ 8578 w 10001"/>
                <a:gd name="connsiteY7" fmla="*/ 1668 h 10000"/>
                <a:gd name="connsiteX0" fmla="*/ 8578 w 10001"/>
                <a:gd name="connsiteY0" fmla="*/ 1668 h 10000"/>
                <a:gd name="connsiteX1" fmla="*/ 9664 w 10001"/>
                <a:gd name="connsiteY1" fmla="*/ 0 h 10000"/>
                <a:gd name="connsiteX2" fmla="*/ 3921 w 10001"/>
                <a:gd name="connsiteY2" fmla="*/ 930 h 10000"/>
                <a:gd name="connsiteX3" fmla="*/ 6 w 10001"/>
                <a:gd name="connsiteY3" fmla="*/ 9695 h 10000"/>
                <a:gd name="connsiteX4" fmla="*/ 1178 w 10001"/>
                <a:gd name="connsiteY4" fmla="*/ 9975 h 10000"/>
                <a:gd name="connsiteX5" fmla="*/ 4171 w 10001"/>
                <a:gd name="connsiteY5" fmla="*/ 8856 h 10000"/>
                <a:gd name="connsiteX6" fmla="*/ 2378 w 10001"/>
                <a:gd name="connsiteY6" fmla="*/ 9031 h 10000"/>
                <a:gd name="connsiteX7" fmla="*/ 8578 w 10001"/>
                <a:gd name="connsiteY7" fmla="*/ 166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1" h="10000">
                  <a:moveTo>
                    <a:pt x="8578" y="1668"/>
                  </a:moveTo>
                  <a:cubicBezTo>
                    <a:pt x="9792" y="163"/>
                    <a:pt x="10440" y="123"/>
                    <a:pt x="9664" y="0"/>
                  </a:cubicBezTo>
                  <a:cubicBezTo>
                    <a:pt x="9664" y="0"/>
                    <a:pt x="6777" y="517"/>
                    <a:pt x="3921" y="930"/>
                  </a:cubicBezTo>
                  <a:cubicBezTo>
                    <a:pt x="3921" y="3350"/>
                    <a:pt x="6" y="9695"/>
                    <a:pt x="6" y="9695"/>
                  </a:cubicBezTo>
                  <a:cubicBezTo>
                    <a:pt x="-49" y="9843"/>
                    <a:pt x="349" y="10079"/>
                    <a:pt x="1178" y="9975"/>
                  </a:cubicBezTo>
                  <a:cubicBezTo>
                    <a:pt x="1920" y="9873"/>
                    <a:pt x="3915" y="9610"/>
                    <a:pt x="4171" y="8856"/>
                  </a:cubicBezTo>
                  <a:cubicBezTo>
                    <a:pt x="4256" y="8605"/>
                    <a:pt x="2736" y="8655"/>
                    <a:pt x="2378" y="9031"/>
                  </a:cubicBezTo>
                  <a:cubicBezTo>
                    <a:pt x="7207" y="3866"/>
                    <a:pt x="6863" y="1919"/>
                    <a:pt x="8578" y="1668"/>
                  </a:cubicBezTo>
                  <a:close/>
                </a:path>
              </a:pathLst>
            </a:custGeom>
            <a:solidFill>
              <a:srgbClr val="28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10" name="Freeform 100">
              <a:extLst>
                <a:ext uri="{FF2B5EF4-FFF2-40B4-BE49-F238E27FC236}">
                  <a16:creationId xmlns:a16="http://schemas.microsoft.com/office/drawing/2014/main" id="{0329C37B-875F-517C-DF51-479ABC4D2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43" y="4796545"/>
              <a:ext cx="260936" cy="422007"/>
            </a:xfrm>
            <a:custGeom>
              <a:avLst/>
              <a:gdLst>
                <a:gd name="T0" fmla="*/ 0 w 338"/>
                <a:gd name="T1" fmla="*/ 525 h 547"/>
                <a:gd name="T2" fmla="*/ 38 w 338"/>
                <a:gd name="T3" fmla="*/ 123 h 547"/>
                <a:gd name="T4" fmla="*/ 222 w 338"/>
                <a:gd name="T5" fmla="*/ 8 h 547"/>
                <a:gd name="T6" fmla="*/ 219 w 338"/>
                <a:gd name="T7" fmla="*/ 472 h 547"/>
                <a:gd name="T8" fmla="*/ 0 w 338"/>
                <a:gd name="T9" fmla="*/ 52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547">
                  <a:moveTo>
                    <a:pt x="0" y="525"/>
                  </a:moveTo>
                  <a:cubicBezTo>
                    <a:pt x="0" y="525"/>
                    <a:pt x="38" y="213"/>
                    <a:pt x="38" y="123"/>
                  </a:cubicBezTo>
                  <a:cubicBezTo>
                    <a:pt x="46" y="60"/>
                    <a:pt x="107" y="15"/>
                    <a:pt x="222" y="8"/>
                  </a:cubicBezTo>
                  <a:cubicBezTo>
                    <a:pt x="338" y="0"/>
                    <a:pt x="219" y="472"/>
                    <a:pt x="219" y="472"/>
                  </a:cubicBezTo>
                  <a:cubicBezTo>
                    <a:pt x="219" y="472"/>
                    <a:pt x="108" y="547"/>
                    <a:pt x="0" y="5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11" name="Freeform 101">
              <a:extLst>
                <a:ext uri="{FF2B5EF4-FFF2-40B4-BE49-F238E27FC236}">
                  <a16:creationId xmlns:a16="http://schemas.microsoft.com/office/drawing/2014/main" id="{9458C726-0663-6380-ACF8-9C0D0A435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11" y="4849184"/>
              <a:ext cx="86980" cy="170736"/>
            </a:xfrm>
            <a:custGeom>
              <a:avLst/>
              <a:gdLst>
                <a:gd name="T0" fmla="*/ 0 w 112"/>
                <a:gd name="T1" fmla="*/ 13 h 222"/>
                <a:gd name="T2" fmla="*/ 92 w 112"/>
                <a:gd name="T3" fmla="*/ 222 h 222"/>
                <a:gd name="T4" fmla="*/ 109 w 112"/>
                <a:gd name="T5" fmla="*/ 21 h 222"/>
                <a:gd name="T6" fmla="*/ 0 w 112"/>
                <a:gd name="T7" fmla="*/ 1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2">
                  <a:moveTo>
                    <a:pt x="0" y="13"/>
                  </a:moveTo>
                  <a:cubicBezTo>
                    <a:pt x="2" y="148"/>
                    <a:pt x="64" y="201"/>
                    <a:pt x="92" y="222"/>
                  </a:cubicBezTo>
                  <a:cubicBezTo>
                    <a:pt x="102" y="154"/>
                    <a:pt x="112" y="77"/>
                    <a:pt x="109" y="21"/>
                  </a:cubicBezTo>
                  <a:cubicBezTo>
                    <a:pt x="84" y="0"/>
                    <a:pt x="52" y="2"/>
                    <a:pt x="0" y="1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12" name="Freeform 102">
              <a:extLst>
                <a:ext uri="{FF2B5EF4-FFF2-40B4-BE49-F238E27FC236}">
                  <a16:creationId xmlns:a16="http://schemas.microsoft.com/office/drawing/2014/main" id="{60ECCE83-0D52-401D-3968-F1D5517C9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51" y="4506618"/>
              <a:ext cx="257714" cy="293151"/>
            </a:xfrm>
            <a:custGeom>
              <a:avLst/>
              <a:gdLst>
                <a:gd name="T0" fmla="*/ 210 w 335"/>
                <a:gd name="T1" fmla="*/ 361 h 382"/>
                <a:gd name="T2" fmla="*/ 210 w 335"/>
                <a:gd name="T3" fmla="*/ 361 h 382"/>
                <a:gd name="T4" fmla="*/ 63 w 335"/>
                <a:gd name="T5" fmla="*/ 335 h 382"/>
                <a:gd name="T6" fmla="*/ 40 w 335"/>
                <a:gd name="T7" fmla="*/ 292 h 382"/>
                <a:gd name="T8" fmla="*/ 17 w 335"/>
                <a:gd name="T9" fmla="*/ 203 h 382"/>
                <a:gd name="T10" fmla="*/ 125 w 335"/>
                <a:gd name="T11" fmla="*/ 29 h 382"/>
                <a:gd name="T12" fmla="*/ 294 w 335"/>
                <a:gd name="T13" fmla="*/ 98 h 382"/>
                <a:gd name="T14" fmla="*/ 317 w 335"/>
                <a:gd name="T15" fmla="*/ 187 h 382"/>
                <a:gd name="T16" fmla="*/ 210 w 335"/>
                <a:gd name="T17" fmla="*/ 36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82">
                  <a:moveTo>
                    <a:pt x="210" y="361"/>
                  </a:moveTo>
                  <a:cubicBezTo>
                    <a:pt x="210" y="361"/>
                    <a:pt x="210" y="361"/>
                    <a:pt x="210" y="361"/>
                  </a:cubicBezTo>
                  <a:cubicBezTo>
                    <a:pt x="154" y="382"/>
                    <a:pt x="97" y="370"/>
                    <a:pt x="63" y="335"/>
                  </a:cubicBezTo>
                  <a:cubicBezTo>
                    <a:pt x="54" y="322"/>
                    <a:pt x="44" y="308"/>
                    <a:pt x="40" y="292"/>
                  </a:cubicBezTo>
                  <a:cubicBezTo>
                    <a:pt x="17" y="203"/>
                    <a:pt x="17" y="203"/>
                    <a:pt x="17" y="203"/>
                  </a:cubicBezTo>
                  <a:cubicBezTo>
                    <a:pt x="0" y="137"/>
                    <a:pt x="49" y="58"/>
                    <a:pt x="125" y="29"/>
                  </a:cubicBezTo>
                  <a:cubicBezTo>
                    <a:pt x="200" y="0"/>
                    <a:pt x="277" y="31"/>
                    <a:pt x="294" y="98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335" y="253"/>
                    <a:pt x="287" y="332"/>
                    <a:pt x="210" y="361"/>
                  </a:cubicBezTo>
                  <a:close/>
                </a:path>
              </a:pathLst>
            </a:custGeom>
            <a:solidFill>
              <a:srgbClr val="D7D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13" name="Freeform 103">
              <a:extLst>
                <a:ext uri="{FF2B5EF4-FFF2-40B4-BE49-F238E27FC236}">
                  <a16:creationId xmlns:a16="http://schemas.microsoft.com/office/drawing/2014/main" id="{FE01C61B-93A5-421A-B604-81F02F1F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23" y="4509840"/>
              <a:ext cx="296371" cy="277042"/>
            </a:xfrm>
            <a:custGeom>
              <a:avLst/>
              <a:gdLst>
                <a:gd name="T0" fmla="*/ 378 w 383"/>
                <a:gd name="T1" fmla="*/ 60 h 358"/>
                <a:gd name="T2" fmla="*/ 354 w 383"/>
                <a:gd name="T3" fmla="*/ 29 h 358"/>
                <a:gd name="T4" fmla="*/ 267 w 383"/>
                <a:gd name="T5" fmla="*/ 1 h 358"/>
                <a:gd name="T6" fmla="*/ 264 w 383"/>
                <a:gd name="T7" fmla="*/ 2 h 358"/>
                <a:gd name="T8" fmla="*/ 226 w 383"/>
                <a:gd name="T9" fmla="*/ 7 h 358"/>
                <a:gd name="T10" fmla="*/ 105 w 383"/>
                <a:gd name="T11" fmla="*/ 67 h 358"/>
                <a:gd name="T12" fmla="*/ 174 w 383"/>
                <a:gd name="T13" fmla="*/ 17 h 358"/>
                <a:gd name="T14" fmla="*/ 104 w 383"/>
                <a:gd name="T15" fmla="*/ 53 h 358"/>
                <a:gd name="T16" fmla="*/ 135 w 383"/>
                <a:gd name="T17" fmla="*/ 22 h 358"/>
                <a:gd name="T18" fmla="*/ 74 w 383"/>
                <a:gd name="T19" fmla="*/ 99 h 358"/>
                <a:gd name="T20" fmla="*/ 45 w 383"/>
                <a:gd name="T21" fmla="*/ 67 h 358"/>
                <a:gd name="T22" fmla="*/ 64 w 383"/>
                <a:gd name="T23" fmla="*/ 113 h 358"/>
                <a:gd name="T24" fmla="*/ 0 w 383"/>
                <a:gd name="T25" fmla="*/ 118 h 358"/>
                <a:gd name="T26" fmla="*/ 36 w 383"/>
                <a:gd name="T27" fmla="*/ 132 h 358"/>
                <a:gd name="T28" fmla="*/ 1 w 383"/>
                <a:gd name="T29" fmla="*/ 183 h 358"/>
                <a:gd name="T30" fmla="*/ 34 w 383"/>
                <a:gd name="T31" fmla="*/ 157 h 358"/>
                <a:gd name="T32" fmla="*/ 25 w 383"/>
                <a:gd name="T33" fmla="*/ 254 h 358"/>
                <a:gd name="T34" fmla="*/ 28 w 383"/>
                <a:gd name="T35" fmla="*/ 207 h 358"/>
                <a:gd name="T36" fmla="*/ 44 w 383"/>
                <a:gd name="T37" fmla="*/ 311 h 358"/>
                <a:gd name="T38" fmla="*/ 39 w 383"/>
                <a:gd name="T39" fmla="*/ 269 h 358"/>
                <a:gd name="T40" fmla="*/ 171 w 383"/>
                <a:gd name="T41" fmla="*/ 350 h 358"/>
                <a:gd name="T42" fmla="*/ 162 w 383"/>
                <a:gd name="T43" fmla="*/ 235 h 358"/>
                <a:gd name="T44" fmla="*/ 206 w 383"/>
                <a:gd name="T45" fmla="*/ 180 h 358"/>
                <a:gd name="T46" fmla="*/ 383 w 383"/>
                <a:gd name="T47" fmla="*/ 77 h 358"/>
                <a:gd name="T48" fmla="*/ 378 w 383"/>
                <a:gd name="T49" fmla="*/ 6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" h="358">
                  <a:moveTo>
                    <a:pt x="378" y="60"/>
                  </a:moveTo>
                  <a:cubicBezTo>
                    <a:pt x="375" y="51"/>
                    <a:pt x="367" y="40"/>
                    <a:pt x="354" y="29"/>
                  </a:cubicBezTo>
                  <a:cubicBezTo>
                    <a:pt x="337" y="13"/>
                    <a:pt x="307" y="0"/>
                    <a:pt x="267" y="1"/>
                  </a:cubicBezTo>
                  <a:cubicBezTo>
                    <a:pt x="267" y="1"/>
                    <a:pt x="266" y="1"/>
                    <a:pt x="264" y="2"/>
                  </a:cubicBezTo>
                  <a:cubicBezTo>
                    <a:pt x="252" y="2"/>
                    <a:pt x="239" y="4"/>
                    <a:pt x="226" y="7"/>
                  </a:cubicBezTo>
                  <a:cubicBezTo>
                    <a:pt x="190" y="15"/>
                    <a:pt x="150" y="33"/>
                    <a:pt x="105" y="67"/>
                  </a:cubicBezTo>
                  <a:cubicBezTo>
                    <a:pt x="119" y="48"/>
                    <a:pt x="145" y="30"/>
                    <a:pt x="174" y="17"/>
                  </a:cubicBezTo>
                  <a:cubicBezTo>
                    <a:pt x="140" y="28"/>
                    <a:pt x="118" y="42"/>
                    <a:pt x="104" y="53"/>
                  </a:cubicBezTo>
                  <a:cubicBezTo>
                    <a:pt x="118" y="36"/>
                    <a:pt x="135" y="22"/>
                    <a:pt x="135" y="22"/>
                  </a:cubicBezTo>
                  <a:cubicBezTo>
                    <a:pt x="135" y="22"/>
                    <a:pt x="72" y="53"/>
                    <a:pt x="74" y="99"/>
                  </a:cubicBezTo>
                  <a:cubicBezTo>
                    <a:pt x="56" y="86"/>
                    <a:pt x="45" y="67"/>
                    <a:pt x="45" y="67"/>
                  </a:cubicBezTo>
                  <a:cubicBezTo>
                    <a:pt x="45" y="67"/>
                    <a:pt x="44" y="94"/>
                    <a:pt x="64" y="113"/>
                  </a:cubicBezTo>
                  <a:cubicBezTo>
                    <a:pt x="32" y="104"/>
                    <a:pt x="0" y="118"/>
                    <a:pt x="0" y="118"/>
                  </a:cubicBezTo>
                  <a:cubicBezTo>
                    <a:pt x="0" y="118"/>
                    <a:pt x="32" y="117"/>
                    <a:pt x="36" y="132"/>
                  </a:cubicBezTo>
                  <a:cubicBezTo>
                    <a:pt x="2" y="163"/>
                    <a:pt x="1" y="183"/>
                    <a:pt x="1" y="183"/>
                  </a:cubicBezTo>
                  <a:cubicBezTo>
                    <a:pt x="1" y="183"/>
                    <a:pt x="16" y="170"/>
                    <a:pt x="34" y="157"/>
                  </a:cubicBezTo>
                  <a:cubicBezTo>
                    <a:pt x="23" y="177"/>
                    <a:pt x="11" y="211"/>
                    <a:pt x="25" y="254"/>
                  </a:cubicBezTo>
                  <a:cubicBezTo>
                    <a:pt x="18" y="213"/>
                    <a:pt x="28" y="207"/>
                    <a:pt x="28" y="207"/>
                  </a:cubicBezTo>
                  <a:cubicBezTo>
                    <a:pt x="28" y="207"/>
                    <a:pt x="15" y="258"/>
                    <a:pt x="44" y="311"/>
                  </a:cubicBezTo>
                  <a:cubicBezTo>
                    <a:pt x="32" y="274"/>
                    <a:pt x="39" y="269"/>
                    <a:pt x="39" y="269"/>
                  </a:cubicBezTo>
                  <a:cubicBezTo>
                    <a:pt x="48" y="305"/>
                    <a:pt x="91" y="358"/>
                    <a:pt x="171" y="350"/>
                  </a:cubicBezTo>
                  <a:cubicBezTo>
                    <a:pt x="144" y="324"/>
                    <a:pt x="149" y="257"/>
                    <a:pt x="162" y="235"/>
                  </a:cubicBezTo>
                  <a:cubicBezTo>
                    <a:pt x="73" y="202"/>
                    <a:pt x="178" y="108"/>
                    <a:pt x="206" y="180"/>
                  </a:cubicBezTo>
                  <a:cubicBezTo>
                    <a:pt x="214" y="141"/>
                    <a:pt x="307" y="55"/>
                    <a:pt x="383" y="77"/>
                  </a:cubicBezTo>
                  <a:cubicBezTo>
                    <a:pt x="381" y="72"/>
                    <a:pt x="380" y="66"/>
                    <a:pt x="378" y="60"/>
                  </a:cubicBezTo>
                  <a:close/>
                </a:path>
              </a:pathLst>
            </a:custGeom>
            <a:solidFill>
              <a:srgbClr val="3C3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14" name="Freeform 104">
              <a:extLst>
                <a:ext uri="{FF2B5EF4-FFF2-40B4-BE49-F238E27FC236}">
                  <a16:creationId xmlns:a16="http://schemas.microsoft.com/office/drawing/2014/main" id="{41C00A52-0DF9-92C7-6AB1-8D7E36797CD8}"/>
                </a:ext>
              </a:extLst>
            </p:cNvPr>
            <p:cNvSpPr>
              <a:spLocks/>
            </p:cNvSpPr>
            <p:nvPr/>
          </p:nvSpPr>
          <p:spPr bwMode="auto">
            <a:xfrm rot="1766830">
              <a:off x="611067" y="4988781"/>
              <a:ext cx="109529" cy="103086"/>
            </a:xfrm>
            <a:custGeom>
              <a:avLst/>
              <a:gdLst>
                <a:gd name="T0" fmla="*/ 36 w 143"/>
                <a:gd name="T1" fmla="*/ 47 h 134"/>
                <a:gd name="T2" fmla="*/ 83 w 143"/>
                <a:gd name="T3" fmla="*/ 7 h 134"/>
                <a:gd name="T4" fmla="*/ 124 w 143"/>
                <a:gd name="T5" fmla="*/ 48 h 134"/>
                <a:gd name="T6" fmla="*/ 71 w 143"/>
                <a:gd name="T7" fmla="*/ 108 h 134"/>
                <a:gd name="T8" fmla="*/ 31 w 143"/>
                <a:gd name="T9" fmla="*/ 134 h 134"/>
                <a:gd name="T10" fmla="*/ 0 w 143"/>
                <a:gd name="T11" fmla="*/ 106 h 134"/>
                <a:gd name="T12" fmla="*/ 19 w 143"/>
                <a:gd name="T13" fmla="*/ 82 h 134"/>
                <a:gd name="T14" fmla="*/ 36 w 143"/>
                <a:gd name="T15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34">
                  <a:moveTo>
                    <a:pt x="36" y="47"/>
                  </a:moveTo>
                  <a:cubicBezTo>
                    <a:pt x="38" y="21"/>
                    <a:pt x="66" y="0"/>
                    <a:pt x="83" y="7"/>
                  </a:cubicBezTo>
                  <a:cubicBezTo>
                    <a:pt x="98" y="14"/>
                    <a:pt x="112" y="32"/>
                    <a:pt x="124" y="48"/>
                  </a:cubicBezTo>
                  <a:cubicBezTo>
                    <a:pt x="143" y="72"/>
                    <a:pt x="89" y="107"/>
                    <a:pt x="71" y="108"/>
                  </a:cubicBezTo>
                  <a:cubicBezTo>
                    <a:pt x="52" y="111"/>
                    <a:pt x="31" y="134"/>
                    <a:pt x="3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14" y="93"/>
                    <a:pt x="19" y="82"/>
                  </a:cubicBezTo>
                  <a:cubicBezTo>
                    <a:pt x="19" y="82"/>
                    <a:pt x="31" y="74"/>
                    <a:pt x="36" y="47"/>
                  </a:cubicBezTo>
                  <a:close/>
                </a:path>
              </a:pathLst>
            </a:custGeom>
            <a:solidFill>
              <a:srgbClr val="D7D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15" name="Freeform 105">
              <a:extLst>
                <a:ext uri="{FF2B5EF4-FFF2-40B4-BE49-F238E27FC236}">
                  <a16:creationId xmlns:a16="http://schemas.microsoft.com/office/drawing/2014/main" id="{CA0DF3F3-D99D-FAA7-FD1A-9968D6E79E3C}"/>
                </a:ext>
              </a:extLst>
            </p:cNvPr>
            <p:cNvSpPr>
              <a:spLocks/>
            </p:cNvSpPr>
            <p:nvPr/>
          </p:nvSpPr>
          <p:spPr bwMode="auto">
            <a:xfrm rot="1321401">
              <a:off x="339327" y="4860531"/>
              <a:ext cx="312479" cy="293151"/>
            </a:xfrm>
            <a:custGeom>
              <a:avLst/>
              <a:gdLst>
                <a:gd name="T0" fmla="*/ 102 w 404"/>
                <a:gd name="T1" fmla="*/ 0 h 379"/>
                <a:gd name="T2" fmla="*/ 356 w 404"/>
                <a:gd name="T3" fmla="*/ 144 h 379"/>
                <a:gd name="T4" fmla="*/ 404 w 404"/>
                <a:gd name="T5" fmla="*/ 194 h 379"/>
                <a:gd name="T6" fmla="*/ 0 w 404"/>
                <a:gd name="T7" fmla="*/ 4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79">
                  <a:moveTo>
                    <a:pt x="102" y="0"/>
                  </a:moveTo>
                  <a:cubicBezTo>
                    <a:pt x="102" y="0"/>
                    <a:pt x="110" y="242"/>
                    <a:pt x="356" y="144"/>
                  </a:cubicBezTo>
                  <a:cubicBezTo>
                    <a:pt x="398" y="127"/>
                    <a:pt x="404" y="194"/>
                    <a:pt x="404" y="194"/>
                  </a:cubicBezTo>
                  <a:cubicBezTo>
                    <a:pt x="404" y="194"/>
                    <a:pt x="143" y="379"/>
                    <a:pt x="0" y="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16" name="Freeform 99">
              <a:extLst>
                <a:ext uri="{FF2B5EF4-FFF2-40B4-BE49-F238E27FC236}">
                  <a16:creationId xmlns:a16="http://schemas.microsoft.com/office/drawing/2014/main" id="{2AFCB138-2091-B0E5-5B8D-A701F83DBC59}"/>
                </a:ext>
              </a:extLst>
            </p:cNvPr>
            <p:cNvSpPr>
              <a:spLocks/>
            </p:cNvSpPr>
            <p:nvPr/>
          </p:nvSpPr>
          <p:spPr bwMode="auto">
            <a:xfrm rot="21272844">
              <a:off x="252964" y="5178477"/>
              <a:ext cx="223803" cy="558976"/>
            </a:xfrm>
            <a:custGeom>
              <a:avLst/>
              <a:gdLst>
                <a:gd name="T0" fmla="*/ 432 w 706"/>
                <a:gd name="T1" fmla="*/ 384 h 724"/>
                <a:gd name="T2" fmla="*/ 340 w 706"/>
                <a:gd name="T3" fmla="*/ 41 h 724"/>
                <a:gd name="T4" fmla="*/ 139 w 706"/>
                <a:gd name="T5" fmla="*/ 104 h 724"/>
                <a:gd name="T6" fmla="*/ 2 w 706"/>
                <a:gd name="T7" fmla="*/ 698 h 724"/>
                <a:gd name="T8" fmla="*/ 43 w 706"/>
                <a:gd name="T9" fmla="*/ 717 h 724"/>
                <a:gd name="T10" fmla="*/ 157 w 706"/>
                <a:gd name="T11" fmla="*/ 655 h 724"/>
                <a:gd name="T12" fmla="*/ 85 w 706"/>
                <a:gd name="T13" fmla="*/ 653 h 724"/>
                <a:gd name="T14" fmla="*/ 302 w 706"/>
                <a:gd name="T15" fmla="*/ 154 h 724"/>
                <a:gd name="T16" fmla="*/ 340 w 706"/>
                <a:gd name="T17" fmla="*/ 425 h 724"/>
                <a:gd name="T18" fmla="*/ 338 w 706"/>
                <a:gd name="T19" fmla="*/ 425 h 724"/>
                <a:gd name="T20" fmla="*/ 356 w 706"/>
                <a:gd name="T21" fmla="*/ 441 h 724"/>
                <a:gd name="T22" fmla="*/ 511 w 706"/>
                <a:gd name="T23" fmla="*/ 394 h 724"/>
                <a:gd name="T24" fmla="*/ 432 w 706"/>
                <a:gd name="T25" fmla="*/ 384 h 724"/>
                <a:gd name="connsiteX0" fmla="*/ 6094 w 7535"/>
                <a:gd name="connsiteY0" fmla="*/ 4756 h 9378"/>
                <a:gd name="connsiteX1" fmla="*/ 4791 w 7535"/>
                <a:gd name="connsiteY1" fmla="*/ 18 h 9378"/>
                <a:gd name="connsiteX2" fmla="*/ 1944 w 7535"/>
                <a:gd name="connsiteY2" fmla="*/ 888 h 9378"/>
                <a:gd name="connsiteX3" fmla="*/ 3 w 7535"/>
                <a:gd name="connsiteY3" fmla="*/ 9093 h 9378"/>
                <a:gd name="connsiteX4" fmla="*/ 584 w 7535"/>
                <a:gd name="connsiteY4" fmla="*/ 9355 h 9378"/>
                <a:gd name="connsiteX5" fmla="*/ 2199 w 7535"/>
                <a:gd name="connsiteY5" fmla="*/ 8499 h 9378"/>
                <a:gd name="connsiteX6" fmla="*/ 1179 w 7535"/>
                <a:gd name="connsiteY6" fmla="*/ 8471 h 9378"/>
                <a:gd name="connsiteX7" fmla="*/ 4253 w 7535"/>
                <a:gd name="connsiteY7" fmla="*/ 1579 h 9378"/>
                <a:gd name="connsiteX8" fmla="*/ 4791 w 7535"/>
                <a:gd name="connsiteY8" fmla="*/ 5322 h 9378"/>
                <a:gd name="connsiteX9" fmla="*/ 5017 w 7535"/>
                <a:gd name="connsiteY9" fmla="*/ 5543 h 9378"/>
                <a:gd name="connsiteX10" fmla="*/ 7213 w 7535"/>
                <a:gd name="connsiteY10" fmla="*/ 4894 h 9378"/>
                <a:gd name="connsiteX11" fmla="*/ 6094 w 7535"/>
                <a:gd name="connsiteY11" fmla="*/ 4756 h 9378"/>
                <a:gd name="connsiteX0" fmla="*/ 8088 w 10000"/>
                <a:gd name="connsiteY0" fmla="*/ 5071 h 10000"/>
                <a:gd name="connsiteX1" fmla="*/ 6358 w 10000"/>
                <a:gd name="connsiteY1" fmla="*/ 19 h 10000"/>
                <a:gd name="connsiteX2" fmla="*/ 2580 w 10000"/>
                <a:gd name="connsiteY2" fmla="*/ 947 h 10000"/>
                <a:gd name="connsiteX3" fmla="*/ 4 w 10000"/>
                <a:gd name="connsiteY3" fmla="*/ 9696 h 10000"/>
                <a:gd name="connsiteX4" fmla="*/ 775 w 10000"/>
                <a:gd name="connsiteY4" fmla="*/ 9975 h 10000"/>
                <a:gd name="connsiteX5" fmla="*/ 2918 w 10000"/>
                <a:gd name="connsiteY5" fmla="*/ 9063 h 10000"/>
                <a:gd name="connsiteX6" fmla="*/ 1565 w 10000"/>
                <a:gd name="connsiteY6" fmla="*/ 9033 h 10000"/>
                <a:gd name="connsiteX7" fmla="*/ 5644 w 10000"/>
                <a:gd name="connsiteY7" fmla="*/ 1684 h 10000"/>
                <a:gd name="connsiteX8" fmla="*/ 6658 w 10000"/>
                <a:gd name="connsiteY8" fmla="*/ 5911 h 10000"/>
                <a:gd name="connsiteX9" fmla="*/ 9573 w 10000"/>
                <a:gd name="connsiteY9" fmla="*/ 5219 h 10000"/>
                <a:gd name="connsiteX10" fmla="*/ 8088 w 10000"/>
                <a:gd name="connsiteY10" fmla="*/ 5071 h 10000"/>
                <a:gd name="connsiteX0" fmla="*/ 8088 w 10000"/>
                <a:gd name="connsiteY0" fmla="*/ 5071 h 10000"/>
                <a:gd name="connsiteX1" fmla="*/ 6358 w 10000"/>
                <a:gd name="connsiteY1" fmla="*/ 19 h 10000"/>
                <a:gd name="connsiteX2" fmla="*/ 2580 w 10000"/>
                <a:gd name="connsiteY2" fmla="*/ 947 h 10000"/>
                <a:gd name="connsiteX3" fmla="*/ 4 w 10000"/>
                <a:gd name="connsiteY3" fmla="*/ 9696 h 10000"/>
                <a:gd name="connsiteX4" fmla="*/ 775 w 10000"/>
                <a:gd name="connsiteY4" fmla="*/ 9975 h 10000"/>
                <a:gd name="connsiteX5" fmla="*/ 2918 w 10000"/>
                <a:gd name="connsiteY5" fmla="*/ 9063 h 10000"/>
                <a:gd name="connsiteX6" fmla="*/ 1565 w 10000"/>
                <a:gd name="connsiteY6" fmla="*/ 9033 h 10000"/>
                <a:gd name="connsiteX7" fmla="*/ 5644 w 10000"/>
                <a:gd name="connsiteY7" fmla="*/ 1684 h 10000"/>
                <a:gd name="connsiteX8" fmla="*/ 9573 w 10000"/>
                <a:gd name="connsiteY8" fmla="*/ 5219 h 10000"/>
                <a:gd name="connsiteX9" fmla="*/ 8088 w 10000"/>
                <a:gd name="connsiteY9" fmla="*/ 5071 h 10000"/>
                <a:gd name="connsiteX0" fmla="*/ 9573 w 9577"/>
                <a:gd name="connsiteY0" fmla="*/ 5200 h 9981"/>
                <a:gd name="connsiteX1" fmla="*/ 6358 w 9577"/>
                <a:gd name="connsiteY1" fmla="*/ 0 h 9981"/>
                <a:gd name="connsiteX2" fmla="*/ 2580 w 9577"/>
                <a:gd name="connsiteY2" fmla="*/ 928 h 9981"/>
                <a:gd name="connsiteX3" fmla="*/ 4 w 9577"/>
                <a:gd name="connsiteY3" fmla="*/ 9677 h 9981"/>
                <a:gd name="connsiteX4" fmla="*/ 775 w 9577"/>
                <a:gd name="connsiteY4" fmla="*/ 9956 h 9981"/>
                <a:gd name="connsiteX5" fmla="*/ 2918 w 9577"/>
                <a:gd name="connsiteY5" fmla="*/ 9044 h 9981"/>
                <a:gd name="connsiteX6" fmla="*/ 1565 w 9577"/>
                <a:gd name="connsiteY6" fmla="*/ 9014 h 9981"/>
                <a:gd name="connsiteX7" fmla="*/ 5644 w 9577"/>
                <a:gd name="connsiteY7" fmla="*/ 1665 h 9981"/>
                <a:gd name="connsiteX8" fmla="*/ 9573 w 9577"/>
                <a:gd name="connsiteY8" fmla="*/ 5200 h 9981"/>
                <a:gd name="connsiteX0" fmla="*/ 5893 w 6870"/>
                <a:gd name="connsiteY0" fmla="*/ 1668 h 10000"/>
                <a:gd name="connsiteX1" fmla="*/ 6639 w 6870"/>
                <a:gd name="connsiteY1" fmla="*/ 0 h 10000"/>
                <a:gd name="connsiteX2" fmla="*/ 2694 w 6870"/>
                <a:gd name="connsiteY2" fmla="*/ 930 h 10000"/>
                <a:gd name="connsiteX3" fmla="*/ 4 w 6870"/>
                <a:gd name="connsiteY3" fmla="*/ 9695 h 10000"/>
                <a:gd name="connsiteX4" fmla="*/ 809 w 6870"/>
                <a:gd name="connsiteY4" fmla="*/ 9975 h 10000"/>
                <a:gd name="connsiteX5" fmla="*/ 3047 w 6870"/>
                <a:gd name="connsiteY5" fmla="*/ 9061 h 10000"/>
                <a:gd name="connsiteX6" fmla="*/ 1634 w 6870"/>
                <a:gd name="connsiteY6" fmla="*/ 9031 h 10000"/>
                <a:gd name="connsiteX7" fmla="*/ 5893 w 6870"/>
                <a:gd name="connsiteY7" fmla="*/ 1668 h 10000"/>
                <a:gd name="connsiteX0" fmla="*/ 8578 w 9067"/>
                <a:gd name="connsiteY0" fmla="*/ 2404 h 10736"/>
                <a:gd name="connsiteX1" fmla="*/ 7685 w 9067"/>
                <a:gd name="connsiteY1" fmla="*/ 0 h 10736"/>
                <a:gd name="connsiteX2" fmla="*/ 3921 w 9067"/>
                <a:gd name="connsiteY2" fmla="*/ 1666 h 10736"/>
                <a:gd name="connsiteX3" fmla="*/ 6 w 9067"/>
                <a:gd name="connsiteY3" fmla="*/ 10431 h 10736"/>
                <a:gd name="connsiteX4" fmla="*/ 1178 w 9067"/>
                <a:gd name="connsiteY4" fmla="*/ 10711 h 10736"/>
                <a:gd name="connsiteX5" fmla="*/ 4435 w 9067"/>
                <a:gd name="connsiteY5" fmla="*/ 9797 h 10736"/>
                <a:gd name="connsiteX6" fmla="*/ 2378 w 9067"/>
                <a:gd name="connsiteY6" fmla="*/ 9767 h 10736"/>
                <a:gd name="connsiteX7" fmla="*/ 8578 w 9067"/>
                <a:gd name="connsiteY7" fmla="*/ 2404 h 10736"/>
                <a:gd name="connsiteX0" fmla="*/ 9650 w 10168"/>
                <a:gd name="connsiteY0" fmla="*/ 2244 h 10442"/>
                <a:gd name="connsiteX1" fmla="*/ 8665 w 10168"/>
                <a:gd name="connsiteY1" fmla="*/ 5 h 10442"/>
                <a:gd name="connsiteX2" fmla="*/ 5274 w 10168"/>
                <a:gd name="connsiteY2" fmla="*/ 1631 h 10442"/>
                <a:gd name="connsiteX3" fmla="*/ 196 w 10168"/>
                <a:gd name="connsiteY3" fmla="*/ 9721 h 10442"/>
                <a:gd name="connsiteX4" fmla="*/ 1488 w 10168"/>
                <a:gd name="connsiteY4" fmla="*/ 9982 h 10442"/>
                <a:gd name="connsiteX5" fmla="*/ 5080 w 10168"/>
                <a:gd name="connsiteY5" fmla="*/ 9130 h 10442"/>
                <a:gd name="connsiteX6" fmla="*/ 2812 w 10168"/>
                <a:gd name="connsiteY6" fmla="*/ 9102 h 10442"/>
                <a:gd name="connsiteX7" fmla="*/ 9650 w 10168"/>
                <a:gd name="connsiteY7" fmla="*/ 2244 h 10442"/>
                <a:gd name="connsiteX0" fmla="*/ 9620 w 10151"/>
                <a:gd name="connsiteY0" fmla="*/ 2245 h 10447"/>
                <a:gd name="connsiteX1" fmla="*/ 8635 w 10151"/>
                <a:gd name="connsiteY1" fmla="*/ 6 h 10447"/>
                <a:gd name="connsiteX2" fmla="*/ 4772 w 10151"/>
                <a:gd name="connsiteY2" fmla="*/ 1570 h 10447"/>
                <a:gd name="connsiteX3" fmla="*/ 166 w 10151"/>
                <a:gd name="connsiteY3" fmla="*/ 9722 h 10447"/>
                <a:gd name="connsiteX4" fmla="*/ 1458 w 10151"/>
                <a:gd name="connsiteY4" fmla="*/ 9983 h 10447"/>
                <a:gd name="connsiteX5" fmla="*/ 5050 w 10151"/>
                <a:gd name="connsiteY5" fmla="*/ 9131 h 10447"/>
                <a:gd name="connsiteX6" fmla="*/ 2782 w 10151"/>
                <a:gd name="connsiteY6" fmla="*/ 9103 h 10447"/>
                <a:gd name="connsiteX7" fmla="*/ 9620 w 10151"/>
                <a:gd name="connsiteY7" fmla="*/ 2245 h 10447"/>
                <a:gd name="connsiteX0" fmla="*/ 9645 w 10165"/>
                <a:gd name="connsiteY0" fmla="*/ 2246 h 10450"/>
                <a:gd name="connsiteX1" fmla="*/ 8660 w 10165"/>
                <a:gd name="connsiteY1" fmla="*/ 7 h 10450"/>
                <a:gd name="connsiteX2" fmla="*/ 5191 w 10165"/>
                <a:gd name="connsiteY2" fmla="*/ 1545 h 10450"/>
                <a:gd name="connsiteX3" fmla="*/ 191 w 10165"/>
                <a:gd name="connsiteY3" fmla="*/ 9723 h 10450"/>
                <a:gd name="connsiteX4" fmla="*/ 1483 w 10165"/>
                <a:gd name="connsiteY4" fmla="*/ 9984 h 10450"/>
                <a:gd name="connsiteX5" fmla="*/ 5075 w 10165"/>
                <a:gd name="connsiteY5" fmla="*/ 9132 h 10450"/>
                <a:gd name="connsiteX6" fmla="*/ 2807 w 10165"/>
                <a:gd name="connsiteY6" fmla="*/ 9104 h 10450"/>
                <a:gd name="connsiteX7" fmla="*/ 9645 w 10165"/>
                <a:gd name="connsiteY7" fmla="*/ 2246 h 10450"/>
                <a:gd name="connsiteX0" fmla="*/ 9645 w 9914"/>
                <a:gd name="connsiteY0" fmla="*/ 2246 h 10450"/>
                <a:gd name="connsiteX1" fmla="*/ 8660 w 9914"/>
                <a:gd name="connsiteY1" fmla="*/ 7 h 10450"/>
                <a:gd name="connsiteX2" fmla="*/ 5191 w 9914"/>
                <a:gd name="connsiteY2" fmla="*/ 1545 h 10450"/>
                <a:gd name="connsiteX3" fmla="*/ 191 w 9914"/>
                <a:gd name="connsiteY3" fmla="*/ 9723 h 10450"/>
                <a:gd name="connsiteX4" fmla="*/ 1483 w 9914"/>
                <a:gd name="connsiteY4" fmla="*/ 9984 h 10450"/>
                <a:gd name="connsiteX5" fmla="*/ 5075 w 9914"/>
                <a:gd name="connsiteY5" fmla="*/ 9132 h 10450"/>
                <a:gd name="connsiteX6" fmla="*/ 2807 w 9914"/>
                <a:gd name="connsiteY6" fmla="*/ 9104 h 10450"/>
                <a:gd name="connsiteX7" fmla="*/ 9645 w 9914"/>
                <a:gd name="connsiteY7" fmla="*/ 2246 h 10450"/>
                <a:gd name="connsiteX0" fmla="*/ 9729 w 10000"/>
                <a:gd name="connsiteY0" fmla="*/ 2149 h 10000"/>
                <a:gd name="connsiteX1" fmla="*/ 8735 w 10000"/>
                <a:gd name="connsiteY1" fmla="*/ 7 h 10000"/>
                <a:gd name="connsiteX2" fmla="*/ 5236 w 10000"/>
                <a:gd name="connsiteY2" fmla="*/ 1478 h 10000"/>
                <a:gd name="connsiteX3" fmla="*/ 193 w 10000"/>
                <a:gd name="connsiteY3" fmla="*/ 9304 h 10000"/>
                <a:gd name="connsiteX4" fmla="*/ 1496 w 10000"/>
                <a:gd name="connsiteY4" fmla="*/ 9554 h 10000"/>
                <a:gd name="connsiteX5" fmla="*/ 5119 w 10000"/>
                <a:gd name="connsiteY5" fmla="*/ 8739 h 10000"/>
                <a:gd name="connsiteX6" fmla="*/ 2831 w 10000"/>
                <a:gd name="connsiteY6" fmla="*/ 8712 h 10000"/>
                <a:gd name="connsiteX7" fmla="*/ 9729 w 10000"/>
                <a:gd name="connsiteY7" fmla="*/ 2149 h 10000"/>
                <a:gd name="connsiteX0" fmla="*/ 8508 w 9116"/>
                <a:gd name="connsiteY0" fmla="*/ 2349 h 10004"/>
                <a:gd name="connsiteX1" fmla="*/ 8735 w 9116"/>
                <a:gd name="connsiteY1" fmla="*/ 11 h 10004"/>
                <a:gd name="connsiteX2" fmla="*/ 5236 w 9116"/>
                <a:gd name="connsiteY2" fmla="*/ 1482 h 10004"/>
                <a:gd name="connsiteX3" fmla="*/ 193 w 9116"/>
                <a:gd name="connsiteY3" fmla="*/ 9308 h 10004"/>
                <a:gd name="connsiteX4" fmla="*/ 1496 w 9116"/>
                <a:gd name="connsiteY4" fmla="*/ 9558 h 10004"/>
                <a:gd name="connsiteX5" fmla="*/ 5119 w 9116"/>
                <a:gd name="connsiteY5" fmla="*/ 8743 h 10004"/>
                <a:gd name="connsiteX6" fmla="*/ 2831 w 9116"/>
                <a:gd name="connsiteY6" fmla="*/ 8716 h 10004"/>
                <a:gd name="connsiteX7" fmla="*/ 8508 w 9116"/>
                <a:gd name="connsiteY7" fmla="*/ 2349 h 10004"/>
                <a:gd name="connsiteX0" fmla="*/ 9333 w 10262"/>
                <a:gd name="connsiteY0" fmla="*/ 2214 h 9866"/>
                <a:gd name="connsiteX1" fmla="*/ 9978 w 10262"/>
                <a:gd name="connsiteY1" fmla="*/ 13 h 9866"/>
                <a:gd name="connsiteX2" fmla="*/ 5744 w 10262"/>
                <a:gd name="connsiteY2" fmla="*/ 1347 h 9866"/>
                <a:gd name="connsiteX3" fmla="*/ 212 w 10262"/>
                <a:gd name="connsiteY3" fmla="*/ 9170 h 9866"/>
                <a:gd name="connsiteX4" fmla="*/ 1641 w 10262"/>
                <a:gd name="connsiteY4" fmla="*/ 9420 h 9866"/>
                <a:gd name="connsiteX5" fmla="*/ 5615 w 10262"/>
                <a:gd name="connsiteY5" fmla="*/ 8606 h 9866"/>
                <a:gd name="connsiteX6" fmla="*/ 3106 w 10262"/>
                <a:gd name="connsiteY6" fmla="*/ 8579 h 9866"/>
                <a:gd name="connsiteX7" fmla="*/ 9333 w 10262"/>
                <a:gd name="connsiteY7" fmla="*/ 2214 h 9866"/>
                <a:gd name="connsiteX0" fmla="*/ 9095 w 9943"/>
                <a:gd name="connsiteY0" fmla="*/ 2244 h 10000"/>
                <a:gd name="connsiteX1" fmla="*/ 9723 w 9943"/>
                <a:gd name="connsiteY1" fmla="*/ 13 h 10000"/>
                <a:gd name="connsiteX2" fmla="*/ 5597 w 9943"/>
                <a:gd name="connsiteY2" fmla="*/ 1365 h 10000"/>
                <a:gd name="connsiteX3" fmla="*/ 207 w 9943"/>
                <a:gd name="connsiteY3" fmla="*/ 9295 h 10000"/>
                <a:gd name="connsiteX4" fmla="*/ 1599 w 9943"/>
                <a:gd name="connsiteY4" fmla="*/ 9548 h 10000"/>
                <a:gd name="connsiteX5" fmla="*/ 5472 w 9943"/>
                <a:gd name="connsiteY5" fmla="*/ 8723 h 10000"/>
                <a:gd name="connsiteX6" fmla="*/ 3027 w 9943"/>
                <a:gd name="connsiteY6" fmla="*/ 8696 h 10000"/>
                <a:gd name="connsiteX7" fmla="*/ 9095 w 9943"/>
                <a:gd name="connsiteY7" fmla="*/ 2244 h 10000"/>
                <a:gd name="connsiteX0" fmla="*/ 9555 w 10131"/>
                <a:gd name="connsiteY0" fmla="*/ 2301 h 10001"/>
                <a:gd name="connsiteX1" fmla="*/ 9779 w 10131"/>
                <a:gd name="connsiteY1" fmla="*/ 14 h 10001"/>
                <a:gd name="connsiteX2" fmla="*/ 5629 w 10131"/>
                <a:gd name="connsiteY2" fmla="*/ 1366 h 10001"/>
                <a:gd name="connsiteX3" fmla="*/ 208 w 10131"/>
                <a:gd name="connsiteY3" fmla="*/ 9296 h 10001"/>
                <a:gd name="connsiteX4" fmla="*/ 1608 w 10131"/>
                <a:gd name="connsiteY4" fmla="*/ 9549 h 10001"/>
                <a:gd name="connsiteX5" fmla="*/ 5503 w 10131"/>
                <a:gd name="connsiteY5" fmla="*/ 8724 h 10001"/>
                <a:gd name="connsiteX6" fmla="*/ 3044 w 10131"/>
                <a:gd name="connsiteY6" fmla="*/ 8697 h 10001"/>
                <a:gd name="connsiteX7" fmla="*/ 9555 w 10131"/>
                <a:gd name="connsiteY7" fmla="*/ 2301 h 10001"/>
                <a:gd name="connsiteX0" fmla="*/ 9499 w 10075"/>
                <a:gd name="connsiteY0" fmla="*/ 2301 h 9942"/>
                <a:gd name="connsiteX1" fmla="*/ 9723 w 10075"/>
                <a:gd name="connsiteY1" fmla="*/ 14 h 9942"/>
                <a:gd name="connsiteX2" fmla="*/ 5573 w 10075"/>
                <a:gd name="connsiteY2" fmla="*/ 1366 h 9942"/>
                <a:gd name="connsiteX3" fmla="*/ 152 w 10075"/>
                <a:gd name="connsiteY3" fmla="*/ 9296 h 9942"/>
                <a:gd name="connsiteX4" fmla="*/ 1552 w 10075"/>
                <a:gd name="connsiteY4" fmla="*/ 9549 h 9942"/>
                <a:gd name="connsiteX5" fmla="*/ 5447 w 10075"/>
                <a:gd name="connsiteY5" fmla="*/ 8724 h 9942"/>
                <a:gd name="connsiteX6" fmla="*/ 2988 w 10075"/>
                <a:gd name="connsiteY6" fmla="*/ 8697 h 9942"/>
                <a:gd name="connsiteX7" fmla="*/ 9499 w 10075"/>
                <a:gd name="connsiteY7" fmla="*/ 2301 h 9942"/>
                <a:gd name="connsiteX0" fmla="*/ 9755 w 10327"/>
                <a:gd name="connsiteY0" fmla="*/ 2314 h 10059"/>
                <a:gd name="connsiteX1" fmla="*/ 9978 w 10327"/>
                <a:gd name="connsiteY1" fmla="*/ 14 h 10059"/>
                <a:gd name="connsiteX2" fmla="*/ 5859 w 10327"/>
                <a:gd name="connsiteY2" fmla="*/ 1374 h 10059"/>
                <a:gd name="connsiteX3" fmla="*/ 478 w 10327"/>
                <a:gd name="connsiteY3" fmla="*/ 9350 h 10059"/>
                <a:gd name="connsiteX4" fmla="*/ 1867 w 10327"/>
                <a:gd name="connsiteY4" fmla="*/ 9605 h 10059"/>
                <a:gd name="connsiteX5" fmla="*/ 5733 w 10327"/>
                <a:gd name="connsiteY5" fmla="*/ 8775 h 10059"/>
                <a:gd name="connsiteX6" fmla="*/ 3293 w 10327"/>
                <a:gd name="connsiteY6" fmla="*/ 8748 h 10059"/>
                <a:gd name="connsiteX7" fmla="*/ 9755 w 10327"/>
                <a:gd name="connsiteY7" fmla="*/ 2314 h 10059"/>
                <a:gd name="connsiteX0" fmla="*/ 9362 w 9934"/>
                <a:gd name="connsiteY0" fmla="*/ 2314 h 10003"/>
                <a:gd name="connsiteX1" fmla="*/ 9585 w 9934"/>
                <a:gd name="connsiteY1" fmla="*/ 14 h 10003"/>
                <a:gd name="connsiteX2" fmla="*/ 5466 w 9934"/>
                <a:gd name="connsiteY2" fmla="*/ 1374 h 10003"/>
                <a:gd name="connsiteX3" fmla="*/ 85 w 9934"/>
                <a:gd name="connsiteY3" fmla="*/ 9350 h 10003"/>
                <a:gd name="connsiteX4" fmla="*/ 1474 w 9934"/>
                <a:gd name="connsiteY4" fmla="*/ 9605 h 10003"/>
                <a:gd name="connsiteX5" fmla="*/ 5340 w 9934"/>
                <a:gd name="connsiteY5" fmla="*/ 8775 h 10003"/>
                <a:gd name="connsiteX6" fmla="*/ 2900 w 9934"/>
                <a:gd name="connsiteY6" fmla="*/ 8748 h 10003"/>
                <a:gd name="connsiteX7" fmla="*/ 9362 w 9934"/>
                <a:gd name="connsiteY7" fmla="*/ 2314 h 10003"/>
                <a:gd name="connsiteX0" fmla="*/ 9340 w 9917"/>
                <a:gd name="connsiteY0" fmla="*/ 2313 h 9955"/>
                <a:gd name="connsiteX1" fmla="*/ 9565 w 9917"/>
                <a:gd name="connsiteY1" fmla="*/ 14 h 9955"/>
                <a:gd name="connsiteX2" fmla="*/ 5418 w 9917"/>
                <a:gd name="connsiteY2" fmla="*/ 1374 h 9955"/>
                <a:gd name="connsiteX3" fmla="*/ 2 w 9917"/>
                <a:gd name="connsiteY3" fmla="*/ 9347 h 9955"/>
                <a:gd name="connsiteX4" fmla="*/ 1400 w 9917"/>
                <a:gd name="connsiteY4" fmla="*/ 9602 h 9955"/>
                <a:gd name="connsiteX5" fmla="*/ 5291 w 9917"/>
                <a:gd name="connsiteY5" fmla="*/ 8772 h 9955"/>
                <a:gd name="connsiteX6" fmla="*/ 2835 w 9917"/>
                <a:gd name="connsiteY6" fmla="*/ 8745 h 9955"/>
                <a:gd name="connsiteX7" fmla="*/ 9340 w 9917"/>
                <a:gd name="connsiteY7" fmla="*/ 2313 h 9955"/>
                <a:gd name="connsiteX0" fmla="*/ 9418 w 10000"/>
                <a:gd name="connsiteY0" fmla="*/ 2323 h 9645"/>
                <a:gd name="connsiteX1" fmla="*/ 9645 w 10000"/>
                <a:gd name="connsiteY1" fmla="*/ 14 h 9645"/>
                <a:gd name="connsiteX2" fmla="*/ 5463 w 10000"/>
                <a:gd name="connsiteY2" fmla="*/ 1380 h 9645"/>
                <a:gd name="connsiteX3" fmla="*/ 2 w 10000"/>
                <a:gd name="connsiteY3" fmla="*/ 9389 h 9645"/>
                <a:gd name="connsiteX4" fmla="*/ 1412 w 10000"/>
                <a:gd name="connsiteY4" fmla="*/ 9645 h 9645"/>
                <a:gd name="connsiteX5" fmla="*/ 5335 w 10000"/>
                <a:gd name="connsiteY5" fmla="*/ 8812 h 9645"/>
                <a:gd name="connsiteX6" fmla="*/ 2859 w 10000"/>
                <a:gd name="connsiteY6" fmla="*/ 8785 h 9645"/>
                <a:gd name="connsiteX7" fmla="*/ 9418 w 10000"/>
                <a:gd name="connsiteY7" fmla="*/ 2323 h 9645"/>
                <a:gd name="connsiteX0" fmla="*/ 9413 w 9995"/>
                <a:gd name="connsiteY0" fmla="*/ 2409 h 10285"/>
                <a:gd name="connsiteX1" fmla="*/ 9640 w 9995"/>
                <a:gd name="connsiteY1" fmla="*/ 15 h 10285"/>
                <a:gd name="connsiteX2" fmla="*/ 5458 w 9995"/>
                <a:gd name="connsiteY2" fmla="*/ 1431 h 10285"/>
                <a:gd name="connsiteX3" fmla="*/ 2 w 9995"/>
                <a:gd name="connsiteY3" fmla="*/ 10166 h 10285"/>
                <a:gd name="connsiteX4" fmla="*/ 1407 w 9995"/>
                <a:gd name="connsiteY4" fmla="*/ 10000 h 10285"/>
                <a:gd name="connsiteX5" fmla="*/ 5330 w 9995"/>
                <a:gd name="connsiteY5" fmla="*/ 9136 h 10285"/>
                <a:gd name="connsiteX6" fmla="*/ 2854 w 9995"/>
                <a:gd name="connsiteY6" fmla="*/ 9108 h 10285"/>
                <a:gd name="connsiteX7" fmla="*/ 9413 w 9995"/>
                <a:gd name="connsiteY7" fmla="*/ 2409 h 10285"/>
                <a:gd name="connsiteX0" fmla="*/ 9416 w 9998"/>
                <a:gd name="connsiteY0" fmla="*/ 2342 h 10000"/>
                <a:gd name="connsiteX1" fmla="*/ 9643 w 9998"/>
                <a:gd name="connsiteY1" fmla="*/ 15 h 10000"/>
                <a:gd name="connsiteX2" fmla="*/ 5459 w 9998"/>
                <a:gd name="connsiteY2" fmla="*/ 1391 h 10000"/>
                <a:gd name="connsiteX3" fmla="*/ 0 w 9998"/>
                <a:gd name="connsiteY3" fmla="*/ 9884 h 10000"/>
                <a:gd name="connsiteX4" fmla="*/ 1406 w 9998"/>
                <a:gd name="connsiteY4" fmla="*/ 9723 h 10000"/>
                <a:gd name="connsiteX5" fmla="*/ 5331 w 9998"/>
                <a:gd name="connsiteY5" fmla="*/ 8883 h 10000"/>
                <a:gd name="connsiteX6" fmla="*/ 2853 w 9998"/>
                <a:gd name="connsiteY6" fmla="*/ 8856 h 10000"/>
                <a:gd name="connsiteX7" fmla="*/ 9416 w 9998"/>
                <a:gd name="connsiteY7" fmla="*/ 2342 h 10000"/>
                <a:gd name="connsiteX0" fmla="*/ 9358 w 9940"/>
                <a:gd name="connsiteY0" fmla="*/ 2342 h 9796"/>
                <a:gd name="connsiteX1" fmla="*/ 9585 w 9940"/>
                <a:gd name="connsiteY1" fmla="*/ 15 h 9796"/>
                <a:gd name="connsiteX2" fmla="*/ 5400 w 9940"/>
                <a:gd name="connsiteY2" fmla="*/ 1391 h 9796"/>
                <a:gd name="connsiteX3" fmla="*/ 0 w 9940"/>
                <a:gd name="connsiteY3" fmla="*/ 9635 h 9796"/>
                <a:gd name="connsiteX4" fmla="*/ 1346 w 9940"/>
                <a:gd name="connsiteY4" fmla="*/ 9723 h 9796"/>
                <a:gd name="connsiteX5" fmla="*/ 5272 w 9940"/>
                <a:gd name="connsiteY5" fmla="*/ 8883 h 9796"/>
                <a:gd name="connsiteX6" fmla="*/ 2794 w 9940"/>
                <a:gd name="connsiteY6" fmla="*/ 8856 h 9796"/>
                <a:gd name="connsiteX7" fmla="*/ 9358 w 9940"/>
                <a:gd name="connsiteY7" fmla="*/ 2342 h 9796"/>
                <a:gd name="connsiteX0" fmla="*/ 9414 w 10000"/>
                <a:gd name="connsiteY0" fmla="*/ 2391 h 9925"/>
                <a:gd name="connsiteX1" fmla="*/ 9643 w 10000"/>
                <a:gd name="connsiteY1" fmla="*/ 15 h 9925"/>
                <a:gd name="connsiteX2" fmla="*/ 5433 w 10000"/>
                <a:gd name="connsiteY2" fmla="*/ 1420 h 9925"/>
                <a:gd name="connsiteX3" fmla="*/ 0 w 10000"/>
                <a:gd name="connsiteY3" fmla="*/ 9836 h 9925"/>
                <a:gd name="connsiteX4" fmla="*/ 1354 w 10000"/>
                <a:gd name="connsiteY4" fmla="*/ 9925 h 9925"/>
                <a:gd name="connsiteX5" fmla="*/ 5304 w 10000"/>
                <a:gd name="connsiteY5" fmla="*/ 9068 h 9925"/>
                <a:gd name="connsiteX6" fmla="*/ 2811 w 10000"/>
                <a:gd name="connsiteY6" fmla="*/ 9040 h 9925"/>
                <a:gd name="connsiteX7" fmla="*/ 9414 w 10000"/>
                <a:gd name="connsiteY7" fmla="*/ 2391 h 9925"/>
                <a:gd name="connsiteX0" fmla="*/ 9414 w 10000"/>
                <a:gd name="connsiteY0" fmla="*/ 2409 h 10000"/>
                <a:gd name="connsiteX1" fmla="*/ 9643 w 10000"/>
                <a:gd name="connsiteY1" fmla="*/ 15 h 10000"/>
                <a:gd name="connsiteX2" fmla="*/ 5433 w 10000"/>
                <a:gd name="connsiteY2" fmla="*/ 1431 h 10000"/>
                <a:gd name="connsiteX3" fmla="*/ 0 w 10000"/>
                <a:gd name="connsiteY3" fmla="*/ 9910 h 10000"/>
                <a:gd name="connsiteX4" fmla="*/ 1354 w 10000"/>
                <a:gd name="connsiteY4" fmla="*/ 10000 h 10000"/>
                <a:gd name="connsiteX5" fmla="*/ 5475 w 10000"/>
                <a:gd name="connsiteY5" fmla="*/ 9316 h 10000"/>
                <a:gd name="connsiteX6" fmla="*/ 2811 w 10000"/>
                <a:gd name="connsiteY6" fmla="*/ 9108 h 10000"/>
                <a:gd name="connsiteX7" fmla="*/ 9414 w 10000"/>
                <a:gd name="connsiteY7" fmla="*/ 2409 h 10000"/>
                <a:gd name="connsiteX0" fmla="*/ 9414 w 10000"/>
                <a:gd name="connsiteY0" fmla="*/ 2409 h 9911"/>
                <a:gd name="connsiteX1" fmla="*/ 9643 w 10000"/>
                <a:gd name="connsiteY1" fmla="*/ 15 h 9911"/>
                <a:gd name="connsiteX2" fmla="*/ 5433 w 10000"/>
                <a:gd name="connsiteY2" fmla="*/ 1431 h 9911"/>
                <a:gd name="connsiteX3" fmla="*/ 0 w 10000"/>
                <a:gd name="connsiteY3" fmla="*/ 9910 h 9911"/>
                <a:gd name="connsiteX4" fmla="*/ 1924 w 10000"/>
                <a:gd name="connsiteY4" fmla="*/ 9849 h 9911"/>
                <a:gd name="connsiteX5" fmla="*/ 5475 w 10000"/>
                <a:gd name="connsiteY5" fmla="*/ 9316 h 9911"/>
                <a:gd name="connsiteX6" fmla="*/ 2811 w 10000"/>
                <a:gd name="connsiteY6" fmla="*/ 9108 h 9911"/>
                <a:gd name="connsiteX7" fmla="*/ 9414 w 10000"/>
                <a:gd name="connsiteY7" fmla="*/ 2409 h 9911"/>
                <a:gd name="connsiteX0" fmla="*/ 9414 w 10000"/>
                <a:gd name="connsiteY0" fmla="*/ 2431 h 10000"/>
                <a:gd name="connsiteX1" fmla="*/ 9643 w 10000"/>
                <a:gd name="connsiteY1" fmla="*/ 15 h 10000"/>
                <a:gd name="connsiteX2" fmla="*/ 5433 w 10000"/>
                <a:gd name="connsiteY2" fmla="*/ 1444 h 10000"/>
                <a:gd name="connsiteX3" fmla="*/ 0 w 10000"/>
                <a:gd name="connsiteY3" fmla="*/ 9999 h 10000"/>
                <a:gd name="connsiteX4" fmla="*/ 1924 w 10000"/>
                <a:gd name="connsiteY4" fmla="*/ 9937 h 10000"/>
                <a:gd name="connsiteX5" fmla="*/ 5475 w 10000"/>
                <a:gd name="connsiteY5" fmla="*/ 9400 h 10000"/>
                <a:gd name="connsiteX6" fmla="*/ 2811 w 10000"/>
                <a:gd name="connsiteY6" fmla="*/ 9190 h 10000"/>
                <a:gd name="connsiteX7" fmla="*/ 9414 w 10000"/>
                <a:gd name="connsiteY7" fmla="*/ 2431 h 10000"/>
                <a:gd name="connsiteX0" fmla="*/ 9414 w 10000"/>
                <a:gd name="connsiteY0" fmla="*/ 2431 h 10485"/>
                <a:gd name="connsiteX1" fmla="*/ 9643 w 10000"/>
                <a:gd name="connsiteY1" fmla="*/ 15 h 10485"/>
                <a:gd name="connsiteX2" fmla="*/ 5433 w 10000"/>
                <a:gd name="connsiteY2" fmla="*/ 1444 h 10485"/>
                <a:gd name="connsiteX3" fmla="*/ 0 w 10000"/>
                <a:gd name="connsiteY3" fmla="*/ 9999 h 10485"/>
                <a:gd name="connsiteX4" fmla="*/ 5475 w 10000"/>
                <a:gd name="connsiteY4" fmla="*/ 9400 h 10485"/>
                <a:gd name="connsiteX5" fmla="*/ 2811 w 10000"/>
                <a:gd name="connsiteY5" fmla="*/ 9190 h 10485"/>
                <a:gd name="connsiteX6" fmla="*/ 9414 w 10000"/>
                <a:gd name="connsiteY6" fmla="*/ 2431 h 10485"/>
                <a:gd name="connsiteX0" fmla="*/ 9414 w 10000"/>
                <a:gd name="connsiteY0" fmla="*/ 2431 h 10091"/>
                <a:gd name="connsiteX1" fmla="*/ 9643 w 10000"/>
                <a:gd name="connsiteY1" fmla="*/ 15 h 10091"/>
                <a:gd name="connsiteX2" fmla="*/ 5433 w 10000"/>
                <a:gd name="connsiteY2" fmla="*/ 1444 h 10091"/>
                <a:gd name="connsiteX3" fmla="*/ 0 w 10000"/>
                <a:gd name="connsiteY3" fmla="*/ 9999 h 10091"/>
                <a:gd name="connsiteX4" fmla="*/ 5475 w 10000"/>
                <a:gd name="connsiteY4" fmla="*/ 9400 h 10091"/>
                <a:gd name="connsiteX5" fmla="*/ 2811 w 10000"/>
                <a:gd name="connsiteY5" fmla="*/ 9190 h 10091"/>
                <a:gd name="connsiteX6" fmla="*/ 9414 w 10000"/>
                <a:gd name="connsiteY6" fmla="*/ 2431 h 10091"/>
                <a:gd name="connsiteX0" fmla="*/ 9414 w 10000"/>
                <a:gd name="connsiteY0" fmla="*/ 2431 h 10117"/>
                <a:gd name="connsiteX1" fmla="*/ 9643 w 10000"/>
                <a:gd name="connsiteY1" fmla="*/ 15 h 10117"/>
                <a:gd name="connsiteX2" fmla="*/ 5433 w 10000"/>
                <a:gd name="connsiteY2" fmla="*/ 1444 h 10117"/>
                <a:gd name="connsiteX3" fmla="*/ 0 w 10000"/>
                <a:gd name="connsiteY3" fmla="*/ 9999 h 10117"/>
                <a:gd name="connsiteX4" fmla="*/ 5820 w 10000"/>
                <a:gd name="connsiteY4" fmla="*/ 9642 h 10117"/>
                <a:gd name="connsiteX5" fmla="*/ 2811 w 10000"/>
                <a:gd name="connsiteY5" fmla="*/ 9190 h 10117"/>
                <a:gd name="connsiteX6" fmla="*/ 9414 w 10000"/>
                <a:gd name="connsiteY6" fmla="*/ 2431 h 10117"/>
                <a:gd name="connsiteX0" fmla="*/ 9414 w 10000"/>
                <a:gd name="connsiteY0" fmla="*/ 2431 h 10128"/>
                <a:gd name="connsiteX1" fmla="*/ 9643 w 10000"/>
                <a:gd name="connsiteY1" fmla="*/ 15 h 10128"/>
                <a:gd name="connsiteX2" fmla="*/ 5433 w 10000"/>
                <a:gd name="connsiteY2" fmla="*/ 1444 h 10128"/>
                <a:gd name="connsiteX3" fmla="*/ 0 w 10000"/>
                <a:gd name="connsiteY3" fmla="*/ 9999 h 10128"/>
                <a:gd name="connsiteX4" fmla="*/ 5820 w 10000"/>
                <a:gd name="connsiteY4" fmla="*/ 9642 h 10128"/>
                <a:gd name="connsiteX5" fmla="*/ 2811 w 10000"/>
                <a:gd name="connsiteY5" fmla="*/ 9190 h 10128"/>
                <a:gd name="connsiteX6" fmla="*/ 9414 w 10000"/>
                <a:gd name="connsiteY6" fmla="*/ 2431 h 10128"/>
                <a:gd name="connsiteX0" fmla="*/ 9414 w 10000"/>
                <a:gd name="connsiteY0" fmla="*/ 2431 h 10163"/>
                <a:gd name="connsiteX1" fmla="*/ 9643 w 10000"/>
                <a:gd name="connsiteY1" fmla="*/ 15 h 10163"/>
                <a:gd name="connsiteX2" fmla="*/ 5433 w 10000"/>
                <a:gd name="connsiteY2" fmla="*/ 1444 h 10163"/>
                <a:gd name="connsiteX3" fmla="*/ 0 w 10000"/>
                <a:gd name="connsiteY3" fmla="*/ 9999 h 10163"/>
                <a:gd name="connsiteX4" fmla="*/ 6100 w 10000"/>
                <a:gd name="connsiteY4" fmla="*/ 9816 h 10163"/>
                <a:gd name="connsiteX5" fmla="*/ 2811 w 10000"/>
                <a:gd name="connsiteY5" fmla="*/ 9190 h 10163"/>
                <a:gd name="connsiteX6" fmla="*/ 9414 w 10000"/>
                <a:gd name="connsiteY6" fmla="*/ 2431 h 10163"/>
                <a:gd name="connsiteX0" fmla="*/ 9414 w 10000"/>
                <a:gd name="connsiteY0" fmla="*/ 2431 h 10163"/>
                <a:gd name="connsiteX1" fmla="*/ 9643 w 10000"/>
                <a:gd name="connsiteY1" fmla="*/ 15 h 10163"/>
                <a:gd name="connsiteX2" fmla="*/ 5433 w 10000"/>
                <a:gd name="connsiteY2" fmla="*/ 1444 h 10163"/>
                <a:gd name="connsiteX3" fmla="*/ 0 w 10000"/>
                <a:gd name="connsiteY3" fmla="*/ 9999 h 10163"/>
                <a:gd name="connsiteX4" fmla="*/ 6100 w 10000"/>
                <a:gd name="connsiteY4" fmla="*/ 9816 h 10163"/>
                <a:gd name="connsiteX5" fmla="*/ 2811 w 10000"/>
                <a:gd name="connsiteY5" fmla="*/ 9190 h 10163"/>
                <a:gd name="connsiteX6" fmla="*/ 9414 w 10000"/>
                <a:gd name="connsiteY6" fmla="*/ 2431 h 10163"/>
                <a:gd name="connsiteX0" fmla="*/ 9414 w 10000"/>
                <a:gd name="connsiteY0" fmla="*/ 2431 h 10157"/>
                <a:gd name="connsiteX1" fmla="*/ 9643 w 10000"/>
                <a:gd name="connsiteY1" fmla="*/ 15 h 10157"/>
                <a:gd name="connsiteX2" fmla="*/ 5433 w 10000"/>
                <a:gd name="connsiteY2" fmla="*/ 1444 h 10157"/>
                <a:gd name="connsiteX3" fmla="*/ 0 w 10000"/>
                <a:gd name="connsiteY3" fmla="*/ 9999 h 10157"/>
                <a:gd name="connsiteX4" fmla="*/ 6100 w 10000"/>
                <a:gd name="connsiteY4" fmla="*/ 9816 h 10157"/>
                <a:gd name="connsiteX5" fmla="*/ 2811 w 10000"/>
                <a:gd name="connsiteY5" fmla="*/ 9190 h 10157"/>
                <a:gd name="connsiteX6" fmla="*/ 9414 w 10000"/>
                <a:gd name="connsiteY6" fmla="*/ 2431 h 10157"/>
                <a:gd name="connsiteX0" fmla="*/ 9414 w 10000"/>
                <a:gd name="connsiteY0" fmla="*/ 2431 h 10167"/>
                <a:gd name="connsiteX1" fmla="*/ 9643 w 10000"/>
                <a:gd name="connsiteY1" fmla="*/ 15 h 10167"/>
                <a:gd name="connsiteX2" fmla="*/ 5433 w 10000"/>
                <a:gd name="connsiteY2" fmla="*/ 1444 h 10167"/>
                <a:gd name="connsiteX3" fmla="*/ 0 w 10000"/>
                <a:gd name="connsiteY3" fmla="*/ 9999 h 10167"/>
                <a:gd name="connsiteX4" fmla="*/ 5448 w 10000"/>
                <a:gd name="connsiteY4" fmla="*/ 9856 h 10167"/>
                <a:gd name="connsiteX5" fmla="*/ 2811 w 10000"/>
                <a:gd name="connsiteY5" fmla="*/ 9190 h 10167"/>
                <a:gd name="connsiteX6" fmla="*/ 9414 w 10000"/>
                <a:gd name="connsiteY6" fmla="*/ 2431 h 10167"/>
                <a:gd name="connsiteX0" fmla="*/ 9414 w 10000"/>
                <a:gd name="connsiteY0" fmla="*/ 2431 h 10167"/>
                <a:gd name="connsiteX1" fmla="*/ 9643 w 10000"/>
                <a:gd name="connsiteY1" fmla="*/ 15 h 10167"/>
                <a:gd name="connsiteX2" fmla="*/ 5433 w 10000"/>
                <a:gd name="connsiteY2" fmla="*/ 1444 h 10167"/>
                <a:gd name="connsiteX3" fmla="*/ 0 w 10000"/>
                <a:gd name="connsiteY3" fmla="*/ 9999 h 10167"/>
                <a:gd name="connsiteX4" fmla="*/ 5448 w 10000"/>
                <a:gd name="connsiteY4" fmla="*/ 9856 h 10167"/>
                <a:gd name="connsiteX5" fmla="*/ 2811 w 10000"/>
                <a:gd name="connsiteY5" fmla="*/ 9190 h 10167"/>
                <a:gd name="connsiteX6" fmla="*/ 9414 w 10000"/>
                <a:gd name="connsiteY6" fmla="*/ 2431 h 1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167">
                  <a:moveTo>
                    <a:pt x="9414" y="2431"/>
                  </a:moveTo>
                  <a:cubicBezTo>
                    <a:pt x="9938" y="1394"/>
                    <a:pt x="10306" y="180"/>
                    <a:pt x="9643" y="15"/>
                  </a:cubicBezTo>
                  <a:cubicBezTo>
                    <a:pt x="8978" y="-150"/>
                    <a:pt x="8897" y="1051"/>
                    <a:pt x="5433" y="1444"/>
                  </a:cubicBezTo>
                  <a:cubicBezTo>
                    <a:pt x="5433" y="3754"/>
                    <a:pt x="1108" y="8230"/>
                    <a:pt x="0" y="9999"/>
                  </a:cubicBezTo>
                  <a:cubicBezTo>
                    <a:pt x="1087" y="10366"/>
                    <a:pt x="3921" y="10048"/>
                    <a:pt x="5448" y="9856"/>
                  </a:cubicBezTo>
                  <a:cubicBezTo>
                    <a:pt x="5989" y="9470"/>
                    <a:pt x="4301" y="9368"/>
                    <a:pt x="2811" y="9190"/>
                  </a:cubicBezTo>
                  <a:cubicBezTo>
                    <a:pt x="8669" y="4262"/>
                    <a:pt x="8891" y="3470"/>
                    <a:pt x="9414" y="2431"/>
                  </a:cubicBezTo>
                  <a:close/>
                </a:path>
              </a:pathLst>
            </a:custGeom>
            <a:solidFill>
              <a:srgbClr val="28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A795A40-79A6-26A8-6833-0916636DD440}"/>
              </a:ext>
            </a:extLst>
          </p:cNvPr>
          <p:cNvGrpSpPr/>
          <p:nvPr/>
        </p:nvGrpSpPr>
        <p:grpSpPr>
          <a:xfrm flipH="1">
            <a:off x="2288919" y="4831781"/>
            <a:ext cx="579231" cy="1863214"/>
            <a:chOff x="8261644" y="4839317"/>
            <a:chExt cx="510269" cy="1470699"/>
          </a:xfrm>
        </p:grpSpPr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id="{AAD77A90-6894-36D9-10EB-DB804D44ACE0}"/>
                </a:ext>
              </a:extLst>
            </p:cNvPr>
            <p:cNvSpPr>
              <a:spLocks/>
            </p:cNvSpPr>
            <p:nvPr/>
          </p:nvSpPr>
          <p:spPr bwMode="auto">
            <a:xfrm rot="21001903">
              <a:off x="8401845" y="5592791"/>
              <a:ext cx="268054" cy="717225"/>
            </a:xfrm>
            <a:custGeom>
              <a:avLst/>
              <a:gdLst>
                <a:gd name="T0" fmla="*/ 432 w 706"/>
                <a:gd name="T1" fmla="*/ 384 h 724"/>
                <a:gd name="T2" fmla="*/ 340 w 706"/>
                <a:gd name="T3" fmla="*/ 41 h 724"/>
                <a:gd name="T4" fmla="*/ 139 w 706"/>
                <a:gd name="T5" fmla="*/ 104 h 724"/>
                <a:gd name="T6" fmla="*/ 2 w 706"/>
                <a:gd name="T7" fmla="*/ 698 h 724"/>
                <a:gd name="T8" fmla="*/ 43 w 706"/>
                <a:gd name="T9" fmla="*/ 717 h 724"/>
                <a:gd name="T10" fmla="*/ 157 w 706"/>
                <a:gd name="T11" fmla="*/ 655 h 724"/>
                <a:gd name="T12" fmla="*/ 85 w 706"/>
                <a:gd name="T13" fmla="*/ 653 h 724"/>
                <a:gd name="T14" fmla="*/ 302 w 706"/>
                <a:gd name="T15" fmla="*/ 154 h 724"/>
                <a:gd name="T16" fmla="*/ 340 w 706"/>
                <a:gd name="T17" fmla="*/ 425 h 724"/>
                <a:gd name="T18" fmla="*/ 338 w 706"/>
                <a:gd name="T19" fmla="*/ 425 h 724"/>
                <a:gd name="T20" fmla="*/ 356 w 706"/>
                <a:gd name="T21" fmla="*/ 441 h 724"/>
                <a:gd name="T22" fmla="*/ 511 w 706"/>
                <a:gd name="T23" fmla="*/ 394 h 724"/>
                <a:gd name="T24" fmla="*/ 432 w 706"/>
                <a:gd name="T25" fmla="*/ 384 h 724"/>
                <a:gd name="connsiteX0" fmla="*/ 6094 w 7535"/>
                <a:gd name="connsiteY0" fmla="*/ 4756 h 9378"/>
                <a:gd name="connsiteX1" fmla="*/ 4791 w 7535"/>
                <a:gd name="connsiteY1" fmla="*/ 18 h 9378"/>
                <a:gd name="connsiteX2" fmla="*/ 1944 w 7535"/>
                <a:gd name="connsiteY2" fmla="*/ 888 h 9378"/>
                <a:gd name="connsiteX3" fmla="*/ 3 w 7535"/>
                <a:gd name="connsiteY3" fmla="*/ 9093 h 9378"/>
                <a:gd name="connsiteX4" fmla="*/ 584 w 7535"/>
                <a:gd name="connsiteY4" fmla="*/ 9355 h 9378"/>
                <a:gd name="connsiteX5" fmla="*/ 2199 w 7535"/>
                <a:gd name="connsiteY5" fmla="*/ 8499 h 9378"/>
                <a:gd name="connsiteX6" fmla="*/ 1179 w 7535"/>
                <a:gd name="connsiteY6" fmla="*/ 8471 h 9378"/>
                <a:gd name="connsiteX7" fmla="*/ 4253 w 7535"/>
                <a:gd name="connsiteY7" fmla="*/ 1579 h 9378"/>
                <a:gd name="connsiteX8" fmla="*/ 4791 w 7535"/>
                <a:gd name="connsiteY8" fmla="*/ 5322 h 9378"/>
                <a:gd name="connsiteX9" fmla="*/ 5017 w 7535"/>
                <a:gd name="connsiteY9" fmla="*/ 5543 h 9378"/>
                <a:gd name="connsiteX10" fmla="*/ 7213 w 7535"/>
                <a:gd name="connsiteY10" fmla="*/ 4894 h 9378"/>
                <a:gd name="connsiteX11" fmla="*/ 6094 w 7535"/>
                <a:gd name="connsiteY11" fmla="*/ 4756 h 9378"/>
                <a:gd name="connsiteX0" fmla="*/ 8088 w 10000"/>
                <a:gd name="connsiteY0" fmla="*/ 5071 h 10000"/>
                <a:gd name="connsiteX1" fmla="*/ 6358 w 10000"/>
                <a:gd name="connsiteY1" fmla="*/ 19 h 10000"/>
                <a:gd name="connsiteX2" fmla="*/ 2580 w 10000"/>
                <a:gd name="connsiteY2" fmla="*/ 947 h 10000"/>
                <a:gd name="connsiteX3" fmla="*/ 4 w 10000"/>
                <a:gd name="connsiteY3" fmla="*/ 9696 h 10000"/>
                <a:gd name="connsiteX4" fmla="*/ 775 w 10000"/>
                <a:gd name="connsiteY4" fmla="*/ 9975 h 10000"/>
                <a:gd name="connsiteX5" fmla="*/ 2918 w 10000"/>
                <a:gd name="connsiteY5" fmla="*/ 9063 h 10000"/>
                <a:gd name="connsiteX6" fmla="*/ 1565 w 10000"/>
                <a:gd name="connsiteY6" fmla="*/ 9033 h 10000"/>
                <a:gd name="connsiteX7" fmla="*/ 5644 w 10000"/>
                <a:gd name="connsiteY7" fmla="*/ 1684 h 10000"/>
                <a:gd name="connsiteX8" fmla="*/ 6658 w 10000"/>
                <a:gd name="connsiteY8" fmla="*/ 5911 h 10000"/>
                <a:gd name="connsiteX9" fmla="*/ 9573 w 10000"/>
                <a:gd name="connsiteY9" fmla="*/ 5219 h 10000"/>
                <a:gd name="connsiteX10" fmla="*/ 8088 w 10000"/>
                <a:gd name="connsiteY10" fmla="*/ 5071 h 10000"/>
                <a:gd name="connsiteX0" fmla="*/ 8088 w 10000"/>
                <a:gd name="connsiteY0" fmla="*/ 5071 h 10000"/>
                <a:gd name="connsiteX1" fmla="*/ 6358 w 10000"/>
                <a:gd name="connsiteY1" fmla="*/ 19 h 10000"/>
                <a:gd name="connsiteX2" fmla="*/ 2580 w 10000"/>
                <a:gd name="connsiteY2" fmla="*/ 947 h 10000"/>
                <a:gd name="connsiteX3" fmla="*/ 4 w 10000"/>
                <a:gd name="connsiteY3" fmla="*/ 9696 h 10000"/>
                <a:gd name="connsiteX4" fmla="*/ 775 w 10000"/>
                <a:gd name="connsiteY4" fmla="*/ 9975 h 10000"/>
                <a:gd name="connsiteX5" fmla="*/ 2918 w 10000"/>
                <a:gd name="connsiteY5" fmla="*/ 9063 h 10000"/>
                <a:gd name="connsiteX6" fmla="*/ 1565 w 10000"/>
                <a:gd name="connsiteY6" fmla="*/ 9033 h 10000"/>
                <a:gd name="connsiteX7" fmla="*/ 5644 w 10000"/>
                <a:gd name="connsiteY7" fmla="*/ 1684 h 10000"/>
                <a:gd name="connsiteX8" fmla="*/ 9573 w 10000"/>
                <a:gd name="connsiteY8" fmla="*/ 5219 h 10000"/>
                <a:gd name="connsiteX9" fmla="*/ 8088 w 10000"/>
                <a:gd name="connsiteY9" fmla="*/ 5071 h 10000"/>
                <a:gd name="connsiteX0" fmla="*/ 9573 w 9577"/>
                <a:gd name="connsiteY0" fmla="*/ 5200 h 9981"/>
                <a:gd name="connsiteX1" fmla="*/ 6358 w 9577"/>
                <a:gd name="connsiteY1" fmla="*/ 0 h 9981"/>
                <a:gd name="connsiteX2" fmla="*/ 2580 w 9577"/>
                <a:gd name="connsiteY2" fmla="*/ 928 h 9981"/>
                <a:gd name="connsiteX3" fmla="*/ 4 w 9577"/>
                <a:gd name="connsiteY3" fmla="*/ 9677 h 9981"/>
                <a:gd name="connsiteX4" fmla="*/ 775 w 9577"/>
                <a:gd name="connsiteY4" fmla="*/ 9956 h 9981"/>
                <a:gd name="connsiteX5" fmla="*/ 2918 w 9577"/>
                <a:gd name="connsiteY5" fmla="*/ 9044 h 9981"/>
                <a:gd name="connsiteX6" fmla="*/ 1565 w 9577"/>
                <a:gd name="connsiteY6" fmla="*/ 9014 h 9981"/>
                <a:gd name="connsiteX7" fmla="*/ 5644 w 9577"/>
                <a:gd name="connsiteY7" fmla="*/ 1665 h 9981"/>
                <a:gd name="connsiteX8" fmla="*/ 9573 w 9577"/>
                <a:gd name="connsiteY8" fmla="*/ 5200 h 9981"/>
                <a:gd name="connsiteX0" fmla="*/ 5893 w 6870"/>
                <a:gd name="connsiteY0" fmla="*/ 1668 h 10000"/>
                <a:gd name="connsiteX1" fmla="*/ 6639 w 6870"/>
                <a:gd name="connsiteY1" fmla="*/ 0 h 10000"/>
                <a:gd name="connsiteX2" fmla="*/ 2694 w 6870"/>
                <a:gd name="connsiteY2" fmla="*/ 930 h 10000"/>
                <a:gd name="connsiteX3" fmla="*/ 4 w 6870"/>
                <a:gd name="connsiteY3" fmla="*/ 9695 h 10000"/>
                <a:gd name="connsiteX4" fmla="*/ 809 w 6870"/>
                <a:gd name="connsiteY4" fmla="*/ 9975 h 10000"/>
                <a:gd name="connsiteX5" fmla="*/ 3047 w 6870"/>
                <a:gd name="connsiteY5" fmla="*/ 9061 h 10000"/>
                <a:gd name="connsiteX6" fmla="*/ 1634 w 6870"/>
                <a:gd name="connsiteY6" fmla="*/ 9031 h 10000"/>
                <a:gd name="connsiteX7" fmla="*/ 5893 w 6870"/>
                <a:gd name="connsiteY7" fmla="*/ 1668 h 10000"/>
                <a:gd name="connsiteX0" fmla="*/ 8578 w 9067"/>
                <a:gd name="connsiteY0" fmla="*/ 2404 h 10736"/>
                <a:gd name="connsiteX1" fmla="*/ 7685 w 9067"/>
                <a:gd name="connsiteY1" fmla="*/ 0 h 10736"/>
                <a:gd name="connsiteX2" fmla="*/ 3921 w 9067"/>
                <a:gd name="connsiteY2" fmla="*/ 1666 h 10736"/>
                <a:gd name="connsiteX3" fmla="*/ 6 w 9067"/>
                <a:gd name="connsiteY3" fmla="*/ 10431 h 10736"/>
                <a:gd name="connsiteX4" fmla="*/ 1178 w 9067"/>
                <a:gd name="connsiteY4" fmla="*/ 10711 h 10736"/>
                <a:gd name="connsiteX5" fmla="*/ 4435 w 9067"/>
                <a:gd name="connsiteY5" fmla="*/ 9797 h 10736"/>
                <a:gd name="connsiteX6" fmla="*/ 2378 w 9067"/>
                <a:gd name="connsiteY6" fmla="*/ 9767 h 10736"/>
                <a:gd name="connsiteX7" fmla="*/ 8578 w 9067"/>
                <a:gd name="connsiteY7" fmla="*/ 2404 h 10736"/>
                <a:gd name="connsiteX0" fmla="*/ 9650 w 10168"/>
                <a:gd name="connsiteY0" fmla="*/ 2244 h 10442"/>
                <a:gd name="connsiteX1" fmla="*/ 8665 w 10168"/>
                <a:gd name="connsiteY1" fmla="*/ 5 h 10442"/>
                <a:gd name="connsiteX2" fmla="*/ 5274 w 10168"/>
                <a:gd name="connsiteY2" fmla="*/ 1631 h 10442"/>
                <a:gd name="connsiteX3" fmla="*/ 196 w 10168"/>
                <a:gd name="connsiteY3" fmla="*/ 9721 h 10442"/>
                <a:gd name="connsiteX4" fmla="*/ 1488 w 10168"/>
                <a:gd name="connsiteY4" fmla="*/ 9982 h 10442"/>
                <a:gd name="connsiteX5" fmla="*/ 5080 w 10168"/>
                <a:gd name="connsiteY5" fmla="*/ 9130 h 10442"/>
                <a:gd name="connsiteX6" fmla="*/ 2812 w 10168"/>
                <a:gd name="connsiteY6" fmla="*/ 9102 h 10442"/>
                <a:gd name="connsiteX7" fmla="*/ 9650 w 10168"/>
                <a:gd name="connsiteY7" fmla="*/ 2244 h 10442"/>
                <a:gd name="connsiteX0" fmla="*/ 9620 w 10151"/>
                <a:gd name="connsiteY0" fmla="*/ 2245 h 10447"/>
                <a:gd name="connsiteX1" fmla="*/ 8635 w 10151"/>
                <a:gd name="connsiteY1" fmla="*/ 6 h 10447"/>
                <a:gd name="connsiteX2" fmla="*/ 4772 w 10151"/>
                <a:gd name="connsiteY2" fmla="*/ 1570 h 10447"/>
                <a:gd name="connsiteX3" fmla="*/ 166 w 10151"/>
                <a:gd name="connsiteY3" fmla="*/ 9722 h 10447"/>
                <a:gd name="connsiteX4" fmla="*/ 1458 w 10151"/>
                <a:gd name="connsiteY4" fmla="*/ 9983 h 10447"/>
                <a:gd name="connsiteX5" fmla="*/ 5050 w 10151"/>
                <a:gd name="connsiteY5" fmla="*/ 9131 h 10447"/>
                <a:gd name="connsiteX6" fmla="*/ 2782 w 10151"/>
                <a:gd name="connsiteY6" fmla="*/ 9103 h 10447"/>
                <a:gd name="connsiteX7" fmla="*/ 9620 w 10151"/>
                <a:gd name="connsiteY7" fmla="*/ 2245 h 10447"/>
                <a:gd name="connsiteX0" fmla="*/ 9645 w 10165"/>
                <a:gd name="connsiteY0" fmla="*/ 2246 h 10450"/>
                <a:gd name="connsiteX1" fmla="*/ 8660 w 10165"/>
                <a:gd name="connsiteY1" fmla="*/ 7 h 10450"/>
                <a:gd name="connsiteX2" fmla="*/ 5191 w 10165"/>
                <a:gd name="connsiteY2" fmla="*/ 1545 h 10450"/>
                <a:gd name="connsiteX3" fmla="*/ 191 w 10165"/>
                <a:gd name="connsiteY3" fmla="*/ 9723 h 10450"/>
                <a:gd name="connsiteX4" fmla="*/ 1483 w 10165"/>
                <a:gd name="connsiteY4" fmla="*/ 9984 h 10450"/>
                <a:gd name="connsiteX5" fmla="*/ 5075 w 10165"/>
                <a:gd name="connsiteY5" fmla="*/ 9132 h 10450"/>
                <a:gd name="connsiteX6" fmla="*/ 2807 w 10165"/>
                <a:gd name="connsiteY6" fmla="*/ 9104 h 10450"/>
                <a:gd name="connsiteX7" fmla="*/ 9645 w 10165"/>
                <a:gd name="connsiteY7" fmla="*/ 2246 h 10450"/>
                <a:gd name="connsiteX0" fmla="*/ 9645 w 9914"/>
                <a:gd name="connsiteY0" fmla="*/ 2246 h 10450"/>
                <a:gd name="connsiteX1" fmla="*/ 8660 w 9914"/>
                <a:gd name="connsiteY1" fmla="*/ 7 h 10450"/>
                <a:gd name="connsiteX2" fmla="*/ 5191 w 9914"/>
                <a:gd name="connsiteY2" fmla="*/ 1545 h 10450"/>
                <a:gd name="connsiteX3" fmla="*/ 191 w 9914"/>
                <a:gd name="connsiteY3" fmla="*/ 9723 h 10450"/>
                <a:gd name="connsiteX4" fmla="*/ 1483 w 9914"/>
                <a:gd name="connsiteY4" fmla="*/ 9984 h 10450"/>
                <a:gd name="connsiteX5" fmla="*/ 5075 w 9914"/>
                <a:gd name="connsiteY5" fmla="*/ 9132 h 10450"/>
                <a:gd name="connsiteX6" fmla="*/ 2807 w 9914"/>
                <a:gd name="connsiteY6" fmla="*/ 9104 h 10450"/>
                <a:gd name="connsiteX7" fmla="*/ 9645 w 9914"/>
                <a:gd name="connsiteY7" fmla="*/ 2246 h 10450"/>
                <a:gd name="connsiteX0" fmla="*/ 9729 w 10000"/>
                <a:gd name="connsiteY0" fmla="*/ 2149 h 10000"/>
                <a:gd name="connsiteX1" fmla="*/ 8735 w 10000"/>
                <a:gd name="connsiteY1" fmla="*/ 7 h 10000"/>
                <a:gd name="connsiteX2" fmla="*/ 5236 w 10000"/>
                <a:gd name="connsiteY2" fmla="*/ 1478 h 10000"/>
                <a:gd name="connsiteX3" fmla="*/ 193 w 10000"/>
                <a:gd name="connsiteY3" fmla="*/ 9304 h 10000"/>
                <a:gd name="connsiteX4" fmla="*/ 1496 w 10000"/>
                <a:gd name="connsiteY4" fmla="*/ 9554 h 10000"/>
                <a:gd name="connsiteX5" fmla="*/ 5119 w 10000"/>
                <a:gd name="connsiteY5" fmla="*/ 8739 h 10000"/>
                <a:gd name="connsiteX6" fmla="*/ 2831 w 10000"/>
                <a:gd name="connsiteY6" fmla="*/ 8712 h 10000"/>
                <a:gd name="connsiteX7" fmla="*/ 9729 w 10000"/>
                <a:gd name="connsiteY7" fmla="*/ 2149 h 10000"/>
                <a:gd name="connsiteX0" fmla="*/ 8508 w 9116"/>
                <a:gd name="connsiteY0" fmla="*/ 2349 h 10004"/>
                <a:gd name="connsiteX1" fmla="*/ 8735 w 9116"/>
                <a:gd name="connsiteY1" fmla="*/ 11 h 10004"/>
                <a:gd name="connsiteX2" fmla="*/ 5236 w 9116"/>
                <a:gd name="connsiteY2" fmla="*/ 1482 h 10004"/>
                <a:gd name="connsiteX3" fmla="*/ 193 w 9116"/>
                <a:gd name="connsiteY3" fmla="*/ 9308 h 10004"/>
                <a:gd name="connsiteX4" fmla="*/ 1496 w 9116"/>
                <a:gd name="connsiteY4" fmla="*/ 9558 h 10004"/>
                <a:gd name="connsiteX5" fmla="*/ 5119 w 9116"/>
                <a:gd name="connsiteY5" fmla="*/ 8743 h 10004"/>
                <a:gd name="connsiteX6" fmla="*/ 2831 w 9116"/>
                <a:gd name="connsiteY6" fmla="*/ 8716 h 10004"/>
                <a:gd name="connsiteX7" fmla="*/ 8508 w 9116"/>
                <a:gd name="connsiteY7" fmla="*/ 2349 h 10004"/>
                <a:gd name="connsiteX0" fmla="*/ 9333 w 10262"/>
                <a:gd name="connsiteY0" fmla="*/ 2214 h 9866"/>
                <a:gd name="connsiteX1" fmla="*/ 9978 w 10262"/>
                <a:gd name="connsiteY1" fmla="*/ 13 h 9866"/>
                <a:gd name="connsiteX2" fmla="*/ 5744 w 10262"/>
                <a:gd name="connsiteY2" fmla="*/ 1347 h 9866"/>
                <a:gd name="connsiteX3" fmla="*/ 212 w 10262"/>
                <a:gd name="connsiteY3" fmla="*/ 9170 h 9866"/>
                <a:gd name="connsiteX4" fmla="*/ 1641 w 10262"/>
                <a:gd name="connsiteY4" fmla="*/ 9420 h 9866"/>
                <a:gd name="connsiteX5" fmla="*/ 5615 w 10262"/>
                <a:gd name="connsiteY5" fmla="*/ 8606 h 9866"/>
                <a:gd name="connsiteX6" fmla="*/ 3106 w 10262"/>
                <a:gd name="connsiteY6" fmla="*/ 8579 h 9866"/>
                <a:gd name="connsiteX7" fmla="*/ 9333 w 10262"/>
                <a:gd name="connsiteY7" fmla="*/ 2214 h 9866"/>
                <a:gd name="connsiteX0" fmla="*/ 9095 w 9943"/>
                <a:gd name="connsiteY0" fmla="*/ 2244 h 10000"/>
                <a:gd name="connsiteX1" fmla="*/ 9723 w 9943"/>
                <a:gd name="connsiteY1" fmla="*/ 13 h 10000"/>
                <a:gd name="connsiteX2" fmla="*/ 5597 w 9943"/>
                <a:gd name="connsiteY2" fmla="*/ 1365 h 10000"/>
                <a:gd name="connsiteX3" fmla="*/ 207 w 9943"/>
                <a:gd name="connsiteY3" fmla="*/ 9295 h 10000"/>
                <a:gd name="connsiteX4" fmla="*/ 1599 w 9943"/>
                <a:gd name="connsiteY4" fmla="*/ 9548 h 10000"/>
                <a:gd name="connsiteX5" fmla="*/ 5472 w 9943"/>
                <a:gd name="connsiteY5" fmla="*/ 8723 h 10000"/>
                <a:gd name="connsiteX6" fmla="*/ 3027 w 9943"/>
                <a:gd name="connsiteY6" fmla="*/ 8696 h 10000"/>
                <a:gd name="connsiteX7" fmla="*/ 9095 w 9943"/>
                <a:gd name="connsiteY7" fmla="*/ 2244 h 10000"/>
                <a:gd name="connsiteX0" fmla="*/ 9555 w 10131"/>
                <a:gd name="connsiteY0" fmla="*/ 2301 h 10001"/>
                <a:gd name="connsiteX1" fmla="*/ 9779 w 10131"/>
                <a:gd name="connsiteY1" fmla="*/ 14 h 10001"/>
                <a:gd name="connsiteX2" fmla="*/ 5629 w 10131"/>
                <a:gd name="connsiteY2" fmla="*/ 1366 h 10001"/>
                <a:gd name="connsiteX3" fmla="*/ 208 w 10131"/>
                <a:gd name="connsiteY3" fmla="*/ 9296 h 10001"/>
                <a:gd name="connsiteX4" fmla="*/ 1608 w 10131"/>
                <a:gd name="connsiteY4" fmla="*/ 9549 h 10001"/>
                <a:gd name="connsiteX5" fmla="*/ 5503 w 10131"/>
                <a:gd name="connsiteY5" fmla="*/ 8724 h 10001"/>
                <a:gd name="connsiteX6" fmla="*/ 3044 w 10131"/>
                <a:gd name="connsiteY6" fmla="*/ 8697 h 10001"/>
                <a:gd name="connsiteX7" fmla="*/ 9555 w 10131"/>
                <a:gd name="connsiteY7" fmla="*/ 2301 h 10001"/>
                <a:gd name="connsiteX0" fmla="*/ 9499 w 10075"/>
                <a:gd name="connsiteY0" fmla="*/ 2301 h 9942"/>
                <a:gd name="connsiteX1" fmla="*/ 9723 w 10075"/>
                <a:gd name="connsiteY1" fmla="*/ 14 h 9942"/>
                <a:gd name="connsiteX2" fmla="*/ 5573 w 10075"/>
                <a:gd name="connsiteY2" fmla="*/ 1366 h 9942"/>
                <a:gd name="connsiteX3" fmla="*/ 152 w 10075"/>
                <a:gd name="connsiteY3" fmla="*/ 9296 h 9942"/>
                <a:gd name="connsiteX4" fmla="*/ 1552 w 10075"/>
                <a:gd name="connsiteY4" fmla="*/ 9549 h 9942"/>
                <a:gd name="connsiteX5" fmla="*/ 5447 w 10075"/>
                <a:gd name="connsiteY5" fmla="*/ 8724 h 9942"/>
                <a:gd name="connsiteX6" fmla="*/ 2988 w 10075"/>
                <a:gd name="connsiteY6" fmla="*/ 8697 h 9942"/>
                <a:gd name="connsiteX7" fmla="*/ 9499 w 10075"/>
                <a:gd name="connsiteY7" fmla="*/ 2301 h 9942"/>
                <a:gd name="connsiteX0" fmla="*/ 9755 w 10327"/>
                <a:gd name="connsiteY0" fmla="*/ 2314 h 10059"/>
                <a:gd name="connsiteX1" fmla="*/ 9978 w 10327"/>
                <a:gd name="connsiteY1" fmla="*/ 14 h 10059"/>
                <a:gd name="connsiteX2" fmla="*/ 5859 w 10327"/>
                <a:gd name="connsiteY2" fmla="*/ 1374 h 10059"/>
                <a:gd name="connsiteX3" fmla="*/ 478 w 10327"/>
                <a:gd name="connsiteY3" fmla="*/ 9350 h 10059"/>
                <a:gd name="connsiteX4" fmla="*/ 1867 w 10327"/>
                <a:gd name="connsiteY4" fmla="*/ 9605 h 10059"/>
                <a:gd name="connsiteX5" fmla="*/ 5733 w 10327"/>
                <a:gd name="connsiteY5" fmla="*/ 8775 h 10059"/>
                <a:gd name="connsiteX6" fmla="*/ 3293 w 10327"/>
                <a:gd name="connsiteY6" fmla="*/ 8748 h 10059"/>
                <a:gd name="connsiteX7" fmla="*/ 9755 w 10327"/>
                <a:gd name="connsiteY7" fmla="*/ 2314 h 10059"/>
                <a:gd name="connsiteX0" fmla="*/ 9362 w 9934"/>
                <a:gd name="connsiteY0" fmla="*/ 2314 h 10003"/>
                <a:gd name="connsiteX1" fmla="*/ 9585 w 9934"/>
                <a:gd name="connsiteY1" fmla="*/ 14 h 10003"/>
                <a:gd name="connsiteX2" fmla="*/ 5466 w 9934"/>
                <a:gd name="connsiteY2" fmla="*/ 1374 h 10003"/>
                <a:gd name="connsiteX3" fmla="*/ 85 w 9934"/>
                <a:gd name="connsiteY3" fmla="*/ 9350 h 10003"/>
                <a:gd name="connsiteX4" fmla="*/ 1474 w 9934"/>
                <a:gd name="connsiteY4" fmla="*/ 9605 h 10003"/>
                <a:gd name="connsiteX5" fmla="*/ 5340 w 9934"/>
                <a:gd name="connsiteY5" fmla="*/ 8775 h 10003"/>
                <a:gd name="connsiteX6" fmla="*/ 2900 w 9934"/>
                <a:gd name="connsiteY6" fmla="*/ 8748 h 10003"/>
                <a:gd name="connsiteX7" fmla="*/ 9362 w 9934"/>
                <a:gd name="connsiteY7" fmla="*/ 2314 h 10003"/>
                <a:gd name="connsiteX0" fmla="*/ 9340 w 9917"/>
                <a:gd name="connsiteY0" fmla="*/ 2313 h 9955"/>
                <a:gd name="connsiteX1" fmla="*/ 9565 w 9917"/>
                <a:gd name="connsiteY1" fmla="*/ 14 h 9955"/>
                <a:gd name="connsiteX2" fmla="*/ 5418 w 9917"/>
                <a:gd name="connsiteY2" fmla="*/ 1374 h 9955"/>
                <a:gd name="connsiteX3" fmla="*/ 2 w 9917"/>
                <a:gd name="connsiteY3" fmla="*/ 9347 h 9955"/>
                <a:gd name="connsiteX4" fmla="*/ 1400 w 9917"/>
                <a:gd name="connsiteY4" fmla="*/ 9602 h 9955"/>
                <a:gd name="connsiteX5" fmla="*/ 5291 w 9917"/>
                <a:gd name="connsiteY5" fmla="*/ 8772 h 9955"/>
                <a:gd name="connsiteX6" fmla="*/ 2835 w 9917"/>
                <a:gd name="connsiteY6" fmla="*/ 8745 h 9955"/>
                <a:gd name="connsiteX7" fmla="*/ 9340 w 9917"/>
                <a:gd name="connsiteY7" fmla="*/ 2313 h 9955"/>
                <a:gd name="connsiteX0" fmla="*/ 9418 w 10000"/>
                <a:gd name="connsiteY0" fmla="*/ 2323 h 9645"/>
                <a:gd name="connsiteX1" fmla="*/ 9645 w 10000"/>
                <a:gd name="connsiteY1" fmla="*/ 14 h 9645"/>
                <a:gd name="connsiteX2" fmla="*/ 5463 w 10000"/>
                <a:gd name="connsiteY2" fmla="*/ 1380 h 9645"/>
                <a:gd name="connsiteX3" fmla="*/ 2 w 10000"/>
                <a:gd name="connsiteY3" fmla="*/ 9389 h 9645"/>
                <a:gd name="connsiteX4" fmla="*/ 1412 w 10000"/>
                <a:gd name="connsiteY4" fmla="*/ 9645 h 9645"/>
                <a:gd name="connsiteX5" fmla="*/ 5335 w 10000"/>
                <a:gd name="connsiteY5" fmla="*/ 8812 h 9645"/>
                <a:gd name="connsiteX6" fmla="*/ 2859 w 10000"/>
                <a:gd name="connsiteY6" fmla="*/ 8785 h 9645"/>
                <a:gd name="connsiteX7" fmla="*/ 9418 w 10000"/>
                <a:gd name="connsiteY7" fmla="*/ 2323 h 9645"/>
                <a:gd name="connsiteX0" fmla="*/ 9413 w 9995"/>
                <a:gd name="connsiteY0" fmla="*/ 2409 h 10285"/>
                <a:gd name="connsiteX1" fmla="*/ 9640 w 9995"/>
                <a:gd name="connsiteY1" fmla="*/ 15 h 10285"/>
                <a:gd name="connsiteX2" fmla="*/ 5458 w 9995"/>
                <a:gd name="connsiteY2" fmla="*/ 1431 h 10285"/>
                <a:gd name="connsiteX3" fmla="*/ 2 w 9995"/>
                <a:gd name="connsiteY3" fmla="*/ 10166 h 10285"/>
                <a:gd name="connsiteX4" fmla="*/ 1407 w 9995"/>
                <a:gd name="connsiteY4" fmla="*/ 10000 h 10285"/>
                <a:gd name="connsiteX5" fmla="*/ 5330 w 9995"/>
                <a:gd name="connsiteY5" fmla="*/ 9136 h 10285"/>
                <a:gd name="connsiteX6" fmla="*/ 2854 w 9995"/>
                <a:gd name="connsiteY6" fmla="*/ 9108 h 10285"/>
                <a:gd name="connsiteX7" fmla="*/ 9413 w 9995"/>
                <a:gd name="connsiteY7" fmla="*/ 2409 h 10285"/>
                <a:gd name="connsiteX0" fmla="*/ 9416 w 9998"/>
                <a:gd name="connsiteY0" fmla="*/ 2342 h 10000"/>
                <a:gd name="connsiteX1" fmla="*/ 9643 w 9998"/>
                <a:gd name="connsiteY1" fmla="*/ 15 h 10000"/>
                <a:gd name="connsiteX2" fmla="*/ 5459 w 9998"/>
                <a:gd name="connsiteY2" fmla="*/ 1391 h 10000"/>
                <a:gd name="connsiteX3" fmla="*/ 0 w 9998"/>
                <a:gd name="connsiteY3" fmla="*/ 9884 h 10000"/>
                <a:gd name="connsiteX4" fmla="*/ 1406 w 9998"/>
                <a:gd name="connsiteY4" fmla="*/ 9723 h 10000"/>
                <a:gd name="connsiteX5" fmla="*/ 5331 w 9998"/>
                <a:gd name="connsiteY5" fmla="*/ 8883 h 10000"/>
                <a:gd name="connsiteX6" fmla="*/ 2853 w 9998"/>
                <a:gd name="connsiteY6" fmla="*/ 8856 h 10000"/>
                <a:gd name="connsiteX7" fmla="*/ 9416 w 9998"/>
                <a:gd name="connsiteY7" fmla="*/ 2342 h 10000"/>
                <a:gd name="connsiteX0" fmla="*/ 9358 w 9940"/>
                <a:gd name="connsiteY0" fmla="*/ 2342 h 9796"/>
                <a:gd name="connsiteX1" fmla="*/ 9585 w 9940"/>
                <a:gd name="connsiteY1" fmla="*/ 15 h 9796"/>
                <a:gd name="connsiteX2" fmla="*/ 5400 w 9940"/>
                <a:gd name="connsiteY2" fmla="*/ 1391 h 9796"/>
                <a:gd name="connsiteX3" fmla="*/ 0 w 9940"/>
                <a:gd name="connsiteY3" fmla="*/ 9635 h 9796"/>
                <a:gd name="connsiteX4" fmla="*/ 1346 w 9940"/>
                <a:gd name="connsiteY4" fmla="*/ 9723 h 9796"/>
                <a:gd name="connsiteX5" fmla="*/ 5272 w 9940"/>
                <a:gd name="connsiteY5" fmla="*/ 8883 h 9796"/>
                <a:gd name="connsiteX6" fmla="*/ 2794 w 9940"/>
                <a:gd name="connsiteY6" fmla="*/ 8856 h 9796"/>
                <a:gd name="connsiteX7" fmla="*/ 9358 w 9940"/>
                <a:gd name="connsiteY7" fmla="*/ 2342 h 9796"/>
                <a:gd name="connsiteX0" fmla="*/ 9414 w 10000"/>
                <a:gd name="connsiteY0" fmla="*/ 2391 h 9925"/>
                <a:gd name="connsiteX1" fmla="*/ 9643 w 10000"/>
                <a:gd name="connsiteY1" fmla="*/ 15 h 9925"/>
                <a:gd name="connsiteX2" fmla="*/ 5433 w 10000"/>
                <a:gd name="connsiteY2" fmla="*/ 1420 h 9925"/>
                <a:gd name="connsiteX3" fmla="*/ 0 w 10000"/>
                <a:gd name="connsiteY3" fmla="*/ 9836 h 9925"/>
                <a:gd name="connsiteX4" fmla="*/ 1354 w 10000"/>
                <a:gd name="connsiteY4" fmla="*/ 9925 h 9925"/>
                <a:gd name="connsiteX5" fmla="*/ 5304 w 10000"/>
                <a:gd name="connsiteY5" fmla="*/ 9068 h 9925"/>
                <a:gd name="connsiteX6" fmla="*/ 2811 w 10000"/>
                <a:gd name="connsiteY6" fmla="*/ 9040 h 9925"/>
                <a:gd name="connsiteX7" fmla="*/ 9414 w 10000"/>
                <a:gd name="connsiteY7" fmla="*/ 2391 h 9925"/>
                <a:gd name="connsiteX0" fmla="*/ 9414 w 10000"/>
                <a:gd name="connsiteY0" fmla="*/ 2409 h 10000"/>
                <a:gd name="connsiteX1" fmla="*/ 9643 w 10000"/>
                <a:gd name="connsiteY1" fmla="*/ 15 h 10000"/>
                <a:gd name="connsiteX2" fmla="*/ 5433 w 10000"/>
                <a:gd name="connsiteY2" fmla="*/ 1431 h 10000"/>
                <a:gd name="connsiteX3" fmla="*/ 0 w 10000"/>
                <a:gd name="connsiteY3" fmla="*/ 9910 h 10000"/>
                <a:gd name="connsiteX4" fmla="*/ 1354 w 10000"/>
                <a:gd name="connsiteY4" fmla="*/ 10000 h 10000"/>
                <a:gd name="connsiteX5" fmla="*/ 5475 w 10000"/>
                <a:gd name="connsiteY5" fmla="*/ 9316 h 10000"/>
                <a:gd name="connsiteX6" fmla="*/ 2811 w 10000"/>
                <a:gd name="connsiteY6" fmla="*/ 9108 h 10000"/>
                <a:gd name="connsiteX7" fmla="*/ 9414 w 10000"/>
                <a:gd name="connsiteY7" fmla="*/ 2409 h 10000"/>
                <a:gd name="connsiteX0" fmla="*/ 9414 w 10000"/>
                <a:gd name="connsiteY0" fmla="*/ 2409 h 9911"/>
                <a:gd name="connsiteX1" fmla="*/ 9643 w 10000"/>
                <a:gd name="connsiteY1" fmla="*/ 15 h 9911"/>
                <a:gd name="connsiteX2" fmla="*/ 5433 w 10000"/>
                <a:gd name="connsiteY2" fmla="*/ 1431 h 9911"/>
                <a:gd name="connsiteX3" fmla="*/ 0 w 10000"/>
                <a:gd name="connsiteY3" fmla="*/ 9910 h 9911"/>
                <a:gd name="connsiteX4" fmla="*/ 1924 w 10000"/>
                <a:gd name="connsiteY4" fmla="*/ 9849 h 9911"/>
                <a:gd name="connsiteX5" fmla="*/ 5475 w 10000"/>
                <a:gd name="connsiteY5" fmla="*/ 9316 h 9911"/>
                <a:gd name="connsiteX6" fmla="*/ 2811 w 10000"/>
                <a:gd name="connsiteY6" fmla="*/ 9108 h 9911"/>
                <a:gd name="connsiteX7" fmla="*/ 9414 w 10000"/>
                <a:gd name="connsiteY7" fmla="*/ 2409 h 9911"/>
                <a:gd name="connsiteX0" fmla="*/ 9414 w 10000"/>
                <a:gd name="connsiteY0" fmla="*/ 2431 h 10000"/>
                <a:gd name="connsiteX1" fmla="*/ 9643 w 10000"/>
                <a:gd name="connsiteY1" fmla="*/ 15 h 10000"/>
                <a:gd name="connsiteX2" fmla="*/ 5433 w 10000"/>
                <a:gd name="connsiteY2" fmla="*/ 1444 h 10000"/>
                <a:gd name="connsiteX3" fmla="*/ 0 w 10000"/>
                <a:gd name="connsiteY3" fmla="*/ 9999 h 10000"/>
                <a:gd name="connsiteX4" fmla="*/ 1924 w 10000"/>
                <a:gd name="connsiteY4" fmla="*/ 9937 h 10000"/>
                <a:gd name="connsiteX5" fmla="*/ 5475 w 10000"/>
                <a:gd name="connsiteY5" fmla="*/ 9400 h 10000"/>
                <a:gd name="connsiteX6" fmla="*/ 2811 w 10000"/>
                <a:gd name="connsiteY6" fmla="*/ 9190 h 10000"/>
                <a:gd name="connsiteX7" fmla="*/ 9414 w 10000"/>
                <a:gd name="connsiteY7" fmla="*/ 2431 h 10000"/>
                <a:gd name="connsiteX0" fmla="*/ 9414 w 10000"/>
                <a:gd name="connsiteY0" fmla="*/ 2431 h 10485"/>
                <a:gd name="connsiteX1" fmla="*/ 9643 w 10000"/>
                <a:gd name="connsiteY1" fmla="*/ 15 h 10485"/>
                <a:gd name="connsiteX2" fmla="*/ 5433 w 10000"/>
                <a:gd name="connsiteY2" fmla="*/ 1444 h 10485"/>
                <a:gd name="connsiteX3" fmla="*/ 0 w 10000"/>
                <a:gd name="connsiteY3" fmla="*/ 9999 h 10485"/>
                <a:gd name="connsiteX4" fmla="*/ 5475 w 10000"/>
                <a:gd name="connsiteY4" fmla="*/ 9400 h 10485"/>
                <a:gd name="connsiteX5" fmla="*/ 2811 w 10000"/>
                <a:gd name="connsiteY5" fmla="*/ 9190 h 10485"/>
                <a:gd name="connsiteX6" fmla="*/ 9414 w 10000"/>
                <a:gd name="connsiteY6" fmla="*/ 2431 h 10485"/>
                <a:gd name="connsiteX0" fmla="*/ 9414 w 10000"/>
                <a:gd name="connsiteY0" fmla="*/ 2431 h 10091"/>
                <a:gd name="connsiteX1" fmla="*/ 9643 w 10000"/>
                <a:gd name="connsiteY1" fmla="*/ 15 h 10091"/>
                <a:gd name="connsiteX2" fmla="*/ 5433 w 10000"/>
                <a:gd name="connsiteY2" fmla="*/ 1444 h 10091"/>
                <a:gd name="connsiteX3" fmla="*/ 0 w 10000"/>
                <a:gd name="connsiteY3" fmla="*/ 9999 h 10091"/>
                <a:gd name="connsiteX4" fmla="*/ 5475 w 10000"/>
                <a:gd name="connsiteY4" fmla="*/ 9400 h 10091"/>
                <a:gd name="connsiteX5" fmla="*/ 2811 w 10000"/>
                <a:gd name="connsiteY5" fmla="*/ 9190 h 10091"/>
                <a:gd name="connsiteX6" fmla="*/ 9414 w 10000"/>
                <a:gd name="connsiteY6" fmla="*/ 2431 h 10091"/>
                <a:gd name="connsiteX0" fmla="*/ 9414 w 10000"/>
                <a:gd name="connsiteY0" fmla="*/ 2431 h 10117"/>
                <a:gd name="connsiteX1" fmla="*/ 9643 w 10000"/>
                <a:gd name="connsiteY1" fmla="*/ 15 h 10117"/>
                <a:gd name="connsiteX2" fmla="*/ 5433 w 10000"/>
                <a:gd name="connsiteY2" fmla="*/ 1444 h 10117"/>
                <a:gd name="connsiteX3" fmla="*/ 0 w 10000"/>
                <a:gd name="connsiteY3" fmla="*/ 9999 h 10117"/>
                <a:gd name="connsiteX4" fmla="*/ 5820 w 10000"/>
                <a:gd name="connsiteY4" fmla="*/ 9642 h 10117"/>
                <a:gd name="connsiteX5" fmla="*/ 2811 w 10000"/>
                <a:gd name="connsiteY5" fmla="*/ 9190 h 10117"/>
                <a:gd name="connsiteX6" fmla="*/ 9414 w 10000"/>
                <a:gd name="connsiteY6" fmla="*/ 2431 h 10117"/>
                <a:gd name="connsiteX0" fmla="*/ 9414 w 10000"/>
                <a:gd name="connsiteY0" fmla="*/ 2431 h 10128"/>
                <a:gd name="connsiteX1" fmla="*/ 9643 w 10000"/>
                <a:gd name="connsiteY1" fmla="*/ 15 h 10128"/>
                <a:gd name="connsiteX2" fmla="*/ 5433 w 10000"/>
                <a:gd name="connsiteY2" fmla="*/ 1444 h 10128"/>
                <a:gd name="connsiteX3" fmla="*/ 0 w 10000"/>
                <a:gd name="connsiteY3" fmla="*/ 9999 h 10128"/>
                <a:gd name="connsiteX4" fmla="*/ 5820 w 10000"/>
                <a:gd name="connsiteY4" fmla="*/ 9642 h 10128"/>
                <a:gd name="connsiteX5" fmla="*/ 2811 w 10000"/>
                <a:gd name="connsiteY5" fmla="*/ 9190 h 10128"/>
                <a:gd name="connsiteX6" fmla="*/ 9414 w 10000"/>
                <a:gd name="connsiteY6" fmla="*/ 2431 h 10128"/>
                <a:gd name="connsiteX0" fmla="*/ 9414 w 10000"/>
                <a:gd name="connsiteY0" fmla="*/ 2431 h 10163"/>
                <a:gd name="connsiteX1" fmla="*/ 9643 w 10000"/>
                <a:gd name="connsiteY1" fmla="*/ 15 h 10163"/>
                <a:gd name="connsiteX2" fmla="*/ 5433 w 10000"/>
                <a:gd name="connsiteY2" fmla="*/ 1444 h 10163"/>
                <a:gd name="connsiteX3" fmla="*/ 0 w 10000"/>
                <a:gd name="connsiteY3" fmla="*/ 9999 h 10163"/>
                <a:gd name="connsiteX4" fmla="*/ 6100 w 10000"/>
                <a:gd name="connsiteY4" fmla="*/ 9816 h 10163"/>
                <a:gd name="connsiteX5" fmla="*/ 2811 w 10000"/>
                <a:gd name="connsiteY5" fmla="*/ 9190 h 10163"/>
                <a:gd name="connsiteX6" fmla="*/ 9414 w 10000"/>
                <a:gd name="connsiteY6" fmla="*/ 2431 h 10163"/>
                <a:gd name="connsiteX0" fmla="*/ 9414 w 10000"/>
                <a:gd name="connsiteY0" fmla="*/ 2431 h 10163"/>
                <a:gd name="connsiteX1" fmla="*/ 9643 w 10000"/>
                <a:gd name="connsiteY1" fmla="*/ 15 h 10163"/>
                <a:gd name="connsiteX2" fmla="*/ 5433 w 10000"/>
                <a:gd name="connsiteY2" fmla="*/ 1444 h 10163"/>
                <a:gd name="connsiteX3" fmla="*/ 0 w 10000"/>
                <a:gd name="connsiteY3" fmla="*/ 9999 h 10163"/>
                <a:gd name="connsiteX4" fmla="*/ 6100 w 10000"/>
                <a:gd name="connsiteY4" fmla="*/ 9816 h 10163"/>
                <a:gd name="connsiteX5" fmla="*/ 2811 w 10000"/>
                <a:gd name="connsiteY5" fmla="*/ 9190 h 10163"/>
                <a:gd name="connsiteX6" fmla="*/ 9414 w 10000"/>
                <a:gd name="connsiteY6" fmla="*/ 2431 h 10163"/>
                <a:gd name="connsiteX0" fmla="*/ 9414 w 10000"/>
                <a:gd name="connsiteY0" fmla="*/ 2431 h 10157"/>
                <a:gd name="connsiteX1" fmla="*/ 9643 w 10000"/>
                <a:gd name="connsiteY1" fmla="*/ 15 h 10157"/>
                <a:gd name="connsiteX2" fmla="*/ 5433 w 10000"/>
                <a:gd name="connsiteY2" fmla="*/ 1444 h 10157"/>
                <a:gd name="connsiteX3" fmla="*/ 0 w 10000"/>
                <a:gd name="connsiteY3" fmla="*/ 9999 h 10157"/>
                <a:gd name="connsiteX4" fmla="*/ 6100 w 10000"/>
                <a:gd name="connsiteY4" fmla="*/ 9816 h 10157"/>
                <a:gd name="connsiteX5" fmla="*/ 2811 w 10000"/>
                <a:gd name="connsiteY5" fmla="*/ 9190 h 10157"/>
                <a:gd name="connsiteX6" fmla="*/ 9414 w 10000"/>
                <a:gd name="connsiteY6" fmla="*/ 2431 h 10157"/>
                <a:gd name="connsiteX0" fmla="*/ 9414 w 10000"/>
                <a:gd name="connsiteY0" fmla="*/ 2431 h 10167"/>
                <a:gd name="connsiteX1" fmla="*/ 9643 w 10000"/>
                <a:gd name="connsiteY1" fmla="*/ 15 h 10167"/>
                <a:gd name="connsiteX2" fmla="*/ 5433 w 10000"/>
                <a:gd name="connsiteY2" fmla="*/ 1444 h 10167"/>
                <a:gd name="connsiteX3" fmla="*/ 0 w 10000"/>
                <a:gd name="connsiteY3" fmla="*/ 9999 h 10167"/>
                <a:gd name="connsiteX4" fmla="*/ 5448 w 10000"/>
                <a:gd name="connsiteY4" fmla="*/ 9856 h 10167"/>
                <a:gd name="connsiteX5" fmla="*/ 2811 w 10000"/>
                <a:gd name="connsiteY5" fmla="*/ 9190 h 10167"/>
                <a:gd name="connsiteX6" fmla="*/ 9414 w 10000"/>
                <a:gd name="connsiteY6" fmla="*/ 2431 h 10167"/>
                <a:gd name="connsiteX0" fmla="*/ 9414 w 10000"/>
                <a:gd name="connsiteY0" fmla="*/ 2431 h 10167"/>
                <a:gd name="connsiteX1" fmla="*/ 9643 w 10000"/>
                <a:gd name="connsiteY1" fmla="*/ 15 h 10167"/>
                <a:gd name="connsiteX2" fmla="*/ 5433 w 10000"/>
                <a:gd name="connsiteY2" fmla="*/ 1444 h 10167"/>
                <a:gd name="connsiteX3" fmla="*/ 0 w 10000"/>
                <a:gd name="connsiteY3" fmla="*/ 9999 h 10167"/>
                <a:gd name="connsiteX4" fmla="*/ 5448 w 10000"/>
                <a:gd name="connsiteY4" fmla="*/ 9856 h 10167"/>
                <a:gd name="connsiteX5" fmla="*/ 2811 w 10000"/>
                <a:gd name="connsiteY5" fmla="*/ 9190 h 10167"/>
                <a:gd name="connsiteX6" fmla="*/ 9414 w 10000"/>
                <a:gd name="connsiteY6" fmla="*/ 2431 h 10167"/>
                <a:gd name="connsiteX0" fmla="*/ 9423 w 10009"/>
                <a:gd name="connsiteY0" fmla="*/ 2436 h 10172"/>
                <a:gd name="connsiteX1" fmla="*/ 9652 w 10009"/>
                <a:gd name="connsiteY1" fmla="*/ 20 h 10172"/>
                <a:gd name="connsiteX2" fmla="*/ 5442 w 10009"/>
                <a:gd name="connsiteY2" fmla="*/ 1449 h 10172"/>
                <a:gd name="connsiteX3" fmla="*/ 4182 w 10009"/>
                <a:gd name="connsiteY3" fmla="*/ 4488 h 10172"/>
                <a:gd name="connsiteX4" fmla="*/ 9 w 10009"/>
                <a:gd name="connsiteY4" fmla="*/ 10004 h 10172"/>
                <a:gd name="connsiteX5" fmla="*/ 5457 w 10009"/>
                <a:gd name="connsiteY5" fmla="*/ 9861 h 10172"/>
                <a:gd name="connsiteX6" fmla="*/ 2820 w 10009"/>
                <a:gd name="connsiteY6" fmla="*/ 9195 h 10172"/>
                <a:gd name="connsiteX7" fmla="*/ 9423 w 10009"/>
                <a:gd name="connsiteY7" fmla="*/ 2436 h 10172"/>
                <a:gd name="connsiteX0" fmla="*/ 9423 w 10009"/>
                <a:gd name="connsiteY0" fmla="*/ 2436 h 10172"/>
                <a:gd name="connsiteX1" fmla="*/ 9652 w 10009"/>
                <a:gd name="connsiteY1" fmla="*/ 20 h 10172"/>
                <a:gd name="connsiteX2" fmla="*/ 5442 w 10009"/>
                <a:gd name="connsiteY2" fmla="*/ 1449 h 10172"/>
                <a:gd name="connsiteX3" fmla="*/ 4268 w 10009"/>
                <a:gd name="connsiteY3" fmla="*/ 4822 h 10172"/>
                <a:gd name="connsiteX4" fmla="*/ 9 w 10009"/>
                <a:gd name="connsiteY4" fmla="*/ 10004 h 10172"/>
                <a:gd name="connsiteX5" fmla="*/ 5457 w 10009"/>
                <a:gd name="connsiteY5" fmla="*/ 9861 h 10172"/>
                <a:gd name="connsiteX6" fmla="*/ 2820 w 10009"/>
                <a:gd name="connsiteY6" fmla="*/ 9195 h 10172"/>
                <a:gd name="connsiteX7" fmla="*/ 9423 w 10009"/>
                <a:gd name="connsiteY7" fmla="*/ 2436 h 10172"/>
                <a:gd name="connsiteX0" fmla="*/ 9423 w 9830"/>
                <a:gd name="connsiteY0" fmla="*/ 2411 h 10147"/>
                <a:gd name="connsiteX1" fmla="*/ 8721 w 9830"/>
                <a:gd name="connsiteY1" fmla="*/ 22 h 10147"/>
                <a:gd name="connsiteX2" fmla="*/ 5442 w 9830"/>
                <a:gd name="connsiteY2" fmla="*/ 1424 h 10147"/>
                <a:gd name="connsiteX3" fmla="*/ 4268 w 9830"/>
                <a:gd name="connsiteY3" fmla="*/ 4797 h 10147"/>
                <a:gd name="connsiteX4" fmla="*/ 9 w 9830"/>
                <a:gd name="connsiteY4" fmla="*/ 9979 h 10147"/>
                <a:gd name="connsiteX5" fmla="*/ 5457 w 9830"/>
                <a:gd name="connsiteY5" fmla="*/ 9836 h 10147"/>
                <a:gd name="connsiteX6" fmla="*/ 2820 w 9830"/>
                <a:gd name="connsiteY6" fmla="*/ 9170 h 10147"/>
                <a:gd name="connsiteX7" fmla="*/ 9423 w 9830"/>
                <a:gd name="connsiteY7" fmla="*/ 2411 h 10147"/>
                <a:gd name="connsiteX0" fmla="*/ 9093 w 9619"/>
                <a:gd name="connsiteY0" fmla="*/ 2435 h 10001"/>
                <a:gd name="connsiteX1" fmla="*/ 8872 w 9619"/>
                <a:gd name="connsiteY1" fmla="*/ 23 h 10001"/>
                <a:gd name="connsiteX2" fmla="*/ 5536 w 9619"/>
                <a:gd name="connsiteY2" fmla="*/ 1404 h 10001"/>
                <a:gd name="connsiteX3" fmla="*/ 4342 w 9619"/>
                <a:gd name="connsiteY3" fmla="*/ 4729 h 10001"/>
                <a:gd name="connsiteX4" fmla="*/ 9 w 9619"/>
                <a:gd name="connsiteY4" fmla="*/ 9835 h 10001"/>
                <a:gd name="connsiteX5" fmla="*/ 5551 w 9619"/>
                <a:gd name="connsiteY5" fmla="*/ 9695 h 10001"/>
                <a:gd name="connsiteX6" fmla="*/ 2869 w 9619"/>
                <a:gd name="connsiteY6" fmla="*/ 9038 h 10001"/>
                <a:gd name="connsiteX7" fmla="*/ 9093 w 9619"/>
                <a:gd name="connsiteY7" fmla="*/ 2435 h 10001"/>
                <a:gd name="connsiteX0" fmla="*/ 9453 w 10086"/>
                <a:gd name="connsiteY0" fmla="*/ 2602 h 10167"/>
                <a:gd name="connsiteX1" fmla="*/ 9424 w 10086"/>
                <a:gd name="connsiteY1" fmla="*/ 19 h 10167"/>
                <a:gd name="connsiteX2" fmla="*/ 5755 w 10086"/>
                <a:gd name="connsiteY2" fmla="*/ 1571 h 10167"/>
                <a:gd name="connsiteX3" fmla="*/ 4514 w 10086"/>
                <a:gd name="connsiteY3" fmla="*/ 4896 h 10167"/>
                <a:gd name="connsiteX4" fmla="*/ 9 w 10086"/>
                <a:gd name="connsiteY4" fmla="*/ 10001 h 10167"/>
                <a:gd name="connsiteX5" fmla="*/ 5771 w 10086"/>
                <a:gd name="connsiteY5" fmla="*/ 9861 h 10167"/>
                <a:gd name="connsiteX6" fmla="*/ 2983 w 10086"/>
                <a:gd name="connsiteY6" fmla="*/ 9204 h 10167"/>
                <a:gd name="connsiteX7" fmla="*/ 9453 w 10086"/>
                <a:gd name="connsiteY7" fmla="*/ 2602 h 10167"/>
                <a:gd name="connsiteX0" fmla="*/ 9453 w 10105"/>
                <a:gd name="connsiteY0" fmla="*/ 2690 h 10255"/>
                <a:gd name="connsiteX1" fmla="*/ 9465 w 10105"/>
                <a:gd name="connsiteY1" fmla="*/ 18 h 10255"/>
                <a:gd name="connsiteX2" fmla="*/ 5755 w 10105"/>
                <a:gd name="connsiteY2" fmla="*/ 1659 h 10255"/>
                <a:gd name="connsiteX3" fmla="*/ 4514 w 10105"/>
                <a:gd name="connsiteY3" fmla="*/ 4984 h 10255"/>
                <a:gd name="connsiteX4" fmla="*/ 9 w 10105"/>
                <a:gd name="connsiteY4" fmla="*/ 10089 h 10255"/>
                <a:gd name="connsiteX5" fmla="*/ 5771 w 10105"/>
                <a:gd name="connsiteY5" fmla="*/ 9949 h 10255"/>
                <a:gd name="connsiteX6" fmla="*/ 2983 w 10105"/>
                <a:gd name="connsiteY6" fmla="*/ 9292 h 10255"/>
                <a:gd name="connsiteX7" fmla="*/ 9453 w 10105"/>
                <a:gd name="connsiteY7" fmla="*/ 2690 h 1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5" h="10255">
                  <a:moveTo>
                    <a:pt x="9453" y="2690"/>
                  </a:moveTo>
                  <a:cubicBezTo>
                    <a:pt x="10533" y="1144"/>
                    <a:pt x="10082" y="190"/>
                    <a:pt x="9465" y="18"/>
                  </a:cubicBezTo>
                  <a:cubicBezTo>
                    <a:pt x="8849" y="-154"/>
                    <a:pt x="6720" y="925"/>
                    <a:pt x="5755" y="1659"/>
                  </a:cubicBezTo>
                  <a:cubicBezTo>
                    <a:pt x="4791" y="2394"/>
                    <a:pt x="5471" y="3578"/>
                    <a:pt x="4514" y="4984"/>
                  </a:cubicBezTo>
                  <a:cubicBezTo>
                    <a:pt x="3557" y="6388"/>
                    <a:pt x="-215" y="9207"/>
                    <a:pt x="9" y="10089"/>
                  </a:cubicBezTo>
                  <a:cubicBezTo>
                    <a:pt x="1159" y="10451"/>
                    <a:pt x="4156" y="10138"/>
                    <a:pt x="5771" y="9949"/>
                  </a:cubicBezTo>
                  <a:cubicBezTo>
                    <a:pt x="6344" y="9568"/>
                    <a:pt x="4559" y="9468"/>
                    <a:pt x="2983" y="9292"/>
                  </a:cubicBezTo>
                  <a:cubicBezTo>
                    <a:pt x="9178" y="4437"/>
                    <a:pt x="8373" y="4236"/>
                    <a:pt x="9453" y="2690"/>
                  </a:cubicBezTo>
                  <a:close/>
                </a:path>
              </a:pathLst>
            </a:custGeom>
            <a:solidFill>
              <a:srgbClr val="28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19" name="Freeform 97">
              <a:extLst>
                <a:ext uri="{FF2B5EF4-FFF2-40B4-BE49-F238E27FC236}">
                  <a16:creationId xmlns:a16="http://schemas.microsoft.com/office/drawing/2014/main" id="{202A4376-2601-B5A2-F3BE-FB0465E3EAF4}"/>
                </a:ext>
              </a:extLst>
            </p:cNvPr>
            <p:cNvSpPr>
              <a:spLocks/>
            </p:cNvSpPr>
            <p:nvPr/>
          </p:nvSpPr>
          <p:spPr bwMode="auto">
            <a:xfrm rot="21329059">
              <a:off x="8337976" y="5563366"/>
              <a:ext cx="72687" cy="92879"/>
            </a:xfrm>
            <a:custGeom>
              <a:avLst/>
              <a:gdLst>
                <a:gd name="T0" fmla="*/ 56 w 73"/>
                <a:gd name="T1" fmla="*/ 1 h 99"/>
                <a:gd name="T2" fmla="*/ 58 w 73"/>
                <a:gd name="T3" fmla="*/ 37 h 99"/>
                <a:gd name="T4" fmla="*/ 61 w 73"/>
                <a:gd name="T5" fmla="*/ 45 h 99"/>
                <a:gd name="T6" fmla="*/ 70 w 73"/>
                <a:gd name="T7" fmla="*/ 57 h 99"/>
                <a:gd name="T8" fmla="*/ 70 w 73"/>
                <a:gd name="T9" fmla="*/ 75 h 99"/>
                <a:gd name="T10" fmla="*/ 67 w 73"/>
                <a:gd name="T11" fmla="*/ 80 h 99"/>
                <a:gd name="T12" fmla="*/ 31 w 73"/>
                <a:gd name="T13" fmla="*/ 95 h 99"/>
                <a:gd name="T14" fmla="*/ 23 w 73"/>
                <a:gd name="T15" fmla="*/ 91 h 99"/>
                <a:gd name="T16" fmla="*/ 4 w 73"/>
                <a:gd name="T17" fmla="*/ 65 h 99"/>
                <a:gd name="T18" fmla="*/ 14 w 73"/>
                <a:gd name="T19" fmla="*/ 43 h 99"/>
                <a:gd name="T20" fmla="*/ 16 w 73"/>
                <a:gd name="T21" fmla="*/ 36 h 99"/>
                <a:gd name="T22" fmla="*/ 21 w 73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99">
                  <a:moveTo>
                    <a:pt x="56" y="1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59" y="41"/>
                    <a:pt x="60" y="42"/>
                    <a:pt x="61" y="45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2" y="62"/>
                    <a:pt x="73" y="69"/>
                    <a:pt x="70" y="75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1" y="93"/>
                    <a:pt x="44" y="99"/>
                    <a:pt x="31" y="95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12" y="87"/>
                    <a:pt x="0" y="75"/>
                    <a:pt x="4" y="6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0"/>
                    <a:pt x="16" y="37"/>
                    <a:pt x="16" y="36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D7D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20" name="Freeform 98">
              <a:extLst>
                <a:ext uri="{FF2B5EF4-FFF2-40B4-BE49-F238E27FC236}">
                  <a16:creationId xmlns:a16="http://schemas.microsoft.com/office/drawing/2014/main" id="{77D90138-3327-0C0C-CE1B-74989F270F6F}"/>
                </a:ext>
              </a:extLst>
            </p:cNvPr>
            <p:cNvSpPr>
              <a:spLocks/>
            </p:cNvSpPr>
            <p:nvPr/>
          </p:nvSpPr>
          <p:spPr bwMode="auto">
            <a:xfrm rot="20553780">
              <a:off x="8282577" y="5202511"/>
              <a:ext cx="274597" cy="363435"/>
            </a:xfrm>
            <a:custGeom>
              <a:avLst/>
              <a:gdLst>
                <a:gd name="T0" fmla="*/ 286 w 286"/>
                <a:gd name="T1" fmla="*/ 13 h 376"/>
                <a:gd name="T2" fmla="*/ 63 w 286"/>
                <a:gd name="T3" fmla="*/ 374 h 376"/>
                <a:gd name="T4" fmla="*/ 8 w 286"/>
                <a:gd name="T5" fmla="*/ 369 h 376"/>
                <a:gd name="T6" fmla="*/ 191 w 286"/>
                <a:gd name="T7" fmla="*/ 0 h 376"/>
                <a:gd name="T8" fmla="*/ 286 w 286"/>
                <a:gd name="T9" fmla="*/ 1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376">
                  <a:moveTo>
                    <a:pt x="286" y="13"/>
                  </a:moveTo>
                  <a:cubicBezTo>
                    <a:pt x="286" y="13"/>
                    <a:pt x="141" y="89"/>
                    <a:pt x="63" y="374"/>
                  </a:cubicBezTo>
                  <a:cubicBezTo>
                    <a:pt x="9" y="376"/>
                    <a:pt x="8" y="369"/>
                    <a:pt x="8" y="369"/>
                  </a:cubicBezTo>
                  <a:cubicBezTo>
                    <a:pt x="8" y="369"/>
                    <a:pt x="0" y="169"/>
                    <a:pt x="191" y="0"/>
                  </a:cubicBezTo>
                  <a:lnTo>
                    <a:pt x="286" y="1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82459522-6F35-91A4-B7BA-9274C6525A51}"/>
                </a:ext>
              </a:extLst>
            </p:cNvPr>
            <p:cNvSpPr>
              <a:spLocks/>
            </p:cNvSpPr>
            <p:nvPr/>
          </p:nvSpPr>
          <p:spPr bwMode="auto">
            <a:xfrm rot="21329059">
              <a:off x="8300454" y="5607306"/>
              <a:ext cx="310216" cy="640796"/>
            </a:xfrm>
            <a:custGeom>
              <a:avLst/>
              <a:gdLst>
                <a:gd name="T0" fmla="*/ 432 w 706"/>
                <a:gd name="T1" fmla="*/ 384 h 724"/>
                <a:gd name="T2" fmla="*/ 340 w 706"/>
                <a:gd name="T3" fmla="*/ 41 h 724"/>
                <a:gd name="T4" fmla="*/ 139 w 706"/>
                <a:gd name="T5" fmla="*/ 104 h 724"/>
                <a:gd name="T6" fmla="*/ 2 w 706"/>
                <a:gd name="T7" fmla="*/ 698 h 724"/>
                <a:gd name="T8" fmla="*/ 43 w 706"/>
                <a:gd name="T9" fmla="*/ 717 h 724"/>
                <a:gd name="T10" fmla="*/ 157 w 706"/>
                <a:gd name="T11" fmla="*/ 655 h 724"/>
                <a:gd name="T12" fmla="*/ 85 w 706"/>
                <a:gd name="T13" fmla="*/ 653 h 724"/>
                <a:gd name="T14" fmla="*/ 302 w 706"/>
                <a:gd name="T15" fmla="*/ 154 h 724"/>
                <a:gd name="T16" fmla="*/ 340 w 706"/>
                <a:gd name="T17" fmla="*/ 425 h 724"/>
                <a:gd name="T18" fmla="*/ 338 w 706"/>
                <a:gd name="T19" fmla="*/ 425 h 724"/>
                <a:gd name="T20" fmla="*/ 356 w 706"/>
                <a:gd name="T21" fmla="*/ 441 h 724"/>
                <a:gd name="T22" fmla="*/ 511 w 706"/>
                <a:gd name="T23" fmla="*/ 394 h 724"/>
                <a:gd name="T24" fmla="*/ 432 w 706"/>
                <a:gd name="T25" fmla="*/ 384 h 724"/>
                <a:gd name="connsiteX0" fmla="*/ 6094 w 7535"/>
                <a:gd name="connsiteY0" fmla="*/ 4756 h 9378"/>
                <a:gd name="connsiteX1" fmla="*/ 4791 w 7535"/>
                <a:gd name="connsiteY1" fmla="*/ 18 h 9378"/>
                <a:gd name="connsiteX2" fmla="*/ 1944 w 7535"/>
                <a:gd name="connsiteY2" fmla="*/ 888 h 9378"/>
                <a:gd name="connsiteX3" fmla="*/ 3 w 7535"/>
                <a:gd name="connsiteY3" fmla="*/ 9093 h 9378"/>
                <a:gd name="connsiteX4" fmla="*/ 584 w 7535"/>
                <a:gd name="connsiteY4" fmla="*/ 9355 h 9378"/>
                <a:gd name="connsiteX5" fmla="*/ 2199 w 7535"/>
                <a:gd name="connsiteY5" fmla="*/ 8499 h 9378"/>
                <a:gd name="connsiteX6" fmla="*/ 1179 w 7535"/>
                <a:gd name="connsiteY6" fmla="*/ 8471 h 9378"/>
                <a:gd name="connsiteX7" fmla="*/ 4253 w 7535"/>
                <a:gd name="connsiteY7" fmla="*/ 1579 h 9378"/>
                <a:gd name="connsiteX8" fmla="*/ 4791 w 7535"/>
                <a:gd name="connsiteY8" fmla="*/ 5322 h 9378"/>
                <a:gd name="connsiteX9" fmla="*/ 5017 w 7535"/>
                <a:gd name="connsiteY9" fmla="*/ 5543 h 9378"/>
                <a:gd name="connsiteX10" fmla="*/ 7213 w 7535"/>
                <a:gd name="connsiteY10" fmla="*/ 4894 h 9378"/>
                <a:gd name="connsiteX11" fmla="*/ 6094 w 7535"/>
                <a:gd name="connsiteY11" fmla="*/ 4756 h 9378"/>
                <a:gd name="connsiteX0" fmla="*/ 8088 w 10000"/>
                <a:gd name="connsiteY0" fmla="*/ 5071 h 10000"/>
                <a:gd name="connsiteX1" fmla="*/ 6358 w 10000"/>
                <a:gd name="connsiteY1" fmla="*/ 19 h 10000"/>
                <a:gd name="connsiteX2" fmla="*/ 2580 w 10000"/>
                <a:gd name="connsiteY2" fmla="*/ 947 h 10000"/>
                <a:gd name="connsiteX3" fmla="*/ 4 w 10000"/>
                <a:gd name="connsiteY3" fmla="*/ 9696 h 10000"/>
                <a:gd name="connsiteX4" fmla="*/ 775 w 10000"/>
                <a:gd name="connsiteY4" fmla="*/ 9975 h 10000"/>
                <a:gd name="connsiteX5" fmla="*/ 2918 w 10000"/>
                <a:gd name="connsiteY5" fmla="*/ 9063 h 10000"/>
                <a:gd name="connsiteX6" fmla="*/ 1565 w 10000"/>
                <a:gd name="connsiteY6" fmla="*/ 9033 h 10000"/>
                <a:gd name="connsiteX7" fmla="*/ 5644 w 10000"/>
                <a:gd name="connsiteY7" fmla="*/ 1684 h 10000"/>
                <a:gd name="connsiteX8" fmla="*/ 6658 w 10000"/>
                <a:gd name="connsiteY8" fmla="*/ 5911 h 10000"/>
                <a:gd name="connsiteX9" fmla="*/ 9573 w 10000"/>
                <a:gd name="connsiteY9" fmla="*/ 5219 h 10000"/>
                <a:gd name="connsiteX10" fmla="*/ 8088 w 10000"/>
                <a:gd name="connsiteY10" fmla="*/ 5071 h 10000"/>
                <a:gd name="connsiteX0" fmla="*/ 8088 w 10000"/>
                <a:gd name="connsiteY0" fmla="*/ 5071 h 10000"/>
                <a:gd name="connsiteX1" fmla="*/ 6358 w 10000"/>
                <a:gd name="connsiteY1" fmla="*/ 19 h 10000"/>
                <a:gd name="connsiteX2" fmla="*/ 2580 w 10000"/>
                <a:gd name="connsiteY2" fmla="*/ 947 h 10000"/>
                <a:gd name="connsiteX3" fmla="*/ 4 w 10000"/>
                <a:gd name="connsiteY3" fmla="*/ 9696 h 10000"/>
                <a:gd name="connsiteX4" fmla="*/ 775 w 10000"/>
                <a:gd name="connsiteY4" fmla="*/ 9975 h 10000"/>
                <a:gd name="connsiteX5" fmla="*/ 2918 w 10000"/>
                <a:gd name="connsiteY5" fmla="*/ 9063 h 10000"/>
                <a:gd name="connsiteX6" fmla="*/ 1565 w 10000"/>
                <a:gd name="connsiteY6" fmla="*/ 9033 h 10000"/>
                <a:gd name="connsiteX7" fmla="*/ 5644 w 10000"/>
                <a:gd name="connsiteY7" fmla="*/ 1684 h 10000"/>
                <a:gd name="connsiteX8" fmla="*/ 9573 w 10000"/>
                <a:gd name="connsiteY8" fmla="*/ 5219 h 10000"/>
                <a:gd name="connsiteX9" fmla="*/ 8088 w 10000"/>
                <a:gd name="connsiteY9" fmla="*/ 5071 h 10000"/>
                <a:gd name="connsiteX0" fmla="*/ 9573 w 9577"/>
                <a:gd name="connsiteY0" fmla="*/ 5200 h 9981"/>
                <a:gd name="connsiteX1" fmla="*/ 6358 w 9577"/>
                <a:gd name="connsiteY1" fmla="*/ 0 h 9981"/>
                <a:gd name="connsiteX2" fmla="*/ 2580 w 9577"/>
                <a:gd name="connsiteY2" fmla="*/ 928 h 9981"/>
                <a:gd name="connsiteX3" fmla="*/ 4 w 9577"/>
                <a:gd name="connsiteY3" fmla="*/ 9677 h 9981"/>
                <a:gd name="connsiteX4" fmla="*/ 775 w 9577"/>
                <a:gd name="connsiteY4" fmla="*/ 9956 h 9981"/>
                <a:gd name="connsiteX5" fmla="*/ 2918 w 9577"/>
                <a:gd name="connsiteY5" fmla="*/ 9044 h 9981"/>
                <a:gd name="connsiteX6" fmla="*/ 1565 w 9577"/>
                <a:gd name="connsiteY6" fmla="*/ 9014 h 9981"/>
                <a:gd name="connsiteX7" fmla="*/ 5644 w 9577"/>
                <a:gd name="connsiteY7" fmla="*/ 1665 h 9981"/>
                <a:gd name="connsiteX8" fmla="*/ 9573 w 9577"/>
                <a:gd name="connsiteY8" fmla="*/ 5200 h 9981"/>
                <a:gd name="connsiteX0" fmla="*/ 5893 w 6870"/>
                <a:gd name="connsiteY0" fmla="*/ 1668 h 10000"/>
                <a:gd name="connsiteX1" fmla="*/ 6639 w 6870"/>
                <a:gd name="connsiteY1" fmla="*/ 0 h 10000"/>
                <a:gd name="connsiteX2" fmla="*/ 2694 w 6870"/>
                <a:gd name="connsiteY2" fmla="*/ 930 h 10000"/>
                <a:gd name="connsiteX3" fmla="*/ 4 w 6870"/>
                <a:gd name="connsiteY3" fmla="*/ 9695 h 10000"/>
                <a:gd name="connsiteX4" fmla="*/ 809 w 6870"/>
                <a:gd name="connsiteY4" fmla="*/ 9975 h 10000"/>
                <a:gd name="connsiteX5" fmla="*/ 3047 w 6870"/>
                <a:gd name="connsiteY5" fmla="*/ 9061 h 10000"/>
                <a:gd name="connsiteX6" fmla="*/ 1634 w 6870"/>
                <a:gd name="connsiteY6" fmla="*/ 9031 h 10000"/>
                <a:gd name="connsiteX7" fmla="*/ 5893 w 6870"/>
                <a:gd name="connsiteY7" fmla="*/ 1668 h 10000"/>
                <a:gd name="connsiteX0" fmla="*/ 8578 w 10001"/>
                <a:gd name="connsiteY0" fmla="*/ 1668 h 10000"/>
                <a:gd name="connsiteX1" fmla="*/ 9664 w 10001"/>
                <a:gd name="connsiteY1" fmla="*/ 0 h 10000"/>
                <a:gd name="connsiteX2" fmla="*/ 3921 w 10001"/>
                <a:gd name="connsiteY2" fmla="*/ 930 h 10000"/>
                <a:gd name="connsiteX3" fmla="*/ 6 w 10001"/>
                <a:gd name="connsiteY3" fmla="*/ 9695 h 10000"/>
                <a:gd name="connsiteX4" fmla="*/ 1178 w 10001"/>
                <a:gd name="connsiteY4" fmla="*/ 9975 h 10000"/>
                <a:gd name="connsiteX5" fmla="*/ 4171 w 10001"/>
                <a:gd name="connsiteY5" fmla="*/ 8856 h 10000"/>
                <a:gd name="connsiteX6" fmla="*/ 2378 w 10001"/>
                <a:gd name="connsiteY6" fmla="*/ 9031 h 10000"/>
                <a:gd name="connsiteX7" fmla="*/ 8578 w 10001"/>
                <a:gd name="connsiteY7" fmla="*/ 1668 h 10000"/>
                <a:gd name="connsiteX0" fmla="*/ 8578 w 10001"/>
                <a:gd name="connsiteY0" fmla="*/ 1668 h 10000"/>
                <a:gd name="connsiteX1" fmla="*/ 9664 w 10001"/>
                <a:gd name="connsiteY1" fmla="*/ 0 h 10000"/>
                <a:gd name="connsiteX2" fmla="*/ 3921 w 10001"/>
                <a:gd name="connsiteY2" fmla="*/ 930 h 10000"/>
                <a:gd name="connsiteX3" fmla="*/ 6 w 10001"/>
                <a:gd name="connsiteY3" fmla="*/ 9695 h 10000"/>
                <a:gd name="connsiteX4" fmla="*/ 1178 w 10001"/>
                <a:gd name="connsiteY4" fmla="*/ 9975 h 10000"/>
                <a:gd name="connsiteX5" fmla="*/ 4171 w 10001"/>
                <a:gd name="connsiteY5" fmla="*/ 8856 h 10000"/>
                <a:gd name="connsiteX6" fmla="*/ 2378 w 10001"/>
                <a:gd name="connsiteY6" fmla="*/ 9031 h 10000"/>
                <a:gd name="connsiteX7" fmla="*/ 8578 w 10001"/>
                <a:gd name="connsiteY7" fmla="*/ 1668 h 10000"/>
                <a:gd name="connsiteX0" fmla="*/ 8578 w 10001"/>
                <a:gd name="connsiteY0" fmla="*/ 1668 h 10000"/>
                <a:gd name="connsiteX1" fmla="*/ 9664 w 10001"/>
                <a:gd name="connsiteY1" fmla="*/ 0 h 10000"/>
                <a:gd name="connsiteX2" fmla="*/ 3921 w 10001"/>
                <a:gd name="connsiteY2" fmla="*/ 930 h 10000"/>
                <a:gd name="connsiteX3" fmla="*/ 6 w 10001"/>
                <a:gd name="connsiteY3" fmla="*/ 9695 h 10000"/>
                <a:gd name="connsiteX4" fmla="*/ 1178 w 10001"/>
                <a:gd name="connsiteY4" fmla="*/ 9975 h 10000"/>
                <a:gd name="connsiteX5" fmla="*/ 4171 w 10001"/>
                <a:gd name="connsiteY5" fmla="*/ 8856 h 10000"/>
                <a:gd name="connsiteX6" fmla="*/ 2378 w 10001"/>
                <a:gd name="connsiteY6" fmla="*/ 9031 h 10000"/>
                <a:gd name="connsiteX7" fmla="*/ 8578 w 10001"/>
                <a:gd name="connsiteY7" fmla="*/ 1668 h 10000"/>
                <a:gd name="connsiteX0" fmla="*/ 8578 w 10001"/>
                <a:gd name="connsiteY0" fmla="*/ 1668 h 10000"/>
                <a:gd name="connsiteX1" fmla="*/ 9664 w 10001"/>
                <a:gd name="connsiteY1" fmla="*/ 0 h 10000"/>
                <a:gd name="connsiteX2" fmla="*/ 3921 w 10001"/>
                <a:gd name="connsiteY2" fmla="*/ 930 h 10000"/>
                <a:gd name="connsiteX3" fmla="*/ 6 w 10001"/>
                <a:gd name="connsiteY3" fmla="*/ 9695 h 10000"/>
                <a:gd name="connsiteX4" fmla="*/ 1178 w 10001"/>
                <a:gd name="connsiteY4" fmla="*/ 9975 h 10000"/>
                <a:gd name="connsiteX5" fmla="*/ 4171 w 10001"/>
                <a:gd name="connsiteY5" fmla="*/ 8856 h 10000"/>
                <a:gd name="connsiteX6" fmla="*/ 2378 w 10001"/>
                <a:gd name="connsiteY6" fmla="*/ 9031 h 10000"/>
                <a:gd name="connsiteX7" fmla="*/ 8578 w 10001"/>
                <a:gd name="connsiteY7" fmla="*/ 1668 h 10000"/>
                <a:gd name="connsiteX0" fmla="*/ 8578 w 10001"/>
                <a:gd name="connsiteY0" fmla="*/ 1668 h 10000"/>
                <a:gd name="connsiteX1" fmla="*/ 9664 w 10001"/>
                <a:gd name="connsiteY1" fmla="*/ 0 h 10000"/>
                <a:gd name="connsiteX2" fmla="*/ 3921 w 10001"/>
                <a:gd name="connsiteY2" fmla="*/ 930 h 10000"/>
                <a:gd name="connsiteX3" fmla="*/ 3353 w 10001"/>
                <a:gd name="connsiteY3" fmla="*/ 3539 h 10000"/>
                <a:gd name="connsiteX4" fmla="*/ 6 w 10001"/>
                <a:gd name="connsiteY4" fmla="*/ 9695 h 10000"/>
                <a:gd name="connsiteX5" fmla="*/ 1178 w 10001"/>
                <a:gd name="connsiteY5" fmla="*/ 9975 h 10000"/>
                <a:gd name="connsiteX6" fmla="*/ 4171 w 10001"/>
                <a:gd name="connsiteY6" fmla="*/ 8856 h 10000"/>
                <a:gd name="connsiteX7" fmla="*/ 2378 w 10001"/>
                <a:gd name="connsiteY7" fmla="*/ 9031 h 10000"/>
                <a:gd name="connsiteX8" fmla="*/ 8578 w 10001"/>
                <a:gd name="connsiteY8" fmla="*/ 1668 h 10000"/>
                <a:gd name="connsiteX0" fmla="*/ 8666 w 10089"/>
                <a:gd name="connsiteY0" fmla="*/ 1668 h 10309"/>
                <a:gd name="connsiteX1" fmla="*/ 9752 w 10089"/>
                <a:gd name="connsiteY1" fmla="*/ 0 h 10309"/>
                <a:gd name="connsiteX2" fmla="*/ 4009 w 10089"/>
                <a:gd name="connsiteY2" fmla="*/ 930 h 10309"/>
                <a:gd name="connsiteX3" fmla="*/ 3392 w 10089"/>
                <a:gd name="connsiteY3" fmla="*/ 3246 h 10309"/>
                <a:gd name="connsiteX4" fmla="*/ 94 w 10089"/>
                <a:gd name="connsiteY4" fmla="*/ 9695 h 10309"/>
                <a:gd name="connsiteX5" fmla="*/ 1266 w 10089"/>
                <a:gd name="connsiteY5" fmla="*/ 9975 h 10309"/>
                <a:gd name="connsiteX6" fmla="*/ 4259 w 10089"/>
                <a:gd name="connsiteY6" fmla="*/ 8856 h 10309"/>
                <a:gd name="connsiteX7" fmla="*/ 2466 w 10089"/>
                <a:gd name="connsiteY7" fmla="*/ 9031 h 10309"/>
                <a:gd name="connsiteX8" fmla="*/ 8666 w 10089"/>
                <a:gd name="connsiteY8" fmla="*/ 1668 h 10309"/>
                <a:gd name="connsiteX0" fmla="*/ 8666 w 10089"/>
                <a:gd name="connsiteY0" fmla="*/ 1668 h 10309"/>
                <a:gd name="connsiteX1" fmla="*/ 9752 w 10089"/>
                <a:gd name="connsiteY1" fmla="*/ 0 h 10309"/>
                <a:gd name="connsiteX2" fmla="*/ 4009 w 10089"/>
                <a:gd name="connsiteY2" fmla="*/ 930 h 10309"/>
                <a:gd name="connsiteX3" fmla="*/ 3392 w 10089"/>
                <a:gd name="connsiteY3" fmla="*/ 3246 h 10309"/>
                <a:gd name="connsiteX4" fmla="*/ 94 w 10089"/>
                <a:gd name="connsiteY4" fmla="*/ 9695 h 10309"/>
                <a:gd name="connsiteX5" fmla="*/ 1266 w 10089"/>
                <a:gd name="connsiteY5" fmla="*/ 9975 h 10309"/>
                <a:gd name="connsiteX6" fmla="*/ 4259 w 10089"/>
                <a:gd name="connsiteY6" fmla="*/ 8856 h 10309"/>
                <a:gd name="connsiteX7" fmla="*/ 2466 w 10089"/>
                <a:gd name="connsiteY7" fmla="*/ 9031 h 10309"/>
                <a:gd name="connsiteX8" fmla="*/ 8666 w 10089"/>
                <a:gd name="connsiteY8" fmla="*/ 1668 h 10309"/>
                <a:gd name="connsiteX0" fmla="*/ 8646 w 10069"/>
                <a:gd name="connsiteY0" fmla="*/ 1668 h 10275"/>
                <a:gd name="connsiteX1" fmla="*/ 9732 w 10069"/>
                <a:gd name="connsiteY1" fmla="*/ 0 h 10275"/>
                <a:gd name="connsiteX2" fmla="*/ 3989 w 10069"/>
                <a:gd name="connsiteY2" fmla="*/ 930 h 10275"/>
                <a:gd name="connsiteX3" fmla="*/ 3020 w 10069"/>
                <a:gd name="connsiteY3" fmla="*/ 3716 h 10275"/>
                <a:gd name="connsiteX4" fmla="*/ 74 w 10069"/>
                <a:gd name="connsiteY4" fmla="*/ 9695 h 10275"/>
                <a:gd name="connsiteX5" fmla="*/ 1246 w 10069"/>
                <a:gd name="connsiteY5" fmla="*/ 9975 h 10275"/>
                <a:gd name="connsiteX6" fmla="*/ 4239 w 10069"/>
                <a:gd name="connsiteY6" fmla="*/ 8856 h 10275"/>
                <a:gd name="connsiteX7" fmla="*/ 2446 w 10069"/>
                <a:gd name="connsiteY7" fmla="*/ 9031 h 10275"/>
                <a:gd name="connsiteX8" fmla="*/ 8646 w 10069"/>
                <a:gd name="connsiteY8" fmla="*/ 1668 h 10275"/>
                <a:gd name="connsiteX0" fmla="*/ 8646 w 10069"/>
                <a:gd name="connsiteY0" fmla="*/ 1668 h 10275"/>
                <a:gd name="connsiteX1" fmla="*/ 9732 w 10069"/>
                <a:gd name="connsiteY1" fmla="*/ 0 h 10275"/>
                <a:gd name="connsiteX2" fmla="*/ 3989 w 10069"/>
                <a:gd name="connsiteY2" fmla="*/ 930 h 10275"/>
                <a:gd name="connsiteX3" fmla="*/ 3020 w 10069"/>
                <a:gd name="connsiteY3" fmla="*/ 3716 h 10275"/>
                <a:gd name="connsiteX4" fmla="*/ 74 w 10069"/>
                <a:gd name="connsiteY4" fmla="*/ 9695 h 10275"/>
                <a:gd name="connsiteX5" fmla="*/ 1246 w 10069"/>
                <a:gd name="connsiteY5" fmla="*/ 9975 h 10275"/>
                <a:gd name="connsiteX6" fmla="*/ 4239 w 10069"/>
                <a:gd name="connsiteY6" fmla="*/ 8856 h 10275"/>
                <a:gd name="connsiteX7" fmla="*/ 2446 w 10069"/>
                <a:gd name="connsiteY7" fmla="*/ 9031 h 10275"/>
                <a:gd name="connsiteX8" fmla="*/ 8646 w 10069"/>
                <a:gd name="connsiteY8" fmla="*/ 1668 h 10275"/>
                <a:gd name="connsiteX0" fmla="*/ 8646 w 10069"/>
                <a:gd name="connsiteY0" fmla="*/ 1681 h 10288"/>
                <a:gd name="connsiteX1" fmla="*/ 9732 w 10069"/>
                <a:gd name="connsiteY1" fmla="*/ 13 h 10288"/>
                <a:gd name="connsiteX2" fmla="*/ 3989 w 10069"/>
                <a:gd name="connsiteY2" fmla="*/ 943 h 10288"/>
                <a:gd name="connsiteX3" fmla="*/ 3020 w 10069"/>
                <a:gd name="connsiteY3" fmla="*/ 3729 h 10288"/>
                <a:gd name="connsiteX4" fmla="*/ 74 w 10069"/>
                <a:gd name="connsiteY4" fmla="*/ 9708 h 10288"/>
                <a:gd name="connsiteX5" fmla="*/ 1246 w 10069"/>
                <a:gd name="connsiteY5" fmla="*/ 9988 h 10288"/>
                <a:gd name="connsiteX6" fmla="*/ 4239 w 10069"/>
                <a:gd name="connsiteY6" fmla="*/ 8869 h 10288"/>
                <a:gd name="connsiteX7" fmla="*/ 2446 w 10069"/>
                <a:gd name="connsiteY7" fmla="*/ 9044 h 10288"/>
                <a:gd name="connsiteX8" fmla="*/ 8646 w 10069"/>
                <a:gd name="connsiteY8" fmla="*/ 1681 h 10288"/>
                <a:gd name="connsiteX0" fmla="*/ 8667 w 10090"/>
                <a:gd name="connsiteY0" fmla="*/ 1668 h 10227"/>
                <a:gd name="connsiteX1" fmla="*/ 9753 w 10090"/>
                <a:gd name="connsiteY1" fmla="*/ 0 h 10227"/>
                <a:gd name="connsiteX2" fmla="*/ 4010 w 10090"/>
                <a:gd name="connsiteY2" fmla="*/ 930 h 10227"/>
                <a:gd name="connsiteX3" fmla="*/ 3403 w 10090"/>
                <a:gd name="connsiteY3" fmla="*/ 4409 h 10227"/>
                <a:gd name="connsiteX4" fmla="*/ 95 w 10090"/>
                <a:gd name="connsiteY4" fmla="*/ 9695 h 10227"/>
                <a:gd name="connsiteX5" fmla="*/ 1267 w 10090"/>
                <a:gd name="connsiteY5" fmla="*/ 9975 h 10227"/>
                <a:gd name="connsiteX6" fmla="*/ 4260 w 10090"/>
                <a:gd name="connsiteY6" fmla="*/ 8856 h 10227"/>
                <a:gd name="connsiteX7" fmla="*/ 2467 w 10090"/>
                <a:gd name="connsiteY7" fmla="*/ 9031 h 10227"/>
                <a:gd name="connsiteX8" fmla="*/ 8667 w 10090"/>
                <a:gd name="connsiteY8" fmla="*/ 1668 h 10227"/>
                <a:gd name="connsiteX0" fmla="*/ 8667 w 9209"/>
                <a:gd name="connsiteY0" fmla="*/ 1310 h 9869"/>
                <a:gd name="connsiteX1" fmla="*/ 8013 w 9209"/>
                <a:gd name="connsiteY1" fmla="*/ 7 h 9869"/>
                <a:gd name="connsiteX2" fmla="*/ 4010 w 9209"/>
                <a:gd name="connsiteY2" fmla="*/ 572 h 9869"/>
                <a:gd name="connsiteX3" fmla="*/ 3403 w 9209"/>
                <a:gd name="connsiteY3" fmla="*/ 4051 h 9869"/>
                <a:gd name="connsiteX4" fmla="*/ 95 w 9209"/>
                <a:gd name="connsiteY4" fmla="*/ 9337 h 9869"/>
                <a:gd name="connsiteX5" fmla="*/ 1267 w 9209"/>
                <a:gd name="connsiteY5" fmla="*/ 9617 h 9869"/>
                <a:gd name="connsiteX6" fmla="*/ 4260 w 9209"/>
                <a:gd name="connsiteY6" fmla="*/ 8498 h 9869"/>
                <a:gd name="connsiteX7" fmla="*/ 2467 w 9209"/>
                <a:gd name="connsiteY7" fmla="*/ 8673 h 9869"/>
                <a:gd name="connsiteX8" fmla="*/ 8667 w 9209"/>
                <a:gd name="connsiteY8" fmla="*/ 1310 h 9869"/>
                <a:gd name="connsiteX0" fmla="*/ 9308 w 9898"/>
                <a:gd name="connsiteY0" fmla="*/ 1327 h 9895"/>
                <a:gd name="connsiteX1" fmla="*/ 8598 w 9898"/>
                <a:gd name="connsiteY1" fmla="*/ 7 h 9895"/>
                <a:gd name="connsiteX2" fmla="*/ 4251 w 9898"/>
                <a:gd name="connsiteY2" fmla="*/ 580 h 9895"/>
                <a:gd name="connsiteX3" fmla="*/ 3592 w 9898"/>
                <a:gd name="connsiteY3" fmla="*/ 4105 h 9895"/>
                <a:gd name="connsiteX4" fmla="*/ 0 w 9898"/>
                <a:gd name="connsiteY4" fmla="*/ 9461 h 9895"/>
                <a:gd name="connsiteX5" fmla="*/ 1273 w 9898"/>
                <a:gd name="connsiteY5" fmla="*/ 9745 h 9895"/>
                <a:gd name="connsiteX6" fmla="*/ 4523 w 9898"/>
                <a:gd name="connsiteY6" fmla="*/ 8611 h 9895"/>
                <a:gd name="connsiteX7" fmla="*/ 2576 w 9898"/>
                <a:gd name="connsiteY7" fmla="*/ 8788 h 9895"/>
                <a:gd name="connsiteX8" fmla="*/ 9308 w 9898"/>
                <a:gd name="connsiteY8" fmla="*/ 1327 h 9895"/>
                <a:gd name="connsiteX0" fmla="*/ 9404 w 10000"/>
                <a:gd name="connsiteY0" fmla="*/ 1341 h 9964"/>
                <a:gd name="connsiteX1" fmla="*/ 8687 w 10000"/>
                <a:gd name="connsiteY1" fmla="*/ 7 h 9964"/>
                <a:gd name="connsiteX2" fmla="*/ 4295 w 10000"/>
                <a:gd name="connsiteY2" fmla="*/ 586 h 9964"/>
                <a:gd name="connsiteX3" fmla="*/ 3629 w 10000"/>
                <a:gd name="connsiteY3" fmla="*/ 4149 h 9964"/>
                <a:gd name="connsiteX4" fmla="*/ 0 w 10000"/>
                <a:gd name="connsiteY4" fmla="*/ 9561 h 9964"/>
                <a:gd name="connsiteX5" fmla="*/ 1286 w 10000"/>
                <a:gd name="connsiteY5" fmla="*/ 9848 h 9964"/>
                <a:gd name="connsiteX6" fmla="*/ 4570 w 10000"/>
                <a:gd name="connsiteY6" fmla="*/ 8702 h 9964"/>
                <a:gd name="connsiteX7" fmla="*/ 2603 w 10000"/>
                <a:gd name="connsiteY7" fmla="*/ 8881 h 9964"/>
                <a:gd name="connsiteX8" fmla="*/ 9404 w 10000"/>
                <a:gd name="connsiteY8" fmla="*/ 1341 h 9964"/>
                <a:gd name="connsiteX0" fmla="*/ 9404 w 10000"/>
                <a:gd name="connsiteY0" fmla="*/ 1346 h 9925"/>
                <a:gd name="connsiteX1" fmla="*/ 8687 w 10000"/>
                <a:gd name="connsiteY1" fmla="*/ 7 h 9925"/>
                <a:gd name="connsiteX2" fmla="*/ 4295 w 10000"/>
                <a:gd name="connsiteY2" fmla="*/ 588 h 9925"/>
                <a:gd name="connsiteX3" fmla="*/ 3629 w 10000"/>
                <a:gd name="connsiteY3" fmla="*/ 4164 h 9925"/>
                <a:gd name="connsiteX4" fmla="*/ 0 w 10000"/>
                <a:gd name="connsiteY4" fmla="*/ 9596 h 9925"/>
                <a:gd name="connsiteX5" fmla="*/ 1781 w 10000"/>
                <a:gd name="connsiteY5" fmla="*/ 9679 h 9925"/>
                <a:gd name="connsiteX6" fmla="*/ 4570 w 10000"/>
                <a:gd name="connsiteY6" fmla="*/ 8733 h 9925"/>
                <a:gd name="connsiteX7" fmla="*/ 2603 w 10000"/>
                <a:gd name="connsiteY7" fmla="*/ 8913 h 9925"/>
                <a:gd name="connsiteX8" fmla="*/ 9404 w 10000"/>
                <a:gd name="connsiteY8" fmla="*/ 1346 h 9925"/>
                <a:gd name="connsiteX0" fmla="*/ 9404 w 10000"/>
                <a:gd name="connsiteY0" fmla="*/ 1356 h 10052"/>
                <a:gd name="connsiteX1" fmla="*/ 8687 w 10000"/>
                <a:gd name="connsiteY1" fmla="*/ 7 h 10052"/>
                <a:gd name="connsiteX2" fmla="*/ 4295 w 10000"/>
                <a:gd name="connsiteY2" fmla="*/ 592 h 10052"/>
                <a:gd name="connsiteX3" fmla="*/ 3629 w 10000"/>
                <a:gd name="connsiteY3" fmla="*/ 4195 h 10052"/>
                <a:gd name="connsiteX4" fmla="*/ 0 w 10000"/>
                <a:gd name="connsiteY4" fmla="*/ 9669 h 10052"/>
                <a:gd name="connsiteX5" fmla="*/ 1781 w 10000"/>
                <a:gd name="connsiteY5" fmla="*/ 9752 h 10052"/>
                <a:gd name="connsiteX6" fmla="*/ 4570 w 10000"/>
                <a:gd name="connsiteY6" fmla="*/ 8799 h 10052"/>
                <a:gd name="connsiteX7" fmla="*/ 2603 w 10000"/>
                <a:gd name="connsiteY7" fmla="*/ 8980 h 10052"/>
                <a:gd name="connsiteX8" fmla="*/ 9404 w 10000"/>
                <a:gd name="connsiteY8" fmla="*/ 1356 h 10052"/>
                <a:gd name="connsiteX0" fmla="*/ 9404 w 10000"/>
                <a:gd name="connsiteY0" fmla="*/ 1356 h 10086"/>
                <a:gd name="connsiteX1" fmla="*/ 8687 w 10000"/>
                <a:gd name="connsiteY1" fmla="*/ 7 h 10086"/>
                <a:gd name="connsiteX2" fmla="*/ 4295 w 10000"/>
                <a:gd name="connsiteY2" fmla="*/ 592 h 10086"/>
                <a:gd name="connsiteX3" fmla="*/ 3629 w 10000"/>
                <a:gd name="connsiteY3" fmla="*/ 4195 h 10086"/>
                <a:gd name="connsiteX4" fmla="*/ 0 w 10000"/>
                <a:gd name="connsiteY4" fmla="*/ 9669 h 10086"/>
                <a:gd name="connsiteX5" fmla="*/ 1998 w 10000"/>
                <a:gd name="connsiteY5" fmla="*/ 9836 h 10086"/>
                <a:gd name="connsiteX6" fmla="*/ 4570 w 10000"/>
                <a:gd name="connsiteY6" fmla="*/ 8799 h 10086"/>
                <a:gd name="connsiteX7" fmla="*/ 2603 w 10000"/>
                <a:gd name="connsiteY7" fmla="*/ 8980 h 10086"/>
                <a:gd name="connsiteX8" fmla="*/ 9404 w 10000"/>
                <a:gd name="connsiteY8" fmla="*/ 1356 h 10086"/>
                <a:gd name="connsiteX0" fmla="*/ 9404 w 10000"/>
                <a:gd name="connsiteY0" fmla="*/ 1356 h 10097"/>
                <a:gd name="connsiteX1" fmla="*/ 8687 w 10000"/>
                <a:gd name="connsiteY1" fmla="*/ 7 h 10097"/>
                <a:gd name="connsiteX2" fmla="*/ 4295 w 10000"/>
                <a:gd name="connsiteY2" fmla="*/ 592 h 10097"/>
                <a:gd name="connsiteX3" fmla="*/ 3629 w 10000"/>
                <a:gd name="connsiteY3" fmla="*/ 4195 h 10097"/>
                <a:gd name="connsiteX4" fmla="*/ 0 w 10000"/>
                <a:gd name="connsiteY4" fmla="*/ 9669 h 10097"/>
                <a:gd name="connsiteX5" fmla="*/ 1998 w 10000"/>
                <a:gd name="connsiteY5" fmla="*/ 9836 h 10097"/>
                <a:gd name="connsiteX6" fmla="*/ 4570 w 10000"/>
                <a:gd name="connsiteY6" fmla="*/ 8799 h 10097"/>
                <a:gd name="connsiteX7" fmla="*/ 2603 w 10000"/>
                <a:gd name="connsiteY7" fmla="*/ 8980 h 10097"/>
                <a:gd name="connsiteX8" fmla="*/ 9404 w 10000"/>
                <a:gd name="connsiteY8" fmla="*/ 1356 h 10097"/>
                <a:gd name="connsiteX0" fmla="*/ 9404 w 10000"/>
                <a:gd name="connsiteY0" fmla="*/ 1356 h 10089"/>
                <a:gd name="connsiteX1" fmla="*/ 8687 w 10000"/>
                <a:gd name="connsiteY1" fmla="*/ 7 h 10089"/>
                <a:gd name="connsiteX2" fmla="*/ 4295 w 10000"/>
                <a:gd name="connsiteY2" fmla="*/ 592 h 10089"/>
                <a:gd name="connsiteX3" fmla="*/ 3629 w 10000"/>
                <a:gd name="connsiteY3" fmla="*/ 4195 h 10089"/>
                <a:gd name="connsiteX4" fmla="*/ 0 w 10000"/>
                <a:gd name="connsiteY4" fmla="*/ 9669 h 10089"/>
                <a:gd name="connsiteX5" fmla="*/ 2540 w 10000"/>
                <a:gd name="connsiteY5" fmla="*/ 9819 h 10089"/>
                <a:gd name="connsiteX6" fmla="*/ 4570 w 10000"/>
                <a:gd name="connsiteY6" fmla="*/ 8799 h 10089"/>
                <a:gd name="connsiteX7" fmla="*/ 2603 w 10000"/>
                <a:gd name="connsiteY7" fmla="*/ 8980 h 10089"/>
                <a:gd name="connsiteX8" fmla="*/ 9404 w 10000"/>
                <a:gd name="connsiteY8" fmla="*/ 1356 h 1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89">
                  <a:moveTo>
                    <a:pt x="9404" y="1356"/>
                  </a:moveTo>
                  <a:cubicBezTo>
                    <a:pt x="10737" y="-203"/>
                    <a:pt x="9538" y="134"/>
                    <a:pt x="8687" y="7"/>
                  </a:cubicBezTo>
                  <a:cubicBezTo>
                    <a:pt x="8687" y="7"/>
                    <a:pt x="5137" y="-105"/>
                    <a:pt x="4295" y="592"/>
                  </a:cubicBezTo>
                  <a:cubicBezTo>
                    <a:pt x="3452" y="1291"/>
                    <a:pt x="4120" y="2172"/>
                    <a:pt x="3629" y="4195"/>
                  </a:cubicBezTo>
                  <a:cubicBezTo>
                    <a:pt x="2914" y="5707"/>
                    <a:pt x="391" y="8707"/>
                    <a:pt x="0" y="9669"/>
                  </a:cubicBezTo>
                  <a:cubicBezTo>
                    <a:pt x="373" y="10358"/>
                    <a:pt x="1624" y="10045"/>
                    <a:pt x="2540" y="9819"/>
                  </a:cubicBezTo>
                  <a:cubicBezTo>
                    <a:pt x="3290" y="9634"/>
                    <a:pt x="4289" y="9580"/>
                    <a:pt x="4570" y="8799"/>
                  </a:cubicBezTo>
                  <a:cubicBezTo>
                    <a:pt x="4663" y="8540"/>
                    <a:pt x="2996" y="8591"/>
                    <a:pt x="2603" y="8980"/>
                  </a:cubicBezTo>
                  <a:cubicBezTo>
                    <a:pt x="7901" y="3633"/>
                    <a:pt x="7523" y="1617"/>
                    <a:pt x="9404" y="1356"/>
                  </a:cubicBezTo>
                  <a:close/>
                </a:path>
              </a:pathLst>
            </a:custGeom>
            <a:solidFill>
              <a:srgbClr val="28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22" name="Freeform 100">
              <a:extLst>
                <a:ext uri="{FF2B5EF4-FFF2-40B4-BE49-F238E27FC236}">
                  <a16:creationId xmlns:a16="http://schemas.microsoft.com/office/drawing/2014/main" id="{98A4C5E0-E29B-705A-74EC-181356460C48}"/>
                </a:ext>
              </a:extLst>
            </p:cNvPr>
            <p:cNvSpPr>
              <a:spLocks/>
            </p:cNvSpPr>
            <p:nvPr/>
          </p:nvSpPr>
          <p:spPr bwMode="auto">
            <a:xfrm rot="21329059">
              <a:off x="8380075" y="5137809"/>
              <a:ext cx="262434" cy="505996"/>
            </a:xfrm>
            <a:custGeom>
              <a:avLst/>
              <a:gdLst>
                <a:gd name="T0" fmla="*/ 0 w 338"/>
                <a:gd name="T1" fmla="*/ 525 h 547"/>
                <a:gd name="T2" fmla="*/ 38 w 338"/>
                <a:gd name="T3" fmla="*/ 123 h 547"/>
                <a:gd name="T4" fmla="*/ 222 w 338"/>
                <a:gd name="T5" fmla="*/ 8 h 547"/>
                <a:gd name="T6" fmla="*/ 219 w 338"/>
                <a:gd name="T7" fmla="*/ 472 h 547"/>
                <a:gd name="T8" fmla="*/ 0 w 338"/>
                <a:gd name="T9" fmla="*/ 525 h 547"/>
                <a:gd name="connsiteX0" fmla="*/ 383 w 8453"/>
                <a:gd name="connsiteY0" fmla="*/ 9454 h 9527"/>
                <a:gd name="connsiteX1" fmla="*/ 829 w 8453"/>
                <a:gd name="connsiteY1" fmla="*/ 7346 h 9527"/>
                <a:gd name="connsiteX2" fmla="*/ 1507 w 8453"/>
                <a:gd name="connsiteY2" fmla="*/ 2105 h 9527"/>
                <a:gd name="connsiteX3" fmla="*/ 6951 w 8453"/>
                <a:gd name="connsiteY3" fmla="*/ 2 h 9527"/>
                <a:gd name="connsiteX4" fmla="*/ 6862 w 8453"/>
                <a:gd name="connsiteY4" fmla="*/ 8485 h 9527"/>
                <a:gd name="connsiteX5" fmla="*/ 383 w 8453"/>
                <a:gd name="connsiteY5" fmla="*/ 9454 h 9527"/>
                <a:gd name="connsiteX0" fmla="*/ 349 w 9896"/>
                <a:gd name="connsiteY0" fmla="*/ 9923 h 10000"/>
                <a:gd name="connsiteX1" fmla="*/ 1603 w 9896"/>
                <a:gd name="connsiteY1" fmla="*/ 6668 h 10000"/>
                <a:gd name="connsiteX2" fmla="*/ 1679 w 9896"/>
                <a:gd name="connsiteY2" fmla="*/ 2210 h 10000"/>
                <a:gd name="connsiteX3" fmla="*/ 8119 w 9896"/>
                <a:gd name="connsiteY3" fmla="*/ 2 h 10000"/>
                <a:gd name="connsiteX4" fmla="*/ 8014 w 9896"/>
                <a:gd name="connsiteY4" fmla="*/ 8906 h 10000"/>
                <a:gd name="connsiteX5" fmla="*/ 349 w 9896"/>
                <a:gd name="connsiteY5" fmla="*/ 9923 h 10000"/>
                <a:gd name="connsiteX0" fmla="*/ 352 w 10125"/>
                <a:gd name="connsiteY0" fmla="*/ 9921 h 9998"/>
                <a:gd name="connsiteX1" fmla="*/ 1619 w 10125"/>
                <a:gd name="connsiteY1" fmla="*/ 6666 h 9998"/>
                <a:gd name="connsiteX2" fmla="*/ 1696 w 10125"/>
                <a:gd name="connsiteY2" fmla="*/ 2208 h 9998"/>
                <a:gd name="connsiteX3" fmla="*/ 8203 w 10125"/>
                <a:gd name="connsiteY3" fmla="*/ 0 h 9998"/>
                <a:gd name="connsiteX4" fmla="*/ 10125 w 10125"/>
                <a:gd name="connsiteY4" fmla="*/ 2349 h 9998"/>
                <a:gd name="connsiteX5" fmla="*/ 8097 w 10125"/>
                <a:gd name="connsiteY5" fmla="*/ 8904 h 9998"/>
                <a:gd name="connsiteX6" fmla="*/ 352 w 10125"/>
                <a:gd name="connsiteY6" fmla="*/ 9921 h 9998"/>
                <a:gd name="connsiteX0" fmla="*/ 348 w 10281"/>
                <a:gd name="connsiteY0" fmla="*/ 9923 h 10127"/>
                <a:gd name="connsiteX1" fmla="*/ 1599 w 10281"/>
                <a:gd name="connsiteY1" fmla="*/ 6667 h 10127"/>
                <a:gd name="connsiteX2" fmla="*/ 1675 w 10281"/>
                <a:gd name="connsiteY2" fmla="*/ 2208 h 10127"/>
                <a:gd name="connsiteX3" fmla="*/ 8102 w 10281"/>
                <a:gd name="connsiteY3" fmla="*/ 0 h 10127"/>
                <a:gd name="connsiteX4" fmla="*/ 10281 w 10281"/>
                <a:gd name="connsiteY4" fmla="*/ 2360 h 10127"/>
                <a:gd name="connsiteX5" fmla="*/ 7997 w 10281"/>
                <a:gd name="connsiteY5" fmla="*/ 8906 h 10127"/>
                <a:gd name="connsiteX6" fmla="*/ 348 w 10281"/>
                <a:gd name="connsiteY6" fmla="*/ 9923 h 10127"/>
                <a:gd name="connsiteX0" fmla="*/ 348 w 10281"/>
                <a:gd name="connsiteY0" fmla="*/ 9923 h 10127"/>
                <a:gd name="connsiteX1" fmla="*/ 1599 w 10281"/>
                <a:gd name="connsiteY1" fmla="*/ 6667 h 10127"/>
                <a:gd name="connsiteX2" fmla="*/ 1675 w 10281"/>
                <a:gd name="connsiteY2" fmla="*/ 2208 h 10127"/>
                <a:gd name="connsiteX3" fmla="*/ 8102 w 10281"/>
                <a:gd name="connsiteY3" fmla="*/ 0 h 10127"/>
                <a:gd name="connsiteX4" fmla="*/ 10281 w 10281"/>
                <a:gd name="connsiteY4" fmla="*/ 2360 h 10127"/>
                <a:gd name="connsiteX5" fmla="*/ 7997 w 10281"/>
                <a:gd name="connsiteY5" fmla="*/ 8906 h 10127"/>
                <a:gd name="connsiteX6" fmla="*/ 348 w 10281"/>
                <a:gd name="connsiteY6" fmla="*/ 9923 h 10127"/>
                <a:gd name="connsiteX0" fmla="*/ 348 w 10281"/>
                <a:gd name="connsiteY0" fmla="*/ 9923 h 10127"/>
                <a:gd name="connsiteX1" fmla="*/ 1599 w 10281"/>
                <a:gd name="connsiteY1" fmla="*/ 6667 h 10127"/>
                <a:gd name="connsiteX2" fmla="*/ 1675 w 10281"/>
                <a:gd name="connsiteY2" fmla="*/ 2208 h 10127"/>
                <a:gd name="connsiteX3" fmla="*/ 8102 w 10281"/>
                <a:gd name="connsiteY3" fmla="*/ 0 h 10127"/>
                <a:gd name="connsiteX4" fmla="*/ 10281 w 10281"/>
                <a:gd name="connsiteY4" fmla="*/ 2360 h 10127"/>
                <a:gd name="connsiteX5" fmla="*/ 7997 w 10281"/>
                <a:gd name="connsiteY5" fmla="*/ 8906 h 10127"/>
                <a:gd name="connsiteX6" fmla="*/ 348 w 10281"/>
                <a:gd name="connsiteY6" fmla="*/ 9923 h 10127"/>
                <a:gd name="connsiteX0" fmla="*/ 348 w 10401"/>
                <a:gd name="connsiteY0" fmla="*/ 9923 h 10127"/>
                <a:gd name="connsiteX1" fmla="*/ 1599 w 10401"/>
                <a:gd name="connsiteY1" fmla="*/ 6667 h 10127"/>
                <a:gd name="connsiteX2" fmla="*/ 1675 w 10401"/>
                <a:gd name="connsiteY2" fmla="*/ 2208 h 10127"/>
                <a:gd name="connsiteX3" fmla="*/ 8102 w 10401"/>
                <a:gd name="connsiteY3" fmla="*/ 0 h 10127"/>
                <a:gd name="connsiteX4" fmla="*/ 10281 w 10401"/>
                <a:gd name="connsiteY4" fmla="*/ 2360 h 10127"/>
                <a:gd name="connsiteX5" fmla="*/ 9894 w 10401"/>
                <a:gd name="connsiteY5" fmla="*/ 5427 h 10127"/>
                <a:gd name="connsiteX6" fmla="*/ 7997 w 10401"/>
                <a:gd name="connsiteY6" fmla="*/ 8906 h 10127"/>
                <a:gd name="connsiteX7" fmla="*/ 348 w 10401"/>
                <a:gd name="connsiteY7" fmla="*/ 9923 h 10127"/>
                <a:gd name="connsiteX0" fmla="*/ 348 w 10363"/>
                <a:gd name="connsiteY0" fmla="*/ 9923 h 10051"/>
                <a:gd name="connsiteX1" fmla="*/ 1599 w 10363"/>
                <a:gd name="connsiteY1" fmla="*/ 6667 h 10051"/>
                <a:gd name="connsiteX2" fmla="*/ 1675 w 10363"/>
                <a:gd name="connsiteY2" fmla="*/ 2208 h 10051"/>
                <a:gd name="connsiteX3" fmla="*/ 8102 w 10363"/>
                <a:gd name="connsiteY3" fmla="*/ 0 h 10051"/>
                <a:gd name="connsiteX4" fmla="*/ 10281 w 10363"/>
                <a:gd name="connsiteY4" fmla="*/ 2360 h 10051"/>
                <a:gd name="connsiteX5" fmla="*/ 9613 w 10363"/>
                <a:gd name="connsiteY5" fmla="*/ 5416 h 10051"/>
                <a:gd name="connsiteX6" fmla="*/ 7997 w 10363"/>
                <a:gd name="connsiteY6" fmla="*/ 8906 h 10051"/>
                <a:gd name="connsiteX7" fmla="*/ 348 w 10363"/>
                <a:gd name="connsiteY7" fmla="*/ 9923 h 10051"/>
                <a:gd name="connsiteX0" fmla="*/ 348 w 10363"/>
                <a:gd name="connsiteY0" fmla="*/ 9923 h 10051"/>
                <a:gd name="connsiteX1" fmla="*/ 1599 w 10363"/>
                <a:gd name="connsiteY1" fmla="*/ 6667 h 10051"/>
                <a:gd name="connsiteX2" fmla="*/ 1675 w 10363"/>
                <a:gd name="connsiteY2" fmla="*/ 2208 h 10051"/>
                <a:gd name="connsiteX3" fmla="*/ 8102 w 10363"/>
                <a:gd name="connsiteY3" fmla="*/ 0 h 10051"/>
                <a:gd name="connsiteX4" fmla="*/ 10281 w 10363"/>
                <a:gd name="connsiteY4" fmla="*/ 2360 h 10051"/>
                <a:gd name="connsiteX5" fmla="*/ 9613 w 10363"/>
                <a:gd name="connsiteY5" fmla="*/ 5416 h 10051"/>
                <a:gd name="connsiteX6" fmla="*/ 7997 w 10363"/>
                <a:gd name="connsiteY6" fmla="*/ 8906 h 10051"/>
                <a:gd name="connsiteX7" fmla="*/ 348 w 10363"/>
                <a:gd name="connsiteY7" fmla="*/ 9923 h 10051"/>
                <a:gd name="connsiteX0" fmla="*/ 348 w 10363"/>
                <a:gd name="connsiteY0" fmla="*/ 9923 h 10051"/>
                <a:gd name="connsiteX1" fmla="*/ 1599 w 10363"/>
                <a:gd name="connsiteY1" fmla="*/ 6667 h 10051"/>
                <a:gd name="connsiteX2" fmla="*/ 1675 w 10363"/>
                <a:gd name="connsiteY2" fmla="*/ 2208 h 10051"/>
                <a:gd name="connsiteX3" fmla="*/ 8102 w 10363"/>
                <a:gd name="connsiteY3" fmla="*/ 0 h 10051"/>
                <a:gd name="connsiteX4" fmla="*/ 10281 w 10363"/>
                <a:gd name="connsiteY4" fmla="*/ 2360 h 10051"/>
                <a:gd name="connsiteX5" fmla="*/ 9613 w 10363"/>
                <a:gd name="connsiteY5" fmla="*/ 5416 h 10051"/>
                <a:gd name="connsiteX6" fmla="*/ 7997 w 10363"/>
                <a:gd name="connsiteY6" fmla="*/ 8906 h 10051"/>
                <a:gd name="connsiteX7" fmla="*/ 348 w 10363"/>
                <a:gd name="connsiteY7" fmla="*/ 9923 h 10051"/>
                <a:gd name="connsiteX0" fmla="*/ 348 w 10359"/>
                <a:gd name="connsiteY0" fmla="*/ 9923 h 10051"/>
                <a:gd name="connsiteX1" fmla="*/ 1599 w 10359"/>
                <a:gd name="connsiteY1" fmla="*/ 6667 h 10051"/>
                <a:gd name="connsiteX2" fmla="*/ 1675 w 10359"/>
                <a:gd name="connsiteY2" fmla="*/ 2208 h 10051"/>
                <a:gd name="connsiteX3" fmla="*/ 8102 w 10359"/>
                <a:gd name="connsiteY3" fmla="*/ 0 h 10051"/>
                <a:gd name="connsiteX4" fmla="*/ 10281 w 10359"/>
                <a:gd name="connsiteY4" fmla="*/ 2360 h 10051"/>
                <a:gd name="connsiteX5" fmla="*/ 9579 w 10359"/>
                <a:gd name="connsiteY5" fmla="*/ 5035 h 10051"/>
                <a:gd name="connsiteX6" fmla="*/ 7997 w 10359"/>
                <a:gd name="connsiteY6" fmla="*/ 8906 h 10051"/>
                <a:gd name="connsiteX7" fmla="*/ 348 w 10359"/>
                <a:gd name="connsiteY7" fmla="*/ 9923 h 10051"/>
                <a:gd name="connsiteX0" fmla="*/ 348 w 10359"/>
                <a:gd name="connsiteY0" fmla="*/ 9923 h 10141"/>
                <a:gd name="connsiteX1" fmla="*/ 1599 w 10359"/>
                <a:gd name="connsiteY1" fmla="*/ 6667 h 10141"/>
                <a:gd name="connsiteX2" fmla="*/ 1675 w 10359"/>
                <a:gd name="connsiteY2" fmla="*/ 2208 h 10141"/>
                <a:gd name="connsiteX3" fmla="*/ 8102 w 10359"/>
                <a:gd name="connsiteY3" fmla="*/ 0 h 10141"/>
                <a:gd name="connsiteX4" fmla="*/ 10281 w 10359"/>
                <a:gd name="connsiteY4" fmla="*/ 2360 h 10141"/>
                <a:gd name="connsiteX5" fmla="*/ 9579 w 10359"/>
                <a:gd name="connsiteY5" fmla="*/ 5035 h 10141"/>
                <a:gd name="connsiteX6" fmla="*/ 8042 w 10359"/>
                <a:gd name="connsiteY6" fmla="*/ 9398 h 10141"/>
                <a:gd name="connsiteX7" fmla="*/ 348 w 10359"/>
                <a:gd name="connsiteY7" fmla="*/ 9923 h 10141"/>
                <a:gd name="connsiteX0" fmla="*/ 348 w 10359"/>
                <a:gd name="connsiteY0" fmla="*/ 9923 h 10042"/>
                <a:gd name="connsiteX1" fmla="*/ 1599 w 10359"/>
                <a:gd name="connsiteY1" fmla="*/ 6667 h 10042"/>
                <a:gd name="connsiteX2" fmla="*/ 1675 w 10359"/>
                <a:gd name="connsiteY2" fmla="*/ 2208 h 10042"/>
                <a:gd name="connsiteX3" fmla="*/ 8102 w 10359"/>
                <a:gd name="connsiteY3" fmla="*/ 0 h 10042"/>
                <a:gd name="connsiteX4" fmla="*/ 10281 w 10359"/>
                <a:gd name="connsiteY4" fmla="*/ 2360 h 10042"/>
                <a:gd name="connsiteX5" fmla="*/ 9579 w 10359"/>
                <a:gd name="connsiteY5" fmla="*/ 5035 h 10042"/>
                <a:gd name="connsiteX6" fmla="*/ 8042 w 10359"/>
                <a:gd name="connsiteY6" fmla="*/ 9398 h 10042"/>
                <a:gd name="connsiteX7" fmla="*/ 348 w 10359"/>
                <a:gd name="connsiteY7" fmla="*/ 9923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59" h="10042">
                  <a:moveTo>
                    <a:pt x="348" y="9923"/>
                  </a:moveTo>
                  <a:cubicBezTo>
                    <a:pt x="-840" y="9724"/>
                    <a:pt x="1378" y="7954"/>
                    <a:pt x="1599" y="6667"/>
                  </a:cubicBezTo>
                  <a:cubicBezTo>
                    <a:pt x="1819" y="5381"/>
                    <a:pt x="470" y="3493"/>
                    <a:pt x="1675" y="2208"/>
                  </a:cubicBezTo>
                  <a:cubicBezTo>
                    <a:pt x="1955" y="998"/>
                    <a:pt x="4086" y="134"/>
                    <a:pt x="8102" y="0"/>
                  </a:cubicBezTo>
                  <a:cubicBezTo>
                    <a:pt x="9489" y="23"/>
                    <a:pt x="9550" y="847"/>
                    <a:pt x="10281" y="2360"/>
                  </a:cubicBezTo>
                  <a:cubicBezTo>
                    <a:pt x="10580" y="3264"/>
                    <a:pt x="9960" y="3944"/>
                    <a:pt x="9579" y="5035"/>
                  </a:cubicBezTo>
                  <a:cubicBezTo>
                    <a:pt x="8229" y="6893"/>
                    <a:pt x="8528" y="8178"/>
                    <a:pt x="8042" y="9398"/>
                  </a:cubicBezTo>
                  <a:cubicBezTo>
                    <a:pt x="6230" y="9525"/>
                    <a:pt x="4120" y="10345"/>
                    <a:pt x="348" y="99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23" name="Freeform 101">
              <a:extLst>
                <a:ext uri="{FF2B5EF4-FFF2-40B4-BE49-F238E27FC236}">
                  <a16:creationId xmlns:a16="http://schemas.microsoft.com/office/drawing/2014/main" id="{8CA1B9F6-8924-35CE-628E-B4935D1BA4CC}"/>
                </a:ext>
              </a:extLst>
            </p:cNvPr>
            <p:cNvSpPr>
              <a:spLocks/>
            </p:cNvSpPr>
            <p:nvPr/>
          </p:nvSpPr>
          <p:spPr bwMode="auto">
            <a:xfrm rot="682011">
              <a:off x="8450131" y="5254318"/>
              <a:ext cx="109033" cy="214024"/>
            </a:xfrm>
            <a:custGeom>
              <a:avLst/>
              <a:gdLst>
                <a:gd name="T0" fmla="*/ 0 w 112"/>
                <a:gd name="T1" fmla="*/ 13 h 222"/>
                <a:gd name="T2" fmla="*/ 92 w 112"/>
                <a:gd name="T3" fmla="*/ 222 h 222"/>
                <a:gd name="T4" fmla="*/ 109 w 112"/>
                <a:gd name="T5" fmla="*/ 21 h 222"/>
                <a:gd name="T6" fmla="*/ 0 w 112"/>
                <a:gd name="T7" fmla="*/ 1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2">
                  <a:moveTo>
                    <a:pt x="0" y="13"/>
                  </a:moveTo>
                  <a:cubicBezTo>
                    <a:pt x="2" y="148"/>
                    <a:pt x="64" y="201"/>
                    <a:pt x="92" y="222"/>
                  </a:cubicBezTo>
                  <a:cubicBezTo>
                    <a:pt x="102" y="154"/>
                    <a:pt x="112" y="77"/>
                    <a:pt x="109" y="21"/>
                  </a:cubicBezTo>
                  <a:cubicBezTo>
                    <a:pt x="84" y="0"/>
                    <a:pt x="52" y="2"/>
                    <a:pt x="0" y="1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C6429592-ADC9-1DA7-F5B6-A7F3954FC8B7}"/>
                </a:ext>
              </a:extLst>
            </p:cNvPr>
            <p:cNvSpPr>
              <a:spLocks/>
            </p:cNvSpPr>
            <p:nvPr/>
          </p:nvSpPr>
          <p:spPr bwMode="auto">
            <a:xfrm rot="3881894">
              <a:off x="8638652" y="5490881"/>
              <a:ext cx="137299" cy="129222"/>
            </a:xfrm>
            <a:custGeom>
              <a:avLst/>
              <a:gdLst>
                <a:gd name="T0" fmla="*/ 36 w 143"/>
                <a:gd name="T1" fmla="*/ 47 h 134"/>
                <a:gd name="T2" fmla="*/ 83 w 143"/>
                <a:gd name="T3" fmla="*/ 7 h 134"/>
                <a:gd name="T4" fmla="*/ 124 w 143"/>
                <a:gd name="T5" fmla="*/ 48 h 134"/>
                <a:gd name="T6" fmla="*/ 71 w 143"/>
                <a:gd name="T7" fmla="*/ 108 h 134"/>
                <a:gd name="T8" fmla="*/ 31 w 143"/>
                <a:gd name="T9" fmla="*/ 134 h 134"/>
                <a:gd name="T10" fmla="*/ 0 w 143"/>
                <a:gd name="T11" fmla="*/ 106 h 134"/>
                <a:gd name="T12" fmla="*/ 19 w 143"/>
                <a:gd name="T13" fmla="*/ 82 h 134"/>
                <a:gd name="T14" fmla="*/ 36 w 143"/>
                <a:gd name="T15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34">
                  <a:moveTo>
                    <a:pt x="36" y="47"/>
                  </a:moveTo>
                  <a:cubicBezTo>
                    <a:pt x="38" y="21"/>
                    <a:pt x="66" y="0"/>
                    <a:pt x="83" y="7"/>
                  </a:cubicBezTo>
                  <a:cubicBezTo>
                    <a:pt x="98" y="14"/>
                    <a:pt x="112" y="32"/>
                    <a:pt x="124" y="48"/>
                  </a:cubicBezTo>
                  <a:cubicBezTo>
                    <a:pt x="143" y="72"/>
                    <a:pt x="89" y="107"/>
                    <a:pt x="71" y="108"/>
                  </a:cubicBezTo>
                  <a:cubicBezTo>
                    <a:pt x="52" y="111"/>
                    <a:pt x="31" y="134"/>
                    <a:pt x="3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14" y="93"/>
                    <a:pt x="19" y="82"/>
                  </a:cubicBezTo>
                  <a:cubicBezTo>
                    <a:pt x="19" y="82"/>
                    <a:pt x="31" y="74"/>
                    <a:pt x="36" y="47"/>
                  </a:cubicBezTo>
                  <a:close/>
                </a:path>
              </a:pathLst>
            </a:custGeom>
            <a:solidFill>
              <a:srgbClr val="D7D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A73E2680-2169-EB7B-1CB6-D89BFF03D2EF}"/>
                </a:ext>
              </a:extLst>
            </p:cNvPr>
            <p:cNvSpPr>
              <a:spLocks/>
            </p:cNvSpPr>
            <p:nvPr/>
          </p:nvSpPr>
          <p:spPr bwMode="auto">
            <a:xfrm rot="2894484">
              <a:off x="8341361" y="5237551"/>
              <a:ext cx="391704" cy="367476"/>
            </a:xfrm>
            <a:custGeom>
              <a:avLst/>
              <a:gdLst>
                <a:gd name="T0" fmla="*/ 102 w 404"/>
                <a:gd name="T1" fmla="*/ 0 h 379"/>
                <a:gd name="T2" fmla="*/ 356 w 404"/>
                <a:gd name="T3" fmla="*/ 144 h 379"/>
                <a:gd name="T4" fmla="*/ 404 w 404"/>
                <a:gd name="T5" fmla="*/ 194 h 379"/>
                <a:gd name="T6" fmla="*/ 0 w 404"/>
                <a:gd name="T7" fmla="*/ 4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79">
                  <a:moveTo>
                    <a:pt x="102" y="0"/>
                  </a:moveTo>
                  <a:cubicBezTo>
                    <a:pt x="102" y="0"/>
                    <a:pt x="110" y="242"/>
                    <a:pt x="356" y="144"/>
                  </a:cubicBezTo>
                  <a:cubicBezTo>
                    <a:pt x="398" y="127"/>
                    <a:pt x="404" y="194"/>
                    <a:pt x="404" y="194"/>
                  </a:cubicBezTo>
                  <a:cubicBezTo>
                    <a:pt x="404" y="194"/>
                    <a:pt x="143" y="379"/>
                    <a:pt x="0" y="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525"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758E196-902D-D3B8-DC73-052EF6DC41E0}"/>
                </a:ext>
              </a:extLst>
            </p:cNvPr>
            <p:cNvGrpSpPr/>
            <p:nvPr/>
          </p:nvGrpSpPr>
          <p:grpSpPr>
            <a:xfrm rot="19674313">
              <a:off x="8261644" y="4839317"/>
              <a:ext cx="448806" cy="448275"/>
              <a:chOff x="9239993" y="4482016"/>
              <a:chExt cx="476329" cy="475765"/>
            </a:xfrm>
          </p:grpSpPr>
          <p:sp>
            <p:nvSpPr>
              <p:cNvPr id="27" name="Freeform 122">
                <a:extLst>
                  <a:ext uri="{FF2B5EF4-FFF2-40B4-BE49-F238E27FC236}">
                    <a16:creationId xmlns:a16="http://schemas.microsoft.com/office/drawing/2014/main" id="{DAEE9A82-AEE6-F7FE-8265-1D11378D3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2982" y="4495317"/>
                <a:ext cx="323340" cy="315548"/>
              </a:xfrm>
              <a:custGeom>
                <a:avLst/>
                <a:gdLst>
                  <a:gd name="T0" fmla="*/ 80 w 347"/>
                  <a:gd name="T1" fmla="*/ 305 h 339"/>
                  <a:gd name="T2" fmla="*/ 80 w 347"/>
                  <a:gd name="T3" fmla="*/ 305 h 339"/>
                  <a:gd name="T4" fmla="*/ 2 w 347"/>
                  <a:gd name="T5" fmla="*/ 190 h 339"/>
                  <a:gd name="T6" fmla="*/ 16 w 347"/>
                  <a:gd name="T7" fmla="*/ 146 h 339"/>
                  <a:gd name="T8" fmla="*/ 61 w 347"/>
                  <a:gd name="T9" fmla="*/ 73 h 339"/>
                  <a:gd name="T10" fmla="*/ 249 w 347"/>
                  <a:gd name="T11" fmla="*/ 33 h 339"/>
                  <a:gd name="T12" fmla="*/ 313 w 347"/>
                  <a:gd name="T13" fmla="*/ 192 h 339"/>
                  <a:gd name="T14" fmla="*/ 268 w 347"/>
                  <a:gd name="T15" fmla="*/ 265 h 339"/>
                  <a:gd name="T16" fmla="*/ 80 w 347"/>
                  <a:gd name="T17" fmla="*/ 30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7" h="339">
                    <a:moveTo>
                      <a:pt x="80" y="305"/>
                    </a:moveTo>
                    <a:cubicBezTo>
                      <a:pt x="80" y="305"/>
                      <a:pt x="80" y="305"/>
                      <a:pt x="80" y="305"/>
                    </a:cubicBezTo>
                    <a:cubicBezTo>
                      <a:pt x="30" y="282"/>
                      <a:pt x="0" y="235"/>
                      <a:pt x="2" y="190"/>
                    </a:cubicBezTo>
                    <a:cubicBezTo>
                      <a:pt x="5" y="175"/>
                      <a:pt x="8" y="160"/>
                      <a:pt x="16" y="146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95" y="18"/>
                      <a:pt x="181" y="0"/>
                      <a:pt x="249" y="33"/>
                    </a:cubicBezTo>
                    <a:cubicBezTo>
                      <a:pt x="318" y="65"/>
                      <a:pt x="347" y="137"/>
                      <a:pt x="313" y="192"/>
                    </a:cubicBezTo>
                    <a:cubicBezTo>
                      <a:pt x="268" y="265"/>
                      <a:pt x="268" y="265"/>
                      <a:pt x="268" y="265"/>
                    </a:cubicBezTo>
                    <a:cubicBezTo>
                      <a:pt x="234" y="320"/>
                      <a:pt x="150" y="339"/>
                      <a:pt x="80" y="305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25"/>
              </a:p>
            </p:txBody>
          </p:sp>
          <p:sp>
            <p:nvSpPr>
              <p:cNvPr id="28" name="Freeform 123">
                <a:extLst>
                  <a:ext uri="{FF2B5EF4-FFF2-40B4-BE49-F238E27FC236}">
                    <a16:creationId xmlns:a16="http://schemas.microsoft.com/office/drawing/2014/main" id="{4ABF52AE-5B51-11DC-19C7-03E1221C3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993" y="4482016"/>
                <a:ext cx="471271" cy="475765"/>
              </a:xfrm>
              <a:custGeom>
                <a:avLst/>
                <a:gdLst>
                  <a:gd name="T0" fmla="*/ 388 w 394"/>
                  <a:gd name="T1" fmla="*/ 221 h 269"/>
                  <a:gd name="T2" fmla="*/ 393 w 394"/>
                  <a:gd name="T3" fmla="*/ 185 h 269"/>
                  <a:gd name="T4" fmla="*/ 356 w 394"/>
                  <a:gd name="T5" fmla="*/ 108 h 269"/>
                  <a:gd name="T6" fmla="*/ 353 w 394"/>
                  <a:gd name="T7" fmla="*/ 106 h 269"/>
                  <a:gd name="T8" fmla="*/ 325 w 394"/>
                  <a:gd name="T9" fmla="*/ 83 h 269"/>
                  <a:gd name="T10" fmla="*/ 206 w 394"/>
                  <a:gd name="T11" fmla="*/ 41 h 269"/>
                  <a:gd name="T12" fmla="*/ 284 w 394"/>
                  <a:gd name="T13" fmla="*/ 55 h 269"/>
                  <a:gd name="T14" fmla="*/ 215 w 394"/>
                  <a:gd name="T15" fmla="*/ 31 h 269"/>
                  <a:gd name="T16" fmla="*/ 255 w 394"/>
                  <a:gd name="T17" fmla="*/ 32 h 269"/>
                  <a:gd name="T18" fmla="*/ 164 w 394"/>
                  <a:gd name="T19" fmla="*/ 40 h 269"/>
                  <a:gd name="T20" fmla="*/ 167 w 394"/>
                  <a:gd name="T21" fmla="*/ 0 h 269"/>
                  <a:gd name="T22" fmla="*/ 148 w 394"/>
                  <a:gd name="T23" fmla="*/ 42 h 269"/>
                  <a:gd name="T24" fmla="*/ 103 w 394"/>
                  <a:gd name="T25" fmla="*/ 3 h 269"/>
                  <a:gd name="T26" fmla="*/ 117 w 394"/>
                  <a:gd name="T27" fmla="*/ 36 h 269"/>
                  <a:gd name="T28" fmla="*/ 60 w 394"/>
                  <a:gd name="T29" fmla="*/ 46 h 269"/>
                  <a:gd name="T30" fmla="*/ 98 w 394"/>
                  <a:gd name="T31" fmla="*/ 51 h 269"/>
                  <a:gd name="T32" fmla="*/ 27 w 394"/>
                  <a:gd name="T33" fmla="*/ 108 h 269"/>
                  <a:gd name="T34" fmla="*/ 61 w 394"/>
                  <a:gd name="T35" fmla="*/ 80 h 269"/>
                  <a:gd name="T36" fmla="*/ 1 w 394"/>
                  <a:gd name="T37" fmla="*/ 158 h 269"/>
                  <a:gd name="T38" fmla="*/ 26 w 394"/>
                  <a:gd name="T39" fmla="*/ 127 h 269"/>
                  <a:gd name="T40" fmla="*/ 57 w 394"/>
                  <a:gd name="T41" fmla="*/ 269 h 269"/>
                  <a:gd name="T42" fmla="*/ 129 w 394"/>
                  <a:gd name="T43" fmla="*/ 188 h 269"/>
                  <a:gd name="T44" fmla="*/ 195 w 394"/>
                  <a:gd name="T45" fmla="*/ 182 h 269"/>
                  <a:gd name="T46" fmla="*/ 380 w 394"/>
                  <a:gd name="T47" fmla="*/ 235 h 269"/>
                  <a:gd name="T48" fmla="*/ 388 w 394"/>
                  <a:gd name="T49" fmla="*/ 221 h 269"/>
                  <a:gd name="connsiteX0" fmla="*/ 10350 w 10483"/>
                  <a:gd name="connsiteY0" fmla="*/ 8216 h 20450"/>
                  <a:gd name="connsiteX1" fmla="*/ 10477 w 10483"/>
                  <a:gd name="connsiteY1" fmla="*/ 6877 h 20450"/>
                  <a:gd name="connsiteX2" fmla="*/ 9538 w 10483"/>
                  <a:gd name="connsiteY2" fmla="*/ 4015 h 20450"/>
                  <a:gd name="connsiteX3" fmla="*/ 9461 w 10483"/>
                  <a:gd name="connsiteY3" fmla="*/ 3941 h 20450"/>
                  <a:gd name="connsiteX4" fmla="*/ 8751 w 10483"/>
                  <a:gd name="connsiteY4" fmla="*/ 3086 h 20450"/>
                  <a:gd name="connsiteX5" fmla="*/ 5730 w 10483"/>
                  <a:gd name="connsiteY5" fmla="*/ 1524 h 20450"/>
                  <a:gd name="connsiteX6" fmla="*/ 7710 w 10483"/>
                  <a:gd name="connsiteY6" fmla="*/ 2045 h 20450"/>
                  <a:gd name="connsiteX7" fmla="*/ 5959 w 10483"/>
                  <a:gd name="connsiteY7" fmla="*/ 1152 h 20450"/>
                  <a:gd name="connsiteX8" fmla="*/ 6974 w 10483"/>
                  <a:gd name="connsiteY8" fmla="*/ 1190 h 20450"/>
                  <a:gd name="connsiteX9" fmla="*/ 4664 w 10483"/>
                  <a:gd name="connsiteY9" fmla="*/ 1487 h 20450"/>
                  <a:gd name="connsiteX10" fmla="*/ 4741 w 10483"/>
                  <a:gd name="connsiteY10" fmla="*/ 0 h 20450"/>
                  <a:gd name="connsiteX11" fmla="*/ 4258 w 10483"/>
                  <a:gd name="connsiteY11" fmla="*/ 1561 h 20450"/>
                  <a:gd name="connsiteX12" fmla="*/ 3116 w 10483"/>
                  <a:gd name="connsiteY12" fmla="*/ 112 h 20450"/>
                  <a:gd name="connsiteX13" fmla="*/ 3472 w 10483"/>
                  <a:gd name="connsiteY13" fmla="*/ 1338 h 20450"/>
                  <a:gd name="connsiteX14" fmla="*/ 2025 w 10483"/>
                  <a:gd name="connsiteY14" fmla="*/ 1710 h 20450"/>
                  <a:gd name="connsiteX15" fmla="*/ 2989 w 10483"/>
                  <a:gd name="connsiteY15" fmla="*/ 1896 h 20450"/>
                  <a:gd name="connsiteX16" fmla="*/ 1187 w 10483"/>
                  <a:gd name="connsiteY16" fmla="*/ 4015 h 20450"/>
                  <a:gd name="connsiteX17" fmla="*/ 2050 w 10483"/>
                  <a:gd name="connsiteY17" fmla="*/ 2974 h 20450"/>
                  <a:gd name="connsiteX18" fmla="*/ 527 w 10483"/>
                  <a:gd name="connsiteY18" fmla="*/ 5874 h 20450"/>
                  <a:gd name="connsiteX19" fmla="*/ 1162 w 10483"/>
                  <a:gd name="connsiteY19" fmla="*/ 4721 h 20450"/>
                  <a:gd name="connsiteX20" fmla="*/ 509 w 10483"/>
                  <a:gd name="connsiteY20" fmla="*/ 20450 h 20450"/>
                  <a:gd name="connsiteX21" fmla="*/ 3776 w 10483"/>
                  <a:gd name="connsiteY21" fmla="*/ 6989 h 20450"/>
                  <a:gd name="connsiteX22" fmla="*/ 5451 w 10483"/>
                  <a:gd name="connsiteY22" fmla="*/ 6766 h 20450"/>
                  <a:gd name="connsiteX23" fmla="*/ 10147 w 10483"/>
                  <a:gd name="connsiteY23" fmla="*/ 8736 h 20450"/>
                  <a:gd name="connsiteX24" fmla="*/ 10350 w 10483"/>
                  <a:gd name="connsiteY24" fmla="*/ 8216 h 20450"/>
                  <a:gd name="connsiteX0" fmla="*/ 10637 w 10770"/>
                  <a:gd name="connsiteY0" fmla="*/ 8216 h 20450"/>
                  <a:gd name="connsiteX1" fmla="*/ 10764 w 10770"/>
                  <a:gd name="connsiteY1" fmla="*/ 6877 h 20450"/>
                  <a:gd name="connsiteX2" fmla="*/ 9825 w 10770"/>
                  <a:gd name="connsiteY2" fmla="*/ 4015 h 20450"/>
                  <a:gd name="connsiteX3" fmla="*/ 9748 w 10770"/>
                  <a:gd name="connsiteY3" fmla="*/ 3941 h 20450"/>
                  <a:gd name="connsiteX4" fmla="*/ 9038 w 10770"/>
                  <a:gd name="connsiteY4" fmla="*/ 3086 h 20450"/>
                  <a:gd name="connsiteX5" fmla="*/ 6017 w 10770"/>
                  <a:gd name="connsiteY5" fmla="*/ 1524 h 20450"/>
                  <a:gd name="connsiteX6" fmla="*/ 7997 w 10770"/>
                  <a:gd name="connsiteY6" fmla="*/ 2045 h 20450"/>
                  <a:gd name="connsiteX7" fmla="*/ 6246 w 10770"/>
                  <a:gd name="connsiteY7" fmla="*/ 1152 h 20450"/>
                  <a:gd name="connsiteX8" fmla="*/ 7261 w 10770"/>
                  <a:gd name="connsiteY8" fmla="*/ 1190 h 20450"/>
                  <a:gd name="connsiteX9" fmla="*/ 4951 w 10770"/>
                  <a:gd name="connsiteY9" fmla="*/ 1487 h 20450"/>
                  <a:gd name="connsiteX10" fmla="*/ 5028 w 10770"/>
                  <a:gd name="connsiteY10" fmla="*/ 0 h 20450"/>
                  <a:gd name="connsiteX11" fmla="*/ 4545 w 10770"/>
                  <a:gd name="connsiteY11" fmla="*/ 1561 h 20450"/>
                  <a:gd name="connsiteX12" fmla="*/ 3403 w 10770"/>
                  <a:gd name="connsiteY12" fmla="*/ 112 h 20450"/>
                  <a:gd name="connsiteX13" fmla="*/ 3759 w 10770"/>
                  <a:gd name="connsiteY13" fmla="*/ 1338 h 20450"/>
                  <a:gd name="connsiteX14" fmla="*/ 2312 w 10770"/>
                  <a:gd name="connsiteY14" fmla="*/ 1710 h 20450"/>
                  <a:gd name="connsiteX15" fmla="*/ 3276 w 10770"/>
                  <a:gd name="connsiteY15" fmla="*/ 1896 h 20450"/>
                  <a:gd name="connsiteX16" fmla="*/ 1474 w 10770"/>
                  <a:gd name="connsiteY16" fmla="*/ 4015 h 20450"/>
                  <a:gd name="connsiteX17" fmla="*/ 2337 w 10770"/>
                  <a:gd name="connsiteY17" fmla="*/ 2974 h 20450"/>
                  <a:gd name="connsiteX18" fmla="*/ 814 w 10770"/>
                  <a:gd name="connsiteY18" fmla="*/ 5874 h 20450"/>
                  <a:gd name="connsiteX19" fmla="*/ 317 w 10770"/>
                  <a:gd name="connsiteY19" fmla="*/ 7879 h 20450"/>
                  <a:gd name="connsiteX20" fmla="*/ 796 w 10770"/>
                  <a:gd name="connsiteY20" fmla="*/ 20450 h 20450"/>
                  <a:gd name="connsiteX21" fmla="*/ 4063 w 10770"/>
                  <a:gd name="connsiteY21" fmla="*/ 6989 h 20450"/>
                  <a:gd name="connsiteX22" fmla="*/ 5738 w 10770"/>
                  <a:gd name="connsiteY22" fmla="*/ 6766 h 20450"/>
                  <a:gd name="connsiteX23" fmla="*/ 10434 w 10770"/>
                  <a:gd name="connsiteY23" fmla="*/ 8736 h 20450"/>
                  <a:gd name="connsiteX24" fmla="*/ 10637 w 10770"/>
                  <a:gd name="connsiteY24" fmla="*/ 8216 h 20450"/>
                  <a:gd name="connsiteX0" fmla="*/ 10905 w 11038"/>
                  <a:gd name="connsiteY0" fmla="*/ 8216 h 20450"/>
                  <a:gd name="connsiteX1" fmla="*/ 11032 w 11038"/>
                  <a:gd name="connsiteY1" fmla="*/ 6877 h 20450"/>
                  <a:gd name="connsiteX2" fmla="*/ 10093 w 11038"/>
                  <a:gd name="connsiteY2" fmla="*/ 4015 h 20450"/>
                  <a:gd name="connsiteX3" fmla="*/ 10016 w 11038"/>
                  <a:gd name="connsiteY3" fmla="*/ 3941 h 20450"/>
                  <a:gd name="connsiteX4" fmla="*/ 9306 w 11038"/>
                  <a:gd name="connsiteY4" fmla="*/ 3086 h 20450"/>
                  <a:gd name="connsiteX5" fmla="*/ 6285 w 11038"/>
                  <a:gd name="connsiteY5" fmla="*/ 1524 h 20450"/>
                  <a:gd name="connsiteX6" fmla="*/ 8265 w 11038"/>
                  <a:gd name="connsiteY6" fmla="*/ 2045 h 20450"/>
                  <a:gd name="connsiteX7" fmla="*/ 6514 w 11038"/>
                  <a:gd name="connsiteY7" fmla="*/ 1152 h 20450"/>
                  <a:gd name="connsiteX8" fmla="*/ 7529 w 11038"/>
                  <a:gd name="connsiteY8" fmla="*/ 1190 h 20450"/>
                  <a:gd name="connsiteX9" fmla="*/ 5219 w 11038"/>
                  <a:gd name="connsiteY9" fmla="*/ 1487 h 20450"/>
                  <a:gd name="connsiteX10" fmla="*/ 5296 w 11038"/>
                  <a:gd name="connsiteY10" fmla="*/ 0 h 20450"/>
                  <a:gd name="connsiteX11" fmla="*/ 4813 w 11038"/>
                  <a:gd name="connsiteY11" fmla="*/ 1561 h 20450"/>
                  <a:gd name="connsiteX12" fmla="*/ 3671 w 11038"/>
                  <a:gd name="connsiteY12" fmla="*/ 112 h 20450"/>
                  <a:gd name="connsiteX13" fmla="*/ 4027 w 11038"/>
                  <a:gd name="connsiteY13" fmla="*/ 1338 h 20450"/>
                  <a:gd name="connsiteX14" fmla="*/ 2580 w 11038"/>
                  <a:gd name="connsiteY14" fmla="*/ 1710 h 20450"/>
                  <a:gd name="connsiteX15" fmla="*/ 3544 w 11038"/>
                  <a:gd name="connsiteY15" fmla="*/ 1896 h 20450"/>
                  <a:gd name="connsiteX16" fmla="*/ 1742 w 11038"/>
                  <a:gd name="connsiteY16" fmla="*/ 4015 h 20450"/>
                  <a:gd name="connsiteX17" fmla="*/ 2605 w 11038"/>
                  <a:gd name="connsiteY17" fmla="*/ 2974 h 20450"/>
                  <a:gd name="connsiteX18" fmla="*/ 1082 w 11038"/>
                  <a:gd name="connsiteY18" fmla="*/ 5874 h 20450"/>
                  <a:gd name="connsiteX19" fmla="*/ 585 w 11038"/>
                  <a:gd name="connsiteY19" fmla="*/ 7879 h 20450"/>
                  <a:gd name="connsiteX20" fmla="*/ 1064 w 11038"/>
                  <a:gd name="connsiteY20" fmla="*/ 20450 h 20450"/>
                  <a:gd name="connsiteX21" fmla="*/ 4331 w 11038"/>
                  <a:gd name="connsiteY21" fmla="*/ 6989 h 20450"/>
                  <a:gd name="connsiteX22" fmla="*/ 6006 w 11038"/>
                  <a:gd name="connsiteY22" fmla="*/ 6766 h 20450"/>
                  <a:gd name="connsiteX23" fmla="*/ 10702 w 11038"/>
                  <a:gd name="connsiteY23" fmla="*/ 8736 h 20450"/>
                  <a:gd name="connsiteX24" fmla="*/ 10905 w 11038"/>
                  <a:gd name="connsiteY24" fmla="*/ 8216 h 20450"/>
                  <a:gd name="connsiteX0" fmla="*/ 10415 w 10548"/>
                  <a:gd name="connsiteY0" fmla="*/ 8216 h 9549"/>
                  <a:gd name="connsiteX1" fmla="*/ 10542 w 10548"/>
                  <a:gd name="connsiteY1" fmla="*/ 6877 h 9549"/>
                  <a:gd name="connsiteX2" fmla="*/ 9603 w 10548"/>
                  <a:gd name="connsiteY2" fmla="*/ 4015 h 9549"/>
                  <a:gd name="connsiteX3" fmla="*/ 9526 w 10548"/>
                  <a:gd name="connsiteY3" fmla="*/ 3941 h 9549"/>
                  <a:gd name="connsiteX4" fmla="*/ 8816 w 10548"/>
                  <a:gd name="connsiteY4" fmla="*/ 3086 h 9549"/>
                  <a:gd name="connsiteX5" fmla="*/ 5795 w 10548"/>
                  <a:gd name="connsiteY5" fmla="*/ 1524 h 9549"/>
                  <a:gd name="connsiteX6" fmla="*/ 7775 w 10548"/>
                  <a:gd name="connsiteY6" fmla="*/ 2045 h 9549"/>
                  <a:gd name="connsiteX7" fmla="*/ 6024 w 10548"/>
                  <a:gd name="connsiteY7" fmla="*/ 1152 h 9549"/>
                  <a:gd name="connsiteX8" fmla="*/ 7039 w 10548"/>
                  <a:gd name="connsiteY8" fmla="*/ 1190 h 9549"/>
                  <a:gd name="connsiteX9" fmla="*/ 4729 w 10548"/>
                  <a:gd name="connsiteY9" fmla="*/ 1487 h 9549"/>
                  <a:gd name="connsiteX10" fmla="*/ 4806 w 10548"/>
                  <a:gd name="connsiteY10" fmla="*/ 0 h 9549"/>
                  <a:gd name="connsiteX11" fmla="*/ 4323 w 10548"/>
                  <a:gd name="connsiteY11" fmla="*/ 1561 h 9549"/>
                  <a:gd name="connsiteX12" fmla="*/ 3181 w 10548"/>
                  <a:gd name="connsiteY12" fmla="*/ 112 h 9549"/>
                  <a:gd name="connsiteX13" fmla="*/ 3537 w 10548"/>
                  <a:gd name="connsiteY13" fmla="*/ 1338 h 9549"/>
                  <a:gd name="connsiteX14" fmla="*/ 2090 w 10548"/>
                  <a:gd name="connsiteY14" fmla="*/ 1710 h 9549"/>
                  <a:gd name="connsiteX15" fmla="*/ 3054 w 10548"/>
                  <a:gd name="connsiteY15" fmla="*/ 1896 h 9549"/>
                  <a:gd name="connsiteX16" fmla="*/ 1252 w 10548"/>
                  <a:gd name="connsiteY16" fmla="*/ 4015 h 9549"/>
                  <a:gd name="connsiteX17" fmla="*/ 2115 w 10548"/>
                  <a:gd name="connsiteY17" fmla="*/ 2974 h 9549"/>
                  <a:gd name="connsiteX18" fmla="*/ 592 w 10548"/>
                  <a:gd name="connsiteY18" fmla="*/ 5874 h 9549"/>
                  <a:gd name="connsiteX19" fmla="*/ 95 w 10548"/>
                  <a:gd name="connsiteY19" fmla="*/ 7879 h 9549"/>
                  <a:gd name="connsiteX20" fmla="*/ 3352 w 10548"/>
                  <a:gd name="connsiteY20" fmla="*/ 9549 h 9549"/>
                  <a:gd name="connsiteX21" fmla="*/ 3841 w 10548"/>
                  <a:gd name="connsiteY21" fmla="*/ 6989 h 9549"/>
                  <a:gd name="connsiteX22" fmla="*/ 5516 w 10548"/>
                  <a:gd name="connsiteY22" fmla="*/ 6766 h 9549"/>
                  <a:gd name="connsiteX23" fmla="*/ 10212 w 10548"/>
                  <a:gd name="connsiteY23" fmla="*/ 8736 h 9549"/>
                  <a:gd name="connsiteX24" fmla="*/ 10415 w 10548"/>
                  <a:gd name="connsiteY24" fmla="*/ 8216 h 9549"/>
                  <a:gd name="connsiteX0" fmla="*/ 9313 w 9439"/>
                  <a:gd name="connsiteY0" fmla="*/ 8604 h 14120"/>
                  <a:gd name="connsiteX1" fmla="*/ 9433 w 9439"/>
                  <a:gd name="connsiteY1" fmla="*/ 7202 h 14120"/>
                  <a:gd name="connsiteX2" fmla="*/ 8543 w 9439"/>
                  <a:gd name="connsiteY2" fmla="*/ 4205 h 14120"/>
                  <a:gd name="connsiteX3" fmla="*/ 8470 w 9439"/>
                  <a:gd name="connsiteY3" fmla="*/ 4127 h 14120"/>
                  <a:gd name="connsiteX4" fmla="*/ 7797 w 9439"/>
                  <a:gd name="connsiteY4" fmla="*/ 3232 h 14120"/>
                  <a:gd name="connsiteX5" fmla="*/ 4933 w 9439"/>
                  <a:gd name="connsiteY5" fmla="*/ 1596 h 14120"/>
                  <a:gd name="connsiteX6" fmla="*/ 6810 w 9439"/>
                  <a:gd name="connsiteY6" fmla="*/ 2142 h 14120"/>
                  <a:gd name="connsiteX7" fmla="*/ 5150 w 9439"/>
                  <a:gd name="connsiteY7" fmla="*/ 1206 h 14120"/>
                  <a:gd name="connsiteX8" fmla="*/ 6112 w 9439"/>
                  <a:gd name="connsiteY8" fmla="*/ 1246 h 14120"/>
                  <a:gd name="connsiteX9" fmla="*/ 3922 w 9439"/>
                  <a:gd name="connsiteY9" fmla="*/ 1557 h 14120"/>
                  <a:gd name="connsiteX10" fmla="*/ 3995 w 9439"/>
                  <a:gd name="connsiteY10" fmla="*/ 0 h 14120"/>
                  <a:gd name="connsiteX11" fmla="*/ 3537 w 9439"/>
                  <a:gd name="connsiteY11" fmla="*/ 1635 h 14120"/>
                  <a:gd name="connsiteX12" fmla="*/ 2455 w 9439"/>
                  <a:gd name="connsiteY12" fmla="*/ 117 h 14120"/>
                  <a:gd name="connsiteX13" fmla="*/ 2792 w 9439"/>
                  <a:gd name="connsiteY13" fmla="*/ 1401 h 14120"/>
                  <a:gd name="connsiteX14" fmla="*/ 1420 w 9439"/>
                  <a:gd name="connsiteY14" fmla="*/ 1791 h 14120"/>
                  <a:gd name="connsiteX15" fmla="*/ 2334 w 9439"/>
                  <a:gd name="connsiteY15" fmla="*/ 1986 h 14120"/>
                  <a:gd name="connsiteX16" fmla="*/ 626 w 9439"/>
                  <a:gd name="connsiteY16" fmla="*/ 4205 h 14120"/>
                  <a:gd name="connsiteX17" fmla="*/ 1444 w 9439"/>
                  <a:gd name="connsiteY17" fmla="*/ 3114 h 14120"/>
                  <a:gd name="connsiteX18" fmla="*/ 0 w 9439"/>
                  <a:gd name="connsiteY18" fmla="*/ 6151 h 14120"/>
                  <a:gd name="connsiteX19" fmla="*/ 1090 w 9439"/>
                  <a:gd name="connsiteY19" fmla="*/ 14077 h 14120"/>
                  <a:gd name="connsiteX20" fmla="*/ 2617 w 9439"/>
                  <a:gd name="connsiteY20" fmla="*/ 10000 h 14120"/>
                  <a:gd name="connsiteX21" fmla="*/ 3080 w 9439"/>
                  <a:gd name="connsiteY21" fmla="*/ 7319 h 14120"/>
                  <a:gd name="connsiteX22" fmla="*/ 4668 w 9439"/>
                  <a:gd name="connsiteY22" fmla="*/ 7086 h 14120"/>
                  <a:gd name="connsiteX23" fmla="*/ 9120 w 9439"/>
                  <a:gd name="connsiteY23" fmla="*/ 9149 h 14120"/>
                  <a:gd name="connsiteX24" fmla="*/ 9313 w 9439"/>
                  <a:gd name="connsiteY24" fmla="*/ 8604 h 1412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453 w 12790"/>
                  <a:gd name="connsiteY16" fmla="*/ 2978 h 14950"/>
                  <a:gd name="connsiteX17" fmla="*/ 4320 w 12790"/>
                  <a:gd name="connsiteY17" fmla="*/ 2205 h 14950"/>
                  <a:gd name="connsiteX18" fmla="*/ 0 w 12790"/>
                  <a:gd name="connsiteY18" fmla="*/ 14950 h 14950"/>
                  <a:gd name="connsiteX19" fmla="*/ 3945 w 12790"/>
                  <a:gd name="connsiteY19" fmla="*/ 9970 h 14950"/>
                  <a:gd name="connsiteX20" fmla="*/ 5563 w 12790"/>
                  <a:gd name="connsiteY20" fmla="*/ 7082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453 w 12790"/>
                  <a:gd name="connsiteY16" fmla="*/ 2978 h 14950"/>
                  <a:gd name="connsiteX17" fmla="*/ 2615 w 12790"/>
                  <a:gd name="connsiteY17" fmla="*/ 4101 h 14950"/>
                  <a:gd name="connsiteX18" fmla="*/ 0 w 12790"/>
                  <a:gd name="connsiteY18" fmla="*/ 14950 h 14950"/>
                  <a:gd name="connsiteX19" fmla="*/ 3945 w 12790"/>
                  <a:gd name="connsiteY19" fmla="*/ 9970 h 14950"/>
                  <a:gd name="connsiteX20" fmla="*/ 5563 w 12790"/>
                  <a:gd name="connsiteY20" fmla="*/ 7082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453 w 12790"/>
                  <a:gd name="connsiteY16" fmla="*/ 2978 h 14950"/>
                  <a:gd name="connsiteX17" fmla="*/ 2615 w 12790"/>
                  <a:gd name="connsiteY17" fmla="*/ 4101 h 14950"/>
                  <a:gd name="connsiteX18" fmla="*/ 0 w 12790"/>
                  <a:gd name="connsiteY18" fmla="*/ 14950 h 14950"/>
                  <a:gd name="connsiteX19" fmla="*/ 3945 w 12790"/>
                  <a:gd name="connsiteY19" fmla="*/ 9970 h 14950"/>
                  <a:gd name="connsiteX20" fmla="*/ 5563 w 12790"/>
                  <a:gd name="connsiteY20" fmla="*/ 7082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918 w 12790"/>
                  <a:gd name="connsiteY16" fmla="*/ 2532 h 14950"/>
                  <a:gd name="connsiteX17" fmla="*/ 2615 w 12790"/>
                  <a:gd name="connsiteY17" fmla="*/ 4101 h 14950"/>
                  <a:gd name="connsiteX18" fmla="*/ 0 w 12790"/>
                  <a:gd name="connsiteY18" fmla="*/ 14950 h 14950"/>
                  <a:gd name="connsiteX19" fmla="*/ 3945 w 12790"/>
                  <a:gd name="connsiteY19" fmla="*/ 9970 h 14950"/>
                  <a:gd name="connsiteX20" fmla="*/ 5563 w 12790"/>
                  <a:gd name="connsiteY20" fmla="*/ 7082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918 w 12790"/>
                  <a:gd name="connsiteY16" fmla="*/ 2532 h 14950"/>
                  <a:gd name="connsiteX17" fmla="*/ 2615 w 12790"/>
                  <a:gd name="connsiteY17" fmla="*/ 4101 h 14950"/>
                  <a:gd name="connsiteX18" fmla="*/ 0 w 12790"/>
                  <a:gd name="connsiteY18" fmla="*/ 14950 h 14950"/>
                  <a:gd name="connsiteX19" fmla="*/ 3945 w 12790"/>
                  <a:gd name="connsiteY19" fmla="*/ 9970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918 w 12790"/>
                  <a:gd name="connsiteY16" fmla="*/ 2532 h 14950"/>
                  <a:gd name="connsiteX17" fmla="*/ 2615 w 12790"/>
                  <a:gd name="connsiteY17" fmla="*/ 4101 h 14950"/>
                  <a:gd name="connsiteX18" fmla="*/ 0 w 12790"/>
                  <a:gd name="connsiteY18" fmla="*/ 14950 h 14950"/>
                  <a:gd name="connsiteX19" fmla="*/ 3945 w 12790"/>
                  <a:gd name="connsiteY19" fmla="*/ 9970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918 w 12790"/>
                  <a:gd name="connsiteY16" fmla="*/ 2532 h 14950"/>
                  <a:gd name="connsiteX17" fmla="*/ 2615 w 12790"/>
                  <a:gd name="connsiteY17" fmla="*/ 4101 h 14950"/>
                  <a:gd name="connsiteX18" fmla="*/ 0 w 12790"/>
                  <a:gd name="connsiteY18" fmla="*/ 14950 h 14950"/>
                  <a:gd name="connsiteX19" fmla="*/ 3945 w 12790"/>
                  <a:gd name="connsiteY19" fmla="*/ 9970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918 w 12790"/>
                  <a:gd name="connsiteY16" fmla="*/ 2532 h 14950"/>
                  <a:gd name="connsiteX17" fmla="*/ 2615 w 12790"/>
                  <a:gd name="connsiteY17" fmla="*/ 4101 h 14950"/>
                  <a:gd name="connsiteX18" fmla="*/ 0 w 12790"/>
                  <a:gd name="connsiteY18" fmla="*/ 14950 h 14950"/>
                  <a:gd name="connsiteX19" fmla="*/ 2757 w 12790"/>
                  <a:gd name="connsiteY19" fmla="*/ 11922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918 w 12790"/>
                  <a:gd name="connsiteY16" fmla="*/ 2867 h 14950"/>
                  <a:gd name="connsiteX17" fmla="*/ 2615 w 12790"/>
                  <a:gd name="connsiteY17" fmla="*/ 4101 h 14950"/>
                  <a:gd name="connsiteX18" fmla="*/ 0 w 12790"/>
                  <a:gd name="connsiteY18" fmla="*/ 14950 h 14950"/>
                  <a:gd name="connsiteX19" fmla="*/ 2757 w 12790"/>
                  <a:gd name="connsiteY19" fmla="*/ 11922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918 w 12790"/>
                  <a:gd name="connsiteY16" fmla="*/ 2867 h 14950"/>
                  <a:gd name="connsiteX17" fmla="*/ 2615 w 12790"/>
                  <a:gd name="connsiteY17" fmla="*/ 4101 h 14950"/>
                  <a:gd name="connsiteX18" fmla="*/ 0 w 12790"/>
                  <a:gd name="connsiteY18" fmla="*/ 14950 h 14950"/>
                  <a:gd name="connsiteX19" fmla="*/ 2757 w 12790"/>
                  <a:gd name="connsiteY19" fmla="*/ 11922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918 w 12790"/>
                  <a:gd name="connsiteY16" fmla="*/ 2867 h 14950"/>
                  <a:gd name="connsiteX17" fmla="*/ 2615 w 12790"/>
                  <a:gd name="connsiteY17" fmla="*/ 4101 h 14950"/>
                  <a:gd name="connsiteX18" fmla="*/ 0 w 12790"/>
                  <a:gd name="connsiteY18" fmla="*/ 14950 h 14950"/>
                  <a:gd name="connsiteX19" fmla="*/ 2757 w 12790"/>
                  <a:gd name="connsiteY19" fmla="*/ 11922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918 w 12790"/>
                  <a:gd name="connsiteY16" fmla="*/ 2867 h 14950"/>
                  <a:gd name="connsiteX17" fmla="*/ 1737 w 12790"/>
                  <a:gd name="connsiteY17" fmla="*/ 5774 h 14950"/>
                  <a:gd name="connsiteX18" fmla="*/ 0 w 12790"/>
                  <a:gd name="connsiteY18" fmla="*/ 14950 h 14950"/>
                  <a:gd name="connsiteX19" fmla="*/ 2757 w 12790"/>
                  <a:gd name="connsiteY19" fmla="*/ 11922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918 w 12790"/>
                  <a:gd name="connsiteY16" fmla="*/ 2867 h 14950"/>
                  <a:gd name="connsiteX17" fmla="*/ 1737 w 12790"/>
                  <a:gd name="connsiteY17" fmla="*/ 5774 h 14950"/>
                  <a:gd name="connsiteX18" fmla="*/ 0 w 12790"/>
                  <a:gd name="connsiteY18" fmla="*/ 14950 h 14950"/>
                  <a:gd name="connsiteX19" fmla="*/ 2757 w 12790"/>
                  <a:gd name="connsiteY19" fmla="*/ 11922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401 w 12790"/>
                  <a:gd name="connsiteY16" fmla="*/ 2254 h 14950"/>
                  <a:gd name="connsiteX17" fmla="*/ 1737 w 12790"/>
                  <a:gd name="connsiteY17" fmla="*/ 5774 h 14950"/>
                  <a:gd name="connsiteX18" fmla="*/ 0 w 12790"/>
                  <a:gd name="connsiteY18" fmla="*/ 14950 h 14950"/>
                  <a:gd name="connsiteX19" fmla="*/ 2757 w 12790"/>
                  <a:gd name="connsiteY19" fmla="*/ 11922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3401 w 12790"/>
                  <a:gd name="connsiteY16" fmla="*/ 2254 h 14950"/>
                  <a:gd name="connsiteX17" fmla="*/ 1737 w 12790"/>
                  <a:gd name="connsiteY17" fmla="*/ 5774 h 14950"/>
                  <a:gd name="connsiteX18" fmla="*/ 0 w 12790"/>
                  <a:gd name="connsiteY18" fmla="*/ 14950 h 14950"/>
                  <a:gd name="connsiteX19" fmla="*/ 2757 w 12790"/>
                  <a:gd name="connsiteY19" fmla="*/ 11922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5263 w 12790"/>
                  <a:gd name="connsiteY15" fmla="*/ 1407 h 14950"/>
                  <a:gd name="connsiteX16" fmla="*/ 2781 w 12790"/>
                  <a:gd name="connsiteY16" fmla="*/ 3090 h 14950"/>
                  <a:gd name="connsiteX17" fmla="*/ 1737 w 12790"/>
                  <a:gd name="connsiteY17" fmla="*/ 5774 h 14950"/>
                  <a:gd name="connsiteX18" fmla="*/ 0 w 12790"/>
                  <a:gd name="connsiteY18" fmla="*/ 14950 h 14950"/>
                  <a:gd name="connsiteX19" fmla="*/ 2757 w 12790"/>
                  <a:gd name="connsiteY19" fmla="*/ 11922 h 14950"/>
                  <a:gd name="connsiteX20" fmla="*/ 6183 w 12790"/>
                  <a:gd name="connsiteY20" fmla="*/ 8810 h 14950"/>
                  <a:gd name="connsiteX21" fmla="*/ 6053 w 12790"/>
                  <a:gd name="connsiteY21" fmla="*/ 5183 h 14950"/>
                  <a:gd name="connsiteX22" fmla="*/ 7735 w 12790"/>
                  <a:gd name="connsiteY22" fmla="*/ 5018 h 14950"/>
                  <a:gd name="connsiteX23" fmla="*/ 12452 w 12790"/>
                  <a:gd name="connsiteY23" fmla="*/ 6479 h 14950"/>
                  <a:gd name="connsiteX24" fmla="*/ 12657 w 12790"/>
                  <a:gd name="connsiteY24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5748 w 12790"/>
                  <a:gd name="connsiteY13" fmla="*/ 992 h 14950"/>
                  <a:gd name="connsiteX14" fmla="*/ 4294 w 12790"/>
                  <a:gd name="connsiteY14" fmla="*/ 1268 h 14950"/>
                  <a:gd name="connsiteX15" fmla="*/ 2781 w 12790"/>
                  <a:gd name="connsiteY15" fmla="*/ 3090 h 14950"/>
                  <a:gd name="connsiteX16" fmla="*/ 1737 w 12790"/>
                  <a:gd name="connsiteY16" fmla="*/ 5774 h 14950"/>
                  <a:gd name="connsiteX17" fmla="*/ 0 w 12790"/>
                  <a:gd name="connsiteY17" fmla="*/ 14950 h 14950"/>
                  <a:gd name="connsiteX18" fmla="*/ 2757 w 12790"/>
                  <a:gd name="connsiteY18" fmla="*/ 11922 h 14950"/>
                  <a:gd name="connsiteX19" fmla="*/ 6183 w 12790"/>
                  <a:gd name="connsiteY19" fmla="*/ 8810 h 14950"/>
                  <a:gd name="connsiteX20" fmla="*/ 6053 w 12790"/>
                  <a:gd name="connsiteY20" fmla="*/ 5183 h 14950"/>
                  <a:gd name="connsiteX21" fmla="*/ 7735 w 12790"/>
                  <a:gd name="connsiteY21" fmla="*/ 5018 h 14950"/>
                  <a:gd name="connsiteX22" fmla="*/ 12452 w 12790"/>
                  <a:gd name="connsiteY22" fmla="*/ 6479 h 14950"/>
                  <a:gd name="connsiteX23" fmla="*/ 12657 w 12790"/>
                  <a:gd name="connsiteY23" fmla="*/ 6093 h 14950"/>
                  <a:gd name="connsiteX0" fmla="*/ 12657 w 12790"/>
                  <a:gd name="connsiteY0" fmla="*/ 6093 h 14950"/>
                  <a:gd name="connsiteX1" fmla="*/ 12784 w 12790"/>
                  <a:gd name="connsiteY1" fmla="*/ 5101 h 14950"/>
                  <a:gd name="connsiteX2" fmla="*/ 11841 w 12790"/>
                  <a:gd name="connsiteY2" fmla="*/ 2978 h 14950"/>
                  <a:gd name="connsiteX3" fmla="*/ 11763 w 12790"/>
                  <a:gd name="connsiteY3" fmla="*/ 2923 h 14950"/>
                  <a:gd name="connsiteX4" fmla="*/ 11050 w 12790"/>
                  <a:gd name="connsiteY4" fmla="*/ 2289 h 14950"/>
                  <a:gd name="connsiteX5" fmla="*/ 8016 w 12790"/>
                  <a:gd name="connsiteY5" fmla="*/ 1130 h 14950"/>
                  <a:gd name="connsiteX6" fmla="*/ 10005 w 12790"/>
                  <a:gd name="connsiteY6" fmla="*/ 1517 h 14950"/>
                  <a:gd name="connsiteX7" fmla="*/ 8246 w 12790"/>
                  <a:gd name="connsiteY7" fmla="*/ 854 h 14950"/>
                  <a:gd name="connsiteX8" fmla="*/ 9265 w 12790"/>
                  <a:gd name="connsiteY8" fmla="*/ 882 h 14950"/>
                  <a:gd name="connsiteX9" fmla="*/ 6945 w 12790"/>
                  <a:gd name="connsiteY9" fmla="*/ 1103 h 14950"/>
                  <a:gd name="connsiteX10" fmla="*/ 7022 w 12790"/>
                  <a:gd name="connsiteY10" fmla="*/ 0 h 14950"/>
                  <a:gd name="connsiteX11" fmla="*/ 6537 w 12790"/>
                  <a:gd name="connsiteY11" fmla="*/ 1158 h 14950"/>
                  <a:gd name="connsiteX12" fmla="*/ 5391 w 12790"/>
                  <a:gd name="connsiteY12" fmla="*/ 83 h 14950"/>
                  <a:gd name="connsiteX13" fmla="*/ 4294 w 12790"/>
                  <a:gd name="connsiteY13" fmla="*/ 1268 h 14950"/>
                  <a:gd name="connsiteX14" fmla="*/ 2781 w 12790"/>
                  <a:gd name="connsiteY14" fmla="*/ 3090 h 14950"/>
                  <a:gd name="connsiteX15" fmla="*/ 1737 w 12790"/>
                  <a:gd name="connsiteY15" fmla="*/ 5774 h 14950"/>
                  <a:gd name="connsiteX16" fmla="*/ 0 w 12790"/>
                  <a:gd name="connsiteY16" fmla="*/ 14950 h 14950"/>
                  <a:gd name="connsiteX17" fmla="*/ 2757 w 12790"/>
                  <a:gd name="connsiteY17" fmla="*/ 11922 h 14950"/>
                  <a:gd name="connsiteX18" fmla="*/ 6183 w 12790"/>
                  <a:gd name="connsiteY18" fmla="*/ 8810 h 14950"/>
                  <a:gd name="connsiteX19" fmla="*/ 6053 w 12790"/>
                  <a:gd name="connsiteY19" fmla="*/ 5183 h 14950"/>
                  <a:gd name="connsiteX20" fmla="*/ 7735 w 12790"/>
                  <a:gd name="connsiteY20" fmla="*/ 5018 h 14950"/>
                  <a:gd name="connsiteX21" fmla="*/ 12452 w 12790"/>
                  <a:gd name="connsiteY21" fmla="*/ 6479 h 14950"/>
                  <a:gd name="connsiteX22" fmla="*/ 12657 w 12790"/>
                  <a:gd name="connsiteY22" fmla="*/ 6093 h 14950"/>
                  <a:gd name="connsiteX0" fmla="*/ 12657 w 12790"/>
                  <a:gd name="connsiteY0" fmla="*/ 6198 h 15055"/>
                  <a:gd name="connsiteX1" fmla="*/ 12784 w 12790"/>
                  <a:gd name="connsiteY1" fmla="*/ 5206 h 15055"/>
                  <a:gd name="connsiteX2" fmla="*/ 11841 w 12790"/>
                  <a:gd name="connsiteY2" fmla="*/ 3083 h 15055"/>
                  <a:gd name="connsiteX3" fmla="*/ 11763 w 12790"/>
                  <a:gd name="connsiteY3" fmla="*/ 3028 h 15055"/>
                  <a:gd name="connsiteX4" fmla="*/ 11050 w 12790"/>
                  <a:gd name="connsiteY4" fmla="*/ 2394 h 15055"/>
                  <a:gd name="connsiteX5" fmla="*/ 8016 w 12790"/>
                  <a:gd name="connsiteY5" fmla="*/ 1235 h 15055"/>
                  <a:gd name="connsiteX6" fmla="*/ 10005 w 12790"/>
                  <a:gd name="connsiteY6" fmla="*/ 1622 h 15055"/>
                  <a:gd name="connsiteX7" fmla="*/ 8246 w 12790"/>
                  <a:gd name="connsiteY7" fmla="*/ 959 h 15055"/>
                  <a:gd name="connsiteX8" fmla="*/ 9265 w 12790"/>
                  <a:gd name="connsiteY8" fmla="*/ 987 h 15055"/>
                  <a:gd name="connsiteX9" fmla="*/ 6945 w 12790"/>
                  <a:gd name="connsiteY9" fmla="*/ 1208 h 15055"/>
                  <a:gd name="connsiteX10" fmla="*/ 7022 w 12790"/>
                  <a:gd name="connsiteY10" fmla="*/ 105 h 15055"/>
                  <a:gd name="connsiteX11" fmla="*/ 5391 w 12790"/>
                  <a:gd name="connsiteY11" fmla="*/ 188 h 15055"/>
                  <a:gd name="connsiteX12" fmla="*/ 4294 w 12790"/>
                  <a:gd name="connsiteY12" fmla="*/ 1373 h 15055"/>
                  <a:gd name="connsiteX13" fmla="*/ 2781 w 12790"/>
                  <a:gd name="connsiteY13" fmla="*/ 3195 h 15055"/>
                  <a:gd name="connsiteX14" fmla="*/ 1737 w 12790"/>
                  <a:gd name="connsiteY14" fmla="*/ 5879 h 15055"/>
                  <a:gd name="connsiteX15" fmla="*/ 0 w 12790"/>
                  <a:gd name="connsiteY15" fmla="*/ 15055 h 15055"/>
                  <a:gd name="connsiteX16" fmla="*/ 2757 w 12790"/>
                  <a:gd name="connsiteY16" fmla="*/ 12027 h 15055"/>
                  <a:gd name="connsiteX17" fmla="*/ 6183 w 12790"/>
                  <a:gd name="connsiteY17" fmla="*/ 8915 h 15055"/>
                  <a:gd name="connsiteX18" fmla="*/ 6053 w 12790"/>
                  <a:gd name="connsiteY18" fmla="*/ 5288 h 15055"/>
                  <a:gd name="connsiteX19" fmla="*/ 7735 w 12790"/>
                  <a:gd name="connsiteY19" fmla="*/ 5123 h 15055"/>
                  <a:gd name="connsiteX20" fmla="*/ 12452 w 12790"/>
                  <a:gd name="connsiteY20" fmla="*/ 6584 h 15055"/>
                  <a:gd name="connsiteX21" fmla="*/ 12657 w 12790"/>
                  <a:gd name="connsiteY21" fmla="*/ 6198 h 15055"/>
                  <a:gd name="connsiteX0" fmla="*/ 12657 w 12790"/>
                  <a:gd name="connsiteY0" fmla="*/ 6183 h 15040"/>
                  <a:gd name="connsiteX1" fmla="*/ 12784 w 12790"/>
                  <a:gd name="connsiteY1" fmla="*/ 5191 h 15040"/>
                  <a:gd name="connsiteX2" fmla="*/ 11841 w 12790"/>
                  <a:gd name="connsiteY2" fmla="*/ 3068 h 15040"/>
                  <a:gd name="connsiteX3" fmla="*/ 11763 w 12790"/>
                  <a:gd name="connsiteY3" fmla="*/ 3013 h 15040"/>
                  <a:gd name="connsiteX4" fmla="*/ 11050 w 12790"/>
                  <a:gd name="connsiteY4" fmla="*/ 2379 h 15040"/>
                  <a:gd name="connsiteX5" fmla="*/ 8016 w 12790"/>
                  <a:gd name="connsiteY5" fmla="*/ 1220 h 15040"/>
                  <a:gd name="connsiteX6" fmla="*/ 10005 w 12790"/>
                  <a:gd name="connsiteY6" fmla="*/ 1607 h 15040"/>
                  <a:gd name="connsiteX7" fmla="*/ 8246 w 12790"/>
                  <a:gd name="connsiteY7" fmla="*/ 944 h 15040"/>
                  <a:gd name="connsiteX8" fmla="*/ 9265 w 12790"/>
                  <a:gd name="connsiteY8" fmla="*/ 972 h 15040"/>
                  <a:gd name="connsiteX9" fmla="*/ 7022 w 12790"/>
                  <a:gd name="connsiteY9" fmla="*/ 90 h 15040"/>
                  <a:gd name="connsiteX10" fmla="*/ 5391 w 12790"/>
                  <a:gd name="connsiteY10" fmla="*/ 173 h 15040"/>
                  <a:gd name="connsiteX11" fmla="*/ 4294 w 12790"/>
                  <a:gd name="connsiteY11" fmla="*/ 1358 h 15040"/>
                  <a:gd name="connsiteX12" fmla="*/ 2781 w 12790"/>
                  <a:gd name="connsiteY12" fmla="*/ 3180 h 15040"/>
                  <a:gd name="connsiteX13" fmla="*/ 1737 w 12790"/>
                  <a:gd name="connsiteY13" fmla="*/ 5864 h 15040"/>
                  <a:gd name="connsiteX14" fmla="*/ 0 w 12790"/>
                  <a:gd name="connsiteY14" fmla="*/ 15040 h 15040"/>
                  <a:gd name="connsiteX15" fmla="*/ 2757 w 12790"/>
                  <a:gd name="connsiteY15" fmla="*/ 12012 h 15040"/>
                  <a:gd name="connsiteX16" fmla="*/ 6183 w 12790"/>
                  <a:gd name="connsiteY16" fmla="*/ 8900 h 15040"/>
                  <a:gd name="connsiteX17" fmla="*/ 6053 w 12790"/>
                  <a:gd name="connsiteY17" fmla="*/ 5273 h 15040"/>
                  <a:gd name="connsiteX18" fmla="*/ 7735 w 12790"/>
                  <a:gd name="connsiteY18" fmla="*/ 5108 h 15040"/>
                  <a:gd name="connsiteX19" fmla="*/ 12452 w 12790"/>
                  <a:gd name="connsiteY19" fmla="*/ 6569 h 15040"/>
                  <a:gd name="connsiteX20" fmla="*/ 12657 w 12790"/>
                  <a:gd name="connsiteY20" fmla="*/ 6183 h 15040"/>
                  <a:gd name="connsiteX0" fmla="*/ 12657 w 12790"/>
                  <a:gd name="connsiteY0" fmla="*/ 6183 h 15040"/>
                  <a:gd name="connsiteX1" fmla="*/ 12784 w 12790"/>
                  <a:gd name="connsiteY1" fmla="*/ 5191 h 15040"/>
                  <a:gd name="connsiteX2" fmla="*/ 11841 w 12790"/>
                  <a:gd name="connsiteY2" fmla="*/ 3068 h 15040"/>
                  <a:gd name="connsiteX3" fmla="*/ 11763 w 12790"/>
                  <a:gd name="connsiteY3" fmla="*/ 3013 h 15040"/>
                  <a:gd name="connsiteX4" fmla="*/ 11050 w 12790"/>
                  <a:gd name="connsiteY4" fmla="*/ 2379 h 15040"/>
                  <a:gd name="connsiteX5" fmla="*/ 8016 w 12790"/>
                  <a:gd name="connsiteY5" fmla="*/ 1220 h 15040"/>
                  <a:gd name="connsiteX6" fmla="*/ 10005 w 12790"/>
                  <a:gd name="connsiteY6" fmla="*/ 1607 h 15040"/>
                  <a:gd name="connsiteX7" fmla="*/ 8246 w 12790"/>
                  <a:gd name="connsiteY7" fmla="*/ 944 h 15040"/>
                  <a:gd name="connsiteX8" fmla="*/ 9265 w 12790"/>
                  <a:gd name="connsiteY8" fmla="*/ 972 h 15040"/>
                  <a:gd name="connsiteX9" fmla="*/ 7022 w 12790"/>
                  <a:gd name="connsiteY9" fmla="*/ 90 h 15040"/>
                  <a:gd name="connsiteX10" fmla="*/ 5391 w 12790"/>
                  <a:gd name="connsiteY10" fmla="*/ 173 h 15040"/>
                  <a:gd name="connsiteX11" fmla="*/ 4294 w 12790"/>
                  <a:gd name="connsiteY11" fmla="*/ 1358 h 15040"/>
                  <a:gd name="connsiteX12" fmla="*/ 2781 w 12790"/>
                  <a:gd name="connsiteY12" fmla="*/ 3180 h 15040"/>
                  <a:gd name="connsiteX13" fmla="*/ 1737 w 12790"/>
                  <a:gd name="connsiteY13" fmla="*/ 5864 h 15040"/>
                  <a:gd name="connsiteX14" fmla="*/ 0 w 12790"/>
                  <a:gd name="connsiteY14" fmla="*/ 15040 h 15040"/>
                  <a:gd name="connsiteX15" fmla="*/ 2757 w 12790"/>
                  <a:gd name="connsiteY15" fmla="*/ 12012 h 15040"/>
                  <a:gd name="connsiteX16" fmla="*/ 6183 w 12790"/>
                  <a:gd name="connsiteY16" fmla="*/ 8900 h 15040"/>
                  <a:gd name="connsiteX17" fmla="*/ 6053 w 12790"/>
                  <a:gd name="connsiteY17" fmla="*/ 5273 h 15040"/>
                  <a:gd name="connsiteX18" fmla="*/ 7735 w 12790"/>
                  <a:gd name="connsiteY18" fmla="*/ 5108 h 15040"/>
                  <a:gd name="connsiteX19" fmla="*/ 12452 w 12790"/>
                  <a:gd name="connsiteY19" fmla="*/ 6569 h 15040"/>
                  <a:gd name="connsiteX20" fmla="*/ 12657 w 12790"/>
                  <a:gd name="connsiteY20" fmla="*/ 6183 h 15040"/>
                  <a:gd name="connsiteX0" fmla="*/ 12657 w 12790"/>
                  <a:gd name="connsiteY0" fmla="*/ 6181 h 15038"/>
                  <a:gd name="connsiteX1" fmla="*/ 12784 w 12790"/>
                  <a:gd name="connsiteY1" fmla="*/ 5189 h 15038"/>
                  <a:gd name="connsiteX2" fmla="*/ 11841 w 12790"/>
                  <a:gd name="connsiteY2" fmla="*/ 3066 h 15038"/>
                  <a:gd name="connsiteX3" fmla="*/ 11763 w 12790"/>
                  <a:gd name="connsiteY3" fmla="*/ 3011 h 15038"/>
                  <a:gd name="connsiteX4" fmla="*/ 11050 w 12790"/>
                  <a:gd name="connsiteY4" fmla="*/ 2377 h 15038"/>
                  <a:gd name="connsiteX5" fmla="*/ 8016 w 12790"/>
                  <a:gd name="connsiteY5" fmla="*/ 1218 h 15038"/>
                  <a:gd name="connsiteX6" fmla="*/ 10005 w 12790"/>
                  <a:gd name="connsiteY6" fmla="*/ 1605 h 15038"/>
                  <a:gd name="connsiteX7" fmla="*/ 8246 w 12790"/>
                  <a:gd name="connsiteY7" fmla="*/ 942 h 15038"/>
                  <a:gd name="connsiteX8" fmla="*/ 7022 w 12790"/>
                  <a:gd name="connsiteY8" fmla="*/ 88 h 15038"/>
                  <a:gd name="connsiteX9" fmla="*/ 5391 w 12790"/>
                  <a:gd name="connsiteY9" fmla="*/ 171 h 15038"/>
                  <a:gd name="connsiteX10" fmla="*/ 4294 w 12790"/>
                  <a:gd name="connsiteY10" fmla="*/ 1356 h 15038"/>
                  <a:gd name="connsiteX11" fmla="*/ 2781 w 12790"/>
                  <a:gd name="connsiteY11" fmla="*/ 3178 h 15038"/>
                  <a:gd name="connsiteX12" fmla="*/ 1737 w 12790"/>
                  <a:gd name="connsiteY12" fmla="*/ 5862 h 15038"/>
                  <a:gd name="connsiteX13" fmla="*/ 0 w 12790"/>
                  <a:gd name="connsiteY13" fmla="*/ 15038 h 15038"/>
                  <a:gd name="connsiteX14" fmla="*/ 2757 w 12790"/>
                  <a:gd name="connsiteY14" fmla="*/ 12010 h 15038"/>
                  <a:gd name="connsiteX15" fmla="*/ 6183 w 12790"/>
                  <a:gd name="connsiteY15" fmla="*/ 8898 h 15038"/>
                  <a:gd name="connsiteX16" fmla="*/ 6053 w 12790"/>
                  <a:gd name="connsiteY16" fmla="*/ 5271 h 15038"/>
                  <a:gd name="connsiteX17" fmla="*/ 7735 w 12790"/>
                  <a:gd name="connsiteY17" fmla="*/ 5106 h 15038"/>
                  <a:gd name="connsiteX18" fmla="*/ 12452 w 12790"/>
                  <a:gd name="connsiteY18" fmla="*/ 6567 h 15038"/>
                  <a:gd name="connsiteX19" fmla="*/ 12657 w 12790"/>
                  <a:gd name="connsiteY19" fmla="*/ 6181 h 15038"/>
                  <a:gd name="connsiteX0" fmla="*/ 12657 w 12790"/>
                  <a:gd name="connsiteY0" fmla="*/ 6181 h 15038"/>
                  <a:gd name="connsiteX1" fmla="*/ 12784 w 12790"/>
                  <a:gd name="connsiteY1" fmla="*/ 5189 h 15038"/>
                  <a:gd name="connsiteX2" fmla="*/ 11841 w 12790"/>
                  <a:gd name="connsiteY2" fmla="*/ 3066 h 15038"/>
                  <a:gd name="connsiteX3" fmla="*/ 11763 w 12790"/>
                  <a:gd name="connsiteY3" fmla="*/ 3011 h 15038"/>
                  <a:gd name="connsiteX4" fmla="*/ 11050 w 12790"/>
                  <a:gd name="connsiteY4" fmla="*/ 2377 h 15038"/>
                  <a:gd name="connsiteX5" fmla="*/ 8016 w 12790"/>
                  <a:gd name="connsiteY5" fmla="*/ 1218 h 15038"/>
                  <a:gd name="connsiteX6" fmla="*/ 8246 w 12790"/>
                  <a:gd name="connsiteY6" fmla="*/ 942 h 15038"/>
                  <a:gd name="connsiteX7" fmla="*/ 7022 w 12790"/>
                  <a:gd name="connsiteY7" fmla="*/ 88 h 15038"/>
                  <a:gd name="connsiteX8" fmla="*/ 5391 w 12790"/>
                  <a:gd name="connsiteY8" fmla="*/ 171 h 15038"/>
                  <a:gd name="connsiteX9" fmla="*/ 4294 w 12790"/>
                  <a:gd name="connsiteY9" fmla="*/ 1356 h 15038"/>
                  <a:gd name="connsiteX10" fmla="*/ 2781 w 12790"/>
                  <a:gd name="connsiteY10" fmla="*/ 3178 h 15038"/>
                  <a:gd name="connsiteX11" fmla="*/ 1737 w 12790"/>
                  <a:gd name="connsiteY11" fmla="*/ 5862 h 15038"/>
                  <a:gd name="connsiteX12" fmla="*/ 0 w 12790"/>
                  <a:gd name="connsiteY12" fmla="*/ 15038 h 15038"/>
                  <a:gd name="connsiteX13" fmla="*/ 2757 w 12790"/>
                  <a:gd name="connsiteY13" fmla="*/ 12010 h 15038"/>
                  <a:gd name="connsiteX14" fmla="*/ 6183 w 12790"/>
                  <a:gd name="connsiteY14" fmla="*/ 8898 h 15038"/>
                  <a:gd name="connsiteX15" fmla="*/ 6053 w 12790"/>
                  <a:gd name="connsiteY15" fmla="*/ 5271 h 15038"/>
                  <a:gd name="connsiteX16" fmla="*/ 7735 w 12790"/>
                  <a:gd name="connsiteY16" fmla="*/ 5106 h 15038"/>
                  <a:gd name="connsiteX17" fmla="*/ 12452 w 12790"/>
                  <a:gd name="connsiteY17" fmla="*/ 6567 h 15038"/>
                  <a:gd name="connsiteX18" fmla="*/ 12657 w 12790"/>
                  <a:gd name="connsiteY18" fmla="*/ 6181 h 15038"/>
                  <a:gd name="connsiteX0" fmla="*/ 12657 w 12790"/>
                  <a:gd name="connsiteY0" fmla="*/ 6199 h 15056"/>
                  <a:gd name="connsiteX1" fmla="*/ 12784 w 12790"/>
                  <a:gd name="connsiteY1" fmla="*/ 5207 h 15056"/>
                  <a:gd name="connsiteX2" fmla="*/ 11841 w 12790"/>
                  <a:gd name="connsiteY2" fmla="*/ 3084 h 15056"/>
                  <a:gd name="connsiteX3" fmla="*/ 11763 w 12790"/>
                  <a:gd name="connsiteY3" fmla="*/ 3029 h 15056"/>
                  <a:gd name="connsiteX4" fmla="*/ 11050 w 12790"/>
                  <a:gd name="connsiteY4" fmla="*/ 2395 h 15056"/>
                  <a:gd name="connsiteX5" fmla="*/ 8016 w 12790"/>
                  <a:gd name="connsiteY5" fmla="*/ 1236 h 15056"/>
                  <a:gd name="connsiteX6" fmla="*/ 7022 w 12790"/>
                  <a:gd name="connsiteY6" fmla="*/ 106 h 15056"/>
                  <a:gd name="connsiteX7" fmla="*/ 5391 w 12790"/>
                  <a:gd name="connsiteY7" fmla="*/ 189 h 15056"/>
                  <a:gd name="connsiteX8" fmla="*/ 4294 w 12790"/>
                  <a:gd name="connsiteY8" fmla="*/ 1374 h 15056"/>
                  <a:gd name="connsiteX9" fmla="*/ 2781 w 12790"/>
                  <a:gd name="connsiteY9" fmla="*/ 3196 h 15056"/>
                  <a:gd name="connsiteX10" fmla="*/ 1737 w 12790"/>
                  <a:gd name="connsiteY10" fmla="*/ 5880 h 15056"/>
                  <a:gd name="connsiteX11" fmla="*/ 0 w 12790"/>
                  <a:gd name="connsiteY11" fmla="*/ 15056 h 15056"/>
                  <a:gd name="connsiteX12" fmla="*/ 2757 w 12790"/>
                  <a:gd name="connsiteY12" fmla="*/ 12028 h 15056"/>
                  <a:gd name="connsiteX13" fmla="*/ 6183 w 12790"/>
                  <a:gd name="connsiteY13" fmla="*/ 8916 h 15056"/>
                  <a:gd name="connsiteX14" fmla="*/ 6053 w 12790"/>
                  <a:gd name="connsiteY14" fmla="*/ 5289 h 15056"/>
                  <a:gd name="connsiteX15" fmla="*/ 7735 w 12790"/>
                  <a:gd name="connsiteY15" fmla="*/ 5124 h 15056"/>
                  <a:gd name="connsiteX16" fmla="*/ 12452 w 12790"/>
                  <a:gd name="connsiteY16" fmla="*/ 6585 h 15056"/>
                  <a:gd name="connsiteX17" fmla="*/ 12657 w 12790"/>
                  <a:gd name="connsiteY17" fmla="*/ 6199 h 15056"/>
                  <a:gd name="connsiteX0" fmla="*/ 12657 w 12790"/>
                  <a:gd name="connsiteY0" fmla="*/ 6011 h 14868"/>
                  <a:gd name="connsiteX1" fmla="*/ 12784 w 12790"/>
                  <a:gd name="connsiteY1" fmla="*/ 5019 h 14868"/>
                  <a:gd name="connsiteX2" fmla="*/ 11841 w 12790"/>
                  <a:gd name="connsiteY2" fmla="*/ 2896 h 14868"/>
                  <a:gd name="connsiteX3" fmla="*/ 11763 w 12790"/>
                  <a:gd name="connsiteY3" fmla="*/ 2841 h 14868"/>
                  <a:gd name="connsiteX4" fmla="*/ 11050 w 12790"/>
                  <a:gd name="connsiteY4" fmla="*/ 2207 h 14868"/>
                  <a:gd name="connsiteX5" fmla="*/ 8016 w 12790"/>
                  <a:gd name="connsiteY5" fmla="*/ 1048 h 14868"/>
                  <a:gd name="connsiteX6" fmla="*/ 5391 w 12790"/>
                  <a:gd name="connsiteY6" fmla="*/ 1 h 14868"/>
                  <a:gd name="connsiteX7" fmla="*/ 4294 w 12790"/>
                  <a:gd name="connsiteY7" fmla="*/ 1186 h 14868"/>
                  <a:gd name="connsiteX8" fmla="*/ 2781 w 12790"/>
                  <a:gd name="connsiteY8" fmla="*/ 3008 h 14868"/>
                  <a:gd name="connsiteX9" fmla="*/ 1737 w 12790"/>
                  <a:gd name="connsiteY9" fmla="*/ 5692 h 14868"/>
                  <a:gd name="connsiteX10" fmla="*/ 0 w 12790"/>
                  <a:gd name="connsiteY10" fmla="*/ 14868 h 14868"/>
                  <a:gd name="connsiteX11" fmla="*/ 2757 w 12790"/>
                  <a:gd name="connsiteY11" fmla="*/ 11840 h 14868"/>
                  <a:gd name="connsiteX12" fmla="*/ 6183 w 12790"/>
                  <a:gd name="connsiteY12" fmla="*/ 8728 h 14868"/>
                  <a:gd name="connsiteX13" fmla="*/ 6053 w 12790"/>
                  <a:gd name="connsiteY13" fmla="*/ 5101 h 14868"/>
                  <a:gd name="connsiteX14" fmla="*/ 7735 w 12790"/>
                  <a:gd name="connsiteY14" fmla="*/ 4936 h 14868"/>
                  <a:gd name="connsiteX15" fmla="*/ 12452 w 12790"/>
                  <a:gd name="connsiteY15" fmla="*/ 6397 h 14868"/>
                  <a:gd name="connsiteX16" fmla="*/ 12657 w 12790"/>
                  <a:gd name="connsiteY16" fmla="*/ 6011 h 14868"/>
                  <a:gd name="connsiteX0" fmla="*/ 12657 w 12790"/>
                  <a:gd name="connsiteY0" fmla="*/ 6011 h 14868"/>
                  <a:gd name="connsiteX1" fmla="*/ 12784 w 12790"/>
                  <a:gd name="connsiteY1" fmla="*/ 5019 h 14868"/>
                  <a:gd name="connsiteX2" fmla="*/ 11841 w 12790"/>
                  <a:gd name="connsiteY2" fmla="*/ 2896 h 14868"/>
                  <a:gd name="connsiteX3" fmla="*/ 11763 w 12790"/>
                  <a:gd name="connsiteY3" fmla="*/ 2841 h 14868"/>
                  <a:gd name="connsiteX4" fmla="*/ 11050 w 12790"/>
                  <a:gd name="connsiteY4" fmla="*/ 2207 h 14868"/>
                  <a:gd name="connsiteX5" fmla="*/ 8016 w 12790"/>
                  <a:gd name="connsiteY5" fmla="*/ 1048 h 14868"/>
                  <a:gd name="connsiteX6" fmla="*/ 5391 w 12790"/>
                  <a:gd name="connsiteY6" fmla="*/ 1 h 14868"/>
                  <a:gd name="connsiteX7" fmla="*/ 4294 w 12790"/>
                  <a:gd name="connsiteY7" fmla="*/ 1186 h 14868"/>
                  <a:gd name="connsiteX8" fmla="*/ 2781 w 12790"/>
                  <a:gd name="connsiteY8" fmla="*/ 3008 h 14868"/>
                  <a:gd name="connsiteX9" fmla="*/ 1737 w 12790"/>
                  <a:gd name="connsiteY9" fmla="*/ 5692 h 14868"/>
                  <a:gd name="connsiteX10" fmla="*/ 0 w 12790"/>
                  <a:gd name="connsiteY10" fmla="*/ 14868 h 14868"/>
                  <a:gd name="connsiteX11" fmla="*/ 2757 w 12790"/>
                  <a:gd name="connsiteY11" fmla="*/ 11840 h 14868"/>
                  <a:gd name="connsiteX12" fmla="*/ 6183 w 12790"/>
                  <a:gd name="connsiteY12" fmla="*/ 8728 h 14868"/>
                  <a:gd name="connsiteX13" fmla="*/ 6053 w 12790"/>
                  <a:gd name="connsiteY13" fmla="*/ 5101 h 14868"/>
                  <a:gd name="connsiteX14" fmla="*/ 7735 w 12790"/>
                  <a:gd name="connsiteY14" fmla="*/ 4936 h 14868"/>
                  <a:gd name="connsiteX15" fmla="*/ 12452 w 12790"/>
                  <a:gd name="connsiteY15" fmla="*/ 6397 h 14868"/>
                  <a:gd name="connsiteX16" fmla="*/ 12657 w 12790"/>
                  <a:gd name="connsiteY16" fmla="*/ 6011 h 14868"/>
                  <a:gd name="connsiteX0" fmla="*/ 12657 w 12790"/>
                  <a:gd name="connsiteY0" fmla="*/ 5084 h 13941"/>
                  <a:gd name="connsiteX1" fmla="*/ 12784 w 12790"/>
                  <a:gd name="connsiteY1" fmla="*/ 4092 h 13941"/>
                  <a:gd name="connsiteX2" fmla="*/ 11841 w 12790"/>
                  <a:gd name="connsiteY2" fmla="*/ 1969 h 13941"/>
                  <a:gd name="connsiteX3" fmla="*/ 11763 w 12790"/>
                  <a:gd name="connsiteY3" fmla="*/ 1914 h 13941"/>
                  <a:gd name="connsiteX4" fmla="*/ 11050 w 12790"/>
                  <a:gd name="connsiteY4" fmla="*/ 1280 h 13941"/>
                  <a:gd name="connsiteX5" fmla="*/ 8016 w 12790"/>
                  <a:gd name="connsiteY5" fmla="*/ 121 h 13941"/>
                  <a:gd name="connsiteX6" fmla="*/ 4294 w 12790"/>
                  <a:gd name="connsiteY6" fmla="*/ 259 h 13941"/>
                  <a:gd name="connsiteX7" fmla="*/ 2781 w 12790"/>
                  <a:gd name="connsiteY7" fmla="*/ 2081 h 13941"/>
                  <a:gd name="connsiteX8" fmla="*/ 1737 w 12790"/>
                  <a:gd name="connsiteY8" fmla="*/ 4765 h 13941"/>
                  <a:gd name="connsiteX9" fmla="*/ 0 w 12790"/>
                  <a:gd name="connsiteY9" fmla="*/ 13941 h 13941"/>
                  <a:gd name="connsiteX10" fmla="*/ 2757 w 12790"/>
                  <a:gd name="connsiteY10" fmla="*/ 10913 h 13941"/>
                  <a:gd name="connsiteX11" fmla="*/ 6183 w 12790"/>
                  <a:gd name="connsiteY11" fmla="*/ 7801 h 13941"/>
                  <a:gd name="connsiteX12" fmla="*/ 6053 w 12790"/>
                  <a:gd name="connsiteY12" fmla="*/ 4174 h 13941"/>
                  <a:gd name="connsiteX13" fmla="*/ 7735 w 12790"/>
                  <a:gd name="connsiteY13" fmla="*/ 4009 h 13941"/>
                  <a:gd name="connsiteX14" fmla="*/ 12452 w 12790"/>
                  <a:gd name="connsiteY14" fmla="*/ 5470 h 13941"/>
                  <a:gd name="connsiteX15" fmla="*/ 12657 w 12790"/>
                  <a:gd name="connsiteY15" fmla="*/ 5084 h 13941"/>
                  <a:gd name="connsiteX0" fmla="*/ 12657 w 12790"/>
                  <a:gd name="connsiteY0" fmla="*/ 5250 h 14107"/>
                  <a:gd name="connsiteX1" fmla="*/ 12784 w 12790"/>
                  <a:gd name="connsiteY1" fmla="*/ 4258 h 14107"/>
                  <a:gd name="connsiteX2" fmla="*/ 11841 w 12790"/>
                  <a:gd name="connsiteY2" fmla="*/ 2135 h 14107"/>
                  <a:gd name="connsiteX3" fmla="*/ 11763 w 12790"/>
                  <a:gd name="connsiteY3" fmla="*/ 2080 h 14107"/>
                  <a:gd name="connsiteX4" fmla="*/ 11050 w 12790"/>
                  <a:gd name="connsiteY4" fmla="*/ 1446 h 14107"/>
                  <a:gd name="connsiteX5" fmla="*/ 8016 w 12790"/>
                  <a:gd name="connsiteY5" fmla="*/ 287 h 14107"/>
                  <a:gd name="connsiteX6" fmla="*/ 5121 w 12790"/>
                  <a:gd name="connsiteY6" fmla="*/ 146 h 14107"/>
                  <a:gd name="connsiteX7" fmla="*/ 2781 w 12790"/>
                  <a:gd name="connsiteY7" fmla="*/ 2247 h 14107"/>
                  <a:gd name="connsiteX8" fmla="*/ 1737 w 12790"/>
                  <a:gd name="connsiteY8" fmla="*/ 4931 h 14107"/>
                  <a:gd name="connsiteX9" fmla="*/ 0 w 12790"/>
                  <a:gd name="connsiteY9" fmla="*/ 14107 h 14107"/>
                  <a:gd name="connsiteX10" fmla="*/ 2757 w 12790"/>
                  <a:gd name="connsiteY10" fmla="*/ 11079 h 14107"/>
                  <a:gd name="connsiteX11" fmla="*/ 6183 w 12790"/>
                  <a:gd name="connsiteY11" fmla="*/ 7967 h 14107"/>
                  <a:gd name="connsiteX12" fmla="*/ 6053 w 12790"/>
                  <a:gd name="connsiteY12" fmla="*/ 4340 h 14107"/>
                  <a:gd name="connsiteX13" fmla="*/ 7735 w 12790"/>
                  <a:gd name="connsiteY13" fmla="*/ 4175 h 14107"/>
                  <a:gd name="connsiteX14" fmla="*/ 12452 w 12790"/>
                  <a:gd name="connsiteY14" fmla="*/ 5636 h 14107"/>
                  <a:gd name="connsiteX15" fmla="*/ 12657 w 12790"/>
                  <a:gd name="connsiteY15" fmla="*/ 5250 h 14107"/>
                  <a:gd name="connsiteX0" fmla="*/ 12657 w 12790"/>
                  <a:gd name="connsiteY0" fmla="*/ 5226 h 14083"/>
                  <a:gd name="connsiteX1" fmla="*/ 12784 w 12790"/>
                  <a:gd name="connsiteY1" fmla="*/ 4234 h 14083"/>
                  <a:gd name="connsiteX2" fmla="*/ 11841 w 12790"/>
                  <a:gd name="connsiteY2" fmla="*/ 2111 h 14083"/>
                  <a:gd name="connsiteX3" fmla="*/ 11763 w 12790"/>
                  <a:gd name="connsiteY3" fmla="*/ 2056 h 14083"/>
                  <a:gd name="connsiteX4" fmla="*/ 11050 w 12790"/>
                  <a:gd name="connsiteY4" fmla="*/ 1422 h 14083"/>
                  <a:gd name="connsiteX5" fmla="*/ 8016 w 12790"/>
                  <a:gd name="connsiteY5" fmla="*/ 263 h 14083"/>
                  <a:gd name="connsiteX6" fmla="*/ 5121 w 12790"/>
                  <a:gd name="connsiteY6" fmla="*/ 122 h 14083"/>
                  <a:gd name="connsiteX7" fmla="*/ 2781 w 12790"/>
                  <a:gd name="connsiteY7" fmla="*/ 2223 h 14083"/>
                  <a:gd name="connsiteX8" fmla="*/ 1737 w 12790"/>
                  <a:gd name="connsiteY8" fmla="*/ 4907 h 14083"/>
                  <a:gd name="connsiteX9" fmla="*/ 0 w 12790"/>
                  <a:gd name="connsiteY9" fmla="*/ 14083 h 14083"/>
                  <a:gd name="connsiteX10" fmla="*/ 2757 w 12790"/>
                  <a:gd name="connsiteY10" fmla="*/ 11055 h 14083"/>
                  <a:gd name="connsiteX11" fmla="*/ 6183 w 12790"/>
                  <a:gd name="connsiteY11" fmla="*/ 7943 h 14083"/>
                  <a:gd name="connsiteX12" fmla="*/ 6053 w 12790"/>
                  <a:gd name="connsiteY12" fmla="*/ 4316 h 14083"/>
                  <a:gd name="connsiteX13" fmla="*/ 7735 w 12790"/>
                  <a:gd name="connsiteY13" fmla="*/ 4151 h 14083"/>
                  <a:gd name="connsiteX14" fmla="*/ 12452 w 12790"/>
                  <a:gd name="connsiteY14" fmla="*/ 5612 h 14083"/>
                  <a:gd name="connsiteX15" fmla="*/ 12657 w 12790"/>
                  <a:gd name="connsiteY15" fmla="*/ 5226 h 14083"/>
                  <a:gd name="connsiteX0" fmla="*/ 12657 w 12790"/>
                  <a:gd name="connsiteY0" fmla="*/ 5226 h 14083"/>
                  <a:gd name="connsiteX1" fmla="*/ 12784 w 12790"/>
                  <a:gd name="connsiteY1" fmla="*/ 4234 h 14083"/>
                  <a:gd name="connsiteX2" fmla="*/ 11841 w 12790"/>
                  <a:gd name="connsiteY2" fmla="*/ 2111 h 14083"/>
                  <a:gd name="connsiteX3" fmla="*/ 11763 w 12790"/>
                  <a:gd name="connsiteY3" fmla="*/ 2056 h 14083"/>
                  <a:gd name="connsiteX4" fmla="*/ 11050 w 12790"/>
                  <a:gd name="connsiteY4" fmla="*/ 1422 h 14083"/>
                  <a:gd name="connsiteX5" fmla="*/ 8016 w 12790"/>
                  <a:gd name="connsiteY5" fmla="*/ 263 h 14083"/>
                  <a:gd name="connsiteX6" fmla="*/ 5121 w 12790"/>
                  <a:gd name="connsiteY6" fmla="*/ 122 h 14083"/>
                  <a:gd name="connsiteX7" fmla="*/ 2781 w 12790"/>
                  <a:gd name="connsiteY7" fmla="*/ 2223 h 14083"/>
                  <a:gd name="connsiteX8" fmla="*/ 1634 w 12790"/>
                  <a:gd name="connsiteY8" fmla="*/ 5409 h 14083"/>
                  <a:gd name="connsiteX9" fmla="*/ 0 w 12790"/>
                  <a:gd name="connsiteY9" fmla="*/ 14083 h 14083"/>
                  <a:gd name="connsiteX10" fmla="*/ 2757 w 12790"/>
                  <a:gd name="connsiteY10" fmla="*/ 11055 h 14083"/>
                  <a:gd name="connsiteX11" fmla="*/ 6183 w 12790"/>
                  <a:gd name="connsiteY11" fmla="*/ 7943 h 14083"/>
                  <a:gd name="connsiteX12" fmla="*/ 6053 w 12790"/>
                  <a:gd name="connsiteY12" fmla="*/ 4316 h 14083"/>
                  <a:gd name="connsiteX13" fmla="*/ 7735 w 12790"/>
                  <a:gd name="connsiteY13" fmla="*/ 4151 h 14083"/>
                  <a:gd name="connsiteX14" fmla="*/ 12452 w 12790"/>
                  <a:gd name="connsiteY14" fmla="*/ 5612 h 14083"/>
                  <a:gd name="connsiteX15" fmla="*/ 12657 w 12790"/>
                  <a:gd name="connsiteY15" fmla="*/ 5226 h 14083"/>
                  <a:gd name="connsiteX0" fmla="*/ 12657 w 12790"/>
                  <a:gd name="connsiteY0" fmla="*/ 5049 h 13906"/>
                  <a:gd name="connsiteX1" fmla="*/ 12784 w 12790"/>
                  <a:gd name="connsiteY1" fmla="*/ 4057 h 13906"/>
                  <a:gd name="connsiteX2" fmla="*/ 11841 w 12790"/>
                  <a:gd name="connsiteY2" fmla="*/ 1934 h 13906"/>
                  <a:gd name="connsiteX3" fmla="*/ 11763 w 12790"/>
                  <a:gd name="connsiteY3" fmla="*/ 1879 h 13906"/>
                  <a:gd name="connsiteX4" fmla="*/ 11050 w 12790"/>
                  <a:gd name="connsiteY4" fmla="*/ 1245 h 13906"/>
                  <a:gd name="connsiteX5" fmla="*/ 8016 w 12790"/>
                  <a:gd name="connsiteY5" fmla="*/ 86 h 13906"/>
                  <a:gd name="connsiteX6" fmla="*/ 5173 w 12790"/>
                  <a:gd name="connsiteY6" fmla="*/ 280 h 13906"/>
                  <a:gd name="connsiteX7" fmla="*/ 2781 w 12790"/>
                  <a:gd name="connsiteY7" fmla="*/ 2046 h 13906"/>
                  <a:gd name="connsiteX8" fmla="*/ 1634 w 12790"/>
                  <a:gd name="connsiteY8" fmla="*/ 5232 h 13906"/>
                  <a:gd name="connsiteX9" fmla="*/ 0 w 12790"/>
                  <a:gd name="connsiteY9" fmla="*/ 13906 h 13906"/>
                  <a:gd name="connsiteX10" fmla="*/ 2757 w 12790"/>
                  <a:gd name="connsiteY10" fmla="*/ 10878 h 13906"/>
                  <a:gd name="connsiteX11" fmla="*/ 6183 w 12790"/>
                  <a:gd name="connsiteY11" fmla="*/ 7766 h 13906"/>
                  <a:gd name="connsiteX12" fmla="*/ 6053 w 12790"/>
                  <a:gd name="connsiteY12" fmla="*/ 4139 h 13906"/>
                  <a:gd name="connsiteX13" fmla="*/ 7735 w 12790"/>
                  <a:gd name="connsiteY13" fmla="*/ 3974 h 13906"/>
                  <a:gd name="connsiteX14" fmla="*/ 12452 w 12790"/>
                  <a:gd name="connsiteY14" fmla="*/ 5435 h 13906"/>
                  <a:gd name="connsiteX15" fmla="*/ 12657 w 12790"/>
                  <a:gd name="connsiteY15" fmla="*/ 5049 h 13906"/>
                  <a:gd name="connsiteX0" fmla="*/ 12657 w 12790"/>
                  <a:gd name="connsiteY0" fmla="*/ 5078 h 13935"/>
                  <a:gd name="connsiteX1" fmla="*/ 12784 w 12790"/>
                  <a:gd name="connsiteY1" fmla="*/ 4086 h 13935"/>
                  <a:gd name="connsiteX2" fmla="*/ 11841 w 12790"/>
                  <a:gd name="connsiteY2" fmla="*/ 1963 h 13935"/>
                  <a:gd name="connsiteX3" fmla="*/ 11763 w 12790"/>
                  <a:gd name="connsiteY3" fmla="*/ 1908 h 13935"/>
                  <a:gd name="connsiteX4" fmla="*/ 11050 w 12790"/>
                  <a:gd name="connsiteY4" fmla="*/ 1274 h 13935"/>
                  <a:gd name="connsiteX5" fmla="*/ 8016 w 12790"/>
                  <a:gd name="connsiteY5" fmla="*/ 115 h 13935"/>
                  <a:gd name="connsiteX6" fmla="*/ 5173 w 12790"/>
                  <a:gd name="connsiteY6" fmla="*/ 309 h 13935"/>
                  <a:gd name="connsiteX7" fmla="*/ 3091 w 12790"/>
                  <a:gd name="connsiteY7" fmla="*/ 2410 h 13935"/>
                  <a:gd name="connsiteX8" fmla="*/ 1634 w 12790"/>
                  <a:gd name="connsiteY8" fmla="*/ 5261 h 13935"/>
                  <a:gd name="connsiteX9" fmla="*/ 0 w 12790"/>
                  <a:gd name="connsiteY9" fmla="*/ 13935 h 13935"/>
                  <a:gd name="connsiteX10" fmla="*/ 2757 w 12790"/>
                  <a:gd name="connsiteY10" fmla="*/ 10907 h 13935"/>
                  <a:gd name="connsiteX11" fmla="*/ 6183 w 12790"/>
                  <a:gd name="connsiteY11" fmla="*/ 7795 h 13935"/>
                  <a:gd name="connsiteX12" fmla="*/ 6053 w 12790"/>
                  <a:gd name="connsiteY12" fmla="*/ 4168 h 13935"/>
                  <a:gd name="connsiteX13" fmla="*/ 7735 w 12790"/>
                  <a:gd name="connsiteY13" fmla="*/ 4003 h 13935"/>
                  <a:gd name="connsiteX14" fmla="*/ 12452 w 12790"/>
                  <a:gd name="connsiteY14" fmla="*/ 5464 h 13935"/>
                  <a:gd name="connsiteX15" fmla="*/ 12657 w 12790"/>
                  <a:gd name="connsiteY15" fmla="*/ 5078 h 13935"/>
                  <a:gd name="connsiteX0" fmla="*/ 12657 w 12790"/>
                  <a:gd name="connsiteY0" fmla="*/ 5078 h 13935"/>
                  <a:gd name="connsiteX1" fmla="*/ 12784 w 12790"/>
                  <a:gd name="connsiteY1" fmla="*/ 4086 h 13935"/>
                  <a:gd name="connsiteX2" fmla="*/ 11841 w 12790"/>
                  <a:gd name="connsiteY2" fmla="*/ 1963 h 13935"/>
                  <a:gd name="connsiteX3" fmla="*/ 11763 w 12790"/>
                  <a:gd name="connsiteY3" fmla="*/ 1908 h 13935"/>
                  <a:gd name="connsiteX4" fmla="*/ 11050 w 12790"/>
                  <a:gd name="connsiteY4" fmla="*/ 1274 h 13935"/>
                  <a:gd name="connsiteX5" fmla="*/ 8016 w 12790"/>
                  <a:gd name="connsiteY5" fmla="*/ 115 h 13935"/>
                  <a:gd name="connsiteX6" fmla="*/ 5173 w 12790"/>
                  <a:gd name="connsiteY6" fmla="*/ 309 h 13935"/>
                  <a:gd name="connsiteX7" fmla="*/ 3091 w 12790"/>
                  <a:gd name="connsiteY7" fmla="*/ 2410 h 13935"/>
                  <a:gd name="connsiteX8" fmla="*/ 1944 w 12790"/>
                  <a:gd name="connsiteY8" fmla="*/ 5707 h 13935"/>
                  <a:gd name="connsiteX9" fmla="*/ 0 w 12790"/>
                  <a:gd name="connsiteY9" fmla="*/ 13935 h 13935"/>
                  <a:gd name="connsiteX10" fmla="*/ 2757 w 12790"/>
                  <a:gd name="connsiteY10" fmla="*/ 10907 h 13935"/>
                  <a:gd name="connsiteX11" fmla="*/ 6183 w 12790"/>
                  <a:gd name="connsiteY11" fmla="*/ 7795 h 13935"/>
                  <a:gd name="connsiteX12" fmla="*/ 6053 w 12790"/>
                  <a:gd name="connsiteY12" fmla="*/ 4168 h 13935"/>
                  <a:gd name="connsiteX13" fmla="*/ 7735 w 12790"/>
                  <a:gd name="connsiteY13" fmla="*/ 4003 h 13935"/>
                  <a:gd name="connsiteX14" fmla="*/ 12452 w 12790"/>
                  <a:gd name="connsiteY14" fmla="*/ 5464 h 13935"/>
                  <a:gd name="connsiteX15" fmla="*/ 12657 w 12790"/>
                  <a:gd name="connsiteY15" fmla="*/ 5078 h 1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90" h="13935">
                    <a:moveTo>
                      <a:pt x="12657" y="5078"/>
                    </a:moveTo>
                    <a:cubicBezTo>
                      <a:pt x="12758" y="4858"/>
                      <a:pt x="12809" y="4527"/>
                      <a:pt x="12784" y="4086"/>
                    </a:cubicBezTo>
                    <a:cubicBezTo>
                      <a:pt x="12784" y="3479"/>
                      <a:pt x="12503" y="2679"/>
                      <a:pt x="11841" y="1963"/>
                    </a:cubicBezTo>
                    <a:cubicBezTo>
                      <a:pt x="11841" y="1963"/>
                      <a:pt x="11814" y="1935"/>
                      <a:pt x="11763" y="1908"/>
                    </a:cubicBezTo>
                    <a:cubicBezTo>
                      <a:pt x="11585" y="1687"/>
                      <a:pt x="11330" y="1467"/>
                      <a:pt x="11050" y="1274"/>
                    </a:cubicBezTo>
                    <a:cubicBezTo>
                      <a:pt x="10311" y="749"/>
                      <a:pt x="9342" y="336"/>
                      <a:pt x="8016" y="115"/>
                    </a:cubicBezTo>
                    <a:cubicBezTo>
                      <a:pt x="6890" y="-55"/>
                      <a:pt x="5994" y="-74"/>
                      <a:pt x="5173" y="309"/>
                    </a:cubicBezTo>
                    <a:cubicBezTo>
                      <a:pt x="4352" y="692"/>
                      <a:pt x="3517" y="1659"/>
                      <a:pt x="3091" y="2410"/>
                    </a:cubicBezTo>
                    <a:cubicBezTo>
                      <a:pt x="2665" y="3161"/>
                      <a:pt x="2459" y="3786"/>
                      <a:pt x="1944" y="5707"/>
                    </a:cubicBezTo>
                    <a:cubicBezTo>
                      <a:pt x="1429" y="7628"/>
                      <a:pt x="434" y="12447"/>
                      <a:pt x="0" y="13935"/>
                    </a:cubicBezTo>
                    <a:cubicBezTo>
                      <a:pt x="434" y="13053"/>
                      <a:pt x="1727" y="11930"/>
                      <a:pt x="2757" y="10907"/>
                    </a:cubicBezTo>
                    <a:cubicBezTo>
                      <a:pt x="3788" y="9884"/>
                      <a:pt x="3128" y="13804"/>
                      <a:pt x="6183" y="7795"/>
                    </a:cubicBezTo>
                    <a:cubicBezTo>
                      <a:pt x="6183" y="6831"/>
                      <a:pt x="5467" y="4334"/>
                      <a:pt x="6053" y="4168"/>
                    </a:cubicBezTo>
                    <a:cubicBezTo>
                      <a:pt x="5162" y="1935"/>
                      <a:pt x="8527" y="2210"/>
                      <a:pt x="7735" y="4003"/>
                    </a:cubicBezTo>
                    <a:cubicBezTo>
                      <a:pt x="8527" y="3479"/>
                      <a:pt x="11560" y="3645"/>
                      <a:pt x="12452" y="5464"/>
                    </a:cubicBezTo>
                    <a:cubicBezTo>
                      <a:pt x="12503" y="5354"/>
                      <a:pt x="12580" y="5216"/>
                      <a:pt x="12657" y="5078"/>
                    </a:cubicBezTo>
                    <a:close/>
                  </a:path>
                </a:pathLst>
              </a:custGeom>
              <a:solidFill>
                <a:srgbClr val="3C3D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25"/>
              </a:p>
            </p:txBody>
          </p:sp>
        </p:grp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F197AB1-2AB6-71AC-4058-8EA3F593F7D3}"/>
              </a:ext>
            </a:extLst>
          </p:cNvPr>
          <p:cNvSpPr txBox="1"/>
          <p:nvPr/>
        </p:nvSpPr>
        <p:spPr>
          <a:xfrm>
            <a:off x="5698357" y="4201763"/>
            <a:ext cx="414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latin typeface="Abadi Extra Light" panose="020B0204020104020204" pitchFamily="34" charset="0"/>
              </a:rPr>
              <a:t>Estados inferidos en BM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badi Extra Light" panose="020B0204020104020204" pitchFamily="34" charset="0"/>
              </a:rPr>
              <a:t>Pesca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badi Extra Light" panose="020B0204020104020204" pitchFamily="34" charset="0"/>
              </a:rPr>
              <a:t>Pérdida de hermeticidad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badi Extra Light" panose="020B0204020104020204" pitchFamily="34" charset="0"/>
              </a:rPr>
              <a:t>Estados según análisis de cartas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badi Extra Light" panose="020B0204020104020204" pitchFamily="34" charset="0"/>
              </a:rPr>
              <a:t>Falla en celda de carga</a:t>
            </a:r>
          </a:p>
          <a:p>
            <a:endParaRPr lang="es-AR" sz="1600" dirty="0">
              <a:latin typeface="Abadi Extra Light" panose="020B0204020104020204" pitchFamily="34" charset="0"/>
            </a:endParaRPr>
          </a:p>
        </p:txBody>
      </p:sp>
      <p:pic>
        <p:nvPicPr>
          <p:cNvPr id="42" name="Gráfico 41" descr="Inteligencia artificial con relleno sólido">
            <a:extLst>
              <a:ext uri="{FF2B5EF4-FFF2-40B4-BE49-F238E27FC236}">
                <a16:creationId xmlns:a16="http://schemas.microsoft.com/office/drawing/2014/main" id="{ADB951F9-603A-BA4F-2D39-55AF96E46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3256" y="1386123"/>
            <a:ext cx="1050202" cy="1050202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0B8E7B21-5ABA-8707-A339-944D0AFCE86E}"/>
              </a:ext>
            </a:extLst>
          </p:cNvPr>
          <p:cNvSpPr/>
          <p:nvPr/>
        </p:nvSpPr>
        <p:spPr>
          <a:xfrm>
            <a:off x="-1194857" y="3799630"/>
            <a:ext cx="4723544" cy="2275668"/>
          </a:xfrm>
          <a:prstGeom prst="rect">
            <a:avLst/>
          </a:prstGeom>
          <a:gradFill flip="none" rotWithShape="1">
            <a:gsLst>
              <a:gs pos="0">
                <a:srgbClr val="1D2840"/>
              </a:gs>
              <a:gs pos="50000">
                <a:srgbClr val="1B263D"/>
              </a:gs>
              <a:gs pos="100000">
                <a:srgbClr val="313C52"/>
              </a:gs>
            </a:gsLst>
            <a:lin ang="18900000" scaled="1"/>
            <a:tileRect/>
          </a:gra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F22DA21E-9107-F0A0-D218-7CCB1619C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5890" y="4344175"/>
            <a:ext cx="2366482" cy="1546000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1030" name="Picture 6" descr="Power BI | LimitLess">
            <a:extLst>
              <a:ext uri="{FF2B5EF4-FFF2-40B4-BE49-F238E27FC236}">
                <a16:creationId xmlns:a16="http://schemas.microsoft.com/office/drawing/2014/main" id="{0422D262-149B-BBE9-5FC9-6670C95F0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8" b="6046"/>
          <a:stretch/>
        </p:blipFill>
        <p:spPr bwMode="auto">
          <a:xfrm>
            <a:off x="693291" y="4192203"/>
            <a:ext cx="2079871" cy="1075826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77460506-D1B4-8F1E-26E8-4D470168A89B}"/>
              </a:ext>
            </a:extLst>
          </p:cNvPr>
          <p:cNvGrpSpPr/>
          <p:nvPr/>
        </p:nvGrpSpPr>
        <p:grpSpPr>
          <a:xfrm>
            <a:off x="2251329" y="3184216"/>
            <a:ext cx="8878960" cy="849832"/>
            <a:chOff x="2362262" y="3088156"/>
            <a:chExt cx="8878960" cy="849832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7C77C3AD-7305-A154-8A64-A62B293B4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9686" r="44002" b="30712"/>
            <a:stretch/>
          </p:blipFill>
          <p:spPr>
            <a:xfrm>
              <a:off x="2362262" y="3088156"/>
              <a:ext cx="8878960" cy="849832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ED8F9DA3-FFB6-297B-2E65-A645681C1F7D}"/>
                </a:ext>
              </a:extLst>
            </p:cNvPr>
            <p:cNvSpPr/>
            <p:nvPr/>
          </p:nvSpPr>
          <p:spPr>
            <a:xfrm>
              <a:off x="3896360" y="3652520"/>
              <a:ext cx="416560" cy="129195"/>
            </a:xfrm>
            <a:prstGeom prst="rect">
              <a:avLst/>
            </a:prstGeom>
            <a:solidFill>
              <a:srgbClr val="1B2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D2409B37-E4FB-1CBE-3829-98C5CA442A58}"/>
              </a:ext>
            </a:extLst>
          </p:cNvPr>
          <p:cNvSpPr txBox="1"/>
          <p:nvPr/>
        </p:nvSpPr>
        <p:spPr>
          <a:xfrm>
            <a:off x="6436497" y="1145381"/>
            <a:ext cx="52583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>
                <a:solidFill>
                  <a:srgbClr val="E61B72"/>
                </a:solidFill>
                <a:latin typeface="Abadi Extra Light" panose="020B0204020104020204" pitchFamily="34" charset="0"/>
              </a:rPr>
              <a:t>1573</a:t>
            </a:r>
            <a:r>
              <a:rPr lang="es-AR" sz="2800" dirty="0">
                <a:solidFill>
                  <a:srgbClr val="E61B72"/>
                </a:solidFill>
                <a:latin typeface="Abadi Extra Light" panose="020B0204020104020204" pitchFamily="34" charset="0"/>
              </a:rPr>
              <a:t> pozos analizándose </a:t>
            </a:r>
            <a:r>
              <a:rPr lang="es-AR" sz="3200" dirty="0">
                <a:solidFill>
                  <a:srgbClr val="E61B72"/>
                </a:solidFill>
                <a:latin typeface="Abadi Extra Light" panose="020B0204020104020204" pitchFamily="34" charset="0"/>
              </a:rPr>
              <a:t>en</a:t>
            </a:r>
            <a:r>
              <a:rPr lang="es-AR" sz="4800" dirty="0">
                <a:solidFill>
                  <a:srgbClr val="E61B72"/>
                </a:solidFill>
                <a:latin typeface="Abadi Extra Light" panose="020B0204020104020204" pitchFamily="34" charset="0"/>
              </a:rPr>
              <a:t> 5 horas vs 1 año</a:t>
            </a:r>
            <a:endParaRPr lang="es-AR" sz="2800" dirty="0">
              <a:solidFill>
                <a:srgbClr val="E61B72"/>
              </a:solidFill>
              <a:latin typeface="Abadi Extra Light" panose="020B0204020104020204" pitchFamily="34" charset="0"/>
            </a:endParaRPr>
          </a:p>
          <a:p>
            <a:endParaRPr lang="es-AR" sz="2800" dirty="0">
              <a:solidFill>
                <a:srgbClr val="E61B72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9E18BED6-A34C-EB24-8BC3-919E9722C2D2}"/>
              </a:ext>
            </a:extLst>
          </p:cNvPr>
          <p:cNvSpPr txBox="1"/>
          <p:nvPr/>
        </p:nvSpPr>
        <p:spPr>
          <a:xfrm>
            <a:off x="8936758" y="4176346"/>
            <a:ext cx="37835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b="1" dirty="0">
                <a:latin typeface="Abadi Extra Light" panose="020B0204020104020204" pitchFamily="34" charset="0"/>
              </a:rPr>
              <a:t>Estados inferidos en PCP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badi Extra Light" panose="020B0204020104020204" pitchFamily="34" charset="0"/>
              </a:rPr>
              <a:t>Pesca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badi Extra Light" panose="020B0204020104020204" pitchFamily="34" charset="0"/>
              </a:rPr>
              <a:t>Pérdida de hermeticidad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badi Extra Light" panose="020B0204020104020204" pitchFamily="34" charset="0"/>
              </a:rPr>
              <a:t>Tendencia de Aprisionamiento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badi Extra Light" panose="020B0204020104020204" pitchFamily="34" charset="0"/>
              </a:rPr>
              <a:t>Bombeo de Sólidos</a:t>
            </a:r>
          </a:p>
          <a:p>
            <a:endParaRPr lang="es-AR" sz="1600" dirty="0">
              <a:latin typeface="Abadi Extra Light" panose="020B0204020104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21F03A3-BE10-6814-96C5-F41D7110A617}"/>
              </a:ext>
            </a:extLst>
          </p:cNvPr>
          <p:cNvSpPr txBox="1"/>
          <p:nvPr/>
        </p:nvSpPr>
        <p:spPr>
          <a:xfrm>
            <a:off x="163634" y="1386123"/>
            <a:ext cx="5149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5400">
                <a:solidFill>
                  <a:srgbClr val="6E99C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US" sz="1800" b="1" dirty="0" err="1"/>
              <a:t>Estados</a:t>
            </a:r>
            <a:r>
              <a:rPr lang="en-US" sz="1800" b="1" dirty="0"/>
              <a:t> </a:t>
            </a:r>
            <a:r>
              <a:rPr lang="en-US" sz="1800" b="1" dirty="0" err="1"/>
              <a:t>explicados</a:t>
            </a:r>
            <a:r>
              <a:rPr lang="en-US" sz="1800" b="1" dirty="0"/>
              <a:t> </a:t>
            </a:r>
            <a:r>
              <a:rPr lang="en-US" sz="1800" dirty="0"/>
              <a:t>para </a:t>
            </a:r>
            <a:r>
              <a:rPr lang="en-US" sz="1800" dirty="0" err="1"/>
              <a:t>tomar</a:t>
            </a:r>
            <a:r>
              <a:rPr lang="en-US" sz="1800" dirty="0"/>
              <a:t> </a:t>
            </a:r>
            <a:r>
              <a:rPr lang="en-US" sz="1800" dirty="0" err="1"/>
              <a:t>acciones</a:t>
            </a:r>
            <a:r>
              <a:rPr lang="en-US" sz="1800" dirty="0"/>
              <a:t> </a:t>
            </a:r>
            <a:r>
              <a:rPr lang="en-US" sz="1800" dirty="0" err="1"/>
              <a:t>inteligentes</a:t>
            </a:r>
            <a:endParaRPr lang="en-US" sz="1800" dirty="0"/>
          </a:p>
          <a:p>
            <a:r>
              <a:rPr lang="en-US" sz="1800" b="1" dirty="0" err="1"/>
              <a:t>Precisión</a:t>
            </a:r>
            <a:r>
              <a:rPr lang="en-US" sz="1800" b="1" dirty="0"/>
              <a:t> y </a:t>
            </a:r>
            <a:r>
              <a:rPr lang="en-US" sz="1800" b="1" dirty="0" err="1"/>
              <a:t>anticipación</a:t>
            </a:r>
            <a:r>
              <a:rPr lang="en-US" sz="1800" b="1" dirty="0"/>
              <a:t> </a:t>
            </a:r>
            <a:r>
              <a:rPr lang="en-US" sz="1800" dirty="0"/>
              <a:t>en lo que se </a:t>
            </a:r>
            <a:r>
              <a:rPr lang="en-US" sz="1800" dirty="0" err="1"/>
              <a:t>necesita</a:t>
            </a:r>
            <a:r>
              <a:rPr lang="en-US" sz="1800" dirty="0"/>
              <a:t> </a:t>
            </a:r>
            <a:r>
              <a:rPr lang="en-US" sz="1800" dirty="0" err="1"/>
              <a:t>ver</a:t>
            </a:r>
            <a:endParaRPr lang="es-ES" sz="1800" dirty="0"/>
          </a:p>
          <a:p>
            <a:r>
              <a:rPr lang="en-US" sz="1800" b="1" dirty="0" err="1"/>
              <a:t>Capitalización</a:t>
            </a:r>
            <a:r>
              <a:rPr lang="en-US" sz="1800" b="1" dirty="0"/>
              <a:t> del </a:t>
            </a:r>
            <a:r>
              <a:rPr lang="en-US" sz="1800" b="1" dirty="0" err="1"/>
              <a:t>conocimiento</a:t>
            </a:r>
            <a:r>
              <a:rPr lang="en-US" sz="1800" b="1" dirty="0"/>
              <a:t> </a:t>
            </a:r>
            <a:r>
              <a:rPr lang="en-US" sz="1800" dirty="0"/>
              <a:t>del </a:t>
            </a:r>
            <a:r>
              <a:rPr lang="en-US" sz="1800" dirty="0" err="1"/>
              <a:t>negocio</a:t>
            </a:r>
            <a:endParaRPr lang="es-ES" sz="1800" dirty="0"/>
          </a:p>
          <a:p>
            <a:endParaRPr lang="es-ES" sz="1800" dirty="0"/>
          </a:p>
        </p:txBody>
      </p:sp>
      <p:pic>
        <p:nvPicPr>
          <p:cNvPr id="1035" name="Gráfico 1034" descr="Inteligencia artificial con relleno sólido">
            <a:extLst>
              <a:ext uri="{FF2B5EF4-FFF2-40B4-BE49-F238E27FC236}">
                <a16:creationId xmlns:a16="http://schemas.microsoft.com/office/drawing/2014/main" id="{F4A6DEE7-1788-E1A4-4AE0-CE9B3E09A6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3256" y="1388167"/>
            <a:ext cx="1050202" cy="10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23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8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7AABD7-2A39-675F-276D-374F891F8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t="22399" r="58000" b="20001"/>
          <a:stretch/>
        </p:blipFill>
        <p:spPr>
          <a:xfrm>
            <a:off x="12792856" y="-1158774"/>
            <a:ext cx="1517385" cy="1409700"/>
          </a:xfrm>
          <a:prstGeom prst="rect">
            <a:avLst/>
          </a:prstGeom>
        </p:spPr>
      </p:pic>
      <p:pic>
        <p:nvPicPr>
          <p:cNvPr id="55" name="Gráfico 54" descr="Inteligencia artificial contorno">
            <a:extLst>
              <a:ext uri="{FF2B5EF4-FFF2-40B4-BE49-F238E27FC236}">
                <a16:creationId xmlns:a16="http://schemas.microsoft.com/office/drawing/2014/main" id="{F5A56F42-9778-56B7-551F-9D58C43D3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9" y="-1615974"/>
            <a:ext cx="914400" cy="914400"/>
          </a:xfrm>
          <a:prstGeom prst="rect">
            <a:avLst/>
          </a:prstGeom>
        </p:spPr>
      </p:pic>
      <p:grpSp>
        <p:nvGrpSpPr>
          <p:cNvPr id="72" name="Grupo 71">
            <a:extLst>
              <a:ext uri="{FF2B5EF4-FFF2-40B4-BE49-F238E27FC236}">
                <a16:creationId xmlns:a16="http://schemas.microsoft.com/office/drawing/2014/main" id="{16FD292D-8BA8-99C3-398A-CE8F909EEFEF}"/>
              </a:ext>
            </a:extLst>
          </p:cNvPr>
          <p:cNvGrpSpPr/>
          <p:nvPr/>
        </p:nvGrpSpPr>
        <p:grpSpPr>
          <a:xfrm>
            <a:off x="0" y="880592"/>
            <a:ext cx="10696931" cy="5509131"/>
            <a:chOff x="47304" y="1328267"/>
            <a:chExt cx="10696931" cy="5509131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382A34A6-F4BC-9DE6-FC38-FDABE75F6A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3026" r="22369"/>
            <a:stretch/>
          </p:blipFill>
          <p:spPr>
            <a:xfrm>
              <a:off x="47304" y="3489780"/>
              <a:ext cx="1234285" cy="1130189"/>
            </a:xfrm>
            <a:prstGeom prst="rect">
              <a:avLst/>
            </a:prstGeom>
            <a:solidFill>
              <a:schemeClr val="tx1"/>
            </a:solidFill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470B4F2D-88A3-7C16-0FCF-477A1611DAFD}"/>
                </a:ext>
              </a:extLst>
            </p:cNvPr>
            <p:cNvGrpSpPr/>
            <p:nvPr/>
          </p:nvGrpSpPr>
          <p:grpSpPr>
            <a:xfrm>
              <a:off x="4041359" y="3432258"/>
              <a:ext cx="1450194" cy="1419972"/>
              <a:chOff x="5120295" y="941419"/>
              <a:chExt cx="1450194" cy="1419972"/>
            </a:xfrm>
          </p:grpSpPr>
          <p:pic>
            <p:nvPicPr>
              <p:cNvPr id="5" name="Gráfico 4" descr="Servidor contorno">
                <a:extLst>
                  <a:ext uri="{FF2B5EF4-FFF2-40B4-BE49-F238E27FC236}">
                    <a16:creationId xmlns:a16="http://schemas.microsoft.com/office/drawing/2014/main" id="{A7617BE0-745F-E22A-1706-B7B6884F0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88192" y="144699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C7043E1-B7FD-EA9D-0ECD-6E0EAA52AE86}"/>
                  </a:ext>
                </a:extLst>
              </p:cNvPr>
              <p:cNvSpPr txBox="1"/>
              <p:nvPr/>
            </p:nvSpPr>
            <p:spPr>
              <a:xfrm>
                <a:off x="5222915" y="1154982"/>
                <a:ext cx="12449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600" dirty="0">
                    <a:latin typeface="Abadi Extra Light" panose="020B0204020104020204" pitchFamily="34" charset="0"/>
                  </a:rPr>
                  <a:t>SCADA</a:t>
                </a:r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BAF6D210-AFEE-4D39-A4DF-A357F12D69A7}"/>
                  </a:ext>
                </a:extLst>
              </p:cNvPr>
              <p:cNvSpPr/>
              <p:nvPr/>
            </p:nvSpPr>
            <p:spPr>
              <a:xfrm>
                <a:off x="5120295" y="941419"/>
                <a:ext cx="1450194" cy="1404868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atin typeface="Abadi Extra Light" panose="020B0204020104020204" pitchFamily="34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6AA62C1-2A4F-C761-DC0E-26D3BECCAE6F}"/>
                </a:ext>
              </a:extLst>
            </p:cNvPr>
            <p:cNvGrpSpPr/>
            <p:nvPr/>
          </p:nvGrpSpPr>
          <p:grpSpPr>
            <a:xfrm>
              <a:off x="6654734" y="3432258"/>
              <a:ext cx="1450194" cy="1419972"/>
              <a:chOff x="5120295" y="941419"/>
              <a:chExt cx="1450194" cy="1419972"/>
            </a:xfrm>
          </p:grpSpPr>
          <p:pic>
            <p:nvPicPr>
              <p:cNvPr id="9" name="Gráfico 8" descr="Servidor contorno">
                <a:extLst>
                  <a:ext uri="{FF2B5EF4-FFF2-40B4-BE49-F238E27FC236}">
                    <a16:creationId xmlns:a16="http://schemas.microsoft.com/office/drawing/2014/main" id="{CF940B4A-B7E3-2BE8-CE33-B34B5C260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88192" y="144699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E73F4970-710D-30D3-0D45-8E8C6504E53D}"/>
                  </a:ext>
                </a:extLst>
              </p:cNvPr>
              <p:cNvSpPr txBox="1"/>
              <p:nvPr/>
            </p:nvSpPr>
            <p:spPr>
              <a:xfrm>
                <a:off x="5222915" y="1114028"/>
                <a:ext cx="12449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600" dirty="0">
                    <a:latin typeface="Abadi Extra Light" panose="020B0204020104020204" pitchFamily="34" charset="0"/>
                  </a:rPr>
                  <a:t>PI</a:t>
                </a:r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05C26A3E-0C78-D375-5C75-0BA6FDB76F85}"/>
                  </a:ext>
                </a:extLst>
              </p:cNvPr>
              <p:cNvSpPr/>
              <p:nvPr/>
            </p:nvSpPr>
            <p:spPr>
              <a:xfrm>
                <a:off x="5120295" y="941419"/>
                <a:ext cx="1450194" cy="1404868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atin typeface="Abadi Extra Light" panose="020B0204020104020204" pitchFamily="34" charset="0"/>
                </a:endParaRPr>
              </a:p>
            </p:txBody>
          </p:sp>
        </p:grpSp>
        <p:pic>
          <p:nvPicPr>
            <p:cNvPr id="14" name="Gráfico 13" descr="Portátil contorno">
              <a:extLst>
                <a:ext uri="{FF2B5EF4-FFF2-40B4-BE49-F238E27FC236}">
                  <a16:creationId xmlns:a16="http://schemas.microsoft.com/office/drawing/2014/main" id="{03D139AC-3371-B25F-140D-79B89BE98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39831" y="5535290"/>
              <a:ext cx="1410388" cy="1302108"/>
            </a:xfrm>
            <a:prstGeom prst="rect">
              <a:avLst/>
            </a:prstGeom>
          </p:spPr>
        </p:pic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A0857F3E-158F-A9FA-38D9-48374D2AAD3B}"/>
                </a:ext>
              </a:extLst>
            </p:cNvPr>
            <p:cNvGrpSpPr/>
            <p:nvPr/>
          </p:nvGrpSpPr>
          <p:grpSpPr>
            <a:xfrm>
              <a:off x="9294041" y="3432258"/>
              <a:ext cx="1450194" cy="1419972"/>
              <a:chOff x="5120295" y="941419"/>
              <a:chExt cx="1450194" cy="1419972"/>
            </a:xfrm>
          </p:grpSpPr>
          <p:pic>
            <p:nvPicPr>
              <p:cNvPr id="22" name="Gráfico 21" descr="Servidor contorno">
                <a:extLst>
                  <a:ext uri="{FF2B5EF4-FFF2-40B4-BE49-F238E27FC236}">
                    <a16:creationId xmlns:a16="http://schemas.microsoft.com/office/drawing/2014/main" id="{35215B45-CC78-E0B7-07BB-3074E9B8C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88192" y="144699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87A5D186-8F06-60C5-2B15-C9CD73143B95}"/>
                  </a:ext>
                </a:extLst>
              </p:cNvPr>
              <p:cNvSpPr txBox="1"/>
              <p:nvPr/>
            </p:nvSpPr>
            <p:spPr>
              <a:xfrm>
                <a:off x="5222915" y="1116251"/>
                <a:ext cx="12449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600" dirty="0">
                    <a:latin typeface="Abadi Extra Light" panose="020B0204020104020204" pitchFamily="34" charset="0"/>
                  </a:rPr>
                  <a:t>ACE</a:t>
                </a:r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974D984B-C3EA-E917-7036-6B21963D65FA}"/>
                  </a:ext>
                </a:extLst>
              </p:cNvPr>
              <p:cNvSpPr/>
              <p:nvPr/>
            </p:nvSpPr>
            <p:spPr>
              <a:xfrm>
                <a:off x="5120295" y="941419"/>
                <a:ext cx="1450194" cy="1404868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atin typeface="Abadi Extra Light" panose="020B0204020104020204" pitchFamily="34" charset="0"/>
                </a:endParaRP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7B7BD1AF-0063-E6BC-F481-DAB237F00623}"/>
                </a:ext>
              </a:extLst>
            </p:cNvPr>
            <p:cNvGrpSpPr/>
            <p:nvPr/>
          </p:nvGrpSpPr>
          <p:grpSpPr>
            <a:xfrm>
              <a:off x="1359808" y="3439810"/>
              <a:ext cx="1450194" cy="1404868"/>
              <a:chOff x="4173498" y="1464459"/>
              <a:chExt cx="1450194" cy="1404868"/>
            </a:xfrm>
          </p:grpSpPr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76B9F215-1421-8FDA-CE41-FD26A208BC98}"/>
                  </a:ext>
                </a:extLst>
              </p:cNvPr>
              <p:cNvSpPr txBox="1"/>
              <p:nvPr/>
            </p:nvSpPr>
            <p:spPr>
              <a:xfrm>
                <a:off x="4298055" y="1502301"/>
                <a:ext cx="1244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600" dirty="0">
                    <a:latin typeface="Abadi Extra Light" panose="020B0204020104020204" pitchFamily="34" charset="0"/>
                  </a:rPr>
                  <a:t>Controlador</a:t>
                </a:r>
              </a:p>
              <a:p>
                <a:pPr algn="ctr"/>
                <a:r>
                  <a:rPr lang="es-AR" sz="1600" dirty="0">
                    <a:latin typeface="Abadi Extra Light" panose="020B0204020104020204" pitchFamily="34" charset="0"/>
                  </a:rPr>
                  <a:t>Pozo</a:t>
                </a: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5FE38504-0F8F-4272-2C96-A2E79D583643}"/>
                  </a:ext>
                </a:extLst>
              </p:cNvPr>
              <p:cNvSpPr/>
              <p:nvPr/>
            </p:nvSpPr>
            <p:spPr>
              <a:xfrm>
                <a:off x="4173498" y="1464459"/>
                <a:ext cx="1450194" cy="1404868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atin typeface="Abadi Extra Light" panose="020B0204020104020204" pitchFamily="34" charset="0"/>
                </a:endParaRPr>
              </a:p>
            </p:txBody>
          </p:sp>
          <p:pic>
            <p:nvPicPr>
              <p:cNvPr id="31" name="Gráfico 30" descr="Procesador contorno">
                <a:extLst>
                  <a:ext uri="{FF2B5EF4-FFF2-40B4-BE49-F238E27FC236}">
                    <a16:creationId xmlns:a16="http://schemas.microsoft.com/office/drawing/2014/main" id="{97ABA5F3-8D80-B836-6BC1-8462BCCC33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463332" y="193269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790B277-5E6F-AEBA-3DED-B7A6B5A88D91}"/>
                </a:ext>
              </a:extLst>
            </p:cNvPr>
            <p:cNvGrpSpPr/>
            <p:nvPr/>
          </p:nvGrpSpPr>
          <p:grpSpPr>
            <a:xfrm>
              <a:off x="2844436" y="3853916"/>
              <a:ext cx="1179742" cy="576656"/>
              <a:chOff x="6603157" y="2423133"/>
              <a:chExt cx="1179742" cy="576656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33" name="Flecha: a la derecha 32">
                <a:extLst>
                  <a:ext uri="{FF2B5EF4-FFF2-40B4-BE49-F238E27FC236}">
                    <a16:creationId xmlns:a16="http://schemas.microsoft.com/office/drawing/2014/main" id="{EFDA70B0-9405-7F2A-ED0E-55CAE79CAB32}"/>
                  </a:ext>
                </a:extLst>
              </p:cNvPr>
              <p:cNvSpPr/>
              <p:nvPr/>
            </p:nvSpPr>
            <p:spPr>
              <a:xfrm>
                <a:off x="7129472" y="2423134"/>
                <a:ext cx="653427" cy="57665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4" name="Flecha: a la derecha 33">
                <a:extLst>
                  <a:ext uri="{FF2B5EF4-FFF2-40B4-BE49-F238E27FC236}">
                    <a16:creationId xmlns:a16="http://schemas.microsoft.com/office/drawing/2014/main" id="{7A0B11B9-99F6-A9D9-8F56-52194DD6E360}"/>
                  </a:ext>
                </a:extLst>
              </p:cNvPr>
              <p:cNvSpPr/>
              <p:nvPr/>
            </p:nvSpPr>
            <p:spPr>
              <a:xfrm rot="10800000">
                <a:off x="6603157" y="2423133"/>
                <a:ext cx="653427" cy="57665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37" name="Flecha: a la derecha 36">
              <a:extLst>
                <a:ext uri="{FF2B5EF4-FFF2-40B4-BE49-F238E27FC236}">
                  <a16:creationId xmlns:a16="http://schemas.microsoft.com/office/drawing/2014/main" id="{16E3F293-806B-B3FA-0B8F-34605B0F7619}"/>
                </a:ext>
              </a:extLst>
            </p:cNvPr>
            <p:cNvSpPr/>
            <p:nvPr/>
          </p:nvSpPr>
          <p:spPr>
            <a:xfrm>
              <a:off x="5537513" y="3853917"/>
              <a:ext cx="1117221" cy="576655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D372FDE4-6216-85B6-8DA6-A67CE456740F}"/>
                </a:ext>
              </a:extLst>
            </p:cNvPr>
            <p:cNvGrpSpPr/>
            <p:nvPr/>
          </p:nvGrpSpPr>
          <p:grpSpPr>
            <a:xfrm>
              <a:off x="8114299" y="3853916"/>
              <a:ext cx="1179742" cy="576656"/>
              <a:chOff x="6603157" y="2423133"/>
              <a:chExt cx="1179742" cy="576656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40" name="Flecha: a la derecha 39">
                <a:extLst>
                  <a:ext uri="{FF2B5EF4-FFF2-40B4-BE49-F238E27FC236}">
                    <a16:creationId xmlns:a16="http://schemas.microsoft.com/office/drawing/2014/main" id="{E032914D-6FEB-DCE8-E98B-61EC99CB24AD}"/>
                  </a:ext>
                </a:extLst>
              </p:cNvPr>
              <p:cNvSpPr/>
              <p:nvPr/>
            </p:nvSpPr>
            <p:spPr>
              <a:xfrm>
                <a:off x="7129472" y="2423134"/>
                <a:ext cx="653427" cy="57665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1" name="Flecha: a la derecha 40">
                <a:extLst>
                  <a:ext uri="{FF2B5EF4-FFF2-40B4-BE49-F238E27FC236}">
                    <a16:creationId xmlns:a16="http://schemas.microsoft.com/office/drawing/2014/main" id="{83E4E670-1B44-9CF5-944B-F0C25B408CBF}"/>
                  </a:ext>
                </a:extLst>
              </p:cNvPr>
              <p:cNvSpPr/>
              <p:nvPr/>
            </p:nvSpPr>
            <p:spPr>
              <a:xfrm rot="10800000">
                <a:off x="6603157" y="2423133"/>
                <a:ext cx="653427" cy="57665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33FC1F94-242F-9056-57BB-111C4B88A09A}"/>
                </a:ext>
              </a:extLst>
            </p:cNvPr>
            <p:cNvGrpSpPr/>
            <p:nvPr/>
          </p:nvGrpSpPr>
          <p:grpSpPr>
            <a:xfrm rot="3228493">
              <a:off x="4939853" y="5020130"/>
              <a:ext cx="1179742" cy="576656"/>
              <a:chOff x="6603157" y="2423133"/>
              <a:chExt cx="1179742" cy="576656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47" name="Flecha: a la derecha 46">
                <a:extLst>
                  <a:ext uri="{FF2B5EF4-FFF2-40B4-BE49-F238E27FC236}">
                    <a16:creationId xmlns:a16="http://schemas.microsoft.com/office/drawing/2014/main" id="{F0760B5C-B8FD-BFFE-7543-FD452C84FD72}"/>
                  </a:ext>
                </a:extLst>
              </p:cNvPr>
              <p:cNvSpPr/>
              <p:nvPr/>
            </p:nvSpPr>
            <p:spPr>
              <a:xfrm>
                <a:off x="7129472" y="2423134"/>
                <a:ext cx="653427" cy="57665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8" name="Flecha: a la derecha 47">
                <a:extLst>
                  <a:ext uri="{FF2B5EF4-FFF2-40B4-BE49-F238E27FC236}">
                    <a16:creationId xmlns:a16="http://schemas.microsoft.com/office/drawing/2014/main" id="{D6EB5545-5753-1AB2-F5FC-D23FCF010B98}"/>
                  </a:ext>
                </a:extLst>
              </p:cNvPr>
              <p:cNvSpPr/>
              <p:nvPr/>
            </p:nvSpPr>
            <p:spPr>
              <a:xfrm rot="10800000">
                <a:off x="6603157" y="2423133"/>
                <a:ext cx="653427" cy="57665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397A4FF2-C94A-C5C3-896C-ED8FBE45E3F0}"/>
                </a:ext>
              </a:extLst>
            </p:cNvPr>
            <p:cNvGrpSpPr/>
            <p:nvPr/>
          </p:nvGrpSpPr>
          <p:grpSpPr>
            <a:xfrm rot="18694490">
              <a:off x="6359327" y="5022738"/>
              <a:ext cx="1179742" cy="576656"/>
              <a:chOff x="6603157" y="2423133"/>
              <a:chExt cx="1179742" cy="576656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50" name="Flecha: a la derecha 49">
                <a:extLst>
                  <a:ext uri="{FF2B5EF4-FFF2-40B4-BE49-F238E27FC236}">
                    <a16:creationId xmlns:a16="http://schemas.microsoft.com/office/drawing/2014/main" id="{C364EE68-42EE-DD0B-B51C-61E84B707675}"/>
                  </a:ext>
                </a:extLst>
              </p:cNvPr>
              <p:cNvSpPr/>
              <p:nvPr/>
            </p:nvSpPr>
            <p:spPr>
              <a:xfrm>
                <a:off x="7129472" y="2423134"/>
                <a:ext cx="653427" cy="57665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1" name="Flecha: a la derecha 50">
                <a:extLst>
                  <a:ext uri="{FF2B5EF4-FFF2-40B4-BE49-F238E27FC236}">
                    <a16:creationId xmlns:a16="http://schemas.microsoft.com/office/drawing/2014/main" id="{35668742-5980-5DC7-B94F-FD07E6D9810C}"/>
                  </a:ext>
                </a:extLst>
              </p:cNvPr>
              <p:cNvSpPr/>
              <p:nvPr/>
            </p:nvSpPr>
            <p:spPr>
              <a:xfrm rot="10800000">
                <a:off x="6603157" y="2423133"/>
                <a:ext cx="653427" cy="57665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6480EB77-9940-3DDE-4C75-A39B22528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23026" r="22369"/>
            <a:stretch/>
          </p:blipFill>
          <p:spPr>
            <a:xfrm>
              <a:off x="5870497" y="5951678"/>
              <a:ext cx="398146" cy="364567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7D6C5025-809C-67C2-87D8-F4FCE4179839}"/>
                </a:ext>
              </a:extLst>
            </p:cNvPr>
            <p:cNvSpPr txBox="1"/>
            <p:nvPr/>
          </p:nvSpPr>
          <p:spPr>
            <a:xfrm>
              <a:off x="6190469" y="6045787"/>
              <a:ext cx="441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pesca</a:t>
              </a:r>
            </a:p>
          </p:txBody>
        </p: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6E1E2940-C5C4-D9D7-26CD-6F9895016514}"/>
                </a:ext>
              </a:extLst>
            </p:cNvPr>
            <p:cNvGrpSpPr/>
            <p:nvPr/>
          </p:nvGrpSpPr>
          <p:grpSpPr>
            <a:xfrm rot="2490393">
              <a:off x="3323270" y="2914491"/>
              <a:ext cx="1179742" cy="576656"/>
              <a:chOff x="6603157" y="2423133"/>
              <a:chExt cx="1179742" cy="576656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65" name="Flecha: a la derecha 64">
                <a:extLst>
                  <a:ext uri="{FF2B5EF4-FFF2-40B4-BE49-F238E27FC236}">
                    <a16:creationId xmlns:a16="http://schemas.microsoft.com/office/drawing/2014/main" id="{3927D4A5-98E5-FEB2-4BE3-9AFE8DB126C3}"/>
                  </a:ext>
                </a:extLst>
              </p:cNvPr>
              <p:cNvSpPr/>
              <p:nvPr/>
            </p:nvSpPr>
            <p:spPr>
              <a:xfrm>
                <a:off x="7129472" y="2423134"/>
                <a:ext cx="653427" cy="57665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6" name="Flecha: a la derecha 65">
                <a:extLst>
                  <a:ext uri="{FF2B5EF4-FFF2-40B4-BE49-F238E27FC236}">
                    <a16:creationId xmlns:a16="http://schemas.microsoft.com/office/drawing/2014/main" id="{6E43D902-B221-25C5-9F04-C32E81C60A8B}"/>
                  </a:ext>
                </a:extLst>
              </p:cNvPr>
              <p:cNvSpPr/>
              <p:nvPr/>
            </p:nvSpPr>
            <p:spPr>
              <a:xfrm rot="10800000">
                <a:off x="6603157" y="2423133"/>
                <a:ext cx="653427" cy="57665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6C386369-BBB5-27B5-ABCD-5FD17BE83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358" y="1328267"/>
              <a:ext cx="1703471" cy="914399"/>
            </a:xfrm>
            <a:prstGeom prst="rect">
              <a:avLst/>
            </a:prstGeom>
            <a:solidFill>
              <a:schemeClr val="tx1"/>
            </a:solidFill>
          </p:spPr>
        </p:pic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402C442C-5A2B-A464-DB39-BBFA5281FD5E}"/>
                </a:ext>
              </a:extLst>
            </p:cNvPr>
            <p:cNvGrpSpPr/>
            <p:nvPr/>
          </p:nvGrpSpPr>
          <p:grpSpPr>
            <a:xfrm>
              <a:off x="2161078" y="1642797"/>
              <a:ext cx="1450194" cy="1404868"/>
              <a:chOff x="4173498" y="1464459"/>
              <a:chExt cx="1450194" cy="1404868"/>
            </a:xfrm>
          </p:grpSpPr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1296B9A0-1A44-FD10-48DE-1E9B52B1B8E0}"/>
                  </a:ext>
                </a:extLst>
              </p:cNvPr>
              <p:cNvSpPr txBox="1"/>
              <p:nvPr/>
            </p:nvSpPr>
            <p:spPr>
              <a:xfrm>
                <a:off x="4298055" y="1502301"/>
                <a:ext cx="1244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600" dirty="0">
                    <a:latin typeface="Abadi Extra Light" panose="020B0204020104020204" pitchFamily="34" charset="0"/>
                  </a:rPr>
                  <a:t>PLC/DCS</a:t>
                </a:r>
              </a:p>
              <a:p>
                <a:pPr algn="ctr"/>
                <a:r>
                  <a:rPr lang="es-AR" sz="1600" dirty="0">
                    <a:latin typeface="Abadi Extra Light" panose="020B0204020104020204" pitchFamily="34" charset="0"/>
                  </a:rPr>
                  <a:t>IISS</a:t>
                </a:r>
              </a:p>
            </p:txBody>
          </p:sp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7396E217-A5A6-DB70-90E1-D9E5E8894CE9}"/>
                  </a:ext>
                </a:extLst>
              </p:cNvPr>
              <p:cNvSpPr/>
              <p:nvPr/>
            </p:nvSpPr>
            <p:spPr>
              <a:xfrm>
                <a:off x="4173498" y="1464459"/>
                <a:ext cx="1450194" cy="1404868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atin typeface="Abadi Extra Light" panose="020B0204020104020204" pitchFamily="34" charset="0"/>
                </a:endParaRPr>
              </a:p>
            </p:txBody>
          </p:sp>
          <p:pic>
            <p:nvPicPr>
              <p:cNvPr id="71" name="Gráfico 70" descr="Procesador contorno">
                <a:extLst>
                  <a:ext uri="{FF2B5EF4-FFF2-40B4-BE49-F238E27FC236}">
                    <a16:creationId xmlns:a16="http://schemas.microsoft.com/office/drawing/2014/main" id="{888051E5-FC6A-1100-7036-9017DBD90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441395" y="1932698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26" name="Diagrama de flujo: conector fuera de página 125">
            <a:extLst>
              <a:ext uri="{FF2B5EF4-FFF2-40B4-BE49-F238E27FC236}">
                <a16:creationId xmlns:a16="http://schemas.microsoft.com/office/drawing/2014/main" id="{0BFD5D76-FF74-2213-FC1F-CF1FB2037CB6}"/>
              </a:ext>
            </a:extLst>
          </p:cNvPr>
          <p:cNvSpPr/>
          <p:nvPr/>
        </p:nvSpPr>
        <p:spPr>
          <a:xfrm>
            <a:off x="394778" y="4187173"/>
            <a:ext cx="417986" cy="461229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>
                <a:latin typeface="Abadi Extra Light" panose="020B0204020104020204" pitchFamily="34" charset="0"/>
              </a:rPr>
              <a:t>13K</a:t>
            </a:r>
          </a:p>
        </p:txBody>
      </p:sp>
      <p:sp>
        <p:nvSpPr>
          <p:cNvPr id="127" name="Diagrama de flujo: conector fuera de página 126">
            <a:extLst>
              <a:ext uri="{FF2B5EF4-FFF2-40B4-BE49-F238E27FC236}">
                <a16:creationId xmlns:a16="http://schemas.microsoft.com/office/drawing/2014/main" id="{2EDDD8F5-A0E5-4C2B-CF85-7E22DC339E1B}"/>
              </a:ext>
            </a:extLst>
          </p:cNvPr>
          <p:cNvSpPr/>
          <p:nvPr/>
        </p:nvSpPr>
        <p:spPr>
          <a:xfrm>
            <a:off x="1508573" y="1636932"/>
            <a:ext cx="417986" cy="461229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>
                <a:latin typeface="Abadi Extra Light" panose="020B0204020104020204" pitchFamily="34" charset="0"/>
              </a:rPr>
              <a:t>1K</a:t>
            </a:r>
          </a:p>
        </p:txBody>
      </p:sp>
      <p:sp>
        <p:nvSpPr>
          <p:cNvPr id="129" name="Diagrama de flujo: conector fuera de página 128">
            <a:extLst>
              <a:ext uri="{FF2B5EF4-FFF2-40B4-BE49-F238E27FC236}">
                <a16:creationId xmlns:a16="http://schemas.microsoft.com/office/drawing/2014/main" id="{D12AFDFC-BA35-4CB5-656F-1B6525BBEF4C}"/>
              </a:ext>
            </a:extLst>
          </p:cNvPr>
          <p:cNvSpPr/>
          <p:nvPr/>
        </p:nvSpPr>
        <p:spPr>
          <a:xfrm>
            <a:off x="5031468" y="3607242"/>
            <a:ext cx="330523" cy="354220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>
                <a:latin typeface="Abadi Extra Light" panose="020B0204020104020204" pitchFamily="34" charset="0"/>
              </a:rPr>
              <a:t>5,6M</a:t>
            </a:r>
          </a:p>
        </p:txBody>
      </p:sp>
      <p:sp>
        <p:nvSpPr>
          <p:cNvPr id="130" name="Diagrama de flujo: conector fuera de página 129">
            <a:extLst>
              <a:ext uri="{FF2B5EF4-FFF2-40B4-BE49-F238E27FC236}">
                <a16:creationId xmlns:a16="http://schemas.microsoft.com/office/drawing/2014/main" id="{9C60F16C-A41C-7CE6-F9B9-45E311C3DAB7}"/>
              </a:ext>
            </a:extLst>
          </p:cNvPr>
          <p:cNvSpPr/>
          <p:nvPr/>
        </p:nvSpPr>
        <p:spPr>
          <a:xfrm>
            <a:off x="7668230" y="3628676"/>
            <a:ext cx="330523" cy="354220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>
                <a:latin typeface="Abadi Extra Light" panose="020B0204020104020204" pitchFamily="34" charset="0"/>
              </a:rPr>
              <a:t>2,6M</a:t>
            </a:r>
          </a:p>
        </p:txBody>
      </p:sp>
    </p:spTree>
    <p:extLst>
      <p:ext uri="{BB962C8B-B14F-4D97-AF65-F5344CB8AC3E}">
        <p14:creationId xmlns:p14="http://schemas.microsoft.com/office/powerpoint/2010/main" val="33091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7AABD7-2A39-675F-276D-374F891F8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t="22399" r="58000" b="20001"/>
          <a:stretch/>
        </p:blipFill>
        <p:spPr>
          <a:xfrm>
            <a:off x="12792856" y="-1158774"/>
            <a:ext cx="1517385" cy="1409700"/>
          </a:xfrm>
          <a:prstGeom prst="rect">
            <a:avLst/>
          </a:prstGeom>
        </p:spPr>
      </p:pic>
      <p:pic>
        <p:nvPicPr>
          <p:cNvPr id="55" name="Gráfico 54" descr="Inteligencia artificial contorno">
            <a:extLst>
              <a:ext uri="{FF2B5EF4-FFF2-40B4-BE49-F238E27FC236}">
                <a16:creationId xmlns:a16="http://schemas.microsoft.com/office/drawing/2014/main" id="{F5A56F42-9778-56B7-551F-9D58C43D3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2599" y="-1615974"/>
            <a:ext cx="914400" cy="9144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82A34A6-F4BC-9DE6-FC38-FDABE75F6A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026" r="22369"/>
          <a:stretch/>
        </p:blipFill>
        <p:spPr>
          <a:xfrm>
            <a:off x="0" y="3042105"/>
            <a:ext cx="1234285" cy="11301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BAF6D210-AFEE-4D39-A4DF-A357F12D69A7}"/>
              </a:ext>
            </a:extLst>
          </p:cNvPr>
          <p:cNvSpPr/>
          <p:nvPr/>
        </p:nvSpPr>
        <p:spPr>
          <a:xfrm>
            <a:off x="4596481" y="1531150"/>
            <a:ext cx="3133566" cy="282197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badi Extra Light" panose="020B0204020104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B7BD1AF-0063-E6BC-F481-DAB237F00623}"/>
              </a:ext>
            </a:extLst>
          </p:cNvPr>
          <p:cNvGrpSpPr/>
          <p:nvPr/>
        </p:nvGrpSpPr>
        <p:grpSpPr>
          <a:xfrm>
            <a:off x="1312504" y="2992135"/>
            <a:ext cx="1450194" cy="1404868"/>
            <a:chOff x="4173498" y="1464459"/>
            <a:chExt cx="1450194" cy="1404868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6B9F215-1421-8FDA-CE41-FD26A208BC98}"/>
                </a:ext>
              </a:extLst>
            </p:cNvPr>
            <p:cNvSpPr txBox="1"/>
            <p:nvPr/>
          </p:nvSpPr>
          <p:spPr>
            <a:xfrm>
              <a:off x="4298055" y="1502301"/>
              <a:ext cx="1244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>
                  <a:latin typeface="Abadi Extra Light" panose="020B0204020104020204" pitchFamily="34" charset="0"/>
                </a:rPr>
                <a:t>Controlador</a:t>
              </a:r>
            </a:p>
            <a:p>
              <a:pPr algn="ctr"/>
              <a:r>
                <a:rPr lang="es-AR" sz="1600" dirty="0">
                  <a:latin typeface="Abadi Extra Light" panose="020B0204020104020204" pitchFamily="34" charset="0"/>
                </a:rPr>
                <a:t>Pozo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5FE38504-0F8F-4272-2C96-A2E79D583643}"/>
                </a:ext>
              </a:extLst>
            </p:cNvPr>
            <p:cNvSpPr/>
            <p:nvPr/>
          </p:nvSpPr>
          <p:spPr>
            <a:xfrm>
              <a:off x="4173498" y="1464459"/>
              <a:ext cx="1450194" cy="1404868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Abadi Extra Light" panose="020B0204020104020204" pitchFamily="34" charset="0"/>
              </a:endParaRPr>
            </a:p>
          </p:txBody>
        </p:sp>
        <p:pic>
          <p:nvPicPr>
            <p:cNvPr id="31" name="Gráfico 30" descr="Procesador contorno">
              <a:extLst>
                <a:ext uri="{FF2B5EF4-FFF2-40B4-BE49-F238E27FC236}">
                  <a16:creationId xmlns:a16="http://schemas.microsoft.com/office/drawing/2014/main" id="{97ABA5F3-8D80-B836-6BC1-8462BCCC3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63332" y="1932698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790B277-5E6F-AEBA-3DED-B7A6B5A88D91}"/>
              </a:ext>
            </a:extLst>
          </p:cNvPr>
          <p:cNvGrpSpPr/>
          <p:nvPr/>
        </p:nvGrpSpPr>
        <p:grpSpPr>
          <a:xfrm rot="20970525">
            <a:off x="2741498" y="3129724"/>
            <a:ext cx="1791075" cy="576656"/>
            <a:chOff x="6603157" y="2423133"/>
            <a:chExt cx="1179742" cy="57665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3" name="Flecha: a la derecha 32">
              <a:extLst>
                <a:ext uri="{FF2B5EF4-FFF2-40B4-BE49-F238E27FC236}">
                  <a16:creationId xmlns:a16="http://schemas.microsoft.com/office/drawing/2014/main" id="{EFDA70B0-9405-7F2A-ED0E-55CAE79CAB32}"/>
                </a:ext>
              </a:extLst>
            </p:cNvPr>
            <p:cNvSpPr/>
            <p:nvPr/>
          </p:nvSpPr>
          <p:spPr>
            <a:xfrm>
              <a:off x="7129472" y="2423134"/>
              <a:ext cx="653427" cy="57665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Flecha: a la derecha 33">
              <a:extLst>
                <a:ext uri="{FF2B5EF4-FFF2-40B4-BE49-F238E27FC236}">
                  <a16:creationId xmlns:a16="http://schemas.microsoft.com/office/drawing/2014/main" id="{7A0B11B9-99F6-A9D9-8F56-52194DD6E360}"/>
                </a:ext>
              </a:extLst>
            </p:cNvPr>
            <p:cNvSpPr/>
            <p:nvPr/>
          </p:nvSpPr>
          <p:spPr>
            <a:xfrm rot="10800000">
              <a:off x="6603157" y="2423133"/>
              <a:ext cx="653427" cy="57665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1" name="Flecha: a la derecha 50">
            <a:extLst>
              <a:ext uri="{FF2B5EF4-FFF2-40B4-BE49-F238E27FC236}">
                <a16:creationId xmlns:a16="http://schemas.microsoft.com/office/drawing/2014/main" id="{35668742-5980-5DC7-B94F-FD07E6D9810C}"/>
              </a:ext>
            </a:extLst>
          </p:cNvPr>
          <p:cNvSpPr/>
          <p:nvPr/>
        </p:nvSpPr>
        <p:spPr>
          <a:xfrm rot="6970849">
            <a:off x="4368175" y="4397478"/>
            <a:ext cx="1161934" cy="57665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40DBD783-8C6F-BADD-7957-1E04B5D171A7}"/>
              </a:ext>
            </a:extLst>
          </p:cNvPr>
          <p:cNvGrpSpPr/>
          <p:nvPr/>
        </p:nvGrpSpPr>
        <p:grpSpPr>
          <a:xfrm>
            <a:off x="5510722" y="5206918"/>
            <a:ext cx="1410388" cy="1302108"/>
            <a:chOff x="4250662" y="5378921"/>
            <a:chExt cx="1410388" cy="1302108"/>
          </a:xfrm>
        </p:grpSpPr>
        <p:pic>
          <p:nvPicPr>
            <p:cNvPr id="14" name="Gráfico 13" descr="Portátil contorno">
              <a:extLst>
                <a:ext uri="{FF2B5EF4-FFF2-40B4-BE49-F238E27FC236}">
                  <a16:creationId xmlns:a16="http://schemas.microsoft.com/office/drawing/2014/main" id="{03D139AC-3371-B25F-140D-79B89BE98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50662" y="5378921"/>
              <a:ext cx="1410388" cy="1302108"/>
            </a:xfrm>
            <a:prstGeom prst="rect">
              <a:avLst/>
            </a:prstGeom>
          </p:spPr>
        </p:pic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6480EB77-9940-3DDE-4C75-A39B22528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3026" r="22369"/>
            <a:stretch/>
          </p:blipFill>
          <p:spPr>
            <a:xfrm>
              <a:off x="4581328" y="5795309"/>
              <a:ext cx="398146" cy="364567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7D6C5025-809C-67C2-87D8-F4FCE4179839}"/>
                </a:ext>
              </a:extLst>
            </p:cNvPr>
            <p:cNvSpPr txBox="1"/>
            <p:nvPr/>
          </p:nvSpPr>
          <p:spPr>
            <a:xfrm>
              <a:off x="4901300" y="5889418"/>
              <a:ext cx="441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800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pesca</a:t>
              </a:r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6E1E2940-C5C4-D9D7-26CD-6F9895016514}"/>
              </a:ext>
            </a:extLst>
          </p:cNvPr>
          <p:cNvGrpSpPr/>
          <p:nvPr/>
        </p:nvGrpSpPr>
        <p:grpSpPr>
          <a:xfrm rot="865883">
            <a:off x="3540799" y="1934464"/>
            <a:ext cx="1105686" cy="576656"/>
            <a:chOff x="6603157" y="2423133"/>
            <a:chExt cx="1179742" cy="57665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5" name="Flecha: a la derecha 64">
              <a:extLst>
                <a:ext uri="{FF2B5EF4-FFF2-40B4-BE49-F238E27FC236}">
                  <a16:creationId xmlns:a16="http://schemas.microsoft.com/office/drawing/2014/main" id="{3927D4A5-98E5-FEB2-4BE3-9AFE8DB126C3}"/>
                </a:ext>
              </a:extLst>
            </p:cNvPr>
            <p:cNvSpPr/>
            <p:nvPr/>
          </p:nvSpPr>
          <p:spPr>
            <a:xfrm>
              <a:off x="7129472" y="2423134"/>
              <a:ext cx="653427" cy="57665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" name="Flecha: a la derecha 65">
              <a:extLst>
                <a:ext uri="{FF2B5EF4-FFF2-40B4-BE49-F238E27FC236}">
                  <a16:creationId xmlns:a16="http://schemas.microsoft.com/office/drawing/2014/main" id="{6E43D902-B221-25C5-9F04-C32E81C60A8B}"/>
                </a:ext>
              </a:extLst>
            </p:cNvPr>
            <p:cNvSpPr/>
            <p:nvPr/>
          </p:nvSpPr>
          <p:spPr>
            <a:xfrm rot="10800000">
              <a:off x="6603157" y="2423133"/>
              <a:ext cx="653427" cy="57665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67" name="Imagen 66">
            <a:extLst>
              <a:ext uri="{FF2B5EF4-FFF2-40B4-BE49-F238E27FC236}">
                <a16:creationId xmlns:a16="http://schemas.microsoft.com/office/drawing/2014/main" id="{6C386369-BBB5-27B5-ABCD-5FD17BE834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4" y="880592"/>
            <a:ext cx="1703471" cy="914399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8" name="Grupo 67">
            <a:extLst>
              <a:ext uri="{FF2B5EF4-FFF2-40B4-BE49-F238E27FC236}">
                <a16:creationId xmlns:a16="http://schemas.microsoft.com/office/drawing/2014/main" id="{402C442C-5A2B-A464-DB39-BBFA5281FD5E}"/>
              </a:ext>
            </a:extLst>
          </p:cNvPr>
          <p:cNvGrpSpPr/>
          <p:nvPr/>
        </p:nvGrpSpPr>
        <p:grpSpPr>
          <a:xfrm>
            <a:off x="2113774" y="1195122"/>
            <a:ext cx="1450194" cy="1404868"/>
            <a:chOff x="4173498" y="1464459"/>
            <a:chExt cx="1450194" cy="1404868"/>
          </a:xfrm>
        </p:grpSpPr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1296B9A0-1A44-FD10-48DE-1E9B52B1B8E0}"/>
                </a:ext>
              </a:extLst>
            </p:cNvPr>
            <p:cNvSpPr txBox="1"/>
            <p:nvPr/>
          </p:nvSpPr>
          <p:spPr>
            <a:xfrm>
              <a:off x="4298055" y="1502301"/>
              <a:ext cx="1244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>
                  <a:latin typeface="Abadi Extra Light" panose="020B0204020104020204" pitchFamily="34" charset="0"/>
                </a:rPr>
                <a:t>PLC/DCS</a:t>
              </a:r>
            </a:p>
            <a:p>
              <a:pPr algn="ctr"/>
              <a:r>
                <a:rPr lang="es-AR" sz="1600" dirty="0">
                  <a:latin typeface="Abadi Extra Light" panose="020B0204020104020204" pitchFamily="34" charset="0"/>
                </a:rPr>
                <a:t>IISS</a:t>
              </a:r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396E217-A5A6-DB70-90E1-D9E5E8894CE9}"/>
                </a:ext>
              </a:extLst>
            </p:cNvPr>
            <p:cNvSpPr/>
            <p:nvPr/>
          </p:nvSpPr>
          <p:spPr>
            <a:xfrm>
              <a:off x="4173498" y="1464459"/>
              <a:ext cx="1450194" cy="1404868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Abadi Extra Light" panose="020B0204020104020204" pitchFamily="34" charset="0"/>
              </a:endParaRPr>
            </a:p>
          </p:txBody>
        </p:sp>
        <p:pic>
          <p:nvPicPr>
            <p:cNvPr id="71" name="Gráfico 70" descr="Procesador contorno">
              <a:extLst>
                <a:ext uri="{FF2B5EF4-FFF2-40B4-BE49-F238E27FC236}">
                  <a16:creationId xmlns:a16="http://schemas.microsoft.com/office/drawing/2014/main" id="{888051E5-FC6A-1100-7036-9017DBD9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1395" y="1932698"/>
              <a:ext cx="914400" cy="914400"/>
            </a:xfrm>
            <a:prstGeom prst="rect">
              <a:avLst/>
            </a:prstGeom>
          </p:spPr>
        </p:pic>
      </p:grpSp>
      <p:pic>
        <p:nvPicPr>
          <p:cNvPr id="12" name="Gráfico 11" descr="Servidor contorno">
            <a:extLst>
              <a:ext uri="{FF2B5EF4-FFF2-40B4-BE49-F238E27FC236}">
                <a16:creationId xmlns:a16="http://schemas.microsoft.com/office/drawing/2014/main" id="{2F1A150D-23D7-8F94-9DF7-85BAA130BF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95095" y="2715439"/>
            <a:ext cx="914400" cy="914400"/>
          </a:xfrm>
          <a:prstGeom prst="rect">
            <a:avLst/>
          </a:prstGeom>
        </p:spPr>
      </p:pic>
      <p:pic>
        <p:nvPicPr>
          <p:cNvPr id="13" name="Gráfico 12" descr="Servidor contorno">
            <a:extLst>
              <a:ext uri="{FF2B5EF4-FFF2-40B4-BE49-F238E27FC236}">
                <a16:creationId xmlns:a16="http://schemas.microsoft.com/office/drawing/2014/main" id="{4B01401E-CA36-A512-B5AC-B5420301D7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54845" y="2715439"/>
            <a:ext cx="914400" cy="914400"/>
          </a:xfrm>
          <a:prstGeom prst="rect">
            <a:avLst/>
          </a:prstGeom>
        </p:spPr>
      </p:pic>
      <p:pic>
        <p:nvPicPr>
          <p:cNvPr id="15" name="Gráfico 14" descr="Servidor contorno">
            <a:extLst>
              <a:ext uri="{FF2B5EF4-FFF2-40B4-BE49-F238E27FC236}">
                <a16:creationId xmlns:a16="http://schemas.microsoft.com/office/drawing/2014/main" id="{C9694D1A-9462-668E-62B7-14220E75F1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03299" y="2708366"/>
            <a:ext cx="914400" cy="914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D6C0461-198F-1D1A-C9EB-FCFC7DF070B8}"/>
              </a:ext>
            </a:extLst>
          </p:cNvPr>
          <p:cNvSpPr txBox="1"/>
          <p:nvPr/>
        </p:nvSpPr>
        <p:spPr>
          <a:xfrm>
            <a:off x="5255699" y="1932092"/>
            <a:ext cx="18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srgbClr val="00B0F0"/>
                </a:solidFill>
                <a:latin typeface="Abadi Extra Light" panose="020B0204020104020204" pitchFamily="34" charset="0"/>
              </a:rPr>
              <a:t>Nueva Plataforma de Datos OT</a:t>
            </a:r>
          </a:p>
        </p:txBody>
      </p:sp>
      <p:pic>
        <p:nvPicPr>
          <p:cNvPr id="17" name="Gráfico 16" descr="Casco de realidad virtual con relleno sólido">
            <a:extLst>
              <a:ext uri="{FF2B5EF4-FFF2-40B4-BE49-F238E27FC236}">
                <a16:creationId xmlns:a16="http://schemas.microsoft.com/office/drawing/2014/main" id="{60C5565B-2876-D3C5-0B18-DA110F74E7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34394" y="5000305"/>
            <a:ext cx="914400" cy="914400"/>
          </a:xfrm>
          <a:prstGeom prst="rect">
            <a:avLst/>
          </a:prstGeom>
        </p:spPr>
      </p:pic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B01D3456-01A7-4F53-1BE5-1BE777AFF47E}"/>
              </a:ext>
            </a:extLst>
          </p:cNvPr>
          <p:cNvSpPr/>
          <p:nvPr/>
        </p:nvSpPr>
        <p:spPr>
          <a:xfrm rot="8412749">
            <a:off x="3736383" y="3886672"/>
            <a:ext cx="1127044" cy="57665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E247F35B-82F4-9D9D-63AA-2AC80242B920}"/>
              </a:ext>
            </a:extLst>
          </p:cNvPr>
          <p:cNvGrpSpPr/>
          <p:nvPr/>
        </p:nvGrpSpPr>
        <p:grpSpPr>
          <a:xfrm rot="16200000">
            <a:off x="5690964" y="4607947"/>
            <a:ext cx="1049905" cy="576656"/>
            <a:chOff x="6603157" y="2423133"/>
            <a:chExt cx="1179742" cy="57665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Flecha: a la derecha 26">
              <a:extLst>
                <a:ext uri="{FF2B5EF4-FFF2-40B4-BE49-F238E27FC236}">
                  <a16:creationId xmlns:a16="http://schemas.microsoft.com/office/drawing/2014/main" id="{AE0D331E-2BC3-AD0B-35BA-6619B7156E91}"/>
                </a:ext>
              </a:extLst>
            </p:cNvPr>
            <p:cNvSpPr/>
            <p:nvPr/>
          </p:nvSpPr>
          <p:spPr>
            <a:xfrm>
              <a:off x="7129472" y="2423134"/>
              <a:ext cx="653427" cy="57665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Flecha: a la derecha 27">
              <a:extLst>
                <a:ext uri="{FF2B5EF4-FFF2-40B4-BE49-F238E27FC236}">
                  <a16:creationId xmlns:a16="http://schemas.microsoft.com/office/drawing/2014/main" id="{09ABDF71-5460-F6AF-66A3-E39F43838F0A}"/>
                </a:ext>
              </a:extLst>
            </p:cNvPr>
            <p:cNvSpPr/>
            <p:nvPr/>
          </p:nvSpPr>
          <p:spPr>
            <a:xfrm rot="10800000">
              <a:off x="6603157" y="2423133"/>
              <a:ext cx="653427" cy="57665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828C5E89-09B7-16D9-6E06-31BB6096A86E}"/>
              </a:ext>
            </a:extLst>
          </p:cNvPr>
          <p:cNvGrpSpPr/>
          <p:nvPr/>
        </p:nvGrpSpPr>
        <p:grpSpPr>
          <a:xfrm>
            <a:off x="3090835" y="4143957"/>
            <a:ext cx="914400" cy="914400"/>
            <a:chOff x="5732568" y="5585271"/>
            <a:chExt cx="914400" cy="914400"/>
          </a:xfrm>
        </p:grpSpPr>
        <p:pic>
          <p:nvPicPr>
            <p:cNvPr id="18" name="Gráfico 17" descr="Smartphone con relleno sólido">
              <a:extLst>
                <a:ext uri="{FF2B5EF4-FFF2-40B4-BE49-F238E27FC236}">
                  <a16:creationId xmlns:a16="http://schemas.microsoft.com/office/drawing/2014/main" id="{B01F505B-D480-F86D-D69F-05721B303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732568" y="5585271"/>
              <a:ext cx="914400" cy="914400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111EDE52-F759-16EF-7083-AAF97CBD6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3026" r="22369"/>
            <a:stretch/>
          </p:blipFill>
          <p:spPr>
            <a:xfrm>
              <a:off x="6056935" y="5812637"/>
              <a:ext cx="265664" cy="243258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1474995F-1FFD-6AE1-B81E-BD02E57CAF8E}"/>
                </a:ext>
              </a:extLst>
            </p:cNvPr>
            <p:cNvSpPr txBox="1"/>
            <p:nvPr/>
          </p:nvSpPr>
          <p:spPr>
            <a:xfrm>
              <a:off x="5981022" y="6039266"/>
              <a:ext cx="44132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pérdida</a:t>
              </a:r>
            </a:p>
          </p:txBody>
        </p:sp>
      </p:grp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F164FFF-30BC-5AA6-FE3A-5A39D2090B6A}"/>
              </a:ext>
            </a:extLst>
          </p:cNvPr>
          <p:cNvSpPr txBox="1"/>
          <p:nvPr/>
        </p:nvSpPr>
        <p:spPr>
          <a:xfrm>
            <a:off x="8034866" y="2074027"/>
            <a:ext cx="41571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E61B72"/>
                </a:solidFill>
                <a:latin typeface="Abadi Extra Light" panose="020B0204020104020204" pitchFamily="34" charset="0"/>
              </a:rPr>
              <a:t>Mejor Experiencia Usuario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E61B72"/>
                </a:solidFill>
                <a:latin typeface="Abadi Extra Light" panose="020B0204020104020204" pitchFamily="34" charset="0"/>
              </a:rPr>
              <a:t>Más Disponibilidad y Confiabilidad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E61B72"/>
                </a:solidFill>
                <a:latin typeface="Abadi Extra Light" panose="020B0204020104020204" pitchFamily="34" charset="0"/>
              </a:rPr>
              <a:t>Más funcionalidades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E61B72"/>
                </a:solidFill>
                <a:latin typeface="Abadi Extra Light" panose="020B0204020104020204" pitchFamily="34" charset="0"/>
              </a:rPr>
              <a:t>Más Eficiencia en administración y creación de soluciones</a:t>
            </a:r>
          </a:p>
        </p:txBody>
      </p:sp>
    </p:spTree>
    <p:extLst>
      <p:ext uri="{BB962C8B-B14F-4D97-AF65-F5344CB8AC3E}">
        <p14:creationId xmlns:p14="http://schemas.microsoft.com/office/powerpoint/2010/main" val="402817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7421</TotalTime>
  <Words>269</Words>
  <Application>Microsoft Office PowerPoint</Application>
  <PresentationFormat>Panorámica</PresentationFormat>
  <Paragraphs>74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Abadi Extra Light</vt:lpstr>
      <vt:lpstr>Arial</vt:lpstr>
      <vt:lpstr>Calibri</vt:lpstr>
      <vt:lpstr>Calibri Light</vt:lpstr>
      <vt:lpstr>CordiaUPC</vt:lpstr>
      <vt:lpstr>Tema de Office</vt:lpstr>
      <vt:lpstr>Iniciativas IIoT y tecnología 4.0 en campos maduros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Soporte Audiovisual</cp:lastModifiedBy>
  <cp:revision>1</cp:revision>
  <dcterms:created xsi:type="dcterms:W3CDTF">2023-07-24T14:30:55Z</dcterms:created>
  <dcterms:modified xsi:type="dcterms:W3CDTF">2023-11-09T15:25:54Z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622c24-5861-4880-bcaa-37216e265fb3_Enabled">
    <vt:lpwstr>true</vt:lpwstr>
  </property>
  <property fmtid="{D5CDD505-2E9C-101B-9397-08002B2CF9AE}" pid="3" name="MSIP_Label_fb622c24-5861-4880-bcaa-37216e265fb3_SetDate">
    <vt:lpwstr>2023-10-25T14:50:46Z</vt:lpwstr>
  </property>
  <property fmtid="{D5CDD505-2E9C-101B-9397-08002B2CF9AE}" pid="4" name="MSIP_Label_fb622c24-5861-4880-bcaa-37216e265fb3_Method">
    <vt:lpwstr>Privileged</vt:lpwstr>
  </property>
  <property fmtid="{D5CDD505-2E9C-101B-9397-08002B2CF9AE}" pid="5" name="MSIP_Label_fb622c24-5861-4880-bcaa-37216e265fb3_Name">
    <vt:lpwstr>YPF - Publica</vt:lpwstr>
  </property>
  <property fmtid="{D5CDD505-2E9C-101B-9397-08002B2CF9AE}" pid="6" name="MSIP_Label_fb622c24-5861-4880-bcaa-37216e265fb3_SiteId">
    <vt:lpwstr>038018c3-616c-4b46-ad9b-aa9007f701b5</vt:lpwstr>
  </property>
  <property fmtid="{D5CDD505-2E9C-101B-9397-08002B2CF9AE}" pid="7" name="MSIP_Label_fb622c24-5861-4880-bcaa-37216e265fb3_ActionId">
    <vt:lpwstr>b9d61faf-b019-4966-a2c0-2f333b544d7b</vt:lpwstr>
  </property>
  <property fmtid="{D5CDD505-2E9C-101B-9397-08002B2CF9AE}" pid="8" name="MSIP_Label_fb622c24-5861-4880-bcaa-37216e265fb3_ContentBits">
    <vt:lpwstr>3</vt:lpwstr>
  </property>
  <property fmtid="{D5CDD505-2E9C-101B-9397-08002B2CF9AE}" pid="9" name="ClassificationContentMarkingFooterLocations">
    <vt:lpwstr>Tema de Office:5</vt:lpwstr>
  </property>
  <property fmtid="{D5CDD505-2E9C-101B-9397-08002B2CF9AE}" pid="10" name="ClassificationContentMarkingFooterText">
    <vt:lpwstr>Documento: YPF-Público</vt:lpwstr>
  </property>
  <property fmtid="{D5CDD505-2E9C-101B-9397-08002B2CF9AE}" pid="11" name="ClassificationContentMarkingHeaderLocations">
    <vt:lpwstr>Tema de Office:4</vt:lpwstr>
  </property>
  <property fmtid="{D5CDD505-2E9C-101B-9397-08002B2CF9AE}" pid="12" name="ClassificationContentMarkingHeaderText">
    <vt:lpwstr>Documento: YPF-Público</vt:lpwstr>
  </property>
</Properties>
</file>