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21.jpg" ContentType="image/jp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60"/>
  </p:notesMasterIdLst>
  <p:handoutMasterIdLst>
    <p:handoutMasterId r:id="rId61"/>
  </p:handoutMasterIdLst>
  <p:sldIdLst>
    <p:sldId id="381" r:id="rId5"/>
    <p:sldId id="430" r:id="rId6"/>
    <p:sldId id="384" r:id="rId7"/>
    <p:sldId id="431" r:id="rId8"/>
    <p:sldId id="427" r:id="rId9"/>
    <p:sldId id="426" r:id="rId10"/>
    <p:sldId id="432" r:id="rId11"/>
    <p:sldId id="317" r:id="rId12"/>
    <p:sldId id="377" r:id="rId13"/>
    <p:sldId id="375" r:id="rId14"/>
    <p:sldId id="390" r:id="rId15"/>
    <p:sldId id="391" r:id="rId16"/>
    <p:sldId id="433" r:id="rId17"/>
    <p:sldId id="342" r:id="rId18"/>
    <p:sldId id="392" r:id="rId19"/>
    <p:sldId id="393" r:id="rId20"/>
    <p:sldId id="434" r:id="rId21"/>
    <p:sldId id="348" r:id="rId22"/>
    <p:sldId id="396" r:id="rId23"/>
    <p:sldId id="435" r:id="rId24"/>
    <p:sldId id="344" r:id="rId25"/>
    <p:sldId id="400" r:id="rId26"/>
    <p:sldId id="436" r:id="rId27"/>
    <p:sldId id="349" r:id="rId28"/>
    <p:sldId id="402" r:id="rId29"/>
    <p:sldId id="405" r:id="rId30"/>
    <p:sldId id="406" r:id="rId31"/>
    <p:sldId id="407" r:id="rId32"/>
    <p:sldId id="403" r:id="rId33"/>
    <p:sldId id="408" r:id="rId34"/>
    <p:sldId id="409" r:id="rId35"/>
    <p:sldId id="410" r:id="rId36"/>
    <p:sldId id="411" r:id="rId37"/>
    <p:sldId id="416" r:id="rId38"/>
    <p:sldId id="417" r:id="rId39"/>
    <p:sldId id="418" r:id="rId40"/>
    <p:sldId id="419" r:id="rId41"/>
    <p:sldId id="412" r:id="rId42"/>
    <p:sldId id="413" r:id="rId43"/>
    <p:sldId id="420" r:id="rId44"/>
    <p:sldId id="421" r:id="rId45"/>
    <p:sldId id="422" r:id="rId46"/>
    <p:sldId id="423" r:id="rId47"/>
    <p:sldId id="424" r:id="rId48"/>
    <p:sldId id="414" r:id="rId49"/>
    <p:sldId id="415" r:id="rId50"/>
    <p:sldId id="425" r:id="rId51"/>
    <p:sldId id="371" r:id="rId52"/>
    <p:sldId id="325" r:id="rId53"/>
    <p:sldId id="437" r:id="rId54"/>
    <p:sldId id="369" r:id="rId55"/>
    <p:sldId id="438" r:id="rId56"/>
    <p:sldId id="370" r:id="rId57"/>
    <p:sldId id="272" r:id="rId58"/>
    <p:sldId id="286" r:id="rId59"/>
  </p:sldIdLst>
  <p:sldSz cx="9144000" cy="5143500" type="screen16x9"/>
  <p:notesSz cx="9144000" cy="6858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p15:clr>
            <a:srgbClr val="A4A3A4"/>
          </p15:clr>
        </p15:guide>
        <p15:guide id="6" orient="horz" pos="1667">
          <p15:clr>
            <a:srgbClr val="A4A3A4"/>
          </p15:clr>
        </p15:guide>
        <p15:guide id="7" orient="horz" pos="1665">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C" initials="P" lastIdx="2" clrIdx="0"/>
  <p:cmAuthor id="1" name="Microsoft Office User" initials="MOU" lastIdx="1"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FEA9"/>
    <a:srgbClr val="03B8B9"/>
    <a:srgbClr val="244A8C"/>
    <a:srgbClr val="007382"/>
    <a:srgbClr val="15AB5A"/>
    <a:srgbClr val="0451E4"/>
    <a:srgbClr val="848DAF"/>
    <a:srgbClr val="838DAF"/>
    <a:srgbClr val="0095D3"/>
    <a:srgbClr val="01EA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5A7676-2B12-498B-849C-3207C8989641}" v="304" dt="2023-10-24T14:46:42.521"/>
  </p1510:revLst>
</p1510:revInfo>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07" autoAdjust="0"/>
    <p:restoredTop sz="92376" autoAdjust="0"/>
  </p:normalViewPr>
  <p:slideViewPr>
    <p:cSldViewPr>
      <p:cViewPr varScale="1">
        <p:scale>
          <a:sx n="102" d="100"/>
          <a:sy n="102" d="100"/>
        </p:scale>
        <p:origin x="804" y="102"/>
      </p:cViewPr>
      <p:guideLst>
        <p:guide pos="2880"/>
        <p:guide orient="horz" pos="1667"/>
        <p:guide orient="horz" pos="1665"/>
      </p:guideLst>
    </p:cSldViewPr>
  </p:slideViewPr>
  <p:outlineViewPr>
    <p:cViewPr>
      <p:scale>
        <a:sx n="33" d="100"/>
        <a:sy n="33" d="100"/>
      </p:scale>
      <p:origin x="0" y="-9643"/>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68" d="100"/>
          <a:sy n="68" d="100"/>
        </p:scale>
        <p:origin x="1350" y="48"/>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1.xml.rels><?xml version="1.0" encoding="UTF-8" standalone="yes"?>
<Relationships xmlns="http://schemas.openxmlformats.org/package/2006/relationships"><Relationship Id="rId1" Type="http://schemas.openxmlformats.org/officeDocument/2006/relationships/image" Target="../media/image5.pn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png"/></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png"/></Relationships>
</file>

<file path=ppt/diagrams/_rels/data5.xml.rels><?xml version="1.0" encoding="UTF-8" standalone="yes"?>
<Relationships xmlns="http://schemas.openxmlformats.org/package/2006/relationships"><Relationship Id="rId2" Type="http://schemas.openxmlformats.org/officeDocument/2006/relationships/image" Target="../media/image72.svg"/><Relationship Id="rId1" Type="http://schemas.openxmlformats.org/officeDocument/2006/relationships/image" Target="../media/image7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image" Target="../media/image12.png"/><Relationship Id="rId4"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image" Target="../media/image12.png"/><Relationship Id="rId4" Type="http://schemas.openxmlformats.org/officeDocument/2006/relationships/image" Target="../media/image14.png"/></Relationships>
</file>

<file path=ppt/diagrams/_rels/drawing5.xml.rels><?xml version="1.0" encoding="UTF-8" standalone="yes"?>
<Relationships xmlns="http://schemas.openxmlformats.org/package/2006/relationships"><Relationship Id="rId2" Type="http://schemas.openxmlformats.org/officeDocument/2006/relationships/image" Target="../media/image72.svg"/><Relationship Id="rId1" Type="http://schemas.openxmlformats.org/officeDocument/2006/relationships/image" Target="../media/image7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5E841E-121B-479B-B5EE-56005D3914D8}"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s-AR"/>
        </a:p>
      </dgm:t>
    </dgm:pt>
    <dgm:pt modelId="{6193DBE0-2899-4D5C-948B-BC5D7462BA90}">
      <dgm:prSet/>
      <dgm:spPr/>
      <dgm:t>
        <a:bodyPr/>
        <a:lstStyle/>
        <a:p>
          <a:endParaRPr lang="es-AR"/>
        </a:p>
      </dgm:t>
    </dgm:pt>
    <dgm:pt modelId="{4C84950A-BA35-4254-8889-055512746BEE}" type="parTrans" cxnId="{325F7BA6-A239-4C1E-A00D-9ED664553415}">
      <dgm:prSet/>
      <dgm:spPr/>
      <dgm:t>
        <a:bodyPr/>
        <a:lstStyle/>
        <a:p>
          <a:endParaRPr lang="es-AR"/>
        </a:p>
      </dgm:t>
    </dgm:pt>
    <dgm:pt modelId="{BB0E9F06-14CF-4549-8262-3F2A93743940}" type="sibTrans" cxnId="{325F7BA6-A239-4C1E-A00D-9ED664553415}">
      <dgm:prSet/>
      <dgm:spPr>
        <a:blipFill rotWithShape="1">
          <a:blip xmlns:r="http://schemas.openxmlformats.org/officeDocument/2006/relationships" r:embed="rId1"/>
          <a:srcRect/>
          <a:stretch>
            <a:fillRect t="-39000" b="-39000"/>
          </a:stretch>
        </a:blipFill>
      </dgm:spPr>
      <dgm:t>
        <a:bodyPr/>
        <a:lstStyle/>
        <a:p>
          <a:endParaRPr lang="es-AR"/>
        </a:p>
      </dgm:t>
    </dgm:pt>
    <dgm:pt modelId="{4750C068-C6EB-4EB2-8B09-622B0F3DA2EF}" type="pres">
      <dgm:prSet presAssocID="{3F5E841E-121B-479B-B5EE-56005D3914D8}" presName="Name0" presStyleCnt="0">
        <dgm:presLayoutVars>
          <dgm:chMax val="7"/>
          <dgm:chPref val="7"/>
          <dgm:dir/>
        </dgm:presLayoutVars>
      </dgm:prSet>
      <dgm:spPr/>
    </dgm:pt>
    <dgm:pt modelId="{BA414565-AF47-40F4-90FD-48EBE36CB5F4}" type="pres">
      <dgm:prSet presAssocID="{3F5E841E-121B-479B-B5EE-56005D3914D8}" presName="Name1" presStyleCnt="0"/>
      <dgm:spPr/>
    </dgm:pt>
    <dgm:pt modelId="{61794079-E3DA-4C89-B13C-41115F12E66F}" type="pres">
      <dgm:prSet presAssocID="{BB0E9F06-14CF-4549-8262-3F2A93743940}" presName="picture_1" presStyleCnt="0"/>
      <dgm:spPr/>
    </dgm:pt>
    <dgm:pt modelId="{D8225B44-84EE-4D65-862B-CBD401440E97}" type="pres">
      <dgm:prSet presAssocID="{BB0E9F06-14CF-4549-8262-3F2A93743940}" presName="pictureRepeatNode" presStyleLbl="alignImgPlace1" presStyleIdx="0" presStyleCnt="1" custScaleX="119676" custScaleY="115375" custLinFactNeighborX="5947" custLinFactNeighborY="201"/>
      <dgm:spPr/>
    </dgm:pt>
    <dgm:pt modelId="{0F08408F-8379-477C-886B-8A362816CE9B}" type="pres">
      <dgm:prSet presAssocID="{6193DBE0-2899-4D5C-948B-BC5D7462BA90}" presName="text_1" presStyleLbl="node1" presStyleIdx="0" presStyleCnt="0">
        <dgm:presLayoutVars>
          <dgm:bulletEnabled val="1"/>
        </dgm:presLayoutVars>
      </dgm:prSet>
      <dgm:spPr/>
    </dgm:pt>
  </dgm:ptLst>
  <dgm:cxnLst>
    <dgm:cxn modelId="{A626E10F-04BD-4D74-A0D1-EFDAD9AE0E32}" type="presOf" srcId="{6193DBE0-2899-4D5C-948B-BC5D7462BA90}" destId="{0F08408F-8379-477C-886B-8A362816CE9B}" srcOrd="0" destOrd="0" presId="urn:microsoft.com/office/officeart/2008/layout/CircularPictureCallout"/>
    <dgm:cxn modelId="{D9AE2F15-DAE9-49F6-8B49-5A607B63D9FE}" type="presOf" srcId="{BB0E9F06-14CF-4549-8262-3F2A93743940}" destId="{D8225B44-84EE-4D65-862B-CBD401440E97}" srcOrd="0" destOrd="0" presId="urn:microsoft.com/office/officeart/2008/layout/CircularPictureCallout"/>
    <dgm:cxn modelId="{46009A8C-00B7-457E-AFB8-B7206585F659}" type="presOf" srcId="{3F5E841E-121B-479B-B5EE-56005D3914D8}" destId="{4750C068-C6EB-4EB2-8B09-622B0F3DA2EF}" srcOrd="0" destOrd="0" presId="urn:microsoft.com/office/officeart/2008/layout/CircularPictureCallout"/>
    <dgm:cxn modelId="{325F7BA6-A239-4C1E-A00D-9ED664553415}" srcId="{3F5E841E-121B-479B-B5EE-56005D3914D8}" destId="{6193DBE0-2899-4D5C-948B-BC5D7462BA90}" srcOrd="0" destOrd="0" parTransId="{4C84950A-BA35-4254-8889-055512746BEE}" sibTransId="{BB0E9F06-14CF-4549-8262-3F2A93743940}"/>
    <dgm:cxn modelId="{CB84AC5D-1A7F-4A02-8013-6F4BDEBE1C6F}" type="presParOf" srcId="{4750C068-C6EB-4EB2-8B09-622B0F3DA2EF}" destId="{BA414565-AF47-40F4-90FD-48EBE36CB5F4}" srcOrd="0" destOrd="0" presId="urn:microsoft.com/office/officeart/2008/layout/CircularPictureCallout"/>
    <dgm:cxn modelId="{A44444A2-1184-483F-B407-C0678A96C82C}" type="presParOf" srcId="{BA414565-AF47-40F4-90FD-48EBE36CB5F4}" destId="{61794079-E3DA-4C89-B13C-41115F12E66F}" srcOrd="0" destOrd="0" presId="urn:microsoft.com/office/officeart/2008/layout/CircularPictureCallout"/>
    <dgm:cxn modelId="{2F1D2EAC-A3C9-46DD-ADB9-19E5F12D2738}" type="presParOf" srcId="{61794079-E3DA-4C89-B13C-41115F12E66F}" destId="{D8225B44-84EE-4D65-862B-CBD401440E97}" srcOrd="0" destOrd="0" presId="urn:microsoft.com/office/officeart/2008/layout/CircularPictureCallout"/>
    <dgm:cxn modelId="{AC881BDB-AA96-4678-9A4A-2872AC715BE9}" type="presParOf" srcId="{BA414565-AF47-40F4-90FD-48EBE36CB5F4}" destId="{0F08408F-8379-477C-886B-8A362816CE9B}" srcOrd="1"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589BF5-70A3-4AC4-8EDB-D24E14785B41}"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s-AR"/>
        </a:p>
      </dgm:t>
    </dgm:pt>
    <dgm:pt modelId="{6027A4D8-9127-469E-A918-AA95B3C35D31}">
      <dgm:prSet/>
      <dgm:spPr/>
      <dgm:t>
        <a:bodyPr/>
        <a:lstStyle/>
        <a:p>
          <a:endParaRPr lang="es-AR" dirty="0"/>
        </a:p>
      </dgm:t>
    </dgm:pt>
    <dgm:pt modelId="{E9009AD8-D0CA-4E49-806E-4FE0449928F1}" type="parTrans" cxnId="{F781BCFA-4C38-496E-ABAE-D86B3581906B}">
      <dgm:prSet/>
      <dgm:spPr/>
      <dgm:t>
        <a:bodyPr/>
        <a:lstStyle/>
        <a:p>
          <a:endParaRPr lang="es-AR"/>
        </a:p>
      </dgm:t>
    </dgm:pt>
    <dgm:pt modelId="{E2D2BF9B-A69F-455A-BB0D-ACF6CEE065A2}" type="sibTrans" cxnId="{F781BCFA-4C38-496E-ABAE-D86B3581906B}">
      <dgm:prSet/>
      <dgm:spPr>
        <a:blipFill rotWithShape="1">
          <a:blip xmlns:r="http://schemas.openxmlformats.org/officeDocument/2006/relationships" r:embed="rId1"/>
          <a:srcRect/>
          <a:stretch>
            <a:fillRect l="-1000" r="-1000"/>
          </a:stretch>
        </a:blipFill>
      </dgm:spPr>
      <dgm:t>
        <a:bodyPr/>
        <a:lstStyle/>
        <a:p>
          <a:endParaRPr lang="es-AR"/>
        </a:p>
      </dgm:t>
    </dgm:pt>
    <dgm:pt modelId="{FCC46319-04BF-41A7-9542-5F1F61700434}">
      <dgm:prSet phldrT="[Texto]"/>
      <dgm:spPr/>
      <dgm:t>
        <a:bodyPr/>
        <a:lstStyle/>
        <a:p>
          <a:endParaRPr lang="es-AR" dirty="0"/>
        </a:p>
      </dgm:t>
    </dgm:pt>
    <dgm:pt modelId="{5AE885EA-6FD3-4E3A-99C3-44C43942A840}" type="parTrans" cxnId="{113AB55D-2BDD-4750-B27A-D1DC11173C0B}">
      <dgm:prSet/>
      <dgm:spPr/>
      <dgm:t>
        <a:bodyPr/>
        <a:lstStyle/>
        <a:p>
          <a:endParaRPr lang="es-AR"/>
        </a:p>
      </dgm:t>
    </dgm:pt>
    <dgm:pt modelId="{2F3E066F-13E5-4ABB-A4E3-653968E66ECC}" type="sibTrans" cxnId="{113AB55D-2BDD-4750-B27A-D1DC11173C0B}">
      <dgm:prSet/>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31000" b="-31000"/>
          </a:stretch>
        </a:blipFill>
      </dgm:spPr>
      <dgm:t>
        <a:bodyPr/>
        <a:lstStyle/>
        <a:p>
          <a:endParaRPr lang="es-AR"/>
        </a:p>
      </dgm:t>
    </dgm:pt>
    <dgm:pt modelId="{E26FD1F3-04A2-41E3-B76F-5FB6330E946C}">
      <dgm:prSet phldrT="[Texto]"/>
      <dgm:spPr/>
      <dgm:t>
        <a:bodyPr/>
        <a:lstStyle/>
        <a:p>
          <a:endParaRPr lang="es-AR" dirty="0"/>
        </a:p>
      </dgm:t>
    </dgm:pt>
    <dgm:pt modelId="{0BF56027-9ED1-421F-9937-7C5CE5F116C3}" type="parTrans" cxnId="{AFB5ED45-A7CD-43F2-A9D4-F2B44DE50FA2}">
      <dgm:prSet/>
      <dgm:spPr/>
      <dgm:t>
        <a:bodyPr/>
        <a:lstStyle/>
        <a:p>
          <a:endParaRPr lang="es-AR"/>
        </a:p>
      </dgm:t>
    </dgm:pt>
    <dgm:pt modelId="{FF5A45C9-8335-4990-9441-612BB23FC4DB}" type="sibTrans" cxnId="{AFB5ED45-A7CD-43F2-A9D4-F2B44DE50FA2}">
      <dgm:prSet/>
      <dgm:spPr>
        <a:blipFill rotWithShape="1">
          <a:blip xmlns:r="http://schemas.openxmlformats.org/officeDocument/2006/relationships" r:embed="rId3"/>
          <a:srcRect/>
          <a:stretch>
            <a:fillRect t="-17000" b="-17000"/>
          </a:stretch>
        </a:blipFill>
      </dgm:spPr>
      <dgm:t>
        <a:bodyPr/>
        <a:lstStyle/>
        <a:p>
          <a:endParaRPr lang="es-AR"/>
        </a:p>
      </dgm:t>
    </dgm:pt>
    <dgm:pt modelId="{E28456ED-E989-4393-8F3B-71F3F4B8557F}">
      <dgm:prSet phldrT="[Texto]" custT="1"/>
      <dgm:spPr/>
      <dgm:t>
        <a:bodyPr/>
        <a:lstStyle/>
        <a:p>
          <a:endParaRPr lang="es-AR" sz="2000" dirty="0"/>
        </a:p>
      </dgm:t>
    </dgm:pt>
    <dgm:pt modelId="{23813F69-0A90-49A7-B08E-83FDC2D70484}" type="sibTrans" cxnId="{3C0F53CC-7C4D-4AC4-AB5A-22A56E8AADB0}">
      <dgm:prSet/>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26000" b="-26000"/>
          </a:stretch>
        </a:blipFill>
      </dgm:spPr>
      <dgm:t>
        <a:bodyPr/>
        <a:lstStyle/>
        <a:p>
          <a:endParaRPr lang="es-AR"/>
        </a:p>
      </dgm:t>
    </dgm:pt>
    <dgm:pt modelId="{D56B0AD7-1AE9-4D2B-8E75-99267C821EA1}" type="parTrans" cxnId="{3C0F53CC-7C4D-4AC4-AB5A-22A56E8AADB0}">
      <dgm:prSet/>
      <dgm:spPr/>
      <dgm:t>
        <a:bodyPr/>
        <a:lstStyle/>
        <a:p>
          <a:endParaRPr lang="es-AR"/>
        </a:p>
      </dgm:t>
    </dgm:pt>
    <dgm:pt modelId="{1659649E-D106-464B-8116-EEB0B0EB4D45}" type="pres">
      <dgm:prSet presAssocID="{70589BF5-70A3-4AC4-8EDB-D24E14785B41}" presName="Name0" presStyleCnt="0">
        <dgm:presLayoutVars>
          <dgm:chMax val="7"/>
          <dgm:chPref val="7"/>
          <dgm:dir/>
        </dgm:presLayoutVars>
      </dgm:prSet>
      <dgm:spPr/>
    </dgm:pt>
    <dgm:pt modelId="{75E608B5-C9E8-4192-8517-FC5EB24AABE0}" type="pres">
      <dgm:prSet presAssocID="{70589BF5-70A3-4AC4-8EDB-D24E14785B41}" presName="Name1" presStyleCnt="0"/>
      <dgm:spPr/>
    </dgm:pt>
    <dgm:pt modelId="{6966DDD1-804F-4C88-9CCA-EC1FCD653437}" type="pres">
      <dgm:prSet presAssocID="{E2D2BF9B-A69F-455A-BB0D-ACF6CEE065A2}" presName="picture_1" presStyleCnt="0"/>
      <dgm:spPr/>
    </dgm:pt>
    <dgm:pt modelId="{B2FD64B1-58F8-4C8C-85DD-5D38A4950F7E}" type="pres">
      <dgm:prSet presAssocID="{E2D2BF9B-A69F-455A-BB0D-ACF6CEE065A2}" presName="pictureRepeatNode" presStyleLbl="alignImgPlace1" presStyleIdx="0" presStyleCnt="4" custLinFactNeighborX="31111" custLinFactNeighborY="-273"/>
      <dgm:spPr/>
    </dgm:pt>
    <dgm:pt modelId="{ED0BB432-2E40-49F0-AA73-DB0D2991625B}" type="pres">
      <dgm:prSet presAssocID="{6027A4D8-9127-469E-A918-AA95B3C35D31}" presName="text_1" presStyleLbl="node1" presStyleIdx="0" presStyleCnt="0">
        <dgm:presLayoutVars>
          <dgm:bulletEnabled val="1"/>
        </dgm:presLayoutVars>
      </dgm:prSet>
      <dgm:spPr/>
    </dgm:pt>
    <dgm:pt modelId="{2422F134-A296-46AA-A467-D580817007CD}" type="pres">
      <dgm:prSet presAssocID="{23813F69-0A90-49A7-B08E-83FDC2D70484}" presName="picture_2" presStyleCnt="0"/>
      <dgm:spPr/>
    </dgm:pt>
    <dgm:pt modelId="{352C1001-3826-4F05-B1C5-3A7E868CD75C}" type="pres">
      <dgm:prSet presAssocID="{23813F69-0A90-49A7-B08E-83FDC2D70484}" presName="pictureRepeatNode" presStyleLbl="alignImgPlace1" presStyleIdx="1" presStyleCnt="4" custLinFactNeighborX="61735" custLinFactNeighborY="-5425"/>
      <dgm:spPr/>
    </dgm:pt>
    <dgm:pt modelId="{E539E089-007A-49C7-8D9E-0E3C7A20A37F}" type="pres">
      <dgm:prSet presAssocID="{E28456ED-E989-4393-8F3B-71F3F4B8557F}" presName="line_2" presStyleLbl="parChTrans1D1" presStyleIdx="0" presStyleCnt="3"/>
      <dgm:spPr/>
    </dgm:pt>
    <dgm:pt modelId="{DEB7F77C-A02A-432A-80B9-AF51257E99C4}" type="pres">
      <dgm:prSet presAssocID="{E28456ED-E989-4393-8F3B-71F3F4B8557F}" presName="textparent_2" presStyleLbl="node1" presStyleIdx="0" presStyleCnt="0"/>
      <dgm:spPr/>
    </dgm:pt>
    <dgm:pt modelId="{BD261902-88BB-4BCC-9F01-FB001829BCE6}" type="pres">
      <dgm:prSet presAssocID="{E28456ED-E989-4393-8F3B-71F3F4B8557F}" presName="text_2" presStyleLbl="revTx" presStyleIdx="0" presStyleCnt="3" custScaleX="167807">
        <dgm:presLayoutVars>
          <dgm:bulletEnabled val="1"/>
        </dgm:presLayoutVars>
      </dgm:prSet>
      <dgm:spPr/>
    </dgm:pt>
    <dgm:pt modelId="{448885AD-5FC1-4098-8833-112D3FEEB674}" type="pres">
      <dgm:prSet presAssocID="{2F3E066F-13E5-4ABB-A4E3-653968E66ECC}" presName="picture_3" presStyleCnt="0"/>
      <dgm:spPr/>
    </dgm:pt>
    <dgm:pt modelId="{E0ED507C-46A6-4BAA-9FF0-FEE25345947A}" type="pres">
      <dgm:prSet presAssocID="{2F3E066F-13E5-4ABB-A4E3-653968E66ECC}" presName="pictureRepeatNode" presStyleLbl="alignImgPlace1" presStyleIdx="2" presStyleCnt="4" custLinFactX="71010" custLinFactNeighborX="100000" custLinFactNeighborY="-5230"/>
      <dgm:spPr/>
    </dgm:pt>
    <dgm:pt modelId="{0D4FFCC5-8D07-4EFA-B2F5-C2DE725F19A1}" type="pres">
      <dgm:prSet presAssocID="{FCC46319-04BF-41A7-9542-5F1F61700434}" presName="line_3" presStyleLbl="parChTrans1D1" presStyleIdx="1" presStyleCnt="3" custLinFactNeighborX="33711" custLinFactNeighborY="-51178"/>
      <dgm:spPr/>
    </dgm:pt>
    <dgm:pt modelId="{0B9D0B37-29E1-42DD-8C26-55A24E74B54E}" type="pres">
      <dgm:prSet presAssocID="{FCC46319-04BF-41A7-9542-5F1F61700434}" presName="textparent_3" presStyleLbl="node1" presStyleIdx="0" presStyleCnt="0"/>
      <dgm:spPr/>
    </dgm:pt>
    <dgm:pt modelId="{85C26946-7FAC-441C-897F-01A5FC9C4041}" type="pres">
      <dgm:prSet presAssocID="{FCC46319-04BF-41A7-9542-5F1F61700434}" presName="text_3" presStyleLbl="revTx" presStyleIdx="1" presStyleCnt="3">
        <dgm:presLayoutVars>
          <dgm:bulletEnabled val="1"/>
        </dgm:presLayoutVars>
      </dgm:prSet>
      <dgm:spPr/>
    </dgm:pt>
    <dgm:pt modelId="{FA23AD0E-46AA-4AE5-A392-EB02C164054F}" type="pres">
      <dgm:prSet presAssocID="{FF5A45C9-8335-4990-9441-612BB23FC4DB}" presName="picture_4" presStyleCnt="0"/>
      <dgm:spPr/>
    </dgm:pt>
    <dgm:pt modelId="{DE5B041B-625D-4A4A-9118-3E18541CBCD4}" type="pres">
      <dgm:prSet presAssocID="{FF5A45C9-8335-4990-9441-612BB23FC4DB}" presName="pictureRepeatNode" presStyleLbl="alignImgPlace1" presStyleIdx="3" presStyleCnt="4" custLinFactNeighborX="49570" custLinFactNeighborY="24627"/>
      <dgm:spPr/>
    </dgm:pt>
    <dgm:pt modelId="{BB79C7D6-DCFE-4A6F-A5B5-3437AA928B3A}" type="pres">
      <dgm:prSet presAssocID="{E26FD1F3-04A2-41E3-B76F-5FB6330E946C}" presName="line_4" presStyleLbl="parChTrans1D1" presStyleIdx="2" presStyleCnt="3"/>
      <dgm:spPr/>
    </dgm:pt>
    <dgm:pt modelId="{933E504C-3D7A-44B1-83F9-DA5E19B4596E}" type="pres">
      <dgm:prSet presAssocID="{E26FD1F3-04A2-41E3-B76F-5FB6330E946C}" presName="textparent_4" presStyleLbl="node1" presStyleIdx="0" presStyleCnt="0"/>
      <dgm:spPr/>
    </dgm:pt>
    <dgm:pt modelId="{4CCA072A-50DE-4B4E-861C-1571163EC23A}" type="pres">
      <dgm:prSet presAssocID="{E26FD1F3-04A2-41E3-B76F-5FB6330E946C}" presName="text_4" presStyleLbl="revTx" presStyleIdx="2" presStyleCnt="3">
        <dgm:presLayoutVars>
          <dgm:bulletEnabled val="1"/>
        </dgm:presLayoutVars>
      </dgm:prSet>
      <dgm:spPr/>
    </dgm:pt>
  </dgm:ptLst>
  <dgm:cxnLst>
    <dgm:cxn modelId="{6E924139-9B0A-4606-BEF4-783130DC637D}" type="presOf" srcId="{FF5A45C9-8335-4990-9441-612BB23FC4DB}" destId="{DE5B041B-625D-4A4A-9118-3E18541CBCD4}" srcOrd="0" destOrd="0" presId="urn:microsoft.com/office/officeart/2008/layout/CircularPictureCallout"/>
    <dgm:cxn modelId="{113AB55D-2BDD-4750-B27A-D1DC11173C0B}" srcId="{70589BF5-70A3-4AC4-8EDB-D24E14785B41}" destId="{FCC46319-04BF-41A7-9542-5F1F61700434}" srcOrd="2" destOrd="0" parTransId="{5AE885EA-6FD3-4E3A-99C3-44C43942A840}" sibTransId="{2F3E066F-13E5-4ABB-A4E3-653968E66ECC}"/>
    <dgm:cxn modelId="{AFB5ED45-A7CD-43F2-A9D4-F2B44DE50FA2}" srcId="{70589BF5-70A3-4AC4-8EDB-D24E14785B41}" destId="{E26FD1F3-04A2-41E3-B76F-5FB6330E946C}" srcOrd="3" destOrd="0" parTransId="{0BF56027-9ED1-421F-9937-7C5CE5F116C3}" sibTransId="{FF5A45C9-8335-4990-9441-612BB23FC4DB}"/>
    <dgm:cxn modelId="{41F0F259-24A0-4AC5-8316-CFF2FF63545F}" type="presOf" srcId="{2F3E066F-13E5-4ABB-A4E3-653968E66ECC}" destId="{E0ED507C-46A6-4BAA-9FF0-FEE25345947A}" srcOrd="0" destOrd="0" presId="urn:microsoft.com/office/officeart/2008/layout/CircularPictureCallout"/>
    <dgm:cxn modelId="{F15DAB7E-C796-435C-937A-3CD16ED7732C}" type="presOf" srcId="{E2D2BF9B-A69F-455A-BB0D-ACF6CEE065A2}" destId="{B2FD64B1-58F8-4C8C-85DD-5D38A4950F7E}" srcOrd="0" destOrd="0" presId="urn:microsoft.com/office/officeart/2008/layout/CircularPictureCallout"/>
    <dgm:cxn modelId="{EB9E2C88-516E-4529-8C4F-6605EB577B72}" type="presOf" srcId="{6027A4D8-9127-469E-A918-AA95B3C35D31}" destId="{ED0BB432-2E40-49F0-AA73-DB0D2991625B}" srcOrd="0" destOrd="0" presId="urn:microsoft.com/office/officeart/2008/layout/CircularPictureCallout"/>
    <dgm:cxn modelId="{EED7B9A6-32CD-4214-A1F9-163F848D8B44}" type="presOf" srcId="{70589BF5-70A3-4AC4-8EDB-D24E14785B41}" destId="{1659649E-D106-464B-8116-EEB0B0EB4D45}" srcOrd="0" destOrd="0" presId="urn:microsoft.com/office/officeart/2008/layout/CircularPictureCallout"/>
    <dgm:cxn modelId="{CD721DAF-DF33-4DDE-87EE-B207D5ED8CCB}" type="presOf" srcId="{E26FD1F3-04A2-41E3-B76F-5FB6330E946C}" destId="{4CCA072A-50DE-4B4E-861C-1571163EC23A}" srcOrd="0" destOrd="0" presId="urn:microsoft.com/office/officeart/2008/layout/CircularPictureCallout"/>
    <dgm:cxn modelId="{FE0F8EC7-5095-4B9F-9B42-E39B54C57F8D}" type="presOf" srcId="{23813F69-0A90-49A7-B08E-83FDC2D70484}" destId="{352C1001-3826-4F05-B1C5-3A7E868CD75C}" srcOrd="0" destOrd="0" presId="urn:microsoft.com/office/officeart/2008/layout/CircularPictureCallout"/>
    <dgm:cxn modelId="{3C0F53CC-7C4D-4AC4-AB5A-22A56E8AADB0}" srcId="{70589BF5-70A3-4AC4-8EDB-D24E14785B41}" destId="{E28456ED-E989-4393-8F3B-71F3F4B8557F}" srcOrd="1" destOrd="0" parTransId="{D56B0AD7-1AE9-4D2B-8E75-99267C821EA1}" sibTransId="{23813F69-0A90-49A7-B08E-83FDC2D70484}"/>
    <dgm:cxn modelId="{36DEA1EF-541D-4967-88DF-9C1A88F4F029}" type="presOf" srcId="{E28456ED-E989-4393-8F3B-71F3F4B8557F}" destId="{BD261902-88BB-4BCC-9F01-FB001829BCE6}" srcOrd="0" destOrd="0" presId="urn:microsoft.com/office/officeart/2008/layout/CircularPictureCallout"/>
    <dgm:cxn modelId="{5AD0CBF2-9835-4088-B662-3EB7C0EE2AED}" type="presOf" srcId="{FCC46319-04BF-41A7-9542-5F1F61700434}" destId="{85C26946-7FAC-441C-897F-01A5FC9C4041}" srcOrd="0" destOrd="0" presId="urn:microsoft.com/office/officeart/2008/layout/CircularPictureCallout"/>
    <dgm:cxn modelId="{F781BCFA-4C38-496E-ABAE-D86B3581906B}" srcId="{70589BF5-70A3-4AC4-8EDB-D24E14785B41}" destId="{6027A4D8-9127-469E-A918-AA95B3C35D31}" srcOrd="0" destOrd="0" parTransId="{E9009AD8-D0CA-4E49-806E-4FE0449928F1}" sibTransId="{E2D2BF9B-A69F-455A-BB0D-ACF6CEE065A2}"/>
    <dgm:cxn modelId="{CC3F69A3-A679-4326-92ED-D0AB6D6625C5}" type="presParOf" srcId="{1659649E-D106-464B-8116-EEB0B0EB4D45}" destId="{75E608B5-C9E8-4192-8517-FC5EB24AABE0}" srcOrd="0" destOrd="0" presId="urn:microsoft.com/office/officeart/2008/layout/CircularPictureCallout"/>
    <dgm:cxn modelId="{392580A9-42EC-4AF8-B95F-97BDA73530DE}" type="presParOf" srcId="{75E608B5-C9E8-4192-8517-FC5EB24AABE0}" destId="{6966DDD1-804F-4C88-9CCA-EC1FCD653437}" srcOrd="0" destOrd="0" presId="urn:microsoft.com/office/officeart/2008/layout/CircularPictureCallout"/>
    <dgm:cxn modelId="{72A2F95A-0FE5-471C-A8DD-402FBE5A2817}" type="presParOf" srcId="{6966DDD1-804F-4C88-9CCA-EC1FCD653437}" destId="{B2FD64B1-58F8-4C8C-85DD-5D38A4950F7E}" srcOrd="0" destOrd="0" presId="urn:microsoft.com/office/officeart/2008/layout/CircularPictureCallout"/>
    <dgm:cxn modelId="{76791AE4-E33B-4F20-A029-286EAC4FD4E9}" type="presParOf" srcId="{75E608B5-C9E8-4192-8517-FC5EB24AABE0}" destId="{ED0BB432-2E40-49F0-AA73-DB0D2991625B}" srcOrd="1" destOrd="0" presId="urn:microsoft.com/office/officeart/2008/layout/CircularPictureCallout"/>
    <dgm:cxn modelId="{DC04073B-367B-488A-99FA-CEABFD4B52A2}" type="presParOf" srcId="{75E608B5-C9E8-4192-8517-FC5EB24AABE0}" destId="{2422F134-A296-46AA-A467-D580817007CD}" srcOrd="2" destOrd="0" presId="urn:microsoft.com/office/officeart/2008/layout/CircularPictureCallout"/>
    <dgm:cxn modelId="{BE07AD7D-82AE-42D9-9809-4ECDBE0563B6}" type="presParOf" srcId="{2422F134-A296-46AA-A467-D580817007CD}" destId="{352C1001-3826-4F05-B1C5-3A7E868CD75C}" srcOrd="0" destOrd="0" presId="urn:microsoft.com/office/officeart/2008/layout/CircularPictureCallout"/>
    <dgm:cxn modelId="{211C0BF8-6A2F-4898-800A-277E8F655053}" type="presParOf" srcId="{75E608B5-C9E8-4192-8517-FC5EB24AABE0}" destId="{E539E089-007A-49C7-8D9E-0E3C7A20A37F}" srcOrd="3" destOrd="0" presId="urn:microsoft.com/office/officeart/2008/layout/CircularPictureCallout"/>
    <dgm:cxn modelId="{A60162BB-7FE7-4695-B1BA-9D969A0213D6}" type="presParOf" srcId="{75E608B5-C9E8-4192-8517-FC5EB24AABE0}" destId="{DEB7F77C-A02A-432A-80B9-AF51257E99C4}" srcOrd="4" destOrd="0" presId="urn:microsoft.com/office/officeart/2008/layout/CircularPictureCallout"/>
    <dgm:cxn modelId="{0B894F32-48AE-42D2-9D9E-AC47C7D6294E}" type="presParOf" srcId="{DEB7F77C-A02A-432A-80B9-AF51257E99C4}" destId="{BD261902-88BB-4BCC-9F01-FB001829BCE6}" srcOrd="0" destOrd="0" presId="urn:microsoft.com/office/officeart/2008/layout/CircularPictureCallout"/>
    <dgm:cxn modelId="{FB3A82B6-E839-469C-8E30-E254144FD265}" type="presParOf" srcId="{75E608B5-C9E8-4192-8517-FC5EB24AABE0}" destId="{448885AD-5FC1-4098-8833-112D3FEEB674}" srcOrd="5" destOrd="0" presId="urn:microsoft.com/office/officeart/2008/layout/CircularPictureCallout"/>
    <dgm:cxn modelId="{8957C0A5-81B3-4513-8C45-5BFCFE33358E}" type="presParOf" srcId="{448885AD-5FC1-4098-8833-112D3FEEB674}" destId="{E0ED507C-46A6-4BAA-9FF0-FEE25345947A}" srcOrd="0" destOrd="0" presId="urn:microsoft.com/office/officeart/2008/layout/CircularPictureCallout"/>
    <dgm:cxn modelId="{AD12BABE-A636-4067-8FC9-566049176E44}" type="presParOf" srcId="{75E608B5-C9E8-4192-8517-FC5EB24AABE0}" destId="{0D4FFCC5-8D07-4EFA-B2F5-C2DE725F19A1}" srcOrd="6" destOrd="0" presId="urn:microsoft.com/office/officeart/2008/layout/CircularPictureCallout"/>
    <dgm:cxn modelId="{AA8D5778-B0B3-4CF2-9ED6-267F8CA0264B}" type="presParOf" srcId="{75E608B5-C9E8-4192-8517-FC5EB24AABE0}" destId="{0B9D0B37-29E1-42DD-8C26-55A24E74B54E}" srcOrd="7" destOrd="0" presId="urn:microsoft.com/office/officeart/2008/layout/CircularPictureCallout"/>
    <dgm:cxn modelId="{63F78C2A-1B4D-48D8-84CB-14FD3005C953}" type="presParOf" srcId="{0B9D0B37-29E1-42DD-8C26-55A24E74B54E}" destId="{85C26946-7FAC-441C-897F-01A5FC9C4041}" srcOrd="0" destOrd="0" presId="urn:microsoft.com/office/officeart/2008/layout/CircularPictureCallout"/>
    <dgm:cxn modelId="{5D67B4F2-3551-4D57-A1D1-8032632A187E}" type="presParOf" srcId="{75E608B5-C9E8-4192-8517-FC5EB24AABE0}" destId="{FA23AD0E-46AA-4AE5-A392-EB02C164054F}" srcOrd="8" destOrd="0" presId="urn:microsoft.com/office/officeart/2008/layout/CircularPictureCallout"/>
    <dgm:cxn modelId="{D67DD2B1-93AE-4D1B-BB01-F9514A743899}" type="presParOf" srcId="{FA23AD0E-46AA-4AE5-A392-EB02C164054F}" destId="{DE5B041B-625D-4A4A-9118-3E18541CBCD4}" srcOrd="0" destOrd="0" presId="urn:microsoft.com/office/officeart/2008/layout/CircularPictureCallout"/>
    <dgm:cxn modelId="{58D0318D-5B5E-4F2B-9AF6-0A5D410147B7}" type="presParOf" srcId="{75E608B5-C9E8-4192-8517-FC5EB24AABE0}" destId="{BB79C7D6-DCFE-4A6F-A5B5-3437AA928B3A}" srcOrd="9" destOrd="0" presId="urn:microsoft.com/office/officeart/2008/layout/CircularPictureCallout"/>
    <dgm:cxn modelId="{0D66AC3D-D3DF-4636-BEC1-48DDB9515B9B}" type="presParOf" srcId="{75E608B5-C9E8-4192-8517-FC5EB24AABE0}" destId="{933E504C-3D7A-44B1-83F9-DA5E19B4596E}" srcOrd="10" destOrd="0" presId="urn:microsoft.com/office/officeart/2008/layout/CircularPictureCallout"/>
    <dgm:cxn modelId="{D73DE1B7-3D65-4AF0-B1DB-B7B29BAB8880}" type="presParOf" srcId="{933E504C-3D7A-44B1-83F9-DA5E19B4596E}" destId="{4CCA072A-50DE-4B4E-861C-1571163EC23A}"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589BF5-70A3-4AC4-8EDB-D24E14785B41}"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s-AR"/>
        </a:p>
      </dgm:t>
    </dgm:pt>
    <dgm:pt modelId="{6027A4D8-9127-469E-A918-AA95B3C35D31}">
      <dgm:prSet/>
      <dgm:spPr/>
      <dgm:t>
        <a:bodyPr/>
        <a:lstStyle/>
        <a:p>
          <a:endParaRPr lang="es-AR" dirty="0"/>
        </a:p>
      </dgm:t>
    </dgm:pt>
    <dgm:pt modelId="{E9009AD8-D0CA-4E49-806E-4FE0449928F1}" type="parTrans" cxnId="{F781BCFA-4C38-496E-ABAE-D86B3581906B}">
      <dgm:prSet/>
      <dgm:spPr/>
      <dgm:t>
        <a:bodyPr/>
        <a:lstStyle/>
        <a:p>
          <a:endParaRPr lang="es-AR"/>
        </a:p>
      </dgm:t>
    </dgm:pt>
    <dgm:pt modelId="{E2D2BF9B-A69F-455A-BB0D-ACF6CEE065A2}" type="sibTrans" cxnId="{F781BCFA-4C38-496E-ABAE-D86B3581906B}">
      <dgm:prSet/>
      <dgm:spPr>
        <a:blipFill rotWithShape="1">
          <a:blip xmlns:r="http://schemas.openxmlformats.org/officeDocument/2006/relationships" r:embed="rId1"/>
          <a:srcRect/>
          <a:stretch>
            <a:fillRect l="-1000" r="-1000"/>
          </a:stretch>
        </a:blipFill>
      </dgm:spPr>
      <dgm:t>
        <a:bodyPr/>
        <a:lstStyle/>
        <a:p>
          <a:endParaRPr lang="es-AR"/>
        </a:p>
      </dgm:t>
    </dgm:pt>
    <dgm:pt modelId="{FCC46319-04BF-41A7-9542-5F1F61700434}">
      <dgm:prSet phldrT="[Texto]"/>
      <dgm:spPr/>
      <dgm:t>
        <a:bodyPr/>
        <a:lstStyle/>
        <a:p>
          <a:endParaRPr lang="es-AR" dirty="0"/>
        </a:p>
      </dgm:t>
    </dgm:pt>
    <dgm:pt modelId="{5AE885EA-6FD3-4E3A-99C3-44C43942A840}" type="parTrans" cxnId="{113AB55D-2BDD-4750-B27A-D1DC11173C0B}">
      <dgm:prSet/>
      <dgm:spPr/>
      <dgm:t>
        <a:bodyPr/>
        <a:lstStyle/>
        <a:p>
          <a:endParaRPr lang="es-AR"/>
        </a:p>
      </dgm:t>
    </dgm:pt>
    <dgm:pt modelId="{2F3E066F-13E5-4ABB-A4E3-653968E66ECC}" type="sibTrans" cxnId="{113AB55D-2BDD-4750-B27A-D1DC11173C0B}">
      <dgm:prSet/>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31000" b="-31000"/>
          </a:stretch>
        </a:blipFill>
      </dgm:spPr>
      <dgm:t>
        <a:bodyPr/>
        <a:lstStyle/>
        <a:p>
          <a:endParaRPr lang="es-AR"/>
        </a:p>
      </dgm:t>
    </dgm:pt>
    <dgm:pt modelId="{E26FD1F3-04A2-41E3-B76F-5FB6330E946C}">
      <dgm:prSet phldrT="[Texto]"/>
      <dgm:spPr/>
      <dgm:t>
        <a:bodyPr/>
        <a:lstStyle/>
        <a:p>
          <a:endParaRPr lang="es-AR" dirty="0"/>
        </a:p>
      </dgm:t>
    </dgm:pt>
    <dgm:pt modelId="{0BF56027-9ED1-421F-9937-7C5CE5F116C3}" type="parTrans" cxnId="{AFB5ED45-A7CD-43F2-A9D4-F2B44DE50FA2}">
      <dgm:prSet/>
      <dgm:spPr/>
      <dgm:t>
        <a:bodyPr/>
        <a:lstStyle/>
        <a:p>
          <a:endParaRPr lang="es-AR"/>
        </a:p>
      </dgm:t>
    </dgm:pt>
    <dgm:pt modelId="{FF5A45C9-8335-4990-9441-612BB23FC4DB}" type="sibTrans" cxnId="{AFB5ED45-A7CD-43F2-A9D4-F2B44DE50FA2}">
      <dgm:prSet/>
      <dgm:spPr>
        <a:blipFill rotWithShape="1">
          <a:blip xmlns:r="http://schemas.openxmlformats.org/officeDocument/2006/relationships" r:embed="rId3"/>
          <a:srcRect/>
          <a:stretch>
            <a:fillRect t="-17000" b="-17000"/>
          </a:stretch>
        </a:blipFill>
      </dgm:spPr>
      <dgm:t>
        <a:bodyPr/>
        <a:lstStyle/>
        <a:p>
          <a:endParaRPr lang="es-AR"/>
        </a:p>
      </dgm:t>
    </dgm:pt>
    <dgm:pt modelId="{E28456ED-E989-4393-8F3B-71F3F4B8557F}">
      <dgm:prSet phldrT="[Texto]" custT="1"/>
      <dgm:spPr/>
      <dgm:t>
        <a:bodyPr/>
        <a:lstStyle/>
        <a:p>
          <a:endParaRPr lang="es-AR" sz="2000" dirty="0"/>
        </a:p>
      </dgm:t>
    </dgm:pt>
    <dgm:pt modelId="{23813F69-0A90-49A7-B08E-83FDC2D70484}" type="sibTrans" cxnId="{3C0F53CC-7C4D-4AC4-AB5A-22A56E8AADB0}">
      <dgm:prSet/>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26000" b="-26000"/>
          </a:stretch>
        </a:blipFill>
      </dgm:spPr>
      <dgm:t>
        <a:bodyPr/>
        <a:lstStyle/>
        <a:p>
          <a:endParaRPr lang="es-AR"/>
        </a:p>
      </dgm:t>
    </dgm:pt>
    <dgm:pt modelId="{D56B0AD7-1AE9-4D2B-8E75-99267C821EA1}" type="parTrans" cxnId="{3C0F53CC-7C4D-4AC4-AB5A-22A56E8AADB0}">
      <dgm:prSet/>
      <dgm:spPr/>
      <dgm:t>
        <a:bodyPr/>
        <a:lstStyle/>
        <a:p>
          <a:endParaRPr lang="es-AR"/>
        </a:p>
      </dgm:t>
    </dgm:pt>
    <dgm:pt modelId="{1659649E-D106-464B-8116-EEB0B0EB4D45}" type="pres">
      <dgm:prSet presAssocID="{70589BF5-70A3-4AC4-8EDB-D24E14785B41}" presName="Name0" presStyleCnt="0">
        <dgm:presLayoutVars>
          <dgm:chMax val="7"/>
          <dgm:chPref val="7"/>
          <dgm:dir/>
        </dgm:presLayoutVars>
      </dgm:prSet>
      <dgm:spPr/>
    </dgm:pt>
    <dgm:pt modelId="{75E608B5-C9E8-4192-8517-FC5EB24AABE0}" type="pres">
      <dgm:prSet presAssocID="{70589BF5-70A3-4AC4-8EDB-D24E14785B41}" presName="Name1" presStyleCnt="0"/>
      <dgm:spPr/>
    </dgm:pt>
    <dgm:pt modelId="{6966DDD1-804F-4C88-9CCA-EC1FCD653437}" type="pres">
      <dgm:prSet presAssocID="{E2D2BF9B-A69F-455A-BB0D-ACF6CEE065A2}" presName="picture_1" presStyleCnt="0"/>
      <dgm:spPr/>
    </dgm:pt>
    <dgm:pt modelId="{B2FD64B1-58F8-4C8C-85DD-5D38A4950F7E}" type="pres">
      <dgm:prSet presAssocID="{E2D2BF9B-A69F-455A-BB0D-ACF6CEE065A2}" presName="pictureRepeatNode" presStyleLbl="alignImgPlace1" presStyleIdx="0" presStyleCnt="4" custLinFactNeighborX="31111" custLinFactNeighborY="-876"/>
      <dgm:spPr/>
    </dgm:pt>
    <dgm:pt modelId="{ED0BB432-2E40-49F0-AA73-DB0D2991625B}" type="pres">
      <dgm:prSet presAssocID="{6027A4D8-9127-469E-A918-AA95B3C35D31}" presName="text_1" presStyleLbl="node1" presStyleIdx="0" presStyleCnt="0">
        <dgm:presLayoutVars>
          <dgm:bulletEnabled val="1"/>
        </dgm:presLayoutVars>
      </dgm:prSet>
      <dgm:spPr/>
    </dgm:pt>
    <dgm:pt modelId="{2422F134-A296-46AA-A467-D580817007CD}" type="pres">
      <dgm:prSet presAssocID="{23813F69-0A90-49A7-B08E-83FDC2D70484}" presName="picture_2" presStyleCnt="0"/>
      <dgm:spPr/>
    </dgm:pt>
    <dgm:pt modelId="{352C1001-3826-4F05-B1C5-3A7E868CD75C}" type="pres">
      <dgm:prSet presAssocID="{23813F69-0A90-49A7-B08E-83FDC2D70484}" presName="pictureRepeatNode" presStyleLbl="alignImgPlace1" presStyleIdx="1" presStyleCnt="4" custLinFactNeighborX="61735" custLinFactNeighborY="-5425"/>
      <dgm:spPr/>
    </dgm:pt>
    <dgm:pt modelId="{E539E089-007A-49C7-8D9E-0E3C7A20A37F}" type="pres">
      <dgm:prSet presAssocID="{E28456ED-E989-4393-8F3B-71F3F4B8557F}" presName="line_2" presStyleLbl="parChTrans1D1" presStyleIdx="0" presStyleCnt="3"/>
      <dgm:spPr/>
    </dgm:pt>
    <dgm:pt modelId="{DEB7F77C-A02A-432A-80B9-AF51257E99C4}" type="pres">
      <dgm:prSet presAssocID="{E28456ED-E989-4393-8F3B-71F3F4B8557F}" presName="textparent_2" presStyleLbl="node1" presStyleIdx="0" presStyleCnt="0"/>
      <dgm:spPr/>
    </dgm:pt>
    <dgm:pt modelId="{BD261902-88BB-4BCC-9F01-FB001829BCE6}" type="pres">
      <dgm:prSet presAssocID="{E28456ED-E989-4393-8F3B-71F3F4B8557F}" presName="text_2" presStyleLbl="revTx" presStyleIdx="0" presStyleCnt="3" custScaleX="167807">
        <dgm:presLayoutVars>
          <dgm:bulletEnabled val="1"/>
        </dgm:presLayoutVars>
      </dgm:prSet>
      <dgm:spPr/>
    </dgm:pt>
    <dgm:pt modelId="{448885AD-5FC1-4098-8833-112D3FEEB674}" type="pres">
      <dgm:prSet presAssocID="{2F3E066F-13E5-4ABB-A4E3-653968E66ECC}" presName="picture_3" presStyleCnt="0"/>
      <dgm:spPr/>
    </dgm:pt>
    <dgm:pt modelId="{E0ED507C-46A6-4BAA-9FF0-FEE25345947A}" type="pres">
      <dgm:prSet presAssocID="{2F3E066F-13E5-4ABB-A4E3-653968E66ECC}" presName="pictureRepeatNode" presStyleLbl="alignImgPlace1" presStyleIdx="2" presStyleCnt="4" custLinFactX="71010" custLinFactNeighborX="100000" custLinFactNeighborY="-5230"/>
      <dgm:spPr/>
    </dgm:pt>
    <dgm:pt modelId="{0D4FFCC5-8D07-4EFA-B2F5-C2DE725F19A1}" type="pres">
      <dgm:prSet presAssocID="{FCC46319-04BF-41A7-9542-5F1F61700434}" presName="line_3" presStyleLbl="parChTrans1D1" presStyleIdx="1" presStyleCnt="3" custLinFactNeighborX="33711" custLinFactNeighborY="-51178"/>
      <dgm:spPr/>
    </dgm:pt>
    <dgm:pt modelId="{0B9D0B37-29E1-42DD-8C26-55A24E74B54E}" type="pres">
      <dgm:prSet presAssocID="{FCC46319-04BF-41A7-9542-5F1F61700434}" presName="textparent_3" presStyleLbl="node1" presStyleIdx="0" presStyleCnt="0"/>
      <dgm:spPr/>
    </dgm:pt>
    <dgm:pt modelId="{85C26946-7FAC-441C-897F-01A5FC9C4041}" type="pres">
      <dgm:prSet presAssocID="{FCC46319-04BF-41A7-9542-5F1F61700434}" presName="text_3" presStyleLbl="revTx" presStyleIdx="1" presStyleCnt="3">
        <dgm:presLayoutVars>
          <dgm:bulletEnabled val="1"/>
        </dgm:presLayoutVars>
      </dgm:prSet>
      <dgm:spPr/>
    </dgm:pt>
    <dgm:pt modelId="{FA23AD0E-46AA-4AE5-A392-EB02C164054F}" type="pres">
      <dgm:prSet presAssocID="{FF5A45C9-8335-4990-9441-612BB23FC4DB}" presName="picture_4" presStyleCnt="0"/>
      <dgm:spPr/>
    </dgm:pt>
    <dgm:pt modelId="{DE5B041B-625D-4A4A-9118-3E18541CBCD4}" type="pres">
      <dgm:prSet presAssocID="{FF5A45C9-8335-4990-9441-612BB23FC4DB}" presName="pictureRepeatNode" presStyleLbl="alignImgPlace1" presStyleIdx="3" presStyleCnt="4" custLinFactNeighborX="49570" custLinFactNeighborY="24627"/>
      <dgm:spPr/>
    </dgm:pt>
    <dgm:pt modelId="{BB79C7D6-DCFE-4A6F-A5B5-3437AA928B3A}" type="pres">
      <dgm:prSet presAssocID="{E26FD1F3-04A2-41E3-B76F-5FB6330E946C}" presName="line_4" presStyleLbl="parChTrans1D1" presStyleIdx="2" presStyleCnt="3"/>
      <dgm:spPr/>
    </dgm:pt>
    <dgm:pt modelId="{933E504C-3D7A-44B1-83F9-DA5E19B4596E}" type="pres">
      <dgm:prSet presAssocID="{E26FD1F3-04A2-41E3-B76F-5FB6330E946C}" presName="textparent_4" presStyleLbl="node1" presStyleIdx="0" presStyleCnt="0"/>
      <dgm:spPr/>
    </dgm:pt>
    <dgm:pt modelId="{4CCA072A-50DE-4B4E-861C-1571163EC23A}" type="pres">
      <dgm:prSet presAssocID="{E26FD1F3-04A2-41E3-B76F-5FB6330E946C}" presName="text_4" presStyleLbl="revTx" presStyleIdx="2" presStyleCnt="3">
        <dgm:presLayoutVars>
          <dgm:bulletEnabled val="1"/>
        </dgm:presLayoutVars>
      </dgm:prSet>
      <dgm:spPr/>
    </dgm:pt>
  </dgm:ptLst>
  <dgm:cxnLst>
    <dgm:cxn modelId="{6E924139-9B0A-4606-BEF4-783130DC637D}" type="presOf" srcId="{FF5A45C9-8335-4990-9441-612BB23FC4DB}" destId="{DE5B041B-625D-4A4A-9118-3E18541CBCD4}" srcOrd="0" destOrd="0" presId="urn:microsoft.com/office/officeart/2008/layout/CircularPictureCallout"/>
    <dgm:cxn modelId="{113AB55D-2BDD-4750-B27A-D1DC11173C0B}" srcId="{70589BF5-70A3-4AC4-8EDB-D24E14785B41}" destId="{FCC46319-04BF-41A7-9542-5F1F61700434}" srcOrd="2" destOrd="0" parTransId="{5AE885EA-6FD3-4E3A-99C3-44C43942A840}" sibTransId="{2F3E066F-13E5-4ABB-A4E3-653968E66ECC}"/>
    <dgm:cxn modelId="{AFB5ED45-A7CD-43F2-A9D4-F2B44DE50FA2}" srcId="{70589BF5-70A3-4AC4-8EDB-D24E14785B41}" destId="{E26FD1F3-04A2-41E3-B76F-5FB6330E946C}" srcOrd="3" destOrd="0" parTransId="{0BF56027-9ED1-421F-9937-7C5CE5F116C3}" sibTransId="{FF5A45C9-8335-4990-9441-612BB23FC4DB}"/>
    <dgm:cxn modelId="{41F0F259-24A0-4AC5-8316-CFF2FF63545F}" type="presOf" srcId="{2F3E066F-13E5-4ABB-A4E3-653968E66ECC}" destId="{E0ED507C-46A6-4BAA-9FF0-FEE25345947A}" srcOrd="0" destOrd="0" presId="urn:microsoft.com/office/officeart/2008/layout/CircularPictureCallout"/>
    <dgm:cxn modelId="{F15DAB7E-C796-435C-937A-3CD16ED7732C}" type="presOf" srcId="{E2D2BF9B-A69F-455A-BB0D-ACF6CEE065A2}" destId="{B2FD64B1-58F8-4C8C-85DD-5D38A4950F7E}" srcOrd="0" destOrd="0" presId="urn:microsoft.com/office/officeart/2008/layout/CircularPictureCallout"/>
    <dgm:cxn modelId="{EB9E2C88-516E-4529-8C4F-6605EB577B72}" type="presOf" srcId="{6027A4D8-9127-469E-A918-AA95B3C35D31}" destId="{ED0BB432-2E40-49F0-AA73-DB0D2991625B}" srcOrd="0" destOrd="0" presId="urn:microsoft.com/office/officeart/2008/layout/CircularPictureCallout"/>
    <dgm:cxn modelId="{EED7B9A6-32CD-4214-A1F9-163F848D8B44}" type="presOf" srcId="{70589BF5-70A3-4AC4-8EDB-D24E14785B41}" destId="{1659649E-D106-464B-8116-EEB0B0EB4D45}" srcOrd="0" destOrd="0" presId="urn:microsoft.com/office/officeart/2008/layout/CircularPictureCallout"/>
    <dgm:cxn modelId="{CD721DAF-DF33-4DDE-87EE-B207D5ED8CCB}" type="presOf" srcId="{E26FD1F3-04A2-41E3-B76F-5FB6330E946C}" destId="{4CCA072A-50DE-4B4E-861C-1571163EC23A}" srcOrd="0" destOrd="0" presId="urn:microsoft.com/office/officeart/2008/layout/CircularPictureCallout"/>
    <dgm:cxn modelId="{FE0F8EC7-5095-4B9F-9B42-E39B54C57F8D}" type="presOf" srcId="{23813F69-0A90-49A7-B08E-83FDC2D70484}" destId="{352C1001-3826-4F05-B1C5-3A7E868CD75C}" srcOrd="0" destOrd="0" presId="urn:microsoft.com/office/officeart/2008/layout/CircularPictureCallout"/>
    <dgm:cxn modelId="{3C0F53CC-7C4D-4AC4-AB5A-22A56E8AADB0}" srcId="{70589BF5-70A3-4AC4-8EDB-D24E14785B41}" destId="{E28456ED-E989-4393-8F3B-71F3F4B8557F}" srcOrd="1" destOrd="0" parTransId="{D56B0AD7-1AE9-4D2B-8E75-99267C821EA1}" sibTransId="{23813F69-0A90-49A7-B08E-83FDC2D70484}"/>
    <dgm:cxn modelId="{36DEA1EF-541D-4967-88DF-9C1A88F4F029}" type="presOf" srcId="{E28456ED-E989-4393-8F3B-71F3F4B8557F}" destId="{BD261902-88BB-4BCC-9F01-FB001829BCE6}" srcOrd="0" destOrd="0" presId="urn:microsoft.com/office/officeart/2008/layout/CircularPictureCallout"/>
    <dgm:cxn modelId="{5AD0CBF2-9835-4088-B662-3EB7C0EE2AED}" type="presOf" srcId="{FCC46319-04BF-41A7-9542-5F1F61700434}" destId="{85C26946-7FAC-441C-897F-01A5FC9C4041}" srcOrd="0" destOrd="0" presId="urn:microsoft.com/office/officeart/2008/layout/CircularPictureCallout"/>
    <dgm:cxn modelId="{F781BCFA-4C38-496E-ABAE-D86B3581906B}" srcId="{70589BF5-70A3-4AC4-8EDB-D24E14785B41}" destId="{6027A4D8-9127-469E-A918-AA95B3C35D31}" srcOrd="0" destOrd="0" parTransId="{E9009AD8-D0CA-4E49-806E-4FE0449928F1}" sibTransId="{E2D2BF9B-A69F-455A-BB0D-ACF6CEE065A2}"/>
    <dgm:cxn modelId="{CC3F69A3-A679-4326-92ED-D0AB6D6625C5}" type="presParOf" srcId="{1659649E-D106-464B-8116-EEB0B0EB4D45}" destId="{75E608B5-C9E8-4192-8517-FC5EB24AABE0}" srcOrd="0" destOrd="0" presId="urn:microsoft.com/office/officeart/2008/layout/CircularPictureCallout"/>
    <dgm:cxn modelId="{392580A9-42EC-4AF8-B95F-97BDA73530DE}" type="presParOf" srcId="{75E608B5-C9E8-4192-8517-FC5EB24AABE0}" destId="{6966DDD1-804F-4C88-9CCA-EC1FCD653437}" srcOrd="0" destOrd="0" presId="urn:microsoft.com/office/officeart/2008/layout/CircularPictureCallout"/>
    <dgm:cxn modelId="{72A2F95A-0FE5-471C-A8DD-402FBE5A2817}" type="presParOf" srcId="{6966DDD1-804F-4C88-9CCA-EC1FCD653437}" destId="{B2FD64B1-58F8-4C8C-85DD-5D38A4950F7E}" srcOrd="0" destOrd="0" presId="urn:microsoft.com/office/officeart/2008/layout/CircularPictureCallout"/>
    <dgm:cxn modelId="{76791AE4-E33B-4F20-A029-286EAC4FD4E9}" type="presParOf" srcId="{75E608B5-C9E8-4192-8517-FC5EB24AABE0}" destId="{ED0BB432-2E40-49F0-AA73-DB0D2991625B}" srcOrd="1" destOrd="0" presId="urn:microsoft.com/office/officeart/2008/layout/CircularPictureCallout"/>
    <dgm:cxn modelId="{DC04073B-367B-488A-99FA-CEABFD4B52A2}" type="presParOf" srcId="{75E608B5-C9E8-4192-8517-FC5EB24AABE0}" destId="{2422F134-A296-46AA-A467-D580817007CD}" srcOrd="2" destOrd="0" presId="urn:microsoft.com/office/officeart/2008/layout/CircularPictureCallout"/>
    <dgm:cxn modelId="{BE07AD7D-82AE-42D9-9809-4ECDBE0563B6}" type="presParOf" srcId="{2422F134-A296-46AA-A467-D580817007CD}" destId="{352C1001-3826-4F05-B1C5-3A7E868CD75C}" srcOrd="0" destOrd="0" presId="urn:microsoft.com/office/officeart/2008/layout/CircularPictureCallout"/>
    <dgm:cxn modelId="{211C0BF8-6A2F-4898-800A-277E8F655053}" type="presParOf" srcId="{75E608B5-C9E8-4192-8517-FC5EB24AABE0}" destId="{E539E089-007A-49C7-8D9E-0E3C7A20A37F}" srcOrd="3" destOrd="0" presId="urn:microsoft.com/office/officeart/2008/layout/CircularPictureCallout"/>
    <dgm:cxn modelId="{A60162BB-7FE7-4695-B1BA-9D969A0213D6}" type="presParOf" srcId="{75E608B5-C9E8-4192-8517-FC5EB24AABE0}" destId="{DEB7F77C-A02A-432A-80B9-AF51257E99C4}" srcOrd="4" destOrd="0" presId="urn:microsoft.com/office/officeart/2008/layout/CircularPictureCallout"/>
    <dgm:cxn modelId="{0B894F32-48AE-42D2-9D9E-AC47C7D6294E}" type="presParOf" srcId="{DEB7F77C-A02A-432A-80B9-AF51257E99C4}" destId="{BD261902-88BB-4BCC-9F01-FB001829BCE6}" srcOrd="0" destOrd="0" presId="urn:microsoft.com/office/officeart/2008/layout/CircularPictureCallout"/>
    <dgm:cxn modelId="{FB3A82B6-E839-469C-8E30-E254144FD265}" type="presParOf" srcId="{75E608B5-C9E8-4192-8517-FC5EB24AABE0}" destId="{448885AD-5FC1-4098-8833-112D3FEEB674}" srcOrd="5" destOrd="0" presId="urn:microsoft.com/office/officeart/2008/layout/CircularPictureCallout"/>
    <dgm:cxn modelId="{8957C0A5-81B3-4513-8C45-5BFCFE33358E}" type="presParOf" srcId="{448885AD-5FC1-4098-8833-112D3FEEB674}" destId="{E0ED507C-46A6-4BAA-9FF0-FEE25345947A}" srcOrd="0" destOrd="0" presId="urn:microsoft.com/office/officeart/2008/layout/CircularPictureCallout"/>
    <dgm:cxn modelId="{AD12BABE-A636-4067-8FC9-566049176E44}" type="presParOf" srcId="{75E608B5-C9E8-4192-8517-FC5EB24AABE0}" destId="{0D4FFCC5-8D07-4EFA-B2F5-C2DE725F19A1}" srcOrd="6" destOrd="0" presId="urn:microsoft.com/office/officeart/2008/layout/CircularPictureCallout"/>
    <dgm:cxn modelId="{AA8D5778-B0B3-4CF2-9ED6-267F8CA0264B}" type="presParOf" srcId="{75E608B5-C9E8-4192-8517-FC5EB24AABE0}" destId="{0B9D0B37-29E1-42DD-8C26-55A24E74B54E}" srcOrd="7" destOrd="0" presId="urn:microsoft.com/office/officeart/2008/layout/CircularPictureCallout"/>
    <dgm:cxn modelId="{63F78C2A-1B4D-48D8-84CB-14FD3005C953}" type="presParOf" srcId="{0B9D0B37-29E1-42DD-8C26-55A24E74B54E}" destId="{85C26946-7FAC-441C-897F-01A5FC9C4041}" srcOrd="0" destOrd="0" presId="urn:microsoft.com/office/officeart/2008/layout/CircularPictureCallout"/>
    <dgm:cxn modelId="{5D67B4F2-3551-4D57-A1D1-8032632A187E}" type="presParOf" srcId="{75E608B5-C9E8-4192-8517-FC5EB24AABE0}" destId="{FA23AD0E-46AA-4AE5-A392-EB02C164054F}" srcOrd="8" destOrd="0" presId="urn:microsoft.com/office/officeart/2008/layout/CircularPictureCallout"/>
    <dgm:cxn modelId="{D67DD2B1-93AE-4D1B-BB01-F9514A743899}" type="presParOf" srcId="{FA23AD0E-46AA-4AE5-A392-EB02C164054F}" destId="{DE5B041B-625D-4A4A-9118-3E18541CBCD4}" srcOrd="0" destOrd="0" presId="urn:microsoft.com/office/officeart/2008/layout/CircularPictureCallout"/>
    <dgm:cxn modelId="{58D0318D-5B5E-4F2B-9AF6-0A5D410147B7}" type="presParOf" srcId="{75E608B5-C9E8-4192-8517-FC5EB24AABE0}" destId="{BB79C7D6-DCFE-4A6F-A5B5-3437AA928B3A}" srcOrd="9" destOrd="0" presId="urn:microsoft.com/office/officeart/2008/layout/CircularPictureCallout"/>
    <dgm:cxn modelId="{0D66AC3D-D3DF-4636-BEC1-48DDB9515B9B}" type="presParOf" srcId="{75E608B5-C9E8-4192-8517-FC5EB24AABE0}" destId="{933E504C-3D7A-44B1-83F9-DA5E19B4596E}" srcOrd="10" destOrd="0" presId="urn:microsoft.com/office/officeart/2008/layout/CircularPictureCallout"/>
    <dgm:cxn modelId="{D73DE1B7-3D65-4AF0-B1DB-B7B29BAB8880}" type="presParOf" srcId="{933E504C-3D7A-44B1-83F9-DA5E19B4596E}" destId="{4CCA072A-50DE-4B4E-861C-1571163EC23A}"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21680A-C313-4AD6-8764-F115DE0F88AA}" type="doc">
      <dgm:prSet loTypeId="urn:microsoft.com/office/officeart/2008/layout/HalfCircleOrganizationChart" loCatId="hierarchy" qsTypeId="urn:microsoft.com/office/officeart/2005/8/quickstyle/simple1" qsCatId="simple" csTypeId="urn:microsoft.com/office/officeart/2005/8/colors/accent1_3" csCatId="accent1" phldr="1"/>
      <dgm:spPr/>
      <dgm:t>
        <a:bodyPr/>
        <a:lstStyle/>
        <a:p>
          <a:endParaRPr lang="es-AR"/>
        </a:p>
      </dgm:t>
    </dgm:pt>
    <dgm:pt modelId="{27F34A47-13DB-4619-AF4F-02AA7C91DD32}">
      <dgm:prSet phldrT="[Texto]"/>
      <dgm:spPr/>
      <dgm:t>
        <a:bodyPr/>
        <a:lstStyle/>
        <a:p>
          <a:r>
            <a:rPr lang="es-AR" dirty="0"/>
            <a:t>Protocolo</a:t>
          </a:r>
        </a:p>
      </dgm:t>
    </dgm:pt>
    <dgm:pt modelId="{C6C9C871-EA3A-4F03-84C5-FD150FD1DEC6}" type="parTrans" cxnId="{A70974DC-74CC-4BE7-9A7D-979DB315BC5B}">
      <dgm:prSet/>
      <dgm:spPr/>
      <dgm:t>
        <a:bodyPr/>
        <a:lstStyle/>
        <a:p>
          <a:endParaRPr lang="es-AR"/>
        </a:p>
      </dgm:t>
    </dgm:pt>
    <dgm:pt modelId="{F3F1C834-8309-4574-8D6C-DA1B2BC428AA}" type="sibTrans" cxnId="{A70974DC-74CC-4BE7-9A7D-979DB315BC5B}">
      <dgm:prSet/>
      <dgm:spPr/>
      <dgm:t>
        <a:bodyPr/>
        <a:lstStyle/>
        <a:p>
          <a:endParaRPr lang="es-AR"/>
        </a:p>
      </dgm:t>
    </dgm:pt>
    <dgm:pt modelId="{551CE26A-6671-4C0C-801A-65902E7B4F9E}">
      <dgm:prSet phldrT="[Texto]"/>
      <dgm:spPr/>
      <dgm:t>
        <a:bodyPr/>
        <a:lstStyle/>
        <a:p>
          <a:r>
            <a:rPr lang="es-AR" dirty="0"/>
            <a:t>Pozo A</a:t>
          </a:r>
        </a:p>
      </dgm:t>
    </dgm:pt>
    <dgm:pt modelId="{38A19BDD-8265-48FC-839F-7D7930CCC16C}" type="parTrans" cxnId="{B038CCB6-9CAA-4A38-B290-C921F8E3C036}">
      <dgm:prSet/>
      <dgm:spPr/>
      <dgm:t>
        <a:bodyPr/>
        <a:lstStyle/>
        <a:p>
          <a:endParaRPr lang="es-AR"/>
        </a:p>
      </dgm:t>
    </dgm:pt>
    <dgm:pt modelId="{63B56555-6240-46FE-A2A9-6263381135E3}" type="sibTrans" cxnId="{B038CCB6-9CAA-4A38-B290-C921F8E3C036}">
      <dgm:prSet/>
      <dgm:spPr/>
      <dgm:t>
        <a:bodyPr/>
        <a:lstStyle/>
        <a:p>
          <a:endParaRPr lang="es-AR"/>
        </a:p>
      </dgm:t>
    </dgm:pt>
    <dgm:pt modelId="{35A8CE5E-2912-492E-9B1D-FF08ECA524DA}">
      <dgm:prSet phldrT="[Texto]"/>
      <dgm:spPr/>
      <dgm:t>
        <a:bodyPr/>
        <a:lstStyle/>
        <a:p>
          <a:r>
            <a:rPr lang="es-AR" dirty="0"/>
            <a:t>Pozo B</a:t>
          </a:r>
        </a:p>
      </dgm:t>
    </dgm:pt>
    <dgm:pt modelId="{0CA4B7B4-17E7-4E22-8BC9-245E780E2D3E}" type="parTrans" cxnId="{0DB2A559-AE52-4579-8ED7-F4FE78BC8223}">
      <dgm:prSet/>
      <dgm:spPr/>
      <dgm:t>
        <a:bodyPr/>
        <a:lstStyle/>
        <a:p>
          <a:endParaRPr lang="es-AR"/>
        </a:p>
      </dgm:t>
    </dgm:pt>
    <dgm:pt modelId="{427DD756-3401-4397-B761-680DDD758C8A}" type="sibTrans" cxnId="{0DB2A559-AE52-4579-8ED7-F4FE78BC8223}">
      <dgm:prSet/>
      <dgm:spPr/>
      <dgm:t>
        <a:bodyPr/>
        <a:lstStyle/>
        <a:p>
          <a:endParaRPr lang="es-AR"/>
        </a:p>
      </dgm:t>
    </dgm:pt>
    <dgm:pt modelId="{118A1649-B3ED-44DA-A0A5-5AB00BA92BF5}">
      <dgm:prSet phldrT="[Texto]"/>
      <dgm:spPr/>
      <dgm:t>
        <a:bodyPr/>
        <a:lstStyle/>
        <a:p>
          <a:r>
            <a:rPr lang="es-AR" dirty="0"/>
            <a:t>Pozo C</a:t>
          </a:r>
        </a:p>
      </dgm:t>
    </dgm:pt>
    <dgm:pt modelId="{A0673EE5-C3E4-4E41-8E4B-3A4E366AADEA}" type="parTrans" cxnId="{999EE6F0-D8D3-4F2D-BE8B-DAE7057D87FB}">
      <dgm:prSet/>
      <dgm:spPr/>
      <dgm:t>
        <a:bodyPr/>
        <a:lstStyle/>
        <a:p>
          <a:endParaRPr lang="es-AR"/>
        </a:p>
      </dgm:t>
    </dgm:pt>
    <dgm:pt modelId="{35153AB7-B619-4A16-A77C-99692AB2E6E1}" type="sibTrans" cxnId="{999EE6F0-D8D3-4F2D-BE8B-DAE7057D87FB}">
      <dgm:prSet/>
      <dgm:spPr/>
      <dgm:t>
        <a:bodyPr/>
        <a:lstStyle/>
        <a:p>
          <a:endParaRPr lang="es-AR"/>
        </a:p>
      </dgm:t>
    </dgm:pt>
    <dgm:pt modelId="{A0C65357-D025-4CF2-B32A-75F4313CDF9C}">
      <dgm:prSet phldrT="[Texto]"/>
      <dgm:spPr/>
      <dgm:t>
        <a:bodyPr/>
        <a:lstStyle/>
        <a:p>
          <a:r>
            <a:rPr lang="es-AR" dirty="0"/>
            <a:t>Pozo D</a:t>
          </a:r>
        </a:p>
      </dgm:t>
    </dgm:pt>
    <dgm:pt modelId="{C1675978-02DC-4EBE-92EC-99F074B79893}" type="parTrans" cxnId="{4CC6A471-BE04-4B63-B973-D1ED0A5AD639}">
      <dgm:prSet/>
      <dgm:spPr/>
      <dgm:t>
        <a:bodyPr/>
        <a:lstStyle/>
        <a:p>
          <a:endParaRPr lang="es-AR"/>
        </a:p>
      </dgm:t>
    </dgm:pt>
    <dgm:pt modelId="{F03E8BF6-DA63-497E-8735-7631A161B1BE}" type="sibTrans" cxnId="{4CC6A471-BE04-4B63-B973-D1ED0A5AD639}">
      <dgm:prSet/>
      <dgm:spPr/>
      <dgm:t>
        <a:bodyPr/>
        <a:lstStyle/>
        <a:p>
          <a:endParaRPr lang="es-AR"/>
        </a:p>
      </dgm:t>
    </dgm:pt>
    <dgm:pt modelId="{ED42BB43-E2C6-4E4C-8737-9605F6634221}">
      <dgm:prSet phldrT="[Texto]"/>
      <dgm:spPr/>
      <dgm:t>
        <a:bodyPr/>
        <a:lstStyle/>
        <a:p>
          <a:r>
            <a:rPr lang="es-AR" dirty="0"/>
            <a:t>Pozo E</a:t>
          </a:r>
        </a:p>
      </dgm:t>
    </dgm:pt>
    <dgm:pt modelId="{14CF346B-F06B-4F16-9ECA-BBC79E5A9053}" type="parTrans" cxnId="{2306C4F7-2AA2-4002-A88E-6F3D81E8419B}">
      <dgm:prSet/>
      <dgm:spPr/>
      <dgm:t>
        <a:bodyPr/>
        <a:lstStyle/>
        <a:p>
          <a:endParaRPr lang="es-AR"/>
        </a:p>
      </dgm:t>
    </dgm:pt>
    <dgm:pt modelId="{DBB39C3E-8CBE-4419-89C0-4887663AD542}" type="sibTrans" cxnId="{2306C4F7-2AA2-4002-A88E-6F3D81E8419B}">
      <dgm:prSet/>
      <dgm:spPr/>
      <dgm:t>
        <a:bodyPr/>
        <a:lstStyle/>
        <a:p>
          <a:endParaRPr lang="es-AR"/>
        </a:p>
      </dgm:t>
    </dgm:pt>
    <dgm:pt modelId="{25074890-0FA1-421C-97F8-BDCB59669B64}">
      <dgm:prSet phldrT="[Texto]"/>
      <dgm:spPr/>
      <dgm:t>
        <a:bodyPr/>
        <a:lstStyle/>
        <a:p>
          <a:r>
            <a:rPr lang="es-AR"/>
            <a:t>Pozo F</a:t>
          </a:r>
          <a:endParaRPr lang="es-AR" dirty="0"/>
        </a:p>
      </dgm:t>
    </dgm:pt>
    <dgm:pt modelId="{4B4C7C50-3E5D-4EBB-BDC6-EEABEC4BA5CF}" type="parTrans" cxnId="{9693AF3C-1BE4-4AAC-AF0B-57D87F394E2A}">
      <dgm:prSet/>
      <dgm:spPr/>
      <dgm:t>
        <a:bodyPr/>
        <a:lstStyle/>
        <a:p>
          <a:endParaRPr lang="es-AR"/>
        </a:p>
      </dgm:t>
    </dgm:pt>
    <dgm:pt modelId="{751DCDDA-641C-4CD1-9704-4C97BF73F823}" type="sibTrans" cxnId="{9693AF3C-1BE4-4AAC-AF0B-57D87F394E2A}">
      <dgm:prSet/>
      <dgm:spPr/>
      <dgm:t>
        <a:bodyPr/>
        <a:lstStyle/>
        <a:p>
          <a:endParaRPr lang="es-AR"/>
        </a:p>
      </dgm:t>
    </dgm:pt>
    <dgm:pt modelId="{325AE484-B182-4A5F-8C6B-C2FBD3215162}" type="pres">
      <dgm:prSet presAssocID="{4821680A-C313-4AD6-8764-F115DE0F88AA}" presName="Name0" presStyleCnt="0">
        <dgm:presLayoutVars>
          <dgm:orgChart val="1"/>
          <dgm:chPref val="1"/>
          <dgm:dir/>
          <dgm:animOne val="branch"/>
          <dgm:animLvl val="lvl"/>
          <dgm:resizeHandles/>
        </dgm:presLayoutVars>
      </dgm:prSet>
      <dgm:spPr/>
    </dgm:pt>
    <dgm:pt modelId="{1C595348-F61C-4044-866B-EE985AF1D49E}" type="pres">
      <dgm:prSet presAssocID="{27F34A47-13DB-4619-AF4F-02AA7C91DD32}" presName="hierRoot1" presStyleCnt="0">
        <dgm:presLayoutVars>
          <dgm:hierBranch val="init"/>
        </dgm:presLayoutVars>
      </dgm:prSet>
      <dgm:spPr/>
    </dgm:pt>
    <dgm:pt modelId="{DC0E56CF-7506-49E9-A709-2EA363BADA41}" type="pres">
      <dgm:prSet presAssocID="{27F34A47-13DB-4619-AF4F-02AA7C91DD32}" presName="rootComposite1" presStyleCnt="0"/>
      <dgm:spPr/>
    </dgm:pt>
    <dgm:pt modelId="{187B13BB-9B07-4BBD-B394-8229A215179A}" type="pres">
      <dgm:prSet presAssocID="{27F34A47-13DB-4619-AF4F-02AA7C91DD32}" presName="rootText1" presStyleLbl="alignAcc1" presStyleIdx="0" presStyleCnt="0" custLinFactNeighborX="-3392" custLinFactNeighborY="-83420">
        <dgm:presLayoutVars>
          <dgm:chPref val="3"/>
        </dgm:presLayoutVars>
      </dgm:prSet>
      <dgm:spPr/>
    </dgm:pt>
    <dgm:pt modelId="{03D87A2C-BA6B-4C5B-9EBD-072CCE34118D}" type="pres">
      <dgm:prSet presAssocID="{27F34A47-13DB-4619-AF4F-02AA7C91DD32}" presName="topArc1" presStyleLbl="parChTrans1D1" presStyleIdx="0" presStyleCnt="14"/>
      <dgm:spPr/>
    </dgm:pt>
    <dgm:pt modelId="{99639E35-2FFA-480F-B4C9-7F3943810C34}" type="pres">
      <dgm:prSet presAssocID="{27F34A47-13DB-4619-AF4F-02AA7C91DD32}" presName="bottomArc1" presStyleLbl="parChTrans1D1" presStyleIdx="1" presStyleCnt="14"/>
      <dgm:spPr/>
    </dgm:pt>
    <dgm:pt modelId="{5C9B463A-5E3E-476F-8F51-FE2746C5B4F5}" type="pres">
      <dgm:prSet presAssocID="{27F34A47-13DB-4619-AF4F-02AA7C91DD32}" presName="topConnNode1" presStyleLbl="node1" presStyleIdx="0" presStyleCnt="0"/>
      <dgm:spPr/>
    </dgm:pt>
    <dgm:pt modelId="{761C5D3C-5575-4ADD-9A34-5650C72310C0}" type="pres">
      <dgm:prSet presAssocID="{27F34A47-13DB-4619-AF4F-02AA7C91DD32}" presName="hierChild2" presStyleCnt="0"/>
      <dgm:spPr/>
    </dgm:pt>
    <dgm:pt modelId="{08B36DB7-7F95-41FB-895F-D128EE6C846A}" type="pres">
      <dgm:prSet presAssocID="{38A19BDD-8265-48FC-839F-7D7930CCC16C}" presName="Name28" presStyleLbl="parChTrans1D2" presStyleIdx="0" presStyleCnt="6"/>
      <dgm:spPr/>
    </dgm:pt>
    <dgm:pt modelId="{DD6A6D69-8178-4728-AFE3-B319A273B53F}" type="pres">
      <dgm:prSet presAssocID="{551CE26A-6671-4C0C-801A-65902E7B4F9E}" presName="hierRoot2" presStyleCnt="0">
        <dgm:presLayoutVars>
          <dgm:hierBranch val="init"/>
        </dgm:presLayoutVars>
      </dgm:prSet>
      <dgm:spPr/>
    </dgm:pt>
    <dgm:pt modelId="{F8BD80A1-4968-48EF-A94E-4F3408BA5970}" type="pres">
      <dgm:prSet presAssocID="{551CE26A-6671-4C0C-801A-65902E7B4F9E}" presName="rootComposite2" presStyleCnt="0"/>
      <dgm:spPr/>
    </dgm:pt>
    <dgm:pt modelId="{1EC791D2-F0CB-464D-B5C9-62C479BDC9E3}" type="pres">
      <dgm:prSet presAssocID="{551CE26A-6671-4C0C-801A-65902E7B4F9E}" presName="rootText2" presStyleLbl="alignAcc1" presStyleIdx="0" presStyleCnt="0">
        <dgm:presLayoutVars>
          <dgm:chPref val="3"/>
        </dgm:presLayoutVars>
      </dgm:prSet>
      <dgm:spPr/>
    </dgm:pt>
    <dgm:pt modelId="{4E07B92D-4780-47FE-8CED-C167AD104018}" type="pres">
      <dgm:prSet presAssocID="{551CE26A-6671-4C0C-801A-65902E7B4F9E}" presName="topArc2" presStyleLbl="parChTrans1D1" presStyleIdx="2" presStyleCnt="14"/>
      <dgm:spPr/>
    </dgm:pt>
    <dgm:pt modelId="{2FFC8198-9844-4692-AF1F-1D7966822E3A}" type="pres">
      <dgm:prSet presAssocID="{551CE26A-6671-4C0C-801A-65902E7B4F9E}" presName="bottomArc2" presStyleLbl="parChTrans1D1" presStyleIdx="3" presStyleCnt="14"/>
      <dgm:spPr/>
    </dgm:pt>
    <dgm:pt modelId="{FA346F69-2851-4AA8-BFE4-46A410698185}" type="pres">
      <dgm:prSet presAssocID="{551CE26A-6671-4C0C-801A-65902E7B4F9E}" presName="topConnNode2" presStyleLbl="node2" presStyleIdx="0" presStyleCnt="0"/>
      <dgm:spPr/>
    </dgm:pt>
    <dgm:pt modelId="{C6D41EEE-00A7-47EE-8C09-4BDC835E0BB0}" type="pres">
      <dgm:prSet presAssocID="{551CE26A-6671-4C0C-801A-65902E7B4F9E}" presName="hierChild4" presStyleCnt="0"/>
      <dgm:spPr/>
    </dgm:pt>
    <dgm:pt modelId="{232DFC94-DF5C-4FB4-A204-577A3AF4F8B5}" type="pres">
      <dgm:prSet presAssocID="{551CE26A-6671-4C0C-801A-65902E7B4F9E}" presName="hierChild5" presStyleCnt="0"/>
      <dgm:spPr/>
    </dgm:pt>
    <dgm:pt modelId="{83C45765-34BE-42AC-B928-12B3D298764D}" type="pres">
      <dgm:prSet presAssocID="{0CA4B7B4-17E7-4E22-8BC9-245E780E2D3E}" presName="Name28" presStyleLbl="parChTrans1D2" presStyleIdx="1" presStyleCnt="6"/>
      <dgm:spPr/>
    </dgm:pt>
    <dgm:pt modelId="{04F930F7-39F4-414A-954C-F8545490D823}" type="pres">
      <dgm:prSet presAssocID="{35A8CE5E-2912-492E-9B1D-FF08ECA524DA}" presName="hierRoot2" presStyleCnt="0">
        <dgm:presLayoutVars>
          <dgm:hierBranch val="init"/>
        </dgm:presLayoutVars>
      </dgm:prSet>
      <dgm:spPr/>
    </dgm:pt>
    <dgm:pt modelId="{CD449D68-83E2-497B-9BA8-855CDCD211DA}" type="pres">
      <dgm:prSet presAssocID="{35A8CE5E-2912-492E-9B1D-FF08ECA524DA}" presName="rootComposite2" presStyleCnt="0"/>
      <dgm:spPr/>
    </dgm:pt>
    <dgm:pt modelId="{0EE1156A-B1C9-4B3C-A49A-8E59773EA02B}" type="pres">
      <dgm:prSet presAssocID="{35A8CE5E-2912-492E-9B1D-FF08ECA524DA}" presName="rootText2" presStyleLbl="alignAcc1" presStyleIdx="0" presStyleCnt="0">
        <dgm:presLayoutVars>
          <dgm:chPref val="3"/>
        </dgm:presLayoutVars>
      </dgm:prSet>
      <dgm:spPr/>
    </dgm:pt>
    <dgm:pt modelId="{E057A40B-C91F-4DEB-AD68-65A3B457AAD5}" type="pres">
      <dgm:prSet presAssocID="{35A8CE5E-2912-492E-9B1D-FF08ECA524DA}" presName="topArc2" presStyleLbl="parChTrans1D1" presStyleIdx="4" presStyleCnt="14"/>
      <dgm:spPr/>
    </dgm:pt>
    <dgm:pt modelId="{5A501D87-530F-4AD8-AC12-010710EE294F}" type="pres">
      <dgm:prSet presAssocID="{35A8CE5E-2912-492E-9B1D-FF08ECA524DA}" presName="bottomArc2" presStyleLbl="parChTrans1D1" presStyleIdx="5" presStyleCnt="14"/>
      <dgm:spPr/>
    </dgm:pt>
    <dgm:pt modelId="{5D74E82A-679D-4C77-8E62-6141871AD600}" type="pres">
      <dgm:prSet presAssocID="{35A8CE5E-2912-492E-9B1D-FF08ECA524DA}" presName="topConnNode2" presStyleLbl="node2" presStyleIdx="0" presStyleCnt="0"/>
      <dgm:spPr/>
    </dgm:pt>
    <dgm:pt modelId="{D84A00F5-704A-487E-A214-05181A16032F}" type="pres">
      <dgm:prSet presAssocID="{35A8CE5E-2912-492E-9B1D-FF08ECA524DA}" presName="hierChild4" presStyleCnt="0"/>
      <dgm:spPr/>
    </dgm:pt>
    <dgm:pt modelId="{FE433ED0-245D-4F81-A61A-677E7238C03C}" type="pres">
      <dgm:prSet presAssocID="{35A8CE5E-2912-492E-9B1D-FF08ECA524DA}" presName="hierChild5" presStyleCnt="0"/>
      <dgm:spPr/>
    </dgm:pt>
    <dgm:pt modelId="{DA8D4B13-2D84-4C8A-9373-D6B4F96E3921}" type="pres">
      <dgm:prSet presAssocID="{A0673EE5-C3E4-4E41-8E4B-3A4E366AADEA}" presName="Name28" presStyleLbl="parChTrans1D2" presStyleIdx="2" presStyleCnt="6"/>
      <dgm:spPr/>
    </dgm:pt>
    <dgm:pt modelId="{A3176AB7-A0EC-4CC7-B37A-E8E449920A31}" type="pres">
      <dgm:prSet presAssocID="{118A1649-B3ED-44DA-A0A5-5AB00BA92BF5}" presName="hierRoot2" presStyleCnt="0">
        <dgm:presLayoutVars>
          <dgm:hierBranch val="init"/>
        </dgm:presLayoutVars>
      </dgm:prSet>
      <dgm:spPr/>
    </dgm:pt>
    <dgm:pt modelId="{EC0D07BA-6304-4B48-82A8-61AE1F12EF50}" type="pres">
      <dgm:prSet presAssocID="{118A1649-B3ED-44DA-A0A5-5AB00BA92BF5}" presName="rootComposite2" presStyleCnt="0"/>
      <dgm:spPr/>
    </dgm:pt>
    <dgm:pt modelId="{91B86919-1C96-4605-B0C2-C7B7784537DF}" type="pres">
      <dgm:prSet presAssocID="{118A1649-B3ED-44DA-A0A5-5AB00BA92BF5}" presName="rootText2" presStyleLbl="alignAcc1" presStyleIdx="0" presStyleCnt="0">
        <dgm:presLayoutVars>
          <dgm:chPref val="3"/>
        </dgm:presLayoutVars>
      </dgm:prSet>
      <dgm:spPr/>
    </dgm:pt>
    <dgm:pt modelId="{6ED1D1BD-EEF2-45C9-A19E-22C546BFEDA9}" type="pres">
      <dgm:prSet presAssocID="{118A1649-B3ED-44DA-A0A5-5AB00BA92BF5}" presName="topArc2" presStyleLbl="parChTrans1D1" presStyleIdx="6" presStyleCnt="14"/>
      <dgm:spPr/>
    </dgm:pt>
    <dgm:pt modelId="{26523D11-122A-413C-B95C-CE808B04C312}" type="pres">
      <dgm:prSet presAssocID="{118A1649-B3ED-44DA-A0A5-5AB00BA92BF5}" presName="bottomArc2" presStyleLbl="parChTrans1D1" presStyleIdx="7" presStyleCnt="14"/>
      <dgm:spPr/>
    </dgm:pt>
    <dgm:pt modelId="{476E8749-1540-4262-917A-97BC80E78620}" type="pres">
      <dgm:prSet presAssocID="{118A1649-B3ED-44DA-A0A5-5AB00BA92BF5}" presName="topConnNode2" presStyleLbl="node2" presStyleIdx="0" presStyleCnt="0"/>
      <dgm:spPr/>
    </dgm:pt>
    <dgm:pt modelId="{EF3D4000-7F74-42E6-BDCB-3F3468A70E54}" type="pres">
      <dgm:prSet presAssocID="{118A1649-B3ED-44DA-A0A5-5AB00BA92BF5}" presName="hierChild4" presStyleCnt="0"/>
      <dgm:spPr/>
    </dgm:pt>
    <dgm:pt modelId="{7775CABA-2E67-429A-B617-7BF353AD0968}" type="pres">
      <dgm:prSet presAssocID="{118A1649-B3ED-44DA-A0A5-5AB00BA92BF5}" presName="hierChild5" presStyleCnt="0"/>
      <dgm:spPr/>
    </dgm:pt>
    <dgm:pt modelId="{91F513D1-3F78-42AA-959C-5A904773DAAD}" type="pres">
      <dgm:prSet presAssocID="{C1675978-02DC-4EBE-92EC-99F074B79893}" presName="Name28" presStyleLbl="parChTrans1D2" presStyleIdx="3" presStyleCnt="6"/>
      <dgm:spPr/>
    </dgm:pt>
    <dgm:pt modelId="{8703DDC0-E140-4960-AF56-8B148F5737BA}" type="pres">
      <dgm:prSet presAssocID="{A0C65357-D025-4CF2-B32A-75F4313CDF9C}" presName="hierRoot2" presStyleCnt="0">
        <dgm:presLayoutVars>
          <dgm:hierBranch val="init"/>
        </dgm:presLayoutVars>
      </dgm:prSet>
      <dgm:spPr/>
    </dgm:pt>
    <dgm:pt modelId="{F4AC6300-E3CB-40D3-A89F-D7174C8C2D76}" type="pres">
      <dgm:prSet presAssocID="{A0C65357-D025-4CF2-B32A-75F4313CDF9C}" presName="rootComposite2" presStyleCnt="0"/>
      <dgm:spPr/>
    </dgm:pt>
    <dgm:pt modelId="{E67FF9BB-4214-46E4-BA56-CC504787D9B0}" type="pres">
      <dgm:prSet presAssocID="{A0C65357-D025-4CF2-B32A-75F4313CDF9C}" presName="rootText2" presStyleLbl="alignAcc1" presStyleIdx="0" presStyleCnt="0">
        <dgm:presLayoutVars>
          <dgm:chPref val="3"/>
        </dgm:presLayoutVars>
      </dgm:prSet>
      <dgm:spPr/>
    </dgm:pt>
    <dgm:pt modelId="{A2A5206B-193C-421F-8572-37C89310C8EA}" type="pres">
      <dgm:prSet presAssocID="{A0C65357-D025-4CF2-B32A-75F4313CDF9C}" presName="topArc2" presStyleLbl="parChTrans1D1" presStyleIdx="8" presStyleCnt="14"/>
      <dgm:spPr/>
    </dgm:pt>
    <dgm:pt modelId="{839A1567-1232-4348-BD62-70F015E9D6B3}" type="pres">
      <dgm:prSet presAssocID="{A0C65357-D025-4CF2-B32A-75F4313CDF9C}" presName="bottomArc2" presStyleLbl="parChTrans1D1" presStyleIdx="9" presStyleCnt="14"/>
      <dgm:spPr/>
    </dgm:pt>
    <dgm:pt modelId="{7EABE0DD-C69B-43DC-8E5E-C11D228F1F41}" type="pres">
      <dgm:prSet presAssocID="{A0C65357-D025-4CF2-B32A-75F4313CDF9C}" presName="topConnNode2" presStyleLbl="node2" presStyleIdx="0" presStyleCnt="0"/>
      <dgm:spPr/>
    </dgm:pt>
    <dgm:pt modelId="{D77C3A0D-BA4B-4ED7-9C10-D27EA3E31FF0}" type="pres">
      <dgm:prSet presAssocID="{A0C65357-D025-4CF2-B32A-75F4313CDF9C}" presName="hierChild4" presStyleCnt="0"/>
      <dgm:spPr/>
    </dgm:pt>
    <dgm:pt modelId="{A793CD58-B0E0-493F-B79F-641EE94AF460}" type="pres">
      <dgm:prSet presAssocID="{A0C65357-D025-4CF2-B32A-75F4313CDF9C}" presName="hierChild5" presStyleCnt="0"/>
      <dgm:spPr/>
    </dgm:pt>
    <dgm:pt modelId="{9CBF19F8-F84E-4F8C-848C-7EEA1F7A4698}" type="pres">
      <dgm:prSet presAssocID="{14CF346B-F06B-4F16-9ECA-BBC79E5A9053}" presName="Name28" presStyleLbl="parChTrans1D2" presStyleIdx="4" presStyleCnt="6"/>
      <dgm:spPr/>
    </dgm:pt>
    <dgm:pt modelId="{BCCC5EB7-9E98-4422-8BEC-0849A0D796DD}" type="pres">
      <dgm:prSet presAssocID="{ED42BB43-E2C6-4E4C-8737-9605F6634221}" presName="hierRoot2" presStyleCnt="0">
        <dgm:presLayoutVars>
          <dgm:hierBranch val="init"/>
        </dgm:presLayoutVars>
      </dgm:prSet>
      <dgm:spPr/>
    </dgm:pt>
    <dgm:pt modelId="{14BDCAB3-EE84-4B73-AB3D-4D8B422B2B1B}" type="pres">
      <dgm:prSet presAssocID="{ED42BB43-E2C6-4E4C-8737-9605F6634221}" presName="rootComposite2" presStyleCnt="0"/>
      <dgm:spPr/>
    </dgm:pt>
    <dgm:pt modelId="{9AC40BC7-8308-4261-AFBE-FA2779CEEF4F}" type="pres">
      <dgm:prSet presAssocID="{ED42BB43-E2C6-4E4C-8737-9605F6634221}" presName="rootText2" presStyleLbl="alignAcc1" presStyleIdx="0" presStyleCnt="0">
        <dgm:presLayoutVars>
          <dgm:chPref val="3"/>
        </dgm:presLayoutVars>
      </dgm:prSet>
      <dgm:spPr/>
    </dgm:pt>
    <dgm:pt modelId="{13595593-77BB-4298-8975-BFCA9A3A6D22}" type="pres">
      <dgm:prSet presAssocID="{ED42BB43-E2C6-4E4C-8737-9605F6634221}" presName="topArc2" presStyleLbl="parChTrans1D1" presStyleIdx="10" presStyleCnt="14"/>
      <dgm:spPr/>
    </dgm:pt>
    <dgm:pt modelId="{8FAEE2BB-F32C-4377-BEAF-B08B6EAE8B29}" type="pres">
      <dgm:prSet presAssocID="{ED42BB43-E2C6-4E4C-8737-9605F6634221}" presName="bottomArc2" presStyleLbl="parChTrans1D1" presStyleIdx="11" presStyleCnt="14"/>
      <dgm:spPr/>
    </dgm:pt>
    <dgm:pt modelId="{4D97D1A4-450F-4270-8F77-910AB58A2920}" type="pres">
      <dgm:prSet presAssocID="{ED42BB43-E2C6-4E4C-8737-9605F6634221}" presName="topConnNode2" presStyleLbl="node2" presStyleIdx="0" presStyleCnt="0"/>
      <dgm:spPr/>
    </dgm:pt>
    <dgm:pt modelId="{4C26D087-2D5D-43BD-B75C-5C47A7C64B5D}" type="pres">
      <dgm:prSet presAssocID="{ED42BB43-E2C6-4E4C-8737-9605F6634221}" presName="hierChild4" presStyleCnt="0"/>
      <dgm:spPr/>
    </dgm:pt>
    <dgm:pt modelId="{952594D1-9EEB-4C2B-87BE-27D9F2B4F2AB}" type="pres">
      <dgm:prSet presAssocID="{ED42BB43-E2C6-4E4C-8737-9605F6634221}" presName="hierChild5" presStyleCnt="0"/>
      <dgm:spPr/>
    </dgm:pt>
    <dgm:pt modelId="{75119F79-7685-45EC-A59E-13BF8057542D}" type="pres">
      <dgm:prSet presAssocID="{4B4C7C50-3E5D-4EBB-BDC6-EEABEC4BA5CF}" presName="Name28" presStyleLbl="parChTrans1D2" presStyleIdx="5" presStyleCnt="6"/>
      <dgm:spPr/>
    </dgm:pt>
    <dgm:pt modelId="{83653B8E-A24C-4DBA-8985-F29949DB7E64}" type="pres">
      <dgm:prSet presAssocID="{25074890-0FA1-421C-97F8-BDCB59669B64}" presName="hierRoot2" presStyleCnt="0">
        <dgm:presLayoutVars>
          <dgm:hierBranch val="init"/>
        </dgm:presLayoutVars>
      </dgm:prSet>
      <dgm:spPr/>
    </dgm:pt>
    <dgm:pt modelId="{A2E07EE8-679F-46E8-B3C6-717DBCD9DDD9}" type="pres">
      <dgm:prSet presAssocID="{25074890-0FA1-421C-97F8-BDCB59669B64}" presName="rootComposite2" presStyleCnt="0"/>
      <dgm:spPr/>
    </dgm:pt>
    <dgm:pt modelId="{06F9178A-13F2-4188-ACC8-D13D6187C70D}" type="pres">
      <dgm:prSet presAssocID="{25074890-0FA1-421C-97F8-BDCB59669B64}" presName="rootText2" presStyleLbl="alignAcc1" presStyleIdx="0" presStyleCnt="0">
        <dgm:presLayoutVars>
          <dgm:chPref val="3"/>
        </dgm:presLayoutVars>
      </dgm:prSet>
      <dgm:spPr/>
    </dgm:pt>
    <dgm:pt modelId="{5C689B7D-1D43-4FA3-97C9-0B83A45196BA}" type="pres">
      <dgm:prSet presAssocID="{25074890-0FA1-421C-97F8-BDCB59669B64}" presName="topArc2" presStyleLbl="parChTrans1D1" presStyleIdx="12" presStyleCnt="14"/>
      <dgm:spPr/>
    </dgm:pt>
    <dgm:pt modelId="{67E8A7F0-7BF9-4660-88A1-6722F4372873}" type="pres">
      <dgm:prSet presAssocID="{25074890-0FA1-421C-97F8-BDCB59669B64}" presName="bottomArc2" presStyleLbl="parChTrans1D1" presStyleIdx="13" presStyleCnt="14"/>
      <dgm:spPr/>
    </dgm:pt>
    <dgm:pt modelId="{8C7CE3FB-A957-4EB9-B093-39746449EC34}" type="pres">
      <dgm:prSet presAssocID="{25074890-0FA1-421C-97F8-BDCB59669B64}" presName="topConnNode2" presStyleLbl="node2" presStyleIdx="0" presStyleCnt="0"/>
      <dgm:spPr/>
    </dgm:pt>
    <dgm:pt modelId="{0ED8FE75-13FB-437C-BA5D-21792D6CE362}" type="pres">
      <dgm:prSet presAssocID="{25074890-0FA1-421C-97F8-BDCB59669B64}" presName="hierChild4" presStyleCnt="0"/>
      <dgm:spPr/>
    </dgm:pt>
    <dgm:pt modelId="{BAD3DBF2-10ED-4AA2-8F56-88EB5263D4C9}" type="pres">
      <dgm:prSet presAssocID="{25074890-0FA1-421C-97F8-BDCB59669B64}" presName="hierChild5" presStyleCnt="0"/>
      <dgm:spPr/>
    </dgm:pt>
    <dgm:pt modelId="{4F09F0C9-B760-4B18-8F29-4BCA9F311EE8}" type="pres">
      <dgm:prSet presAssocID="{27F34A47-13DB-4619-AF4F-02AA7C91DD32}" presName="hierChild3" presStyleCnt="0"/>
      <dgm:spPr/>
    </dgm:pt>
  </dgm:ptLst>
  <dgm:cxnLst>
    <dgm:cxn modelId="{E1A2C006-49A1-4C23-BF20-7C90E5A5CDEE}" type="presOf" srcId="{35A8CE5E-2912-492E-9B1D-FF08ECA524DA}" destId="{0EE1156A-B1C9-4B3C-A49A-8E59773EA02B}" srcOrd="0" destOrd="0" presId="urn:microsoft.com/office/officeart/2008/layout/HalfCircleOrganizationChart"/>
    <dgm:cxn modelId="{FFF11032-8FDB-46F4-A2EE-DF6F3266108F}" type="presOf" srcId="{25074890-0FA1-421C-97F8-BDCB59669B64}" destId="{8C7CE3FB-A957-4EB9-B093-39746449EC34}" srcOrd="1" destOrd="0" presId="urn:microsoft.com/office/officeart/2008/layout/HalfCircleOrganizationChart"/>
    <dgm:cxn modelId="{A53AB835-19E8-4412-AA63-A191202CADB0}" type="presOf" srcId="{27F34A47-13DB-4619-AF4F-02AA7C91DD32}" destId="{5C9B463A-5E3E-476F-8F51-FE2746C5B4F5}" srcOrd="1" destOrd="0" presId="urn:microsoft.com/office/officeart/2008/layout/HalfCircleOrganizationChart"/>
    <dgm:cxn modelId="{9693AF3C-1BE4-4AAC-AF0B-57D87F394E2A}" srcId="{27F34A47-13DB-4619-AF4F-02AA7C91DD32}" destId="{25074890-0FA1-421C-97F8-BDCB59669B64}" srcOrd="5" destOrd="0" parTransId="{4B4C7C50-3E5D-4EBB-BDC6-EEABEC4BA5CF}" sibTransId="{751DCDDA-641C-4CD1-9704-4C97BF73F823}"/>
    <dgm:cxn modelId="{A4450662-F7A6-44A4-9BB3-E60656CE70D5}" type="presOf" srcId="{118A1649-B3ED-44DA-A0A5-5AB00BA92BF5}" destId="{476E8749-1540-4262-917A-97BC80E78620}" srcOrd="1" destOrd="0" presId="urn:microsoft.com/office/officeart/2008/layout/HalfCircleOrganizationChart"/>
    <dgm:cxn modelId="{008B7B4B-DE1B-4878-913F-4E8A2D855C0D}" type="presOf" srcId="{0CA4B7B4-17E7-4E22-8BC9-245E780E2D3E}" destId="{83C45765-34BE-42AC-B928-12B3D298764D}" srcOrd="0" destOrd="0" presId="urn:microsoft.com/office/officeart/2008/layout/HalfCircleOrganizationChart"/>
    <dgm:cxn modelId="{4222014E-E300-47DE-88F0-1599E7CE00B5}" type="presOf" srcId="{25074890-0FA1-421C-97F8-BDCB59669B64}" destId="{06F9178A-13F2-4188-ACC8-D13D6187C70D}" srcOrd="0" destOrd="0" presId="urn:microsoft.com/office/officeart/2008/layout/HalfCircleOrganizationChart"/>
    <dgm:cxn modelId="{A5255C4E-31A5-4AAD-976F-49FFA86FD3A8}" type="presOf" srcId="{38A19BDD-8265-48FC-839F-7D7930CCC16C}" destId="{08B36DB7-7F95-41FB-895F-D128EE6C846A}" srcOrd="0" destOrd="0" presId="urn:microsoft.com/office/officeart/2008/layout/HalfCircleOrganizationChart"/>
    <dgm:cxn modelId="{4CC6A471-BE04-4B63-B973-D1ED0A5AD639}" srcId="{27F34A47-13DB-4619-AF4F-02AA7C91DD32}" destId="{A0C65357-D025-4CF2-B32A-75F4313CDF9C}" srcOrd="3" destOrd="0" parTransId="{C1675978-02DC-4EBE-92EC-99F074B79893}" sibTransId="{F03E8BF6-DA63-497E-8735-7631A161B1BE}"/>
    <dgm:cxn modelId="{749B6979-B2A8-4619-A105-FDDE66F5825F}" type="presOf" srcId="{14CF346B-F06B-4F16-9ECA-BBC79E5A9053}" destId="{9CBF19F8-F84E-4F8C-848C-7EEA1F7A4698}" srcOrd="0" destOrd="0" presId="urn:microsoft.com/office/officeart/2008/layout/HalfCircleOrganizationChart"/>
    <dgm:cxn modelId="{0DB2A559-AE52-4579-8ED7-F4FE78BC8223}" srcId="{27F34A47-13DB-4619-AF4F-02AA7C91DD32}" destId="{35A8CE5E-2912-492E-9B1D-FF08ECA524DA}" srcOrd="1" destOrd="0" parTransId="{0CA4B7B4-17E7-4E22-8BC9-245E780E2D3E}" sibTransId="{427DD756-3401-4397-B761-680DDD758C8A}"/>
    <dgm:cxn modelId="{78299D82-FEA5-4FE1-AAAB-3C26BF175A51}" type="presOf" srcId="{551CE26A-6671-4C0C-801A-65902E7B4F9E}" destId="{1EC791D2-F0CB-464D-B5C9-62C479BDC9E3}" srcOrd="0" destOrd="0" presId="urn:microsoft.com/office/officeart/2008/layout/HalfCircleOrganizationChart"/>
    <dgm:cxn modelId="{F44FA495-8892-417E-BF92-78337E51C5B8}" type="presOf" srcId="{4B4C7C50-3E5D-4EBB-BDC6-EEABEC4BA5CF}" destId="{75119F79-7685-45EC-A59E-13BF8057542D}" srcOrd="0" destOrd="0" presId="urn:microsoft.com/office/officeart/2008/layout/HalfCircleOrganizationChart"/>
    <dgm:cxn modelId="{34FDCD9D-DE64-450B-A840-7F477AB8F65B}" type="presOf" srcId="{A0C65357-D025-4CF2-B32A-75F4313CDF9C}" destId="{E67FF9BB-4214-46E4-BA56-CC504787D9B0}" srcOrd="0" destOrd="0" presId="urn:microsoft.com/office/officeart/2008/layout/HalfCircleOrganizationChart"/>
    <dgm:cxn modelId="{2F5CE0B0-33CE-4A12-A1FB-08A516C0161E}" type="presOf" srcId="{ED42BB43-E2C6-4E4C-8737-9605F6634221}" destId="{4D97D1A4-450F-4270-8F77-910AB58A2920}" srcOrd="1" destOrd="0" presId="urn:microsoft.com/office/officeart/2008/layout/HalfCircleOrganizationChart"/>
    <dgm:cxn modelId="{B038CCB6-9CAA-4A38-B290-C921F8E3C036}" srcId="{27F34A47-13DB-4619-AF4F-02AA7C91DD32}" destId="{551CE26A-6671-4C0C-801A-65902E7B4F9E}" srcOrd="0" destOrd="0" parTransId="{38A19BDD-8265-48FC-839F-7D7930CCC16C}" sibTransId="{63B56555-6240-46FE-A2A9-6263381135E3}"/>
    <dgm:cxn modelId="{F2F37EBF-0317-483D-98FF-3350F94FBE5C}" type="presOf" srcId="{A0C65357-D025-4CF2-B32A-75F4313CDF9C}" destId="{7EABE0DD-C69B-43DC-8E5E-C11D228F1F41}" srcOrd="1" destOrd="0" presId="urn:microsoft.com/office/officeart/2008/layout/HalfCircleOrganizationChart"/>
    <dgm:cxn modelId="{2CF6F2C1-6209-4A90-8E4A-5790662BF971}" type="presOf" srcId="{ED42BB43-E2C6-4E4C-8737-9605F6634221}" destId="{9AC40BC7-8308-4261-AFBE-FA2779CEEF4F}" srcOrd="0" destOrd="0" presId="urn:microsoft.com/office/officeart/2008/layout/HalfCircleOrganizationChart"/>
    <dgm:cxn modelId="{A70974DC-74CC-4BE7-9A7D-979DB315BC5B}" srcId="{4821680A-C313-4AD6-8764-F115DE0F88AA}" destId="{27F34A47-13DB-4619-AF4F-02AA7C91DD32}" srcOrd="0" destOrd="0" parTransId="{C6C9C871-EA3A-4F03-84C5-FD150FD1DEC6}" sibTransId="{F3F1C834-8309-4574-8D6C-DA1B2BC428AA}"/>
    <dgm:cxn modelId="{63B441E6-EEB0-4526-B1B1-B371FE1E28FE}" type="presOf" srcId="{4821680A-C313-4AD6-8764-F115DE0F88AA}" destId="{325AE484-B182-4A5F-8C6B-C2FBD3215162}" srcOrd="0" destOrd="0" presId="urn:microsoft.com/office/officeart/2008/layout/HalfCircleOrganizationChart"/>
    <dgm:cxn modelId="{B17EF5EB-F220-4FF5-8D9D-A757A8FCB99E}" type="presOf" srcId="{27F34A47-13DB-4619-AF4F-02AA7C91DD32}" destId="{187B13BB-9B07-4BBD-B394-8229A215179A}" srcOrd="0" destOrd="0" presId="urn:microsoft.com/office/officeart/2008/layout/HalfCircleOrganizationChart"/>
    <dgm:cxn modelId="{D280FAEE-EBFA-411D-B384-A409C7871F33}" type="presOf" srcId="{551CE26A-6671-4C0C-801A-65902E7B4F9E}" destId="{FA346F69-2851-4AA8-BFE4-46A410698185}" srcOrd="1" destOrd="0" presId="urn:microsoft.com/office/officeart/2008/layout/HalfCircleOrganizationChart"/>
    <dgm:cxn modelId="{999EE6F0-D8D3-4F2D-BE8B-DAE7057D87FB}" srcId="{27F34A47-13DB-4619-AF4F-02AA7C91DD32}" destId="{118A1649-B3ED-44DA-A0A5-5AB00BA92BF5}" srcOrd="2" destOrd="0" parTransId="{A0673EE5-C3E4-4E41-8E4B-3A4E366AADEA}" sibTransId="{35153AB7-B619-4A16-A77C-99692AB2E6E1}"/>
    <dgm:cxn modelId="{D73D54F1-8092-4059-85D9-57DD982AE403}" type="presOf" srcId="{C1675978-02DC-4EBE-92EC-99F074B79893}" destId="{91F513D1-3F78-42AA-959C-5A904773DAAD}" srcOrd="0" destOrd="0" presId="urn:microsoft.com/office/officeart/2008/layout/HalfCircleOrganizationChart"/>
    <dgm:cxn modelId="{2306C4F7-2AA2-4002-A88E-6F3D81E8419B}" srcId="{27F34A47-13DB-4619-AF4F-02AA7C91DD32}" destId="{ED42BB43-E2C6-4E4C-8737-9605F6634221}" srcOrd="4" destOrd="0" parTransId="{14CF346B-F06B-4F16-9ECA-BBC79E5A9053}" sibTransId="{DBB39C3E-8CBE-4419-89C0-4887663AD542}"/>
    <dgm:cxn modelId="{E401F3F7-2539-4D04-A668-89F4944CB5D8}" type="presOf" srcId="{35A8CE5E-2912-492E-9B1D-FF08ECA524DA}" destId="{5D74E82A-679D-4C77-8E62-6141871AD600}" srcOrd="1" destOrd="0" presId="urn:microsoft.com/office/officeart/2008/layout/HalfCircleOrganizationChart"/>
    <dgm:cxn modelId="{9F7C51FA-2356-48F1-85CE-02F5DF1F57D8}" type="presOf" srcId="{118A1649-B3ED-44DA-A0A5-5AB00BA92BF5}" destId="{91B86919-1C96-4605-B0C2-C7B7784537DF}" srcOrd="0" destOrd="0" presId="urn:microsoft.com/office/officeart/2008/layout/HalfCircleOrganizationChart"/>
    <dgm:cxn modelId="{1B0101FB-C5E9-4BE0-8C66-77412F7D2432}" type="presOf" srcId="{A0673EE5-C3E4-4E41-8E4B-3A4E366AADEA}" destId="{DA8D4B13-2D84-4C8A-9373-D6B4F96E3921}" srcOrd="0" destOrd="0" presId="urn:microsoft.com/office/officeart/2008/layout/HalfCircleOrganizationChart"/>
    <dgm:cxn modelId="{47CD6150-CABC-4EBC-AFC7-DD00D3257E9A}" type="presParOf" srcId="{325AE484-B182-4A5F-8C6B-C2FBD3215162}" destId="{1C595348-F61C-4044-866B-EE985AF1D49E}" srcOrd="0" destOrd="0" presId="urn:microsoft.com/office/officeart/2008/layout/HalfCircleOrganizationChart"/>
    <dgm:cxn modelId="{AFB7E4F1-5D4B-4F29-885E-2B75BDA41602}" type="presParOf" srcId="{1C595348-F61C-4044-866B-EE985AF1D49E}" destId="{DC0E56CF-7506-49E9-A709-2EA363BADA41}" srcOrd="0" destOrd="0" presId="urn:microsoft.com/office/officeart/2008/layout/HalfCircleOrganizationChart"/>
    <dgm:cxn modelId="{B5DACECF-F208-4C3A-950C-EFB56E10F8EA}" type="presParOf" srcId="{DC0E56CF-7506-49E9-A709-2EA363BADA41}" destId="{187B13BB-9B07-4BBD-B394-8229A215179A}" srcOrd="0" destOrd="0" presId="urn:microsoft.com/office/officeart/2008/layout/HalfCircleOrganizationChart"/>
    <dgm:cxn modelId="{D10EC76F-30BC-429B-8771-2A833B10F399}" type="presParOf" srcId="{DC0E56CF-7506-49E9-A709-2EA363BADA41}" destId="{03D87A2C-BA6B-4C5B-9EBD-072CCE34118D}" srcOrd="1" destOrd="0" presId="urn:microsoft.com/office/officeart/2008/layout/HalfCircleOrganizationChart"/>
    <dgm:cxn modelId="{C1774C62-8657-43B7-AF31-214201B7F978}" type="presParOf" srcId="{DC0E56CF-7506-49E9-A709-2EA363BADA41}" destId="{99639E35-2FFA-480F-B4C9-7F3943810C34}" srcOrd="2" destOrd="0" presId="urn:microsoft.com/office/officeart/2008/layout/HalfCircleOrganizationChart"/>
    <dgm:cxn modelId="{638DCAE9-BED6-4D0B-900A-DD299B36CB01}" type="presParOf" srcId="{DC0E56CF-7506-49E9-A709-2EA363BADA41}" destId="{5C9B463A-5E3E-476F-8F51-FE2746C5B4F5}" srcOrd="3" destOrd="0" presId="urn:microsoft.com/office/officeart/2008/layout/HalfCircleOrganizationChart"/>
    <dgm:cxn modelId="{30223269-287D-4828-BB7B-B7E07CA0D9DF}" type="presParOf" srcId="{1C595348-F61C-4044-866B-EE985AF1D49E}" destId="{761C5D3C-5575-4ADD-9A34-5650C72310C0}" srcOrd="1" destOrd="0" presId="urn:microsoft.com/office/officeart/2008/layout/HalfCircleOrganizationChart"/>
    <dgm:cxn modelId="{330B1355-A341-4F2B-B554-742FE91D0125}" type="presParOf" srcId="{761C5D3C-5575-4ADD-9A34-5650C72310C0}" destId="{08B36DB7-7F95-41FB-895F-D128EE6C846A}" srcOrd="0" destOrd="0" presId="urn:microsoft.com/office/officeart/2008/layout/HalfCircleOrganizationChart"/>
    <dgm:cxn modelId="{A012DC4B-C550-410C-B31F-ED205D905CD9}" type="presParOf" srcId="{761C5D3C-5575-4ADD-9A34-5650C72310C0}" destId="{DD6A6D69-8178-4728-AFE3-B319A273B53F}" srcOrd="1" destOrd="0" presId="urn:microsoft.com/office/officeart/2008/layout/HalfCircleOrganizationChart"/>
    <dgm:cxn modelId="{FEF97637-FF20-4EB8-B541-9C6F61F0F1F2}" type="presParOf" srcId="{DD6A6D69-8178-4728-AFE3-B319A273B53F}" destId="{F8BD80A1-4968-48EF-A94E-4F3408BA5970}" srcOrd="0" destOrd="0" presId="urn:microsoft.com/office/officeart/2008/layout/HalfCircleOrganizationChart"/>
    <dgm:cxn modelId="{F95C0D39-6192-48A3-AF74-EADC99B9FB9D}" type="presParOf" srcId="{F8BD80A1-4968-48EF-A94E-4F3408BA5970}" destId="{1EC791D2-F0CB-464D-B5C9-62C479BDC9E3}" srcOrd="0" destOrd="0" presId="urn:microsoft.com/office/officeart/2008/layout/HalfCircleOrganizationChart"/>
    <dgm:cxn modelId="{E231E439-4CE3-444E-B87D-DCD9D7D9ACBD}" type="presParOf" srcId="{F8BD80A1-4968-48EF-A94E-4F3408BA5970}" destId="{4E07B92D-4780-47FE-8CED-C167AD104018}" srcOrd="1" destOrd="0" presId="urn:microsoft.com/office/officeart/2008/layout/HalfCircleOrganizationChart"/>
    <dgm:cxn modelId="{7223E012-23BF-4FB7-A3DE-F2F5FE48BAA7}" type="presParOf" srcId="{F8BD80A1-4968-48EF-A94E-4F3408BA5970}" destId="{2FFC8198-9844-4692-AF1F-1D7966822E3A}" srcOrd="2" destOrd="0" presId="urn:microsoft.com/office/officeart/2008/layout/HalfCircleOrganizationChart"/>
    <dgm:cxn modelId="{39DA7B45-2637-42E4-8181-2FC468F9F28B}" type="presParOf" srcId="{F8BD80A1-4968-48EF-A94E-4F3408BA5970}" destId="{FA346F69-2851-4AA8-BFE4-46A410698185}" srcOrd="3" destOrd="0" presId="urn:microsoft.com/office/officeart/2008/layout/HalfCircleOrganizationChart"/>
    <dgm:cxn modelId="{ECCCD479-8B28-4888-B15E-39CEBF79BA6B}" type="presParOf" srcId="{DD6A6D69-8178-4728-AFE3-B319A273B53F}" destId="{C6D41EEE-00A7-47EE-8C09-4BDC835E0BB0}" srcOrd="1" destOrd="0" presId="urn:microsoft.com/office/officeart/2008/layout/HalfCircleOrganizationChart"/>
    <dgm:cxn modelId="{D3566E73-46E6-416F-8957-6E1452E2F7BA}" type="presParOf" srcId="{DD6A6D69-8178-4728-AFE3-B319A273B53F}" destId="{232DFC94-DF5C-4FB4-A204-577A3AF4F8B5}" srcOrd="2" destOrd="0" presId="urn:microsoft.com/office/officeart/2008/layout/HalfCircleOrganizationChart"/>
    <dgm:cxn modelId="{EBC236EC-DC73-4947-B9C2-6ABD49E12B40}" type="presParOf" srcId="{761C5D3C-5575-4ADD-9A34-5650C72310C0}" destId="{83C45765-34BE-42AC-B928-12B3D298764D}" srcOrd="2" destOrd="0" presId="urn:microsoft.com/office/officeart/2008/layout/HalfCircleOrganizationChart"/>
    <dgm:cxn modelId="{B827BEB6-ADE4-4F75-B2E2-8A23670A39A1}" type="presParOf" srcId="{761C5D3C-5575-4ADD-9A34-5650C72310C0}" destId="{04F930F7-39F4-414A-954C-F8545490D823}" srcOrd="3" destOrd="0" presId="urn:microsoft.com/office/officeart/2008/layout/HalfCircleOrganizationChart"/>
    <dgm:cxn modelId="{D3658B3C-B3A7-4F86-A107-629000ABB2E6}" type="presParOf" srcId="{04F930F7-39F4-414A-954C-F8545490D823}" destId="{CD449D68-83E2-497B-9BA8-855CDCD211DA}" srcOrd="0" destOrd="0" presId="urn:microsoft.com/office/officeart/2008/layout/HalfCircleOrganizationChart"/>
    <dgm:cxn modelId="{4FD07B03-525B-4577-ACC9-465DC447CDC0}" type="presParOf" srcId="{CD449D68-83E2-497B-9BA8-855CDCD211DA}" destId="{0EE1156A-B1C9-4B3C-A49A-8E59773EA02B}" srcOrd="0" destOrd="0" presId="urn:microsoft.com/office/officeart/2008/layout/HalfCircleOrganizationChart"/>
    <dgm:cxn modelId="{95169ECE-8D30-45A7-A077-7F36AE19EEEA}" type="presParOf" srcId="{CD449D68-83E2-497B-9BA8-855CDCD211DA}" destId="{E057A40B-C91F-4DEB-AD68-65A3B457AAD5}" srcOrd="1" destOrd="0" presId="urn:microsoft.com/office/officeart/2008/layout/HalfCircleOrganizationChart"/>
    <dgm:cxn modelId="{B1909F41-49C7-4038-8D6B-C42DE91463DB}" type="presParOf" srcId="{CD449D68-83E2-497B-9BA8-855CDCD211DA}" destId="{5A501D87-530F-4AD8-AC12-010710EE294F}" srcOrd="2" destOrd="0" presId="urn:microsoft.com/office/officeart/2008/layout/HalfCircleOrganizationChart"/>
    <dgm:cxn modelId="{51A3A649-899F-4565-B514-F8D5422C6F90}" type="presParOf" srcId="{CD449D68-83E2-497B-9BA8-855CDCD211DA}" destId="{5D74E82A-679D-4C77-8E62-6141871AD600}" srcOrd="3" destOrd="0" presId="urn:microsoft.com/office/officeart/2008/layout/HalfCircleOrganizationChart"/>
    <dgm:cxn modelId="{4C87EC1E-EEA8-41C4-8DF8-BEB6DF174A62}" type="presParOf" srcId="{04F930F7-39F4-414A-954C-F8545490D823}" destId="{D84A00F5-704A-487E-A214-05181A16032F}" srcOrd="1" destOrd="0" presId="urn:microsoft.com/office/officeart/2008/layout/HalfCircleOrganizationChart"/>
    <dgm:cxn modelId="{B020D833-8EAC-4508-806D-3E69D7D6EA31}" type="presParOf" srcId="{04F930F7-39F4-414A-954C-F8545490D823}" destId="{FE433ED0-245D-4F81-A61A-677E7238C03C}" srcOrd="2" destOrd="0" presId="urn:microsoft.com/office/officeart/2008/layout/HalfCircleOrganizationChart"/>
    <dgm:cxn modelId="{82C0E3CA-C353-455F-8D04-0411D297236C}" type="presParOf" srcId="{761C5D3C-5575-4ADD-9A34-5650C72310C0}" destId="{DA8D4B13-2D84-4C8A-9373-D6B4F96E3921}" srcOrd="4" destOrd="0" presId="urn:microsoft.com/office/officeart/2008/layout/HalfCircleOrganizationChart"/>
    <dgm:cxn modelId="{23795FD9-A514-4CCB-835A-12680FDFF87E}" type="presParOf" srcId="{761C5D3C-5575-4ADD-9A34-5650C72310C0}" destId="{A3176AB7-A0EC-4CC7-B37A-E8E449920A31}" srcOrd="5" destOrd="0" presId="urn:microsoft.com/office/officeart/2008/layout/HalfCircleOrganizationChart"/>
    <dgm:cxn modelId="{63D2E850-11BF-4D40-A843-EA576193B0AA}" type="presParOf" srcId="{A3176AB7-A0EC-4CC7-B37A-E8E449920A31}" destId="{EC0D07BA-6304-4B48-82A8-61AE1F12EF50}" srcOrd="0" destOrd="0" presId="urn:microsoft.com/office/officeart/2008/layout/HalfCircleOrganizationChart"/>
    <dgm:cxn modelId="{80DDC433-0712-453B-9C53-E687E49069CA}" type="presParOf" srcId="{EC0D07BA-6304-4B48-82A8-61AE1F12EF50}" destId="{91B86919-1C96-4605-B0C2-C7B7784537DF}" srcOrd="0" destOrd="0" presId="urn:microsoft.com/office/officeart/2008/layout/HalfCircleOrganizationChart"/>
    <dgm:cxn modelId="{44291DFE-857D-4175-B9C5-A836CEFCC3E1}" type="presParOf" srcId="{EC0D07BA-6304-4B48-82A8-61AE1F12EF50}" destId="{6ED1D1BD-EEF2-45C9-A19E-22C546BFEDA9}" srcOrd="1" destOrd="0" presId="urn:microsoft.com/office/officeart/2008/layout/HalfCircleOrganizationChart"/>
    <dgm:cxn modelId="{94A3DA19-03AC-450F-B216-4BADDA4B2D46}" type="presParOf" srcId="{EC0D07BA-6304-4B48-82A8-61AE1F12EF50}" destId="{26523D11-122A-413C-B95C-CE808B04C312}" srcOrd="2" destOrd="0" presId="urn:microsoft.com/office/officeart/2008/layout/HalfCircleOrganizationChart"/>
    <dgm:cxn modelId="{8DC4587C-5383-4491-A795-4F77074CC3D0}" type="presParOf" srcId="{EC0D07BA-6304-4B48-82A8-61AE1F12EF50}" destId="{476E8749-1540-4262-917A-97BC80E78620}" srcOrd="3" destOrd="0" presId="urn:microsoft.com/office/officeart/2008/layout/HalfCircleOrganizationChart"/>
    <dgm:cxn modelId="{FA1D51B6-F638-4E61-AEAB-632D0F88622B}" type="presParOf" srcId="{A3176AB7-A0EC-4CC7-B37A-E8E449920A31}" destId="{EF3D4000-7F74-42E6-BDCB-3F3468A70E54}" srcOrd="1" destOrd="0" presId="urn:microsoft.com/office/officeart/2008/layout/HalfCircleOrganizationChart"/>
    <dgm:cxn modelId="{F85A0BF0-DD92-430F-B47D-987F68CCBE49}" type="presParOf" srcId="{A3176AB7-A0EC-4CC7-B37A-E8E449920A31}" destId="{7775CABA-2E67-429A-B617-7BF353AD0968}" srcOrd="2" destOrd="0" presId="urn:microsoft.com/office/officeart/2008/layout/HalfCircleOrganizationChart"/>
    <dgm:cxn modelId="{219E1C2F-C277-411A-A456-80B7C6C2A61E}" type="presParOf" srcId="{761C5D3C-5575-4ADD-9A34-5650C72310C0}" destId="{91F513D1-3F78-42AA-959C-5A904773DAAD}" srcOrd="6" destOrd="0" presId="urn:microsoft.com/office/officeart/2008/layout/HalfCircleOrganizationChart"/>
    <dgm:cxn modelId="{3DD264EA-2DB1-41C7-9649-32EF07391463}" type="presParOf" srcId="{761C5D3C-5575-4ADD-9A34-5650C72310C0}" destId="{8703DDC0-E140-4960-AF56-8B148F5737BA}" srcOrd="7" destOrd="0" presId="urn:microsoft.com/office/officeart/2008/layout/HalfCircleOrganizationChart"/>
    <dgm:cxn modelId="{4F4858EB-95E0-4AD1-BCED-8E2779686DA7}" type="presParOf" srcId="{8703DDC0-E140-4960-AF56-8B148F5737BA}" destId="{F4AC6300-E3CB-40D3-A89F-D7174C8C2D76}" srcOrd="0" destOrd="0" presId="urn:microsoft.com/office/officeart/2008/layout/HalfCircleOrganizationChart"/>
    <dgm:cxn modelId="{9D7B8FDB-3C08-4376-9187-03C6702A1151}" type="presParOf" srcId="{F4AC6300-E3CB-40D3-A89F-D7174C8C2D76}" destId="{E67FF9BB-4214-46E4-BA56-CC504787D9B0}" srcOrd="0" destOrd="0" presId="urn:microsoft.com/office/officeart/2008/layout/HalfCircleOrganizationChart"/>
    <dgm:cxn modelId="{5A2638B9-3DCF-40E4-A90E-01D4CC318718}" type="presParOf" srcId="{F4AC6300-E3CB-40D3-A89F-D7174C8C2D76}" destId="{A2A5206B-193C-421F-8572-37C89310C8EA}" srcOrd="1" destOrd="0" presId="urn:microsoft.com/office/officeart/2008/layout/HalfCircleOrganizationChart"/>
    <dgm:cxn modelId="{52692380-2F78-48DA-8758-0566C9BB5D0C}" type="presParOf" srcId="{F4AC6300-E3CB-40D3-A89F-D7174C8C2D76}" destId="{839A1567-1232-4348-BD62-70F015E9D6B3}" srcOrd="2" destOrd="0" presId="urn:microsoft.com/office/officeart/2008/layout/HalfCircleOrganizationChart"/>
    <dgm:cxn modelId="{CDC54B24-A4D0-4846-BE87-2822BA6B6655}" type="presParOf" srcId="{F4AC6300-E3CB-40D3-A89F-D7174C8C2D76}" destId="{7EABE0DD-C69B-43DC-8E5E-C11D228F1F41}" srcOrd="3" destOrd="0" presId="urn:microsoft.com/office/officeart/2008/layout/HalfCircleOrganizationChart"/>
    <dgm:cxn modelId="{10EBAA65-628D-499F-8295-197B42A12718}" type="presParOf" srcId="{8703DDC0-E140-4960-AF56-8B148F5737BA}" destId="{D77C3A0D-BA4B-4ED7-9C10-D27EA3E31FF0}" srcOrd="1" destOrd="0" presId="urn:microsoft.com/office/officeart/2008/layout/HalfCircleOrganizationChart"/>
    <dgm:cxn modelId="{43AD1197-61D4-477B-8B07-62AF8A5989FC}" type="presParOf" srcId="{8703DDC0-E140-4960-AF56-8B148F5737BA}" destId="{A793CD58-B0E0-493F-B79F-641EE94AF460}" srcOrd="2" destOrd="0" presId="urn:microsoft.com/office/officeart/2008/layout/HalfCircleOrganizationChart"/>
    <dgm:cxn modelId="{38BA5AE2-24D8-45DF-8ED2-D49103665912}" type="presParOf" srcId="{761C5D3C-5575-4ADD-9A34-5650C72310C0}" destId="{9CBF19F8-F84E-4F8C-848C-7EEA1F7A4698}" srcOrd="8" destOrd="0" presId="urn:microsoft.com/office/officeart/2008/layout/HalfCircleOrganizationChart"/>
    <dgm:cxn modelId="{1B64D7AF-36F2-47EB-ADA8-C3A93D7831C3}" type="presParOf" srcId="{761C5D3C-5575-4ADD-9A34-5650C72310C0}" destId="{BCCC5EB7-9E98-4422-8BEC-0849A0D796DD}" srcOrd="9" destOrd="0" presId="urn:microsoft.com/office/officeart/2008/layout/HalfCircleOrganizationChart"/>
    <dgm:cxn modelId="{13CFFD73-6AE5-44DF-A62F-3EAC92F8657E}" type="presParOf" srcId="{BCCC5EB7-9E98-4422-8BEC-0849A0D796DD}" destId="{14BDCAB3-EE84-4B73-AB3D-4D8B422B2B1B}" srcOrd="0" destOrd="0" presId="urn:microsoft.com/office/officeart/2008/layout/HalfCircleOrganizationChart"/>
    <dgm:cxn modelId="{B429FD53-BCCE-48EF-8F09-ABEC29AEE3A1}" type="presParOf" srcId="{14BDCAB3-EE84-4B73-AB3D-4D8B422B2B1B}" destId="{9AC40BC7-8308-4261-AFBE-FA2779CEEF4F}" srcOrd="0" destOrd="0" presId="urn:microsoft.com/office/officeart/2008/layout/HalfCircleOrganizationChart"/>
    <dgm:cxn modelId="{47203B2E-7FC1-408A-AA13-FCF5E587F0E2}" type="presParOf" srcId="{14BDCAB3-EE84-4B73-AB3D-4D8B422B2B1B}" destId="{13595593-77BB-4298-8975-BFCA9A3A6D22}" srcOrd="1" destOrd="0" presId="urn:microsoft.com/office/officeart/2008/layout/HalfCircleOrganizationChart"/>
    <dgm:cxn modelId="{ED0F6DD1-721A-457B-86C1-1B64CF133998}" type="presParOf" srcId="{14BDCAB3-EE84-4B73-AB3D-4D8B422B2B1B}" destId="{8FAEE2BB-F32C-4377-BEAF-B08B6EAE8B29}" srcOrd="2" destOrd="0" presId="urn:microsoft.com/office/officeart/2008/layout/HalfCircleOrganizationChart"/>
    <dgm:cxn modelId="{51757E01-C003-4BDE-A068-AE5BC6F6FFF1}" type="presParOf" srcId="{14BDCAB3-EE84-4B73-AB3D-4D8B422B2B1B}" destId="{4D97D1A4-450F-4270-8F77-910AB58A2920}" srcOrd="3" destOrd="0" presId="urn:microsoft.com/office/officeart/2008/layout/HalfCircleOrganizationChart"/>
    <dgm:cxn modelId="{8BBF53F7-3D40-4679-A8EB-0BAEA1408680}" type="presParOf" srcId="{BCCC5EB7-9E98-4422-8BEC-0849A0D796DD}" destId="{4C26D087-2D5D-43BD-B75C-5C47A7C64B5D}" srcOrd="1" destOrd="0" presId="urn:microsoft.com/office/officeart/2008/layout/HalfCircleOrganizationChart"/>
    <dgm:cxn modelId="{165C7D3B-95EF-4AA5-9F52-31E4709AFDF2}" type="presParOf" srcId="{BCCC5EB7-9E98-4422-8BEC-0849A0D796DD}" destId="{952594D1-9EEB-4C2B-87BE-27D9F2B4F2AB}" srcOrd="2" destOrd="0" presId="urn:microsoft.com/office/officeart/2008/layout/HalfCircleOrganizationChart"/>
    <dgm:cxn modelId="{D78A0C74-106C-4D59-86EF-731982221A01}" type="presParOf" srcId="{761C5D3C-5575-4ADD-9A34-5650C72310C0}" destId="{75119F79-7685-45EC-A59E-13BF8057542D}" srcOrd="10" destOrd="0" presId="urn:microsoft.com/office/officeart/2008/layout/HalfCircleOrganizationChart"/>
    <dgm:cxn modelId="{46D2884D-FD63-48C0-8B25-6AF7949D7498}" type="presParOf" srcId="{761C5D3C-5575-4ADD-9A34-5650C72310C0}" destId="{83653B8E-A24C-4DBA-8985-F29949DB7E64}" srcOrd="11" destOrd="0" presId="urn:microsoft.com/office/officeart/2008/layout/HalfCircleOrganizationChart"/>
    <dgm:cxn modelId="{CFBE63CB-2426-430B-B13A-34C8E35E4C9B}" type="presParOf" srcId="{83653B8E-A24C-4DBA-8985-F29949DB7E64}" destId="{A2E07EE8-679F-46E8-B3C6-717DBCD9DDD9}" srcOrd="0" destOrd="0" presId="urn:microsoft.com/office/officeart/2008/layout/HalfCircleOrganizationChart"/>
    <dgm:cxn modelId="{A93751D1-A64E-46FA-AC6E-3FFD3FD67A8F}" type="presParOf" srcId="{A2E07EE8-679F-46E8-B3C6-717DBCD9DDD9}" destId="{06F9178A-13F2-4188-ACC8-D13D6187C70D}" srcOrd="0" destOrd="0" presId="urn:microsoft.com/office/officeart/2008/layout/HalfCircleOrganizationChart"/>
    <dgm:cxn modelId="{2265EF53-8BD9-4855-85AC-19DF394B18F1}" type="presParOf" srcId="{A2E07EE8-679F-46E8-B3C6-717DBCD9DDD9}" destId="{5C689B7D-1D43-4FA3-97C9-0B83A45196BA}" srcOrd="1" destOrd="0" presId="urn:microsoft.com/office/officeart/2008/layout/HalfCircleOrganizationChart"/>
    <dgm:cxn modelId="{0FCFF047-7581-421E-99EA-1C5560A71A22}" type="presParOf" srcId="{A2E07EE8-679F-46E8-B3C6-717DBCD9DDD9}" destId="{67E8A7F0-7BF9-4660-88A1-6722F4372873}" srcOrd="2" destOrd="0" presId="urn:microsoft.com/office/officeart/2008/layout/HalfCircleOrganizationChart"/>
    <dgm:cxn modelId="{05E58C7A-66C1-498E-8259-D8936914DB0A}" type="presParOf" srcId="{A2E07EE8-679F-46E8-B3C6-717DBCD9DDD9}" destId="{8C7CE3FB-A957-4EB9-B093-39746449EC34}" srcOrd="3" destOrd="0" presId="urn:microsoft.com/office/officeart/2008/layout/HalfCircleOrganizationChart"/>
    <dgm:cxn modelId="{A387E5BB-5CB0-426B-AED1-43CEB73152B1}" type="presParOf" srcId="{83653B8E-A24C-4DBA-8985-F29949DB7E64}" destId="{0ED8FE75-13FB-437C-BA5D-21792D6CE362}" srcOrd="1" destOrd="0" presId="urn:microsoft.com/office/officeart/2008/layout/HalfCircleOrganizationChart"/>
    <dgm:cxn modelId="{50282773-B148-4B9B-861E-E54FE08F2F4E}" type="presParOf" srcId="{83653B8E-A24C-4DBA-8985-F29949DB7E64}" destId="{BAD3DBF2-10ED-4AA2-8F56-88EB5263D4C9}" srcOrd="2" destOrd="0" presId="urn:microsoft.com/office/officeart/2008/layout/HalfCircleOrganizationChart"/>
    <dgm:cxn modelId="{FC0C6799-B59E-4F00-9BA4-24903F67BEA3}" type="presParOf" srcId="{1C595348-F61C-4044-866B-EE985AF1D49E}" destId="{4F09F0C9-B760-4B18-8F29-4BCA9F311EE8}" srcOrd="2" destOrd="0" presId="urn:microsoft.com/office/officeart/2008/layout/HalfCircleOrganizationChart"/>
  </dgm:cxnLst>
  <dgm:bg>
    <a:effectLst>
      <a:outerShdw blurRad="76200" dist="12700" dir="8100000" sy="-23000" kx="800400" algn="br" rotWithShape="0">
        <a:prstClr val="black">
          <a:alpha val="2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1D3685-BEF6-4365-8E97-B00B29B36987}"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s-AR"/>
        </a:p>
      </dgm:t>
    </dgm:pt>
    <dgm:pt modelId="{6435A0B2-67DF-4FC9-9DF0-1968C963FF82}">
      <dgm:prSet phldrT="[Texto]"/>
      <dgm:spPr/>
      <dgm:t>
        <a:bodyPr/>
        <a:lstStyle/>
        <a:p>
          <a:r>
            <a:rPr lang="es-AR" dirty="0"/>
            <a:t>Pozos con GOR menor a 400 m3/m3, las mediciones del equipo tienen diferencia menor al 5%.</a:t>
          </a:r>
        </a:p>
      </dgm:t>
    </dgm:pt>
    <dgm:pt modelId="{13E2622A-2ABA-452D-976A-E0B929815C5D}" type="parTrans" cxnId="{F5CF00EB-BFFC-4CEE-8D58-28ECCC879FEF}">
      <dgm:prSet/>
      <dgm:spPr/>
      <dgm:t>
        <a:bodyPr/>
        <a:lstStyle/>
        <a:p>
          <a:endParaRPr lang="es-AR"/>
        </a:p>
      </dgm:t>
    </dgm:pt>
    <dgm:pt modelId="{F07381EC-C0CA-41B4-91E2-9639B3673538}" type="sibTrans" cxnId="{F5CF00EB-BFFC-4CEE-8D58-28ECCC879FEF}">
      <dgm:prSet/>
      <dgm:spPr/>
      <dgm:t>
        <a:bodyPr/>
        <a:lstStyle/>
        <a:p>
          <a:endParaRPr lang="es-AR"/>
        </a:p>
      </dgm:t>
    </dgm:pt>
    <dgm:pt modelId="{70008DB7-9012-4C4D-8232-4E71CAF62457}">
      <dgm:prSet phldrT="[Texto]"/>
      <dgm:spPr/>
      <dgm:t>
        <a:bodyPr/>
        <a:lstStyle/>
        <a:p>
          <a:r>
            <a:rPr lang="es-MX" dirty="0"/>
            <a:t>Más rentable que el uso de sensor de fondo en PCP</a:t>
          </a:r>
          <a:endParaRPr lang="es-AR" dirty="0"/>
        </a:p>
      </dgm:t>
    </dgm:pt>
    <dgm:pt modelId="{DA2B47DD-9454-41CC-A1A4-8BC15CF69302}" type="parTrans" cxnId="{B1B91ED4-E7AB-42A2-B6C5-663B5A3DEC18}">
      <dgm:prSet/>
      <dgm:spPr/>
      <dgm:t>
        <a:bodyPr/>
        <a:lstStyle/>
        <a:p>
          <a:endParaRPr lang="es-AR"/>
        </a:p>
      </dgm:t>
    </dgm:pt>
    <dgm:pt modelId="{AB0DFA7C-C323-4B59-82FA-35CC8A820EDE}" type="sibTrans" cxnId="{B1B91ED4-E7AB-42A2-B6C5-663B5A3DEC18}">
      <dgm:prSet/>
      <dgm:spPr/>
      <dgm:t>
        <a:bodyPr/>
        <a:lstStyle/>
        <a:p>
          <a:endParaRPr lang="es-AR"/>
        </a:p>
      </dgm:t>
    </dgm:pt>
    <dgm:pt modelId="{9EF67CD3-34E9-4BAD-B702-ED927A88C336}">
      <dgm:prSet phldrT="[Texto]"/>
      <dgm:spPr/>
      <dgm:t>
        <a:bodyPr/>
        <a:lstStyle/>
        <a:p>
          <a:r>
            <a:rPr lang="es-MX" dirty="0"/>
            <a:t>Fácil transporte y montaje, permite instalarlo en diferentes pozos una vez conseguido el punto de operación estable y optimizado.</a:t>
          </a:r>
          <a:endParaRPr lang="es-AR" dirty="0"/>
        </a:p>
      </dgm:t>
    </dgm:pt>
    <dgm:pt modelId="{5688EDE7-F8AF-4FF8-924C-C5F921C12734}" type="parTrans" cxnId="{CA2CA322-C4EB-4C37-8B52-2E889F775D2E}">
      <dgm:prSet/>
      <dgm:spPr/>
      <dgm:t>
        <a:bodyPr/>
        <a:lstStyle/>
        <a:p>
          <a:endParaRPr lang="es-AR"/>
        </a:p>
      </dgm:t>
    </dgm:pt>
    <dgm:pt modelId="{AAF69DF4-CDFA-45BC-825C-82CB20D4D31D}" type="sibTrans" cxnId="{CA2CA322-C4EB-4C37-8B52-2E889F775D2E}">
      <dgm:prSet/>
      <dgm:spPr/>
      <dgm:t>
        <a:bodyPr/>
        <a:lstStyle/>
        <a:p>
          <a:endParaRPr lang="es-AR"/>
        </a:p>
      </dgm:t>
    </dgm:pt>
    <dgm:pt modelId="{16E0F7C7-7C7D-4CAE-A0CE-B49E26A113F1}">
      <dgm:prSet phldrT="[Texto]"/>
      <dgm:spPr/>
      <dgm:t>
        <a:bodyPr/>
        <a:lstStyle/>
        <a:p>
          <a:r>
            <a:rPr lang="es-AR" dirty="0"/>
            <a:t>Limitante en pozo con GOR iguales o superiores a 1000 m3/m3 por el ruido asociado. Una alternativa, es el uso de electroválvulas que requieren adecuación de boca de pozo.</a:t>
          </a:r>
        </a:p>
      </dgm:t>
    </dgm:pt>
    <dgm:pt modelId="{CE5DD9C6-2CAD-4C9D-8709-BC0179C90EAF}" type="parTrans" cxnId="{0C9EED6E-B9FA-4541-B422-3F12DE283C38}">
      <dgm:prSet/>
      <dgm:spPr/>
      <dgm:t>
        <a:bodyPr/>
        <a:lstStyle/>
        <a:p>
          <a:endParaRPr lang="es-AR"/>
        </a:p>
      </dgm:t>
    </dgm:pt>
    <dgm:pt modelId="{59381B72-AD07-4851-BE9C-A116500E6031}" type="sibTrans" cxnId="{0C9EED6E-B9FA-4541-B422-3F12DE283C38}">
      <dgm:prSet/>
      <dgm:spPr/>
      <dgm:t>
        <a:bodyPr/>
        <a:lstStyle/>
        <a:p>
          <a:endParaRPr lang="es-AR"/>
        </a:p>
      </dgm:t>
    </dgm:pt>
    <dgm:pt modelId="{294CFF09-C7E5-4B7A-9993-DD0EFF7340F2}">
      <dgm:prSet phldrT="[Texto]"/>
      <dgm:spPr/>
      <dgm:t>
        <a:bodyPr/>
        <a:lstStyle/>
        <a:p>
          <a:r>
            <a:rPr lang="es-MX" dirty="0"/>
            <a:t>Limitante de medición en pozos con Presión Casing por debajo de 0,5bar. </a:t>
          </a:r>
          <a:r>
            <a:rPr lang="es-AR" dirty="0"/>
            <a:t>Una alternativa, es la adecuación del puente de producción para ganar contrapresión. </a:t>
          </a:r>
        </a:p>
      </dgm:t>
    </dgm:pt>
    <dgm:pt modelId="{C1CAA716-D26E-495A-9718-9EE95058B3EF}" type="parTrans" cxnId="{E1024F50-ADCC-4534-849B-77DBA1B04C45}">
      <dgm:prSet/>
      <dgm:spPr/>
      <dgm:t>
        <a:bodyPr/>
        <a:lstStyle/>
        <a:p>
          <a:endParaRPr lang="es-AR"/>
        </a:p>
      </dgm:t>
    </dgm:pt>
    <dgm:pt modelId="{2CDC748F-8DF2-41C2-91B5-CBAE7022C780}" type="sibTrans" cxnId="{E1024F50-ADCC-4534-849B-77DBA1B04C45}">
      <dgm:prSet/>
      <dgm:spPr/>
      <dgm:t>
        <a:bodyPr/>
        <a:lstStyle/>
        <a:p>
          <a:endParaRPr lang="es-AR"/>
        </a:p>
      </dgm:t>
    </dgm:pt>
    <dgm:pt modelId="{6284F9FC-B8D2-4DB4-B028-A654AEC252AB}">
      <dgm:prSet phldrT="[Texto]"/>
      <dgm:spPr/>
      <dgm:t>
        <a:bodyPr/>
        <a:lstStyle/>
        <a:p>
          <a:pPr>
            <a:buFont typeface="+mj-lt"/>
            <a:buAutoNum type="alphaLcPeriod"/>
          </a:pPr>
          <a:r>
            <a:rPr lang="es-MX" dirty="0"/>
            <a:t>Este Medidor se puede aplicar en el 50% del Parque de Pozo Productores del Negocio. </a:t>
          </a:r>
          <a:endParaRPr lang="es-AR" dirty="0"/>
        </a:p>
      </dgm:t>
    </dgm:pt>
    <dgm:pt modelId="{8D8E97BC-1856-450B-9972-C9F5A8C850CA}" type="parTrans" cxnId="{D663DC82-49D6-4DC9-A5EF-D49A5F64DA3B}">
      <dgm:prSet/>
      <dgm:spPr/>
      <dgm:t>
        <a:bodyPr/>
        <a:lstStyle/>
        <a:p>
          <a:endParaRPr lang="es-AR"/>
        </a:p>
      </dgm:t>
    </dgm:pt>
    <dgm:pt modelId="{BFF10B5D-ADD7-47FC-8CFE-5F11218A7990}" type="sibTrans" cxnId="{D663DC82-49D6-4DC9-A5EF-D49A5F64DA3B}">
      <dgm:prSet/>
      <dgm:spPr/>
      <dgm:t>
        <a:bodyPr/>
        <a:lstStyle/>
        <a:p>
          <a:endParaRPr lang="es-AR"/>
        </a:p>
      </dgm:t>
    </dgm:pt>
    <dgm:pt modelId="{BC49FDEE-5B23-465B-800D-EC964F66FECC}">
      <dgm:prSet phldrT="[Texto]"/>
      <dgm:spPr/>
      <dgm:t>
        <a:bodyPr/>
        <a:lstStyle/>
        <a:p>
          <a:r>
            <a:rPr lang="es-AR" dirty="0"/>
            <a:t>Protocolo exitoso, resultado 85%.</a:t>
          </a:r>
        </a:p>
      </dgm:t>
    </dgm:pt>
    <dgm:pt modelId="{5D88BFF5-99C4-4FFF-A916-A19F58B00A8D}" type="parTrans" cxnId="{BA719906-E7B4-42D6-ACE8-E57EC1E6D26E}">
      <dgm:prSet/>
      <dgm:spPr/>
      <dgm:t>
        <a:bodyPr/>
        <a:lstStyle/>
        <a:p>
          <a:endParaRPr lang="es-AR"/>
        </a:p>
      </dgm:t>
    </dgm:pt>
    <dgm:pt modelId="{B0049F63-F031-42A4-B938-C99A7A79B1D1}" type="sibTrans" cxnId="{BA719906-E7B4-42D6-ACE8-E57EC1E6D26E}">
      <dgm:prSet/>
      <dgm:spPr/>
      <dgm:t>
        <a:bodyPr/>
        <a:lstStyle/>
        <a:p>
          <a:endParaRPr lang="es-AR"/>
        </a:p>
      </dgm:t>
    </dgm:pt>
    <dgm:pt modelId="{B0450834-456C-4961-BE58-A7E5C9D2D72C}" type="pres">
      <dgm:prSet presAssocID="{E61D3685-BEF6-4365-8E97-B00B29B36987}" presName="linearFlow" presStyleCnt="0">
        <dgm:presLayoutVars>
          <dgm:dir/>
          <dgm:resizeHandles val="exact"/>
        </dgm:presLayoutVars>
      </dgm:prSet>
      <dgm:spPr/>
    </dgm:pt>
    <dgm:pt modelId="{D37D0A6B-1A5B-4326-B90D-3DA4A499CB5C}" type="pres">
      <dgm:prSet presAssocID="{BC49FDEE-5B23-465B-800D-EC964F66FECC}" presName="composite" presStyleCnt="0"/>
      <dgm:spPr/>
    </dgm:pt>
    <dgm:pt modelId="{496DAFFC-A455-4389-B84B-ECB98248DEC0}" type="pres">
      <dgm:prSet presAssocID="{BC49FDEE-5B23-465B-800D-EC964F66FECC}" presName="imgShp" presStyleLbl="fgImgPlace1" presStyleIdx="0" presStyleCnt="7" custLinFactNeighborX="-22354" custLinFactNeighborY="-10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rca de insignia1 con relleno sólido"/>
        </a:ext>
      </dgm:extLst>
    </dgm:pt>
    <dgm:pt modelId="{84D34B9C-425B-451F-A2D1-0FBBDC04092F}" type="pres">
      <dgm:prSet presAssocID="{BC49FDEE-5B23-465B-800D-EC964F66FECC}" presName="txShp" presStyleLbl="node1" presStyleIdx="0" presStyleCnt="7">
        <dgm:presLayoutVars>
          <dgm:bulletEnabled val="1"/>
        </dgm:presLayoutVars>
      </dgm:prSet>
      <dgm:spPr/>
    </dgm:pt>
    <dgm:pt modelId="{5AD64F7C-DB1B-414E-8721-CFB5452366B8}" type="pres">
      <dgm:prSet presAssocID="{B0049F63-F031-42A4-B938-C99A7A79B1D1}" presName="spacing" presStyleCnt="0"/>
      <dgm:spPr/>
    </dgm:pt>
    <dgm:pt modelId="{4710466B-B7F5-4F72-87A6-B981DCCF6993}" type="pres">
      <dgm:prSet presAssocID="{6435A0B2-67DF-4FC9-9DF0-1968C963FF82}" presName="composite" presStyleCnt="0"/>
      <dgm:spPr/>
    </dgm:pt>
    <dgm:pt modelId="{47135729-C76E-4DAC-B957-4A22929A4B6E}" type="pres">
      <dgm:prSet presAssocID="{6435A0B2-67DF-4FC9-9DF0-1968C963FF82}" presName="imgShp" presStyleLbl="fgImgPlace1" presStyleIdx="1" presStyleCnt="7" custLinFactNeighborX="-22354" custLinFactNeighborY="372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rca de insignia1 con relleno sólido"/>
        </a:ext>
      </dgm:extLst>
    </dgm:pt>
    <dgm:pt modelId="{C5B4410F-F72C-452B-AC35-78687DA79949}" type="pres">
      <dgm:prSet presAssocID="{6435A0B2-67DF-4FC9-9DF0-1968C963FF82}" presName="txShp" presStyleLbl="node1" presStyleIdx="1" presStyleCnt="7">
        <dgm:presLayoutVars>
          <dgm:bulletEnabled val="1"/>
        </dgm:presLayoutVars>
      </dgm:prSet>
      <dgm:spPr/>
    </dgm:pt>
    <dgm:pt modelId="{53DD4ACA-B1A8-4AD6-B814-29D0F8127EA1}" type="pres">
      <dgm:prSet presAssocID="{F07381EC-C0CA-41B4-91E2-9639B3673538}" presName="spacing" presStyleCnt="0"/>
      <dgm:spPr/>
    </dgm:pt>
    <dgm:pt modelId="{A57D5A9C-8011-4F98-81DC-21261E194D1B}" type="pres">
      <dgm:prSet presAssocID="{70008DB7-9012-4C4D-8232-4E71CAF62457}" presName="composite" presStyleCnt="0"/>
      <dgm:spPr/>
    </dgm:pt>
    <dgm:pt modelId="{B7D78FF2-6AEC-48C8-8EF4-0756F1621618}" type="pres">
      <dgm:prSet presAssocID="{70008DB7-9012-4C4D-8232-4E71CAF62457}" presName="imgShp" presStyleLbl="fgImgPlace1" presStyleIdx="2" presStyleCnt="7" custLinFactNeighborX="-22354" custLinFactNeighborY="212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rca de insignia1 con relleno sólido"/>
        </a:ext>
      </dgm:extLst>
    </dgm:pt>
    <dgm:pt modelId="{5A5A5A08-D85A-4003-87E9-65792072F5A5}" type="pres">
      <dgm:prSet presAssocID="{70008DB7-9012-4C4D-8232-4E71CAF62457}" presName="txShp" presStyleLbl="node1" presStyleIdx="2" presStyleCnt="7">
        <dgm:presLayoutVars>
          <dgm:bulletEnabled val="1"/>
        </dgm:presLayoutVars>
      </dgm:prSet>
      <dgm:spPr/>
    </dgm:pt>
    <dgm:pt modelId="{F5AF98CD-1C78-4B8B-A410-77A061ADE26C}" type="pres">
      <dgm:prSet presAssocID="{AB0DFA7C-C323-4B59-82FA-35CC8A820EDE}" presName="spacing" presStyleCnt="0"/>
      <dgm:spPr/>
    </dgm:pt>
    <dgm:pt modelId="{F7A9BC81-77F7-4BDF-BB88-6861FE5F1092}" type="pres">
      <dgm:prSet presAssocID="{9EF67CD3-34E9-4BAD-B702-ED927A88C336}" presName="composite" presStyleCnt="0"/>
      <dgm:spPr/>
    </dgm:pt>
    <dgm:pt modelId="{E57211F5-B304-48EB-BA82-A5F1B11F665E}" type="pres">
      <dgm:prSet presAssocID="{9EF67CD3-34E9-4BAD-B702-ED927A88C336}" presName="imgShp" presStyleLbl="fgImgPlace1" presStyleIdx="3" presStyleCnt="7" custLinFactNeighborX="-22354" custLinFactNeighborY="227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rca de insignia1 con relleno sólido"/>
        </a:ext>
      </dgm:extLst>
    </dgm:pt>
    <dgm:pt modelId="{C9346DFC-0421-4C77-A678-8AE881F68B71}" type="pres">
      <dgm:prSet presAssocID="{9EF67CD3-34E9-4BAD-B702-ED927A88C336}" presName="txShp" presStyleLbl="node1" presStyleIdx="3" presStyleCnt="7">
        <dgm:presLayoutVars>
          <dgm:bulletEnabled val="1"/>
        </dgm:presLayoutVars>
      </dgm:prSet>
      <dgm:spPr/>
    </dgm:pt>
    <dgm:pt modelId="{0D6E522F-18A1-4291-9812-032C1D712F78}" type="pres">
      <dgm:prSet presAssocID="{AAF69DF4-CDFA-45BC-825C-82CB20D4D31D}" presName="spacing" presStyleCnt="0"/>
      <dgm:spPr/>
    </dgm:pt>
    <dgm:pt modelId="{1008D0C0-0F6E-4043-AA35-D8C7379747E6}" type="pres">
      <dgm:prSet presAssocID="{16E0F7C7-7C7D-4CAE-A0CE-B49E26A113F1}" presName="composite" presStyleCnt="0"/>
      <dgm:spPr/>
    </dgm:pt>
    <dgm:pt modelId="{839FA9FA-A688-47C6-A8FD-E097084F992F}" type="pres">
      <dgm:prSet presAssocID="{16E0F7C7-7C7D-4CAE-A0CE-B49E26A113F1}" presName="imgShp" presStyleLbl="fgImgPlace1" presStyleIdx="4" presStyleCnt="7" custLinFactNeighborX="-22354" custLinFactNeighborY="37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rca de insignia1 con relleno sólido"/>
        </a:ext>
      </dgm:extLst>
    </dgm:pt>
    <dgm:pt modelId="{DB17A112-0983-4357-8DB8-3A4B3C2745FB}" type="pres">
      <dgm:prSet presAssocID="{16E0F7C7-7C7D-4CAE-A0CE-B49E26A113F1}" presName="txShp" presStyleLbl="node1" presStyleIdx="4" presStyleCnt="7">
        <dgm:presLayoutVars>
          <dgm:bulletEnabled val="1"/>
        </dgm:presLayoutVars>
      </dgm:prSet>
      <dgm:spPr/>
    </dgm:pt>
    <dgm:pt modelId="{34FB6C6A-875A-4FAC-AC92-BDE5CBD177F7}" type="pres">
      <dgm:prSet presAssocID="{59381B72-AD07-4851-BE9C-A116500E6031}" presName="spacing" presStyleCnt="0"/>
      <dgm:spPr/>
    </dgm:pt>
    <dgm:pt modelId="{F66EB3F0-6212-4CB1-8C8E-09007455C64F}" type="pres">
      <dgm:prSet presAssocID="{294CFF09-C7E5-4B7A-9993-DD0EFF7340F2}" presName="composite" presStyleCnt="0"/>
      <dgm:spPr/>
    </dgm:pt>
    <dgm:pt modelId="{ED0C4F56-13AC-4421-B266-7C39A7401906}" type="pres">
      <dgm:prSet presAssocID="{294CFF09-C7E5-4B7A-9993-DD0EFF7340F2}" presName="imgShp" presStyleLbl="fgImgPlace1" presStyleIdx="5" presStyleCnt="7" custLinFactNeighborX="-22354" custLinFactNeighborY="420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rca de insignia1 con relleno sólido"/>
        </a:ext>
      </dgm:extLst>
    </dgm:pt>
    <dgm:pt modelId="{5CE60017-2FF0-45C4-820A-9CE2DCF63628}" type="pres">
      <dgm:prSet presAssocID="{294CFF09-C7E5-4B7A-9993-DD0EFF7340F2}" presName="txShp" presStyleLbl="node1" presStyleIdx="5" presStyleCnt="7">
        <dgm:presLayoutVars>
          <dgm:bulletEnabled val="1"/>
        </dgm:presLayoutVars>
      </dgm:prSet>
      <dgm:spPr/>
    </dgm:pt>
    <dgm:pt modelId="{3FFD0EDF-25AC-470B-BC7D-9AF6590A5176}" type="pres">
      <dgm:prSet presAssocID="{2CDC748F-8DF2-41C2-91B5-CBAE7022C780}" presName="spacing" presStyleCnt="0"/>
      <dgm:spPr/>
    </dgm:pt>
    <dgm:pt modelId="{B9FD5ECB-8AAE-4E46-934C-B23ED9FCBD6D}" type="pres">
      <dgm:prSet presAssocID="{6284F9FC-B8D2-4DB4-B028-A654AEC252AB}" presName="composite" presStyleCnt="0"/>
      <dgm:spPr/>
    </dgm:pt>
    <dgm:pt modelId="{7CC2B4CE-ABD7-4ACE-A5F9-EAC5D8F135A4}" type="pres">
      <dgm:prSet presAssocID="{6284F9FC-B8D2-4DB4-B028-A654AEC252AB}" presName="imgShp" presStyleLbl="fgImgPlace1" presStyleIdx="6" presStyleCnt="7" custLinFactNeighborX="-22354" custLinFactNeighborY="10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rca de insignia1 con relleno sólido"/>
        </a:ext>
      </dgm:extLst>
    </dgm:pt>
    <dgm:pt modelId="{54F913F1-1321-4B08-B583-90359AE954F6}" type="pres">
      <dgm:prSet presAssocID="{6284F9FC-B8D2-4DB4-B028-A654AEC252AB}" presName="txShp" presStyleLbl="node1" presStyleIdx="6" presStyleCnt="7">
        <dgm:presLayoutVars>
          <dgm:bulletEnabled val="1"/>
        </dgm:presLayoutVars>
      </dgm:prSet>
      <dgm:spPr/>
    </dgm:pt>
  </dgm:ptLst>
  <dgm:cxnLst>
    <dgm:cxn modelId="{BA719906-E7B4-42D6-ACE8-E57EC1E6D26E}" srcId="{E61D3685-BEF6-4365-8E97-B00B29B36987}" destId="{BC49FDEE-5B23-465B-800D-EC964F66FECC}" srcOrd="0" destOrd="0" parTransId="{5D88BFF5-99C4-4FFF-A916-A19F58B00A8D}" sibTransId="{B0049F63-F031-42A4-B938-C99A7A79B1D1}"/>
    <dgm:cxn modelId="{CA2CA322-C4EB-4C37-8B52-2E889F775D2E}" srcId="{E61D3685-BEF6-4365-8E97-B00B29B36987}" destId="{9EF67CD3-34E9-4BAD-B702-ED927A88C336}" srcOrd="3" destOrd="0" parTransId="{5688EDE7-F8AF-4FF8-924C-C5F921C12734}" sibTransId="{AAF69DF4-CDFA-45BC-825C-82CB20D4D31D}"/>
    <dgm:cxn modelId="{67B15E3E-8198-4949-9166-913A460B2756}" type="presOf" srcId="{16E0F7C7-7C7D-4CAE-A0CE-B49E26A113F1}" destId="{DB17A112-0983-4357-8DB8-3A4B3C2745FB}" srcOrd="0" destOrd="0" presId="urn:microsoft.com/office/officeart/2005/8/layout/vList3"/>
    <dgm:cxn modelId="{0C9EED6E-B9FA-4541-B422-3F12DE283C38}" srcId="{E61D3685-BEF6-4365-8E97-B00B29B36987}" destId="{16E0F7C7-7C7D-4CAE-A0CE-B49E26A113F1}" srcOrd="4" destOrd="0" parTransId="{CE5DD9C6-2CAD-4C9D-8709-BC0179C90EAF}" sibTransId="{59381B72-AD07-4851-BE9C-A116500E6031}"/>
    <dgm:cxn modelId="{E1024F50-ADCC-4534-849B-77DBA1B04C45}" srcId="{E61D3685-BEF6-4365-8E97-B00B29B36987}" destId="{294CFF09-C7E5-4B7A-9993-DD0EFF7340F2}" srcOrd="5" destOrd="0" parTransId="{C1CAA716-D26E-495A-9718-9EE95058B3EF}" sibTransId="{2CDC748F-8DF2-41C2-91B5-CBAE7022C780}"/>
    <dgm:cxn modelId="{A64CA772-6D60-4996-A5F2-EB6D506EA3E6}" type="presOf" srcId="{E61D3685-BEF6-4365-8E97-B00B29B36987}" destId="{B0450834-456C-4961-BE58-A7E5C9D2D72C}" srcOrd="0" destOrd="0" presId="urn:microsoft.com/office/officeart/2005/8/layout/vList3"/>
    <dgm:cxn modelId="{7CA64A7A-1888-4FF1-82B6-6EA26C9F2250}" type="presOf" srcId="{BC49FDEE-5B23-465B-800D-EC964F66FECC}" destId="{84D34B9C-425B-451F-A2D1-0FBBDC04092F}" srcOrd="0" destOrd="0" presId="urn:microsoft.com/office/officeart/2005/8/layout/vList3"/>
    <dgm:cxn modelId="{86A3E57D-E642-408E-87C9-6D881EF176F6}" type="presOf" srcId="{70008DB7-9012-4C4D-8232-4E71CAF62457}" destId="{5A5A5A08-D85A-4003-87E9-65792072F5A5}" srcOrd="0" destOrd="0" presId="urn:microsoft.com/office/officeart/2005/8/layout/vList3"/>
    <dgm:cxn modelId="{D663DC82-49D6-4DC9-A5EF-D49A5F64DA3B}" srcId="{E61D3685-BEF6-4365-8E97-B00B29B36987}" destId="{6284F9FC-B8D2-4DB4-B028-A654AEC252AB}" srcOrd="6" destOrd="0" parTransId="{8D8E97BC-1856-450B-9972-C9F5A8C850CA}" sibTransId="{BFF10B5D-ADD7-47FC-8CFE-5F11218A7990}"/>
    <dgm:cxn modelId="{8CB5B48E-23FE-43CF-AA09-BEF959403097}" type="presOf" srcId="{9EF67CD3-34E9-4BAD-B702-ED927A88C336}" destId="{C9346DFC-0421-4C77-A678-8AE881F68B71}" srcOrd="0" destOrd="0" presId="urn:microsoft.com/office/officeart/2005/8/layout/vList3"/>
    <dgm:cxn modelId="{4A253FAF-8A3E-4C4B-8ABD-8E3C4515FE06}" type="presOf" srcId="{6284F9FC-B8D2-4DB4-B028-A654AEC252AB}" destId="{54F913F1-1321-4B08-B583-90359AE954F6}" srcOrd="0" destOrd="0" presId="urn:microsoft.com/office/officeart/2005/8/layout/vList3"/>
    <dgm:cxn modelId="{AC6F34B6-1EC3-4A45-82AC-D40D1515F05F}" type="presOf" srcId="{6435A0B2-67DF-4FC9-9DF0-1968C963FF82}" destId="{C5B4410F-F72C-452B-AC35-78687DA79949}" srcOrd="0" destOrd="0" presId="urn:microsoft.com/office/officeart/2005/8/layout/vList3"/>
    <dgm:cxn modelId="{B1B91ED4-E7AB-42A2-B6C5-663B5A3DEC18}" srcId="{E61D3685-BEF6-4365-8E97-B00B29B36987}" destId="{70008DB7-9012-4C4D-8232-4E71CAF62457}" srcOrd="2" destOrd="0" parTransId="{DA2B47DD-9454-41CC-A1A4-8BC15CF69302}" sibTransId="{AB0DFA7C-C323-4B59-82FA-35CC8A820EDE}"/>
    <dgm:cxn modelId="{F5CF00EB-BFFC-4CEE-8D58-28ECCC879FEF}" srcId="{E61D3685-BEF6-4365-8E97-B00B29B36987}" destId="{6435A0B2-67DF-4FC9-9DF0-1968C963FF82}" srcOrd="1" destOrd="0" parTransId="{13E2622A-2ABA-452D-976A-E0B929815C5D}" sibTransId="{F07381EC-C0CA-41B4-91E2-9639B3673538}"/>
    <dgm:cxn modelId="{E2904EF3-7FC9-4608-B5BF-7F64614B0061}" type="presOf" srcId="{294CFF09-C7E5-4B7A-9993-DD0EFF7340F2}" destId="{5CE60017-2FF0-45C4-820A-9CE2DCF63628}" srcOrd="0" destOrd="0" presId="urn:microsoft.com/office/officeart/2005/8/layout/vList3"/>
    <dgm:cxn modelId="{1F59A74C-C8C5-4B88-BA74-53A1DC4EF8DF}" type="presParOf" srcId="{B0450834-456C-4961-BE58-A7E5C9D2D72C}" destId="{D37D0A6B-1A5B-4326-B90D-3DA4A499CB5C}" srcOrd="0" destOrd="0" presId="urn:microsoft.com/office/officeart/2005/8/layout/vList3"/>
    <dgm:cxn modelId="{4AB5849C-FA10-4F45-B12A-113C89C3771B}" type="presParOf" srcId="{D37D0A6B-1A5B-4326-B90D-3DA4A499CB5C}" destId="{496DAFFC-A455-4389-B84B-ECB98248DEC0}" srcOrd="0" destOrd="0" presId="urn:microsoft.com/office/officeart/2005/8/layout/vList3"/>
    <dgm:cxn modelId="{C6125146-E6D4-466F-8931-1F025571D825}" type="presParOf" srcId="{D37D0A6B-1A5B-4326-B90D-3DA4A499CB5C}" destId="{84D34B9C-425B-451F-A2D1-0FBBDC04092F}" srcOrd="1" destOrd="0" presId="urn:microsoft.com/office/officeart/2005/8/layout/vList3"/>
    <dgm:cxn modelId="{C63968C7-75C0-4BD6-A5F0-09DCD8BFED7A}" type="presParOf" srcId="{B0450834-456C-4961-BE58-A7E5C9D2D72C}" destId="{5AD64F7C-DB1B-414E-8721-CFB5452366B8}" srcOrd="1" destOrd="0" presId="urn:microsoft.com/office/officeart/2005/8/layout/vList3"/>
    <dgm:cxn modelId="{1EF1DAE2-E949-4630-B10F-599EF3CB81C6}" type="presParOf" srcId="{B0450834-456C-4961-BE58-A7E5C9D2D72C}" destId="{4710466B-B7F5-4F72-87A6-B981DCCF6993}" srcOrd="2" destOrd="0" presId="urn:microsoft.com/office/officeart/2005/8/layout/vList3"/>
    <dgm:cxn modelId="{832530BF-F1D2-4CF9-A2D6-D9616E43A3AB}" type="presParOf" srcId="{4710466B-B7F5-4F72-87A6-B981DCCF6993}" destId="{47135729-C76E-4DAC-B957-4A22929A4B6E}" srcOrd="0" destOrd="0" presId="urn:microsoft.com/office/officeart/2005/8/layout/vList3"/>
    <dgm:cxn modelId="{D0A7CDE1-3031-42C2-8B06-AB4C6A6A9D0D}" type="presParOf" srcId="{4710466B-B7F5-4F72-87A6-B981DCCF6993}" destId="{C5B4410F-F72C-452B-AC35-78687DA79949}" srcOrd="1" destOrd="0" presId="urn:microsoft.com/office/officeart/2005/8/layout/vList3"/>
    <dgm:cxn modelId="{24AABDED-932D-403D-89E9-B67EADCF1997}" type="presParOf" srcId="{B0450834-456C-4961-BE58-A7E5C9D2D72C}" destId="{53DD4ACA-B1A8-4AD6-B814-29D0F8127EA1}" srcOrd="3" destOrd="0" presId="urn:microsoft.com/office/officeart/2005/8/layout/vList3"/>
    <dgm:cxn modelId="{7C67A010-710D-4F08-8B73-591F886C3B23}" type="presParOf" srcId="{B0450834-456C-4961-BE58-A7E5C9D2D72C}" destId="{A57D5A9C-8011-4F98-81DC-21261E194D1B}" srcOrd="4" destOrd="0" presId="urn:microsoft.com/office/officeart/2005/8/layout/vList3"/>
    <dgm:cxn modelId="{AC89048F-7990-4AEB-A4D0-AB7FDF3857D1}" type="presParOf" srcId="{A57D5A9C-8011-4F98-81DC-21261E194D1B}" destId="{B7D78FF2-6AEC-48C8-8EF4-0756F1621618}" srcOrd="0" destOrd="0" presId="urn:microsoft.com/office/officeart/2005/8/layout/vList3"/>
    <dgm:cxn modelId="{BAF248B9-128E-4AC1-92D8-1435567E4BA7}" type="presParOf" srcId="{A57D5A9C-8011-4F98-81DC-21261E194D1B}" destId="{5A5A5A08-D85A-4003-87E9-65792072F5A5}" srcOrd="1" destOrd="0" presId="urn:microsoft.com/office/officeart/2005/8/layout/vList3"/>
    <dgm:cxn modelId="{734DD87A-CCB3-4C78-A147-5331CDE3251E}" type="presParOf" srcId="{B0450834-456C-4961-BE58-A7E5C9D2D72C}" destId="{F5AF98CD-1C78-4B8B-A410-77A061ADE26C}" srcOrd="5" destOrd="0" presId="urn:microsoft.com/office/officeart/2005/8/layout/vList3"/>
    <dgm:cxn modelId="{E5399198-8D41-4121-8ED8-3EFB1BFEA58A}" type="presParOf" srcId="{B0450834-456C-4961-BE58-A7E5C9D2D72C}" destId="{F7A9BC81-77F7-4BDF-BB88-6861FE5F1092}" srcOrd="6" destOrd="0" presId="urn:microsoft.com/office/officeart/2005/8/layout/vList3"/>
    <dgm:cxn modelId="{502EE7A9-E19C-43CD-A1BE-86ABB55D801C}" type="presParOf" srcId="{F7A9BC81-77F7-4BDF-BB88-6861FE5F1092}" destId="{E57211F5-B304-48EB-BA82-A5F1B11F665E}" srcOrd="0" destOrd="0" presId="urn:microsoft.com/office/officeart/2005/8/layout/vList3"/>
    <dgm:cxn modelId="{C2F6A25C-68AE-4005-8DD8-D599611B9748}" type="presParOf" srcId="{F7A9BC81-77F7-4BDF-BB88-6861FE5F1092}" destId="{C9346DFC-0421-4C77-A678-8AE881F68B71}" srcOrd="1" destOrd="0" presId="urn:microsoft.com/office/officeart/2005/8/layout/vList3"/>
    <dgm:cxn modelId="{638B9C51-0EAC-44A4-9A2A-1E630D14CCB5}" type="presParOf" srcId="{B0450834-456C-4961-BE58-A7E5C9D2D72C}" destId="{0D6E522F-18A1-4291-9812-032C1D712F78}" srcOrd="7" destOrd="0" presId="urn:microsoft.com/office/officeart/2005/8/layout/vList3"/>
    <dgm:cxn modelId="{FFA81640-3724-4C33-8C54-0E3EC6CB06CA}" type="presParOf" srcId="{B0450834-456C-4961-BE58-A7E5C9D2D72C}" destId="{1008D0C0-0F6E-4043-AA35-D8C7379747E6}" srcOrd="8" destOrd="0" presId="urn:microsoft.com/office/officeart/2005/8/layout/vList3"/>
    <dgm:cxn modelId="{9B5BE555-3C3D-4506-B5F9-57AFA6046349}" type="presParOf" srcId="{1008D0C0-0F6E-4043-AA35-D8C7379747E6}" destId="{839FA9FA-A688-47C6-A8FD-E097084F992F}" srcOrd="0" destOrd="0" presId="urn:microsoft.com/office/officeart/2005/8/layout/vList3"/>
    <dgm:cxn modelId="{619479E1-182D-43AE-BB05-C238DEC16DCD}" type="presParOf" srcId="{1008D0C0-0F6E-4043-AA35-D8C7379747E6}" destId="{DB17A112-0983-4357-8DB8-3A4B3C2745FB}" srcOrd="1" destOrd="0" presId="urn:microsoft.com/office/officeart/2005/8/layout/vList3"/>
    <dgm:cxn modelId="{9BD2FD83-0235-4F4D-8237-EB3F94DBCF64}" type="presParOf" srcId="{B0450834-456C-4961-BE58-A7E5C9D2D72C}" destId="{34FB6C6A-875A-4FAC-AC92-BDE5CBD177F7}" srcOrd="9" destOrd="0" presId="urn:microsoft.com/office/officeart/2005/8/layout/vList3"/>
    <dgm:cxn modelId="{1EC6178C-9EF0-414F-8C43-AB66B069C245}" type="presParOf" srcId="{B0450834-456C-4961-BE58-A7E5C9D2D72C}" destId="{F66EB3F0-6212-4CB1-8C8E-09007455C64F}" srcOrd="10" destOrd="0" presId="urn:microsoft.com/office/officeart/2005/8/layout/vList3"/>
    <dgm:cxn modelId="{6A7B632F-B467-4ED8-9719-8739A4601636}" type="presParOf" srcId="{F66EB3F0-6212-4CB1-8C8E-09007455C64F}" destId="{ED0C4F56-13AC-4421-B266-7C39A7401906}" srcOrd="0" destOrd="0" presId="urn:microsoft.com/office/officeart/2005/8/layout/vList3"/>
    <dgm:cxn modelId="{06B600C0-9F8D-456E-B92D-ED6C4FD3134E}" type="presParOf" srcId="{F66EB3F0-6212-4CB1-8C8E-09007455C64F}" destId="{5CE60017-2FF0-45C4-820A-9CE2DCF63628}" srcOrd="1" destOrd="0" presId="urn:microsoft.com/office/officeart/2005/8/layout/vList3"/>
    <dgm:cxn modelId="{BB6EF1C6-4CE9-4A59-B347-6BE0E9BA67CF}" type="presParOf" srcId="{B0450834-456C-4961-BE58-A7E5C9D2D72C}" destId="{3FFD0EDF-25AC-470B-BC7D-9AF6590A5176}" srcOrd="11" destOrd="0" presId="urn:microsoft.com/office/officeart/2005/8/layout/vList3"/>
    <dgm:cxn modelId="{D3BFA66B-0EEB-4273-97F0-FFCEAB47DC02}" type="presParOf" srcId="{B0450834-456C-4961-BE58-A7E5C9D2D72C}" destId="{B9FD5ECB-8AAE-4E46-934C-B23ED9FCBD6D}" srcOrd="12" destOrd="0" presId="urn:microsoft.com/office/officeart/2005/8/layout/vList3"/>
    <dgm:cxn modelId="{D3EA598C-08C8-415B-BF2D-D1E0D862C6C3}" type="presParOf" srcId="{B9FD5ECB-8AAE-4E46-934C-B23ED9FCBD6D}" destId="{7CC2B4CE-ABD7-4ACE-A5F9-EAC5D8F135A4}" srcOrd="0" destOrd="0" presId="urn:microsoft.com/office/officeart/2005/8/layout/vList3"/>
    <dgm:cxn modelId="{81D7B205-B0E8-4D54-8B0A-9CE9EB63C242}" type="presParOf" srcId="{B9FD5ECB-8AAE-4E46-934C-B23ED9FCBD6D}" destId="{54F913F1-1321-4B08-B583-90359AE954F6}"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225B44-84EE-4D65-862B-CBD401440E97}">
      <dsp:nvSpPr>
        <dsp:cNvPr id="0" name=""/>
        <dsp:cNvSpPr/>
      </dsp:nvSpPr>
      <dsp:spPr>
        <a:xfrm>
          <a:off x="1405402" y="279811"/>
          <a:ext cx="3647724" cy="3516630"/>
        </a:xfrm>
        <a:prstGeom prst="ellipse">
          <a:avLst/>
        </a:prstGeom>
        <a:blipFill rotWithShape="1">
          <a:blip xmlns:r="http://schemas.openxmlformats.org/officeDocument/2006/relationships" r:embed="rId1"/>
          <a:srcRect/>
          <a:stretch>
            <a:fillRect t="-39000" b="-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08408F-8379-477C-886B-8A362816CE9B}">
      <dsp:nvSpPr>
        <dsp:cNvPr id="0" name=""/>
        <dsp:cNvSpPr/>
      </dsp:nvSpPr>
      <dsp:spPr>
        <a:xfrm>
          <a:off x="2072640" y="2126488"/>
          <a:ext cx="1950720" cy="100584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s-AR" sz="6500" kern="1200"/>
        </a:p>
      </dsp:txBody>
      <dsp:txXfrm>
        <a:off x="2072640" y="2126488"/>
        <a:ext cx="1950720" cy="1005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79C7D6-DCFE-4A6F-A5B5-3437AA928B3A}">
      <dsp:nvSpPr>
        <dsp:cNvPr id="0" name=""/>
        <dsp:cNvSpPr/>
      </dsp:nvSpPr>
      <dsp:spPr>
        <a:xfrm>
          <a:off x="2618071" y="2384250"/>
          <a:ext cx="281622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4FFCC5-8D07-4EFA-B2F5-C2DE725F19A1}">
      <dsp:nvSpPr>
        <dsp:cNvPr id="0" name=""/>
        <dsp:cNvSpPr/>
      </dsp:nvSpPr>
      <dsp:spPr>
        <a:xfrm>
          <a:off x="3431282" y="1384075"/>
          <a:ext cx="2412299"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39E089-007A-49C7-8D9E-0E3C7A20A37F}">
      <dsp:nvSpPr>
        <dsp:cNvPr id="0" name=""/>
        <dsp:cNvSpPr/>
      </dsp:nvSpPr>
      <dsp:spPr>
        <a:xfrm>
          <a:off x="2618071" y="420750"/>
          <a:ext cx="281622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FD64B1-58F8-4C8C-85DD-5D38A4950F7E}">
      <dsp:nvSpPr>
        <dsp:cNvPr id="0" name=""/>
        <dsp:cNvSpPr/>
      </dsp:nvSpPr>
      <dsp:spPr>
        <a:xfrm>
          <a:off x="2088235" y="0"/>
          <a:ext cx="2805000" cy="2805000"/>
        </a:xfrm>
        <a:prstGeom prst="ellipse">
          <a:avLst/>
        </a:prstGeom>
        <a:blipFill rotWithShape="1">
          <a:blip xmlns:r="http://schemas.openxmlformats.org/officeDocument/2006/relationships" r:embed="rId1"/>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0BB432-2E40-49F0-AA73-DB0D2991625B}">
      <dsp:nvSpPr>
        <dsp:cNvPr id="0" name=""/>
        <dsp:cNvSpPr/>
      </dsp:nvSpPr>
      <dsp:spPr>
        <a:xfrm>
          <a:off x="1720471" y="1489455"/>
          <a:ext cx="1795200" cy="92565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s-AR" sz="6500" kern="1200" dirty="0"/>
        </a:p>
      </dsp:txBody>
      <dsp:txXfrm>
        <a:off x="1720471" y="1489455"/>
        <a:ext cx="1795200" cy="925650"/>
      </dsp:txXfrm>
    </dsp:sp>
    <dsp:sp modelId="{352C1001-3826-4F05-B1C5-3A7E868CD75C}">
      <dsp:nvSpPr>
        <dsp:cNvPr id="0" name=""/>
        <dsp:cNvSpPr/>
      </dsp:nvSpPr>
      <dsp:spPr>
        <a:xfrm>
          <a:off x="5533041" y="0"/>
          <a:ext cx="841500" cy="841500"/>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261902-88BB-4BCC-9F01-FB001829BCE6}">
      <dsp:nvSpPr>
        <dsp:cNvPr id="0" name=""/>
        <dsp:cNvSpPr/>
      </dsp:nvSpPr>
      <dsp:spPr>
        <a:xfrm>
          <a:off x="5855041" y="0"/>
          <a:ext cx="490226" cy="84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ctr" anchorCtr="0">
          <a:noAutofit/>
        </a:bodyPr>
        <a:lstStyle/>
        <a:p>
          <a:pPr marL="0" lvl="0" indent="0" algn="l" defTabSz="889000">
            <a:lnSpc>
              <a:spcPct val="90000"/>
            </a:lnSpc>
            <a:spcBef>
              <a:spcPct val="0"/>
            </a:spcBef>
            <a:spcAft>
              <a:spcPct val="35000"/>
            </a:spcAft>
            <a:buNone/>
          </a:pPr>
          <a:endParaRPr lang="es-AR" sz="2000" kern="1200" dirty="0"/>
        </a:p>
      </dsp:txBody>
      <dsp:txXfrm>
        <a:off x="5855041" y="0"/>
        <a:ext cx="490226" cy="841500"/>
      </dsp:txXfrm>
    </dsp:sp>
    <dsp:sp modelId="{E0ED507C-46A6-4BAA-9FF0-FEE25345947A}">
      <dsp:nvSpPr>
        <dsp:cNvPr id="0" name=""/>
        <dsp:cNvSpPr/>
      </dsp:nvSpPr>
      <dsp:spPr>
        <a:xfrm>
          <a:off x="6048670" y="937739"/>
          <a:ext cx="841500" cy="841500"/>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31000" b="-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C26946-7FAC-441C-897F-01A5FC9C4041}">
      <dsp:nvSpPr>
        <dsp:cNvPr id="0" name=""/>
        <dsp:cNvSpPr/>
      </dsp:nvSpPr>
      <dsp:spPr>
        <a:xfrm>
          <a:off x="5451121" y="981750"/>
          <a:ext cx="332529" cy="84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0" rIns="243840" bIns="0" numCol="1" spcCol="1270" anchor="ctr" anchorCtr="0">
          <a:noAutofit/>
        </a:bodyPr>
        <a:lstStyle/>
        <a:p>
          <a:pPr marL="0" lvl="0" indent="0" algn="l" defTabSz="2844800">
            <a:lnSpc>
              <a:spcPct val="90000"/>
            </a:lnSpc>
            <a:spcBef>
              <a:spcPct val="0"/>
            </a:spcBef>
            <a:spcAft>
              <a:spcPct val="35000"/>
            </a:spcAft>
            <a:buNone/>
          </a:pPr>
          <a:endParaRPr lang="es-AR" sz="6400" kern="1200" dirty="0"/>
        </a:p>
      </dsp:txBody>
      <dsp:txXfrm>
        <a:off x="5451121" y="981750"/>
        <a:ext cx="332529" cy="841500"/>
      </dsp:txXfrm>
    </dsp:sp>
    <dsp:sp modelId="{DE5B041B-625D-4A4A-9118-3E18541CBCD4}">
      <dsp:nvSpPr>
        <dsp:cNvPr id="0" name=""/>
        <dsp:cNvSpPr/>
      </dsp:nvSpPr>
      <dsp:spPr>
        <a:xfrm>
          <a:off x="5430673" y="1963500"/>
          <a:ext cx="841500" cy="841500"/>
        </a:xfrm>
        <a:prstGeom prst="ellipse">
          <a:avLst/>
        </a:prstGeom>
        <a:blipFill rotWithShape="1">
          <a:blip xmlns:r="http://schemas.openxmlformats.org/officeDocument/2006/relationships" r:embed="rId4"/>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CA072A-50DE-4B4E-861C-1571163EC23A}">
      <dsp:nvSpPr>
        <dsp:cNvPr id="0" name=""/>
        <dsp:cNvSpPr/>
      </dsp:nvSpPr>
      <dsp:spPr>
        <a:xfrm>
          <a:off x="5855041" y="1963500"/>
          <a:ext cx="292136" cy="84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0" rIns="243840" bIns="0" numCol="1" spcCol="1270" anchor="ctr" anchorCtr="0">
          <a:noAutofit/>
        </a:bodyPr>
        <a:lstStyle/>
        <a:p>
          <a:pPr marL="0" lvl="0" indent="0" algn="l" defTabSz="2844800">
            <a:lnSpc>
              <a:spcPct val="90000"/>
            </a:lnSpc>
            <a:spcBef>
              <a:spcPct val="0"/>
            </a:spcBef>
            <a:spcAft>
              <a:spcPct val="35000"/>
            </a:spcAft>
            <a:buNone/>
          </a:pPr>
          <a:endParaRPr lang="es-AR" sz="6400" kern="1200" dirty="0"/>
        </a:p>
      </dsp:txBody>
      <dsp:txXfrm>
        <a:off x="5855041" y="1963500"/>
        <a:ext cx="292136" cy="841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79C7D6-DCFE-4A6F-A5B5-3437AA928B3A}">
      <dsp:nvSpPr>
        <dsp:cNvPr id="0" name=""/>
        <dsp:cNvSpPr/>
      </dsp:nvSpPr>
      <dsp:spPr>
        <a:xfrm>
          <a:off x="3432557" y="3306539"/>
          <a:ext cx="3905607"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4FFCC5-8D07-4EFA-B2F5-C2DE725F19A1}">
      <dsp:nvSpPr>
        <dsp:cNvPr id="0" name=""/>
        <dsp:cNvSpPr/>
      </dsp:nvSpPr>
      <dsp:spPr>
        <a:xfrm>
          <a:off x="4560339" y="1926599"/>
          <a:ext cx="334544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39E089-007A-49C7-8D9E-0E3C7A20A37F}">
      <dsp:nvSpPr>
        <dsp:cNvPr id="0" name=""/>
        <dsp:cNvSpPr/>
      </dsp:nvSpPr>
      <dsp:spPr>
        <a:xfrm>
          <a:off x="3432557" y="583507"/>
          <a:ext cx="3905607"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FD64B1-58F8-4C8C-85DD-5D38A4950F7E}">
      <dsp:nvSpPr>
        <dsp:cNvPr id="0" name=""/>
        <dsp:cNvSpPr/>
      </dsp:nvSpPr>
      <dsp:spPr>
        <a:xfrm>
          <a:off x="2697766" y="0"/>
          <a:ext cx="3890047" cy="3890047"/>
        </a:xfrm>
        <a:prstGeom prst="ellipse">
          <a:avLst/>
        </a:prstGeom>
        <a:blipFill rotWithShape="1">
          <a:blip xmlns:r="http://schemas.openxmlformats.org/officeDocument/2006/relationships" r:embed="rId1"/>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0BB432-2E40-49F0-AA73-DB0D2991625B}">
      <dsp:nvSpPr>
        <dsp:cNvPr id="0" name=""/>
        <dsp:cNvSpPr/>
      </dsp:nvSpPr>
      <dsp:spPr>
        <a:xfrm>
          <a:off x="2187742" y="2065614"/>
          <a:ext cx="2489630" cy="128371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s-AR" sz="6500" kern="1200" dirty="0"/>
        </a:p>
      </dsp:txBody>
      <dsp:txXfrm>
        <a:off x="2187742" y="2065614"/>
        <a:ext cx="2489630" cy="1283715"/>
      </dsp:txXfrm>
    </dsp:sp>
    <dsp:sp modelId="{352C1001-3826-4F05-B1C5-3A7E868CD75C}">
      <dsp:nvSpPr>
        <dsp:cNvPr id="0" name=""/>
        <dsp:cNvSpPr/>
      </dsp:nvSpPr>
      <dsp:spPr>
        <a:xfrm>
          <a:off x="7475114" y="0"/>
          <a:ext cx="1167014" cy="1167014"/>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261902-88BB-4BCC-9F01-FB001829BCE6}">
      <dsp:nvSpPr>
        <dsp:cNvPr id="0" name=""/>
        <dsp:cNvSpPr/>
      </dsp:nvSpPr>
      <dsp:spPr>
        <a:xfrm>
          <a:off x="7921672" y="0"/>
          <a:ext cx="599905" cy="1167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ctr" anchorCtr="0">
          <a:noAutofit/>
        </a:bodyPr>
        <a:lstStyle/>
        <a:p>
          <a:pPr marL="0" lvl="0" indent="0" algn="l" defTabSz="889000">
            <a:lnSpc>
              <a:spcPct val="90000"/>
            </a:lnSpc>
            <a:spcBef>
              <a:spcPct val="0"/>
            </a:spcBef>
            <a:spcAft>
              <a:spcPct val="35000"/>
            </a:spcAft>
            <a:buNone/>
          </a:pPr>
          <a:endParaRPr lang="es-AR" sz="2000" kern="1200" dirty="0"/>
        </a:p>
      </dsp:txBody>
      <dsp:txXfrm>
        <a:off x="7921672" y="0"/>
        <a:ext cx="599905" cy="1167014"/>
      </dsp:txXfrm>
    </dsp:sp>
    <dsp:sp modelId="{E0ED507C-46A6-4BAA-9FF0-FEE25345947A}">
      <dsp:nvSpPr>
        <dsp:cNvPr id="0" name=""/>
        <dsp:cNvSpPr/>
      </dsp:nvSpPr>
      <dsp:spPr>
        <a:xfrm>
          <a:off x="8190201" y="1300481"/>
          <a:ext cx="1167014" cy="1167014"/>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31000" b="-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C26946-7FAC-441C-897F-01A5FC9C4041}">
      <dsp:nvSpPr>
        <dsp:cNvPr id="0" name=""/>
        <dsp:cNvSpPr/>
      </dsp:nvSpPr>
      <dsp:spPr>
        <a:xfrm>
          <a:off x="7361505" y="1361516"/>
          <a:ext cx="413514" cy="1167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endParaRPr lang="es-AR" sz="6500" kern="1200" dirty="0"/>
        </a:p>
      </dsp:txBody>
      <dsp:txXfrm>
        <a:off x="7361505" y="1361516"/>
        <a:ext cx="413514" cy="1167014"/>
      </dsp:txXfrm>
    </dsp:sp>
    <dsp:sp modelId="{DE5B041B-625D-4A4A-9118-3E18541CBCD4}">
      <dsp:nvSpPr>
        <dsp:cNvPr id="0" name=""/>
        <dsp:cNvSpPr/>
      </dsp:nvSpPr>
      <dsp:spPr>
        <a:xfrm>
          <a:off x="7333146" y="2723032"/>
          <a:ext cx="1167014" cy="1167014"/>
        </a:xfrm>
        <a:prstGeom prst="ellipse">
          <a:avLst/>
        </a:prstGeom>
        <a:blipFill rotWithShape="1">
          <a:blip xmlns:r="http://schemas.openxmlformats.org/officeDocument/2006/relationships" r:embed="rId4"/>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CA072A-50DE-4B4E-861C-1571163EC23A}">
      <dsp:nvSpPr>
        <dsp:cNvPr id="0" name=""/>
        <dsp:cNvSpPr/>
      </dsp:nvSpPr>
      <dsp:spPr>
        <a:xfrm>
          <a:off x="7921672" y="2723032"/>
          <a:ext cx="357497" cy="1167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endParaRPr lang="es-AR" sz="6500" kern="1200" dirty="0"/>
        </a:p>
      </dsp:txBody>
      <dsp:txXfrm>
        <a:off x="7921672" y="2723032"/>
        <a:ext cx="357497" cy="11670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19F79-7685-45EC-A59E-13BF8057542D}">
      <dsp:nvSpPr>
        <dsp:cNvPr id="0" name=""/>
        <dsp:cNvSpPr/>
      </dsp:nvSpPr>
      <dsp:spPr>
        <a:xfrm>
          <a:off x="4109790" y="642537"/>
          <a:ext cx="3598737" cy="561111"/>
        </a:xfrm>
        <a:custGeom>
          <a:avLst/>
          <a:gdLst/>
          <a:ahLst/>
          <a:cxnLst/>
          <a:rect l="0" t="0" r="0" b="0"/>
          <a:pathLst>
            <a:path>
              <a:moveTo>
                <a:pt x="0" y="0"/>
              </a:moveTo>
              <a:lnTo>
                <a:pt x="0" y="437582"/>
              </a:lnTo>
              <a:lnTo>
                <a:pt x="3598737" y="437582"/>
              </a:lnTo>
              <a:lnTo>
                <a:pt x="3598737" y="561111"/>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BF19F8-F84E-4F8C-848C-7EEA1F7A4698}">
      <dsp:nvSpPr>
        <dsp:cNvPr id="0" name=""/>
        <dsp:cNvSpPr/>
      </dsp:nvSpPr>
      <dsp:spPr>
        <a:xfrm>
          <a:off x="4109790" y="642537"/>
          <a:ext cx="2175204" cy="561111"/>
        </a:xfrm>
        <a:custGeom>
          <a:avLst/>
          <a:gdLst/>
          <a:ahLst/>
          <a:cxnLst/>
          <a:rect l="0" t="0" r="0" b="0"/>
          <a:pathLst>
            <a:path>
              <a:moveTo>
                <a:pt x="0" y="0"/>
              </a:moveTo>
              <a:lnTo>
                <a:pt x="0" y="437582"/>
              </a:lnTo>
              <a:lnTo>
                <a:pt x="2175204" y="437582"/>
              </a:lnTo>
              <a:lnTo>
                <a:pt x="2175204" y="561111"/>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F513D1-3F78-42AA-959C-5A904773DAAD}">
      <dsp:nvSpPr>
        <dsp:cNvPr id="0" name=""/>
        <dsp:cNvSpPr/>
      </dsp:nvSpPr>
      <dsp:spPr>
        <a:xfrm>
          <a:off x="4109790" y="642537"/>
          <a:ext cx="751672" cy="561111"/>
        </a:xfrm>
        <a:custGeom>
          <a:avLst/>
          <a:gdLst/>
          <a:ahLst/>
          <a:cxnLst/>
          <a:rect l="0" t="0" r="0" b="0"/>
          <a:pathLst>
            <a:path>
              <a:moveTo>
                <a:pt x="0" y="0"/>
              </a:moveTo>
              <a:lnTo>
                <a:pt x="0" y="437582"/>
              </a:lnTo>
              <a:lnTo>
                <a:pt x="751672" y="437582"/>
              </a:lnTo>
              <a:lnTo>
                <a:pt x="751672" y="561111"/>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8D4B13-2D84-4C8A-9373-D6B4F96E3921}">
      <dsp:nvSpPr>
        <dsp:cNvPr id="0" name=""/>
        <dsp:cNvSpPr/>
      </dsp:nvSpPr>
      <dsp:spPr>
        <a:xfrm>
          <a:off x="3437929" y="642537"/>
          <a:ext cx="671860" cy="561111"/>
        </a:xfrm>
        <a:custGeom>
          <a:avLst/>
          <a:gdLst/>
          <a:ahLst/>
          <a:cxnLst/>
          <a:rect l="0" t="0" r="0" b="0"/>
          <a:pathLst>
            <a:path>
              <a:moveTo>
                <a:pt x="671860" y="0"/>
              </a:moveTo>
              <a:lnTo>
                <a:pt x="671860" y="437582"/>
              </a:lnTo>
              <a:lnTo>
                <a:pt x="0" y="437582"/>
              </a:lnTo>
              <a:lnTo>
                <a:pt x="0" y="561111"/>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C45765-34BE-42AC-B928-12B3D298764D}">
      <dsp:nvSpPr>
        <dsp:cNvPr id="0" name=""/>
        <dsp:cNvSpPr/>
      </dsp:nvSpPr>
      <dsp:spPr>
        <a:xfrm>
          <a:off x="2014397" y="642537"/>
          <a:ext cx="2095392" cy="561111"/>
        </a:xfrm>
        <a:custGeom>
          <a:avLst/>
          <a:gdLst/>
          <a:ahLst/>
          <a:cxnLst/>
          <a:rect l="0" t="0" r="0" b="0"/>
          <a:pathLst>
            <a:path>
              <a:moveTo>
                <a:pt x="2095392" y="0"/>
              </a:moveTo>
              <a:lnTo>
                <a:pt x="2095392" y="437582"/>
              </a:lnTo>
              <a:lnTo>
                <a:pt x="0" y="437582"/>
              </a:lnTo>
              <a:lnTo>
                <a:pt x="0" y="561111"/>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B36DB7-7F95-41FB-895F-D128EE6C846A}">
      <dsp:nvSpPr>
        <dsp:cNvPr id="0" name=""/>
        <dsp:cNvSpPr/>
      </dsp:nvSpPr>
      <dsp:spPr>
        <a:xfrm>
          <a:off x="590864" y="642537"/>
          <a:ext cx="3518925" cy="561111"/>
        </a:xfrm>
        <a:custGeom>
          <a:avLst/>
          <a:gdLst/>
          <a:ahLst/>
          <a:cxnLst/>
          <a:rect l="0" t="0" r="0" b="0"/>
          <a:pathLst>
            <a:path>
              <a:moveTo>
                <a:pt x="3518925" y="0"/>
              </a:moveTo>
              <a:lnTo>
                <a:pt x="3518925" y="437582"/>
              </a:lnTo>
              <a:lnTo>
                <a:pt x="0" y="437582"/>
              </a:lnTo>
              <a:lnTo>
                <a:pt x="0" y="561111"/>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D87A2C-BA6B-4C5B-9EBD-072CCE34118D}">
      <dsp:nvSpPr>
        <dsp:cNvPr id="0" name=""/>
        <dsp:cNvSpPr/>
      </dsp:nvSpPr>
      <dsp:spPr>
        <a:xfrm>
          <a:off x="3815671" y="54301"/>
          <a:ext cx="588236" cy="588236"/>
        </a:xfrm>
        <a:prstGeom prst="arc">
          <a:avLst>
            <a:gd name="adj1" fmla="val 13200000"/>
            <a:gd name="adj2" fmla="val 1920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639E35-2FFA-480F-B4C9-7F3943810C34}">
      <dsp:nvSpPr>
        <dsp:cNvPr id="0" name=""/>
        <dsp:cNvSpPr/>
      </dsp:nvSpPr>
      <dsp:spPr>
        <a:xfrm>
          <a:off x="3815671" y="54301"/>
          <a:ext cx="588236" cy="588236"/>
        </a:xfrm>
        <a:prstGeom prst="arc">
          <a:avLst>
            <a:gd name="adj1" fmla="val 2400000"/>
            <a:gd name="adj2" fmla="val 840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7B13BB-9B07-4BBD-B394-8229A215179A}">
      <dsp:nvSpPr>
        <dsp:cNvPr id="0" name=""/>
        <dsp:cNvSpPr/>
      </dsp:nvSpPr>
      <dsp:spPr>
        <a:xfrm>
          <a:off x="3521553" y="160183"/>
          <a:ext cx="1176473" cy="37647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AR" sz="2100" kern="1200" dirty="0"/>
            <a:t>Protocolo</a:t>
          </a:r>
        </a:p>
      </dsp:txBody>
      <dsp:txXfrm>
        <a:off x="3521553" y="160183"/>
        <a:ext cx="1176473" cy="376471"/>
      </dsp:txXfrm>
    </dsp:sp>
    <dsp:sp modelId="{4E07B92D-4780-47FE-8CED-C167AD104018}">
      <dsp:nvSpPr>
        <dsp:cNvPr id="0" name=""/>
        <dsp:cNvSpPr/>
      </dsp:nvSpPr>
      <dsp:spPr>
        <a:xfrm>
          <a:off x="296746" y="1203649"/>
          <a:ext cx="588236" cy="588236"/>
        </a:xfrm>
        <a:prstGeom prst="arc">
          <a:avLst>
            <a:gd name="adj1" fmla="val 13200000"/>
            <a:gd name="adj2" fmla="val 1920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FC8198-9844-4692-AF1F-1D7966822E3A}">
      <dsp:nvSpPr>
        <dsp:cNvPr id="0" name=""/>
        <dsp:cNvSpPr/>
      </dsp:nvSpPr>
      <dsp:spPr>
        <a:xfrm>
          <a:off x="296746" y="1203649"/>
          <a:ext cx="588236" cy="588236"/>
        </a:xfrm>
        <a:prstGeom prst="arc">
          <a:avLst>
            <a:gd name="adj1" fmla="val 2400000"/>
            <a:gd name="adj2" fmla="val 840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C791D2-F0CB-464D-B5C9-62C479BDC9E3}">
      <dsp:nvSpPr>
        <dsp:cNvPr id="0" name=""/>
        <dsp:cNvSpPr/>
      </dsp:nvSpPr>
      <dsp:spPr>
        <a:xfrm>
          <a:off x="2627" y="1309532"/>
          <a:ext cx="1176473" cy="37647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AR" sz="2100" kern="1200" dirty="0"/>
            <a:t>Pozo A</a:t>
          </a:r>
        </a:p>
      </dsp:txBody>
      <dsp:txXfrm>
        <a:off x="2627" y="1309532"/>
        <a:ext cx="1176473" cy="376471"/>
      </dsp:txXfrm>
    </dsp:sp>
    <dsp:sp modelId="{E057A40B-C91F-4DEB-AD68-65A3B457AAD5}">
      <dsp:nvSpPr>
        <dsp:cNvPr id="0" name=""/>
        <dsp:cNvSpPr/>
      </dsp:nvSpPr>
      <dsp:spPr>
        <a:xfrm>
          <a:off x="1720278" y="1203649"/>
          <a:ext cx="588236" cy="588236"/>
        </a:xfrm>
        <a:prstGeom prst="arc">
          <a:avLst>
            <a:gd name="adj1" fmla="val 13200000"/>
            <a:gd name="adj2" fmla="val 1920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501D87-530F-4AD8-AC12-010710EE294F}">
      <dsp:nvSpPr>
        <dsp:cNvPr id="0" name=""/>
        <dsp:cNvSpPr/>
      </dsp:nvSpPr>
      <dsp:spPr>
        <a:xfrm>
          <a:off x="1720278" y="1203649"/>
          <a:ext cx="588236" cy="588236"/>
        </a:xfrm>
        <a:prstGeom prst="arc">
          <a:avLst>
            <a:gd name="adj1" fmla="val 2400000"/>
            <a:gd name="adj2" fmla="val 840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E1156A-B1C9-4B3C-A49A-8E59773EA02B}">
      <dsp:nvSpPr>
        <dsp:cNvPr id="0" name=""/>
        <dsp:cNvSpPr/>
      </dsp:nvSpPr>
      <dsp:spPr>
        <a:xfrm>
          <a:off x="1426160" y="1309532"/>
          <a:ext cx="1176473" cy="37647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AR" sz="2100" kern="1200" dirty="0"/>
            <a:t>Pozo B</a:t>
          </a:r>
        </a:p>
      </dsp:txBody>
      <dsp:txXfrm>
        <a:off x="1426160" y="1309532"/>
        <a:ext cx="1176473" cy="376471"/>
      </dsp:txXfrm>
    </dsp:sp>
    <dsp:sp modelId="{6ED1D1BD-EEF2-45C9-A19E-22C546BFEDA9}">
      <dsp:nvSpPr>
        <dsp:cNvPr id="0" name=""/>
        <dsp:cNvSpPr/>
      </dsp:nvSpPr>
      <dsp:spPr>
        <a:xfrm>
          <a:off x="3143811" y="1203649"/>
          <a:ext cx="588236" cy="588236"/>
        </a:xfrm>
        <a:prstGeom prst="arc">
          <a:avLst>
            <a:gd name="adj1" fmla="val 13200000"/>
            <a:gd name="adj2" fmla="val 1920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523D11-122A-413C-B95C-CE808B04C312}">
      <dsp:nvSpPr>
        <dsp:cNvPr id="0" name=""/>
        <dsp:cNvSpPr/>
      </dsp:nvSpPr>
      <dsp:spPr>
        <a:xfrm>
          <a:off x="3143811" y="1203649"/>
          <a:ext cx="588236" cy="588236"/>
        </a:xfrm>
        <a:prstGeom prst="arc">
          <a:avLst>
            <a:gd name="adj1" fmla="val 2400000"/>
            <a:gd name="adj2" fmla="val 840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B86919-1C96-4605-B0C2-C7B7784537DF}">
      <dsp:nvSpPr>
        <dsp:cNvPr id="0" name=""/>
        <dsp:cNvSpPr/>
      </dsp:nvSpPr>
      <dsp:spPr>
        <a:xfrm>
          <a:off x="2849693" y="1309532"/>
          <a:ext cx="1176473" cy="37647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AR" sz="2100" kern="1200" dirty="0"/>
            <a:t>Pozo C</a:t>
          </a:r>
        </a:p>
      </dsp:txBody>
      <dsp:txXfrm>
        <a:off x="2849693" y="1309532"/>
        <a:ext cx="1176473" cy="376471"/>
      </dsp:txXfrm>
    </dsp:sp>
    <dsp:sp modelId="{A2A5206B-193C-421F-8572-37C89310C8EA}">
      <dsp:nvSpPr>
        <dsp:cNvPr id="0" name=""/>
        <dsp:cNvSpPr/>
      </dsp:nvSpPr>
      <dsp:spPr>
        <a:xfrm>
          <a:off x="4567344" y="1203649"/>
          <a:ext cx="588236" cy="588236"/>
        </a:xfrm>
        <a:prstGeom prst="arc">
          <a:avLst>
            <a:gd name="adj1" fmla="val 13200000"/>
            <a:gd name="adj2" fmla="val 1920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9A1567-1232-4348-BD62-70F015E9D6B3}">
      <dsp:nvSpPr>
        <dsp:cNvPr id="0" name=""/>
        <dsp:cNvSpPr/>
      </dsp:nvSpPr>
      <dsp:spPr>
        <a:xfrm>
          <a:off x="4567344" y="1203649"/>
          <a:ext cx="588236" cy="588236"/>
        </a:xfrm>
        <a:prstGeom prst="arc">
          <a:avLst>
            <a:gd name="adj1" fmla="val 2400000"/>
            <a:gd name="adj2" fmla="val 840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7FF9BB-4214-46E4-BA56-CC504787D9B0}">
      <dsp:nvSpPr>
        <dsp:cNvPr id="0" name=""/>
        <dsp:cNvSpPr/>
      </dsp:nvSpPr>
      <dsp:spPr>
        <a:xfrm>
          <a:off x="4273225" y="1309532"/>
          <a:ext cx="1176473" cy="37647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AR" sz="2100" kern="1200" dirty="0"/>
            <a:t>Pozo D</a:t>
          </a:r>
        </a:p>
      </dsp:txBody>
      <dsp:txXfrm>
        <a:off x="4273225" y="1309532"/>
        <a:ext cx="1176473" cy="376471"/>
      </dsp:txXfrm>
    </dsp:sp>
    <dsp:sp modelId="{13595593-77BB-4298-8975-BFCA9A3A6D22}">
      <dsp:nvSpPr>
        <dsp:cNvPr id="0" name=""/>
        <dsp:cNvSpPr/>
      </dsp:nvSpPr>
      <dsp:spPr>
        <a:xfrm>
          <a:off x="5990876" y="1203649"/>
          <a:ext cx="588236" cy="588236"/>
        </a:xfrm>
        <a:prstGeom prst="arc">
          <a:avLst>
            <a:gd name="adj1" fmla="val 13200000"/>
            <a:gd name="adj2" fmla="val 1920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AEE2BB-F32C-4377-BEAF-B08B6EAE8B29}">
      <dsp:nvSpPr>
        <dsp:cNvPr id="0" name=""/>
        <dsp:cNvSpPr/>
      </dsp:nvSpPr>
      <dsp:spPr>
        <a:xfrm>
          <a:off x="5990876" y="1203649"/>
          <a:ext cx="588236" cy="588236"/>
        </a:xfrm>
        <a:prstGeom prst="arc">
          <a:avLst>
            <a:gd name="adj1" fmla="val 2400000"/>
            <a:gd name="adj2" fmla="val 840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C40BC7-8308-4261-AFBE-FA2779CEEF4F}">
      <dsp:nvSpPr>
        <dsp:cNvPr id="0" name=""/>
        <dsp:cNvSpPr/>
      </dsp:nvSpPr>
      <dsp:spPr>
        <a:xfrm>
          <a:off x="5696758" y="1309532"/>
          <a:ext cx="1176473" cy="37647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AR" sz="2100" kern="1200" dirty="0"/>
            <a:t>Pozo E</a:t>
          </a:r>
        </a:p>
      </dsp:txBody>
      <dsp:txXfrm>
        <a:off x="5696758" y="1309532"/>
        <a:ext cx="1176473" cy="376471"/>
      </dsp:txXfrm>
    </dsp:sp>
    <dsp:sp modelId="{5C689B7D-1D43-4FA3-97C9-0B83A45196BA}">
      <dsp:nvSpPr>
        <dsp:cNvPr id="0" name=""/>
        <dsp:cNvSpPr/>
      </dsp:nvSpPr>
      <dsp:spPr>
        <a:xfrm>
          <a:off x="7414409" y="1203649"/>
          <a:ext cx="588236" cy="588236"/>
        </a:xfrm>
        <a:prstGeom prst="arc">
          <a:avLst>
            <a:gd name="adj1" fmla="val 13200000"/>
            <a:gd name="adj2" fmla="val 1920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E8A7F0-7BF9-4660-88A1-6722F4372873}">
      <dsp:nvSpPr>
        <dsp:cNvPr id="0" name=""/>
        <dsp:cNvSpPr/>
      </dsp:nvSpPr>
      <dsp:spPr>
        <a:xfrm>
          <a:off x="7414409" y="1203649"/>
          <a:ext cx="588236" cy="588236"/>
        </a:xfrm>
        <a:prstGeom prst="arc">
          <a:avLst>
            <a:gd name="adj1" fmla="val 2400000"/>
            <a:gd name="adj2" fmla="val 840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F9178A-13F2-4188-ACC8-D13D6187C70D}">
      <dsp:nvSpPr>
        <dsp:cNvPr id="0" name=""/>
        <dsp:cNvSpPr/>
      </dsp:nvSpPr>
      <dsp:spPr>
        <a:xfrm>
          <a:off x="7120290" y="1309532"/>
          <a:ext cx="1176473" cy="37647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AR" sz="2100" kern="1200"/>
            <a:t>Pozo F</a:t>
          </a:r>
          <a:endParaRPr lang="es-AR" sz="2100" kern="1200" dirty="0"/>
        </a:p>
      </dsp:txBody>
      <dsp:txXfrm>
        <a:off x="7120290" y="1309532"/>
        <a:ext cx="1176473" cy="3764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34B9C-425B-451F-A2D1-0FBBDC04092F}">
      <dsp:nvSpPr>
        <dsp:cNvPr id="0" name=""/>
        <dsp:cNvSpPr/>
      </dsp:nvSpPr>
      <dsp:spPr>
        <a:xfrm rot="10800000">
          <a:off x="1446737" y="514"/>
          <a:ext cx="5262601" cy="484780"/>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75" tIns="38100" rIns="71120" bIns="38100" numCol="1" spcCol="1270" anchor="ctr" anchorCtr="0">
          <a:noAutofit/>
        </a:bodyPr>
        <a:lstStyle/>
        <a:p>
          <a:pPr marL="0" lvl="0" indent="0" algn="ctr" defTabSz="444500">
            <a:lnSpc>
              <a:spcPct val="90000"/>
            </a:lnSpc>
            <a:spcBef>
              <a:spcPct val="0"/>
            </a:spcBef>
            <a:spcAft>
              <a:spcPct val="35000"/>
            </a:spcAft>
            <a:buNone/>
          </a:pPr>
          <a:r>
            <a:rPr lang="es-AR" sz="1000" kern="1200" dirty="0"/>
            <a:t>Protocolo exitoso, resultado 85%.</a:t>
          </a:r>
        </a:p>
      </dsp:txBody>
      <dsp:txXfrm rot="10800000">
        <a:off x="1567932" y="514"/>
        <a:ext cx="5141406" cy="484780"/>
      </dsp:txXfrm>
    </dsp:sp>
    <dsp:sp modelId="{496DAFFC-A455-4389-B84B-ECB98248DEC0}">
      <dsp:nvSpPr>
        <dsp:cNvPr id="0" name=""/>
        <dsp:cNvSpPr/>
      </dsp:nvSpPr>
      <dsp:spPr>
        <a:xfrm>
          <a:off x="1095979" y="0"/>
          <a:ext cx="484780" cy="48478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B4410F-F72C-452B-AC35-78687DA79949}">
      <dsp:nvSpPr>
        <dsp:cNvPr id="0" name=""/>
        <dsp:cNvSpPr/>
      </dsp:nvSpPr>
      <dsp:spPr>
        <a:xfrm rot="10800000">
          <a:off x="1446737" y="630006"/>
          <a:ext cx="5262601" cy="484780"/>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75" tIns="38100" rIns="71120" bIns="38100" numCol="1" spcCol="1270" anchor="ctr" anchorCtr="0">
          <a:noAutofit/>
        </a:bodyPr>
        <a:lstStyle/>
        <a:p>
          <a:pPr marL="0" lvl="0" indent="0" algn="ctr" defTabSz="444500">
            <a:lnSpc>
              <a:spcPct val="90000"/>
            </a:lnSpc>
            <a:spcBef>
              <a:spcPct val="0"/>
            </a:spcBef>
            <a:spcAft>
              <a:spcPct val="35000"/>
            </a:spcAft>
            <a:buNone/>
          </a:pPr>
          <a:r>
            <a:rPr lang="es-AR" sz="1000" kern="1200" dirty="0"/>
            <a:t>Pozos con GOR menor a 400 m3/m3, las mediciones del equipo tienen diferencia menor al 5%.</a:t>
          </a:r>
        </a:p>
      </dsp:txBody>
      <dsp:txXfrm rot="10800000">
        <a:off x="1567932" y="630006"/>
        <a:ext cx="5141406" cy="484780"/>
      </dsp:txXfrm>
    </dsp:sp>
    <dsp:sp modelId="{47135729-C76E-4DAC-B957-4A22929A4B6E}">
      <dsp:nvSpPr>
        <dsp:cNvPr id="0" name=""/>
        <dsp:cNvSpPr/>
      </dsp:nvSpPr>
      <dsp:spPr>
        <a:xfrm>
          <a:off x="1095979" y="648074"/>
          <a:ext cx="484780" cy="48478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5A5A08-D85A-4003-87E9-65792072F5A5}">
      <dsp:nvSpPr>
        <dsp:cNvPr id="0" name=""/>
        <dsp:cNvSpPr/>
      </dsp:nvSpPr>
      <dsp:spPr>
        <a:xfrm rot="10800000">
          <a:off x="1446737" y="1259497"/>
          <a:ext cx="5262601" cy="484780"/>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75" tIns="38100" rIns="71120" bIns="38100" numCol="1" spcCol="1270" anchor="ctr" anchorCtr="0">
          <a:noAutofit/>
        </a:bodyPr>
        <a:lstStyle/>
        <a:p>
          <a:pPr marL="0" lvl="0" indent="0" algn="ctr" defTabSz="444500">
            <a:lnSpc>
              <a:spcPct val="90000"/>
            </a:lnSpc>
            <a:spcBef>
              <a:spcPct val="0"/>
            </a:spcBef>
            <a:spcAft>
              <a:spcPct val="35000"/>
            </a:spcAft>
            <a:buNone/>
          </a:pPr>
          <a:r>
            <a:rPr lang="es-MX" sz="1000" kern="1200" dirty="0"/>
            <a:t>Más rentable que el uso de sensor de fondo en PCP</a:t>
          </a:r>
          <a:endParaRPr lang="es-AR" sz="1000" kern="1200" dirty="0"/>
        </a:p>
      </dsp:txBody>
      <dsp:txXfrm rot="10800000">
        <a:off x="1567932" y="1259497"/>
        <a:ext cx="5141406" cy="484780"/>
      </dsp:txXfrm>
    </dsp:sp>
    <dsp:sp modelId="{B7D78FF2-6AEC-48C8-8EF4-0756F1621618}">
      <dsp:nvSpPr>
        <dsp:cNvPr id="0" name=""/>
        <dsp:cNvSpPr/>
      </dsp:nvSpPr>
      <dsp:spPr>
        <a:xfrm>
          <a:off x="1095979" y="1269780"/>
          <a:ext cx="484780" cy="48478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346DFC-0421-4C77-A678-8AE881F68B71}">
      <dsp:nvSpPr>
        <dsp:cNvPr id="0" name=""/>
        <dsp:cNvSpPr/>
      </dsp:nvSpPr>
      <dsp:spPr>
        <a:xfrm rot="10800000">
          <a:off x="1446737" y="1888989"/>
          <a:ext cx="5262601" cy="484780"/>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75" tIns="38100" rIns="71120" bIns="38100" numCol="1" spcCol="1270" anchor="ctr" anchorCtr="0">
          <a:noAutofit/>
        </a:bodyPr>
        <a:lstStyle/>
        <a:p>
          <a:pPr marL="0" lvl="0" indent="0" algn="ctr" defTabSz="444500">
            <a:lnSpc>
              <a:spcPct val="90000"/>
            </a:lnSpc>
            <a:spcBef>
              <a:spcPct val="0"/>
            </a:spcBef>
            <a:spcAft>
              <a:spcPct val="35000"/>
            </a:spcAft>
            <a:buNone/>
          </a:pPr>
          <a:r>
            <a:rPr lang="es-MX" sz="1000" kern="1200" dirty="0"/>
            <a:t>Fácil transporte y montaje, permite instalarlo en diferentes pozos una vez conseguido el punto de operación estable y optimizado.</a:t>
          </a:r>
          <a:endParaRPr lang="es-AR" sz="1000" kern="1200" dirty="0"/>
        </a:p>
      </dsp:txBody>
      <dsp:txXfrm rot="10800000">
        <a:off x="1567932" y="1888989"/>
        <a:ext cx="5141406" cy="484780"/>
      </dsp:txXfrm>
    </dsp:sp>
    <dsp:sp modelId="{E57211F5-B304-48EB-BA82-A5F1B11F665E}">
      <dsp:nvSpPr>
        <dsp:cNvPr id="0" name=""/>
        <dsp:cNvSpPr/>
      </dsp:nvSpPr>
      <dsp:spPr>
        <a:xfrm>
          <a:off x="1095979" y="1900013"/>
          <a:ext cx="484780" cy="48478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17A112-0983-4357-8DB8-3A4B3C2745FB}">
      <dsp:nvSpPr>
        <dsp:cNvPr id="0" name=""/>
        <dsp:cNvSpPr/>
      </dsp:nvSpPr>
      <dsp:spPr>
        <a:xfrm rot="10800000">
          <a:off x="1446737" y="2518481"/>
          <a:ext cx="5262601" cy="484780"/>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75" tIns="38100" rIns="71120" bIns="38100" numCol="1" spcCol="1270" anchor="ctr" anchorCtr="0">
          <a:noAutofit/>
        </a:bodyPr>
        <a:lstStyle/>
        <a:p>
          <a:pPr marL="0" lvl="0" indent="0" algn="ctr" defTabSz="444500">
            <a:lnSpc>
              <a:spcPct val="90000"/>
            </a:lnSpc>
            <a:spcBef>
              <a:spcPct val="0"/>
            </a:spcBef>
            <a:spcAft>
              <a:spcPct val="35000"/>
            </a:spcAft>
            <a:buNone/>
          </a:pPr>
          <a:r>
            <a:rPr lang="es-AR" sz="1000" kern="1200" dirty="0"/>
            <a:t>Limitante en pozo con GOR iguales o superiores a 1000 m3/m3 por el ruido asociado. Una alternativa, es el uso de electroválvulas que requieren adecuación de boca de pozo.</a:t>
          </a:r>
        </a:p>
      </dsp:txBody>
      <dsp:txXfrm rot="10800000">
        <a:off x="1567932" y="2518481"/>
        <a:ext cx="5141406" cy="484780"/>
      </dsp:txXfrm>
    </dsp:sp>
    <dsp:sp modelId="{839FA9FA-A688-47C6-A8FD-E097084F992F}">
      <dsp:nvSpPr>
        <dsp:cNvPr id="0" name=""/>
        <dsp:cNvSpPr/>
      </dsp:nvSpPr>
      <dsp:spPr>
        <a:xfrm>
          <a:off x="1095979" y="2520279"/>
          <a:ext cx="484780" cy="48478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E60017-2FF0-45C4-820A-9CE2DCF63628}">
      <dsp:nvSpPr>
        <dsp:cNvPr id="0" name=""/>
        <dsp:cNvSpPr/>
      </dsp:nvSpPr>
      <dsp:spPr>
        <a:xfrm rot="10800000">
          <a:off x="1446737" y="3147972"/>
          <a:ext cx="5262601" cy="484780"/>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75" tIns="38100" rIns="71120" bIns="38100" numCol="1" spcCol="1270" anchor="ctr" anchorCtr="0">
          <a:noAutofit/>
        </a:bodyPr>
        <a:lstStyle/>
        <a:p>
          <a:pPr marL="0" lvl="0" indent="0" algn="ctr" defTabSz="444500">
            <a:lnSpc>
              <a:spcPct val="90000"/>
            </a:lnSpc>
            <a:spcBef>
              <a:spcPct val="0"/>
            </a:spcBef>
            <a:spcAft>
              <a:spcPct val="35000"/>
            </a:spcAft>
            <a:buNone/>
          </a:pPr>
          <a:r>
            <a:rPr lang="es-MX" sz="1000" kern="1200" dirty="0"/>
            <a:t>Limitante de medición en pozos con Presión Casing por debajo de 0,5bar. </a:t>
          </a:r>
          <a:r>
            <a:rPr lang="es-AR" sz="1000" kern="1200" dirty="0"/>
            <a:t>Una alternativa, es la adecuación del puente de producción para ganar contrapresión. </a:t>
          </a:r>
        </a:p>
      </dsp:txBody>
      <dsp:txXfrm rot="10800000">
        <a:off x="1567932" y="3147972"/>
        <a:ext cx="5141406" cy="484780"/>
      </dsp:txXfrm>
    </dsp:sp>
    <dsp:sp modelId="{ED0C4F56-13AC-4421-B266-7C39A7401906}">
      <dsp:nvSpPr>
        <dsp:cNvPr id="0" name=""/>
        <dsp:cNvSpPr/>
      </dsp:nvSpPr>
      <dsp:spPr>
        <a:xfrm>
          <a:off x="1095979" y="3168352"/>
          <a:ext cx="484780" cy="48478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F913F1-1321-4B08-B583-90359AE954F6}">
      <dsp:nvSpPr>
        <dsp:cNvPr id="0" name=""/>
        <dsp:cNvSpPr/>
      </dsp:nvSpPr>
      <dsp:spPr>
        <a:xfrm rot="10800000">
          <a:off x="1446737" y="3777464"/>
          <a:ext cx="5262601" cy="484780"/>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75" tIns="38100" rIns="71120" bIns="38100" numCol="1" spcCol="1270" anchor="ctr" anchorCtr="0">
          <a:noAutofit/>
        </a:bodyPr>
        <a:lstStyle/>
        <a:p>
          <a:pPr marL="0" lvl="0" indent="0" algn="ctr" defTabSz="444500">
            <a:lnSpc>
              <a:spcPct val="90000"/>
            </a:lnSpc>
            <a:spcBef>
              <a:spcPct val="0"/>
            </a:spcBef>
            <a:spcAft>
              <a:spcPct val="35000"/>
            </a:spcAft>
            <a:buFont typeface="+mj-lt"/>
            <a:buNone/>
          </a:pPr>
          <a:r>
            <a:rPr lang="es-MX" sz="1000" kern="1200" dirty="0"/>
            <a:t>Este Medidor se puede aplicar en el 50% del Parque de Pozo Productores del Negocio. </a:t>
          </a:r>
          <a:endParaRPr lang="es-AR" sz="1000" kern="1200" dirty="0"/>
        </a:p>
      </dsp:txBody>
      <dsp:txXfrm rot="10800000">
        <a:off x="1567932" y="3777464"/>
        <a:ext cx="5141406" cy="484780"/>
      </dsp:txXfrm>
    </dsp:sp>
    <dsp:sp modelId="{7CC2B4CE-ABD7-4ACE-A5F9-EAC5D8F135A4}">
      <dsp:nvSpPr>
        <dsp:cNvPr id="0" name=""/>
        <dsp:cNvSpPr/>
      </dsp:nvSpPr>
      <dsp:spPr>
        <a:xfrm>
          <a:off x="1095979" y="3777978"/>
          <a:ext cx="484780" cy="48478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66D07F3D-FC6B-A149-AC61-EDB1DDD1E134}" type="slidenum">
              <a:rPr lang="en-US" smtClean="0"/>
              <a:pPr/>
              <a:t>‹Nº›</a:t>
            </a:fld>
            <a:endParaRPr lang="en-US"/>
          </a:p>
        </p:txBody>
      </p:sp>
    </p:spTree>
    <p:extLst>
      <p:ext uri="{BB962C8B-B14F-4D97-AF65-F5344CB8AC3E}">
        <p14:creationId xmlns:p14="http://schemas.microsoft.com/office/powerpoint/2010/main" val="9764809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607196B3-BE22-DA46-A461-B1EFBC506113}" type="datetime1">
              <a:rPr lang="es-AR" smtClean="0"/>
              <a:pPr/>
              <a:t>8/11/2023</a:t>
            </a:fld>
            <a:endParaRPr lang="es-ES"/>
          </a:p>
        </p:txBody>
      </p:sp>
      <p:sp>
        <p:nvSpPr>
          <p:cNvPr id="4" name="3 Marcador de imagen de diapositiva"/>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9EC9B691-F3B1-4546-BD99-9E8FF2701CC4}" type="slidenum">
              <a:rPr lang="es-ES" smtClean="0"/>
              <a:pPr/>
              <a:t>‹Nº›</a:t>
            </a:fld>
            <a:endParaRPr lang="es-ES"/>
          </a:p>
        </p:txBody>
      </p:sp>
    </p:spTree>
    <p:extLst>
      <p:ext uri="{BB962C8B-B14F-4D97-AF65-F5344CB8AC3E}">
        <p14:creationId xmlns:p14="http://schemas.microsoft.com/office/powerpoint/2010/main" val="13091975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EC9B691-F3B1-4546-BD99-9E8FF2701CC4}" type="slidenum">
              <a:rPr lang="es-ES" smtClean="0"/>
              <a:pPr/>
              <a:t>1</a:t>
            </a:fld>
            <a:endParaRPr lang="es-ES" dirty="0"/>
          </a:p>
        </p:txBody>
      </p:sp>
    </p:spTree>
    <p:extLst>
      <p:ext uri="{BB962C8B-B14F-4D97-AF65-F5344CB8AC3E}">
        <p14:creationId xmlns:p14="http://schemas.microsoft.com/office/powerpoint/2010/main" val="1675330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EC9B691-F3B1-4546-BD99-9E8FF2701CC4}" type="slidenum">
              <a:rPr lang="es-ES" smtClean="0"/>
              <a:pPr/>
              <a:t>10</a:t>
            </a:fld>
            <a:endParaRPr lang="es-ES" dirty="0"/>
          </a:p>
        </p:txBody>
      </p:sp>
    </p:spTree>
    <p:extLst>
      <p:ext uri="{BB962C8B-B14F-4D97-AF65-F5344CB8AC3E}">
        <p14:creationId xmlns:p14="http://schemas.microsoft.com/office/powerpoint/2010/main" val="1761387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EC9B691-F3B1-4546-BD99-9E8FF2701CC4}" type="slidenum">
              <a:rPr lang="es-ES" smtClean="0"/>
              <a:pPr/>
              <a:t>11</a:t>
            </a:fld>
            <a:endParaRPr lang="es-ES" dirty="0"/>
          </a:p>
        </p:txBody>
      </p:sp>
    </p:spTree>
    <p:extLst>
      <p:ext uri="{BB962C8B-B14F-4D97-AF65-F5344CB8AC3E}">
        <p14:creationId xmlns:p14="http://schemas.microsoft.com/office/powerpoint/2010/main" val="1235478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12</a:t>
            </a:fld>
            <a:endParaRPr lang="es-ES" dirty="0"/>
          </a:p>
        </p:txBody>
      </p:sp>
    </p:spTree>
    <p:extLst>
      <p:ext uri="{BB962C8B-B14F-4D97-AF65-F5344CB8AC3E}">
        <p14:creationId xmlns:p14="http://schemas.microsoft.com/office/powerpoint/2010/main" val="1303844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EC9B691-F3B1-4546-BD99-9E8FF2701CC4}" type="slidenum">
              <a:rPr lang="es-ES" smtClean="0"/>
              <a:pPr/>
              <a:t>13</a:t>
            </a:fld>
            <a:endParaRPr lang="es-ES" dirty="0"/>
          </a:p>
        </p:txBody>
      </p:sp>
    </p:spTree>
    <p:extLst>
      <p:ext uri="{BB962C8B-B14F-4D97-AF65-F5344CB8AC3E}">
        <p14:creationId xmlns:p14="http://schemas.microsoft.com/office/powerpoint/2010/main" val="176128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dirty="0">
                <a:latin typeface="Arial" panose="020B0604020202020204" pitchFamily="34" charset="0"/>
                <a:cs typeface="Arial" panose="020B0604020202020204" pitchFamily="34" charset="0"/>
              </a:rPr>
              <a:t>La onda acústica es generada electrónicamente por la Unidad de Adquisición y transformada en un patrón acústico. </a:t>
            </a:r>
            <a:r>
              <a:rPr lang="es-AR" sz="1800" dirty="0">
                <a:effectLst/>
                <a:latin typeface="Arial" panose="020B0604020202020204" pitchFamily="34" charset="0"/>
                <a:cs typeface="Arial" panose="020B0604020202020204" pitchFamily="34" charset="0"/>
              </a:rPr>
              <a:t>El patrón </a:t>
            </a:r>
            <a:r>
              <a:rPr lang="es-AR" sz="1800" dirty="0">
                <a:effectLst/>
                <a:latin typeface="Arial" panose="020B0604020202020204" pitchFamily="34" charset="0"/>
                <a:ea typeface="Times New Roman" panose="02020603050405020304" pitchFamily="18" charset="0"/>
              </a:rPr>
              <a:t>acústico generado viaja a través del anular del pozo y se refleja al llegar al nivel del fluido o cualquier otro componente de la completación del pozo. Esa señal acústica reflejada es transformada en una señal eléctrica por el Transductor y posteriormente transformada en un dato de nivel de fluido por la unidad de adquisición utilizando algoritmos matemáticos. Finalmente, se puede visualizar el dato de nivel/P de fondo online. </a:t>
            </a:r>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14</a:t>
            </a:fld>
            <a:endParaRPr lang="es-ES" dirty="0"/>
          </a:p>
        </p:txBody>
      </p:sp>
    </p:spTree>
    <p:extLst>
      <p:ext uri="{BB962C8B-B14F-4D97-AF65-F5344CB8AC3E}">
        <p14:creationId xmlns:p14="http://schemas.microsoft.com/office/powerpoint/2010/main" val="2358063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Ecómetro: </a:t>
            </a:r>
            <a:r>
              <a:rPr kumimoji="0" lang="es-A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Mediciones discontinuas + Manejo de gas presurizado | Edge Speaker: Medición continua automática + Operado remotamente + Monitoreo en real-time de los datos mediante telemetría + Señal acústica generada electrónicamente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9EC9B691-F3B1-4546-BD99-9E8FF2701CC4}" type="slidenum">
              <a:rPr lang="es-ES" smtClean="0"/>
              <a:pPr/>
              <a:t>15</a:t>
            </a:fld>
            <a:endParaRPr lang="es-ES" dirty="0"/>
          </a:p>
        </p:txBody>
      </p:sp>
    </p:spTree>
    <p:extLst>
      <p:ext uri="{BB962C8B-B14F-4D97-AF65-F5344CB8AC3E}">
        <p14:creationId xmlns:p14="http://schemas.microsoft.com/office/powerpoint/2010/main" val="3370122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Sensor de Fdo: demanda mas tiempos de equipo de torre y mayor costo de rental. Edge Speaker: No interfiere en la operación del equipo, el costo del rental es menor</a:t>
            </a:r>
          </a:p>
        </p:txBody>
      </p:sp>
      <p:sp>
        <p:nvSpPr>
          <p:cNvPr id="4" name="Slide Number Placeholder 3"/>
          <p:cNvSpPr>
            <a:spLocks noGrp="1"/>
          </p:cNvSpPr>
          <p:nvPr>
            <p:ph type="sldNum" sz="quarter" idx="5"/>
          </p:nvPr>
        </p:nvSpPr>
        <p:spPr/>
        <p:txBody>
          <a:bodyPr/>
          <a:lstStyle/>
          <a:p>
            <a:fld id="{9EC9B691-F3B1-4546-BD99-9E8FF2701CC4}" type="slidenum">
              <a:rPr lang="es-ES" smtClean="0"/>
              <a:pPr/>
              <a:t>16</a:t>
            </a:fld>
            <a:endParaRPr lang="es-ES" dirty="0"/>
          </a:p>
        </p:txBody>
      </p:sp>
    </p:spTree>
    <p:extLst>
      <p:ext uri="{BB962C8B-B14F-4D97-AF65-F5344CB8AC3E}">
        <p14:creationId xmlns:p14="http://schemas.microsoft.com/office/powerpoint/2010/main" val="1609043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EC9B691-F3B1-4546-BD99-9E8FF2701CC4}" type="slidenum">
              <a:rPr lang="es-ES" smtClean="0"/>
              <a:pPr/>
              <a:t>17</a:t>
            </a:fld>
            <a:endParaRPr lang="es-ES" dirty="0"/>
          </a:p>
        </p:txBody>
      </p:sp>
    </p:spTree>
    <p:extLst>
      <p:ext uri="{BB962C8B-B14F-4D97-AF65-F5344CB8AC3E}">
        <p14:creationId xmlns:p14="http://schemas.microsoft.com/office/powerpoint/2010/main" val="296250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800" dirty="0">
                <a:solidFill>
                  <a:srgbClr val="000000"/>
                </a:solidFill>
                <a:effectLst/>
                <a:latin typeface="Times New Roman" panose="02020603050405020304" pitchFamily="18" charset="0"/>
                <a:ea typeface="Times New Roman" panose="02020603050405020304" pitchFamily="18" charset="0"/>
              </a:rPr>
              <a:t>El Protocolo se llevó a cabo en 5 pozos por el período de un mes, en donde se busca representar la variedad y complejidad de los pozos de la zona, llevando la prueba a casos de borde: alto GOR, pozos estables con fluidos más viscosos, con alto WCUT (Corte de agua, por sus siglas en ingles), pozos con producción inestable, entre otros.</a:t>
            </a:r>
          </a:p>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18</a:t>
            </a:fld>
            <a:endParaRPr lang="es-ES" dirty="0"/>
          </a:p>
        </p:txBody>
      </p:sp>
    </p:spTree>
    <p:extLst>
      <p:ext uri="{BB962C8B-B14F-4D97-AF65-F5344CB8AC3E}">
        <p14:creationId xmlns:p14="http://schemas.microsoft.com/office/powerpoint/2010/main" val="3626547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800" dirty="0">
                <a:solidFill>
                  <a:srgbClr val="000000"/>
                </a:solidFill>
                <a:effectLst/>
                <a:latin typeface="Times New Roman" panose="02020603050405020304" pitchFamily="18" charset="0"/>
                <a:ea typeface="Times New Roman" panose="02020603050405020304" pitchFamily="18" charset="0"/>
              </a:rPr>
              <a:t>El Protocolo se llevó a cabo en 5 pozos por el período de un mes, en donde se busca representar la variedad y complejidad de los pozos de la zona, llevando la prueba a casos de borde: alto GOR, pozos estables con fluidos más viscosos, con alto WCUT (Corte de agua, por sus siglas en ingles), pozos con producción inestable, entre otros.</a:t>
            </a:r>
          </a:p>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19</a:t>
            </a:fld>
            <a:endParaRPr lang="es-ES" dirty="0"/>
          </a:p>
        </p:txBody>
      </p:sp>
    </p:spTree>
    <p:extLst>
      <p:ext uri="{BB962C8B-B14F-4D97-AF65-F5344CB8AC3E}">
        <p14:creationId xmlns:p14="http://schemas.microsoft.com/office/powerpoint/2010/main" val="2405892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EC9B691-F3B1-4546-BD99-9E8FF2701CC4}" type="slidenum">
              <a:rPr lang="es-ES" smtClean="0"/>
              <a:pPr/>
              <a:t>2</a:t>
            </a:fld>
            <a:endParaRPr lang="es-ES" dirty="0"/>
          </a:p>
        </p:txBody>
      </p:sp>
    </p:spTree>
    <p:extLst>
      <p:ext uri="{BB962C8B-B14F-4D97-AF65-F5344CB8AC3E}">
        <p14:creationId xmlns:p14="http://schemas.microsoft.com/office/powerpoint/2010/main" val="4116767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EC9B691-F3B1-4546-BD99-9E8FF2701CC4}" type="slidenum">
              <a:rPr lang="es-ES" smtClean="0"/>
              <a:pPr/>
              <a:t>20</a:t>
            </a:fld>
            <a:endParaRPr lang="es-ES" dirty="0"/>
          </a:p>
        </p:txBody>
      </p:sp>
    </p:spTree>
    <p:extLst>
      <p:ext uri="{BB962C8B-B14F-4D97-AF65-F5344CB8AC3E}">
        <p14:creationId xmlns:p14="http://schemas.microsoft.com/office/powerpoint/2010/main" val="671167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EC9B691-F3B1-4546-BD99-9E8FF2701CC4}" type="slidenum">
              <a:rPr lang="es-ES" smtClean="0"/>
              <a:pPr/>
              <a:t>21</a:t>
            </a:fld>
            <a:endParaRPr lang="es-ES" dirty="0"/>
          </a:p>
        </p:txBody>
      </p:sp>
    </p:spTree>
    <p:extLst>
      <p:ext uri="{BB962C8B-B14F-4D97-AF65-F5344CB8AC3E}">
        <p14:creationId xmlns:p14="http://schemas.microsoft.com/office/powerpoint/2010/main" val="3201929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EC9B691-F3B1-4546-BD99-9E8FF2701CC4}" type="slidenum">
              <a:rPr lang="es-ES" smtClean="0"/>
              <a:pPr/>
              <a:t>22</a:t>
            </a:fld>
            <a:endParaRPr lang="es-ES" dirty="0"/>
          </a:p>
        </p:txBody>
      </p:sp>
    </p:spTree>
    <p:extLst>
      <p:ext uri="{BB962C8B-B14F-4D97-AF65-F5344CB8AC3E}">
        <p14:creationId xmlns:p14="http://schemas.microsoft.com/office/powerpoint/2010/main" val="4052874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EC9B691-F3B1-4546-BD99-9E8FF2701CC4}" type="slidenum">
              <a:rPr lang="es-ES" smtClean="0"/>
              <a:pPr/>
              <a:t>23</a:t>
            </a:fld>
            <a:endParaRPr lang="es-ES" dirty="0"/>
          </a:p>
        </p:txBody>
      </p:sp>
    </p:spTree>
    <p:extLst>
      <p:ext uri="{BB962C8B-B14F-4D97-AF65-F5344CB8AC3E}">
        <p14:creationId xmlns:p14="http://schemas.microsoft.com/office/powerpoint/2010/main" val="4063716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800" dirty="0">
                <a:solidFill>
                  <a:srgbClr val="000000"/>
                </a:solidFill>
                <a:effectLst/>
                <a:latin typeface="Times New Roman" panose="02020603050405020304" pitchFamily="18" charset="0"/>
                <a:ea typeface="Times New Roman" panose="02020603050405020304" pitchFamily="18" charset="0"/>
              </a:rPr>
              <a:t>El Protocolo se llevó a cabo en 5 pozos por el período de un mes, en donde se busca representar la variedad y complejidad de los pozos de la zona, llevando la prueba a casos de borde: alto GOR, pozos estables con fluidos más viscosos, con alto WCUT (Corte de agua, por sus siglas en ingles), pozos con producción inestable, entre otros.</a:t>
            </a:r>
          </a:p>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24</a:t>
            </a:fld>
            <a:endParaRPr lang="es-ES" dirty="0"/>
          </a:p>
        </p:txBody>
      </p:sp>
    </p:spTree>
    <p:extLst>
      <p:ext uri="{BB962C8B-B14F-4D97-AF65-F5344CB8AC3E}">
        <p14:creationId xmlns:p14="http://schemas.microsoft.com/office/powerpoint/2010/main" val="2120519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25</a:t>
            </a:fld>
            <a:endParaRPr lang="es-ES" dirty="0"/>
          </a:p>
        </p:txBody>
      </p:sp>
    </p:spTree>
    <p:extLst>
      <p:ext uri="{BB962C8B-B14F-4D97-AF65-F5344CB8AC3E}">
        <p14:creationId xmlns:p14="http://schemas.microsoft.com/office/powerpoint/2010/main" val="2938306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26</a:t>
            </a:fld>
            <a:endParaRPr lang="es-ES" dirty="0"/>
          </a:p>
        </p:txBody>
      </p:sp>
    </p:spTree>
    <p:extLst>
      <p:ext uri="{BB962C8B-B14F-4D97-AF65-F5344CB8AC3E}">
        <p14:creationId xmlns:p14="http://schemas.microsoft.com/office/powerpoint/2010/main" val="2147736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27</a:t>
            </a:fld>
            <a:endParaRPr lang="es-ES" dirty="0"/>
          </a:p>
        </p:txBody>
      </p:sp>
    </p:spTree>
    <p:extLst>
      <p:ext uri="{BB962C8B-B14F-4D97-AF65-F5344CB8AC3E}">
        <p14:creationId xmlns:p14="http://schemas.microsoft.com/office/powerpoint/2010/main" val="1906532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28</a:t>
            </a:fld>
            <a:endParaRPr lang="es-ES" dirty="0"/>
          </a:p>
        </p:txBody>
      </p:sp>
    </p:spTree>
    <p:extLst>
      <p:ext uri="{BB962C8B-B14F-4D97-AF65-F5344CB8AC3E}">
        <p14:creationId xmlns:p14="http://schemas.microsoft.com/office/powerpoint/2010/main" val="3522338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29</a:t>
            </a:fld>
            <a:endParaRPr lang="es-ES" dirty="0"/>
          </a:p>
        </p:txBody>
      </p:sp>
    </p:spTree>
    <p:extLst>
      <p:ext uri="{BB962C8B-B14F-4D97-AF65-F5344CB8AC3E}">
        <p14:creationId xmlns:p14="http://schemas.microsoft.com/office/powerpoint/2010/main" val="2599352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EC9B691-F3B1-4546-BD99-9E8FF2701CC4}" type="slidenum">
              <a:rPr lang="es-ES" smtClean="0"/>
              <a:pPr/>
              <a:t>3</a:t>
            </a:fld>
            <a:endParaRPr lang="es-ES" dirty="0"/>
          </a:p>
        </p:txBody>
      </p:sp>
    </p:spTree>
    <p:extLst>
      <p:ext uri="{BB962C8B-B14F-4D97-AF65-F5344CB8AC3E}">
        <p14:creationId xmlns:p14="http://schemas.microsoft.com/office/powerpoint/2010/main" val="1425072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30</a:t>
            </a:fld>
            <a:endParaRPr lang="es-ES" dirty="0"/>
          </a:p>
        </p:txBody>
      </p:sp>
    </p:spTree>
    <p:extLst>
      <p:ext uri="{BB962C8B-B14F-4D97-AF65-F5344CB8AC3E}">
        <p14:creationId xmlns:p14="http://schemas.microsoft.com/office/powerpoint/2010/main" val="1401694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31</a:t>
            </a:fld>
            <a:endParaRPr lang="es-ES" dirty="0"/>
          </a:p>
        </p:txBody>
      </p:sp>
    </p:spTree>
    <p:extLst>
      <p:ext uri="{BB962C8B-B14F-4D97-AF65-F5344CB8AC3E}">
        <p14:creationId xmlns:p14="http://schemas.microsoft.com/office/powerpoint/2010/main" val="3597715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32</a:t>
            </a:fld>
            <a:endParaRPr lang="es-ES" dirty="0"/>
          </a:p>
        </p:txBody>
      </p:sp>
    </p:spTree>
    <p:extLst>
      <p:ext uri="{BB962C8B-B14F-4D97-AF65-F5344CB8AC3E}">
        <p14:creationId xmlns:p14="http://schemas.microsoft.com/office/powerpoint/2010/main" val="2868653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33</a:t>
            </a:fld>
            <a:endParaRPr lang="es-ES" dirty="0"/>
          </a:p>
        </p:txBody>
      </p:sp>
    </p:spTree>
    <p:extLst>
      <p:ext uri="{BB962C8B-B14F-4D97-AF65-F5344CB8AC3E}">
        <p14:creationId xmlns:p14="http://schemas.microsoft.com/office/powerpoint/2010/main" val="1160433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34</a:t>
            </a:fld>
            <a:endParaRPr lang="es-ES" dirty="0"/>
          </a:p>
        </p:txBody>
      </p:sp>
    </p:spTree>
    <p:extLst>
      <p:ext uri="{BB962C8B-B14F-4D97-AF65-F5344CB8AC3E}">
        <p14:creationId xmlns:p14="http://schemas.microsoft.com/office/powerpoint/2010/main" val="2354233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35</a:t>
            </a:fld>
            <a:endParaRPr lang="es-ES" dirty="0"/>
          </a:p>
        </p:txBody>
      </p:sp>
    </p:spTree>
    <p:extLst>
      <p:ext uri="{BB962C8B-B14F-4D97-AF65-F5344CB8AC3E}">
        <p14:creationId xmlns:p14="http://schemas.microsoft.com/office/powerpoint/2010/main" val="17629871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36</a:t>
            </a:fld>
            <a:endParaRPr lang="es-ES" dirty="0"/>
          </a:p>
        </p:txBody>
      </p:sp>
    </p:spTree>
    <p:extLst>
      <p:ext uri="{BB962C8B-B14F-4D97-AF65-F5344CB8AC3E}">
        <p14:creationId xmlns:p14="http://schemas.microsoft.com/office/powerpoint/2010/main" val="27846742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37</a:t>
            </a:fld>
            <a:endParaRPr lang="es-ES" dirty="0"/>
          </a:p>
        </p:txBody>
      </p:sp>
    </p:spTree>
    <p:extLst>
      <p:ext uri="{BB962C8B-B14F-4D97-AF65-F5344CB8AC3E}">
        <p14:creationId xmlns:p14="http://schemas.microsoft.com/office/powerpoint/2010/main" val="14895618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38</a:t>
            </a:fld>
            <a:endParaRPr lang="es-ES" dirty="0"/>
          </a:p>
        </p:txBody>
      </p:sp>
    </p:spTree>
    <p:extLst>
      <p:ext uri="{BB962C8B-B14F-4D97-AF65-F5344CB8AC3E}">
        <p14:creationId xmlns:p14="http://schemas.microsoft.com/office/powerpoint/2010/main" val="3664092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39</a:t>
            </a:fld>
            <a:endParaRPr lang="es-ES" dirty="0"/>
          </a:p>
        </p:txBody>
      </p:sp>
    </p:spTree>
    <p:extLst>
      <p:ext uri="{BB962C8B-B14F-4D97-AF65-F5344CB8AC3E}">
        <p14:creationId xmlns:p14="http://schemas.microsoft.com/office/powerpoint/2010/main" val="3388770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EC9B691-F3B1-4546-BD99-9E8FF2701CC4}" type="slidenum">
              <a:rPr lang="es-ES" smtClean="0"/>
              <a:pPr/>
              <a:t>4</a:t>
            </a:fld>
            <a:endParaRPr lang="es-ES" dirty="0"/>
          </a:p>
        </p:txBody>
      </p:sp>
    </p:spTree>
    <p:extLst>
      <p:ext uri="{BB962C8B-B14F-4D97-AF65-F5344CB8AC3E}">
        <p14:creationId xmlns:p14="http://schemas.microsoft.com/office/powerpoint/2010/main" val="3082695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40</a:t>
            </a:fld>
            <a:endParaRPr lang="es-ES" dirty="0"/>
          </a:p>
        </p:txBody>
      </p:sp>
    </p:spTree>
    <p:extLst>
      <p:ext uri="{BB962C8B-B14F-4D97-AF65-F5344CB8AC3E}">
        <p14:creationId xmlns:p14="http://schemas.microsoft.com/office/powerpoint/2010/main" val="2702897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41</a:t>
            </a:fld>
            <a:endParaRPr lang="es-ES" dirty="0"/>
          </a:p>
        </p:txBody>
      </p:sp>
    </p:spTree>
    <p:extLst>
      <p:ext uri="{BB962C8B-B14F-4D97-AF65-F5344CB8AC3E}">
        <p14:creationId xmlns:p14="http://schemas.microsoft.com/office/powerpoint/2010/main" val="35992023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42</a:t>
            </a:fld>
            <a:endParaRPr lang="es-ES" dirty="0"/>
          </a:p>
        </p:txBody>
      </p:sp>
    </p:spTree>
    <p:extLst>
      <p:ext uri="{BB962C8B-B14F-4D97-AF65-F5344CB8AC3E}">
        <p14:creationId xmlns:p14="http://schemas.microsoft.com/office/powerpoint/2010/main" val="22254035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43</a:t>
            </a:fld>
            <a:endParaRPr lang="es-ES" dirty="0"/>
          </a:p>
        </p:txBody>
      </p:sp>
    </p:spTree>
    <p:extLst>
      <p:ext uri="{BB962C8B-B14F-4D97-AF65-F5344CB8AC3E}">
        <p14:creationId xmlns:p14="http://schemas.microsoft.com/office/powerpoint/2010/main" val="1063487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44</a:t>
            </a:fld>
            <a:endParaRPr lang="es-ES" dirty="0"/>
          </a:p>
        </p:txBody>
      </p:sp>
    </p:spTree>
    <p:extLst>
      <p:ext uri="{BB962C8B-B14F-4D97-AF65-F5344CB8AC3E}">
        <p14:creationId xmlns:p14="http://schemas.microsoft.com/office/powerpoint/2010/main" val="42179921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45</a:t>
            </a:fld>
            <a:endParaRPr lang="es-ES" dirty="0"/>
          </a:p>
        </p:txBody>
      </p:sp>
    </p:spTree>
    <p:extLst>
      <p:ext uri="{BB962C8B-B14F-4D97-AF65-F5344CB8AC3E}">
        <p14:creationId xmlns:p14="http://schemas.microsoft.com/office/powerpoint/2010/main" val="21880729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46</a:t>
            </a:fld>
            <a:endParaRPr lang="es-ES" dirty="0"/>
          </a:p>
        </p:txBody>
      </p:sp>
    </p:spTree>
    <p:extLst>
      <p:ext uri="{BB962C8B-B14F-4D97-AF65-F5344CB8AC3E}">
        <p14:creationId xmlns:p14="http://schemas.microsoft.com/office/powerpoint/2010/main" val="4729137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47</a:t>
            </a:fld>
            <a:endParaRPr lang="es-ES" dirty="0"/>
          </a:p>
        </p:txBody>
      </p:sp>
    </p:spTree>
    <p:extLst>
      <p:ext uri="{BB962C8B-B14F-4D97-AF65-F5344CB8AC3E}">
        <p14:creationId xmlns:p14="http://schemas.microsoft.com/office/powerpoint/2010/main" val="4561082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48</a:t>
            </a:fld>
            <a:endParaRPr lang="es-ES" dirty="0"/>
          </a:p>
        </p:txBody>
      </p:sp>
    </p:spTree>
    <p:extLst>
      <p:ext uri="{BB962C8B-B14F-4D97-AF65-F5344CB8AC3E}">
        <p14:creationId xmlns:p14="http://schemas.microsoft.com/office/powerpoint/2010/main" val="12304436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a:t>Los 10 pzs en los que se prorratea el Leasing del Edge Speaker resultan de: 72Hs de Edge Speaker x </a:t>
            </a:r>
            <a:r>
              <a:rPr lang="es-AR" dirty="0" err="1"/>
              <a:t>Pz</a:t>
            </a:r>
            <a:r>
              <a:rPr lang="es-AR" dirty="0"/>
              <a:t> / 720 Hs/Mes</a:t>
            </a:r>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49</a:t>
            </a:fld>
            <a:endParaRPr lang="es-ES" dirty="0"/>
          </a:p>
        </p:txBody>
      </p:sp>
    </p:spTree>
    <p:extLst>
      <p:ext uri="{BB962C8B-B14F-4D97-AF65-F5344CB8AC3E}">
        <p14:creationId xmlns:p14="http://schemas.microsoft.com/office/powerpoint/2010/main" val="2052006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EC9B691-F3B1-4546-BD99-9E8FF2701CC4}" type="slidenum">
              <a:rPr lang="es-ES" smtClean="0"/>
              <a:pPr/>
              <a:t>5</a:t>
            </a:fld>
            <a:endParaRPr lang="es-ES" dirty="0"/>
          </a:p>
        </p:txBody>
      </p:sp>
    </p:spTree>
    <p:extLst>
      <p:ext uri="{BB962C8B-B14F-4D97-AF65-F5344CB8AC3E}">
        <p14:creationId xmlns:p14="http://schemas.microsoft.com/office/powerpoint/2010/main" val="32946844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EC9B691-F3B1-4546-BD99-9E8FF2701CC4}" type="slidenum">
              <a:rPr lang="es-ES" smtClean="0"/>
              <a:pPr/>
              <a:t>50</a:t>
            </a:fld>
            <a:endParaRPr lang="es-ES" dirty="0"/>
          </a:p>
        </p:txBody>
      </p:sp>
    </p:spTree>
    <p:extLst>
      <p:ext uri="{BB962C8B-B14F-4D97-AF65-F5344CB8AC3E}">
        <p14:creationId xmlns:p14="http://schemas.microsoft.com/office/powerpoint/2010/main" val="18292599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51</a:t>
            </a:fld>
            <a:endParaRPr lang="es-ES" dirty="0"/>
          </a:p>
        </p:txBody>
      </p:sp>
    </p:spTree>
    <p:extLst>
      <p:ext uri="{BB962C8B-B14F-4D97-AF65-F5344CB8AC3E}">
        <p14:creationId xmlns:p14="http://schemas.microsoft.com/office/powerpoint/2010/main" val="15562562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EC9B691-F3B1-4546-BD99-9E8FF2701CC4}" type="slidenum">
              <a:rPr lang="es-ES" smtClean="0"/>
              <a:pPr/>
              <a:t>52</a:t>
            </a:fld>
            <a:endParaRPr lang="es-ES" dirty="0"/>
          </a:p>
        </p:txBody>
      </p:sp>
    </p:spTree>
    <p:extLst>
      <p:ext uri="{BB962C8B-B14F-4D97-AF65-F5344CB8AC3E}">
        <p14:creationId xmlns:p14="http://schemas.microsoft.com/office/powerpoint/2010/main" val="39181150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53</a:t>
            </a:fld>
            <a:endParaRPr lang="es-ES" dirty="0"/>
          </a:p>
        </p:txBody>
      </p:sp>
    </p:spTree>
    <p:extLst>
      <p:ext uri="{BB962C8B-B14F-4D97-AF65-F5344CB8AC3E}">
        <p14:creationId xmlns:p14="http://schemas.microsoft.com/office/powerpoint/2010/main" val="1459358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EC9B691-F3B1-4546-BD99-9E8FF2701CC4}" type="slidenum">
              <a:rPr lang="es-ES" smtClean="0"/>
              <a:pPr/>
              <a:t>6</a:t>
            </a:fld>
            <a:endParaRPr lang="es-ES" dirty="0"/>
          </a:p>
        </p:txBody>
      </p:sp>
    </p:spTree>
    <p:extLst>
      <p:ext uri="{BB962C8B-B14F-4D97-AF65-F5344CB8AC3E}">
        <p14:creationId xmlns:p14="http://schemas.microsoft.com/office/powerpoint/2010/main" val="3519173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EC9B691-F3B1-4546-BD99-9E8FF2701CC4}" type="slidenum">
              <a:rPr lang="es-ES" smtClean="0"/>
              <a:pPr/>
              <a:t>7</a:t>
            </a:fld>
            <a:endParaRPr lang="es-ES" dirty="0"/>
          </a:p>
        </p:txBody>
      </p:sp>
    </p:spTree>
    <p:extLst>
      <p:ext uri="{BB962C8B-B14F-4D97-AF65-F5344CB8AC3E}">
        <p14:creationId xmlns:p14="http://schemas.microsoft.com/office/powerpoint/2010/main" val="3398451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8</a:t>
            </a:fld>
            <a:endParaRPr lang="es-ES" dirty="0"/>
          </a:p>
        </p:txBody>
      </p:sp>
    </p:spTree>
    <p:extLst>
      <p:ext uri="{BB962C8B-B14F-4D97-AF65-F5344CB8AC3E}">
        <p14:creationId xmlns:p14="http://schemas.microsoft.com/office/powerpoint/2010/main" val="3072003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EC9B691-F3B1-4546-BD99-9E8FF2701CC4}" type="slidenum">
              <a:rPr lang="es-ES" smtClean="0"/>
              <a:pPr/>
              <a:t>9</a:t>
            </a:fld>
            <a:endParaRPr lang="es-ES" dirty="0"/>
          </a:p>
        </p:txBody>
      </p:sp>
    </p:spTree>
    <p:extLst>
      <p:ext uri="{BB962C8B-B14F-4D97-AF65-F5344CB8AC3E}">
        <p14:creationId xmlns:p14="http://schemas.microsoft.com/office/powerpoint/2010/main" val="1181943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RÁTULA PRINCIPAL">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15615BE-C868-4CF3-B194-4883C97DE7BD}"/>
              </a:ext>
            </a:extLst>
          </p:cNvPr>
          <p:cNvSpPr/>
          <p:nvPr userDrawn="1"/>
        </p:nvSpPr>
        <p:spPr>
          <a:xfrm>
            <a:off x="-4572" y="-17188"/>
            <a:ext cx="9148572" cy="4919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20" name="Graphic 4">
            <a:extLst>
              <a:ext uri="{FF2B5EF4-FFF2-40B4-BE49-F238E27FC236}">
                <a16:creationId xmlns:a16="http://schemas.microsoft.com/office/drawing/2014/main" id="{5E8AA07E-B7E5-E047-AD96-60F1E1A1B328}"/>
              </a:ext>
            </a:extLst>
          </p:cNvPr>
          <p:cNvSpPr/>
          <p:nvPr userDrawn="1"/>
        </p:nvSpPr>
        <p:spPr>
          <a:xfrm flipH="1">
            <a:off x="2044488" y="2283718"/>
            <a:ext cx="7099088" cy="1226992"/>
          </a:xfrm>
          <a:custGeom>
            <a:avLst/>
            <a:gdLst>
              <a:gd name="connsiteX0" fmla="*/ 9144000 w 9144000"/>
              <a:gd name="connsiteY0" fmla="*/ 0 h 5133566"/>
              <a:gd name="connsiteX1" fmla="*/ 9144000 w 9144000"/>
              <a:gd name="connsiteY1" fmla="*/ 2686606 h 5133566"/>
              <a:gd name="connsiteX2" fmla="*/ 8890000 w 9144000"/>
              <a:gd name="connsiteY2" fmla="*/ 2940466 h 5133566"/>
              <a:gd name="connsiteX3" fmla="*/ 254423 w 9144000"/>
              <a:gd name="connsiteY3" fmla="*/ 2940466 h 5133566"/>
              <a:gd name="connsiteX4" fmla="*/ 423 w 9144000"/>
              <a:gd name="connsiteY4" fmla="*/ 2686606 h 5133566"/>
              <a:gd name="connsiteX5" fmla="*/ 423 w 9144000"/>
              <a:gd name="connsiteY5" fmla="*/ 0 h 5133566"/>
              <a:gd name="connsiteX6" fmla="*/ 0 w 9144000"/>
              <a:gd name="connsiteY6" fmla="*/ 0 h 5133566"/>
              <a:gd name="connsiteX7" fmla="*/ 0 w 9144000"/>
              <a:gd name="connsiteY7" fmla="*/ 5133567 h 5133566"/>
              <a:gd name="connsiteX8" fmla="*/ 423 w 9144000"/>
              <a:gd name="connsiteY8" fmla="*/ 5133567 h 5133566"/>
              <a:gd name="connsiteX9" fmla="*/ 423 w 9144000"/>
              <a:gd name="connsiteY9" fmla="*/ 3913598 h 5133566"/>
              <a:gd name="connsiteX10" fmla="*/ 254423 w 9144000"/>
              <a:gd name="connsiteY10" fmla="*/ 3659738 h 5133566"/>
              <a:gd name="connsiteX11" fmla="*/ 8890000 w 9144000"/>
              <a:gd name="connsiteY11" fmla="*/ 3659738 h 5133566"/>
              <a:gd name="connsiteX12" fmla="*/ 9144000 w 9144000"/>
              <a:gd name="connsiteY12" fmla="*/ 3913598 h 5133566"/>
              <a:gd name="connsiteX13" fmla="*/ 9144000 w 9144000"/>
              <a:gd name="connsiteY13" fmla="*/ 5133567 h 5133566"/>
              <a:gd name="connsiteX14" fmla="*/ 9144000 w 9144000"/>
              <a:gd name="connsiteY14" fmla="*/ 5133567 h 5133566"/>
              <a:gd name="connsiteX15" fmla="*/ 9144000 w 9144000"/>
              <a:gd name="connsiteY15" fmla="*/ 0 h 5133566"/>
              <a:gd name="connsiteX16" fmla="*/ 9144000 w 9144000"/>
              <a:gd name="connsiteY16" fmla="*/ 0 h 5133566"/>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423 w 9144000"/>
              <a:gd name="connsiteY5" fmla="*/ 0 h 5133567"/>
              <a:gd name="connsiteX6" fmla="*/ 0 w 9144000"/>
              <a:gd name="connsiteY6" fmla="*/ 5133567 h 5133567"/>
              <a:gd name="connsiteX7" fmla="*/ 423 w 9144000"/>
              <a:gd name="connsiteY7" fmla="*/ 5133567 h 5133567"/>
              <a:gd name="connsiteX8" fmla="*/ 423 w 9144000"/>
              <a:gd name="connsiteY8" fmla="*/ 3913598 h 5133567"/>
              <a:gd name="connsiteX9" fmla="*/ 254423 w 9144000"/>
              <a:gd name="connsiteY9" fmla="*/ 3659738 h 5133567"/>
              <a:gd name="connsiteX10" fmla="*/ 8890000 w 9144000"/>
              <a:gd name="connsiteY10" fmla="*/ 3659738 h 5133567"/>
              <a:gd name="connsiteX11" fmla="*/ 9144000 w 9144000"/>
              <a:gd name="connsiteY11" fmla="*/ 3913598 h 5133567"/>
              <a:gd name="connsiteX12" fmla="*/ 9144000 w 9144000"/>
              <a:gd name="connsiteY12" fmla="*/ 5133567 h 5133567"/>
              <a:gd name="connsiteX13" fmla="*/ 9144000 w 9144000"/>
              <a:gd name="connsiteY13" fmla="*/ 5133567 h 5133567"/>
              <a:gd name="connsiteX14" fmla="*/ 9144000 w 9144000"/>
              <a:gd name="connsiteY14" fmla="*/ 0 h 5133567"/>
              <a:gd name="connsiteX15" fmla="*/ 9144000 w 9144000"/>
              <a:gd name="connsiteY15"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5133567 h 5133567"/>
              <a:gd name="connsiteX7" fmla="*/ 423 w 9144000"/>
              <a:gd name="connsiteY7" fmla="*/ 3913598 h 5133567"/>
              <a:gd name="connsiteX8" fmla="*/ 254423 w 9144000"/>
              <a:gd name="connsiteY8" fmla="*/ 3659738 h 5133567"/>
              <a:gd name="connsiteX9" fmla="*/ 8890000 w 9144000"/>
              <a:gd name="connsiteY9" fmla="*/ 3659738 h 5133567"/>
              <a:gd name="connsiteX10" fmla="*/ 9144000 w 9144000"/>
              <a:gd name="connsiteY10" fmla="*/ 3913598 h 5133567"/>
              <a:gd name="connsiteX11" fmla="*/ 9144000 w 9144000"/>
              <a:gd name="connsiteY11" fmla="*/ 5133567 h 5133567"/>
              <a:gd name="connsiteX12" fmla="*/ 9144000 w 9144000"/>
              <a:gd name="connsiteY12" fmla="*/ 5133567 h 5133567"/>
              <a:gd name="connsiteX13" fmla="*/ 9144000 w 9144000"/>
              <a:gd name="connsiteY13" fmla="*/ 0 h 5133567"/>
              <a:gd name="connsiteX14" fmla="*/ 9144000 w 9144000"/>
              <a:gd name="connsiteY14"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3913598 h 5133567"/>
              <a:gd name="connsiteX7" fmla="*/ 254423 w 9144000"/>
              <a:gd name="connsiteY7" fmla="*/ 3659738 h 5133567"/>
              <a:gd name="connsiteX8" fmla="*/ 8890000 w 9144000"/>
              <a:gd name="connsiteY8" fmla="*/ 3659738 h 5133567"/>
              <a:gd name="connsiteX9" fmla="*/ 9144000 w 9144000"/>
              <a:gd name="connsiteY9" fmla="*/ 3913598 h 5133567"/>
              <a:gd name="connsiteX10" fmla="*/ 9144000 w 9144000"/>
              <a:gd name="connsiteY10" fmla="*/ 5133567 h 5133567"/>
              <a:gd name="connsiteX11" fmla="*/ 9144000 w 9144000"/>
              <a:gd name="connsiteY11" fmla="*/ 5133567 h 5133567"/>
              <a:gd name="connsiteX12" fmla="*/ 9144000 w 9144000"/>
              <a:gd name="connsiteY12" fmla="*/ 0 h 5133567"/>
              <a:gd name="connsiteX13" fmla="*/ 9144000 w 9144000"/>
              <a:gd name="connsiteY13"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12" fmla="*/ 9143577 w 9143577"/>
              <a:gd name="connsiteY12"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10" fmla="*/ 9143577 w 9143577"/>
              <a:gd name="connsiteY10" fmla="*/ 2446961 h 2446961"/>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8889577 w 9143577"/>
              <a:gd name="connsiteY7" fmla="*/ 973132 h 1226992"/>
              <a:gd name="connsiteX8" fmla="*/ 9143577 w 9143577"/>
              <a:gd name="connsiteY8"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8889577 w 9143577"/>
              <a:gd name="connsiteY7" fmla="*/ 973132 h 1226992"/>
              <a:gd name="connsiteX8" fmla="*/ 9143577 w 9143577"/>
              <a:gd name="connsiteY8"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7099088 w 9143577"/>
              <a:gd name="connsiteY7" fmla="*/ 967482 h 1226992"/>
              <a:gd name="connsiteX8" fmla="*/ 8889577 w 9143577"/>
              <a:gd name="connsiteY8" fmla="*/ 973132 h 1226992"/>
              <a:gd name="connsiteX9" fmla="*/ 9143577 w 9143577"/>
              <a:gd name="connsiteY9"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7086388 w 9143577"/>
              <a:gd name="connsiteY3" fmla="*/ 249932 h 1226992"/>
              <a:gd name="connsiteX4" fmla="*/ 254000 w 9143577"/>
              <a:gd name="connsiteY4" fmla="*/ 253860 h 1226992"/>
              <a:gd name="connsiteX5" fmla="*/ 0 w 9143577"/>
              <a:gd name="connsiteY5" fmla="*/ 0 h 1226992"/>
              <a:gd name="connsiteX6" fmla="*/ 0 w 9143577"/>
              <a:gd name="connsiteY6" fmla="*/ 1226992 h 1226992"/>
              <a:gd name="connsiteX7" fmla="*/ 254000 w 9143577"/>
              <a:gd name="connsiteY7" fmla="*/ 973132 h 1226992"/>
              <a:gd name="connsiteX8" fmla="*/ 7099088 w 9143577"/>
              <a:gd name="connsiteY8" fmla="*/ 967482 h 1226992"/>
              <a:gd name="connsiteX9" fmla="*/ 8889577 w 9143577"/>
              <a:gd name="connsiteY9" fmla="*/ 973132 h 1226992"/>
              <a:gd name="connsiteX10" fmla="*/ 9143577 w 9143577"/>
              <a:gd name="connsiteY10" fmla="*/ 1226992 h 1226992"/>
              <a:gd name="connsiteX0" fmla="*/ 9143577 w 9143577"/>
              <a:gd name="connsiteY0" fmla="*/ 1226992 h 1226992"/>
              <a:gd name="connsiteX1" fmla="*/ 8889577 w 9143577"/>
              <a:gd name="connsiteY1" fmla="*/ 253860 h 1226992"/>
              <a:gd name="connsiteX2" fmla="*/ 7086388 w 9143577"/>
              <a:gd name="connsiteY2" fmla="*/ 249932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7099088 w 9143577"/>
              <a:gd name="connsiteY7" fmla="*/ 967482 h 1226992"/>
              <a:gd name="connsiteX8" fmla="*/ 8889577 w 9143577"/>
              <a:gd name="connsiteY8" fmla="*/ 973132 h 1226992"/>
              <a:gd name="connsiteX9" fmla="*/ 9143577 w 9143577"/>
              <a:gd name="connsiteY9" fmla="*/ 1226992 h 1226992"/>
              <a:gd name="connsiteX0" fmla="*/ 9143577 w 9143577"/>
              <a:gd name="connsiteY0" fmla="*/ 1226992 h 1226992"/>
              <a:gd name="connsiteX1" fmla="*/ 7086388 w 9143577"/>
              <a:gd name="connsiteY1" fmla="*/ 249932 h 1226992"/>
              <a:gd name="connsiteX2" fmla="*/ 254000 w 9143577"/>
              <a:gd name="connsiteY2" fmla="*/ 253860 h 1226992"/>
              <a:gd name="connsiteX3" fmla="*/ 0 w 9143577"/>
              <a:gd name="connsiteY3" fmla="*/ 0 h 1226992"/>
              <a:gd name="connsiteX4" fmla="*/ 0 w 9143577"/>
              <a:gd name="connsiteY4" fmla="*/ 1226992 h 1226992"/>
              <a:gd name="connsiteX5" fmla="*/ 254000 w 9143577"/>
              <a:gd name="connsiteY5" fmla="*/ 973132 h 1226992"/>
              <a:gd name="connsiteX6" fmla="*/ 7099088 w 9143577"/>
              <a:gd name="connsiteY6" fmla="*/ 967482 h 1226992"/>
              <a:gd name="connsiteX7" fmla="*/ 8889577 w 9143577"/>
              <a:gd name="connsiteY7" fmla="*/ 973132 h 1226992"/>
              <a:gd name="connsiteX8" fmla="*/ 9143577 w 9143577"/>
              <a:gd name="connsiteY8" fmla="*/ 1226992 h 1226992"/>
              <a:gd name="connsiteX0" fmla="*/ 8889577 w 8889577"/>
              <a:gd name="connsiteY0" fmla="*/ 973132 h 1226992"/>
              <a:gd name="connsiteX1" fmla="*/ 7086388 w 8889577"/>
              <a:gd name="connsiteY1" fmla="*/ 249932 h 1226992"/>
              <a:gd name="connsiteX2" fmla="*/ 254000 w 8889577"/>
              <a:gd name="connsiteY2" fmla="*/ 253860 h 1226992"/>
              <a:gd name="connsiteX3" fmla="*/ 0 w 8889577"/>
              <a:gd name="connsiteY3" fmla="*/ 0 h 1226992"/>
              <a:gd name="connsiteX4" fmla="*/ 0 w 8889577"/>
              <a:gd name="connsiteY4" fmla="*/ 1226992 h 1226992"/>
              <a:gd name="connsiteX5" fmla="*/ 254000 w 8889577"/>
              <a:gd name="connsiteY5" fmla="*/ 973132 h 1226992"/>
              <a:gd name="connsiteX6" fmla="*/ 7099088 w 8889577"/>
              <a:gd name="connsiteY6" fmla="*/ 967482 h 1226992"/>
              <a:gd name="connsiteX7" fmla="*/ 8889577 w 8889577"/>
              <a:gd name="connsiteY7" fmla="*/ 973132 h 1226992"/>
              <a:gd name="connsiteX0" fmla="*/ 7099088 w 7099088"/>
              <a:gd name="connsiteY0" fmla="*/ 967482 h 1226992"/>
              <a:gd name="connsiteX1" fmla="*/ 7086388 w 7099088"/>
              <a:gd name="connsiteY1" fmla="*/ 249932 h 1226992"/>
              <a:gd name="connsiteX2" fmla="*/ 254000 w 7099088"/>
              <a:gd name="connsiteY2" fmla="*/ 253860 h 1226992"/>
              <a:gd name="connsiteX3" fmla="*/ 0 w 7099088"/>
              <a:gd name="connsiteY3" fmla="*/ 0 h 1226992"/>
              <a:gd name="connsiteX4" fmla="*/ 0 w 7099088"/>
              <a:gd name="connsiteY4" fmla="*/ 1226992 h 1226992"/>
              <a:gd name="connsiteX5" fmla="*/ 254000 w 7099088"/>
              <a:gd name="connsiteY5" fmla="*/ 973132 h 1226992"/>
              <a:gd name="connsiteX6" fmla="*/ 7099088 w 7099088"/>
              <a:gd name="connsiteY6" fmla="*/ 967482 h 122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9088" h="1226992">
                <a:moveTo>
                  <a:pt x="7099088" y="967482"/>
                </a:moveTo>
                <a:lnTo>
                  <a:pt x="7086388" y="249932"/>
                </a:lnTo>
                <a:lnTo>
                  <a:pt x="254000" y="253860"/>
                </a:lnTo>
                <a:cubicBezTo>
                  <a:pt x="113708" y="253860"/>
                  <a:pt x="0" y="140215"/>
                  <a:pt x="0" y="0"/>
                </a:cubicBezTo>
                <a:lnTo>
                  <a:pt x="0" y="1226992"/>
                </a:lnTo>
                <a:cubicBezTo>
                  <a:pt x="0" y="1086776"/>
                  <a:pt x="113708" y="973132"/>
                  <a:pt x="254000" y="973132"/>
                </a:cubicBezTo>
                <a:lnTo>
                  <a:pt x="7099088" y="967482"/>
                </a:lnTo>
                <a:close/>
              </a:path>
            </a:pathLst>
          </a:custGeom>
          <a:solidFill>
            <a:schemeClr val="tx1"/>
          </a:solidFill>
          <a:ln w="8467" cap="flat">
            <a:noFill/>
            <a:prstDash val="solid"/>
            <a:miter/>
          </a:ln>
        </p:spPr>
        <p:txBody>
          <a:bodyPr rtlCol="0" anchor="ctr"/>
          <a:lstStyle/>
          <a:p>
            <a:endParaRPr lang="x-none"/>
          </a:p>
        </p:txBody>
      </p:sp>
      <p:sp>
        <p:nvSpPr>
          <p:cNvPr id="8" name="Graphic 4">
            <a:extLst>
              <a:ext uri="{FF2B5EF4-FFF2-40B4-BE49-F238E27FC236}">
                <a16:creationId xmlns:a16="http://schemas.microsoft.com/office/drawing/2014/main" id="{5E8AA07E-B7E5-E047-AD96-60F1E1A1B328}"/>
              </a:ext>
            </a:extLst>
          </p:cNvPr>
          <p:cNvSpPr/>
          <p:nvPr userDrawn="1"/>
        </p:nvSpPr>
        <p:spPr>
          <a:xfrm>
            <a:off x="212" y="2283718"/>
            <a:ext cx="7099088" cy="1226992"/>
          </a:xfrm>
          <a:custGeom>
            <a:avLst/>
            <a:gdLst>
              <a:gd name="connsiteX0" fmla="*/ 9144000 w 9144000"/>
              <a:gd name="connsiteY0" fmla="*/ 0 h 5133566"/>
              <a:gd name="connsiteX1" fmla="*/ 9144000 w 9144000"/>
              <a:gd name="connsiteY1" fmla="*/ 2686606 h 5133566"/>
              <a:gd name="connsiteX2" fmla="*/ 8890000 w 9144000"/>
              <a:gd name="connsiteY2" fmla="*/ 2940466 h 5133566"/>
              <a:gd name="connsiteX3" fmla="*/ 254423 w 9144000"/>
              <a:gd name="connsiteY3" fmla="*/ 2940466 h 5133566"/>
              <a:gd name="connsiteX4" fmla="*/ 423 w 9144000"/>
              <a:gd name="connsiteY4" fmla="*/ 2686606 h 5133566"/>
              <a:gd name="connsiteX5" fmla="*/ 423 w 9144000"/>
              <a:gd name="connsiteY5" fmla="*/ 0 h 5133566"/>
              <a:gd name="connsiteX6" fmla="*/ 0 w 9144000"/>
              <a:gd name="connsiteY6" fmla="*/ 0 h 5133566"/>
              <a:gd name="connsiteX7" fmla="*/ 0 w 9144000"/>
              <a:gd name="connsiteY7" fmla="*/ 5133567 h 5133566"/>
              <a:gd name="connsiteX8" fmla="*/ 423 w 9144000"/>
              <a:gd name="connsiteY8" fmla="*/ 5133567 h 5133566"/>
              <a:gd name="connsiteX9" fmla="*/ 423 w 9144000"/>
              <a:gd name="connsiteY9" fmla="*/ 3913598 h 5133566"/>
              <a:gd name="connsiteX10" fmla="*/ 254423 w 9144000"/>
              <a:gd name="connsiteY10" fmla="*/ 3659738 h 5133566"/>
              <a:gd name="connsiteX11" fmla="*/ 8890000 w 9144000"/>
              <a:gd name="connsiteY11" fmla="*/ 3659738 h 5133566"/>
              <a:gd name="connsiteX12" fmla="*/ 9144000 w 9144000"/>
              <a:gd name="connsiteY12" fmla="*/ 3913598 h 5133566"/>
              <a:gd name="connsiteX13" fmla="*/ 9144000 w 9144000"/>
              <a:gd name="connsiteY13" fmla="*/ 5133567 h 5133566"/>
              <a:gd name="connsiteX14" fmla="*/ 9144000 w 9144000"/>
              <a:gd name="connsiteY14" fmla="*/ 5133567 h 5133566"/>
              <a:gd name="connsiteX15" fmla="*/ 9144000 w 9144000"/>
              <a:gd name="connsiteY15" fmla="*/ 0 h 5133566"/>
              <a:gd name="connsiteX16" fmla="*/ 9144000 w 9144000"/>
              <a:gd name="connsiteY16" fmla="*/ 0 h 5133566"/>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423 w 9144000"/>
              <a:gd name="connsiteY5" fmla="*/ 0 h 5133567"/>
              <a:gd name="connsiteX6" fmla="*/ 0 w 9144000"/>
              <a:gd name="connsiteY6" fmla="*/ 5133567 h 5133567"/>
              <a:gd name="connsiteX7" fmla="*/ 423 w 9144000"/>
              <a:gd name="connsiteY7" fmla="*/ 5133567 h 5133567"/>
              <a:gd name="connsiteX8" fmla="*/ 423 w 9144000"/>
              <a:gd name="connsiteY8" fmla="*/ 3913598 h 5133567"/>
              <a:gd name="connsiteX9" fmla="*/ 254423 w 9144000"/>
              <a:gd name="connsiteY9" fmla="*/ 3659738 h 5133567"/>
              <a:gd name="connsiteX10" fmla="*/ 8890000 w 9144000"/>
              <a:gd name="connsiteY10" fmla="*/ 3659738 h 5133567"/>
              <a:gd name="connsiteX11" fmla="*/ 9144000 w 9144000"/>
              <a:gd name="connsiteY11" fmla="*/ 3913598 h 5133567"/>
              <a:gd name="connsiteX12" fmla="*/ 9144000 w 9144000"/>
              <a:gd name="connsiteY12" fmla="*/ 5133567 h 5133567"/>
              <a:gd name="connsiteX13" fmla="*/ 9144000 w 9144000"/>
              <a:gd name="connsiteY13" fmla="*/ 5133567 h 5133567"/>
              <a:gd name="connsiteX14" fmla="*/ 9144000 w 9144000"/>
              <a:gd name="connsiteY14" fmla="*/ 0 h 5133567"/>
              <a:gd name="connsiteX15" fmla="*/ 9144000 w 9144000"/>
              <a:gd name="connsiteY15"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5133567 h 5133567"/>
              <a:gd name="connsiteX7" fmla="*/ 423 w 9144000"/>
              <a:gd name="connsiteY7" fmla="*/ 3913598 h 5133567"/>
              <a:gd name="connsiteX8" fmla="*/ 254423 w 9144000"/>
              <a:gd name="connsiteY8" fmla="*/ 3659738 h 5133567"/>
              <a:gd name="connsiteX9" fmla="*/ 8890000 w 9144000"/>
              <a:gd name="connsiteY9" fmla="*/ 3659738 h 5133567"/>
              <a:gd name="connsiteX10" fmla="*/ 9144000 w 9144000"/>
              <a:gd name="connsiteY10" fmla="*/ 3913598 h 5133567"/>
              <a:gd name="connsiteX11" fmla="*/ 9144000 w 9144000"/>
              <a:gd name="connsiteY11" fmla="*/ 5133567 h 5133567"/>
              <a:gd name="connsiteX12" fmla="*/ 9144000 w 9144000"/>
              <a:gd name="connsiteY12" fmla="*/ 5133567 h 5133567"/>
              <a:gd name="connsiteX13" fmla="*/ 9144000 w 9144000"/>
              <a:gd name="connsiteY13" fmla="*/ 0 h 5133567"/>
              <a:gd name="connsiteX14" fmla="*/ 9144000 w 9144000"/>
              <a:gd name="connsiteY14"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3913598 h 5133567"/>
              <a:gd name="connsiteX7" fmla="*/ 254423 w 9144000"/>
              <a:gd name="connsiteY7" fmla="*/ 3659738 h 5133567"/>
              <a:gd name="connsiteX8" fmla="*/ 8890000 w 9144000"/>
              <a:gd name="connsiteY8" fmla="*/ 3659738 h 5133567"/>
              <a:gd name="connsiteX9" fmla="*/ 9144000 w 9144000"/>
              <a:gd name="connsiteY9" fmla="*/ 3913598 h 5133567"/>
              <a:gd name="connsiteX10" fmla="*/ 9144000 w 9144000"/>
              <a:gd name="connsiteY10" fmla="*/ 5133567 h 5133567"/>
              <a:gd name="connsiteX11" fmla="*/ 9144000 w 9144000"/>
              <a:gd name="connsiteY11" fmla="*/ 5133567 h 5133567"/>
              <a:gd name="connsiteX12" fmla="*/ 9144000 w 9144000"/>
              <a:gd name="connsiteY12" fmla="*/ 0 h 5133567"/>
              <a:gd name="connsiteX13" fmla="*/ 9144000 w 9144000"/>
              <a:gd name="connsiteY13"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12" fmla="*/ 9143577 w 9143577"/>
              <a:gd name="connsiteY12"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10" fmla="*/ 9143577 w 9143577"/>
              <a:gd name="connsiteY10" fmla="*/ 2446961 h 2446961"/>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8889577 w 9143577"/>
              <a:gd name="connsiteY7" fmla="*/ 973132 h 1226992"/>
              <a:gd name="connsiteX8" fmla="*/ 9143577 w 9143577"/>
              <a:gd name="connsiteY8"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8889577 w 9143577"/>
              <a:gd name="connsiteY7" fmla="*/ 973132 h 1226992"/>
              <a:gd name="connsiteX8" fmla="*/ 9143577 w 9143577"/>
              <a:gd name="connsiteY8"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7099088 w 9143577"/>
              <a:gd name="connsiteY7" fmla="*/ 967482 h 1226992"/>
              <a:gd name="connsiteX8" fmla="*/ 8889577 w 9143577"/>
              <a:gd name="connsiteY8" fmla="*/ 973132 h 1226992"/>
              <a:gd name="connsiteX9" fmla="*/ 9143577 w 9143577"/>
              <a:gd name="connsiteY9"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7086388 w 9143577"/>
              <a:gd name="connsiteY3" fmla="*/ 249932 h 1226992"/>
              <a:gd name="connsiteX4" fmla="*/ 254000 w 9143577"/>
              <a:gd name="connsiteY4" fmla="*/ 253860 h 1226992"/>
              <a:gd name="connsiteX5" fmla="*/ 0 w 9143577"/>
              <a:gd name="connsiteY5" fmla="*/ 0 h 1226992"/>
              <a:gd name="connsiteX6" fmla="*/ 0 w 9143577"/>
              <a:gd name="connsiteY6" fmla="*/ 1226992 h 1226992"/>
              <a:gd name="connsiteX7" fmla="*/ 254000 w 9143577"/>
              <a:gd name="connsiteY7" fmla="*/ 973132 h 1226992"/>
              <a:gd name="connsiteX8" fmla="*/ 7099088 w 9143577"/>
              <a:gd name="connsiteY8" fmla="*/ 967482 h 1226992"/>
              <a:gd name="connsiteX9" fmla="*/ 8889577 w 9143577"/>
              <a:gd name="connsiteY9" fmla="*/ 973132 h 1226992"/>
              <a:gd name="connsiteX10" fmla="*/ 9143577 w 9143577"/>
              <a:gd name="connsiteY10" fmla="*/ 1226992 h 1226992"/>
              <a:gd name="connsiteX0" fmla="*/ 9143577 w 9143577"/>
              <a:gd name="connsiteY0" fmla="*/ 1226992 h 1226992"/>
              <a:gd name="connsiteX1" fmla="*/ 8889577 w 9143577"/>
              <a:gd name="connsiteY1" fmla="*/ 253860 h 1226992"/>
              <a:gd name="connsiteX2" fmla="*/ 7086388 w 9143577"/>
              <a:gd name="connsiteY2" fmla="*/ 249932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7099088 w 9143577"/>
              <a:gd name="connsiteY7" fmla="*/ 967482 h 1226992"/>
              <a:gd name="connsiteX8" fmla="*/ 8889577 w 9143577"/>
              <a:gd name="connsiteY8" fmla="*/ 973132 h 1226992"/>
              <a:gd name="connsiteX9" fmla="*/ 9143577 w 9143577"/>
              <a:gd name="connsiteY9" fmla="*/ 1226992 h 1226992"/>
              <a:gd name="connsiteX0" fmla="*/ 9143577 w 9143577"/>
              <a:gd name="connsiteY0" fmla="*/ 1226992 h 1226992"/>
              <a:gd name="connsiteX1" fmla="*/ 7086388 w 9143577"/>
              <a:gd name="connsiteY1" fmla="*/ 249932 h 1226992"/>
              <a:gd name="connsiteX2" fmla="*/ 254000 w 9143577"/>
              <a:gd name="connsiteY2" fmla="*/ 253860 h 1226992"/>
              <a:gd name="connsiteX3" fmla="*/ 0 w 9143577"/>
              <a:gd name="connsiteY3" fmla="*/ 0 h 1226992"/>
              <a:gd name="connsiteX4" fmla="*/ 0 w 9143577"/>
              <a:gd name="connsiteY4" fmla="*/ 1226992 h 1226992"/>
              <a:gd name="connsiteX5" fmla="*/ 254000 w 9143577"/>
              <a:gd name="connsiteY5" fmla="*/ 973132 h 1226992"/>
              <a:gd name="connsiteX6" fmla="*/ 7099088 w 9143577"/>
              <a:gd name="connsiteY6" fmla="*/ 967482 h 1226992"/>
              <a:gd name="connsiteX7" fmla="*/ 8889577 w 9143577"/>
              <a:gd name="connsiteY7" fmla="*/ 973132 h 1226992"/>
              <a:gd name="connsiteX8" fmla="*/ 9143577 w 9143577"/>
              <a:gd name="connsiteY8" fmla="*/ 1226992 h 1226992"/>
              <a:gd name="connsiteX0" fmla="*/ 8889577 w 8889577"/>
              <a:gd name="connsiteY0" fmla="*/ 973132 h 1226992"/>
              <a:gd name="connsiteX1" fmla="*/ 7086388 w 8889577"/>
              <a:gd name="connsiteY1" fmla="*/ 249932 h 1226992"/>
              <a:gd name="connsiteX2" fmla="*/ 254000 w 8889577"/>
              <a:gd name="connsiteY2" fmla="*/ 253860 h 1226992"/>
              <a:gd name="connsiteX3" fmla="*/ 0 w 8889577"/>
              <a:gd name="connsiteY3" fmla="*/ 0 h 1226992"/>
              <a:gd name="connsiteX4" fmla="*/ 0 w 8889577"/>
              <a:gd name="connsiteY4" fmla="*/ 1226992 h 1226992"/>
              <a:gd name="connsiteX5" fmla="*/ 254000 w 8889577"/>
              <a:gd name="connsiteY5" fmla="*/ 973132 h 1226992"/>
              <a:gd name="connsiteX6" fmla="*/ 7099088 w 8889577"/>
              <a:gd name="connsiteY6" fmla="*/ 967482 h 1226992"/>
              <a:gd name="connsiteX7" fmla="*/ 8889577 w 8889577"/>
              <a:gd name="connsiteY7" fmla="*/ 973132 h 1226992"/>
              <a:gd name="connsiteX0" fmla="*/ 7099088 w 7099088"/>
              <a:gd name="connsiteY0" fmla="*/ 967482 h 1226992"/>
              <a:gd name="connsiteX1" fmla="*/ 7086388 w 7099088"/>
              <a:gd name="connsiteY1" fmla="*/ 249932 h 1226992"/>
              <a:gd name="connsiteX2" fmla="*/ 254000 w 7099088"/>
              <a:gd name="connsiteY2" fmla="*/ 253860 h 1226992"/>
              <a:gd name="connsiteX3" fmla="*/ 0 w 7099088"/>
              <a:gd name="connsiteY3" fmla="*/ 0 h 1226992"/>
              <a:gd name="connsiteX4" fmla="*/ 0 w 7099088"/>
              <a:gd name="connsiteY4" fmla="*/ 1226992 h 1226992"/>
              <a:gd name="connsiteX5" fmla="*/ 254000 w 7099088"/>
              <a:gd name="connsiteY5" fmla="*/ 973132 h 1226992"/>
              <a:gd name="connsiteX6" fmla="*/ 7099088 w 7099088"/>
              <a:gd name="connsiteY6" fmla="*/ 967482 h 122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9088" h="1226992">
                <a:moveTo>
                  <a:pt x="7099088" y="967482"/>
                </a:moveTo>
                <a:lnTo>
                  <a:pt x="7086388" y="249932"/>
                </a:lnTo>
                <a:lnTo>
                  <a:pt x="254000" y="253860"/>
                </a:lnTo>
                <a:cubicBezTo>
                  <a:pt x="113708" y="253860"/>
                  <a:pt x="0" y="140215"/>
                  <a:pt x="0" y="0"/>
                </a:cubicBezTo>
                <a:lnTo>
                  <a:pt x="0" y="1226992"/>
                </a:lnTo>
                <a:cubicBezTo>
                  <a:pt x="0" y="1086776"/>
                  <a:pt x="113708" y="973132"/>
                  <a:pt x="254000" y="973132"/>
                </a:cubicBezTo>
                <a:lnTo>
                  <a:pt x="7099088" y="967482"/>
                </a:lnTo>
                <a:close/>
              </a:path>
            </a:pathLst>
          </a:custGeom>
          <a:solidFill>
            <a:schemeClr val="tx1"/>
          </a:solidFill>
          <a:ln w="8467" cap="flat">
            <a:noFill/>
            <a:prstDash val="solid"/>
            <a:miter/>
          </a:ln>
        </p:spPr>
        <p:txBody>
          <a:bodyPr rtlCol="0" anchor="ctr"/>
          <a:lstStyle/>
          <a:p>
            <a:endParaRPr lang="x-none"/>
          </a:p>
        </p:txBody>
      </p:sp>
      <p:sp>
        <p:nvSpPr>
          <p:cNvPr id="13" name="3 Marcador de texto">
            <a:extLst>
              <a:ext uri="{FF2B5EF4-FFF2-40B4-BE49-F238E27FC236}">
                <a16:creationId xmlns:a16="http://schemas.microsoft.com/office/drawing/2014/main" id="{B6D0839C-B2CE-D544-9A26-FA0C6A4946D0}"/>
              </a:ext>
            </a:extLst>
          </p:cNvPr>
          <p:cNvSpPr>
            <a:spLocks noGrp="1"/>
          </p:cNvSpPr>
          <p:nvPr>
            <p:ph type="body" sz="quarter" idx="32" hasCustomPrompt="1"/>
          </p:nvPr>
        </p:nvSpPr>
        <p:spPr>
          <a:xfrm>
            <a:off x="294951" y="3470091"/>
            <a:ext cx="5789217" cy="461665"/>
          </a:xfrm>
          <a:prstGeom prst="rect">
            <a:avLst/>
          </a:prstGeom>
        </p:spPr>
        <p:txBody>
          <a:bodyPr wrap="square">
            <a:spAutoFit/>
          </a:bodyPr>
          <a:lstStyle>
            <a:lvl1pPr marL="0" indent="0">
              <a:lnSpc>
                <a:spcPct val="100000"/>
              </a:lnSpc>
              <a:spcBef>
                <a:spcPts val="0"/>
              </a:spcBef>
              <a:buNone/>
              <a:defRPr sz="24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LA PRESENTACIÓN</a:t>
            </a:r>
          </a:p>
        </p:txBody>
      </p:sp>
      <p:sp>
        <p:nvSpPr>
          <p:cNvPr id="19" name="3 Marcador de texto">
            <a:extLst>
              <a:ext uri="{FF2B5EF4-FFF2-40B4-BE49-F238E27FC236}">
                <a16:creationId xmlns:a16="http://schemas.microsoft.com/office/drawing/2014/main" id="{68FD51B1-D9B0-4047-925A-AA43501EC5B8}"/>
              </a:ext>
            </a:extLst>
          </p:cNvPr>
          <p:cNvSpPr>
            <a:spLocks noGrp="1"/>
          </p:cNvSpPr>
          <p:nvPr>
            <p:ph type="body" sz="quarter" idx="33" hasCustomPrompt="1"/>
          </p:nvPr>
        </p:nvSpPr>
        <p:spPr>
          <a:xfrm>
            <a:off x="314001" y="4655666"/>
            <a:ext cx="3340945" cy="246221"/>
          </a:xfrm>
          <a:prstGeom prst="rect">
            <a:avLst/>
          </a:prstGeom>
        </p:spPr>
        <p:txBody>
          <a:bodyPr wrap="square">
            <a:spAutoFit/>
          </a:bodyPr>
          <a:lstStyle>
            <a:lvl1pPr marL="0" indent="0">
              <a:lnSpc>
                <a:spcPct val="100000"/>
              </a:lnSpc>
              <a:spcBef>
                <a:spcPts val="0"/>
              </a:spcBef>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MES / AÑO</a:t>
            </a:r>
            <a:endParaRPr lang="es-AR" dirty="0"/>
          </a:p>
        </p:txBody>
      </p:sp>
      <p:grpSp>
        <p:nvGrpSpPr>
          <p:cNvPr id="14"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7696160" y="2770028"/>
            <a:ext cx="1058567" cy="261937"/>
            <a:chOff x="574675" y="207963"/>
            <a:chExt cx="776288" cy="192087"/>
          </a:xfrm>
          <a:solidFill>
            <a:schemeClr val="bg1"/>
          </a:solidFill>
        </p:grpSpPr>
        <p:sp>
          <p:nvSpPr>
            <p:cNvPr id="15"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16"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17"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
        <p:nvSpPr>
          <p:cNvPr id="7" name="Picture Placeholder 6">
            <a:extLst>
              <a:ext uri="{FF2B5EF4-FFF2-40B4-BE49-F238E27FC236}">
                <a16:creationId xmlns:a16="http://schemas.microsoft.com/office/drawing/2014/main" id="{8232E4B1-F263-FF43-AA18-ACE62BC651AA}"/>
              </a:ext>
            </a:extLst>
          </p:cNvPr>
          <p:cNvSpPr>
            <a:spLocks noGrp="1"/>
          </p:cNvSpPr>
          <p:nvPr>
            <p:ph type="pic" sz="quarter" idx="34" hasCustomPrompt="1"/>
          </p:nvPr>
        </p:nvSpPr>
        <p:spPr>
          <a:xfrm>
            <a:off x="-4572" y="-21951"/>
            <a:ext cx="9148148" cy="258068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8148" h="2612521">
                <a:moveTo>
                  <a:pt x="0" y="9144"/>
                </a:moveTo>
                <a:cubicBezTo>
                  <a:pt x="-3119" y="14343"/>
                  <a:pt x="9150505" y="9009"/>
                  <a:pt x="9148148" y="0"/>
                </a:cubicBezTo>
                <a:lnTo>
                  <a:pt x="9148148" y="2369105"/>
                </a:lnTo>
                <a:cubicBezTo>
                  <a:pt x="9148148" y="2503540"/>
                  <a:pt x="9039167" y="2612521"/>
                  <a:pt x="8904732" y="2612521"/>
                </a:cubicBezTo>
                <a:lnTo>
                  <a:pt x="247988" y="2612521"/>
                </a:lnTo>
                <a:cubicBezTo>
                  <a:pt x="113553" y="2612521"/>
                  <a:pt x="2191" y="2522825"/>
                  <a:pt x="4572" y="2369105"/>
                </a:cubicBezTo>
                <a:lnTo>
                  <a:pt x="0" y="9144"/>
                </a:ln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900"/>
            </a:lvl1pPr>
          </a:lstStyle>
          <a:p>
            <a:r>
              <a:rPr lang="x-none" dirty="0"/>
              <a:t>Haga click en el ícono para incluir una imagen</a:t>
            </a:r>
          </a:p>
        </p:txBody>
      </p:sp>
    </p:spTree>
    <p:extLst>
      <p:ext uri="{BB962C8B-B14F-4D97-AF65-F5344CB8AC3E}">
        <p14:creationId xmlns:p14="http://schemas.microsoft.com/office/powerpoint/2010/main" val="14837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_CABECERA BLANCA IMAGEN ÁNGULOS REDONDEADA">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208C32C0-64EA-4B08-876A-769A3654FD66}"/>
              </a:ext>
            </a:extLst>
          </p:cNvPr>
          <p:cNvSpPr/>
          <p:nvPr userDrawn="1"/>
        </p:nvSpPr>
        <p:spPr>
          <a:xfrm>
            <a:off x="-4572" y="0"/>
            <a:ext cx="9148572" cy="49119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41" name="Round Same Side Corner Rectangle 26">
            <a:extLst>
              <a:ext uri="{FF2B5EF4-FFF2-40B4-BE49-F238E27FC236}">
                <a16:creationId xmlns:a16="http://schemas.microsoft.com/office/drawing/2014/main" id="{8EE0BF9B-876D-444B-804C-11C2AE01B8CF}"/>
              </a:ext>
            </a:extLst>
          </p:cNvPr>
          <p:cNvSpPr/>
          <p:nvPr userDrawn="1"/>
        </p:nvSpPr>
        <p:spPr>
          <a:xfrm rot="10800000">
            <a:off x="0" y="-2"/>
            <a:ext cx="9153030" cy="566868"/>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3" name="Picture Placeholder 6">
            <a:extLst>
              <a:ext uri="{FF2B5EF4-FFF2-40B4-BE49-F238E27FC236}">
                <a16:creationId xmlns:a16="http://schemas.microsoft.com/office/drawing/2014/main" id="{829DE305-387E-DC4D-BAD0-86234F0CEF08}"/>
              </a:ext>
            </a:extLst>
          </p:cNvPr>
          <p:cNvSpPr>
            <a:spLocks noGrp="1"/>
          </p:cNvSpPr>
          <p:nvPr>
            <p:ph type="pic" sz="quarter" idx="34"/>
          </p:nvPr>
        </p:nvSpPr>
        <p:spPr>
          <a:xfrm>
            <a:off x="-1419" y="411510"/>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900"/>
            </a:lvl1pPr>
          </a:lstStyle>
          <a:p>
            <a:endParaRPr lang="x-none" dirty="0"/>
          </a:p>
          <a:p>
            <a:endParaRPr lang="x-none" dirty="0"/>
          </a:p>
          <a:p>
            <a:r>
              <a:rPr lang="x-none" dirty="0"/>
              <a:t>Haga click en el ícono para incluir una imagen</a:t>
            </a:r>
          </a:p>
        </p:txBody>
      </p:sp>
      <p:sp>
        <p:nvSpPr>
          <p:cNvPr id="86"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40"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8"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2486200"/>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19"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2823901"/>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23" name="Slide Number Placeholder 2">
            <a:extLst>
              <a:ext uri="{FF2B5EF4-FFF2-40B4-BE49-F238E27FC236}">
                <a16:creationId xmlns:a16="http://schemas.microsoft.com/office/drawing/2014/main" id="{F7FF5B29-DF99-4A20-B1D7-2EB68C1C5508}"/>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21"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22"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24"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25"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447504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O Y DESTACADOS">
    <p:bg>
      <p:bgPr>
        <a:solidFill>
          <a:schemeClr val="bg2"/>
        </a:solidFill>
        <a:effectLst/>
      </p:bgPr>
    </p:bg>
    <p:spTree>
      <p:nvGrpSpPr>
        <p:cNvPr id="1" name=""/>
        <p:cNvGrpSpPr/>
        <p:nvPr/>
      </p:nvGrpSpPr>
      <p:grpSpPr>
        <a:xfrm>
          <a:off x="0" y="0"/>
          <a:ext cx="0" cy="0"/>
          <a:chOff x="0" y="0"/>
          <a:chExt cx="0" cy="0"/>
        </a:xfrm>
      </p:grpSpPr>
      <p:sp>
        <p:nvSpPr>
          <p:cNvPr id="27" name="Rectangle 17">
            <a:extLst>
              <a:ext uri="{FF2B5EF4-FFF2-40B4-BE49-F238E27FC236}">
                <a16:creationId xmlns:a16="http://schemas.microsoft.com/office/drawing/2014/main" id="{4FA1DAFB-7154-4CCC-AABF-0500951B38E1}"/>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6" name="8 Marcador de texto">
            <a:extLst>
              <a:ext uri="{FF2B5EF4-FFF2-40B4-BE49-F238E27FC236}">
                <a16:creationId xmlns:a16="http://schemas.microsoft.com/office/drawing/2014/main" id="{81D6CDCE-3D64-644C-826A-8DB638467E45}"/>
              </a:ext>
            </a:extLst>
          </p:cNvPr>
          <p:cNvSpPr>
            <a:spLocks noGrp="1"/>
          </p:cNvSpPr>
          <p:nvPr>
            <p:ph type="body" sz="quarter" idx="23" hasCustomPrompt="1"/>
          </p:nvPr>
        </p:nvSpPr>
        <p:spPr>
          <a:xfrm>
            <a:off x="7910378" y="1253915"/>
            <a:ext cx="850554" cy="246221"/>
          </a:xfrm>
          <a:prstGeom prst="rect">
            <a:avLst/>
          </a:prstGeom>
        </p:spPr>
        <p:txBody>
          <a:bodyPr wrap="none" lIns="0">
            <a:spAutoFit/>
          </a:bodyPr>
          <a:lstStyle>
            <a:lvl1pPr marL="0" indent="0">
              <a:buNone/>
              <a:defRPr sz="1000" b="0" baseline="0">
                <a:solidFill>
                  <a:srgbClr val="0451E4"/>
                </a:solidFill>
              </a:defRPr>
            </a:lvl1pPr>
          </a:lstStyle>
          <a:p>
            <a:pPr lvl="0"/>
            <a:r>
              <a:rPr lang="es-ES" dirty="0"/>
              <a:t>U. de medida</a:t>
            </a:r>
            <a:endParaRPr lang="es-AR" dirty="0"/>
          </a:p>
        </p:txBody>
      </p:sp>
      <p:sp>
        <p:nvSpPr>
          <p:cNvPr id="3" name="2 Marcador de texto"/>
          <p:cNvSpPr>
            <a:spLocks noGrp="1"/>
          </p:cNvSpPr>
          <p:nvPr>
            <p:ph type="body" sz="quarter" idx="57" hasCustomPrompt="1"/>
          </p:nvPr>
        </p:nvSpPr>
        <p:spPr>
          <a:xfrm>
            <a:off x="269875" y="755650"/>
            <a:ext cx="6750050" cy="1455738"/>
          </a:xfrm>
          <a:prstGeom prst="rect">
            <a:avLst/>
          </a:prstGeom>
        </p:spPr>
        <p:txBody>
          <a:bodyPr/>
          <a:lstStyle>
            <a:lvl1pPr>
              <a:buClr>
                <a:srgbClr val="0451E4"/>
              </a:buCl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Etiam</a:t>
            </a:r>
            <a:r>
              <a:rPr lang="es-ES" dirty="0"/>
              <a:t> </a:t>
            </a:r>
            <a:r>
              <a:rPr lang="es-ES" dirty="0" err="1"/>
              <a:t>accumsan</a:t>
            </a:r>
            <a:r>
              <a:rPr lang="es-ES" dirty="0"/>
              <a:t>, </a:t>
            </a:r>
            <a:r>
              <a:rPr lang="es-ES" dirty="0" err="1"/>
              <a:t>orci</a:t>
            </a:r>
            <a:r>
              <a:rPr lang="es-ES" dirty="0"/>
              <a:t> in </a:t>
            </a:r>
            <a:r>
              <a:rPr lang="es-ES" dirty="0" err="1"/>
              <a:t>iaculis</a:t>
            </a:r>
            <a:r>
              <a:rPr lang="es-ES" dirty="0"/>
              <a:t> </a:t>
            </a:r>
            <a:r>
              <a:rPr lang="es-ES" dirty="0" err="1"/>
              <a:t>gravida</a:t>
            </a:r>
            <a:r>
              <a:rPr lang="es-ES" dirty="0"/>
              <a:t>, </a:t>
            </a:r>
            <a:r>
              <a:rPr lang="es-ES" dirty="0" err="1"/>
              <a:t>purus</a:t>
            </a:r>
            <a:r>
              <a:rPr lang="es-ES" dirty="0"/>
              <a:t> </a:t>
            </a:r>
            <a:r>
              <a:rPr lang="es-ES" dirty="0" err="1"/>
              <a:t>massa</a:t>
            </a:r>
            <a:r>
              <a:rPr lang="es-ES" dirty="0"/>
              <a:t> </a:t>
            </a:r>
            <a:r>
              <a:rPr lang="es-ES" dirty="0" err="1"/>
              <a:t>accumsan</a:t>
            </a:r>
            <a:r>
              <a:rPr lang="es-ES" dirty="0"/>
              <a:t> mi, et </a:t>
            </a:r>
            <a:r>
              <a:rPr lang="es-ES" dirty="0" err="1"/>
              <a:t>feugiat</a:t>
            </a:r>
            <a:r>
              <a:rPr lang="es-ES" dirty="0"/>
              <a:t> </a:t>
            </a:r>
            <a:r>
              <a:rPr lang="es-ES" dirty="0" err="1"/>
              <a:t>tellus</a:t>
            </a:r>
            <a:r>
              <a:rPr lang="es-ES" dirty="0"/>
              <a:t> </a:t>
            </a:r>
            <a:r>
              <a:rPr lang="es-ES" dirty="0" err="1"/>
              <a:t>diam</a:t>
            </a:r>
            <a:r>
              <a:rPr lang="es-ES" dirty="0"/>
              <a:t> </a:t>
            </a:r>
            <a:r>
              <a:rPr lang="es-ES" dirty="0" err="1"/>
              <a:t>eget</a:t>
            </a:r>
            <a:r>
              <a:rPr lang="es-ES" dirty="0"/>
              <a:t> </a:t>
            </a:r>
            <a:r>
              <a:rPr lang="es-ES" dirty="0" err="1"/>
              <a:t>est</a:t>
            </a:r>
            <a:r>
              <a:rPr lang="es-ES" dirty="0"/>
              <a:t>. </a:t>
            </a:r>
            <a:r>
              <a:rPr lang="es-ES" dirty="0" err="1"/>
              <a:t>Duis</a:t>
            </a:r>
            <a:r>
              <a:rPr lang="es-ES" dirty="0"/>
              <a:t> </a:t>
            </a:r>
            <a:r>
              <a:rPr lang="es-ES" dirty="0" err="1"/>
              <a:t>pulvinar</a:t>
            </a:r>
            <a:r>
              <a:rPr lang="es-ES" dirty="0"/>
              <a:t>, </a:t>
            </a:r>
            <a:r>
              <a:rPr lang="es-ES" dirty="0" err="1"/>
              <a:t>orci</a:t>
            </a:r>
            <a:r>
              <a:rPr lang="es-ES" dirty="0"/>
              <a:t> a </a:t>
            </a:r>
            <a:r>
              <a:rPr lang="es-ES" dirty="0" err="1"/>
              <a:t>ullamcorper</a:t>
            </a:r>
            <a:r>
              <a:rPr lang="es-ES" dirty="0"/>
              <a:t> </a:t>
            </a:r>
            <a:r>
              <a:rPr lang="es-ES" dirty="0" err="1"/>
              <a:t>rhoncus</a:t>
            </a:r>
            <a:r>
              <a:rPr lang="es-ES" dirty="0"/>
              <a:t>, </a:t>
            </a:r>
            <a:r>
              <a:rPr lang="es-ES" dirty="0" err="1"/>
              <a:t>tellus</a:t>
            </a:r>
            <a:r>
              <a:rPr lang="es-ES" dirty="0"/>
              <a:t> </a:t>
            </a:r>
            <a:r>
              <a:rPr lang="es-ES" dirty="0" err="1"/>
              <a:t>augue</a:t>
            </a:r>
            <a:r>
              <a:rPr lang="es-ES" dirty="0"/>
              <a:t> </a:t>
            </a:r>
            <a:r>
              <a:rPr lang="es-ES" dirty="0" err="1"/>
              <a:t>elementum</a:t>
            </a:r>
            <a:r>
              <a:rPr lang="es-ES" dirty="0"/>
              <a:t> </a:t>
            </a:r>
            <a:r>
              <a:rPr lang="es-ES" dirty="0" err="1"/>
              <a:t>arcu</a:t>
            </a:r>
            <a:r>
              <a:rPr lang="es-ES" dirty="0"/>
              <a:t>, id </a:t>
            </a:r>
            <a:r>
              <a:rPr lang="es-ES" dirty="0" err="1"/>
              <a:t>posuere</a:t>
            </a:r>
            <a:r>
              <a:rPr lang="es-ES" dirty="0"/>
              <a:t> </a:t>
            </a:r>
            <a:r>
              <a:rPr lang="es-ES" dirty="0" err="1"/>
              <a:t>erat</a:t>
            </a:r>
            <a:r>
              <a:rPr lang="es-ES" dirty="0"/>
              <a:t> </a:t>
            </a:r>
            <a:r>
              <a:rPr lang="es-ES" dirty="0" err="1"/>
              <a:t>neque</a:t>
            </a:r>
            <a:r>
              <a:rPr lang="es-ES" dirty="0"/>
              <a:t> </a:t>
            </a:r>
            <a:r>
              <a:rPr lang="es-ES" dirty="0" err="1"/>
              <a:t>eget</a:t>
            </a:r>
            <a:r>
              <a:rPr lang="es-ES" dirty="0"/>
              <a:t> </a:t>
            </a:r>
            <a:r>
              <a:rPr lang="es-ES" dirty="0" err="1"/>
              <a:t>lorem</a:t>
            </a:r>
            <a:r>
              <a:rPr lang="es-ES" dirty="0"/>
              <a:t>. </a:t>
            </a:r>
            <a:r>
              <a:rPr lang="es-ES" dirty="0" err="1"/>
              <a:t>Maecenas</a:t>
            </a:r>
            <a:r>
              <a:rPr lang="es-ES" dirty="0"/>
              <a:t> </a:t>
            </a:r>
            <a:r>
              <a:rPr lang="es-ES" dirty="0" err="1"/>
              <a:t>finibus</a:t>
            </a:r>
            <a:r>
              <a:rPr lang="es-ES" dirty="0"/>
              <a:t> </a:t>
            </a:r>
            <a:r>
              <a:rPr lang="es-ES" dirty="0" err="1"/>
              <a:t>tristique</a:t>
            </a:r>
            <a:r>
              <a:rPr lang="es-ES" dirty="0"/>
              <a:t> </a:t>
            </a:r>
            <a:r>
              <a:rPr lang="es-ES" dirty="0" err="1"/>
              <a:t>felis</a:t>
            </a:r>
            <a:r>
              <a:rPr lang="es-ES" dirty="0"/>
              <a:t> </a:t>
            </a:r>
            <a:r>
              <a:rPr lang="es-ES" dirty="0" err="1"/>
              <a:t>ac</a:t>
            </a:r>
            <a:r>
              <a:rPr lang="es-ES" dirty="0"/>
              <a:t>.</a:t>
            </a:r>
          </a:p>
          <a:p>
            <a:pPr lvl="0"/>
            <a:endParaRPr lang="es-ES" dirty="0"/>
          </a:p>
        </p:txBody>
      </p:sp>
      <p:sp>
        <p:nvSpPr>
          <p:cNvPr id="25" name="3 Marcador de texto">
            <a:extLst>
              <a:ext uri="{FF2B5EF4-FFF2-40B4-BE49-F238E27FC236}">
                <a16:creationId xmlns:a16="http://schemas.microsoft.com/office/drawing/2014/main" id="{A7D37DF9-0BB7-774F-A452-425D2ABDD949}"/>
              </a:ext>
            </a:extLst>
          </p:cNvPr>
          <p:cNvSpPr>
            <a:spLocks noGrp="1"/>
          </p:cNvSpPr>
          <p:nvPr>
            <p:ph type="body" sz="quarter" idx="58" hasCustomPrompt="1"/>
          </p:nvPr>
        </p:nvSpPr>
        <p:spPr>
          <a:xfrm>
            <a:off x="7215246" y="805458"/>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28" name="8 Marcador de texto">
            <a:extLst>
              <a:ext uri="{FF2B5EF4-FFF2-40B4-BE49-F238E27FC236}">
                <a16:creationId xmlns:a16="http://schemas.microsoft.com/office/drawing/2014/main" id="{63EDA76B-A033-1142-9B93-9F154B4CCA81}"/>
              </a:ext>
            </a:extLst>
          </p:cNvPr>
          <p:cNvSpPr>
            <a:spLocks noGrp="1"/>
          </p:cNvSpPr>
          <p:nvPr>
            <p:ph type="body" sz="quarter" idx="59" hasCustomPrompt="1"/>
          </p:nvPr>
        </p:nvSpPr>
        <p:spPr>
          <a:xfrm>
            <a:off x="7223633" y="1894371"/>
            <a:ext cx="697627" cy="553998"/>
          </a:xfrm>
          <a:prstGeom prst="rect">
            <a:avLst/>
          </a:prstGeom>
        </p:spPr>
        <p:txBody>
          <a:bodyPr wrap="none">
            <a:spAutoFit/>
          </a:bodyPr>
          <a:lstStyle>
            <a:lvl1pPr marL="0" indent="0">
              <a:buNone/>
              <a:defRPr sz="3000" b="1">
                <a:solidFill>
                  <a:srgbClr val="0451E4"/>
                </a:solidFill>
              </a:defRPr>
            </a:lvl1pPr>
          </a:lstStyle>
          <a:p>
            <a:pPr lvl="0"/>
            <a:r>
              <a:rPr lang="es-ES" dirty="0"/>
              <a:t>XX</a:t>
            </a:r>
            <a:endParaRPr lang="es-AR" dirty="0"/>
          </a:p>
        </p:txBody>
      </p:sp>
      <p:sp>
        <p:nvSpPr>
          <p:cNvPr id="30" name="8 Marcador de texto">
            <a:extLst>
              <a:ext uri="{FF2B5EF4-FFF2-40B4-BE49-F238E27FC236}">
                <a16:creationId xmlns:a16="http://schemas.microsoft.com/office/drawing/2014/main" id="{81D6CDCE-3D64-644C-826A-8DB638467E45}"/>
              </a:ext>
            </a:extLst>
          </p:cNvPr>
          <p:cNvSpPr>
            <a:spLocks noGrp="1"/>
          </p:cNvSpPr>
          <p:nvPr>
            <p:ph type="body" sz="quarter" idx="60" hasCustomPrompt="1"/>
          </p:nvPr>
        </p:nvSpPr>
        <p:spPr>
          <a:xfrm>
            <a:off x="7910378" y="2140592"/>
            <a:ext cx="850554" cy="246221"/>
          </a:xfrm>
          <a:prstGeom prst="rect">
            <a:avLst/>
          </a:prstGeom>
        </p:spPr>
        <p:txBody>
          <a:bodyPr wrap="none" lIns="0">
            <a:spAutoFit/>
          </a:bodyPr>
          <a:lstStyle>
            <a:lvl1pPr marL="0" indent="0">
              <a:buNone/>
              <a:defRPr sz="1000" b="0" baseline="0">
                <a:solidFill>
                  <a:srgbClr val="0451E4"/>
                </a:solidFill>
              </a:defRPr>
            </a:lvl1pPr>
          </a:lstStyle>
          <a:p>
            <a:pPr lvl="0"/>
            <a:r>
              <a:rPr lang="es-ES" dirty="0"/>
              <a:t>U. de medida</a:t>
            </a:r>
            <a:endParaRPr lang="es-AR" dirty="0"/>
          </a:p>
        </p:txBody>
      </p:sp>
      <p:sp>
        <p:nvSpPr>
          <p:cNvPr id="31" name="3 Marcador de texto">
            <a:extLst>
              <a:ext uri="{FF2B5EF4-FFF2-40B4-BE49-F238E27FC236}">
                <a16:creationId xmlns:a16="http://schemas.microsoft.com/office/drawing/2014/main" id="{A7D37DF9-0BB7-774F-A452-425D2ABDD949}"/>
              </a:ext>
            </a:extLst>
          </p:cNvPr>
          <p:cNvSpPr>
            <a:spLocks noGrp="1"/>
          </p:cNvSpPr>
          <p:nvPr>
            <p:ph type="body" sz="quarter" idx="61" hasCustomPrompt="1"/>
          </p:nvPr>
        </p:nvSpPr>
        <p:spPr>
          <a:xfrm>
            <a:off x="7215246" y="1692135"/>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35" name="8 Marcador de texto">
            <a:extLst>
              <a:ext uri="{FF2B5EF4-FFF2-40B4-BE49-F238E27FC236}">
                <a16:creationId xmlns:a16="http://schemas.microsoft.com/office/drawing/2014/main" id="{63EDA76B-A033-1142-9B93-9F154B4CCA81}"/>
              </a:ext>
            </a:extLst>
          </p:cNvPr>
          <p:cNvSpPr>
            <a:spLocks noGrp="1"/>
          </p:cNvSpPr>
          <p:nvPr>
            <p:ph type="body" sz="quarter" idx="62" hasCustomPrompt="1"/>
          </p:nvPr>
        </p:nvSpPr>
        <p:spPr>
          <a:xfrm>
            <a:off x="7223633" y="2741363"/>
            <a:ext cx="697627" cy="553998"/>
          </a:xfrm>
          <a:prstGeom prst="rect">
            <a:avLst/>
          </a:prstGeom>
        </p:spPr>
        <p:txBody>
          <a:bodyPr wrap="none">
            <a:spAutoFit/>
          </a:bodyPr>
          <a:lstStyle>
            <a:lvl1pPr marL="0" indent="0">
              <a:buNone/>
              <a:defRPr sz="3000" b="1">
                <a:solidFill>
                  <a:srgbClr val="01EABF"/>
                </a:solidFill>
              </a:defRPr>
            </a:lvl1pPr>
          </a:lstStyle>
          <a:p>
            <a:pPr lvl="0"/>
            <a:r>
              <a:rPr lang="es-ES" dirty="0"/>
              <a:t>XX</a:t>
            </a:r>
            <a:endParaRPr lang="es-AR" dirty="0"/>
          </a:p>
        </p:txBody>
      </p:sp>
      <p:sp>
        <p:nvSpPr>
          <p:cNvPr id="41" name="8 Marcador de texto">
            <a:extLst>
              <a:ext uri="{FF2B5EF4-FFF2-40B4-BE49-F238E27FC236}">
                <a16:creationId xmlns:a16="http://schemas.microsoft.com/office/drawing/2014/main" id="{81D6CDCE-3D64-644C-826A-8DB638467E45}"/>
              </a:ext>
            </a:extLst>
          </p:cNvPr>
          <p:cNvSpPr>
            <a:spLocks noGrp="1"/>
          </p:cNvSpPr>
          <p:nvPr>
            <p:ph type="body" sz="quarter" idx="63" hasCustomPrompt="1"/>
          </p:nvPr>
        </p:nvSpPr>
        <p:spPr>
          <a:xfrm>
            <a:off x="7910378" y="2987584"/>
            <a:ext cx="850554" cy="246221"/>
          </a:xfrm>
          <a:prstGeom prst="rect">
            <a:avLst/>
          </a:prstGeom>
        </p:spPr>
        <p:txBody>
          <a:bodyPr wrap="none" lIns="0">
            <a:spAutoFit/>
          </a:bodyPr>
          <a:lstStyle>
            <a:lvl1pPr marL="0" indent="0">
              <a:buNone/>
              <a:defRPr sz="1000" b="0" baseline="0">
                <a:solidFill>
                  <a:srgbClr val="01EABF"/>
                </a:solidFill>
              </a:defRPr>
            </a:lvl1pPr>
          </a:lstStyle>
          <a:p>
            <a:pPr lvl="0"/>
            <a:r>
              <a:rPr lang="es-ES" dirty="0"/>
              <a:t>U. de medida</a:t>
            </a:r>
            <a:endParaRPr lang="es-AR" dirty="0"/>
          </a:p>
        </p:txBody>
      </p:sp>
      <p:sp>
        <p:nvSpPr>
          <p:cNvPr id="42" name="3 Marcador de texto">
            <a:extLst>
              <a:ext uri="{FF2B5EF4-FFF2-40B4-BE49-F238E27FC236}">
                <a16:creationId xmlns:a16="http://schemas.microsoft.com/office/drawing/2014/main" id="{A7D37DF9-0BB7-774F-A452-425D2ABDD949}"/>
              </a:ext>
            </a:extLst>
          </p:cNvPr>
          <p:cNvSpPr>
            <a:spLocks noGrp="1"/>
          </p:cNvSpPr>
          <p:nvPr>
            <p:ph type="body" sz="quarter" idx="64" hasCustomPrompt="1"/>
          </p:nvPr>
        </p:nvSpPr>
        <p:spPr>
          <a:xfrm>
            <a:off x="7215246" y="2539127"/>
            <a:ext cx="1498102" cy="246221"/>
          </a:xfrm>
          <a:prstGeom prst="rect">
            <a:avLst/>
          </a:prstGeom>
        </p:spPr>
        <p:txBody>
          <a:bodyPr wrap="square">
            <a:spAutoFit/>
          </a:bodyPr>
          <a:lstStyle>
            <a:lvl1pPr marL="0" indent="0">
              <a:buNone/>
              <a:defRPr sz="10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43" name="8 Marcador de texto">
            <a:extLst>
              <a:ext uri="{FF2B5EF4-FFF2-40B4-BE49-F238E27FC236}">
                <a16:creationId xmlns:a16="http://schemas.microsoft.com/office/drawing/2014/main" id="{63EDA76B-A033-1142-9B93-9F154B4CCA81}"/>
              </a:ext>
            </a:extLst>
          </p:cNvPr>
          <p:cNvSpPr>
            <a:spLocks noGrp="1"/>
          </p:cNvSpPr>
          <p:nvPr>
            <p:ph type="body" sz="quarter" idx="65" hasCustomPrompt="1"/>
          </p:nvPr>
        </p:nvSpPr>
        <p:spPr>
          <a:xfrm>
            <a:off x="7223633" y="1035747"/>
            <a:ext cx="697627" cy="553998"/>
          </a:xfrm>
          <a:prstGeom prst="rect">
            <a:avLst/>
          </a:prstGeom>
        </p:spPr>
        <p:txBody>
          <a:bodyPr wrap="none">
            <a:spAutoFit/>
          </a:bodyPr>
          <a:lstStyle>
            <a:lvl1pPr marL="0" indent="0">
              <a:buNone/>
              <a:defRPr sz="3000" b="1">
                <a:solidFill>
                  <a:srgbClr val="0451E4"/>
                </a:solidFill>
              </a:defRPr>
            </a:lvl1pPr>
          </a:lstStyle>
          <a:p>
            <a:pPr lvl="0"/>
            <a:r>
              <a:rPr lang="es-ES" dirty="0"/>
              <a:t>XX</a:t>
            </a:r>
            <a:endParaRPr lang="es-AR" dirty="0"/>
          </a:p>
        </p:txBody>
      </p:sp>
      <p:sp>
        <p:nvSpPr>
          <p:cNvPr id="44"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45"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32" name="Slide Number Placeholder 2">
            <a:extLst>
              <a:ext uri="{FF2B5EF4-FFF2-40B4-BE49-F238E27FC236}">
                <a16:creationId xmlns:a16="http://schemas.microsoft.com/office/drawing/2014/main" id="{9BDD7B82-1EC3-4C22-AC1A-E0236E110E84}"/>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29"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33"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4"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6"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587595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ÁFICO Y DESTACADOS">
    <p:bg>
      <p:bgPr>
        <a:solidFill>
          <a:schemeClr val="bg2"/>
        </a:solidFill>
        <a:effectLst/>
      </p:bgPr>
    </p:bg>
    <p:spTree>
      <p:nvGrpSpPr>
        <p:cNvPr id="1" name=""/>
        <p:cNvGrpSpPr/>
        <p:nvPr/>
      </p:nvGrpSpPr>
      <p:grpSpPr>
        <a:xfrm>
          <a:off x="0" y="0"/>
          <a:ext cx="0" cy="0"/>
          <a:chOff x="0" y="0"/>
          <a:chExt cx="0" cy="0"/>
        </a:xfrm>
      </p:grpSpPr>
      <p:sp>
        <p:nvSpPr>
          <p:cNvPr id="27" name="Rectangle 17">
            <a:extLst>
              <a:ext uri="{FF2B5EF4-FFF2-40B4-BE49-F238E27FC236}">
                <a16:creationId xmlns:a16="http://schemas.microsoft.com/office/drawing/2014/main" id="{10B6205E-B889-4466-BA25-97CC5272F575}"/>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8" name="8 Marcador de texto">
            <a:extLst>
              <a:ext uri="{FF2B5EF4-FFF2-40B4-BE49-F238E27FC236}">
                <a16:creationId xmlns:a16="http://schemas.microsoft.com/office/drawing/2014/main" id="{99F90F4C-F7E2-EA48-9215-DA46F634D5C6}"/>
              </a:ext>
            </a:extLst>
          </p:cNvPr>
          <p:cNvSpPr>
            <a:spLocks noGrp="1"/>
          </p:cNvSpPr>
          <p:nvPr>
            <p:ph type="body" sz="quarter" idx="29" hasCustomPrompt="1"/>
          </p:nvPr>
        </p:nvSpPr>
        <p:spPr>
          <a:xfrm>
            <a:off x="7223633" y="3119287"/>
            <a:ext cx="697627" cy="553998"/>
          </a:xfrm>
          <a:prstGeom prst="rect">
            <a:avLst/>
          </a:prstGeom>
        </p:spPr>
        <p:txBody>
          <a:bodyPr wrap="none">
            <a:spAutoFit/>
          </a:bodyPr>
          <a:lstStyle>
            <a:lvl1pPr marL="0" indent="0">
              <a:buNone/>
              <a:defRPr sz="3000" b="1">
                <a:solidFill>
                  <a:schemeClr val="accent2"/>
                </a:solidFill>
              </a:defRPr>
            </a:lvl1pPr>
          </a:lstStyle>
          <a:p>
            <a:pPr lvl="0"/>
            <a:r>
              <a:rPr lang="es-ES" dirty="0"/>
              <a:t>XX</a:t>
            </a:r>
            <a:endParaRPr lang="es-AR" dirty="0"/>
          </a:p>
        </p:txBody>
      </p:sp>
      <p:sp>
        <p:nvSpPr>
          <p:cNvPr id="39" name="3 Marcador de texto">
            <a:extLst>
              <a:ext uri="{FF2B5EF4-FFF2-40B4-BE49-F238E27FC236}">
                <a16:creationId xmlns:a16="http://schemas.microsoft.com/office/drawing/2014/main" id="{F1CCA390-1430-C841-8DB6-1716689F0E68}"/>
              </a:ext>
            </a:extLst>
          </p:cNvPr>
          <p:cNvSpPr>
            <a:spLocks noGrp="1"/>
          </p:cNvSpPr>
          <p:nvPr>
            <p:ph type="body" sz="quarter" idx="30" hasCustomPrompt="1"/>
          </p:nvPr>
        </p:nvSpPr>
        <p:spPr>
          <a:xfrm>
            <a:off x="7215246" y="2936372"/>
            <a:ext cx="1498102" cy="246221"/>
          </a:xfrm>
          <a:prstGeom prst="rect">
            <a:avLst/>
          </a:prstGeom>
        </p:spPr>
        <p:txBody>
          <a:bodyPr wrap="square">
            <a:spAutoFit/>
          </a:bodyPr>
          <a:lstStyle>
            <a:lvl1pPr marL="0" indent="0">
              <a:buNone/>
              <a:defRPr sz="10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40" name="8 Marcador de texto">
            <a:extLst>
              <a:ext uri="{FF2B5EF4-FFF2-40B4-BE49-F238E27FC236}">
                <a16:creationId xmlns:a16="http://schemas.microsoft.com/office/drawing/2014/main" id="{34736CA5-97E0-4D42-A0AA-EBEB411350BB}"/>
              </a:ext>
            </a:extLst>
          </p:cNvPr>
          <p:cNvSpPr>
            <a:spLocks noGrp="1"/>
          </p:cNvSpPr>
          <p:nvPr>
            <p:ph type="body" sz="quarter" idx="31" hasCustomPrompt="1"/>
          </p:nvPr>
        </p:nvSpPr>
        <p:spPr>
          <a:xfrm>
            <a:off x="7910378" y="3365508"/>
            <a:ext cx="850554" cy="246221"/>
          </a:xfrm>
          <a:prstGeom prst="rect">
            <a:avLst/>
          </a:prstGeom>
        </p:spPr>
        <p:txBody>
          <a:bodyPr wrap="none" lIns="0">
            <a:spAutoFit/>
          </a:bodyPr>
          <a:lstStyle>
            <a:lvl1pPr marL="0" indent="0">
              <a:buNone/>
              <a:defRPr sz="1000" b="0" baseline="0">
                <a:solidFill>
                  <a:schemeClr val="accent2"/>
                </a:solidFill>
              </a:defRPr>
            </a:lvl1pPr>
          </a:lstStyle>
          <a:p>
            <a:pPr lvl="0"/>
            <a:r>
              <a:rPr lang="es-ES" dirty="0"/>
              <a:t>U. de medida</a:t>
            </a:r>
            <a:endParaRPr lang="es-AR" dirty="0"/>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2" name="8 Marcador de texto">
            <a:extLst>
              <a:ext uri="{FF2B5EF4-FFF2-40B4-BE49-F238E27FC236}">
                <a16:creationId xmlns:a16="http://schemas.microsoft.com/office/drawing/2014/main" id="{82FFD6E9-CCD7-3E4C-8F13-76859D15C6D8}"/>
              </a:ext>
            </a:extLst>
          </p:cNvPr>
          <p:cNvSpPr>
            <a:spLocks noGrp="1"/>
          </p:cNvSpPr>
          <p:nvPr>
            <p:ph type="body" sz="quarter" idx="26" hasCustomPrompt="1"/>
          </p:nvPr>
        </p:nvSpPr>
        <p:spPr>
          <a:xfrm>
            <a:off x="7223633" y="2248778"/>
            <a:ext cx="697627" cy="553998"/>
          </a:xfrm>
          <a:prstGeom prst="rect">
            <a:avLst/>
          </a:prstGeom>
        </p:spPr>
        <p:txBody>
          <a:bodyPr wrap="none">
            <a:spAutoFit/>
          </a:bodyPr>
          <a:lstStyle>
            <a:lvl1pPr marL="0" indent="0">
              <a:buNone/>
              <a:defRPr sz="3000" b="1">
                <a:solidFill>
                  <a:schemeClr val="bg1"/>
                </a:solidFill>
              </a:defRPr>
            </a:lvl1pPr>
          </a:lstStyle>
          <a:p>
            <a:pPr lvl="0"/>
            <a:r>
              <a:rPr lang="es-ES" dirty="0"/>
              <a:t>XX</a:t>
            </a:r>
            <a:endParaRPr lang="es-AR" dirty="0"/>
          </a:p>
        </p:txBody>
      </p:sp>
      <p:sp>
        <p:nvSpPr>
          <p:cNvPr id="33" name="3 Marcador de texto">
            <a:extLst>
              <a:ext uri="{FF2B5EF4-FFF2-40B4-BE49-F238E27FC236}">
                <a16:creationId xmlns:a16="http://schemas.microsoft.com/office/drawing/2014/main" id="{A7D37DF9-0BB7-774F-A452-425D2ABDD949}"/>
              </a:ext>
            </a:extLst>
          </p:cNvPr>
          <p:cNvSpPr>
            <a:spLocks noGrp="1"/>
          </p:cNvSpPr>
          <p:nvPr>
            <p:ph type="body" sz="quarter" idx="27" hasCustomPrompt="1"/>
          </p:nvPr>
        </p:nvSpPr>
        <p:spPr>
          <a:xfrm>
            <a:off x="7215246" y="2065863"/>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34" name="8 Marcador de texto">
            <a:extLst>
              <a:ext uri="{FF2B5EF4-FFF2-40B4-BE49-F238E27FC236}">
                <a16:creationId xmlns:a16="http://schemas.microsoft.com/office/drawing/2014/main" id="{9EBF4B94-A7AD-7F41-9CB9-EED94EE7E7EE}"/>
              </a:ext>
            </a:extLst>
          </p:cNvPr>
          <p:cNvSpPr>
            <a:spLocks noGrp="1"/>
          </p:cNvSpPr>
          <p:nvPr>
            <p:ph type="body" sz="quarter" idx="28" hasCustomPrompt="1"/>
          </p:nvPr>
        </p:nvSpPr>
        <p:spPr>
          <a:xfrm>
            <a:off x="7910378" y="2494999"/>
            <a:ext cx="850554" cy="246221"/>
          </a:xfrm>
          <a:prstGeom prst="rect">
            <a:avLst/>
          </a:prstGeom>
        </p:spPr>
        <p:txBody>
          <a:bodyPr wrap="none" lIns="0">
            <a:spAutoFit/>
          </a:bodyPr>
          <a:lstStyle>
            <a:lvl1pPr marL="0" indent="0">
              <a:buNone/>
              <a:defRPr sz="1000" b="0" baseline="0">
                <a:solidFill>
                  <a:schemeClr val="bg1"/>
                </a:solidFill>
              </a:defRPr>
            </a:lvl1pPr>
          </a:lstStyle>
          <a:p>
            <a:pPr lvl="0"/>
            <a:r>
              <a:rPr lang="es-ES" dirty="0"/>
              <a:t>U. de medida</a:t>
            </a:r>
            <a:endParaRPr lang="es-AR" dirty="0"/>
          </a:p>
        </p:txBody>
      </p:sp>
      <p:sp>
        <p:nvSpPr>
          <p:cNvPr id="21" name="8 Marcador de texto">
            <a:extLst>
              <a:ext uri="{FF2B5EF4-FFF2-40B4-BE49-F238E27FC236}">
                <a16:creationId xmlns:a16="http://schemas.microsoft.com/office/drawing/2014/main" id="{63EDA76B-A033-1142-9B93-9F154B4CCA81}"/>
              </a:ext>
            </a:extLst>
          </p:cNvPr>
          <p:cNvSpPr>
            <a:spLocks noGrp="1"/>
          </p:cNvSpPr>
          <p:nvPr>
            <p:ph type="body" sz="quarter" idx="20" hasCustomPrompt="1"/>
          </p:nvPr>
        </p:nvSpPr>
        <p:spPr>
          <a:xfrm>
            <a:off x="7223633" y="1383283"/>
            <a:ext cx="697627" cy="553998"/>
          </a:xfrm>
          <a:prstGeom prst="rect">
            <a:avLst/>
          </a:prstGeom>
        </p:spPr>
        <p:txBody>
          <a:bodyPr wrap="none">
            <a:spAutoFit/>
          </a:bodyPr>
          <a:lstStyle>
            <a:lvl1pPr marL="0" indent="0">
              <a:buNone/>
              <a:defRPr sz="3000" b="1">
                <a:solidFill>
                  <a:schemeClr val="accent2"/>
                </a:solidFill>
              </a:defRPr>
            </a:lvl1pPr>
          </a:lstStyle>
          <a:p>
            <a:pPr lvl="0"/>
            <a:r>
              <a:rPr lang="es-ES" dirty="0"/>
              <a:t>XX</a:t>
            </a:r>
            <a:endParaRPr lang="es-AR" dirty="0"/>
          </a:p>
        </p:txBody>
      </p:sp>
      <p:sp>
        <p:nvSpPr>
          <p:cNvPr id="22" name="3 Marcador de texto">
            <a:extLst>
              <a:ext uri="{FF2B5EF4-FFF2-40B4-BE49-F238E27FC236}">
                <a16:creationId xmlns:a16="http://schemas.microsoft.com/office/drawing/2014/main" id="{D672928C-0BDD-EE45-B608-B20DE44FB235}"/>
              </a:ext>
            </a:extLst>
          </p:cNvPr>
          <p:cNvSpPr>
            <a:spLocks noGrp="1"/>
          </p:cNvSpPr>
          <p:nvPr>
            <p:ph type="body" sz="quarter" idx="19" hasCustomPrompt="1"/>
          </p:nvPr>
        </p:nvSpPr>
        <p:spPr>
          <a:xfrm>
            <a:off x="7215246" y="1200368"/>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26" name="8 Marcador de texto">
            <a:extLst>
              <a:ext uri="{FF2B5EF4-FFF2-40B4-BE49-F238E27FC236}">
                <a16:creationId xmlns:a16="http://schemas.microsoft.com/office/drawing/2014/main" id="{81D6CDCE-3D64-644C-826A-8DB638467E45}"/>
              </a:ext>
            </a:extLst>
          </p:cNvPr>
          <p:cNvSpPr>
            <a:spLocks noGrp="1"/>
          </p:cNvSpPr>
          <p:nvPr>
            <p:ph type="body" sz="quarter" idx="23" hasCustomPrompt="1"/>
          </p:nvPr>
        </p:nvSpPr>
        <p:spPr>
          <a:xfrm>
            <a:off x="7910378" y="1629504"/>
            <a:ext cx="850554" cy="246221"/>
          </a:xfrm>
          <a:prstGeom prst="rect">
            <a:avLst/>
          </a:prstGeom>
        </p:spPr>
        <p:txBody>
          <a:bodyPr wrap="none" lIns="0">
            <a:spAutoFit/>
          </a:bodyPr>
          <a:lstStyle>
            <a:lvl1pPr marL="0" indent="0">
              <a:buNone/>
              <a:defRPr sz="1000" b="0" baseline="0">
                <a:solidFill>
                  <a:schemeClr val="accent2"/>
                </a:solidFill>
              </a:defRPr>
            </a:lvl1pPr>
          </a:lstStyle>
          <a:p>
            <a:pPr lvl="0"/>
            <a:r>
              <a:rPr lang="es-ES" dirty="0"/>
              <a:t>U. de medida</a:t>
            </a:r>
            <a:endParaRPr lang="es-AR" dirty="0"/>
          </a:p>
        </p:txBody>
      </p:sp>
      <p:sp>
        <p:nvSpPr>
          <p:cNvPr id="24" name="Chart Placeholder 18">
            <a:extLst>
              <a:ext uri="{FF2B5EF4-FFF2-40B4-BE49-F238E27FC236}">
                <a16:creationId xmlns:a16="http://schemas.microsoft.com/office/drawing/2014/main" id="{7B753D48-C1AC-D94D-A6FD-ECD323C7D5BE}"/>
              </a:ext>
            </a:extLst>
          </p:cNvPr>
          <p:cNvSpPr>
            <a:spLocks noGrp="1"/>
          </p:cNvSpPr>
          <p:nvPr>
            <p:ph type="chart" sz="quarter" idx="16" hasCustomPrompt="1"/>
          </p:nvPr>
        </p:nvSpPr>
        <p:spPr>
          <a:xfrm>
            <a:off x="185385" y="1131589"/>
            <a:ext cx="6847610" cy="3672409"/>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23"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30"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3" name="2 Marcador de texto"/>
          <p:cNvSpPr>
            <a:spLocks noGrp="1"/>
          </p:cNvSpPr>
          <p:nvPr>
            <p:ph type="body" sz="quarter" idx="57" hasCustomPrompt="1"/>
          </p:nvPr>
        </p:nvSpPr>
        <p:spPr>
          <a:xfrm>
            <a:off x="185386" y="771525"/>
            <a:ext cx="1506294" cy="276999"/>
          </a:xfrm>
          <a:prstGeom prst="rect">
            <a:avLst/>
          </a:prstGeom>
          <a:solidFill>
            <a:schemeClr val="bg1"/>
          </a:solidFill>
        </p:spPr>
        <p:txBody>
          <a:bodyPr wrap="none" anchor="ctr" anchorCtr="0">
            <a:spAutoFit/>
          </a:bodyPr>
          <a:lstStyle>
            <a:lvl1pPr marL="0" indent="0">
              <a:buNone/>
              <a:defRPr sz="1200" b="1">
                <a:solidFill>
                  <a:srgbClr val="0451E4"/>
                </a:solidFill>
              </a:defRPr>
            </a:lvl1pPr>
          </a:lstStyle>
          <a:p>
            <a:pPr lvl="0"/>
            <a:r>
              <a:rPr lang="es-ES" dirty="0"/>
              <a:t>TÍTULO GRÁFICO</a:t>
            </a:r>
          </a:p>
        </p:txBody>
      </p:sp>
      <p:sp>
        <p:nvSpPr>
          <p:cNvPr id="29" name="Slide Number Placeholder 2">
            <a:extLst>
              <a:ext uri="{FF2B5EF4-FFF2-40B4-BE49-F238E27FC236}">
                <a16:creationId xmlns:a16="http://schemas.microsoft.com/office/drawing/2014/main" id="{472A0A2F-36CE-48F5-8A0A-FA6B1D95A7DA}"/>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28"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31"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5"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6"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3581597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S GRÁFICOS Y DESTACADOS">
    <p:bg>
      <p:bgPr>
        <a:solidFill>
          <a:schemeClr val="bg2"/>
        </a:solidFill>
        <a:effectLst/>
      </p:bgPr>
    </p:bg>
    <p:spTree>
      <p:nvGrpSpPr>
        <p:cNvPr id="1" name=""/>
        <p:cNvGrpSpPr/>
        <p:nvPr/>
      </p:nvGrpSpPr>
      <p:grpSpPr>
        <a:xfrm>
          <a:off x="0" y="0"/>
          <a:ext cx="0" cy="0"/>
          <a:chOff x="0" y="0"/>
          <a:chExt cx="0" cy="0"/>
        </a:xfrm>
      </p:grpSpPr>
      <p:sp>
        <p:nvSpPr>
          <p:cNvPr id="32" name="Rectangle 17">
            <a:extLst>
              <a:ext uri="{FF2B5EF4-FFF2-40B4-BE49-F238E27FC236}">
                <a16:creationId xmlns:a16="http://schemas.microsoft.com/office/drawing/2014/main" id="{BEA75E62-C6C1-4AA2-983D-7E3B3EC24AE5}"/>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1" name="8 Marcador de texto">
            <a:extLst>
              <a:ext uri="{FF2B5EF4-FFF2-40B4-BE49-F238E27FC236}">
                <a16:creationId xmlns:a16="http://schemas.microsoft.com/office/drawing/2014/main" id="{63EDA76B-A033-1142-9B93-9F154B4CCA81}"/>
              </a:ext>
            </a:extLst>
          </p:cNvPr>
          <p:cNvSpPr>
            <a:spLocks noGrp="1"/>
          </p:cNvSpPr>
          <p:nvPr>
            <p:ph type="body" sz="quarter" idx="20" hasCustomPrompt="1"/>
          </p:nvPr>
        </p:nvSpPr>
        <p:spPr>
          <a:xfrm>
            <a:off x="209252" y="4262990"/>
            <a:ext cx="697627" cy="553998"/>
          </a:xfrm>
          <a:prstGeom prst="rect">
            <a:avLst/>
          </a:prstGeom>
        </p:spPr>
        <p:txBody>
          <a:bodyPr wrap="none">
            <a:spAutoFit/>
          </a:bodyPr>
          <a:lstStyle>
            <a:lvl1pPr marL="0" indent="0">
              <a:buNone/>
              <a:defRPr sz="3000" b="1">
                <a:solidFill>
                  <a:schemeClr val="accent2"/>
                </a:solidFill>
              </a:defRPr>
            </a:lvl1pPr>
          </a:lstStyle>
          <a:p>
            <a:pPr lvl="0"/>
            <a:r>
              <a:rPr lang="es-ES" dirty="0"/>
              <a:t>XX</a:t>
            </a:r>
            <a:endParaRPr lang="es-AR" dirty="0"/>
          </a:p>
        </p:txBody>
      </p:sp>
      <p:sp>
        <p:nvSpPr>
          <p:cNvPr id="22" name="3 Marcador de texto">
            <a:extLst>
              <a:ext uri="{FF2B5EF4-FFF2-40B4-BE49-F238E27FC236}">
                <a16:creationId xmlns:a16="http://schemas.microsoft.com/office/drawing/2014/main" id="{D672928C-0BDD-EE45-B608-B20DE44FB235}"/>
              </a:ext>
            </a:extLst>
          </p:cNvPr>
          <p:cNvSpPr>
            <a:spLocks noGrp="1"/>
          </p:cNvSpPr>
          <p:nvPr>
            <p:ph type="body" sz="quarter" idx="19" hasCustomPrompt="1"/>
          </p:nvPr>
        </p:nvSpPr>
        <p:spPr>
          <a:xfrm>
            <a:off x="200865" y="4080075"/>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26" name="8 Marcador de texto">
            <a:extLst>
              <a:ext uri="{FF2B5EF4-FFF2-40B4-BE49-F238E27FC236}">
                <a16:creationId xmlns:a16="http://schemas.microsoft.com/office/drawing/2014/main" id="{81D6CDCE-3D64-644C-826A-8DB638467E45}"/>
              </a:ext>
            </a:extLst>
          </p:cNvPr>
          <p:cNvSpPr>
            <a:spLocks noGrp="1"/>
          </p:cNvSpPr>
          <p:nvPr>
            <p:ph type="body" sz="quarter" idx="23" hasCustomPrompt="1"/>
          </p:nvPr>
        </p:nvSpPr>
        <p:spPr>
          <a:xfrm>
            <a:off x="895997" y="4509211"/>
            <a:ext cx="850554" cy="246221"/>
          </a:xfrm>
          <a:prstGeom prst="rect">
            <a:avLst/>
          </a:prstGeom>
        </p:spPr>
        <p:txBody>
          <a:bodyPr wrap="none" lIns="0">
            <a:spAutoFit/>
          </a:bodyPr>
          <a:lstStyle>
            <a:lvl1pPr marL="0" indent="0">
              <a:buNone/>
              <a:defRPr sz="1000" b="0" baseline="0">
                <a:solidFill>
                  <a:schemeClr val="accent2"/>
                </a:solidFill>
              </a:defRPr>
            </a:lvl1pPr>
          </a:lstStyle>
          <a:p>
            <a:pPr lvl="0"/>
            <a:r>
              <a:rPr lang="es-ES" dirty="0"/>
              <a:t>U. de medida</a:t>
            </a:r>
            <a:endParaRPr lang="es-AR" dirty="0"/>
          </a:p>
        </p:txBody>
      </p:sp>
      <p:sp>
        <p:nvSpPr>
          <p:cNvPr id="24" name="Chart Placeholder 18">
            <a:extLst>
              <a:ext uri="{FF2B5EF4-FFF2-40B4-BE49-F238E27FC236}">
                <a16:creationId xmlns:a16="http://schemas.microsoft.com/office/drawing/2014/main" id="{7B753D48-C1AC-D94D-A6FD-ECD323C7D5BE}"/>
              </a:ext>
            </a:extLst>
          </p:cNvPr>
          <p:cNvSpPr>
            <a:spLocks noGrp="1"/>
          </p:cNvSpPr>
          <p:nvPr>
            <p:ph type="chart" sz="quarter" idx="16" hasCustomPrompt="1"/>
          </p:nvPr>
        </p:nvSpPr>
        <p:spPr>
          <a:xfrm>
            <a:off x="185385" y="1041391"/>
            <a:ext cx="4314608" cy="2696791"/>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28" name="8 Marcador de texto">
            <a:extLst>
              <a:ext uri="{FF2B5EF4-FFF2-40B4-BE49-F238E27FC236}">
                <a16:creationId xmlns:a16="http://schemas.microsoft.com/office/drawing/2014/main" id="{FFB84A50-C757-B942-9B1C-BF09ED6058F8}"/>
              </a:ext>
            </a:extLst>
          </p:cNvPr>
          <p:cNvSpPr>
            <a:spLocks noGrp="1"/>
          </p:cNvSpPr>
          <p:nvPr>
            <p:ph type="body" sz="quarter" idx="33" hasCustomPrompt="1"/>
          </p:nvPr>
        </p:nvSpPr>
        <p:spPr>
          <a:xfrm>
            <a:off x="1966716" y="4262990"/>
            <a:ext cx="697627" cy="553998"/>
          </a:xfrm>
          <a:prstGeom prst="rect">
            <a:avLst/>
          </a:prstGeom>
        </p:spPr>
        <p:txBody>
          <a:bodyPr wrap="none">
            <a:spAutoFit/>
          </a:bodyPr>
          <a:lstStyle>
            <a:lvl1pPr marL="0" indent="0">
              <a:buNone/>
              <a:defRPr sz="3000" b="1">
                <a:solidFill>
                  <a:schemeClr val="bg1"/>
                </a:solidFill>
              </a:defRPr>
            </a:lvl1pPr>
          </a:lstStyle>
          <a:p>
            <a:pPr lvl="0"/>
            <a:r>
              <a:rPr lang="es-ES" dirty="0"/>
              <a:t>XX</a:t>
            </a:r>
            <a:endParaRPr lang="es-AR" dirty="0"/>
          </a:p>
        </p:txBody>
      </p:sp>
      <p:sp>
        <p:nvSpPr>
          <p:cNvPr id="30" name="3 Marcador de texto">
            <a:extLst>
              <a:ext uri="{FF2B5EF4-FFF2-40B4-BE49-F238E27FC236}">
                <a16:creationId xmlns:a16="http://schemas.microsoft.com/office/drawing/2014/main" id="{A226F31F-E6DE-D54B-98A5-57B07FFBB989}"/>
              </a:ext>
            </a:extLst>
          </p:cNvPr>
          <p:cNvSpPr>
            <a:spLocks noGrp="1"/>
          </p:cNvSpPr>
          <p:nvPr>
            <p:ph type="body" sz="quarter" idx="34" hasCustomPrompt="1"/>
          </p:nvPr>
        </p:nvSpPr>
        <p:spPr>
          <a:xfrm>
            <a:off x="1958329" y="4080075"/>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31" name="8 Marcador de texto">
            <a:extLst>
              <a:ext uri="{FF2B5EF4-FFF2-40B4-BE49-F238E27FC236}">
                <a16:creationId xmlns:a16="http://schemas.microsoft.com/office/drawing/2014/main" id="{5A7A1A2F-1188-A645-86BA-00A55430C3CC}"/>
              </a:ext>
            </a:extLst>
          </p:cNvPr>
          <p:cNvSpPr>
            <a:spLocks noGrp="1"/>
          </p:cNvSpPr>
          <p:nvPr>
            <p:ph type="body" sz="quarter" idx="35" hasCustomPrompt="1"/>
          </p:nvPr>
        </p:nvSpPr>
        <p:spPr>
          <a:xfrm>
            <a:off x="2653461" y="4509211"/>
            <a:ext cx="850554" cy="246221"/>
          </a:xfrm>
          <a:prstGeom prst="rect">
            <a:avLst/>
          </a:prstGeom>
        </p:spPr>
        <p:txBody>
          <a:bodyPr wrap="none" lIns="0">
            <a:spAutoFit/>
          </a:bodyPr>
          <a:lstStyle>
            <a:lvl1pPr marL="0" indent="0">
              <a:buNone/>
              <a:defRPr sz="1000" b="0" baseline="0">
                <a:solidFill>
                  <a:schemeClr val="bg1"/>
                </a:solidFill>
              </a:defRPr>
            </a:lvl1pPr>
          </a:lstStyle>
          <a:p>
            <a:pPr lvl="0"/>
            <a:r>
              <a:rPr lang="es-ES" dirty="0"/>
              <a:t>U. de medida</a:t>
            </a:r>
            <a:endParaRPr lang="es-AR" dirty="0"/>
          </a:p>
        </p:txBody>
      </p:sp>
      <p:sp>
        <p:nvSpPr>
          <p:cNvPr id="61" name="8 Marcador de texto">
            <a:extLst>
              <a:ext uri="{FF2B5EF4-FFF2-40B4-BE49-F238E27FC236}">
                <a16:creationId xmlns:a16="http://schemas.microsoft.com/office/drawing/2014/main" id="{F6EE89D4-C282-534D-9348-537013257507}"/>
              </a:ext>
            </a:extLst>
          </p:cNvPr>
          <p:cNvSpPr>
            <a:spLocks noGrp="1"/>
          </p:cNvSpPr>
          <p:nvPr>
            <p:ph type="body" sz="quarter" idx="36" hasCustomPrompt="1"/>
          </p:nvPr>
        </p:nvSpPr>
        <p:spPr>
          <a:xfrm>
            <a:off x="4673747" y="4262990"/>
            <a:ext cx="697627" cy="553998"/>
          </a:xfrm>
          <a:prstGeom prst="rect">
            <a:avLst/>
          </a:prstGeom>
        </p:spPr>
        <p:txBody>
          <a:bodyPr wrap="none">
            <a:spAutoFit/>
          </a:bodyPr>
          <a:lstStyle>
            <a:lvl1pPr marL="0" indent="0">
              <a:buNone/>
              <a:defRPr sz="3000" b="1">
                <a:solidFill>
                  <a:srgbClr val="0451E4"/>
                </a:solidFill>
              </a:defRPr>
            </a:lvl1pPr>
          </a:lstStyle>
          <a:p>
            <a:pPr lvl="0"/>
            <a:r>
              <a:rPr lang="es-ES" dirty="0"/>
              <a:t>XX</a:t>
            </a:r>
            <a:endParaRPr lang="es-AR" dirty="0"/>
          </a:p>
        </p:txBody>
      </p:sp>
      <p:sp>
        <p:nvSpPr>
          <p:cNvPr id="62" name="3 Marcador de texto">
            <a:extLst>
              <a:ext uri="{FF2B5EF4-FFF2-40B4-BE49-F238E27FC236}">
                <a16:creationId xmlns:a16="http://schemas.microsoft.com/office/drawing/2014/main" id="{A6DB3140-AAAE-E547-9A4D-390F16B6E97A}"/>
              </a:ext>
            </a:extLst>
          </p:cNvPr>
          <p:cNvSpPr>
            <a:spLocks noGrp="1"/>
          </p:cNvSpPr>
          <p:nvPr>
            <p:ph type="body" sz="quarter" idx="37" hasCustomPrompt="1"/>
          </p:nvPr>
        </p:nvSpPr>
        <p:spPr>
          <a:xfrm>
            <a:off x="4665360" y="4080075"/>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63" name="8 Marcador de texto">
            <a:extLst>
              <a:ext uri="{FF2B5EF4-FFF2-40B4-BE49-F238E27FC236}">
                <a16:creationId xmlns:a16="http://schemas.microsoft.com/office/drawing/2014/main" id="{C5493B96-4CC6-3840-9CBD-976E7CD40921}"/>
              </a:ext>
            </a:extLst>
          </p:cNvPr>
          <p:cNvSpPr>
            <a:spLocks noGrp="1"/>
          </p:cNvSpPr>
          <p:nvPr>
            <p:ph type="body" sz="quarter" idx="38" hasCustomPrompt="1"/>
          </p:nvPr>
        </p:nvSpPr>
        <p:spPr>
          <a:xfrm>
            <a:off x="5360492" y="4509211"/>
            <a:ext cx="850554" cy="246221"/>
          </a:xfrm>
          <a:prstGeom prst="rect">
            <a:avLst/>
          </a:prstGeom>
        </p:spPr>
        <p:txBody>
          <a:bodyPr wrap="none" lIns="0">
            <a:spAutoFit/>
          </a:bodyPr>
          <a:lstStyle>
            <a:lvl1pPr marL="0" indent="0">
              <a:buNone/>
              <a:defRPr sz="1000" b="0" baseline="0">
                <a:solidFill>
                  <a:srgbClr val="0451E4"/>
                </a:solidFill>
              </a:defRPr>
            </a:lvl1pPr>
          </a:lstStyle>
          <a:p>
            <a:pPr lvl="0"/>
            <a:r>
              <a:rPr lang="es-ES" dirty="0"/>
              <a:t>U. de medida</a:t>
            </a:r>
            <a:endParaRPr lang="es-AR" dirty="0"/>
          </a:p>
        </p:txBody>
      </p:sp>
      <p:sp>
        <p:nvSpPr>
          <p:cNvPr id="64" name="Chart Placeholder 18">
            <a:extLst>
              <a:ext uri="{FF2B5EF4-FFF2-40B4-BE49-F238E27FC236}">
                <a16:creationId xmlns:a16="http://schemas.microsoft.com/office/drawing/2014/main" id="{DC0FA795-30F5-7E4D-A704-C424CDDB484B}"/>
              </a:ext>
            </a:extLst>
          </p:cNvPr>
          <p:cNvSpPr>
            <a:spLocks noGrp="1"/>
          </p:cNvSpPr>
          <p:nvPr>
            <p:ph type="chart" sz="quarter" idx="39" hasCustomPrompt="1"/>
          </p:nvPr>
        </p:nvSpPr>
        <p:spPr>
          <a:xfrm>
            <a:off x="4649880" y="1041391"/>
            <a:ext cx="4314608" cy="2696791"/>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67" name="8 Marcador de texto">
            <a:extLst>
              <a:ext uri="{FF2B5EF4-FFF2-40B4-BE49-F238E27FC236}">
                <a16:creationId xmlns:a16="http://schemas.microsoft.com/office/drawing/2014/main" id="{3F4FA3AB-A977-FC42-A8EA-0955949C7CF6}"/>
              </a:ext>
            </a:extLst>
          </p:cNvPr>
          <p:cNvSpPr>
            <a:spLocks noGrp="1"/>
          </p:cNvSpPr>
          <p:nvPr>
            <p:ph type="body" sz="quarter" idx="41" hasCustomPrompt="1"/>
          </p:nvPr>
        </p:nvSpPr>
        <p:spPr>
          <a:xfrm>
            <a:off x="6431211" y="4262990"/>
            <a:ext cx="697627" cy="553998"/>
          </a:xfrm>
          <a:prstGeom prst="rect">
            <a:avLst/>
          </a:prstGeom>
        </p:spPr>
        <p:txBody>
          <a:bodyPr wrap="none">
            <a:spAutoFit/>
          </a:bodyPr>
          <a:lstStyle>
            <a:lvl1pPr marL="0" indent="0">
              <a:buNone/>
              <a:defRPr sz="3000" b="1">
                <a:solidFill>
                  <a:srgbClr val="00B0F0"/>
                </a:solidFill>
              </a:defRPr>
            </a:lvl1pPr>
          </a:lstStyle>
          <a:p>
            <a:pPr lvl="0"/>
            <a:r>
              <a:rPr lang="es-ES" dirty="0"/>
              <a:t>XX</a:t>
            </a:r>
            <a:endParaRPr lang="es-AR" dirty="0"/>
          </a:p>
        </p:txBody>
      </p:sp>
      <p:sp>
        <p:nvSpPr>
          <p:cNvPr id="68" name="3 Marcador de texto">
            <a:extLst>
              <a:ext uri="{FF2B5EF4-FFF2-40B4-BE49-F238E27FC236}">
                <a16:creationId xmlns:a16="http://schemas.microsoft.com/office/drawing/2014/main" id="{6C447DB6-C6F4-E240-8309-9D40EB5BAC52}"/>
              </a:ext>
            </a:extLst>
          </p:cNvPr>
          <p:cNvSpPr>
            <a:spLocks noGrp="1"/>
          </p:cNvSpPr>
          <p:nvPr>
            <p:ph type="body" sz="quarter" idx="42" hasCustomPrompt="1"/>
          </p:nvPr>
        </p:nvSpPr>
        <p:spPr>
          <a:xfrm>
            <a:off x="6422824" y="4080075"/>
            <a:ext cx="1498102" cy="246221"/>
          </a:xfrm>
          <a:prstGeom prst="rect">
            <a:avLst/>
          </a:prstGeom>
        </p:spPr>
        <p:txBody>
          <a:bodyPr wrap="square">
            <a:spAutoFit/>
          </a:bodyPr>
          <a:lstStyle>
            <a:lvl1pPr marL="0" indent="0">
              <a:buNone/>
              <a:defRPr sz="10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69" name="8 Marcador de texto">
            <a:extLst>
              <a:ext uri="{FF2B5EF4-FFF2-40B4-BE49-F238E27FC236}">
                <a16:creationId xmlns:a16="http://schemas.microsoft.com/office/drawing/2014/main" id="{B66DE4B8-C512-C84B-B794-9AA60F1AF7D2}"/>
              </a:ext>
            </a:extLst>
          </p:cNvPr>
          <p:cNvSpPr>
            <a:spLocks noGrp="1"/>
          </p:cNvSpPr>
          <p:nvPr>
            <p:ph type="body" sz="quarter" idx="43" hasCustomPrompt="1"/>
          </p:nvPr>
        </p:nvSpPr>
        <p:spPr>
          <a:xfrm>
            <a:off x="7117956" y="4509211"/>
            <a:ext cx="850554" cy="246221"/>
          </a:xfrm>
          <a:prstGeom prst="rect">
            <a:avLst/>
          </a:prstGeom>
        </p:spPr>
        <p:txBody>
          <a:bodyPr wrap="none" lIns="0">
            <a:spAutoFit/>
          </a:bodyPr>
          <a:lstStyle>
            <a:lvl1pPr marL="0" indent="0">
              <a:buNone/>
              <a:defRPr sz="1000" b="0" baseline="0">
                <a:solidFill>
                  <a:srgbClr val="00B0F0"/>
                </a:solidFill>
              </a:defRPr>
            </a:lvl1pPr>
          </a:lstStyle>
          <a:p>
            <a:pPr lvl="0"/>
            <a:r>
              <a:rPr lang="es-ES" dirty="0"/>
              <a:t>U. de medida</a:t>
            </a:r>
            <a:endParaRPr lang="es-AR" dirty="0"/>
          </a:p>
        </p:txBody>
      </p:sp>
      <p:sp>
        <p:nvSpPr>
          <p:cNvPr id="34"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35"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44" name="2 Marcador de texto"/>
          <p:cNvSpPr>
            <a:spLocks noGrp="1"/>
          </p:cNvSpPr>
          <p:nvPr>
            <p:ph type="body" sz="quarter" idx="57" hasCustomPrompt="1"/>
          </p:nvPr>
        </p:nvSpPr>
        <p:spPr>
          <a:xfrm>
            <a:off x="185386" y="771525"/>
            <a:ext cx="1506294" cy="276999"/>
          </a:xfrm>
          <a:prstGeom prst="rect">
            <a:avLst/>
          </a:prstGeom>
          <a:solidFill>
            <a:schemeClr val="bg1"/>
          </a:solidFill>
        </p:spPr>
        <p:txBody>
          <a:bodyPr wrap="none" anchor="ctr" anchorCtr="0">
            <a:spAutoFit/>
          </a:bodyPr>
          <a:lstStyle>
            <a:lvl1pPr marL="0" indent="0">
              <a:buNone/>
              <a:defRPr sz="1200" b="1">
                <a:solidFill>
                  <a:srgbClr val="0451E4"/>
                </a:solidFill>
              </a:defRPr>
            </a:lvl1pPr>
          </a:lstStyle>
          <a:p>
            <a:pPr lvl="0"/>
            <a:r>
              <a:rPr lang="es-ES" dirty="0"/>
              <a:t>TÍTULO GRÁFICO</a:t>
            </a:r>
          </a:p>
        </p:txBody>
      </p:sp>
      <p:sp>
        <p:nvSpPr>
          <p:cNvPr id="45" name="2 Marcador de texto"/>
          <p:cNvSpPr>
            <a:spLocks noGrp="1"/>
          </p:cNvSpPr>
          <p:nvPr>
            <p:ph type="body" sz="quarter" idx="58" hasCustomPrompt="1"/>
          </p:nvPr>
        </p:nvSpPr>
        <p:spPr>
          <a:xfrm>
            <a:off x="4649879" y="771525"/>
            <a:ext cx="1506294" cy="276999"/>
          </a:xfrm>
          <a:prstGeom prst="rect">
            <a:avLst/>
          </a:prstGeom>
          <a:solidFill>
            <a:schemeClr val="bg1"/>
          </a:solidFill>
        </p:spPr>
        <p:txBody>
          <a:bodyPr wrap="none" anchor="ctr" anchorCtr="0">
            <a:spAutoFit/>
          </a:bodyPr>
          <a:lstStyle>
            <a:lvl1pPr marL="0" indent="0">
              <a:buNone/>
              <a:defRPr sz="1200" b="1">
                <a:solidFill>
                  <a:srgbClr val="0451E4"/>
                </a:solidFill>
              </a:defRPr>
            </a:lvl1pPr>
          </a:lstStyle>
          <a:p>
            <a:pPr lvl="0"/>
            <a:r>
              <a:rPr lang="es-ES" dirty="0"/>
              <a:t>TÍTULO GRÁFICO</a:t>
            </a:r>
          </a:p>
        </p:txBody>
      </p:sp>
      <p:sp>
        <p:nvSpPr>
          <p:cNvPr id="36" name="Slide Number Placeholder 2">
            <a:extLst>
              <a:ext uri="{FF2B5EF4-FFF2-40B4-BE49-F238E27FC236}">
                <a16:creationId xmlns:a16="http://schemas.microsoft.com/office/drawing/2014/main" id="{6D8A62E3-9F36-46AC-9EF1-9863798716F3}"/>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33"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37"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8"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9"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772212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ATRO GRÁFICOS">
    <p:bg>
      <p:bgPr>
        <a:solidFill>
          <a:schemeClr val="bg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ABC9B60-63BC-B946-B910-BCCE7C4DE0ED}"/>
              </a:ext>
            </a:extLst>
          </p:cNvPr>
          <p:cNvSpPr/>
          <p:nvPr userDrawn="1"/>
        </p:nvSpPr>
        <p:spPr>
          <a:xfrm>
            <a:off x="0" y="0"/>
            <a:ext cx="9137515"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8" name="Rectangle 17">
            <a:extLst>
              <a:ext uri="{FF2B5EF4-FFF2-40B4-BE49-F238E27FC236}">
                <a16:creationId xmlns:a16="http://schemas.microsoft.com/office/drawing/2014/main" id="{4E69C285-1BB7-0645-8F77-A7A61AA0CADD}"/>
              </a:ext>
            </a:extLst>
          </p:cNvPr>
          <p:cNvSpPr/>
          <p:nvPr userDrawn="1"/>
        </p:nvSpPr>
        <p:spPr>
          <a:xfrm>
            <a:off x="4565515" y="1"/>
            <a:ext cx="4572000" cy="2867558"/>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4" name="Rectangle 33">
            <a:extLst>
              <a:ext uri="{FF2B5EF4-FFF2-40B4-BE49-F238E27FC236}">
                <a16:creationId xmlns:a16="http://schemas.microsoft.com/office/drawing/2014/main" id="{731C8E36-55C7-0C4B-8B97-9BCECA09B167}"/>
              </a:ext>
            </a:extLst>
          </p:cNvPr>
          <p:cNvSpPr/>
          <p:nvPr userDrawn="1"/>
        </p:nvSpPr>
        <p:spPr>
          <a:xfrm>
            <a:off x="0" y="2787773"/>
            <a:ext cx="4572000" cy="2356057"/>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4" name="Chart Placeholder 18">
            <a:extLst>
              <a:ext uri="{FF2B5EF4-FFF2-40B4-BE49-F238E27FC236}">
                <a16:creationId xmlns:a16="http://schemas.microsoft.com/office/drawing/2014/main" id="{7B753D48-C1AC-D94D-A6FD-ECD323C7D5BE}"/>
              </a:ext>
            </a:extLst>
          </p:cNvPr>
          <p:cNvSpPr>
            <a:spLocks noGrp="1"/>
          </p:cNvSpPr>
          <p:nvPr>
            <p:ph type="chart" sz="quarter" idx="16" hasCustomPrompt="1"/>
          </p:nvPr>
        </p:nvSpPr>
        <p:spPr>
          <a:xfrm>
            <a:off x="185385" y="1049160"/>
            <a:ext cx="4242599" cy="165618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64" name="Chart Placeholder 18">
            <a:extLst>
              <a:ext uri="{FF2B5EF4-FFF2-40B4-BE49-F238E27FC236}">
                <a16:creationId xmlns:a16="http://schemas.microsoft.com/office/drawing/2014/main" id="{DC0FA795-30F5-7E4D-A704-C424CDDB484B}"/>
              </a:ext>
            </a:extLst>
          </p:cNvPr>
          <p:cNvSpPr>
            <a:spLocks noGrp="1"/>
          </p:cNvSpPr>
          <p:nvPr>
            <p:ph type="chart" sz="quarter" idx="39" hasCustomPrompt="1"/>
          </p:nvPr>
        </p:nvSpPr>
        <p:spPr>
          <a:xfrm>
            <a:off x="4716016" y="1049160"/>
            <a:ext cx="4248472" cy="165618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36" name="Chart Placeholder 18">
            <a:extLst>
              <a:ext uri="{FF2B5EF4-FFF2-40B4-BE49-F238E27FC236}">
                <a16:creationId xmlns:a16="http://schemas.microsoft.com/office/drawing/2014/main" id="{090672FB-8080-F748-B7B9-C48D3D5DB362}"/>
              </a:ext>
            </a:extLst>
          </p:cNvPr>
          <p:cNvSpPr>
            <a:spLocks noGrp="1"/>
          </p:cNvSpPr>
          <p:nvPr>
            <p:ph type="chart" sz="quarter" idx="41" hasCustomPrompt="1"/>
          </p:nvPr>
        </p:nvSpPr>
        <p:spPr>
          <a:xfrm>
            <a:off x="185385" y="3310586"/>
            <a:ext cx="4242599" cy="165618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38" name="Chart Placeholder 18">
            <a:extLst>
              <a:ext uri="{FF2B5EF4-FFF2-40B4-BE49-F238E27FC236}">
                <a16:creationId xmlns:a16="http://schemas.microsoft.com/office/drawing/2014/main" id="{42901EF5-27E1-5C4F-AA28-AD8EBA561D43}"/>
              </a:ext>
            </a:extLst>
          </p:cNvPr>
          <p:cNvSpPr>
            <a:spLocks noGrp="1"/>
          </p:cNvSpPr>
          <p:nvPr>
            <p:ph type="chart" sz="quarter" idx="43" hasCustomPrompt="1"/>
          </p:nvPr>
        </p:nvSpPr>
        <p:spPr>
          <a:xfrm>
            <a:off x="4716016" y="3310586"/>
            <a:ext cx="4248472" cy="165618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19"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20"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40" name="2 Marcador de texto"/>
          <p:cNvSpPr>
            <a:spLocks noGrp="1"/>
          </p:cNvSpPr>
          <p:nvPr>
            <p:ph type="body" sz="quarter" idx="57" hasCustomPrompt="1"/>
          </p:nvPr>
        </p:nvSpPr>
        <p:spPr>
          <a:xfrm>
            <a:off x="185386" y="741353"/>
            <a:ext cx="1274708" cy="246221"/>
          </a:xfrm>
          <a:prstGeom prst="rect">
            <a:avLst/>
          </a:prstGeom>
          <a:solidFill>
            <a:schemeClr val="bg1"/>
          </a:solidFill>
        </p:spPr>
        <p:txBody>
          <a:bodyPr wrap="none" anchor="ctr" anchorCtr="0">
            <a:spAutoFit/>
          </a:bodyPr>
          <a:lstStyle>
            <a:lvl1pPr marL="0" indent="0">
              <a:buNone/>
              <a:defRPr sz="1000" b="1">
                <a:solidFill>
                  <a:srgbClr val="0451E4"/>
                </a:solidFill>
              </a:defRPr>
            </a:lvl1pPr>
          </a:lstStyle>
          <a:p>
            <a:pPr lvl="0"/>
            <a:r>
              <a:rPr lang="es-ES" dirty="0"/>
              <a:t>TÍTULO GRÁFICO</a:t>
            </a:r>
          </a:p>
        </p:txBody>
      </p:sp>
      <p:sp>
        <p:nvSpPr>
          <p:cNvPr id="41" name="2 Marcador de texto"/>
          <p:cNvSpPr>
            <a:spLocks noGrp="1"/>
          </p:cNvSpPr>
          <p:nvPr>
            <p:ph type="body" sz="quarter" idx="58" hasCustomPrompt="1"/>
          </p:nvPr>
        </p:nvSpPr>
        <p:spPr>
          <a:xfrm>
            <a:off x="4712400" y="741353"/>
            <a:ext cx="1274708" cy="246221"/>
          </a:xfrm>
          <a:prstGeom prst="rect">
            <a:avLst/>
          </a:prstGeom>
          <a:solidFill>
            <a:schemeClr val="bg1"/>
          </a:solidFill>
        </p:spPr>
        <p:txBody>
          <a:bodyPr wrap="none" anchor="ctr" anchorCtr="0">
            <a:spAutoFit/>
          </a:bodyPr>
          <a:lstStyle>
            <a:lvl1pPr marL="0" indent="0">
              <a:buNone/>
              <a:defRPr sz="1000" b="1">
                <a:solidFill>
                  <a:srgbClr val="0451E4"/>
                </a:solidFill>
              </a:defRPr>
            </a:lvl1pPr>
          </a:lstStyle>
          <a:p>
            <a:pPr lvl="0"/>
            <a:r>
              <a:rPr lang="es-ES" dirty="0"/>
              <a:t>TÍTULO GRÁFICO</a:t>
            </a:r>
          </a:p>
        </p:txBody>
      </p:sp>
      <p:sp>
        <p:nvSpPr>
          <p:cNvPr id="42" name="2 Marcador de texto"/>
          <p:cNvSpPr>
            <a:spLocks noGrp="1"/>
          </p:cNvSpPr>
          <p:nvPr>
            <p:ph type="body" sz="quarter" idx="59" hasCustomPrompt="1"/>
          </p:nvPr>
        </p:nvSpPr>
        <p:spPr>
          <a:xfrm>
            <a:off x="185386" y="3003798"/>
            <a:ext cx="1274708" cy="246221"/>
          </a:xfrm>
          <a:prstGeom prst="rect">
            <a:avLst/>
          </a:prstGeom>
          <a:solidFill>
            <a:schemeClr val="bg1"/>
          </a:solidFill>
        </p:spPr>
        <p:txBody>
          <a:bodyPr wrap="none" anchor="ctr" anchorCtr="0">
            <a:spAutoFit/>
          </a:bodyPr>
          <a:lstStyle>
            <a:lvl1pPr marL="0" indent="0">
              <a:buNone/>
              <a:defRPr sz="1000" b="1">
                <a:solidFill>
                  <a:srgbClr val="0451E4"/>
                </a:solidFill>
              </a:defRPr>
            </a:lvl1pPr>
          </a:lstStyle>
          <a:p>
            <a:pPr lvl="0"/>
            <a:r>
              <a:rPr lang="es-ES" dirty="0"/>
              <a:t>TÍTULO GRÁFICO</a:t>
            </a:r>
          </a:p>
        </p:txBody>
      </p:sp>
      <p:sp>
        <p:nvSpPr>
          <p:cNvPr id="43" name="2 Marcador de texto"/>
          <p:cNvSpPr>
            <a:spLocks noGrp="1"/>
          </p:cNvSpPr>
          <p:nvPr>
            <p:ph type="body" sz="quarter" idx="60" hasCustomPrompt="1"/>
          </p:nvPr>
        </p:nvSpPr>
        <p:spPr>
          <a:xfrm>
            <a:off x="4712400" y="3003798"/>
            <a:ext cx="1274708" cy="246221"/>
          </a:xfrm>
          <a:prstGeom prst="rect">
            <a:avLst/>
          </a:prstGeom>
          <a:solidFill>
            <a:schemeClr val="bg1"/>
          </a:solidFill>
        </p:spPr>
        <p:txBody>
          <a:bodyPr wrap="none" anchor="ctr" anchorCtr="0">
            <a:spAutoFit/>
          </a:bodyPr>
          <a:lstStyle>
            <a:lvl1pPr marL="0" indent="0">
              <a:buNone/>
              <a:defRPr sz="1000" b="1">
                <a:solidFill>
                  <a:srgbClr val="0451E4"/>
                </a:solidFill>
              </a:defRPr>
            </a:lvl1pPr>
          </a:lstStyle>
          <a:p>
            <a:pPr lvl="0"/>
            <a:r>
              <a:rPr lang="es-ES" dirty="0"/>
              <a:t>TÍTULO GRÁFICO</a:t>
            </a:r>
          </a:p>
        </p:txBody>
      </p:sp>
      <p:sp>
        <p:nvSpPr>
          <p:cNvPr id="28" name="Slide Number Placeholder 2">
            <a:extLst>
              <a:ext uri="{FF2B5EF4-FFF2-40B4-BE49-F238E27FC236}">
                <a16:creationId xmlns:a16="http://schemas.microsoft.com/office/drawing/2014/main" id="{1A450229-A778-40F1-AAC4-AA29A278FCF0}"/>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26"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27"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29"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0"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960142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O Y DESTACADOS 2">
    <p:bg>
      <p:bgPr>
        <a:solidFill>
          <a:schemeClr val="bg2"/>
        </a:solidFill>
        <a:effectLst/>
      </p:bgPr>
    </p:bg>
    <p:spTree>
      <p:nvGrpSpPr>
        <p:cNvPr id="1" name=""/>
        <p:cNvGrpSpPr/>
        <p:nvPr/>
      </p:nvGrpSpPr>
      <p:grpSpPr>
        <a:xfrm>
          <a:off x="0" y="0"/>
          <a:ext cx="0" cy="0"/>
          <a:chOff x="0" y="0"/>
          <a:chExt cx="0" cy="0"/>
        </a:xfrm>
      </p:grpSpPr>
      <p:sp>
        <p:nvSpPr>
          <p:cNvPr id="29" name="Rectangle 17">
            <a:extLst>
              <a:ext uri="{FF2B5EF4-FFF2-40B4-BE49-F238E27FC236}">
                <a16:creationId xmlns:a16="http://schemas.microsoft.com/office/drawing/2014/main" id="{FED19437-B437-4B31-B401-2FB6764BE246}"/>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2" name="8 Marcador de texto">
            <a:extLst>
              <a:ext uri="{FF2B5EF4-FFF2-40B4-BE49-F238E27FC236}">
                <a16:creationId xmlns:a16="http://schemas.microsoft.com/office/drawing/2014/main" id="{82FFD6E9-CCD7-3E4C-8F13-76859D15C6D8}"/>
              </a:ext>
            </a:extLst>
          </p:cNvPr>
          <p:cNvSpPr>
            <a:spLocks noGrp="1"/>
          </p:cNvSpPr>
          <p:nvPr>
            <p:ph type="body" sz="quarter" idx="26" hasCustomPrompt="1"/>
          </p:nvPr>
        </p:nvSpPr>
        <p:spPr>
          <a:xfrm>
            <a:off x="5444483" y="966170"/>
            <a:ext cx="697627" cy="553998"/>
          </a:xfrm>
          <a:prstGeom prst="rect">
            <a:avLst/>
          </a:prstGeom>
        </p:spPr>
        <p:txBody>
          <a:bodyPr wrap="none">
            <a:spAutoFit/>
          </a:bodyPr>
          <a:lstStyle>
            <a:lvl1pPr marL="0" indent="0">
              <a:buNone/>
              <a:defRPr sz="3000" b="1">
                <a:solidFill>
                  <a:schemeClr val="bg1"/>
                </a:solidFill>
              </a:defRPr>
            </a:lvl1pPr>
          </a:lstStyle>
          <a:p>
            <a:pPr lvl="0"/>
            <a:r>
              <a:rPr lang="es-ES" dirty="0"/>
              <a:t>XX</a:t>
            </a:r>
            <a:endParaRPr lang="es-AR" dirty="0"/>
          </a:p>
        </p:txBody>
      </p:sp>
      <p:sp>
        <p:nvSpPr>
          <p:cNvPr id="33" name="3 Marcador de texto">
            <a:extLst>
              <a:ext uri="{FF2B5EF4-FFF2-40B4-BE49-F238E27FC236}">
                <a16:creationId xmlns:a16="http://schemas.microsoft.com/office/drawing/2014/main" id="{A7D37DF9-0BB7-774F-A452-425D2ABDD949}"/>
              </a:ext>
            </a:extLst>
          </p:cNvPr>
          <p:cNvSpPr>
            <a:spLocks noGrp="1"/>
          </p:cNvSpPr>
          <p:nvPr>
            <p:ph type="body" sz="quarter" idx="27" hasCustomPrompt="1"/>
          </p:nvPr>
        </p:nvSpPr>
        <p:spPr>
          <a:xfrm>
            <a:off x="5436096" y="783255"/>
            <a:ext cx="1498102"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34" name="8 Marcador de texto">
            <a:extLst>
              <a:ext uri="{FF2B5EF4-FFF2-40B4-BE49-F238E27FC236}">
                <a16:creationId xmlns:a16="http://schemas.microsoft.com/office/drawing/2014/main" id="{9EBF4B94-A7AD-7F41-9CB9-EED94EE7E7EE}"/>
              </a:ext>
            </a:extLst>
          </p:cNvPr>
          <p:cNvSpPr>
            <a:spLocks noGrp="1"/>
          </p:cNvSpPr>
          <p:nvPr>
            <p:ph type="body" sz="quarter" idx="28" hasCustomPrompt="1"/>
          </p:nvPr>
        </p:nvSpPr>
        <p:spPr>
          <a:xfrm>
            <a:off x="6131228" y="1212391"/>
            <a:ext cx="850554" cy="246221"/>
          </a:xfrm>
          <a:prstGeom prst="rect">
            <a:avLst/>
          </a:prstGeom>
        </p:spPr>
        <p:txBody>
          <a:bodyPr wrap="none" lIns="0">
            <a:spAutoFit/>
          </a:bodyPr>
          <a:lstStyle>
            <a:lvl1pPr marL="0" indent="0">
              <a:buNone/>
              <a:defRPr sz="1000" b="0" baseline="0">
                <a:solidFill>
                  <a:schemeClr val="bg1"/>
                </a:solidFill>
              </a:defRPr>
            </a:lvl1pPr>
          </a:lstStyle>
          <a:p>
            <a:pPr lvl="0"/>
            <a:r>
              <a:rPr lang="es-ES" dirty="0"/>
              <a:t>U. de medida</a:t>
            </a:r>
            <a:endParaRPr lang="es-AR" dirty="0"/>
          </a:p>
        </p:txBody>
      </p:sp>
      <p:sp>
        <p:nvSpPr>
          <p:cNvPr id="23" name="8 Marcador de texto">
            <a:extLst>
              <a:ext uri="{FF2B5EF4-FFF2-40B4-BE49-F238E27FC236}">
                <a16:creationId xmlns:a16="http://schemas.microsoft.com/office/drawing/2014/main" id="{95467D3B-8ABB-3A45-8A9B-057FDA67892D}"/>
              </a:ext>
            </a:extLst>
          </p:cNvPr>
          <p:cNvSpPr>
            <a:spLocks noGrp="1"/>
          </p:cNvSpPr>
          <p:nvPr>
            <p:ph type="body" sz="quarter" idx="29" hasCustomPrompt="1"/>
          </p:nvPr>
        </p:nvSpPr>
        <p:spPr>
          <a:xfrm>
            <a:off x="5444483" y="1867473"/>
            <a:ext cx="697627" cy="553998"/>
          </a:xfrm>
          <a:prstGeom prst="rect">
            <a:avLst/>
          </a:prstGeom>
        </p:spPr>
        <p:txBody>
          <a:bodyPr wrap="none">
            <a:spAutoFit/>
          </a:bodyPr>
          <a:lstStyle>
            <a:lvl1pPr marL="0" indent="0">
              <a:buNone/>
              <a:defRPr sz="3000" b="1">
                <a:solidFill>
                  <a:schemeClr val="bg1"/>
                </a:solidFill>
              </a:defRPr>
            </a:lvl1pPr>
          </a:lstStyle>
          <a:p>
            <a:pPr lvl="0"/>
            <a:r>
              <a:rPr lang="es-ES" dirty="0"/>
              <a:t>XX</a:t>
            </a:r>
            <a:endParaRPr lang="es-AR" dirty="0"/>
          </a:p>
        </p:txBody>
      </p:sp>
      <p:sp>
        <p:nvSpPr>
          <p:cNvPr id="24" name="3 Marcador de texto">
            <a:extLst>
              <a:ext uri="{FF2B5EF4-FFF2-40B4-BE49-F238E27FC236}">
                <a16:creationId xmlns:a16="http://schemas.microsoft.com/office/drawing/2014/main" id="{4E9F9E1D-1B5B-6D4F-9A7A-BD70B756C534}"/>
              </a:ext>
            </a:extLst>
          </p:cNvPr>
          <p:cNvSpPr>
            <a:spLocks noGrp="1"/>
          </p:cNvSpPr>
          <p:nvPr>
            <p:ph type="body" sz="quarter" idx="30" hasCustomPrompt="1"/>
          </p:nvPr>
        </p:nvSpPr>
        <p:spPr>
          <a:xfrm>
            <a:off x="5436096" y="1684558"/>
            <a:ext cx="1498102"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25" name="8 Marcador de texto">
            <a:extLst>
              <a:ext uri="{FF2B5EF4-FFF2-40B4-BE49-F238E27FC236}">
                <a16:creationId xmlns:a16="http://schemas.microsoft.com/office/drawing/2014/main" id="{D572736C-22E2-B449-BD96-6DDA3F10DA69}"/>
              </a:ext>
            </a:extLst>
          </p:cNvPr>
          <p:cNvSpPr>
            <a:spLocks noGrp="1"/>
          </p:cNvSpPr>
          <p:nvPr>
            <p:ph type="body" sz="quarter" idx="31" hasCustomPrompt="1"/>
          </p:nvPr>
        </p:nvSpPr>
        <p:spPr>
          <a:xfrm>
            <a:off x="6131228" y="2113694"/>
            <a:ext cx="850554" cy="246221"/>
          </a:xfrm>
          <a:prstGeom prst="rect">
            <a:avLst/>
          </a:prstGeom>
        </p:spPr>
        <p:txBody>
          <a:bodyPr wrap="none" lIns="0">
            <a:spAutoFit/>
          </a:bodyPr>
          <a:lstStyle>
            <a:lvl1pPr marL="0" indent="0">
              <a:buNone/>
              <a:defRPr sz="1000" b="0" baseline="0">
                <a:solidFill>
                  <a:schemeClr val="bg1"/>
                </a:solidFill>
              </a:defRPr>
            </a:lvl1pPr>
          </a:lstStyle>
          <a:p>
            <a:pPr lvl="0"/>
            <a:r>
              <a:rPr lang="es-ES" dirty="0"/>
              <a:t>U. de medida</a:t>
            </a:r>
            <a:endParaRPr lang="es-AR" dirty="0"/>
          </a:p>
        </p:txBody>
      </p:sp>
      <p:sp>
        <p:nvSpPr>
          <p:cNvPr id="26"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27"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41"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735148"/>
            <a:ext cx="4905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42"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1072849"/>
            <a:ext cx="4905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3" name="2 Marcador de texto"/>
          <p:cNvSpPr>
            <a:spLocks noGrp="1"/>
          </p:cNvSpPr>
          <p:nvPr>
            <p:ph type="body" sz="quarter" idx="59" hasCustomPrompt="1"/>
          </p:nvPr>
        </p:nvSpPr>
        <p:spPr>
          <a:xfrm>
            <a:off x="5423190" y="2653299"/>
            <a:ext cx="3287299" cy="1477328"/>
          </a:xfrm>
          <a:prstGeom prst="rect">
            <a:avLst/>
          </a:prstGeom>
        </p:spPr>
        <p:txBody>
          <a:bodyPr wrap="square">
            <a:sp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LOREM IPSUM DOLOR SIT AMET. CONSECTETUR ADIPISCING ELIT. ETIAM ACCUMSAN, ORCI IN IACULIS GRAVIDA</a:t>
            </a:r>
            <a:endParaRPr lang="es-ES" dirty="0"/>
          </a:p>
        </p:txBody>
      </p:sp>
      <p:sp>
        <p:nvSpPr>
          <p:cNvPr id="31" name="Slide Number Placeholder 2">
            <a:extLst>
              <a:ext uri="{FF2B5EF4-FFF2-40B4-BE49-F238E27FC236}">
                <a16:creationId xmlns:a16="http://schemas.microsoft.com/office/drawing/2014/main" id="{D2E9F782-A58C-4D03-9443-3974080964D9}"/>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30"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35"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6"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7"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905320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LUMNAS">
    <p:bg>
      <p:bgPr>
        <a:solidFill>
          <a:schemeClr val="bg2"/>
        </a:solidFill>
        <a:effectLst/>
      </p:bgPr>
    </p:bg>
    <p:spTree>
      <p:nvGrpSpPr>
        <p:cNvPr id="1" name=""/>
        <p:cNvGrpSpPr/>
        <p:nvPr/>
      </p:nvGrpSpPr>
      <p:grpSpPr>
        <a:xfrm>
          <a:off x="0" y="0"/>
          <a:ext cx="0" cy="0"/>
          <a:chOff x="0" y="0"/>
          <a:chExt cx="0" cy="0"/>
        </a:xfrm>
      </p:grpSpPr>
      <p:sp>
        <p:nvSpPr>
          <p:cNvPr id="49" name="Rectangle 17">
            <a:extLst>
              <a:ext uri="{FF2B5EF4-FFF2-40B4-BE49-F238E27FC236}">
                <a16:creationId xmlns:a16="http://schemas.microsoft.com/office/drawing/2014/main" id="{0E99FB4C-515C-432F-8FD7-5621B84CAF5D}"/>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0" name="Round Same Side Corner Rectangle 19">
            <a:extLst>
              <a:ext uri="{FF2B5EF4-FFF2-40B4-BE49-F238E27FC236}">
                <a16:creationId xmlns:a16="http://schemas.microsoft.com/office/drawing/2014/main" id="{B6D8089F-D093-924C-96B2-2B81411DED20}"/>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2" name="Picture Placeholder 38">
            <a:extLst>
              <a:ext uri="{FF2B5EF4-FFF2-40B4-BE49-F238E27FC236}">
                <a16:creationId xmlns:a16="http://schemas.microsoft.com/office/drawing/2014/main" id="{A9A39679-D888-9C4C-B8D7-F0902FB88748}"/>
              </a:ext>
            </a:extLst>
          </p:cNvPr>
          <p:cNvSpPr>
            <a:spLocks noGrp="1"/>
          </p:cNvSpPr>
          <p:nvPr>
            <p:ph type="pic" sz="quarter" idx="14" hasCustomPrompt="1"/>
          </p:nvPr>
        </p:nvSpPr>
        <p:spPr>
          <a:xfrm>
            <a:off x="2075375" y="566867"/>
            <a:ext cx="1375200" cy="1806515"/>
          </a:xfrm>
          <a:prstGeom prst="rect">
            <a:avLst/>
          </a:prstGeom>
        </p:spPr>
        <p:txBody>
          <a:bodyPr>
            <a:normAutofit/>
          </a:bodyPr>
          <a:lstStyle>
            <a:lvl1pPr marL="0" indent="0">
              <a:lnSpc>
                <a:spcPts val="1150"/>
              </a:lnSpc>
              <a:spcBef>
                <a:spcPts val="0"/>
              </a:spcBef>
              <a:buFontTx/>
              <a:buNone/>
              <a:defRPr sz="900">
                <a:solidFill>
                  <a:schemeClr val="tx1"/>
                </a:solidFill>
              </a:defRPr>
            </a:lvl1pPr>
          </a:lstStyle>
          <a:p>
            <a:r>
              <a:rPr lang="es-ES" dirty="0"/>
              <a:t>Para incluir una imagen haga </a:t>
            </a:r>
            <a:r>
              <a:rPr lang="es-ES" dirty="0" err="1"/>
              <a:t>click</a:t>
            </a:r>
            <a:r>
              <a:rPr lang="es-ES" dirty="0"/>
              <a:t> en el ícono</a:t>
            </a:r>
          </a:p>
        </p:txBody>
      </p:sp>
      <p:cxnSp>
        <p:nvCxnSpPr>
          <p:cNvPr id="34" name="Straight Connector 11">
            <a:extLst>
              <a:ext uri="{FF2B5EF4-FFF2-40B4-BE49-F238E27FC236}">
                <a16:creationId xmlns:a16="http://schemas.microsoft.com/office/drawing/2014/main" id="{2F6E0312-6DEB-4D49-8C39-F603483C328C}"/>
              </a:ext>
            </a:extLst>
          </p:cNvPr>
          <p:cNvCxnSpPr/>
          <p:nvPr userDrawn="1"/>
        </p:nvCxnSpPr>
        <p:spPr>
          <a:xfrm>
            <a:off x="507335" y="2853519"/>
            <a:ext cx="7910493" cy="0"/>
          </a:xfrm>
          <a:prstGeom prst="line">
            <a:avLst/>
          </a:prstGeom>
          <a:ln w="25400" cap="rnd">
            <a:solidFill>
              <a:schemeClr val="tx1"/>
            </a:solidFill>
            <a:prstDash val="sysDot"/>
            <a:headEnd type="oval"/>
            <a:tailEnd type="triangle" w="med" len="med"/>
          </a:ln>
          <a:effectLst/>
        </p:spPr>
        <p:style>
          <a:lnRef idx="2">
            <a:schemeClr val="accent1"/>
          </a:lnRef>
          <a:fillRef idx="0">
            <a:schemeClr val="accent1"/>
          </a:fillRef>
          <a:effectRef idx="1">
            <a:schemeClr val="accent1"/>
          </a:effectRef>
          <a:fontRef idx="minor">
            <a:schemeClr val="tx1"/>
          </a:fontRef>
        </p:style>
      </p:cxnSp>
      <p:sp>
        <p:nvSpPr>
          <p:cNvPr id="40" name="Round Same Side Corner Rectangle 39">
            <a:extLst>
              <a:ext uri="{FF2B5EF4-FFF2-40B4-BE49-F238E27FC236}">
                <a16:creationId xmlns:a16="http://schemas.microsoft.com/office/drawing/2014/main" id="{493D7C50-E00C-F746-8CF1-D3E4517736C6}"/>
              </a:ext>
            </a:extLst>
          </p:cNvPr>
          <p:cNvSpPr/>
          <p:nvPr userDrawn="1"/>
        </p:nvSpPr>
        <p:spPr>
          <a:xfrm rot="10800000">
            <a:off x="2072178" y="2377480"/>
            <a:ext cx="1388950" cy="313652"/>
          </a:xfrm>
          <a:prstGeom prst="round2SameRect">
            <a:avLst>
              <a:gd name="adj1" fmla="val 41729"/>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42" name="3 Marcador de texto">
            <a:extLst>
              <a:ext uri="{FF2B5EF4-FFF2-40B4-BE49-F238E27FC236}">
                <a16:creationId xmlns:a16="http://schemas.microsoft.com/office/drawing/2014/main" id="{D03B53E1-2F1E-5943-A797-381761DE35C5}"/>
              </a:ext>
            </a:extLst>
          </p:cNvPr>
          <p:cNvSpPr>
            <a:spLocks noGrp="1"/>
          </p:cNvSpPr>
          <p:nvPr>
            <p:ph type="body" sz="quarter" idx="38" hasCustomPrompt="1"/>
          </p:nvPr>
        </p:nvSpPr>
        <p:spPr>
          <a:xfrm>
            <a:off x="2073113" y="2409147"/>
            <a:ext cx="1375200"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FECHA</a:t>
            </a:r>
            <a:endParaRPr lang="es-AR" dirty="0"/>
          </a:p>
        </p:txBody>
      </p:sp>
      <p:sp>
        <p:nvSpPr>
          <p:cNvPr id="43" name="3 Marcador de texto">
            <a:extLst>
              <a:ext uri="{FF2B5EF4-FFF2-40B4-BE49-F238E27FC236}">
                <a16:creationId xmlns:a16="http://schemas.microsoft.com/office/drawing/2014/main" id="{032A4B41-648F-B845-B550-444DEB6C3AF6}"/>
              </a:ext>
            </a:extLst>
          </p:cNvPr>
          <p:cNvSpPr>
            <a:spLocks noGrp="1"/>
          </p:cNvSpPr>
          <p:nvPr>
            <p:ph type="body" sz="quarter" idx="39" hasCustomPrompt="1"/>
          </p:nvPr>
        </p:nvSpPr>
        <p:spPr>
          <a:xfrm>
            <a:off x="2072177" y="3021634"/>
            <a:ext cx="1376136" cy="246221"/>
          </a:xfrm>
          <a:prstGeom prst="rect">
            <a:avLst/>
          </a:prstGeom>
        </p:spPr>
        <p:txBody>
          <a:bodyPr wrap="square">
            <a:spAutoFit/>
          </a:bodyPr>
          <a:lstStyle>
            <a:lvl1pPr marL="0" indent="0">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CONCEPTO</a:t>
            </a:r>
            <a:endParaRPr lang="es-AR" dirty="0"/>
          </a:p>
        </p:txBody>
      </p:sp>
      <p:sp>
        <p:nvSpPr>
          <p:cNvPr id="45" name="Picture Placeholder 38">
            <a:extLst>
              <a:ext uri="{FF2B5EF4-FFF2-40B4-BE49-F238E27FC236}">
                <a16:creationId xmlns:a16="http://schemas.microsoft.com/office/drawing/2014/main" id="{B41E078F-B94E-954E-A5E8-9B88AB0C8C01}"/>
              </a:ext>
            </a:extLst>
          </p:cNvPr>
          <p:cNvSpPr>
            <a:spLocks noGrp="1"/>
          </p:cNvSpPr>
          <p:nvPr>
            <p:ph type="pic" sz="quarter" idx="40" hasCustomPrompt="1"/>
          </p:nvPr>
        </p:nvSpPr>
        <p:spPr>
          <a:xfrm>
            <a:off x="421019" y="566867"/>
            <a:ext cx="1375200" cy="1806515"/>
          </a:xfrm>
          <a:prstGeom prst="rect">
            <a:avLst/>
          </a:prstGeom>
        </p:spPr>
        <p:txBody>
          <a:bodyPr>
            <a:normAutofit/>
          </a:bodyPr>
          <a:lstStyle>
            <a:lvl1pPr marL="0" indent="0">
              <a:lnSpc>
                <a:spcPts val="1150"/>
              </a:lnSpc>
              <a:spcBef>
                <a:spcPts val="0"/>
              </a:spcBef>
              <a:buFontTx/>
              <a:buNone/>
              <a:defRPr sz="900">
                <a:solidFill>
                  <a:schemeClr val="tx1"/>
                </a:solidFill>
              </a:defRPr>
            </a:lvl1pPr>
          </a:lstStyle>
          <a:p>
            <a:r>
              <a:rPr lang="es-ES" dirty="0"/>
              <a:t>Para incluir una imagen haga </a:t>
            </a:r>
            <a:r>
              <a:rPr lang="es-ES" dirty="0" err="1"/>
              <a:t>click</a:t>
            </a:r>
            <a:r>
              <a:rPr lang="es-ES" dirty="0"/>
              <a:t> en el ícono</a:t>
            </a:r>
          </a:p>
        </p:txBody>
      </p:sp>
      <p:sp>
        <p:nvSpPr>
          <p:cNvPr id="46" name="Round Same Side Corner Rectangle 45">
            <a:extLst>
              <a:ext uri="{FF2B5EF4-FFF2-40B4-BE49-F238E27FC236}">
                <a16:creationId xmlns:a16="http://schemas.microsoft.com/office/drawing/2014/main" id="{A1ED13A0-2B09-B846-9360-B6969291B76F}"/>
              </a:ext>
            </a:extLst>
          </p:cNvPr>
          <p:cNvSpPr/>
          <p:nvPr userDrawn="1"/>
        </p:nvSpPr>
        <p:spPr>
          <a:xfrm rot="10800000">
            <a:off x="417822" y="2377480"/>
            <a:ext cx="1388950" cy="313652"/>
          </a:xfrm>
          <a:prstGeom prst="round2SameRect">
            <a:avLst>
              <a:gd name="adj1" fmla="val 41729"/>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47" name="3 Marcador de texto">
            <a:extLst>
              <a:ext uri="{FF2B5EF4-FFF2-40B4-BE49-F238E27FC236}">
                <a16:creationId xmlns:a16="http://schemas.microsoft.com/office/drawing/2014/main" id="{44CD73A5-4550-D744-AE27-6E5F87CEA4BD}"/>
              </a:ext>
            </a:extLst>
          </p:cNvPr>
          <p:cNvSpPr>
            <a:spLocks noGrp="1"/>
          </p:cNvSpPr>
          <p:nvPr>
            <p:ph type="body" sz="quarter" idx="41" hasCustomPrompt="1"/>
          </p:nvPr>
        </p:nvSpPr>
        <p:spPr>
          <a:xfrm>
            <a:off x="418757" y="2409147"/>
            <a:ext cx="1375200"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FECHA</a:t>
            </a:r>
            <a:endParaRPr lang="es-AR" dirty="0"/>
          </a:p>
        </p:txBody>
      </p:sp>
      <p:sp>
        <p:nvSpPr>
          <p:cNvPr id="48" name="3 Marcador de texto">
            <a:extLst>
              <a:ext uri="{FF2B5EF4-FFF2-40B4-BE49-F238E27FC236}">
                <a16:creationId xmlns:a16="http://schemas.microsoft.com/office/drawing/2014/main" id="{9D3A4A02-C11A-1648-B5B9-781259DB7738}"/>
              </a:ext>
            </a:extLst>
          </p:cNvPr>
          <p:cNvSpPr>
            <a:spLocks noGrp="1"/>
          </p:cNvSpPr>
          <p:nvPr>
            <p:ph type="body" sz="quarter" idx="42" hasCustomPrompt="1"/>
          </p:nvPr>
        </p:nvSpPr>
        <p:spPr>
          <a:xfrm>
            <a:off x="417821" y="3021634"/>
            <a:ext cx="1376136" cy="246221"/>
          </a:xfrm>
          <a:prstGeom prst="rect">
            <a:avLst/>
          </a:prstGeom>
        </p:spPr>
        <p:txBody>
          <a:bodyPr wrap="square">
            <a:spAutoFit/>
          </a:bodyPr>
          <a:lstStyle>
            <a:lvl1pPr marL="0" indent="0">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CONCEPTO</a:t>
            </a:r>
            <a:endParaRPr lang="es-AR" dirty="0"/>
          </a:p>
        </p:txBody>
      </p:sp>
      <p:sp>
        <p:nvSpPr>
          <p:cNvPr id="50" name="Picture Placeholder 38">
            <a:extLst>
              <a:ext uri="{FF2B5EF4-FFF2-40B4-BE49-F238E27FC236}">
                <a16:creationId xmlns:a16="http://schemas.microsoft.com/office/drawing/2014/main" id="{9A3DC4B6-C113-1B4F-98E4-DF4F74FCFCE5}"/>
              </a:ext>
            </a:extLst>
          </p:cNvPr>
          <p:cNvSpPr>
            <a:spLocks noGrp="1"/>
          </p:cNvSpPr>
          <p:nvPr>
            <p:ph type="pic" sz="quarter" idx="43" hasCustomPrompt="1"/>
          </p:nvPr>
        </p:nvSpPr>
        <p:spPr>
          <a:xfrm>
            <a:off x="3723900" y="566867"/>
            <a:ext cx="1375200" cy="1806515"/>
          </a:xfrm>
          <a:prstGeom prst="rect">
            <a:avLst/>
          </a:prstGeom>
        </p:spPr>
        <p:txBody>
          <a:bodyPr>
            <a:normAutofit/>
          </a:bodyPr>
          <a:lstStyle>
            <a:lvl1pPr marL="0" indent="0">
              <a:lnSpc>
                <a:spcPts val="1150"/>
              </a:lnSpc>
              <a:spcBef>
                <a:spcPts val="0"/>
              </a:spcBef>
              <a:buFontTx/>
              <a:buNone/>
              <a:defRPr sz="900">
                <a:solidFill>
                  <a:schemeClr val="tx1"/>
                </a:solidFill>
              </a:defRPr>
            </a:lvl1pPr>
          </a:lstStyle>
          <a:p>
            <a:r>
              <a:rPr lang="es-ES" dirty="0"/>
              <a:t>Para incluir una imagen haga </a:t>
            </a:r>
            <a:r>
              <a:rPr lang="es-ES" dirty="0" err="1"/>
              <a:t>click</a:t>
            </a:r>
            <a:r>
              <a:rPr lang="es-ES" dirty="0"/>
              <a:t> en el ícono</a:t>
            </a:r>
          </a:p>
        </p:txBody>
      </p:sp>
      <p:sp>
        <p:nvSpPr>
          <p:cNvPr id="51" name="Round Same Side Corner Rectangle 50">
            <a:extLst>
              <a:ext uri="{FF2B5EF4-FFF2-40B4-BE49-F238E27FC236}">
                <a16:creationId xmlns:a16="http://schemas.microsoft.com/office/drawing/2014/main" id="{33F5E882-CE9A-5B4F-80E6-3299B29C25A9}"/>
              </a:ext>
            </a:extLst>
          </p:cNvPr>
          <p:cNvSpPr/>
          <p:nvPr userDrawn="1"/>
        </p:nvSpPr>
        <p:spPr>
          <a:xfrm rot="10800000">
            <a:off x="3720703" y="2377480"/>
            <a:ext cx="1388950" cy="313652"/>
          </a:xfrm>
          <a:prstGeom prst="round2SameRect">
            <a:avLst>
              <a:gd name="adj1" fmla="val 41729"/>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52" name="3 Marcador de texto">
            <a:extLst>
              <a:ext uri="{FF2B5EF4-FFF2-40B4-BE49-F238E27FC236}">
                <a16:creationId xmlns:a16="http://schemas.microsoft.com/office/drawing/2014/main" id="{9966ABFD-EA0C-664C-BE1A-566040076729}"/>
              </a:ext>
            </a:extLst>
          </p:cNvPr>
          <p:cNvSpPr>
            <a:spLocks noGrp="1"/>
          </p:cNvSpPr>
          <p:nvPr>
            <p:ph type="body" sz="quarter" idx="44" hasCustomPrompt="1"/>
          </p:nvPr>
        </p:nvSpPr>
        <p:spPr>
          <a:xfrm>
            <a:off x="3721638" y="2409147"/>
            <a:ext cx="1375200"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FECHA</a:t>
            </a:r>
            <a:endParaRPr lang="es-AR" dirty="0"/>
          </a:p>
        </p:txBody>
      </p:sp>
      <p:sp>
        <p:nvSpPr>
          <p:cNvPr id="53" name="3 Marcador de texto">
            <a:extLst>
              <a:ext uri="{FF2B5EF4-FFF2-40B4-BE49-F238E27FC236}">
                <a16:creationId xmlns:a16="http://schemas.microsoft.com/office/drawing/2014/main" id="{285ECAFA-5513-3B49-9314-FBCDCC6B46CE}"/>
              </a:ext>
            </a:extLst>
          </p:cNvPr>
          <p:cNvSpPr>
            <a:spLocks noGrp="1"/>
          </p:cNvSpPr>
          <p:nvPr>
            <p:ph type="body" sz="quarter" idx="45" hasCustomPrompt="1"/>
          </p:nvPr>
        </p:nvSpPr>
        <p:spPr>
          <a:xfrm>
            <a:off x="3720702" y="3021634"/>
            <a:ext cx="1376136" cy="246221"/>
          </a:xfrm>
          <a:prstGeom prst="rect">
            <a:avLst/>
          </a:prstGeom>
        </p:spPr>
        <p:txBody>
          <a:bodyPr wrap="square">
            <a:spAutoFit/>
          </a:bodyPr>
          <a:lstStyle>
            <a:lvl1pPr marL="0" indent="0">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CONCEPTO</a:t>
            </a:r>
            <a:endParaRPr lang="es-AR" dirty="0"/>
          </a:p>
        </p:txBody>
      </p:sp>
      <p:sp>
        <p:nvSpPr>
          <p:cNvPr id="55" name="Picture Placeholder 38">
            <a:extLst>
              <a:ext uri="{FF2B5EF4-FFF2-40B4-BE49-F238E27FC236}">
                <a16:creationId xmlns:a16="http://schemas.microsoft.com/office/drawing/2014/main" id="{DB91709D-0765-D245-9C32-3D412D091561}"/>
              </a:ext>
            </a:extLst>
          </p:cNvPr>
          <p:cNvSpPr>
            <a:spLocks noGrp="1"/>
          </p:cNvSpPr>
          <p:nvPr>
            <p:ph type="pic" sz="quarter" idx="46" hasCustomPrompt="1"/>
          </p:nvPr>
        </p:nvSpPr>
        <p:spPr>
          <a:xfrm>
            <a:off x="5367916" y="566867"/>
            <a:ext cx="1375200" cy="1806515"/>
          </a:xfrm>
          <a:prstGeom prst="rect">
            <a:avLst/>
          </a:prstGeom>
        </p:spPr>
        <p:txBody>
          <a:bodyPr>
            <a:normAutofit/>
          </a:bodyPr>
          <a:lstStyle>
            <a:lvl1pPr marL="0" indent="0">
              <a:lnSpc>
                <a:spcPts val="1150"/>
              </a:lnSpc>
              <a:spcBef>
                <a:spcPts val="0"/>
              </a:spcBef>
              <a:buFontTx/>
              <a:buNone/>
              <a:defRPr sz="900">
                <a:solidFill>
                  <a:schemeClr val="tx1"/>
                </a:solidFill>
              </a:defRPr>
            </a:lvl1pPr>
          </a:lstStyle>
          <a:p>
            <a:r>
              <a:rPr lang="es-ES" dirty="0"/>
              <a:t>Para incluir una imagen haga </a:t>
            </a:r>
            <a:r>
              <a:rPr lang="es-ES" dirty="0" err="1"/>
              <a:t>click</a:t>
            </a:r>
            <a:r>
              <a:rPr lang="es-ES" dirty="0"/>
              <a:t> en el ícono</a:t>
            </a:r>
          </a:p>
        </p:txBody>
      </p:sp>
      <p:sp>
        <p:nvSpPr>
          <p:cNvPr id="56" name="Round Same Side Corner Rectangle 55">
            <a:extLst>
              <a:ext uri="{FF2B5EF4-FFF2-40B4-BE49-F238E27FC236}">
                <a16:creationId xmlns:a16="http://schemas.microsoft.com/office/drawing/2014/main" id="{B77513B6-BEB5-A145-861E-38BA8EDC222B}"/>
              </a:ext>
            </a:extLst>
          </p:cNvPr>
          <p:cNvSpPr/>
          <p:nvPr userDrawn="1"/>
        </p:nvSpPr>
        <p:spPr>
          <a:xfrm rot="10800000">
            <a:off x="5364719" y="2377480"/>
            <a:ext cx="1388950" cy="313652"/>
          </a:xfrm>
          <a:prstGeom prst="round2SameRect">
            <a:avLst>
              <a:gd name="adj1" fmla="val 41729"/>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57" name="3 Marcador de texto">
            <a:extLst>
              <a:ext uri="{FF2B5EF4-FFF2-40B4-BE49-F238E27FC236}">
                <a16:creationId xmlns:a16="http://schemas.microsoft.com/office/drawing/2014/main" id="{FDD50258-FA13-7A4E-9BAC-E32392562F7E}"/>
              </a:ext>
            </a:extLst>
          </p:cNvPr>
          <p:cNvSpPr>
            <a:spLocks noGrp="1"/>
          </p:cNvSpPr>
          <p:nvPr>
            <p:ph type="body" sz="quarter" idx="47" hasCustomPrompt="1"/>
          </p:nvPr>
        </p:nvSpPr>
        <p:spPr>
          <a:xfrm>
            <a:off x="5365654" y="2409147"/>
            <a:ext cx="1375200"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FECHA</a:t>
            </a:r>
            <a:endParaRPr lang="es-AR" dirty="0"/>
          </a:p>
        </p:txBody>
      </p:sp>
      <p:sp>
        <p:nvSpPr>
          <p:cNvPr id="58" name="3 Marcador de texto">
            <a:extLst>
              <a:ext uri="{FF2B5EF4-FFF2-40B4-BE49-F238E27FC236}">
                <a16:creationId xmlns:a16="http://schemas.microsoft.com/office/drawing/2014/main" id="{869530D7-0AE2-674F-A53D-EE8EB14BCF8C}"/>
              </a:ext>
            </a:extLst>
          </p:cNvPr>
          <p:cNvSpPr>
            <a:spLocks noGrp="1"/>
          </p:cNvSpPr>
          <p:nvPr>
            <p:ph type="body" sz="quarter" idx="48" hasCustomPrompt="1"/>
          </p:nvPr>
        </p:nvSpPr>
        <p:spPr>
          <a:xfrm>
            <a:off x="5364718" y="3021634"/>
            <a:ext cx="1376136" cy="246221"/>
          </a:xfrm>
          <a:prstGeom prst="rect">
            <a:avLst/>
          </a:prstGeom>
        </p:spPr>
        <p:txBody>
          <a:bodyPr wrap="square">
            <a:spAutoFit/>
          </a:bodyPr>
          <a:lstStyle>
            <a:lvl1pPr marL="0" indent="0">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CONCEPTO</a:t>
            </a:r>
            <a:endParaRPr lang="es-AR" dirty="0"/>
          </a:p>
        </p:txBody>
      </p:sp>
      <p:sp>
        <p:nvSpPr>
          <p:cNvPr id="60" name="Picture Placeholder 38">
            <a:extLst>
              <a:ext uri="{FF2B5EF4-FFF2-40B4-BE49-F238E27FC236}">
                <a16:creationId xmlns:a16="http://schemas.microsoft.com/office/drawing/2014/main" id="{B63F8817-20A6-8649-95D4-93CBE041A2E3}"/>
              </a:ext>
            </a:extLst>
          </p:cNvPr>
          <p:cNvSpPr>
            <a:spLocks noGrp="1"/>
          </p:cNvSpPr>
          <p:nvPr>
            <p:ph type="pic" sz="quarter" idx="49" hasCustomPrompt="1"/>
          </p:nvPr>
        </p:nvSpPr>
        <p:spPr>
          <a:xfrm>
            <a:off x="7021460" y="566867"/>
            <a:ext cx="1375200" cy="1806515"/>
          </a:xfrm>
          <a:prstGeom prst="rect">
            <a:avLst/>
          </a:prstGeom>
        </p:spPr>
        <p:txBody>
          <a:bodyPr>
            <a:normAutofit/>
          </a:bodyPr>
          <a:lstStyle>
            <a:lvl1pPr marL="0" indent="0">
              <a:lnSpc>
                <a:spcPts val="1150"/>
              </a:lnSpc>
              <a:spcBef>
                <a:spcPts val="0"/>
              </a:spcBef>
              <a:buFontTx/>
              <a:buNone/>
              <a:defRPr sz="900">
                <a:solidFill>
                  <a:schemeClr val="tx1"/>
                </a:solidFill>
              </a:defRPr>
            </a:lvl1pPr>
          </a:lstStyle>
          <a:p>
            <a:r>
              <a:rPr lang="es-ES" dirty="0"/>
              <a:t>Para incluir una imagen haga </a:t>
            </a:r>
            <a:r>
              <a:rPr lang="es-ES" dirty="0" err="1"/>
              <a:t>click</a:t>
            </a:r>
            <a:r>
              <a:rPr lang="es-ES" dirty="0"/>
              <a:t> en el ícono</a:t>
            </a:r>
          </a:p>
        </p:txBody>
      </p:sp>
      <p:sp>
        <p:nvSpPr>
          <p:cNvPr id="61" name="Round Same Side Corner Rectangle 60">
            <a:extLst>
              <a:ext uri="{FF2B5EF4-FFF2-40B4-BE49-F238E27FC236}">
                <a16:creationId xmlns:a16="http://schemas.microsoft.com/office/drawing/2014/main" id="{72CE2BE6-F40E-274F-AF25-5A91AD2FB589}"/>
              </a:ext>
            </a:extLst>
          </p:cNvPr>
          <p:cNvSpPr/>
          <p:nvPr userDrawn="1"/>
        </p:nvSpPr>
        <p:spPr>
          <a:xfrm rot="10800000">
            <a:off x="7018263" y="2377480"/>
            <a:ext cx="1388950" cy="313652"/>
          </a:xfrm>
          <a:prstGeom prst="round2SameRect">
            <a:avLst>
              <a:gd name="adj1" fmla="val 41729"/>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62" name="3 Marcador de texto">
            <a:extLst>
              <a:ext uri="{FF2B5EF4-FFF2-40B4-BE49-F238E27FC236}">
                <a16:creationId xmlns:a16="http://schemas.microsoft.com/office/drawing/2014/main" id="{DED741A6-A3A3-3B42-BFD9-6BD472E95BDD}"/>
              </a:ext>
            </a:extLst>
          </p:cNvPr>
          <p:cNvSpPr>
            <a:spLocks noGrp="1"/>
          </p:cNvSpPr>
          <p:nvPr>
            <p:ph type="body" sz="quarter" idx="50" hasCustomPrompt="1"/>
          </p:nvPr>
        </p:nvSpPr>
        <p:spPr>
          <a:xfrm>
            <a:off x="7019198" y="2409147"/>
            <a:ext cx="1375200"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FECHA</a:t>
            </a:r>
            <a:endParaRPr lang="es-AR" dirty="0"/>
          </a:p>
        </p:txBody>
      </p:sp>
      <p:sp>
        <p:nvSpPr>
          <p:cNvPr id="63" name="3 Marcador de texto">
            <a:extLst>
              <a:ext uri="{FF2B5EF4-FFF2-40B4-BE49-F238E27FC236}">
                <a16:creationId xmlns:a16="http://schemas.microsoft.com/office/drawing/2014/main" id="{2AFE0961-41E8-2243-A31E-724E0BCB6F8F}"/>
              </a:ext>
            </a:extLst>
          </p:cNvPr>
          <p:cNvSpPr>
            <a:spLocks noGrp="1"/>
          </p:cNvSpPr>
          <p:nvPr>
            <p:ph type="body" sz="quarter" idx="51" hasCustomPrompt="1"/>
          </p:nvPr>
        </p:nvSpPr>
        <p:spPr>
          <a:xfrm>
            <a:off x="7018262" y="3021634"/>
            <a:ext cx="1376136" cy="246221"/>
          </a:xfrm>
          <a:prstGeom prst="rect">
            <a:avLst/>
          </a:prstGeom>
        </p:spPr>
        <p:txBody>
          <a:bodyPr wrap="square">
            <a:spAutoFit/>
          </a:bodyPr>
          <a:lstStyle>
            <a:lvl1pPr marL="0" indent="0">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CONCEPTO</a:t>
            </a:r>
            <a:endParaRPr lang="es-AR" dirty="0"/>
          </a:p>
        </p:txBody>
      </p:sp>
      <p:sp>
        <p:nvSpPr>
          <p:cNvPr id="38" name="3 Marcador de texto">
            <a:extLst>
              <a:ext uri="{FF2B5EF4-FFF2-40B4-BE49-F238E27FC236}">
                <a16:creationId xmlns:a16="http://schemas.microsoft.com/office/drawing/2014/main" id="{EFCF8E92-1E66-B64C-9C89-479F2B31AC4E}"/>
              </a:ext>
            </a:extLst>
          </p:cNvPr>
          <p:cNvSpPr>
            <a:spLocks noGrp="1"/>
          </p:cNvSpPr>
          <p:nvPr>
            <p:ph type="body" sz="quarter" idx="57" hasCustomPrompt="1"/>
          </p:nvPr>
        </p:nvSpPr>
        <p:spPr>
          <a:xfrm>
            <a:off x="7018262" y="3235625"/>
            <a:ext cx="1376136" cy="553998"/>
          </a:xfrm>
          <a:prstGeom prst="rect">
            <a:avLst/>
          </a:prstGeom>
        </p:spPr>
        <p:txBody>
          <a:bodyPr wrap="square">
            <a:spAutoFit/>
          </a:bodyPr>
          <a:lstStyle>
            <a:lvl1pPr marL="0" indent="0">
              <a:buNone/>
              <a:defRPr sz="10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r>
              <a:rPr lang="es-AR" sz="1000" dirty="0" err="1">
                <a:solidFill>
                  <a:sysClr val="windowText" lastClr="000000"/>
                </a:solidFill>
                <a:latin typeface="Arial" panose="020B0604020202020204" pitchFamily="34" charset="0"/>
                <a:cs typeface="Arial" panose="020B0604020202020204" pitchFamily="34" charset="0"/>
              </a:rPr>
              <a:t>Lorem</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ipsum</a:t>
            </a:r>
            <a:r>
              <a:rPr lang="es-AR" sz="1000" dirty="0">
                <a:solidFill>
                  <a:sysClr val="windowText" lastClr="000000"/>
                </a:solidFill>
                <a:latin typeface="Arial" panose="020B0604020202020204" pitchFamily="34" charset="0"/>
                <a:cs typeface="Arial" panose="020B0604020202020204" pitchFamily="34" charset="0"/>
              </a:rPr>
              <a:t> dolor </a:t>
            </a:r>
            <a:r>
              <a:rPr lang="es-AR" sz="1000" dirty="0" err="1">
                <a:solidFill>
                  <a:sysClr val="windowText" lastClr="000000"/>
                </a:solidFill>
                <a:latin typeface="Arial" panose="020B0604020202020204" pitchFamily="34" charset="0"/>
                <a:cs typeface="Arial" panose="020B0604020202020204" pitchFamily="34" charset="0"/>
              </a:rPr>
              <a:t>sit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amet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consectetur</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adipiscing</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elit</a:t>
            </a:r>
            <a:r>
              <a:rPr lang="es-AR" sz="1000" dirty="0">
                <a:solidFill>
                  <a:sysClr val="windowText" lastClr="000000"/>
                </a:solidFill>
                <a:latin typeface="Arial" panose="020B0604020202020204" pitchFamily="34" charset="0"/>
                <a:cs typeface="Arial" panose="020B0604020202020204" pitchFamily="34" charset="0"/>
              </a:rPr>
              <a:t>. </a:t>
            </a:r>
          </a:p>
        </p:txBody>
      </p:sp>
      <p:sp>
        <p:nvSpPr>
          <p:cNvPr id="39" name="3 Marcador de texto">
            <a:extLst>
              <a:ext uri="{FF2B5EF4-FFF2-40B4-BE49-F238E27FC236}">
                <a16:creationId xmlns:a16="http://schemas.microsoft.com/office/drawing/2014/main" id="{BD7C0A96-78F3-0B47-8140-89E0A4BF593F}"/>
              </a:ext>
            </a:extLst>
          </p:cNvPr>
          <p:cNvSpPr>
            <a:spLocks noGrp="1"/>
          </p:cNvSpPr>
          <p:nvPr>
            <p:ph type="body" sz="quarter" idx="58" hasCustomPrompt="1"/>
          </p:nvPr>
        </p:nvSpPr>
        <p:spPr>
          <a:xfrm>
            <a:off x="5364718" y="3235625"/>
            <a:ext cx="1376136" cy="553998"/>
          </a:xfrm>
          <a:prstGeom prst="rect">
            <a:avLst/>
          </a:prstGeom>
        </p:spPr>
        <p:txBody>
          <a:bodyPr wrap="square">
            <a:spAutoFit/>
          </a:bodyPr>
          <a:lstStyle>
            <a:lvl1pPr marL="0" indent="0">
              <a:buNone/>
              <a:defRPr sz="10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r>
              <a:rPr lang="es-AR" sz="1000" dirty="0" err="1">
                <a:solidFill>
                  <a:sysClr val="windowText" lastClr="000000"/>
                </a:solidFill>
                <a:latin typeface="Arial" panose="020B0604020202020204" pitchFamily="34" charset="0"/>
                <a:cs typeface="Arial" panose="020B0604020202020204" pitchFamily="34" charset="0"/>
              </a:rPr>
              <a:t>Lorem</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ipsum</a:t>
            </a:r>
            <a:r>
              <a:rPr lang="es-AR" sz="1000" dirty="0">
                <a:solidFill>
                  <a:sysClr val="windowText" lastClr="000000"/>
                </a:solidFill>
                <a:latin typeface="Arial" panose="020B0604020202020204" pitchFamily="34" charset="0"/>
                <a:cs typeface="Arial" panose="020B0604020202020204" pitchFamily="34" charset="0"/>
              </a:rPr>
              <a:t> dolor </a:t>
            </a:r>
            <a:r>
              <a:rPr lang="es-AR" sz="1000" dirty="0" err="1">
                <a:solidFill>
                  <a:sysClr val="windowText" lastClr="000000"/>
                </a:solidFill>
                <a:latin typeface="Arial" panose="020B0604020202020204" pitchFamily="34" charset="0"/>
                <a:cs typeface="Arial" panose="020B0604020202020204" pitchFamily="34" charset="0"/>
              </a:rPr>
              <a:t>sit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amet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consectetur</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adipiscing</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elit</a:t>
            </a:r>
            <a:r>
              <a:rPr lang="es-AR" sz="1000" dirty="0">
                <a:solidFill>
                  <a:sysClr val="windowText" lastClr="000000"/>
                </a:solidFill>
                <a:latin typeface="Arial" panose="020B0604020202020204" pitchFamily="34" charset="0"/>
                <a:cs typeface="Arial" panose="020B0604020202020204" pitchFamily="34" charset="0"/>
              </a:rPr>
              <a:t>. </a:t>
            </a:r>
          </a:p>
        </p:txBody>
      </p:sp>
      <p:sp>
        <p:nvSpPr>
          <p:cNvPr id="41" name="3 Marcador de texto">
            <a:extLst>
              <a:ext uri="{FF2B5EF4-FFF2-40B4-BE49-F238E27FC236}">
                <a16:creationId xmlns:a16="http://schemas.microsoft.com/office/drawing/2014/main" id="{9C243CD8-BF40-D64C-9999-B463C9EFC0E2}"/>
              </a:ext>
            </a:extLst>
          </p:cNvPr>
          <p:cNvSpPr>
            <a:spLocks noGrp="1"/>
          </p:cNvSpPr>
          <p:nvPr>
            <p:ph type="body" sz="quarter" idx="59" hasCustomPrompt="1"/>
          </p:nvPr>
        </p:nvSpPr>
        <p:spPr>
          <a:xfrm>
            <a:off x="3720702" y="3235625"/>
            <a:ext cx="1376136" cy="553998"/>
          </a:xfrm>
          <a:prstGeom prst="rect">
            <a:avLst/>
          </a:prstGeom>
        </p:spPr>
        <p:txBody>
          <a:bodyPr wrap="square">
            <a:spAutoFit/>
          </a:bodyPr>
          <a:lstStyle>
            <a:lvl1pPr marL="0" indent="0">
              <a:buNone/>
              <a:defRPr sz="10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r>
              <a:rPr lang="es-AR" sz="1000" dirty="0" err="1">
                <a:solidFill>
                  <a:sysClr val="windowText" lastClr="000000"/>
                </a:solidFill>
                <a:latin typeface="Arial" panose="020B0604020202020204" pitchFamily="34" charset="0"/>
                <a:cs typeface="Arial" panose="020B0604020202020204" pitchFamily="34" charset="0"/>
              </a:rPr>
              <a:t>Lorem</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ipsum</a:t>
            </a:r>
            <a:r>
              <a:rPr lang="es-AR" sz="1000" dirty="0">
                <a:solidFill>
                  <a:sysClr val="windowText" lastClr="000000"/>
                </a:solidFill>
                <a:latin typeface="Arial" panose="020B0604020202020204" pitchFamily="34" charset="0"/>
                <a:cs typeface="Arial" panose="020B0604020202020204" pitchFamily="34" charset="0"/>
              </a:rPr>
              <a:t> dolor </a:t>
            </a:r>
            <a:r>
              <a:rPr lang="es-AR" sz="1000" dirty="0" err="1">
                <a:solidFill>
                  <a:sysClr val="windowText" lastClr="000000"/>
                </a:solidFill>
                <a:latin typeface="Arial" panose="020B0604020202020204" pitchFamily="34" charset="0"/>
                <a:cs typeface="Arial" panose="020B0604020202020204" pitchFamily="34" charset="0"/>
              </a:rPr>
              <a:t>sit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amet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consectetur</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adipiscing</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elit</a:t>
            </a:r>
            <a:r>
              <a:rPr lang="es-AR" sz="1000" dirty="0">
                <a:solidFill>
                  <a:sysClr val="windowText" lastClr="000000"/>
                </a:solidFill>
                <a:latin typeface="Arial" panose="020B0604020202020204" pitchFamily="34" charset="0"/>
                <a:cs typeface="Arial" panose="020B0604020202020204" pitchFamily="34" charset="0"/>
              </a:rPr>
              <a:t>. </a:t>
            </a:r>
          </a:p>
        </p:txBody>
      </p:sp>
      <p:sp>
        <p:nvSpPr>
          <p:cNvPr id="66" name="3 Marcador de texto">
            <a:extLst>
              <a:ext uri="{FF2B5EF4-FFF2-40B4-BE49-F238E27FC236}">
                <a16:creationId xmlns:a16="http://schemas.microsoft.com/office/drawing/2014/main" id="{1399CA92-A4AA-FD46-8DF3-60A66E19A1F5}"/>
              </a:ext>
            </a:extLst>
          </p:cNvPr>
          <p:cNvSpPr>
            <a:spLocks noGrp="1"/>
          </p:cNvSpPr>
          <p:nvPr>
            <p:ph type="body" sz="quarter" idx="60" hasCustomPrompt="1"/>
          </p:nvPr>
        </p:nvSpPr>
        <p:spPr>
          <a:xfrm>
            <a:off x="2072177" y="3235625"/>
            <a:ext cx="1376136" cy="553998"/>
          </a:xfrm>
          <a:prstGeom prst="rect">
            <a:avLst/>
          </a:prstGeom>
        </p:spPr>
        <p:txBody>
          <a:bodyPr wrap="square">
            <a:spAutoFit/>
          </a:bodyPr>
          <a:lstStyle>
            <a:lvl1pPr marL="0" indent="0">
              <a:buNone/>
              <a:defRPr sz="10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r>
              <a:rPr lang="es-AR" sz="1000" dirty="0" err="1">
                <a:solidFill>
                  <a:sysClr val="windowText" lastClr="000000"/>
                </a:solidFill>
                <a:latin typeface="Arial" panose="020B0604020202020204" pitchFamily="34" charset="0"/>
                <a:cs typeface="Arial" panose="020B0604020202020204" pitchFamily="34" charset="0"/>
              </a:rPr>
              <a:t>Lorem</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ipsum</a:t>
            </a:r>
            <a:r>
              <a:rPr lang="es-AR" sz="1000" dirty="0">
                <a:solidFill>
                  <a:sysClr val="windowText" lastClr="000000"/>
                </a:solidFill>
                <a:latin typeface="Arial" panose="020B0604020202020204" pitchFamily="34" charset="0"/>
                <a:cs typeface="Arial" panose="020B0604020202020204" pitchFamily="34" charset="0"/>
              </a:rPr>
              <a:t> dolor </a:t>
            </a:r>
            <a:r>
              <a:rPr lang="es-AR" sz="1000" dirty="0" err="1">
                <a:solidFill>
                  <a:sysClr val="windowText" lastClr="000000"/>
                </a:solidFill>
                <a:latin typeface="Arial" panose="020B0604020202020204" pitchFamily="34" charset="0"/>
                <a:cs typeface="Arial" panose="020B0604020202020204" pitchFamily="34" charset="0"/>
              </a:rPr>
              <a:t>sit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amet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consectetur</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adipiscing</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elit</a:t>
            </a:r>
            <a:r>
              <a:rPr lang="es-AR" sz="1000" dirty="0">
                <a:solidFill>
                  <a:sysClr val="windowText" lastClr="000000"/>
                </a:solidFill>
                <a:latin typeface="Arial" panose="020B0604020202020204" pitchFamily="34" charset="0"/>
                <a:cs typeface="Arial" panose="020B0604020202020204" pitchFamily="34" charset="0"/>
              </a:rPr>
              <a:t>. </a:t>
            </a:r>
          </a:p>
        </p:txBody>
      </p:sp>
      <p:sp>
        <p:nvSpPr>
          <p:cNvPr id="67" name="3 Marcador de texto">
            <a:extLst>
              <a:ext uri="{FF2B5EF4-FFF2-40B4-BE49-F238E27FC236}">
                <a16:creationId xmlns:a16="http://schemas.microsoft.com/office/drawing/2014/main" id="{C4BC95BD-2287-B74C-9910-36107DBB6129}"/>
              </a:ext>
            </a:extLst>
          </p:cNvPr>
          <p:cNvSpPr>
            <a:spLocks noGrp="1"/>
          </p:cNvSpPr>
          <p:nvPr>
            <p:ph type="body" sz="quarter" idx="61" hasCustomPrompt="1"/>
          </p:nvPr>
        </p:nvSpPr>
        <p:spPr>
          <a:xfrm>
            <a:off x="417821" y="3235625"/>
            <a:ext cx="1376136" cy="553998"/>
          </a:xfrm>
          <a:prstGeom prst="rect">
            <a:avLst/>
          </a:prstGeom>
        </p:spPr>
        <p:txBody>
          <a:bodyPr wrap="square">
            <a:spAutoFit/>
          </a:bodyPr>
          <a:lstStyle>
            <a:lvl1pPr marL="0" indent="0">
              <a:buNone/>
              <a:defRPr sz="10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r>
              <a:rPr lang="es-AR" sz="1000" dirty="0" err="1">
                <a:solidFill>
                  <a:sysClr val="windowText" lastClr="000000"/>
                </a:solidFill>
                <a:latin typeface="Arial" panose="020B0604020202020204" pitchFamily="34" charset="0"/>
                <a:cs typeface="Arial" panose="020B0604020202020204" pitchFamily="34" charset="0"/>
              </a:rPr>
              <a:t>Lorem</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ipsum</a:t>
            </a:r>
            <a:r>
              <a:rPr lang="es-AR" sz="1000" dirty="0">
                <a:solidFill>
                  <a:sysClr val="windowText" lastClr="000000"/>
                </a:solidFill>
                <a:latin typeface="Arial" panose="020B0604020202020204" pitchFamily="34" charset="0"/>
                <a:cs typeface="Arial" panose="020B0604020202020204" pitchFamily="34" charset="0"/>
              </a:rPr>
              <a:t> dolor </a:t>
            </a:r>
            <a:r>
              <a:rPr lang="es-AR" sz="1000" dirty="0" err="1">
                <a:solidFill>
                  <a:sysClr val="windowText" lastClr="000000"/>
                </a:solidFill>
                <a:latin typeface="Arial" panose="020B0604020202020204" pitchFamily="34" charset="0"/>
                <a:cs typeface="Arial" panose="020B0604020202020204" pitchFamily="34" charset="0"/>
              </a:rPr>
              <a:t>sit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amet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consectetur</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adipiscing</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elit</a:t>
            </a:r>
            <a:r>
              <a:rPr lang="es-AR" sz="1000" dirty="0">
                <a:solidFill>
                  <a:sysClr val="windowText" lastClr="000000"/>
                </a:solidFill>
                <a:latin typeface="Arial" panose="020B0604020202020204" pitchFamily="34" charset="0"/>
                <a:cs typeface="Arial" panose="020B0604020202020204" pitchFamily="34" charset="0"/>
              </a:rPr>
              <a:t>. </a:t>
            </a:r>
          </a:p>
        </p:txBody>
      </p:sp>
      <p:sp>
        <p:nvSpPr>
          <p:cNvPr id="35"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36"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59" name="Slide Number Placeholder 2">
            <a:extLst>
              <a:ext uri="{FF2B5EF4-FFF2-40B4-BE49-F238E27FC236}">
                <a16:creationId xmlns:a16="http://schemas.microsoft.com/office/drawing/2014/main" id="{AFE65FDC-B022-4981-A4F7-EED6295875DC}"/>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54"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64"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65"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68"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3904124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ALERIA IMÁGENES">
    <p:bg>
      <p:bgPr>
        <a:solidFill>
          <a:schemeClr val="bg2"/>
        </a:solidFill>
        <a:effectLst/>
      </p:bgPr>
    </p:bg>
    <p:spTree>
      <p:nvGrpSpPr>
        <p:cNvPr id="1" name=""/>
        <p:cNvGrpSpPr/>
        <p:nvPr/>
      </p:nvGrpSpPr>
      <p:grpSpPr>
        <a:xfrm>
          <a:off x="0" y="0"/>
          <a:ext cx="0" cy="0"/>
          <a:chOff x="0" y="0"/>
          <a:chExt cx="0" cy="0"/>
        </a:xfrm>
      </p:grpSpPr>
      <p:sp>
        <p:nvSpPr>
          <p:cNvPr id="28" name="Rectangle 17">
            <a:extLst>
              <a:ext uri="{FF2B5EF4-FFF2-40B4-BE49-F238E27FC236}">
                <a16:creationId xmlns:a16="http://schemas.microsoft.com/office/drawing/2014/main" id="{4E69C285-1BB7-0645-8F77-A7A61AA0CADD}"/>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0" name="Picture Placeholder 10">
            <a:extLst>
              <a:ext uri="{FF2B5EF4-FFF2-40B4-BE49-F238E27FC236}">
                <a16:creationId xmlns:a16="http://schemas.microsoft.com/office/drawing/2014/main" id="{EAB008EF-1058-6743-993C-BF55E3F67FBE}"/>
              </a:ext>
            </a:extLst>
          </p:cNvPr>
          <p:cNvSpPr>
            <a:spLocks noGrp="1"/>
          </p:cNvSpPr>
          <p:nvPr>
            <p:ph type="pic" sz="quarter" idx="18" hasCustomPrompt="1"/>
          </p:nvPr>
        </p:nvSpPr>
        <p:spPr>
          <a:xfrm>
            <a:off x="4572000" y="2787774"/>
            <a:ext cx="4572000" cy="2355726"/>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ES" dirty="0"/>
              <a:t>Para incluir una imagen haga </a:t>
            </a:r>
            <a:r>
              <a:rPr lang="es-ES" dirty="0" err="1"/>
              <a:t>click</a:t>
            </a:r>
            <a:r>
              <a:rPr lang="es-ES" dirty="0"/>
              <a:t> en el ícono</a:t>
            </a:r>
          </a:p>
          <a:p>
            <a:endParaRPr lang="en-US" dirty="0"/>
          </a:p>
        </p:txBody>
      </p:sp>
      <p:sp>
        <p:nvSpPr>
          <p:cNvPr id="12"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gd name="adj1" fmla="val 0"/>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6" name="Picture Placeholder 10">
            <a:extLst>
              <a:ext uri="{FF2B5EF4-FFF2-40B4-BE49-F238E27FC236}">
                <a16:creationId xmlns:a16="http://schemas.microsoft.com/office/drawing/2014/main" id="{5D4FF0A4-0FEF-1543-827F-40EB4770780C}"/>
              </a:ext>
            </a:extLst>
          </p:cNvPr>
          <p:cNvSpPr>
            <a:spLocks noGrp="1"/>
          </p:cNvSpPr>
          <p:nvPr>
            <p:ph type="pic" sz="quarter" idx="21" hasCustomPrompt="1"/>
          </p:nvPr>
        </p:nvSpPr>
        <p:spPr>
          <a:xfrm>
            <a:off x="4572001" y="566866"/>
            <a:ext cx="4572000" cy="225193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br>
              <a:rPr lang="es-ES" dirty="0"/>
            </a:br>
            <a:r>
              <a:rPr lang="es-ES" dirty="0"/>
              <a:t>Para incluir una imagen haga </a:t>
            </a:r>
            <a:r>
              <a:rPr lang="es-ES" dirty="0" err="1"/>
              <a:t>click</a:t>
            </a:r>
            <a:r>
              <a:rPr lang="es-ES" dirty="0"/>
              <a:t> en el ícono</a:t>
            </a:r>
          </a:p>
          <a:p>
            <a:endParaRPr lang="en-US" dirty="0"/>
          </a:p>
        </p:txBody>
      </p:sp>
      <p:sp>
        <p:nvSpPr>
          <p:cNvPr id="18" name="Picture Placeholder 10">
            <a:extLst>
              <a:ext uri="{FF2B5EF4-FFF2-40B4-BE49-F238E27FC236}">
                <a16:creationId xmlns:a16="http://schemas.microsoft.com/office/drawing/2014/main" id="{A078D31E-DC76-1246-B16F-20609B0BBFA9}"/>
              </a:ext>
            </a:extLst>
          </p:cNvPr>
          <p:cNvSpPr>
            <a:spLocks noGrp="1"/>
          </p:cNvSpPr>
          <p:nvPr>
            <p:ph type="pic" sz="quarter" idx="13" hasCustomPrompt="1"/>
          </p:nvPr>
        </p:nvSpPr>
        <p:spPr>
          <a:xfrm>
            <a:off x="1" y="566866"/>
            <a:ext cx="4576514" cy="225193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br>
              <a:rPr lang="es-ES" dirty="0"/>
            </a:br>
            <a:r>
              <a:rPr lang="es-ES" dirty="0"/>
              <a:t>Para incluir una imagen haga </a:t>
            </a:r>
            <a:r>
              <a:rPr lang="es-ES" dirty="0" err="1"/>
              <a:t>click</a:t>
            </a:r>
            <a:r>
              <a:rPr lang="es-ES" dirty="0"/>
              <a:t> en el ícono</a:t>
            </a:r>
          </a:p>
          <a:p>
            <a:endParaRPr lang="es-ES" dirty="0"/>
          </a:p>
        </p:txBody>
      </p:sp>
      <p:sp>
        <p:nvSpPr>
          <p:cNvPr id="19" name="Picture Placeholder 10">
            <a:extLst>
              <a:ext uri="{FF2B5EF4-FFF2-40B4-BE49-F238E27FC236}">
                <a16:creationId xmlns:a16="http://schemas.microsoft.com/office/drawing/2014/main" id="{C4010EC6-8BAD-6642-B71F-BF23403985C5}"/>
              </a:ext>
            </a:extLst>
          </p:cNvPr>
          <p:cNvSpPr>
            <a:spLocks noGrp="1"/>
          </p:cNvSpPr>
          <p:nvPr>
            <p:ph type="pic" sz="quarter" idx="17" hasCustomPrompt="1"/>
          </p:nvPr>
        </p:nvSpPr>
        <p:spPr>
          <a:xfrm>
            <a:off x="1" y="2787774"/>
            <a:ext cx="4572000" cy="2355726"/>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ES" dirty="0"/>
              <a:t>Para incluir una imagen haga </a:t>
            </a:r>
            <a:r>
              <a:rPr lang="es-ES" dirty="0" err="1"/>
              <a:t>click</a:t>
            </a:r>
            <a:r>
              <a:rPr lang="es-ES" dirty="0"/>
              <a:t> en el ícono</a:t>
            </a:r>
          </a:p>
          <a:p>
            <a:endParaRPr lang="en-US" dirty="0"/>
          </a:p>
        </p:txBody>
      </p:sp>
      <p:sp>
        <p:nvSpPr>
          <p:cNvPr id="13"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4"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grpSp>
        <p:nvGrpSpPr>
          <p:cNvPr id="29"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30"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1"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2"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328477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ALERIA IMÁGENES CON TEXTO">
    <p:bg>
      <p:bgPr>
        <a:solidFill>
          <a:schemeClr val="bg2"/>
        </a:solidFill>
        <a:effectLst/>
      </p:bgPr>
    </p:bg>
    <p:spTree>
      <p:nvGrpSpPr>
        <p:cNvPr id="1" name=""/>
        <p:cNvGrpSpPr/>
        <p:nvPr/>
      </p:nvGrpSpPr>
      <p:grpSpPr>
        <a:xfrm>
          <a:off x="0" y="0"/>
          <a:ext cx="0" cy="0"/>
          <a:chOff x="0" y="0"/>
          <a:chExt cx="0" cy="0"/>
        </a:xfrm>
      </p:grpSpPr>
      <p:sp>
        <p:nvSpPr>
          <p:cNvPr id="32" name="Rectangle 17">
            <a:extLst>
              <a:ext uri="{FF2B5EF4-FFF2-40B4-BE49-F238E27FC236}">
                <a16:creationId xmlns:a16="http://schemas.microsoft.com/office/drawing/2014/main" id="{4E69C285-1BB7-0645-8F77-A7A61AA0CADD}"/>
              </a:ext>
            </a:extLst>
          </p:cNvPr>
          <p:cNvSpPr/>
          <p:nvPr userDrawn="1"/>
        </p:nvSpPr>
        <p:spPr>
          <a:xfrm>
            <a:off x="0" y="1"/>
            <a:ext cx="9144000" cy="49353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6" name="Picture Placeholder 10">
            <a:extLst>
              <a:ext uri="{FF2B5EF4-FFF2-40B4-BE49-F238E27FC236}">
                <a16:creationId xmlns:a16="http://schemas.microsoft.com/office/drawing/2014/main" id="{5D4FF0A4-0FEF-1543-827F-40EB4770780C}"/>
              </a:ext>
            </a:extLst>
          </p:cNvPr>
          <p:cNvSpPr>
            <a:spLocks noGrp="1"/>
          </p:cNvSpPr>
          <p:nvPr>
            <p:ph type="pic" sz="quarter" idx="21" hasCustomPrompt="1"/>
          </p:nvPr>
        </p:nvSpPr>
        <p:spPr>
          <a:xfrm>
            <a:off x="6074642" y="566866"/>
            <a:ext cx="3069358" cy="225193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br>
              <a:rPr lang="es-ES" dirty="0"/>
            </a:br>
            <a:r>
              <a:rPr lang="es-ES" dirty="0"/>
              <a:t>Para incluir una imagen haga </a:t>
            </a:r>
            <a:r>
              <a:rPr lang="es-ES" dirty="0" err="1"/>
              <a:t>click</a:t>
            </a:r>
            <a:r>
              <a:rPr lang="es-ES" dirty="0"/>
              <a:t> en el ícono</a:t>
            </a:r>
          </a:p>
          <a:p>
            <a:endParaRPr lang="en-US" dirty="0"/>
          </a:p>
        </p:txBody>
      </p:sp>
      <p:sp>
        <p:nvSpPr>
          <p:cNvPr id="18" name="Picture Placeholder 10">
            <a:extLst>
              <a:ext uri="{FF2B5EF4-FFF2-40B4-BE49-F238E27FC236}">
                <a16:creationId xmlns:a16="http://schemas.microsoft.com/office/drawing/2014/main" id="{A078D31E-DC76-1246-B16F-20609B0BBFA9}"/>
              </a:ext>
            </a:extLst>
          </p:cNvPr>
          <p:cNvSpPr>
            <a:spLocks noGrp="1"/>
          </p:cNvSpPr>
          <p:nvPr>
            <p:ph type="pic" sz="quarter" idx="13" hasCustomPrompt="1"/>
          </p:nvPr>
        </p:nvSpPr>
        <p:spPr>
          <a:xfrm>
            <a:off x="3033057" y="566866"/>
            <a:ext cx="3042000" cy="225193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br>
              <a:rPr lang="es-ES" dirty="0"/>
            </a:br>
            <a:r>
              <a:rPr lang="es-ES" dirty="0"/>
              <a:t>Para incluir una imagen haga </a:t>
            </a:r>
            <a:r>
              <a:rPr lang="es-ES" dirty="0" err="1"/>
              <a:t>click</a:t>
            </a:r>
            <a:r>
              <a:rPr lang="es-ES" dirty="0"/>
              <a:t> en el ícono</a:t>
            </a:r>
          </a:p>
          <a:p>
            <a:endParaRPr lang="es-ES" dirty="0"/>
          </a:p>
        </p:txBody>
      </p:sp>
      <p:sp>
        <p:nvSpPr>
          <p:cNvPr id="19" name="Picture Placeholder 10">
            <a:extLst>
              <a:ext uri="{FF2B5EF4-FFF2-40B4-BE49-F238E27FC236}">
                <a16:creationId xmlns:a16="http://schemas.microsoft.com/office/drawing/2014/main" id="{C4010EC6-8BAD-6642-B71F-BF23403985C5}"/>
              </a:ext>
            </a:extLst>
          </p:cNvPr>
          <p:cNvSpPr>
            <a:spLocks noGrp="1"/>
          </p:cNvSpPr>
          <p:nvPr>
            <p:ph type="pic" sz="quarter" idx="17" hasCustomPrompt="1"/>
          </p:nvPr>
        </p:nvSpPr>
        <p:spPr>
          <a:xfrm>
            <a:off x="3033057" y="2787774"/>
            <a:ext cx="3042000" cy="2355726"/>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ES" dirty="0"/>
              <a:t>Para incluir una imagen haga </a:t>
            </a:r>
            <a:r>
              <a:rPr lang="es-ES" dirty="0" err="1"/>
              <a:t>click</a:t>
            </a:r>
            <a:r>
              <a:rPr lang="es-ES" dirty="0"/>
              <a:t> en el ícono</a:t>
            </a:r>
          </a:p>
          <a:p>
            <a:endParaRPr lang="en-US" dirty="0"/>
          </a:p>
        </p:txBody>
      </p:sp>
      <p:sp>
        <p:nvSpPr>
          <p:cNvPr id="20" name="Picture Placeholder 10">
            <a:extLst>
              <a:ext uri="{FF2B5EF4-FFF2-40B4-BE49-F238E27FC236}">
                <a16:creationId xmlns:a16="http://schemas.microsoft.com/office/drawing/2014/main" id="{EAB008EF-1058-6743-993C-BF55E3F67FBE}"/>
              </a:ext>
            </a:extLst>
          </p:cNvPr>
          <p:cNvSpPr>
            <a:spLocks noGrp="1"/>
          </p:cNvSpPr>
          <p:nvPr>
            <p:ph type="pic" sz="quarter" idx="18" hasCustomPrompt="1"/>
          </p:nvPr>
        </p:nvSpPr>
        <p:spPr>
          <a:xfrm>
            <a:off x="6074642" y="2787774"/>
            <a:ext cx="3069358" cy="2355726"/>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ES" dirty="0"/>
              <a:t>Para incluir una imagen haga </a:t>
            </a:r>
            <a:r>
              <a:rPr lang="es-ES" dirty="0" err="1"/>
              <a:t>click</a:t>
            </a:r>
            <a:r>
              <a:rPr lang="es-ES" dirty="0"/>
              <a:t> en el ícono</a:t>
            </a:r>
          </a:p>
          <a:p>
            <a:endParaRPr lang="en-US" dirty="0"/>
          </a:p>
        </p:txBody>
      </p:sp>
      <p:sp>
        <p:nvSpPr>
          <p:cNvPr id="4" name="3 Marcador de texto"/>
          <p:cNvSpPr>
            <a:spLocks noGrp="1"/>
          </p:cNvSpPr>
          <p:nvPr>
            <p:ph type="body" sz="quarter" idx="57" hasCustomPrompt="1"/>
          </p:nvPr>
        </p:nvSpPr>
        <p:spPr>
          <a:xfrm>
            <a:off x="185738" y="771525"/>
            <a:ext cx="2730500" cy="3960813"/>
          </a:xfrm>
          <a:prstGeom prst="rect">
            <a:avLst/>
          </a:prstGeom>
        </p:spPr>
        <p:txBody>
          <a:bodyPr/>
          <a:lstStyle>
            <a:lvl1pPr marL="0" indent="0">
              <a:buNone/>
              <a:defRPr>
                <a:solidFill>
                  <a:schemeClr val="tx1"/>
                </a:solidFill>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Etiam</a:t>
            </a:r>
            <a:r>
              <a:rPr lang="es-ES" dirty="0"/>
              <a:t> </a:t>
            </a:r>
            <a:r>
              <a:rPr lang="es-ES" dirty="0" err="1"/>
              <a:t>accumsan</a:t>
            </a:r>
            <a:r>
              <a:rPr lang="es-ES" dirty="0"/>
              <a:t>, </a:t>
            </a:r>
            <a:r>
              <a:rPr lang="es-ES" dirty="0" err="1"/>
              <a:t>orci</a:t>
            </a:r>
            <a:r>
              <a:rPr lang="es-ES" dirty="0"/>
              <a:t> in </a:t>
            </a:r>
            <a:r>
              <a:rPr lang="es-ES" dirty="0" err="1"/>
              <a:t>iaculis</a:t>
            </a:r>
            <a:r>
              <a:rPr lang="es-ES" dirty="0"/>
              <a:t> </a:t>
            </a:r>
            <a:r>
              <a:rPr lang="es-ES" dirty="0" err="1"/>
              <a:t>gravida</a:t>
            </a:r>
            <a:r>
              <a:rPr lang="es-ES" dirty="0"/>
              <a:t>, </a:t>
            </a:r>
            <a:r>
              <a:rPr lang="es-ES" dirty="0" err="1"/>
              <a:t>purus</a:t>
            </a:r>
            <a:r>
              <a:rPr lang="es-ES" dirty="0"/>
              <a:t> </a:t>
            </a:r>
            <a:r>
              <a:rPr lang="es-ES" dirty="0" err="1"/>
              <a:t>massa</a:t>
            </a:r>
            <a:r>
              <a:rPr lang="es-ES" dirty="0"/>
              <a:t> </a:t>
            </a:r>
            <a:r>
              <a:rPr lang="es-ES" dirty="0" err="1"/>
              <a:t>accumsan</a:t>
            </a:r>
            <a:r>
              <a:rPr lang="es-ES" dirty="0"/>
              <a:t> mi, et </a:t>
            </a:r>
            <a:br>
              <a:rPr lang="es-ES" dirty="0"/>
            </a:br>
            <a:r>
              <a:rPr lang="es-ES" dirty="0" err="1"/>
              <a:t>feugiat</a:t>
            </a:r>
            <a:r>
              <a:rPr lang="es-ES" dirty="0"/>
              <a:t> </a:t>
            </a:r>
            <a:r>
              <a:rPr lang="es-ES" dirty="0" err="1"/>
              <a:t>tellus</a:t>
            </a:r>
            <a:r>
              <a:rPr lang="es-ES" dirty="0"/>
              <a:t> </a:t>
            </a:r>
            <a:r>
              <a:rPr lang="es-ES" dirty="0" err="1"/>
              <a:t>diam</a:t>
            </a:r>
            <a:r>
              <a:rPr lang="es-ES" dirty="0"/>
              <a:t> </a:t>
            </a:r>
            <a:r>
              <a:rPr lang="es-ES" dirty="0" err="1"/>
              <a:t>eget</a:t>
            </a:r>
            <a:r>
              <a:rPr lang="es-ES" dirty="0"/>
              <a:t> </a:t>
            </a:r>
            <a:r>
              <a:rPr lang="es-ES" dirty="0" err="1"/>
              <a:t>est</a:t>
            </a:r>
            <a:r>
              <a:rPr lang="es-ES" dirty="0"/>
              <a:t>. </a:t>
            </a:r>
          </a:p>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Etiam</a:t>
            </a:r>
            <a:r>
              <a:rPr lang="es-ES" dirty="0"/>
              <a:t> </a:t>
            </a:r>
            <a:r>
              <a:rPr lang="es-ES" dirty="0" err="1"/>
              <a:t>accumsan</a:t>
            </a:r>
            <a:r>
              <a:rPr lang="es-ES" dirty="0"/>
              <a:t>, </a:t>
            </a:r>
            <a:r>
              <a:rPr lang="es-ES" dirty="0" err="1"/>
              <a:t>orci</a:t>
            </a:r>
            <a:r>
              <a:rPr lang="es-ES" dirty="0"/>
              <a:t> in </a:t>
            </a:r>
            <a:r>
              <a:rPr lang="es-ES" dirty="0" err="1"/>
              <a:t>iaculis</a:t>
            </a:r>
            <a:r>
              <a:rPr lang="es-ES" dirty="0"/>
              <a:t> </a:t>
            </a:r>
            <a:r>
              <a:rPr lang="es-ES" dirty="0" err="1"/>
              <a:t>gravida</a:t>
            </a:r>
            <a:r>
              <a:rPr lang="es-ES" dirty="0"/>
              <a:t>, </a:t>
            </a:r>
            <a:r>
              <a:rPr lang="es-ES" dirty="0" err="1"/>
              <a:t>purus</a:t>
            </a:r>
            <a:r>
              <a:rPr lang="es-ES" dirty="0"/>
              <a:t> </a:t>
            </a:r>
            <a:r>
              <a:rPr lang="es-ES" dirty="0" err="1"/>
              <a:t>massa</a:t>
            </a:r>
            <a:r>
              <a:rPr lang="es-ES" dirty="0"/>
              <a:t> </a:t>
            </a:r>
            <a:r>
              <a:rPr lang="es-ES" dirty="0" err="1"/>
              <a:t>accumsan</a:t>
            </a:r>
            <a:r>
              <a:rPr lang="es-ES" dirty="0"/>
              <a:t> mi, et </a:t>
            </a:r>
            <a:br>
              <a:rPr lang="es-ES" dirty="0"/>
            </a:br>
            <a:r>
              <a:rPr lang="es-ES" dirty="0" err="1"/>
              <a:t>feugiat</a:t>
            </a:r>
            <a:r>
              <a:rPr lang="es-ES" dirty="0"/>
              <a:t> </a:t>
            </a:r>
            <a:r>
              <a:rPr lang="es-ES" dirty="0" err="1"/>
              <a:t>tellus</a:t>
            </a:r>
            <a:r>
              <a:rPr lang="es-ES" dirty="0"/>
              <a:t> </a:t>
            </a:r>
            <a:r>
              <a:rPr lang="es-ES" dirty="0" err="1"/>
              <a:t>diam</a:t>
            </a:r>
            <a:r>
              <a:rPr lang="es-ES" dirty="0"/>
              <a:t> </a:t>
            </a:r>
            <a:r>
              <a:rPr lang="es-ES" dirty="0" err="1"/>
              <a:t>eget</a:t>
            </a:r>
            <a:r>
              <a:rPr lang="es-ES" dirty="0"/>
              <a:t> </a:t>
            </a:r>
            <a:r>
              <a:rPr lang="es-ES" dirty="0" err="1"/>
              <a:t>est</a:t>
            </a:r>
            <a:r>
              <a:rPr lang="es-ES" dirty="0"/>
              <a:t>. </a:t>
            </a:r>
          </a:p>
        </p:txBody>
      </p:sp>
      <p:sp>
        <p:nvSpPr>
          <p:cNvPr id="13"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gd name="adj1" fmla="val 0"/>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4"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7"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33" name="Slide Number Placeholder 2">
            <a:extLst>
              <a:ext uri="{FF2B5EF4-FFF2-40B4-BE49-F238E27FC236}">
                <a16:creationId xmlns:a16="http://schemas.microsoft.com/office/drawing/2014/main" id="{FA0AF193-8906-4882-8E88-C32974A0F7CC}"/>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21"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22"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4"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5"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43460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IERRE LOGO">
    <p:spTree>
      <p:nvGrpSpPr>
        <p:cNvPr id="1" name=""/>
        <p:cNvGrpSpPr/>
        <p:nvPr/>
      </p:nvGrpSpPr>
      <p:grpSpPr>
        <a:xfrm>
          <a:off x="0" y="0"/>
          <a:ext cx="0" cy="0"/>
          <a:chOff x="0" y="0"/>
          <a:chExt cx="0" cy="0"/>
        </a:xfrm>
      </p:grpSpPr>
      <p:sp>
        <p:nvSpPr>
          <p:cNvPr id="2" name="1 Rectángulo"/>
          <p:cNvSpPr/>
          <p:nvPr userDrawn="1"/>
        </p:nvSpPr>
        <p:spPr>
          <a:xfrm>
            <a:off x="0" y="0"/>
            <a:ext cx="9144000" cy="5143500"/>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24"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3851920" y="2424619"/>
            <a:ext cx="1415131" cy="350167"/>
            <a:chOff x="574675" y="207963"/>
            <a:chExt cx="776288" cy="192087"/>
          </a:xfrm>
          <a:solidFill>
            <a:schemeClr val="bg1"/>
          </a:solidFill>
        </p:grpSpPr>
        <p:sp>
          <p:nvSpPr>
            <p:cNvPr id="25"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26"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27"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25703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ARÁTULA INTERNA IMAGEN">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C2B02A2D-C1F9-4298-A340-F2F41F2ADB55}"/>
              </a:ext>
            </a:extLst>
          </p:cNvPr>
          <p:cNvSpPr/>
          <p:nvPr userDrawn="1"/>
        </p:nvSpPr>
        <p:spPr>
          <a:xfrm>
            <a:off x="-4572" y="-17188"/>
            <a:ext cx="9148572" cy="48605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19" name="Picture Placeholder 6">
            <a:extLst>
              <a:ext uri="{FF2B5EF4-FFF2-40B4-BE49-F238E27FC236}">
                <a16:creationId xmlns:a16="http://schemas.microsoft.com/office/drawing/2014/main" id="{829DE305-387E-DC4D-BAD0-86234F0CEF08}"/>
              </a:ext>
            </a:extLst>
          </p:cNvPr>
          <p:cNvSpPr>
            <a:spLocks noGrp="1"/>
          </p:cNvSpPr>
          <p:nvPr>
            <p:ph type="pic" sz="quarter" idx="34"/>
          </p:nvPr>
        </p:nvSpPr>
        <p:spPr>
          <a:xfrm>
            <a:off x="-9597" y="-17188"/>
            <a:ext cx="9162699" cy="3405419"/>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2972693"/>
              <a:gd name="connsiteX1" fmla="*/ 180490 w 9148187"/>
              <a:gd name="connsiteY1" fmla="*/ 159519 h 2972693"/>
              <a:gd name="connsiteX2" fmla="*/ 8846969 w 9148187"/>
              <a:gd name="connsiteY2" fmla="*/ 159137 h 2972693"/>
              <a:gd name="connsiteX3" fmla="*/ 9148171 w 9148187"/>
              <a:gd name="connsiteY3" fmla="*/ 52578 h 2972693"/>
              <a:gd name="connsiteX4" fmla="*/ 9144996 w 9148187"/>
              <a:gd name="connsiteY4" fmla="*/ 1624377 h 2972693"/>
              <a:gd name="connsiteX5" fmla="*/ 8920630 w 9148187"/>
              <a:gd name="connsiteY5" fmla="*/ 2972693 h 2972693"/>
              <a:gd name="connsiteX6" fmla="*/ 244836 w 9148187"/>
              <a:gd name="connsiteY6" fmla="*/ 1867793 h 2972693"/>
              <a:gd name="connsiteX7" fmla="*/ 1420 w 9148187"/>
              <a:gd name="connsiteY7" fmla="*/ 1624377 h 2972693"/>
              <a:gd name="connsiteX8" fmla="*/ 23 w 9148187"/>
              <a:gd name="connsiteY8" fmla="*/ 0 h 2972693"/>
              <a:gd name="connsiteX0" fmla="*/ 23 w 9148187"/>
              <a:gd name="connsiteY0" fmla="*/ 0 h 2972693"/>
              <a:gd name="connsiteX1" fmla="*/ 180490 w 9148187"/>
              <a:gd name="connsiteY1" fmla="*/ 159519 h 2972693"/>
              <a:gd name="connsiteX2" fmla="*/ 8846969 w 9148187"/>
              <a:gd name="connsiteY2" fmla="*/ 159137 h 2972693"/>
              <a:gd name="connsiteX3" fmla="*/ 9148171 w 9148187"/>
              <a:gd name="connsiteY3" fmla="*/ 52578 h 2972693"/>
              <a:gd name="connsiteX4" fmla="*/ 9144996 w 9148187"/>
              <a:gd name="connsiteY4" fmla="*/ 2754677 h 2972693"/>
              <a:gd name="connsiteX5" fmla="*/ 8920630 w 9148187"/>
              <a:gd name="connsiteY5" fmla="*/ 2972693 h 2972693"/>
              <a:gd name="connsiteX6" fmla="*/ 244836 w 9148187"/>
              <a:gd name="connsiteY6" fmla="*/ 1867793 h 2972693"/>
              <a:gd name="connsiteX7" fmla="*/ 1420 w 9148187"/>
              <a:gd name="connsiteY7" fmla="*/ 1624377 h 2972693"/>
              <a:gd name="connsiteX8" fmla="*/ 23 w 9148187"/>
              <a:gd name="connsiteY8" fmla="*/ 0 h 2972693"/>
              <a:gd name="connsiteX0" fmla="*/ 23 w 9148187"/>
              <a:gd name="connsiteY0" fmla="*/ 0 h 2979043"/>
              <a:gd name="connsiteX1" fmla="*/ 180490 w 9148187"/>
              <a:gd name="connsiteY1" fmla="*/ 159519 h 2979043"/>
              <a:gd name="connsiteX2" fmla="*/ 8846969 w 9148187"/>
              <a:gd name="connsiteY2" fmla="*/ 159137 h 2979043"/>
              <a:gd name="connsiteX3" fmla="*/ 9148171 w 9148187"/>
              <a:gd name="connsiteY3" fmla="*/ 52578 h 2979043"/>
              <a:gd name="connsiteX4" fmla="*/ 9144996 w 9148187"/>
              <a:gd name="connsiteY4" fmla="*/ 2754677 h 2979043"/>
              <a:gd name="connsiteX5" fmla="*/ 8920630 w 9148187"/>
              <a:gd name="connsiteY5" fmla="*/ 2972693 h 2979043"/>
              <a:gd name="connsiteX6" fmla="*/ 206736 w 9148187"/>
              <a:gd name="connsiteY6" fmla="*/ 2979043 h 2979043"/>
              <a:gd name="connsiteX7" fmla="*/ 1420 w 9148187"/>
              <a:gd name="connsiteY7" fmla="*/ 1624377 h 2979043"/>
              <a:gd name="connsiteX8" fmla="*/ 23 w 9148187"/>
              <a:gd name="connsiteY8" fmla="*/ 0 h 2979043"/>
              <a:gd name="connsiteX0" fmla="*/ 23 w 9148187"/>
              <a:gd name="connsiteY0" fmla="*/ 0 h 2979043"/>
              <a:gd name="connsiteX1" fmla="*/ 180490 w 9148187"/>
              <a:gd name="connsiteY1" fmla="*/ 159519 h 2979043"/>
              <a:gd name="connsiteX2" fmla="*/ 8846969 w 9148187"/>
              <a:gd name="connsiteY2" fmla="*/ 159137 h 2979043"/>
              <a:gd name="connsiteX3" fmla="*/ 9148171 w 9148187"/>
              <a:gd name="connsiteY3" fmla="*/ 52578 h 2979043"/>
              <a:gd name="connsiteX4" fmla="*/ 9144996 w 9148187"/>
              <a:gd name="connsiteY4" fmla="*/ 2754677 h 2979043"/>
              <a:gd name="connsiteX5" fmla="*/ 8920630 w 9148187"/>
              <a:gd name="connsiteY5" fmla="*/ 2972693 h 2979043"/>
              <a:gd name="connsiteX6" fmla="*/ 206736 w 9148187"/>
              <a:gd name="connsiteY6" fmla="*/ 2979043 h 2979043"/>
              <a:gd name="connsiteX7" fmla="*/ 1420 w 9148187"/>
              <a:gd name="connsiteY7" fmla="*/ 2780077 h 2979043"/>
              <a:gd name="connsiteX8" fmla="*/ 23 w 9148187"/>
              <a:gd name="connsiteY8" fmla="*/ 0 h 2979043"/>
              <a:gd name="connsiteX0" fmla="*/ 23 w 9148187"/>
              <a:gd name="connsiteY0" fmla="*/ 0 h 3436243"/>
              <a:gd name="connsiteX1" fmla="*/ 180490 w 9148187"/>
              <a:gd name="connsiteY1" fmla="*/ 616719 h 3436243"/>
              <a:gd name="connsiteX2" fmla="*/ 8846969 w 9148187"/>
              <a:gd name="connsiteY2" fmla="*/ 616337 h 3436243"/>
              <a:gd name="connsiteX3" fmla="*/ 9148171 w 9148187"/>
              <a:gd name="connsiteY3" fmla="*/ 509778 h 3436243"/>
              <a:gd name="connsiteX4" fmla="*/ 9144996 w 9148187"/>
              <a:gd name="connsiteY4" fmla="*/ 3211877 h 3436243"/>
              <a:gd name="connsiteX5" fmla="*/ 8920630 w 9148187"/>
              <a:gd name="connsiteY5" fmla="*/ 3429893 h 3436243"/>
              <a:gd name="connsiteX6" fmla="*/ 206736 w 9148187"/>
              <a:gd name="connsiteY6" fmla="*/ 3436243 h 3436243"/>
              <a:gd name="connsiteX7" fmla="*/ 1420 w 9148187"/>
              <a:gd name="connsiteY7" fmla="*/ 3237277 h 3436243"/>
              <a:gd name="connsiteX8" fmla="*/ 23 w 9148187"/>
              <a:gd name="connsiteY8" fmla="*/ 0 h 3436243"/>
              <a:gd name="connsiteX0" fmla="*/ 0 w 9148164"/>
              <a:gd name="connsiteY0" fmla="*/ 112681 h 3548924"/>
              <a:gd name="connsiteX1" fmla="*/ 8846946 w 9148164"/>
              <a:gd name="connsiteY1" fmla="*/ 729018 h 3548924"/>
              <a:gd name="connsiteX2" fmla="*/ 9148148 w 9148164"/>
              <a:gd name="connsiteY2" fmla="*/ 622459 h 3548924"/>
              <a:gd name="connsiteX3" fmla="*/ 9144973 w 9148164"/>
              <a:gd name="connsiteY3" fmla="*/ 3324558 h 3548924"/>
              <a:gd name="connsiteX4" fmla="*/ 8920607 w 9148164"/>
              <a:gd name="connsiteY4" fmla="*/ 3542574 h 3548924"/>
              <a:gd name="connsiteX5" fmla="*/ 206713 w 9148164"/>
              <a:gd name="connsiteY5" fmla="*/ 3548924 h 3548924"/>
              <a:gd name="connsiteX6" fmla="*/ 1397 w 9148164"/>
              <a:gd name="connsiteY6" fmla="*/ 3349958 h 3548924"/>
              <a:gd name="connsiteX7" fmla="*/ 0 w 9148164"/>
              <a:gd name="connsiteY7" fmla="*/ 112681 h 3548924"/>
              <a:gd name="connsiteX0" fmla="*/ 0 w 9154513"/>
              <a:gd name="connsiteY0" fmla="*/ 112681 h 3548924"/>
              <a:gd name="connsiteX1" fmla="*/ 8846946 w 9154513"/>
              <a:gd name="connsiteY1" fmla="*/ 729018 h 3548924"/>
              <a:gd name="connsiteX2" fmla="*/ 9154498 w 9154513"/>
              <a:gd name="connsiteY2" fmla="*/ 139859 h 3548924"/>
              <a:gd name="connsiteX3" fmla="*/ 9144973 w 9154513"/>
              <a:gd name="connsiteY3" fmla="*/ 3324558 h 3548924"/>
              <a:gd name="connsiteX4" fmla="*/ 8920607 w 9154513"/>
              <a:gd name="connsiteY4" fmla="*/ 3542574 h 3548924"/>
              <a:gd name="connsiteX5" fmla="*/ 206713 w 9154513"/>
              <a:gd name="connsiteY5" fmla="*/ 3548924 h 3548924"/>
              <a:gd name="connsiteX6" fmla="*/ 1397 w 9154513"/>
              <a:gd name="connsiteY6" fmla="*/ 3349958 h 3548924"/>
              <a:gd name="connsiteX7" fmla="*/ 0 w 9154513"/>
              <a:gd name="connsiteY7" fmla="*/ 112681 h 3548924"/>
              <a:gd name="connsiteX0" fmla="*/ 0 w 9154498"/>
              <a:gd name="connsiteY0" fmla="*/ 388040 h 3824283"/>
              <a:gd name="connsiteX1" fmla="*/ 9154498 w 9154498"/>
              <a:gd name="connsiteY1" fmla="*/ 415218 h 3824283"/>
              <a:gd name="connsiteX2" fmla="*/ 9144973 w 9154498"/>
              <a:gd name="connsiteY2" fmla="*/ 3599917 h 3824283"/>
              <a:gd name="connsiteX3" fmla="*/ 8920607 w 9154498"/>
              <a:gd name="connsiteY3" fmla="*/ 3817933 h 3824283"/>
              <a:gd name="connsiteX4" fmla="*/ 206713 w 9154498"/>
              <a:gd name="connsiteY4" fmla="*/ 3824283 h 3824283"/>
              <a:gd name="connsiteX5" fmla="*/ 1397 w 9154498"/>
              <a:gd name="connsiteY5" fmla="*/ 3625317 h 3824283"/>
              <a:gd name="connsiteX6" fmla="*/ 0 w 9154498"/>
              <a:gd name="connsiteY6" fmla="*/ 388040 h 3824283"/>
              <a:gd name="connsiteX0" fmla="*/ 0 w 9154498"/>
              <a:gd name="connsiteY0" fmla="*/ 218374 h 3654617"/>
              <a:gd name="connsiteX1" fmla="*/ 9154498 w 9154498"/>
              <a:gd name="connsiteY1" fmla="*/ 245552 h 3654617"/>
              <a:gd name="connsiteX2" fmla="*/ 9144973 w 9154498"/>
              <a:gd name="connsiteY2" fmla="*/ 3430251 h 3654617"/>
              <a:gd name="connsiteX3" fmla="*/ 8920607 w 9154498"/>
              <a:gd name="connsiteY3" fmla="*/ 3648267 h 3654617"/>
              <a:gd name="connsiteX4" fmla="*/ 206713 w 9154498"/>
              <a:gd name="connsiteY4" fmla="*/ 3654617 h 3654617"/>
              <a:gd name="connsiteX5" fmla="*/ 1397 w 9154498"/>
              <a:gd name="connsiteY5" fmla="*/ 3455651 h 3654617"/>
              <a:gd name="connsiteX6" fmla="*/ 0 w 9154498"/>
              <a:gd name="connsiteY6" fmla="*/ 218374 h 3654617"/>
              <a:gd name="connsiteX0" fmla="*/ 0 w 9154498"/>
              <a:gd name="connsiteY0" fmla="*/ 15 h 3436258"/>
              <a:gd name="connsiteX1" fmla="*/ 9154498 w 9154498"/>
              <a:gd name="connsiteY1" fmla="*/ 27193 h 3436258"/>
              <a:gd name="connsiteX2" fmla="*/ 9144973 w 9154498"/>
              <a:gd name="connsiteY2" fmla="*/ 3211892 h 3436258"/>
              <a:gd name="connsiteX3" fmla="*/ 8920607 w 9154498"/>
              <a:gd name="connsiteY3" fmla="*/ 3429908 h 3436258"/>
              <a:gd name="connsiteX4" fmla="*/ 206713 w 9154498"/>
              <a:gd name="connsiteY4" fmla="*/ 3436258 h 3436258"/>
              <a:gd name="connsiteX5" fmla="*/ 1397 w 9154498"/>
              <a:gd name="connsiteY5" fmla="*/ 3237292 h 3436258"/>
              <a:gd name="connsiteX6" fmla="*/ 0 w 9154498"/>
              <a:gd name="connsiteY6" fmla="*/ 15 h 3436258"/>
              <a:gd name="connsiteX0" fmla="*/ 0 w 9154498"/>
              <a:gd name="connsiteY0" fmla="*/ 0 h 3436243"/>
              <a:gd name="connsiteX1" fmla="*/ 9154498 w 9154498"/>
              <a:gd name="connsiteY1" fmla="*/ 27178 h 3436243"/>
              <a:gd name="connsiteX2" fmla="*/ 9144973 w 9154498"/>
              <a:gd name="connsiteY2" fmla="*/ 3211877 h 3436243"/>
              <a:gd name="connsiteX3" fmla="*/ 8920607 w 9154498"/>
              <a:gd name="connsiteY3" fmla="*/ 3429893 h 3436243"/>
              <a:gd name="connsiteX4" fmla="*/ 206713 w 9154498"/>
              <a:gd name="connsiteY4" fmla="*/ 3436243 h 3436243"/>
              <a:gd name="connsiteX5" fmla="*/ 1397 w 9154498"/>
              <a:gd name="connsiteY5" fmla="*/ 3237277 h 3436243"/>
              <a:gd name="connsiteX6" fmla="*/ 0 w 9154498"/>
              <a:gd name="connsiteY6" fmla="*/ 0 h 3436243"/>
              <a:gd name="connsiteX0" fmla="*/ 0 w 9154498"/>
              <a:gd name="connsiteY0" fmla="*/ 0 h 3436243"/>
              <a:gd name="connsiteX1" fmla="*/ 9154498 w 9154498"/>
              <a:gd name="connsiteY1" fmla="*/ 27178 h 3436243"/>
              <a:gd name="connsiteX2" fmla="*/ 9144973 w 9154498"/>
              <a:gd name="connsiteY2" fmla="*/ 3211877 h 3436243"/>
              <a:gd name="connsiteX3" fmla="*/ 8920607 w 9154498"/>
              <a:gd name="connsiteY3" fmla="*/ 3429893 h 3436243"/>
              <a:gd name="connsiteX4" fmla="*/ 206713 w 9154498"/>
              <a:gd name="connsiteY4" fmla="*/ 3436243 h 3436243"/>
              <a:gd name="connsiteX5" fmla="*/ 1397 w 9154498"/>
              <a:gd name="connsiteY5" fmla="*/ 3237277 h 3436243"/>
              <a:gd name="connsiteX6" fmla="*/ 0 w 9154498"/>
              <a:gd name="connsiteY6" fmla="*/ 0 h 3436243"/>
              <a:gd name="connsiteX0" fmla="*/ 0 w 9154498"/>
              <a:gd name="connsiteY0" fmla="*/ 0 h 3436243"/>
              <a:gd name="connsiteX1" fmla="*/ 9154498 w 9154498"/>
              <a:gd name="connsiteY1" fmla="*/ 29 h 3436243"/>
              <a:gd name="connsiteX2" fmla="*/ 9144973 w 9154498"/>
              <a:gd name="connsiteY2" fmla="*/ 3211877 h 3436243"/>
              <a:gd name="connsiteX3" fmla="*/ 8920607 w 9154498"/>
              <a:gd name="connsiteY3" fmla="*/ 3429893 h 3436243"/>
              <a:gd name="connsiteX4" fmla="*/ 206713 w 9154498"/>
              <a:gd name="connsiteY4" fmla="*/ 3436243 h 3436243"/>
              <a:gd name="connsiteX5" fmla="*/ 1397 w 9154498"/>
              <a:gd name="connsiteY5" fmla="*/ 3237277 h 3436243"/>
              <a:gd name="connsiteX6" fmla="*/ 0 w 9154498"/>
              <a:gd name="connsiteY6" fmla="*/ 0 h 3436243"/>
              <a:gd name="connsiteX0" fmla="*/ 0 w 9161642"/>
              <a:gd name="connsiteY0" fmla="*/ 0 h 3436243"/>
              <a:gd name="connsiteX1" fmla="*/ 9161642 w 9161642"/>
              <a:gd name="connsiteY1" fmla="*/ 29 h 3436243"/>
              <a:gd name="connsiteX2" fmla="*/ 9152117 w 9161642"/>
              <a:gd name="connsiteY2" fmla="*/ 3211877 h 3436243"/>
              <a:gd name="connsiteX3" fmla="*/ 8927751 w 9161642"/>
              <a:gd name="connsiteY3" fmla="*/ 3429893 h 3436243"/>
              <a:gd name="connsiteX4" fmla="*/ 213857 w 9161642"/>
              <a:gd name="connsiteY4" fmla="*/ 3436243 h 3436243"/>
              <a:gd name="connsiteX5" fmla="*/ 8541 w 9161642"/>
              <a:gd name="connsiteY5" fmla="*/ 3237277 h 3436243"/>
              <a:gd name="connsiteX6" fmla="*/ 0 w 9161642"/>
              <a:gd name="connsiteY6" fmla="*/ 0 h 3436243"/>
              <a:gd name="connsiteX0" fmla="*/ 0 w 9161642"/>
              <a:gd name="connsiteY0" fmla="*/ 0 h 3436243"/>
              <a:gd name="connsiteX1" fmla="*/ 9161642 w 9161642"/>
              <a:gd name="connsiteY1" fmla="*/ 29 h 3436243"/>
              <a:gd name="connsiteX2" fmla="*/ 9152117 w 9161642"/>
              <a:gd name="connsiteY2" fmla="*/ 3211877 h 3436243"/>
              <a:gd name="connsiteX3" fmla="*/ 8927751 w 9161642"/>
              <a:gd name="connsiteY3" fmla="*/ 3429893 h 3436243"/>
              <a:gd name="connsiteX4" fmla="*/ 213857 w 9161642"/>
              <a:gd name="connsiteY4" fmla="*/ 3436243 h 3436243"/>
              <a:gd name="connsiteX5" fmla="*/ 8541 w 9161642"/>
              <a:gd name="connsiteY5" fmla="*/ 3237277 h 3436243"/>
              <a:gd name="connsiteX6" fmla="*/ 0 w 9161642"/>
              <a:gd name="connsiteY6" fmla="*/ 0 h 3436243"/>
              <a:gd name="connsiteX0" fmla="*/ 1057 w 9162699"/>
              <a:gd name="connsiteY0" fmla="*/ 0 h 3436243"/>
              <a:gd name="connsiteX1" fmla="*/ 9162699 w 9162699"/>
              <a:gd name="connsiteY1" fmla="*/ 29 h 3436243"/>
              <a:gd name="connsiteX2" fmla="*/ 9153174 w 9162699"/>
              <a:gd name="connsiteY2" fmla="*/ 3211877 h 3436243"/>
              <a:gd name="connsiteX3" fmla="*/ 8928808 w 9162699"/>
              <a:gd name="connsiteY3" fmla="*/ 3429893 h 3436243"/>
              <a:gd name="connsiteX4" fmla="*/ 214914 w 9162699"/>
              <a:gd name="connsiteY4" fmla="*/ 3436243 h 3436243"/>
              <a:gd name="connsiteX5" fmla="*/ 73 w 9162699"/>
              <a:gd name="connsiteY5" fmla="*/ 3237277 h 3436243"/>
              <a:gd name="connsiteX6" fmla="*/ 1057 w 9162699"/>
              <a:gd name="connsiteY6" fmla="*/ 0 h 343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699" h="3436243">
                <a:moveTo>
                  <a:pt x="1057" y="0"/>
                </a:moveTo>
                <a:lnTo>
                  <a:pt x="9162699" y="29"/>
                </a:lnTo>
                <a:cubicBezTo>
                  <a:pt x="9161641" y="481629"/>
                  <a:pt x="9154232" y="2730277"/>
                  <a:pt x="9153174" y="3211877"/>
                </a:cubicBezTo>
                <a:cubicBezTo>
                  <a:pt x="9153174" y="3346312"/>
                  <a:pt x="9063243" y="3429893"/>
                  <a:pt x="8928808" y="3429893"/>
                </a:cubicBezTo>
                <a:lnTo>
                  <a:pt x="214914" y="3436243"/>
                </a:lnTo>
                <a:cubicBezTo>
                  <a:pt x="80479" y="3436243"/>
                  <a:pt x="73" y="3371712"/>
                  <a:pt x="73" y="3237277"/>
                </a:cubicBezTo>
                <a:cubicBezTo>
                  <a:pt x="-393" y="2716985"/>
                  <a:pt x="1523" y="520292"/>
                  <a:pt x="1057" y="0"/>
                </a:cubicBez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900"/>
            </a:lvl1pPr>
          </a:lstStyle>
          <a:p>
            <a:endParaRPr lang="x-none" dirty="0"/>
          </a:p>
          <a:p>
            <a:endParaRPr lang="x-none" dirty="0"/>
          </a:p>
          <a:p>
            <a:r>
              <a:rPr lang="x-none" dirty="0"/>
              <a:t>Haga click en el ícono para incluir una imagen</a:t>
            </a:r>
          </a:p>
        </p:txBody>
      </p:sp>
      <p:sp>
        <p:nvSpPr>
          <p:cNvPr id="7" name="3 Marcador de texto">
            <a:extLst>
              <a:ext uri="{FF2B5EF4-FFF2-40B4-BE49-F238E27FC236}">
                <a16:creationId xmlns:a16="http://schemas.microsoft.com/office/drawing/2014/main" id="{23E6A1BB-72B5-C842-88F0-28CB4B79050E}"/>
              </a:ext>
            </a:extLst>
          </p:cNvPr>
          <p:cNvSpPr>
            <a:spLocks noGrp="1"/>
          </p:cNvSpPr>
          <p:nvPr>
            <p:ph type="body" sz="quarter" idx="32" hasCustomPrompt="1"/>
          </p:nvPr>
        </p:nvSpPr>
        <p:spPr>
          <a:xfrm>
            <a:off x="294951" y="3925263"/>
            <a:ext cx="7949457" cy="400110"/>
          </a:xfrm>
          <a:prstGeom prst="rect">
            <a:avLst/>
          </a:prstGeom>
        </p:spPr>
        <p:txBody>
          <a:bodyPr wrap="square">
            <a:spAutoFit/>
          </a:bodyPr>
          <a:lstStyle>
            <a:lvl1pPr marL="0" indent="0">
              <a:lnSpc>
                <a:spcPct val="100000"/>
              </a:lnSpc>
              <a:spcBef>
                <a:spcPts val="0"/>
              </a:spcBef>
              <a:buNone/>
              <a:defRPr sz="2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CARÁTULA INTERNA</a:t>
            </a:r>
            <a:endParaRPr lang="es-AR" dirty="0"/>
          </a:p>
        </p:txBody>
      </p:sp>
      <p:sp>
        <p:nvSpPr>
          <p:cNvPr id="8" name="3 Marcador de texto">
            <a:extLst>
              <a:ext uri="{FF2B5EF4-FFF2-40B4-BE49-F238E27FC236}">
                <a16:creationId xmlns:a16="http://schemas.microsoft.com/office/drawing/2014/main" id="{68FD51B1-D9B0-4047-925A-AA43501EC5B8}"/>
              </a:ext>
            </a:extLst>
          </p:cNvPr>
          <p:cNvSpPr>
            <a:spLocks noGrp="1"/>
          </p:cNvSpPr>
          <p:nvPr>
            <p:ph type="body" sz="quarter" idx="35" hasCustomPrompt="1"/>
          </p:nvPr>
        </p:nvSpPr>
        <p:spPr>
          <a:xfrm>
            <a:off x="314001" y="3664922"/>
            <a:ext cx="7930407" cy="246221"/>
          </a:xfrm>
          <a:prstGeom prst="rect">
            <a:avLst/>
          </a:prstGeom>
        </p:spPr>
        <p:txBody>
          <a:bodyPr wrap="square">
            <a:spAutoFit/>
          </a:bodyPr>
          <a:lstStyle>
            <a:lvl1pPr marL="0" indent="0">
              <a:lnSpc>
                <a:spcPct val="100000"/>
              </a:lnSpc>
              <a:spcBef>
                <a:spcPts val="0"/>
              </a:spcBef>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LA PRESENTACIÓN</a:t>
            </a:r>
          </a:p>
        </p:txBody>
      </p:sp>
      <p:grpSp>
        <p:nvGrpSpPr>
          <p:cNvPr id="10"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3717544"/>
            <a:ext cx="581946" cy="144000"/>
            <a:chOff x="574675" y="207963"/>
            <a:chExt cx="776288" cy="192087"/>
          </a:xfrm>
          <a:solidFill>
            <a:srgbClr val="0451E4"/>
          </a:solidFill>
        </p:grpSpPr>
        <p:sp>
          <p:nvSpPr>
            <p:cNvPr id="12"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13"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14"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3448273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IERRE IMAGEN">
    <p:spTree>
      <p:nvGrpSpPr>
        <p:cNvPr id="1" name=""/>
        <p:cNvGrpSpPr/>
        <p:nvPr/>
      </p:nvGrpSpPr>
      <p:grpSpPr>
        <a:xfrm>
          <a:off x="0" y="0"/>
          <a:ext cx="0" cy="0"/>
          <a:chOff x="0" y="0"/>
          <a:chExt cx="0" cy="0"/>
        </a:xfrm>
      </p:grpSpPr>
      <p:pic>
        <p:nvPicPr>
          <p:cNvPr id="2" name="1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
        <p:nvSpPr>
          <p:cNvPr id="11" name="Rectángulo 10">
            <a:extLst>
              <a:ext uri="{FF2B5EF4-FFF2-40B4-BE49-F238E27FC236}">
                <a16:creationId xmlns:a16="http://schemas.microsoft.com/office/drawing/2014/main" id="{406E6B3A-266A-4AF4-ABE0-2DA30B8671EB}"/>
              </a:ext>
            </a:extLst>
          </p:cNvPr>
          <p:cNvSpPr/>
          <p:nvPr userDrawn="1"/>
        </p:nvSpPr>
        <p:spPr>
          <a:xfrm>
            <a:off x="0" y="0"/>
            <a:ext cx="9144000" cy="5143500"/>
          </a:xfrm>
          <a:prstGeom prst="rect">
            <a:avLst/>
          </a:prstGeom>
          <a:solidFill>
            <a:srgbClr val="0451E4">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grpSp>
        <p:nvGrpSpPr>
          <p:cNvPr id="6" name="5 Grupo"/>
          <p:cNvGrpSpPr/>
          <p:nvPr userDrawn="1"/>
        </p:nvGrpSpPr>
        <p:grpSpPr>
          <a:xfrm>
            <a:off x="5735025" y="-4881"/>
            <a:ext cx="3460727" cy="4088797"/>
            <a:chOff x="5727405" y="-4881"/>
            <a:chExt cx="3460727" cy="4088797"/>
          </a:xfrm>
        </p:grpSpPr>
        <p:sp>
          <p:nvSpPr>
            <p:cNvPr id="5" name="Round Same Side Corner Rectangle 4">
              <a:extLst>
                <a:ext uri="{FF2B5EF4-FFF2-40B4-BE49-F238E27FC236}">
                  <a16:creationId xmlns:a16="http://schemas.microsoft.com/office/drawing/2014/main" id="{0857A6A2-4A25-4746-B581-0362998F6E12}"/>
                </a:ext>
              </a:extLst>
            </p:cNvPr>
            <p:cNvSpPr/>
            <p:nvPr userDrawn="1"/>
          </p:nvSpPr>
          <p:spPr>
            <a:xfrm rot="10800000">
              <a:off x="5727405" y="-4881"/>
              <a:ext cx="3422625" cy="4088797"/>
            </a:xfrm>
            <a:custGeom>
              <a:avLst/>
              <a:gdLst>
                <a:gd name="connsiteX0" fmla="*/ 264035 w 3243789"/>
                <a:gd name="connsiteY0" fmla="*/ 0 h 1584176"/>
                <a:gd name="connsiteX1" fmla="*/ 2979754 w 3243789"/>
                <a:gd name="connsiteY1" fmla="*/ 0 h 1584176"/>
                <a:gd name="connsiteX2" fmla="*/ 3243789 w 3243789"/>
                <a:gd name="connsiteY2" fmla="*/ 264035 h 1584176"/>
                <a:gd name="connsiteX3" fmla="*/ 3243789 w 3243789"/>
                <a:gd name="connsiteY3" fmla="*/ 1584176 h 1584176"/>
                <a:gd name="connsiteX4" fmla="*/ 3243789 w 3243789"/>
                <a:gd name="connsiteY4" fmla="*/ 1584176 h 1584176"/>
                <a:gd name="connsiteX5" fmla="*/ 0 w 3243789"/>
                <a:gd name="connsiteY5" fmla="*/ 1584176 h 1584176"/>
                <a:gd name="connsiteX6" fmla="*/ 0 w 3243789"/>
                <a:gd name="connsiteY6" fmla="*/ 1584176 h 1584176"/>
                <a:gd name="connsiteX7" fmla="*/ 0 w 3243789"/>
                <a:gd name="connsiteY7" fmla="*/ 264035 h 1584176"/>
                <a:gd name="connsiteX8" fmla="*/ 264035 w 3243789"/>
                <a:gd name="connsiteY8" fmla="*/ 0 h 1584176"/>
                <a:gd name="connsiteX0" fmla="*/ 264035 w 3243789"/>
                <a:gd name="connsiteY0" fmla="*/ 0 h 3612481"/>
                <a:gd name="connsiteX1" fmla="*/ 2979754 w 3243789"/>
                <a:gd name="connsiteY1" fmla="*/ 0 h 3612481"/>
                <a:gd name="connsiteX2" fmla="*/ 3243789 w 3243789"/>
                <a:gd name="connsiteY2" fmla="*/ 264035 h 3612481"/>
                <a:gd name="connsiteX3" fmla="*/ 3243789 w 3243789"/>
                <a:gd name="connsiteY3" fmla="*/ 1584176 h 3612481"/>
                <a:gd name="connsiteX4" fmla="*/ 3218851 w 3243789"/>
                <a:gd name="connsiteY4" fmla="*/ 3612481 h 3612481"/>
                <a:gd name="connsiteX5" fmla="*/ 0 w 3243789"/>
                <a:gd name="connsiteY5" fmla="*/ 1584176 h 3612481"/>
                <a:gd name="connsiteX6" fmla="*/ 0 w 3243789"/>
                <a:gd name="connsiteY6" fmla="*/ 1584176 h 3612481"/>
                <a:gd name="connsiteX7" fmla="*/ 0 w 3243789"/>
                <a:gd name="connsiteY7" fmla="*/ 264035 h 3612481"/>
                <a:gd name="connsiteX8" fmla="*/ 264035 w 3243789"/>
                <a:gd name="connsiteY8" fmla="*/ 0 h 3612481"/>
                <a:gd name="connsiteX0" fmla="*/ 264035 w 3243789"/>
                <a:gd name="connsiteY0" fmla="*/ 0 h 3612481"/>
                <a:gd name="connsiteX1" fmla="*/ 2979754 w 3243789"/>
                <a:gd name="connsiteY1" fmla="*/ 0 h 3612481"/>
                <a:gd name="connsiteX2" fmla="*/ 3243789 w 3243789"/>
                <a:gd name="connsiteY2" fmla="*/ 264035 h 3612481"/>
                <a:gd name="connsiteX3" fmla="*/ 3243789 w 3243789"/>
                <a:gd name="connsiteY3" fmla="*/ 1584176 h 3612481"/>
                <a:gd name="connsiteX4" fmla="*/ 3218851 w 3243789"/>
                <a:gd name="connsiteY4" fmla="*/ 3612481 h 3612481"/>
                <a:gd name="connsiteX5" fmla="*/ 0 w 3243789"/>
                <a:gd name="connsiteY5" fmla="*/ 1584176 h 3612481"/>
                <a:gd name="connsiteX6" fmla="*/ 0 w 3243789"/>
                <a:gd name="connsiteY6" fmla="*/ 1464187 h 3612481"/>
                <a:gd name="connsiteX7" fmla="*/ 0 w 3243789"/>
                <a:gd name="connsiteY7" fmla="*/ 264035 h 3612481"/>
                <a:gd name="connsiteX8" fmla="*/ 264035 w 3243789"/>
                <a:gd name="connsiteY8" fmla="*/ 0 h 3612481"/>
                <a:gd name="connsiteX0" fmla="*/ 280585 w 3260339"/>
                <a:gd name="connsiteY0" fmla="*/ 0 h 3612481"/>
                <a:gd name="connsiteX1" fmla="*/ 2996304 w 3260339"/>
                <a:gd name="connsiteY1" fmla="*/ 0 h 3612481"/>
                <a:gd name="connsiteX2" fmla="*/ 3260339 w 3260339"/>
                <a:gd name="connsiteY2" fmla="*/ 264035 h 3612481"/>
                <a:gd name="connsiteX3" fmla="*/ 3260339 w 3260339"/>
                <a:gd name="connsiteY3" fmla="*/ 1584176 h 3612481"/>
                <a:gd name="connsiteX4" fmla="*/ 3235401 w 3260339"/>
                <a:gd name="connsiteY4" fmla="*/ 3612481 h 3612481"/>
                <a:gd name="connsiteX5" fmla="*/ 0 w 3260339"/>
                <a:gd name="connsiteY5" fmla="*/ 3603303 h 3612481"/>
                <a:gd name="connsiteX6" fmla="*/ 16550 w 3260339"/>
                <a:gd name="connsiteY6" fmla="*/ 1464187 h 3612481"/>
                <a:gd name="connsiteX7" fmla="*/ 16550 w 3260339"/>
                <a:gd name="connsiteY7" fmla="*/ 264035 h 3612481"/>
                <a:gd name="connsiteX8" fmla="*/ 280585 w 3260339"/>
                <a:gd name="connsiteY8" fmla="*/ 0 h 3612481"/>
                <a:gd name="connsiteX0" fmla="*/ 280585 w 3260339"/>
                <a:gd name="connsiteY0" fmla="*/ 0 h 3617129"/>
                <a:gd name="connsiteX1" fmla="*/ 2996304 w 3260339"/>
                <a:gd name="connsiteY1" fmla="*/ 0 h 3617129"/>
                <a:gd name="connsiteX2" fmla="*/ 3260339 w 3260339"/>
                <a:gd name="connsiteY2" fmla="*/ 264035 h 3617129"/>
                <a:gd name="connsiteX3" fmla="*/ 3260339 w 3260339"/>
                <a:gd name="connsiteY3" fmla="*/ 1584176 h 3617129"/>
                <a:gd name="connsiteX4" fmla="*/ 3235401 w 3260339"/>
                <a:gd name="connsiteY4" fmla="*/ 3612481 h 3617129"/>
                <a:gd name="connsiteX5" fmla="*/ 0 w 3260339"/>
                <a:gd name="connsiteY5" fmla="*/ 3617129 h 3617129"/>
                <a:gd name="connsiteX6" fmla="*/ 16550 w 3260339"/>
                <a:gd name="connsiteY6" fmla="*/ 1464187 h 3617129"/>
                <a:gd name="connsiteX7" fmla="*/ 16550 w 3260339"/>
                <a:gd name="connsiteY7" fmla="*/ 264035 h 3617129"/>
                <a:gd name="connsiteX8" fmla="*/ 280585 w 3260339"/>
                <a:gd name="connsiteY8" fmla="*/ 0 h 36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0339" h="3617129">
                  <a:moveTo>
                    <a:pt x="280585" y="0"/>
                  </a:moveTo>
                  <a:lnTo>
                    <a:pt x="2996304" y="0"/>
                  </a:lnTo>
                  <a:cubicBezTo>
                    <a:pt x="3142127" y="0"/>
                    <a:pt x="3260339" y="118212"/>
                    <a:pt x="3260339" y="264035"/>
                  </a:cubicBezTo>
                  <a:lnTo>
                    <a:pt x="3260339" y="1584176"/>
                  </a:lnTo>
                  <a:lnTo>
                    <a:pt x="3235401" y="3612481"/>
                  </a:lnTo>
                  <a:lnTo>
                    <a:pt x="0" y="3617129"/>
                  </a:lnTo>
                  <a:lnTo>
                    <a:pt x="16550" y="1464187"/>
                  </a:lnTo>
                  <a:lnTo>
                    <a:pt x="16550" y="264035"/>
                  </a:lnTo>
                  <a:cubicBezTo>
                    <a:pt x="16550" y="118212"/>
                    <a:pt x="134762" y="0"/>
                    <a:pt x="280585"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 name="TextBox 3">
              <a:extLst>
                <a:ext uri="{FF2B5EF4-FFF2-40B4-BE49-F238E27FC236}">
                  <a16:creationId xmlns:a16="http://schemas.microsoft.com/office/drawing/2014/main" id="{0A38A3AF-4AB7-ED4E-B7EE-C287F014CDD8}"/>
                </a:ext>
              </a:extLst>
            </p:cNvPr>
            <p:cNvSpPr txBox="1"/>
            <p:nvPr userDrawn="1"/>
          </p:nvSpPr>
          <p:spPr>
            <a:xfrm>
              <a:off x="5947772" y="555526"/>
              <a:ext cx="3240360" cy="3416320"/>
            </a:xfrm>
            <a:prstGeom prst="rect">
              <a:avLst/>
            </a:prstGeom>
            <a:noFill/>
          </p:spPr>
          <p:txBody>
            <a:bodyPr wrap="square" rtlCol="0">
              <a:spAutoFit/>
            </a:bodyPr>
            <a:lstStyle/>
            <a:p>
              <a:pPr>
                <a:lnSpc>
                  <a:spcPct val="100000"/>
                </a:lnSpc>
              </a:pPr>
              <a:r>
                <a:rPr lang="x-none" sz="1200" b="1" i="0" dirty="0">
                  <a:solidFill>
                    <a:schemeClr val="bg1"/>
                  </a:solidFill>
                  <a:latin typeface="Arial" panose="020B0604020202020204" pitchFamily="34" charset="0"/>
                  <a:cs typeface="Arial" panose="020B0604020202020204" pitchFamily="34" charset="0"/>
                </a:rPr>
                <a:t>OPCIÓN CIERRE</a:t>
              </a:r>
            </a:p>
            <a:p>
              <a:pPr>
                <a:lnSpc>
                  <a:spcPct val="100000"/>
                </a:lnSpc>
              </a:pPr>
              <a:r>
                <a:rPr lang="x-none" sz="1200" b="1" i="0" dirty="0">
                  <a:solidFill>
                    <a:schemeClr val="bg1"/>
                  </a:solidFill>
                  <a:latin typeface="Arial" panose="020B0604020202020204" pitchFamily="34" charset="0"/>
                  <a:cs typeface="Arial" panose="020B0604020202020204" pitchFamily="34" charset="0"/>
                </a:rPr>
                <a:t>CON IMAGEN</a:t>
              </a:r>
            </a:p>
            <a:p>
              <a:pPr>
                <a:lnSpc>
                  <a:spcPct val="100000"/>
                </a:lnSpc>
              </a:pPr>
              <a:endParaRPr lang="x-none" sz="1200" b="1" i="0" dirty="0">
                <a:solidFill>
                  <a:schemeClr val="bg1"/>
                </a:solidFill>
                <a:latin typeface="Arial" panose="020B0604020202020204" pitchFamily="34" charset="0"/>
                <a:cs typeface="Arial" panose="020B0604020202020204" pitchFamily="34" charset="0"/>
              </a:endParaRPr>
            </a:p>
            <a:p>
              <a:pPr>
                <a:lnSpc>
                  <a:spcPct val="100000"/>
                </a:lnSpc>
              </a:pPr>
              <a:r>
                <a:rPr lang="x-none" sz="1200" b="1" i="0" dirty="0">
                  <a:solidFill>
                    <a:schemeClr val="bg1"/>
                  </a:solidFill>
                  <a:latin typeface="Arial" panose="020B0604020202020204" pitchFamily="34" charset="0"/>
                  <a:cs typeface="Arial" panose="020B0604020202020204" pitchFamily="34" charset="0"/>
                </a:rPr>
                <a:t>Importante</a:t>
              </a:r>
            </a:p>
            <a:p>
              <a:pPr>
                <a:lnSpc>
                  <a:spcPct val="100000"/>
                </a:lnSpc>
              </a:pPr>
              <a:r>
                <a:rPr lang="x-none" sz="1200" dirty="0">
                  <a:solidFill>
                    <a:schemeClr val="bg1"/>
                  </a:solidFill>
                </a:rPr>
                <a:t>El reemplazo de la imagen de fondo </a:t>
              </a:r>
              <a:br>
                <a:rPr lang="x-none" sz="1200" dirty="0">
                  <a:solidFill>
                    <a:schemeClr val="bg1"/>
                  </a:solidFill>
                </a:rPr>
              </a:br>
              <a:r>
                <a:rPr lang="x-none" sz="1200" dirty="0">
                  <a:solidFill>
                    <a:schemeClr val="bg1"/>
                  </a:solidFill>
                </a:rPr>
                <a:t>se realiza desde el patrón de diapositivas.</a:t>
              </a:r>
            </a:p>
            <a:p>
              <a:pPr>
                <a:lnSpc>
                  <a:spcPct val="100000"/>
                </a:lnSpc>
              </a:pPr>
              <a:endParaRPr lang="x-none" sz="1200" dirty="0">
                <a:solidFill>
                  <a:schemeClr val="bg1"/>
                </a:solidFill>
              </a:endParaRPr>
            </a:p>
            <a:p>
              <a:pPr>
                <a:lnSpc>
                  <a:spcPct val="100000"/>
                </a:lnSpc>
              </a:pPr>
              <a:r>
                <a:rPr lang="x-none" sz="1200" b="1" i="0" dirty="0">
                  <a:solidFill>
                    <a:schemeClr val="bg1"/>
                  </a:solidFill>
                  <a:latin typeface="Arial" panose="020B0604020202020204" pitchFamily="34" charset="0"/>
                  <a:cs typeface="Arial" panose="020B0604020202020204" pitchFamily="34" charset="0"/>
                </a:rPr>
                <a:t>Instrucciones</a:t>
              </a: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“Vista” &gt; ”Patrón de diapositivas”.</a:t>
              </a: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Seleccionar </a:t>
              </a:r>
              <a:r>
                <a:rPr lang="x-none" sz="1200" b="0" i="0">
                  <a:solidFill>
                    <a:schemeClr val="bg1"/>
                  </a:solidFill>
                  <a:latin typeface="Arial" panose="020B0604020202020204" pitchFamily="34" charset="0"/>
                  <a:cs typeface="Arial" panose="020B0604020202020204" pitchFamily="34" charset="0"/>
                </a:rPr>
                <a:t>la </a:t>
              </a:r>
              <a:r>
                <a:rPr lang="es-ES" sz="1200" b="0" i="0" dirty="0">
                  <a:solidFill>
                    <a:schemeClr val="bg1"/>
                  </a:solidFill>
                  <a:latin typeface="Arial" panose="020B0604020202020204" pitchFamily="34" charset="0"/>
                  <a:cs typeface="Arial" panose="020B0604020202020204" pitchFamily="34" charset="0"/>
                </a:rPr>
                <a:t>máscara</a:t>
              </a:r>
              <a:r>
                <a:rPr lang="x-none" sz="1200" b="0" i="0">
                  <a:solidFill>
                    <a:schemeClr val="bg1"/>
                  </a:solidFill>
                  <a:latin typeface="Arial" panose="020B0604020202020204" pitchFamily="34" charset="0"/>
                  <a:cs typeface="Arial" panose="020B0604020202020204" pitchFamily="34" charset="0"/>
                </a:rPr>
                <a:t> </a:t>
              </a:r>
              <a:br>
                <a:rPr lang="es-ES" sz="1200" b="0" i="0" dirty="0">
                  <a:solidFill>
                    <a:schemeClr val="bg1"/>
                  </a:solidFill>
                  <a:latin typeface="Arial" panose="020B0604020202020204" pitchFamily="34" charset="0"/>
                  <a:cs typeface="Arial" panose="020B0604020202020204" pitchFamily="34" charset="0"/>
                </a:rPr>
              </a:br>
              <a:r>
                <a:rPr lang="x-none" sz="1200" b="0" i="0">
                  <a:solidFill>
                    <a:schemeClr val="bg1"/>
                  </a:solidFill>
                  <a:latin typeface="Arial" panose="020B0604020202020204" pitchFamily="34" charset="0"/>
                  <a:cs typeface="Arial" panose="020B0604020202020204" pitchFamily="34" charset="0"/>
                </a:rPr>
                <a:t>con </a:t>
              </a:r>
              <a:r>
                <a:rPr lang="es-ES" sz="1200" b="0" i="0" dirty="0">
                  <a:solidFill>
                    <a:schemeClr val="bg1"/>
                  </a:solidFill>
                  <a:latin typeface="Arial" panose="020B0604020202020204" pitchFamily="34" charset="0"/>
                  <a:cs typeface="Arial" panose="020B0604020202020204" pitchFamily="34" charset="0"/>
                </a:rPr>
                <a:t>transparencia de color</a:t>
              </a:r>
              <a:r>
                <a:rPr lang="x-none" sz="1200" b="0" i="0">
                  <a:solidFill>
                    <a:schemeClr val="bg1"/>
                  </a:solidFill>
                  <a:latin typeface="Arial" panose="020B0604020202020204" pitchFamily="34" charset="0"/>
                  <a:cs typeface="Arial" panose="020B0604020202020204" pitchFamily="34" charset="0"/>
                </a:rPr>
                <a:t>.</a:t>
              </a:r>
              <a:endParaRPr lang="x-none" sz="1200" b="0" i="0" dirty="0">
                <a:solidFill>
                  <a:schemeClr val="bg1"/>
                </a:solidFill>
                <a:latin typeface="Arial" panose="020B0604020202020204" pitchFamily="34" charset="0"/>
                <a:cs typeface="Arial" panose="020B0604020202020204" pitchFamily="34" charset="0"/>
              </a:endParaRP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Luego </a:t>
              </a:r>
              <a:r>
                <a:rPr lang="x-none" sz="1200" b="0" i="0">
                  <a:solidFill>
                    <a:schemeClr val="bg1"/>
                  </a:solidFill>
                  <a:latin typeface="Arial" panose="020B0604020202020204" pitchFamily="34" charset="0"/>
                  <a:cs typeface="Arial" panose="020B0604020202020204" pitchFamily="34" charset="0"/>
                </a:rPr>
                <a:t>click derecho</a:t>
              </a:r>
              <a:r>
                <a:rPr lang="es-ES" sz="1200" b="0" i="0" baseline="0" dirty="0">
                  <a:solidFill>
                    <a:schemeClr val="bg1"/>
                  </a:solidFill>
                  <a:latin typeface="Arial" panose="020B0604020202020204" pitchFamily="34" charset="0"/>
                  <a:cs typeface="Arial" panose="020B0604020202020204" pitchFamily="34" charset="0"/>
                </a:rPr>
                <a:t> </a:t>
              </a:r>
              <a:br>
                <a:rPr lang="es-ES" sz="1200" b="0" i="0" baseline="0" dirty="0">
                  <a:solidFill>
                    <a:schemeClr val="bg1"/>
                  </a:solidFill>
                  <a:latin typeface="Arial" panose="020B0604020202020204" pitchFamily="34" charset="0"/>
                  <a:cs typeface="Arial" panose="020B0604020202020204" pitchFamily="34" charset="0"/>
                </a:rPr>
              </a:br>
              <a:r>
                <a:rPr lang="es-ES" sz="1200" b="0" i="0" baseline="0" dirty="0">
                  <a:solidFill>
                    <a:schemeClr val="bg1"/>
                  </a:solidFill>
                  <a:latin typeface="Arial" panose="020B0604020202020204" pitchFamily="34" charset="0"/>
                  <a:cs typeface="Arial" panose="020B0604020202020204" pitchFamily="34" charset="0"/>
                </a:rPr>
                <a:t>y s</a:t>
              </a:r>
              <a:r>
                <a:rPr lang="x-none" sz="1200" b="0" i="0">
                  <a:solidFill>
                    <a:schemeClr val="bg1"/>
                  </a:solidFill>
                  <a:latin typeface="Arial" panose="020B0604020202020204" pitchFamily="34" charset="0"/>
                  <a:cs typeface="Arial" panose="020B0604020202020204" pitchFamily="34" charset="0"/>
                </a:rPr>
                <a:t>eleccionar “</a:t>
              </a:r>
              <a:r>
                <a:rPr lang="x-none" sz="1200" b="0" i="0" dirty="0">
                  <a:solidFill>
                    <a:schemeClr val="bg1"/>
                  </a:solidFill>
                  <a:latin typeface="Arial" panose="020B0604020202020204" pitchFamily="34" charset="0"/>
                  <a:cs typeface="Arial" panose="020B0604020202020204" pitchFamily="34" charset="0"/>
                </a:rPr>
                <a:t>Enviar al fondo”.</a:t>
              </a:r>
            </a:p>
            <a:p>
              <a:pPr marL="228600" indent="-228600">
                <a:lnSpc>
                  <a:spcPct val="100000"/>
                </a:lnSpc>
                <a:buAutoNum type="arabicPeriod"/>
              </a:pPr>
              <a:r>
                <a:rPr lang="es-ES" sz="1200" b="0" i="0" dirty="0">
                  <a:solidFill>
                    <a:schemeClr val="bg1"/>
                  </a:solidFill>
                  <a:latin typeface="Arial" panose="020B0604020202020204" pitchFamily="34" charset="0"/>
                  <a:cs typeface="Arial" panose="020B0604020202020204" pitchFamily="34" charset="0"/>
                </a:rPr>
                <a:t>Seleccionar</a:t>
              </a:r>
              <a:r>
                <a:rPr lang="es-ES" sz="1200" b="0" i="0" baseline="0" dirty="0">
                  <a:solidFill>
                    <a:schemeClr val="bg1"/>
                  </a:solidFill>
                  <a:latin typeface="Arial" panose="020B0604020202020204" pitchFamily="34" charset="0"/>
                  <a:cs typeface="Arial" panose="020B0604020202020204" pitchFamily="34" charset="0"/>
                </a:rPr>
                <a:t> y b</a:t>
              </a:r>
              <a:r>
                <a:rPr lang="x-none" sz="1200" b="0" i="0">
                  <a:solidFill>
                    <a:schemeClr val="bg1"/>
                  </a:solidFill>
                  <a:latin typeface="Arial" panose="020B0604020202020204" pitchFamily="34" charset="0"/>
                  <a:cs typeface="Arial" panose="020B0604020202020204" pitchFamily="34" charset="0"/>
                </a:rPr>
                <a:t>orrar </a:t>
              </a:r>
              <a:br>
                <a:rPr lang="es-ES" sz="1200" b="0" i="0" dirty="0">
                  <a:solidFill>
                    <a:schemeClr val="bg1"/>
                  </a:solidFill>
                  <a:latin typeface="Arial" panose="020B0604020202020204" pitchFamily="34" charset="0"/>
                  <a:cs typeface="Arial" panose="020B0604020202020204" pitchFamily="34" charset="0"/>
                </a:rPr>
              </a:br>
              <a:r>
                <a:rPr lang="x-none" sz="1200" b="0" i="0">
                  <a:solidFill>
                    <a:schemeClr val="bg1"/>
                  </a:solidFill>
                  <a:latin typeface="Arial" panose="020B0604020202020204" pitchFamily="34" charset="0"/>
                  <a:cs typeface="Arial" panose="020B0604020202020204" pitchFamily="34" charset="0"/>
                </a:rPr>
                <a:t>la imagen de </a:t>
              </a:r>
              <a:r>
                <a:rPr lang="x-none" sz="1200" b="0" i="0" dirty="0">
                  <a:solidFill>
                    <a:schemeClr val="bg1"/>
                  </a:solidFill>
                  <a:latin typeface="Arial" panose="020B0604020202020204" pitchFamily="34" charset="0"/>
                  <a:cs typeface="Arial" panose="020B0604020202020204" pitchFamily="34" charset="0"/>
                </a:rPr>
                <a:t>ejemplo.</a:t>
              </a: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Insertar la imagen deseada.</a:t>
              </a: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Enviarla al fondo </a:t>
              </a:r>
              <a:r>
                <a:rPr lang="x-none" sz="1200" b="0" i="0">
                  <a:solidFill>
                    <a:schemeClr val="bg1"/>
                  </a:solidFill>
                  <a:latin typeface="Arial" panose="020B0604020202020204" pitchFamily="34" charset="0"/>
                  <a:cs typeface="Arial" panose="020B0604020202020204" pitchFamily="34" charset="0"/>
                </a:rPr>
                <a:t>(paso</a:t>
              </a:r>
              <a:r>
                <a:rPr lang="es-ES" sz="1200" b="0" i="0" baseline="0" dirty="0">
                  <a:solidFill>
                    <a:schemeClr val="bg1"/>
                  </a:solidFill>
                  <a:latin typeface="Arial" panose="020B0604020202020204" pitchFamily="34" charset="0"/>
                  <a:cs typeface="Arial" panose="020B0604020202020204" pitchFamily="34" charset="0"/>
                </a:rPr>
                <a:t> 3</a:t>
              </a:r>
              <a:r>
                <a:rPr lang="x-none" sz="1200" b="0" i="0">
                  <a:solidFill>
                    <a:schemeClr val="bg1"/>
                  </a:solidFill>
                  <a:latin typeface="Arial" panose="020B0604020202020204" pitchFamily="34" charset="0"/>
                  <a:cs typeface="Arial" panose="020B0604020202020204" pitchFamily="34" charset="0"/>
                </a:rPr>
                <a:t>).</a:t>
              </a:r>
              <a:endParaRPr lang="x-none" sz="1200" b="0" i="0" dirty="0">
                <a:solidFill>
                  <a:schemeClr val="bg1"/>
                </a:solidFill>
                <a:latin typeface="Arial" panose="020B0604020202020204" pitchFamily="34" charset="0"/>
                <a:cs typeface="Arial" panose="020B0604020202020204" pitchFamily="34" charset="0"/>
              </a:endParaRP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Borrar estas instrucciones.</a:t>
              </a:r>
            </a:p>
          </p:txBody>
        </p:sp>
      </p:grpSp>
      <p:grpSp>
        <p:nvGrpSpPr>
          <p:cNvPr id="28"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3851920" y="2424619"/>
            <a:ext cx="1415131" cy="350167"/>
            <a:chOff x="574675" y="207963"/>
            <a:chExt cx="776288" cy="192087"/>
          </a:xfrm>
          <a:solidFill>
            <a:schemeClr val="bg1"/>
          </a:solidFill>
        </p:grpSpPr>
        <p:sp>
          <p:nvSpPr>
            <p:cNvPr id="29"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0"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1"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146910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S (mantenerla oculta o borrarla)">
    <p:bg>
      <p:bgPr>
        <a:solidFill>
          <a:schemeClr val="bg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4831421-F9F7-0D4A-9039-B1CF1CDF07D1}"/>
              </a:ext>
            </a:extLst>
          </p:cNvPr>
          <p:cNvSpPr/>
          <p:nvPr userDrawn="1"/>
        </p:nvSpPr>
        <p:spPr>
          <a:xfrm>
            <a:off x="0" y="339502"/>
            <a:ext cx="9144000" cy="457241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4" name="Rectángulo: una sola esquina redondeada 43">
            <a:extLst>
              <a:ext uri="{FF2B5EF4-FFF2-40B4-BE49-F238E27FC236}">
                <a16:creationId xmlns:a16="http://schemas.microsoft.com/office/drawing/2014/main" id="{C8106911-BCC5-440F-B6CA-2AB0DB1A35DA}"/>
              </a:ext>
            </a:extLst>
          </p:cNvPr>
          <p:cNvSpPr/>
          <p:nvPr userDrawn="1"/>
        </p:nvSpPr>
        <p:spPr>
          <a:xfrm>
            <a:off x="1" y="4698311"/>
            <a:ext cx="1112805" cy="320451"/>
          </a:xfrm>
          <a:prstGeom prst="round1Rect">
            <a:avLst>
              <a:gd name="adj" fmla="val 44905"/>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2" name="Rectángulo: una sola esquina redondeada 1">
            <a:extLst>
              <a:ext uri="{FF2B5EF4-FFF2-40B4-BE49-F238E27FC236}">
                <a16:creationId xmlns:a16="http://schemas.microsoft.com/office/drawing/2014/main" id="{9B3EE372-697D-4C57-ADF0-45AE8A168005}"/>
              </a:ext>
            </a:extLst>
          </p:cNvPr>
          <p:cNvSpPr/>
          <p:nvPr userDrawn="1"/>
        </p:nvSpPr>
        <p:spPr>
          <a:xfrm>
            <a:off x="1" y="4823048"/>
            <a:ext cx="7164288" cy="320451"/>
          </a:xfrm>
          <a:prstGeom prst="round1Rect">
            <a:avLst>
              <a:gd name="adj" fmla="val 44905"/>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31" name="Round Same Side Corner Rectangle 30">
            <a:extLst>
              <a:ext uri="{FF2B5EF4-FFF2-40B4-BE49-F238E27FC236}">
                <a16:creationId xmlns:a16="http://schemas.microsoft.com/office/drawing/2014/main" id="{4E5DA79C-286E-CC45-B517-AA7628B6AF0D}"/>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51" name="193 CuadroTexto">
            <a:extLst>
              <a:ext uri="{FF2B5EF4-FFF2-40B4-BE49-F238E27FC236}">
                <a16:creationId xmlns:a16="http://schemas.microsoft.com/office/drawing/2014/main" id="{55685EA5-1912-404E-8E72-672A7A809A50}"/>
              </a:ext>
            </a:extLst>
          </p:cNvPr>
          <p:cNvSpPr txBox="1"/>
          <p:nvPr userDrawn="1"/>
        </p:nvSpPr>
        <p:spPr>
          <a:xfrm>
            <a:off x="160760" y="4716200"/>
            <a:ext cx="961062" cy="215444"/>
          </a:xfrm>
          <a:prstGeom prst="rect">
            <a:avLst/>
          </a:prstGeom>
          <a:noFill/>
        </p:spPr>
        <p:txBody>
          <a:bodyPr wrap="square" rtlCol="0">
            <a:spAutoFit/>
          </a:bodyPr>
          <a:lstStyle/>
          <a:p>
            <a:pPr>
              <a:spcBef>
                <a:spcPts val="600"/>
              </a:spcBef>
            </a:pPr>
            <a:r>
              <a:rPr lang="es-AR" sz="800" b="1" dirty="0">
                <a:solidFill>
                  <a:schemeClr val="bg1"/>
                </a:solidFill>
              </a:rPr>
              <a:t>IMPORTANTE</a:t>
            </a:r>
          </a:p>
        </p:txBody>
      </p:sp>
      <p:sp>
        <p:nvSpPr>
          <p:cNvPr id="52" name="193 CuadroTexto">
            <a:extLst>
              <a:ext uri="{FF2B5EF4-FFF2-40B4-BE49-F238E27FC236}">
                <a16:creationId xmlns:a16="http://schemas.microsoft.com/office/drawing/2014/main" id="{74C099B2-77D7-47A3-9C66-26FE976DF219}"/>
              </a:ext>
            </a:extLst>
          </p:cNvPr>
          <p:cNvSpPr txBox="1"/>
          <p:nvPr userDrawn="1"/>
        </p:nvSpPr>
        <p:spPr>
          <a:xfrm>
            <a:off x="160759" y="4890034"/>
            <a:ext cx="6931521" cy="215444"/>
          </a:xfrm>
          <a:prstGeom prst="rect">
            <a:avLst/>
          </a:prstGeom>
          <a:noFill/>
        </p:spPr>
        <p:txBody>
          <a:bodyPr wrap="square" rtlCol="0">
            <a:spAutoFit/>
          </a:bodyPr>
          <a:lstStyle/>
          <a:p>
            <a:pPr>
              <a:spcBef>
                <a:spcPts val="600"/>
              </a:spcBef>
            </a:pPr>
            <a:r>
              <a:rPr lang="es-AR" sz="800" b="1" dirty="0">
                <a:solidFill>
                  <a:schemeClr val="bg1"/>
                </a:solidFill>
              </a:rPr>
              <a:t>Solo </a:t>
            </a:r>
            <a:r>
              <a:rPr lang="es-AR" sz="800" dirty="0">
                <a:solidFill>
                  <a:schemeClr val="bg1"/>
                </a:solidFill>
              </a:rPr>
              <a:t>para uso en presentaciones creadas en </a:t>
            </a:r>
            <a:r>
              <a:rPr lang="es-AR" sz="800" dirty="0" err="1">
                <a:solidFill>
                  <a:schemeClr val="bg1"/>
                </a:solidFill>
              </a:rPr>
              <a:t>Powerpoint</a:t>
            </a:r>
            <a:r>
              <a:rPr lang="es-AR" sz="800" dirty="0">
                <a:solidFill>
                  <a:schemeClr val="bg1"/>
                </a:solidFill>
              </a:rPr>
              <a:t>. Para aplicar estos logos en otros soportes </a:t>
            </a:r>
            <a:r>
              <a:rPr lang="es-AR" sz="800" dirty="0" err="1">
                <a:solidFill>
                  <a:schemeClr val="bg1"/>
                </a:solidFill>
              </a:rPr>
              <a:t>comunicate</a:t>
            </a:r>
            <a:r>
              <a:rPr lang="es-AR" sz="800" dirty="0">
                <a:solidFill>
                  <a:schemeClr val="bg1"/>
                </a:solidFill>
              </a:rPr>
              <a:t> con el área de Imagen Corporativa.</a:t>
            </a:r>
          </a:p>
        </p:txBody>
      </p:sp>
      <p:sp>
        <p:nvSpPr>
          <p:cNvPr id="32"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30" name="1 CuadroTexto">
            <a:extLst>
              <a:ext uri="{FF2B5EF4-FFF2-40B4-BE49-F238E27FC236}">
                <a16:creationId xmlns:a16="http://schemas.microsoft.com/office/drawing/2014/main" id="{22B54EC5-9B28-CF47-A467-0F53B6ABF8BD}"/>
              </a:ext>
            </a:extLst>
          </p:cNvPr>
          <p:cNvSpPr txBox="1"/>
          <p:nvPr userDrawn="1"/>
        </p:nvSpPr>
        <p:spPr>
          <a:xfrm>
            <a:off x="420639" y="149900"/>
            <a:ext cx="1785104" cy="261610"/>
          </a:xfrm>
          <a:prstGeom prst="rect">
            <a:avLst/>
          </a:prstGeom>
          <a:noFill/>
        </p:spPr>
        <p:txBody>
          <a:bodyPr wrap="none" lIns="0" rtlCol="0">
            <a:spAutoFit/>
          </a:bodyPr>
          <a:lstStyle/>
          <a:p>
            <a:r>
              <a:rPr lang="es-ES" sz="1100" b="1" dirty="0">
                <a:solidFill>
                  <a:schemeClr val="tx1"/>
                </a:solidFill>
              </a:rPr>
              <a:t>LOGOS CORPORATIVOS</a:t>
            </a:r>
          </a:p>
        </p:txBody>
      </p:sp>
      <p:sp>
        <p:nvSpPr>
          <p:cNvPr id="45" name="56 CuadroTexto">
            <a:extLst>
              <a:ext uri="{FF2B5EF4-FFF2-40B4-BE49-F238E27FC236}">
                <a16:creationId xmlns:a16="http://schemas.microsoft.com/office/drawing/2014/main" id="{42BFC28D-19E8-457F-87DD-C1DD91D485EC}"/>
              </a:ext>
            </a:extLst>
          </p:cNvPr>
          <p:cNvSpPr txBox="1"/>
          <p:nvPr userDrawn="1"/>
        </p:nvSpPr>
        <p:spPr>
          <a:xfrm>
            <a:off x="200137" y="679387"/>
            <a:ext cx="484428" cy="276999"/>
          </a:xfrm>
          <a:prstGeom prst="rect">
            <a:avLst/>
          </a:prstGeom>
          <a:noFill/>
        </p:spPr>
        <p:txBody>
          <a:bodyPr wrap="none" rtlCol="0">
            <a:spAutoFit/>
          </a:bodyPr>
          <a:lstStyle/>
          <a:p>
            <a:r>
              <a:rPr lang="es-AR" sz="1200" dirty="0">
                <a:solidFill>
                  <a:schemeClr val="tx1">
                    <a:lumMod val="50000"/>
                    <a:lumOff val="50000"/>
                  </a:schemeClr>
                </a:solidFill>
              </a:rPr>
              <a:t>YPF</a:t>
            </a:r>
          </a:p>
        </p:txBody>
      </p:sp>
      <p:cxnSp>
        <p:nvCxnSpPr>
          <p:cNvPr id="46" name="57 Conector recto">
            <a:extLst>
              <a:ext uri="{FF2B5EF4-FFF2-40B4-BE49-F238E27FC236}">
                <a16:creationId xmlns:a16="http://schemas.microsoft.com/office/drawing/2014/main" id="{25D9A471-1011-48AB-8B8E-09165976F23A}"/>
              </a:ext>
            </a:extLst>
          </p:cNvPr>
          <p:cNvCxnSpPr/>
          <p:nvPr userDrawn="1"/>
        </p:nvCxnSpPr>
        <p:spPr>
          <a:xfrm>
            <a:off x="285922" y="942636"/>
            <a:ext cx="3296223"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7" name="58 CuadroTexto">
            <a:extLst>
              <a:ext uri="{FF2B5EF4-FFF2-40B4-BE49-F238E27FC236}">
                <a16:creationId xmlns:a16="http://schemas.microsoft.com/office/drawing/2014/main" id="{E001B4DF-BB5A-4CFC-815E-EF858BDA4981}"/>
              </a:ext>
            </a:extLst>
          </p:cNvPr>
          <p:cNvSpPr txBox="1"/>
          <p:nvPr userDrawn="1"/>
        </p:nvSpPr>
        <p:spPr>
          <a:xfrm>
            <a:off x="6635292" y="3664570"/>
            <a:ext cx="632224" cy="276999"/>
          </a:xfrm>
          <a:prstGeom prst="rect">
            <a:avLst/>
          </a:prstGeom>
          <a:noFill/>
        </p:spPr>
        <p:txBody>
          <a:bodyPr wrap="none" rtlCol="0">
            <a:spAutoFit/>
          </a:bodyPr>
          <a:lstStyle/>
          <a:p>
            <a:r>
              <a:rPr lang="es-AR" sz="1200" dirty="0">
                <a:solidFill>
                  <a:schemeClr val="tx1">
                    <a:lumMod val="50000"/>
                    <a:lumOff val="50000"/>
                  </a:schemeClr>
                </a:solidFill>
              </a:rPr>
              <a:t>Y-TEC</a:t>
            </a:r>
          </a:p>
        </p:txBody>
      </p:sp>
      <p:sp>
        <p:nvSpPr>
          <p:cNvPr id="48" name="59 CuadroTexto">
            <a:extLst>
              <a:ext uri="{FF2B5EF4-FFF2-40B4-BE49-F238E27FC236}">
                <a16:creationId xmlns:a16="http://schemas.microsoft.com/office/drawing/2014/main" id="{BFAB2669-25CA-4C3F-A81D-EB04E54086D6}"/>
              </a:ext>
            </a:extLst>
          </p:cNvPr>
          <p:cNvSpPr txBox="1"/>
          <p:nvPr userDrawn="1"/>
        </p:nvSpPr>
        <p:spPr>
          <a:xfrm>
            <a:off x="3995936" y="679387"/>
            <a:ext cx="806631" cy="276999"/>
          </a:xfrm>
          <a:prstGeom prst="rect">
            <a:avLst/>
          </a:prstGeom>
          <a:noFill/>
        </p:spPr>
        <p:txBody>
          <a:bodyPr wrap="none" rtlCol="0">
            <a:spAutoFit/>
          </a:bodyPr>
          <a:lstStyle/>
          <a:p>
            <a:r>
              <a:rPr lang="es-AR" sz="1200" dirty="0">
                <a:solidFill>
                  <a:schemeClr val="tx1">
                    <a:lumMod val="50000"/>
                    <a:lumOff val="50000"/>
                  </a:schemeClr>
                </a:solidFill>
              </a:rPr>
              <a:t>Servicios</a:t>
            </a:r>
          </a:p>
        </p:txBody>
      </p:sp>
      <p:cxnSp>
        <p:nvCxnSpPr>
          <p:cNvPr id="49" name="60 Conector recto">
            <a:extLst>
              <a:ext uri="{FF2B5EF4-FFF2-40B4-BE49-F238E27FC236}">
                <a16:creationId xmlns:a16="http://schemas.microsoft.com/office/drawing/2014/main" id="{A0CADB7B-74B5-4609-B643-414C6D6BF631}"/>
              </a:ext>
            </a:extLst>
          </p:cNvPr>
          <p:cNvCxnSpPr/>
          <p:nvPr userDrawn="1"/>
        </p:nvCxnSpPr>
        <p:spPr>
          <a:xfrm>
            <a:off x="4081721" y="942636"/>
            <a:ext cx="4699604"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4" name="61 CuadroTexto">
            <a:extLst>
              <a:ext uri="{FF2B5EF4-FFF2-40B4-BE49-F238E27FC236}">
                <a16:creationId xmlns:a16="http://schemas.microsoft.com/office/drawing/2014/main" id="{FC829F35-0B70-488F-A4D3-770210C3398D}"/>
              </a:ext>
            </a:extLst>
          </p:cNvPr>
          <p:cNvSpPr txBox="1"/>
          <p:nvPr userDrawn="1"/>
        </p:nvSpPr>
        <p:spPr>
          <a:xfrm>
            <a:off x="3903756" y="3664570"/>
            <a:ext cx="1239891" cy="276999"/>
          </a:xfrm>
          <a:prstGeom prst="rect">
            <a:avLst/>
          </a:prstGeom>
          <a:noFill/>
        </p:spPr>
        <p:txBody>
          <a:bodyPr wrap="none" rtlCol="0">
            <a:spAutoFit/>
          </a:bodyPr>
          <a:lstStyle/>
          <a:p>
            <a:r>
              <a:rPr lang="es-AR" sz="1200" dirty="0">
                <a:solidFill>
                  <a:schemeClr val="tx1">
                    <a:lumMod val="50000"/>
                    <a:lumOff val="50000"/>
                  </a:schemeClr>
                </a:solidFill>
              </a:rPr>
              <a:t>Fundación YPF</a:t>
            </a:r>
          </a:p>
        </p:txBody>
      </p:sp>
      <p:cxnSp>
        <p:nvCxnSpPr>
          <p:cNvPr id="65" name="62 Conector recto">
            <a:extLst>
              <a:ext uri="{FF2B5EF4-FFF2-40B4-BE49-F238E27FC236}">
                <a16:creationId xmlns:a16="http://schemas.microsoft.com/office/drawing/2014/main" id="{57FBFB45-819F-46FF-AD6D-F7C726C6CF28}"/>
              </a:ext>
            </a:extLst>
          </p:cNvPr>
          <p:cNvCxnSpPr/>
          <p:nvPr userDrawn="1"/>
        </p:nvCxnSpPr>
        <p:spPr>
          <a:xfrm>
            <a:off x="3989541" y="3927819"/>
            <a:ext cx="1067091"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9" name="64 CuadroTexto">
            <a:extLst>
              <a:ext uri="{FF2B5EF4-FFF2-40B4-BE49-F238E27FC236}">
                <a16:creationId xmlns:a16="http://schemas.microsoft.com/office/drawing/2014/main" id="{493C3216-3D02-4531-A427-C03A0833CC75}"/>
              </a:ext>
            </a:extLst>
          </p:cNvPr>
          <p:cNvSpPr txBox="1"/>
          <p:nvPr userDrawn="1"/>
        </p:nvSpPr>
        <p:spPr>
          <a:xfrm>
            <a:off x="200137" y="2506092"/>
            <a:ext cx="1112805" cy="276999"/>
          </a:xfrm>
          <a:prstGeom prst="rect">
            <a:avLst/>
          </a:prstGeom>
          <a:noFill/>
        </p:spPr>
        <p:txBody>
          <a:bodyPr wrap="none" rtlCol="0">
            <a:spAutoFit/>
          </a:bodyPr>
          <a:lstStyle/>
          <a:p>
            <a:r>
              <a:rPr lang="es-AR" sz="1200" dirty="0">
                <a:solidFill>
                  <a:schemeClr val="tx1">
                    <a:lumMod val="50000"/>
                    <a:lumOff val="50000"/>
                  </a:schemeClr>
                </a:solidFill>
              </a:rPr>
              <a:t>Combustibles</a:t>
            </a:r>
          </a:p>
        </p:txBody>
      </p:sp>
      <p:cxnSp>
        <p:nvCxnSpPr>
          <p:cNvPr id="70" name="65 Conector recto">
            <a:extLst>
              <a:ext uri="{FF2B5EF4-FFF2-40B4-BE49-F238E27FC236}">
                <a16:creationId xmlns:a16="http://schemas.microsoft.com/office/drawing/2014/main" id="{1053EE3B-4C64-4963-AD65-A8FA9E4C54D3}"/>
              </a:ext>
            </a:extLst>
          </p:cNvPr>
          <p:cNvCxnSpPr>
            <a:cxnSpLocks/>
          </p:cNvCxnSpPr>
          <p:nvPr userDrawn="1"/>
        </p:nvCxnSpPr>
        <p:spPr>
          <a:xfrm>
            <a:off x="285922" y="2769341"/>
            <a:ext cx="1782759"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1" name="66 CuadroTexto">
            <a:extLst>
              <a:ext uri="{FF2B5EF4-FFF2-40B4-BE49-F238E27FC236}">
                <a16:creationId xmlns:a16="http://schemas.microsoft.com/office/drawing/2014/main" id="{A9298EF5-2330-4C79-8747-053B5BCB74EE}"/>
              </a:ext>
            </a:extLst>
          </p:cNvPr>
          <p:cNvSpPr txBox="1"/>
          <p:nvPr userDrawn="1"/>
        </p:nvSpPr>
        <p:spPr>
          <a:xfrm>
            <a:off x="2352452" y="2506092"/>
            <a:ext cx="976549" cy="276999"/>
          </a:xfrm>
          <a:prstGeom prst="rect">
            <a:avLst/>
          </a:prstGeom>
          <a:noFill/>
        </p:spPr>
        <p:txBody>
          <a:bodyPr wrap="none" rtlCol="0">
            <a:spAutoFit/>
          </a:bodyPr>
          <a:lstStyle/>
          <a:p>
            <a:r>
              <a:rPr lang="es-AR" sz="1200" dirty="0">
                <a:solidFill>
                  <a:schemeClr val="tx1">
                    <a:lumMod val="50000"/>
                    <a:lumOff val="50000"/>
                  </a:schemeClr>
                </a:solidFill>
              </a:rPr>
              <a:t>Lubricantes</a:t>
            </a:r>
          </a:p>
        </p:txBody>
      </p:sp>
      <p:cxnSp>
        <p:nvCxnSpPr>
          <p:cNvPr id="72" name="67 Conector recto">
            <a:extLst>
              <a:ext uri="{FF2B5EF4-FFF2-40B4-BE49-F238E27FC236}">
                <a16:creationId xmlns:a16="http://schemas.microsoft.com/office/drawing/2014/main" id="{9B35F3C2-3795-4DF8-90A4-9F030A5AEA6D}"/>
              </a:ext>
            </a:extLst>
          </p:cNvPr>
          <p:cNvCxnSpPr>
            <a:cxnSpLocks/>
          </p:cNvCxnSpPr>
          <p:nvPr userDrawn="1"/>
        </p:nvCxnSpPr>
        <p:spPr>
          <a:xfrm>
            <a:off x="2438237" y="2769341"/>
            <a:ext cx="1127679"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3" name="66 CuadroTexto">
            <a:extLst>
              <a:ext uri="{FF2B5EF4-FFF2-40B4-BE49-F238E27FC236}">
                <a16:creationId xmlns:a16="http://schemas.microsoft.com/office/drawing/2014/main" id="{ACEC8887-D239-4E8F-A031-46CD56AAC667}"/>
              </a:ext>
            </a:extLst>
          </p:cNvPr>
          <p:cNvSpPr txBox="1"/>
          <p:nvPr userDrawn="1"/>
        </p:nvSpPr>
        <p:spPr>
          <a:xfrm>
            <a:off x="5233520" y="3664570"/>
            <a:ext cx="817853" cy="276999"/>
          </a:xfrm>
          <a:prstGeom prst="rect">
            <a:avLst/>
          </a:prstGeom>
          <a:noFill/>
        </p:spPr>
        <p:txBody>
          <a:bodyPr wrap="none" rtlCol="0">
            <a:spAutoFit/>
          </a:bodyPr>
          <a:lstStyle/>
          <a:p>
            <a:r>
              <a:rPr lang="es-AR" sz="1200" dirty="0">
                <a:solidFill>
                  <a:schemeClr val="tx1">
                    <a:lumMod val="50000"/>
                    <a:lumOff val="50000"/>
                  </a:schemeClr>
                </a:solidFill>
              </a:rPr>
              <a:t>YPF Luz </a:t>
            </a:r>
          </a:p>
        </p:txBody>
      </p:sp>
      <p:cxnSp>
        <p:nvCxnSpPr>
          <p:cNvPr id="74" name="67 Conector recto">
            <a:extLst>
              <a:ext uri="{FF2B5EF4-FFF2-40B4-BE49-F238E27FC236}">
                <a16:creationId xmlns:a16="http://schemas.microsoft.com/office/drawing/2014/main" id="{B88B78C9-A98D-4BA3-B264-C0F788F87BCB}"/>
              </a:ext>
            </a:extLst>
          </p:cNvPr>
          <p:cNvCxnSpPr>
            <a:cxnSpLocks/>
          </p:cNvCxnSpPr>
          <p:nvPr userDrawn="1"/>
        </p:nvCxnSpPr>
        <p:spPr>
          <a:xfrm>
            <a:off x="5317655" y="3927819"/>
            <a:ext cx="1096174"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74 Conector recto">
            <a:extLst>
              <a:ext uri="{FF2B5EF4-FFF2-40B4-BE49-F238E27FC236}">
                <a16:creationId xmlns:a16="http://schemas.microsoft.com/office/drawing/2014/main" id="{1605728B-8B36-4F4B-B22C-338FD4670CE9}"/>
              </a:ext>
            </a:extLst>
          </p:cNvPr>
          <p:cNvCxnSpPr>
            <a:cxnSpLocks/>
          </p:cNvCxnSpPr>
          <p:nvPr userDrawn="1"/>
        </p:nvCxnSpPr>
        <p:spPr>
          <a:xfrm>
            <a:off x="6721077" y="3927819"/>
            <a:ext cx="847646"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6" name="66 CuadroTexto">
            <a:extLst>
              <a:ext uri="{FF2B5EF4-FFF2-40B4-BE49-F238E27FC236}">
                <a16:creationId xmlns:a16="http://schemas.microsoft.com/office/drawing/2014/main" id="{ACEC8887-D239-4E8F-A031-46CD56AAC667}"/>
              </a:ext>
            </a:extLst>
          </p:cNvPr>
          <p:cNvSpPr txBox="1"/>
          <p:nvPr userDrawn="1"/>
        </p:nvSpPr>
        <p:spPr>
          <a:xfrm>
            <a:off x="3903756" y="2506092"/>
            <a:ext cx="1099981" cy="276999"/>
          </a:xfrm>
          <a:prstGeom prst="rect">
            <a:avLst/>
          </a:prstGeom>
          <a:noFill/>
        </p:spPr>
        <p:txBody>
          <a:bodyPr wrap="none" rtlCol="0">
            <a:spAutoFit/>
          </a:bodyPr>
          <a:lstStyle/>
          <a:p>
            <a:r>
              <a:rPr lang="es-AR" sz="1200" dirty="0">
                <a:solidFill>
                  <a:schemeClr val="tx1">
                    <a:lumMod val="50000"/>
                    <a:lumOff val="50000"/>
                  </a:schemeClr>
                </a:solidFill>
              </a:rPr>
              <a:t>YPF Química</a:t>
            </a:r>
          </a:p>
        </p:txBody>
      </p:sp>
      <p:cxnSp>
        <p:nvCxnSpPr>
          <p:cNvPr id="77" name="67 Conector recto">
            <a:extLst>
              <a:ext uri="{FF2B5EF4-FFF2-40B4-BE49-F238E27FC236}">
                <a16:creationId xmlns:a16="http://schemas.microsoft.com/office/drawing/2014/main" id="{B88B78C9-A98D-4BA3-B264-C0F788F87BCB}"/>
              </a:ext>
            </a:extLst>
          </p:cNvPr>
          <p:cNvCxnSpPr>
            <a:cxnSpLocks/>
          </p:cNvCxnSpPr>
          <p:nvPr userDrawn="1"/>
        </p:nvCxnSpPr>
        <p:spPr>
          <a:xfrm>
            <a:off x="3989541" y="2769341"/>
            <a:ext cx="1067091"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8" name="66 CuadroTexto">
            <a:extLst>
              <a:ext uri="{FF2B5EF4-FFF2-40B4-BE49-F238E27FC236}">
                <a16:creationId xmlns:a16="http://schemas.microsoft.com/office/drawing/2014/main" id="{ACEC8887-D239-4E8F-A031-46CD56AAC667}"/>
              </a:ext>
            </a:extLst>
          </p:cNvPr>
          <p:cNvSpPr txBox="1"/>
          <p:nvPr userDrawn="1"/>
        </p:nvSpPr>
        <p:spPr>
          <a:xfrm>
            <a:off x="5233520" y="2506092"/>
            <a:ext cx="1095172" cy="276999"/>
          </a:xfrm>
          <a:prstGeom prst="rect">
            <a:avLst/>
          </a:prstGeom>
          <a:noFill/>
        </p:spPr>
        <p:txBody>
          <a:bodyPr wrap="none" rtlCol="0">
            <a:spAutoFit/>
          </a:bodyPr>
          <a:lstStyle/>
          <a:p>
            <a:r>
              <a:rPr lang="es-AR" sz="1200" dirty="0">
                <a:solidFill>
                  <a:schemeClr val="tx1">
                    <a:lumMod val="50000"/>
                    <a:lumOff val="50000"/>
                  </a:schemeClr>
                </a:solidFill>
              </a:rPr>
              <a:t>YPF Aviación</a:t>
            </a:r>
          </a:p>
        </p:txBody>
      </p:sp>
      <p:cxnSp>
        <p:nvCxnSpPr>
          <p:cNvPr id="79" name="67 Conector recto">
            <a:extLst>
              <a:ext uri="{FF2B5EF4-FFF2-40B4-BE49-F238E27FC236}">
                <a16:creationId xmlns:a16="http://schemas.microsoft.com/office/drawing/2014/main" id="{B88B78C9-A98D-4BA3-B264-C0F788F87BCB}"/>
              </a:ext>
            </a:extLst>
          </p:cNvPr>
          <p:cNvCxnSpPr>
            <a:cxnSpLocks/>
          </p:cNvCxnSpPr>
          <p:nvPr userDrawn="1"/>
        </p:nvCxnSpPr>
        <p:spPr>
          <a:xfrm>
            <a:off x="5317655" y="2769341"/>
            <a:ext cx="1096174"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 name="58 CuadroTexto">
            <a:extLst>
              <a:ext uri="{FF2B5EF4-FFF2-40B4-BE49-F238E27FC236}">
                <a16:creationId xmlns:a16="http://schemas.microsoft.com/office/drawing/2014/main" id="{E001B4DF-BB5A-4CFC-815E-EF858BDA4981}"/>
              </a:ext>
            </a:extLst>
          </p:cNvPr>
          <p:cNvSpPr txBox="1"/>
          <p:nvPr userDrawn="1"/>
        </p:nvSpPr>
        <p:spPr>
          <a:xfrm>
            <a:off x="7796817" y="3664570"/>
            <a:ext cx="595035" cy="276999"/>
          </a:xfrm>
          <a:prstGeom prst="rect">
            <a:avLst/>
          </a:prstGeom>
          <a:noFill/>
        </p:spPr>
        <p:txBody>
          <a:bodyPr wrap="none" rtlCol="0">
            <a:spAutoFit/>
          </a:bodyPr>
          <a:lstStyle/>
          <a:p>
            <a:r>
              <a:rPr lang="es-AR" sz="1200" dirty="0">
                <a:solidFill>
                  <a:schemeClr val="tx1">
                    <a:lumMod val="50000"/>
                    <a:lumOff val="50000"/>
                  </a:schemeClr>
                </a:solidFill>
              </a:rPr>
              <a:t>AESA</a:t>
            </a:r>
          </a:p>
        </p:txBody>
      </p:sp>
      <p:cxnSp>
        <p:nvCxnSpPr>
          <p:cNvPr id="83" name="82 Conector recto">
            <a:extLst>
              <a:ext uri="{FF2B5EF4-FFF2-40B4-BE49-F238E27FC236}">
                <a16:creationId xmlns:a16="http://schemas.microsoft.com/office/drawing/2014/main" id="{1605728B-8B36-4F4B-B22C-338FD4670CE9}"/>
              </a:ext>
            </a:extLst>
          </p:cNvPr>
          <p:cNvCxnSpPr>
            <a:cxnSpLocks/>
          </p:cNvCxnSpPr>
          <p:nvPr userDrawn="1"/>
        </p:nvCxnSpPr>
        <p:spPr>
          <a:xfrm>
            <a:off x="7875878" y="3927819"/>
            <a:ext cx="847646"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4" name="66 CuadroTexto">
            <a:extLst>
              <a:ext uri="{FF2B5EF4-FFF2-40B4-BE49-F238E27FC236}">
                <a16:creationId xmlns:a16="http://schemas.microsoft.com/office/drawing/2014/main" id="{ACEC8887-D239-4E8F-A031-46CD56AAC667}"/>
              </a:ext>
            </a:extLst>
          </p:cNvPr>
          <p:cNvSpPr txBox="1"/>
          <p:nvPr userDrawn="1"/>
        </p:nvSpPr>
        <p:spPr>
          <a:xfrm>
            <a:off x="6602070" y="2506092"/>
            <a:ext cx="809837" cy="276999"/>
          </a:xfrm>
          <a:prstGeom prst="rect">
            <a:avLst/>
          </a:prstGeom>
          <a:noFill/>
        </p:spPr>
        <p:txBody>
          <a:bodyPr wrap="none" rtlCol="0">
            <a:spAutoFit/>
          </a:bodyPr>
          <a:lstStyle/>
          <a:p>
            <a:r>
              <a:rPr lang="es-AR" sz="1200" dirty="0">
                <a:solidFill>
                  <a:schemeClr val="tx1">
                    <a:lumMod val="50000"/>
                    <a:lumOff val="50000"/>
                  </a:schemeClr>
                </a:solidFill>
              </a:rPr>
              <a:t>YPF Gas</a:t>
            </a:r>
          </a:p>
        </p:txBody>
      </p:sp>
      <p:cxnSp>
        <p:nvCxnSpPr>
          <p:cNvPr id="85" name="67 Conector recto">
            <a:extLst>
              <a:ext uri="{FF2B5EF4-FFF2-40B4-BE49-F238E27FC236}">
                <a16:creationId xmlns:a16="http://schemas.microsoft.com/office/drawing/2014/main" id="{B88B78C9-A98D-4BA3-B264-C0F788F87BCB}"/>
              </a:ext>
            </a:extLst>
          </p:cNvPr>
          <p:cNvCxnSpPr>
            <a:cxnSpLocks/>
          </p:cNvCxnSpPr>
          <p:nvPr userDrawn="1"/>
        </p:nvCxnSpPr>
        <p:spPr>
          <a:xfrm>
            <a:off x="6686205" y="2769341"/>
            <a:ext cx="882518"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43"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50"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62"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63"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1912868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ÍCONOS  (mantenerla oculta o borrarla)">
    <p:bg>
      <p:bgPr>
        <a:solidFill>
          <a:schemeClr val="bg2"/>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A3D690BB-F069-2D4A-9F67-84B2FEDE90EC}"/>
              </a:ext>
            </a:extLst>
          </p:cNvPr>
          <p:cNvSpPr/>
          <p:nvPr userDrawn="1"/>
        </p:nvSpPr>
        <p:spPr>
          <a:xfrm>
            <a:off x="0" y="0"/>
            <a:ext cx="9144000" cy="492890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10" name="Rectangle 134">
            <a:extLst>
              <a:ext uri="{FF2B5EF4-FFF2-40B4-BE49-F238E27FC236}">
                <a16:creationId xmlns:a16="http://schemas.microsoft.com/office/drawing/2014/main" id="{C7E62EBD-8151-4A41-9D6A-92B78F1C2645}"/>
              </a:ext>
            </a:extLst>
          </p:cNvPr>
          <p:cNvSpPr/>
          <p:nvPr userDrawn="1"/>
        </p:nvSpPr>
        <p:spPr>
          <a:xfrm>
            <a:off x="259140" y="1328733"/>
            <a:ext cx="653980"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Pregunta</a:t>
            </a:r>
            <a:endParaRPr lang="en-US" sz="900" dirty="0">
              <a:solidFill>
                <a:schemeClr val="tx1">
                  <a:lumMod val="50000"/>
                  <a:lumOff val="50000"/>
                </a:schemeClr>
              </a:solidFill>
              <a:latin typeface="Arial"/>
              <a:cs typeface="Arial"/>
            </a:endParaRPr>
          </a:p>
        </p:txBody>
      </p:sp>
      <p:sp>
        <p:nvSpPr>
          <p:cNvPr id="111" name="Rectangle 135">
            <a:extLst>
              <a:ext uri="{FF2B5EF4-FFF2-40B4-BE49-F238E27FC236}">
                <a16:creationId xmlns:a16="http://schemas.microsoft.com/office/drawing/2014/main" id="{C44F29FB-4C81-49FD-B099-DDAC44689423}"/>
              </a:ext>
            </a:extLst>
          </p:cNvPr>
          <p:cNvSpPr/>
          <p:nvPr userDrawn="1"/>
        </p:nvSpPr>
        <p:spPr>
          <a:xfrm>
            <a:off x="1074088" y="1328733"/>
            <a:ext cx="528868"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Atención</a:t>
            </a:r>
            <a:endParaRPr lang="en-US" sz="900" dirty="0">
              <a:solidFill>
                <a:schemeClr val="tx1">
                  <a:lumMod val="50000"/>
                  <a:lumOff val="50000"/>
                </a:schemeClr>
              </a:solidFill>
              <a:latin typeface="Arial"/>
              <a:cs typeface="Arial"/>
            </a:endParaRPr>
          </a:p>
        </p:txBody>
      </p:sp>
      <p:sp>
        <p:nvSpPr>
          <p:cNvPr id="112" name="Rectangle 136">
            <a:extLst>
              <a:ext uri="{FF2B5EF4-FFF2-40B4-BE49-F238E27FC236}">
                <a16:creationId xmlns:a16="http://schemas.microsoft.com/office/drawing/2014/main" id="{57595954-B768-4C5C-B204-9A95D20C7357}"/>
              </a:ext>
            </a:extLst>
          </p:cNvPr>
          <p:cNvSpPr/>
          <p:nvPr userDrawn="1"/>
        </p:nvSpPr>
        <p:spPr>
          <a:xfrm>
            <a:off x="1710730" y="1328733"/>
            <a:ext cx="653980"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Correcto</a:t>
            </a:r>
            <a:endParaRPr lang="en-US" sz="900" dirty="0">
              <a:solidFill>
                <a:schemeClr val="tx1">
                  <a:lumMod val="50000"/>
                  <a:lumOff val="50000"/>
                </a:schemeClr>
              </a:solidFill>
              <a:latin typeface="Arial"/>
              <a:cs typeface="Arial"/>
            </a:endParaRPr>
          </a:p>
        </p:txBody>
      </p:sp>
      <p:sp>
        <p:nvSpPr>
          <p:cNvPr id="113" name="Rectangle 137">
            <a:extLst>
              <a:ext uri="{FF2B5EF4-FFF2-40B4-BE49-F238E27FC236}">
                <a16:creationId xmlns:a16="http://schemas.microsoft.com/office/drawing/2014/main" id="{F6A2772A-5847-469F-93F0-E14B5E6A23D2}"/>
              </a:ext>
            </a:extLst>
          </p:cNvPr>
          <p:cNvSpPr/>
          <p:nvPr userDrawn="1"/>
        </p:nvSpPr>
        <p:spPr>
          <a:xfrm>
            <a:off x="2394615" y="1328733"/>
            <a:ext cx="653980"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Incorrecto</a:t>
            </a:r>
            <a:endParaRPr lang="en-US" sz="900" dirty="0">
              <a:solidFill>
                <a:schemeClr val="tx1">
                  <a:lumMod val="50000"/>
                  <a:lumOff val="50000"/>
                </a:schemeClr>
              </a:solidFill>
              <a:latin typeface="Arial"/>
              <a:cs typeface="Arial"/>
            </a:endParaRPr>
          </a:p>
        </p:txBody>
      </p:sp>
      <p:sp>
        <p:nvSpPr>
          <p:cNvPr id="114" name="Rectangle 154">
            <a:extLst>
              <a:ext uri="{FF2B5EF4-FFF2-40B4-BE49-F238E27FC236}">
                <a16:creationId xmlns:a16="http://schemas.microsoft.com/office/drawing/2014/main" id="{48B7C162-4E49-46F7-A583-422BFB22BDDD}"/>
              </a:ext>
            </a:extLst>
          </p:cNvPr>
          <p:cNvSpPr/>
          <p:nvPr userDrawn="1"/>
        </p:nvSpPr>
        <p:spPr>
          <a:xfrm>
            <a:off x="338768" y="3364995"/>
            <a:ext cx="721729"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Camión</a:t>
            </a:r>
            <a:br>
              <a:rPr lang="es-ES_tradnl" sz="900" dirty="0">
                <a:solidFill>
                  <a:schemeClr val="tx1">
                    <a:lumMod val="50000"/>
                    <a:lumOff val="50000"/>
                  </a:schemeClr>
                </a:solidFill>
                <a:latin typeface="Arial"/>
                <a:cs typeface="Arial"/>
              </a:rPr>
            </a:br>
            <a:r>
              <a:rPr lang="es-ES_tradnl" sz="900" dirty="0">
                <a:solidFill>
                  <a:schemeClr val="tx1">
                    <a:lumMod val="50000"/>
                    <a:lumOff val="50000"/>
                  </a:schemeClr>
                </a:solidFill>
                <a:latin typeface="Arial"/>
                <a:cs typeface="Arial"/>
              </a:rPr>
              <a:t>cisterna</a:t>
            </a:r>
            <a:endParaRPr lang="en-US" sz="900" dirty="0">
              <a:solidFill>
                <a:schemeClr val="tx1">
                  <a:lumMod val="50000"/>
                  <a:lumOff val="50000"/>
                </a:schemeClr>
              </a:solidFill>
              <a:latin typeface="Arial"/>
              <a:cs typeface="Arial"/>
            </a:endParaRPr>
          </a:p>
        </p:txBody>
      </p:sp>
      <p:sp>
        <p:nvSpPr>
          <p:cNvPr id="115" name="Rectangle 155">
            <a:extLst>
              <a:ext uri="{FF2B5EF4-FFF2-40B4-BE49-F238E27FC236}">
                <a16:creationId xmlns:a16="http://schemas.microsoft.com/office/drawing/2014/main" id="{2FD215E1-22C8-4065-B77D-F25D66BCA9F8}"/>
              </a:ext>
            </a:extLst>
          </p:cNvPr>
          <p:cNvSpPr/>
          <p:nvPr userDrawn="1"/>
        </p:nvSpPr>
        <p:spPr>
          <a:xfrm>
            <a:off x="1267252" y="3364995"/>
            <a:ext cx="653980"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Camión</a:t>
            </a:r>
            <a:br>
              <a:rPr lang="es-ES_tradnl" sz="900" dirty="0">
                <a:solidFill>
                  <a:schemeClr val="tx1">
                    <a:lumMod val="50000"/>
                    <a:lumOff val="50000"/>
                  </a:schemeClr>
                </a:solidFill>
                <a:cs typeface="Arial"/>
              </a:rPr>
            </a:br>
            <a:r>
              <a:rPr lang="es-ES_tradnl" sz="900" dirty="0">
                <a:solidFill>
                  <a:schemeClr val="tx1">
                    <a:lumMod val="50000"/>
                    <a:lumOff val="50000"/>
                  </a:schemeClr>
                </a:solidFill>
                <a:cs typeface="Arial"/>
              </a:rPr>
              <a:t>carga 1</a:t>
            </a:r>
          </a:p>
        </p:txBody>
      </p:sp>
      <p:sp>
        <p:nvSpPr>
          <p:cNvPr id="116" name="Rectangle 165">
            <a:extLst>
              <a:ext uri="{FF2B5EF4-FFF2-40B4-BE49-F238E27FC236}">
                <a16:creationId xmlns:a16="http://schemas.microsoft.com/office/drawing/2014/main" id="{53857336-69FF-4AB0-8963-DB54A38F8AAC}"/>
              </a:ext>
            </a:extLst>
          </p:cNvPr>
          <p:cNvSpPr/>
          <p:nvPr userDrawn="1"/>
        </p:nvSpPr>
        <p:spPr>
          <a:xfrm>
            <a:off x="965692"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 Escuela</a:t>
            </a:r>
            <a:endParaRPr lang="en-US" sz="900" dirty="0">
              <a:solidFill>
                <a:schemeClr val="tx1">
                  <a:lumMod val="50000"/>
                  <a:lumOff val="50000"/>
                </a:schemeClr>
              </a:solidFill>
              <a:latin typeface="Arial"/>
              <a:cs typeface="Arial"/>
            </a:endParaRPr>
          </a:p>
        </p:txBody>
      </p:sp>
      <p:sp>
        <p:nvSpPr>
          <p:cNvPr id="117" name="Rectangle 167">
            <a:extLst>
              <a:ext uri="{FF2B5EF4-FFF2-40B4-BE49-F238E27FC236}">
                <a16:creationId xmlns:a16="http://schemas.microsoft.com/office/drawing/2014/main" id="{CE43C4DE-01A4-4E45-81C0-F9F1E68EB348}"/>
              </a:ext>
            </a:extLst>
          </p:cNvPr>
          <p:cNvSpPr/>
          <p:nvPr userDrawn="1"/>
        </p:nvSpPr>
        <p:spPr>
          <a:xfrm>
            <a:off x="1399524" y="2419122"/>
            <a:ext cx="1295330" cy="282129"/>
          </a:xfrm>
          <a:prstGeom prst="rect">
            <a:avLst/>
          </a:prstGeom>
        </p:spPr>
        <p:txBody>
          <a:bodyPr wrap="square" lIns="0" tIns="0" rIns="0" bIns="0">
            <a:spAutoFit/>
          </a:bodyPr>
          <a:lstStyle/>
          <a:p>
            <a:pPr algn="ctr">
              <a:lnSpc>
                <a:spcPts val="1100"/>
              </a:lnSpc>
            </a:pPr>
            <a:r>
              <a:rPr lang="es-ES_tradnl" sz="900" dirty="0">
                <a:solidFill>
                  <a:schemeClr val="tx1">
                    <a:lumMod val="50000"/>
                    <a:lumOff val="50000"/>
                  </a:schemeClr>
                </a:solidFill>
                <a:latin typeface="Arial"/>
                <a:cs typeface="Arial"/>
              </a:rPr>
              <a:t>Educación </a:t>
            </a:r>
            <a:br>
              <a:rPr lang="es-ES_tradnl" sz="900" dirty="0">
                <a:solidFill>
                  <a:schemeClr val="tx1">
                    <a:lumMod val="50000"/>
                    <a:lumOff val="50000"/>
                  </a:schemeClr>
                </a:solidFill>
                <a:latin typeface="Arial"/>
                <a:cs typeface="Arial"/>
              </a:rPr>
            </a:br>
            <a:r>
              <a:rPr lang="es-ES_tradnl" sz="900" dirty="0">
                <a:solidFill>
                  <a:schemeClr val="tx1">
                    <a:lumMod val="50000"/>
                    <a:lumOff val="50000"/>
                  </a:schemeClr>
                </a:solidFill>
                <a:latin typeface="Arial"/>
                <a:cs typeface="Arial"/>
              </a:rPr>
              <a:t>superior</a:t>
            </a:r>
            <a:endParaRPr lang="en-US" sz="900" dirty="0">
              <a:solidFill>
                <a:schemeClr val="tx1">
                  <a:lumMod val="50000"/>
                  <a:lumOff val="50000"/>
                </a:schemeClr>
              </a:solidFill>
              <a:latin typeface="Arial"/>
              <a:cs typeface="Arial"/>
            </a:endParaRPr>
          </a:p>
        </p:txBody>
      </p:sp>
      <p:sp>
        <p:nvSpPr>
          <p:cNvPr id="118" name="Rectangle 168">
            <a:extLst>
              <a:ext uri="{FF2B5EF4-FFF2-40B4-BE49-F238E27FC236}">
                <a16:creationId xmlns:a16="http://schemas.microsoft.com/office/drawing/2014/main" id="{95372FFB-CD8E-457D-B77F-21C39C967F3D}"/>
              </a:ext>
            </a:extLst>
          </p:cNvPr>
          <p:cNvSpPr/>
          <p:nvPr userDrawn="1"/>
        </p:nvSpPr>
        <p:spPr>
          <a:xfrm>
            <a:off x="2339752"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Casa</a:t>
            </a:r>
            <a:endParaRPr lang="en-US" sz="900" dirty="0">
              <a:solidFill>
                <a:schemeClr val="tx1">
                  <a:lumMod val="50000"/>
                  <a:lumOff val="50000"/>
                </a:schemeClr>
              </a:solidFill>
              <a:latin typeface="Arial"/>
              <a:cs typeface="Arial"/>
            </a:endParaRPr>
          </a:p>
        </p:txBody>
      </p:sp>
      <p:sp>
        <p:nvSpPr>
          <p:cNvPr id="119" name="Rectangle 165">
            <a:extLst>
              <a:ext uri="{FF2B5EF4-FFF2-40B4-BE49-F238E27FC236}">
                <a16:creationId xmlns:a16="http://schemas.microsoft.com/office/drawing/2014/main" id="{405A7BE3-A0D6-45E4-A03A-C6D165F12D3E}"/>
              </a:ext>
            </a:extLst>
          </p:cNvPr>
          <p:cNvSpPr/>
          <p:nvPr userDrawn="1"/>
        </p:nvSpPr>
        <p:spPr>
          <a:xfrm>
            <a:off x="306690" y="2350739"/>
            <a:ext cx="653980" cy="199350"/>
          </a:xfrm>
          <a:prstGeom prst="rect">
            <a:avLst/>
          </a:prstGeom>
        </p:spPr>
        <p:txBody>
          <a:bodyPr wrap="square" lIns="0" tIns="0" rIns="0" bIns="0">
            <a:spAutoFit/>
          </a:bodyPr>
          <a:lstStyle/>
          <a:p>
            <a:pPr algn="ctr">
              <a:lnSpc>
                <a:spcPts val="1750"/>
              </a:lnSpc>
            </a:pPr>
            <a:r>
              <a:rPr lang="en-US" sz="900" dirty="0">
                <a:solidFill>
                  <a:schemeClr val="tx1">
                    <a:lumMod val="50000"/>
                    <a:lumOff val="50000"/>
                  </a:schemeClr>
                </a:solidFill>
                <a:latin typeface="Arial"/>
                <a:cs typeface="Arial"/>
              </a:rPr>
              <a:t>¨Personas</a:t>
            </a:r>
          </a:p>
        </p:txBody>
      </p:sp>
      <p:sp>
        <p:nvSpPr>
          <p:cNvPr id="120" name="Rectangle 168">
            <a:extLst>
              <a:ext uri="{FF2B5EF4-FFF2-40B4-BE49-F238E27FC236}">
                <a16:creationId xmlns:a16="http://schemas.microsoft.com/office/drawing/2014/main" id="{409EF882-A0CB-4768-A906-F6BC62775969}"/>
              </a:ext>
            </a:extLst>
          </p:cNvPr>
          <p:cNvSpPr/>
          <p:nvPr userDrawn="1"/>
        </p:nvSpPr>
        <p:spPr>
          <a:xfrm>
            <a:off x="2984262"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Ciudad</a:t>
            </a:r>
            <a:endParaRPr lang="en-US" sz="900" dirty="0">
              <a:solidFill>
                <a:schemeClr val="tx1">
                  <a:lumMod val="50000"/>
                  <a:lumOff val="50000"/>
                </a:schemeClr>
              </a:solidFill>
              <a:latin typeface="Arial"/>
              <a:cs typeface="Arial"/>
            </a:endParaRPr>
          </a:p>
        </p:txBody>
      </p:sp>
      <p:sp>
        <p:nvSpPr>
          <p:cNvPr id="121" name="Rectangle 168">
            <a:extLst>
              <a:ext uri="{FF2B5EF4-FFF2-40B4-BE49-F238E27FC236}">
                <a16:creationId xmlns:a16="http://schemas.microsoft.com/office/drawing/2014/main" id="{17A55B89-8A8B-4032-A101-939E391DF424}"/>
              </a:ext>
            </a:extLst>
          </p:cNvPr>
          <p:cNvSpPr/>
          <p:nvPr userDrawn="1"/>
        </p:nvSpPr>
        <p:spPr>
          <a:xfrm>
            <a:off x="3645034"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Fábrica</a:t>
            </a:r>
            <a:endParaRPr lang="en-US" sz="900" dirty="0">
              <a:solidFill>
                <a:schemeClr val="tx1">
                  <a:lumMod val="50000"/>
                  <a:lumOff val="50000"/>
                </a:schemeClr>
              </a:solidFill>
              <a:latin typeface="Arial"/>
              <a:cs typeface="Arial"/>
            </a:endParaRPr>
          </a:p>
        </p:txBody>
      </p:sp>
      <p:sp>
        <p:nvSpPr>
          <p:cNvPr id="122" name="Rectangle 168">
            <a:extLst>
              <a:ext uri="{FF2B5EF4-FFF2-40B4-BE49-F238E27FC236}">
                <a16:creationId xmlns:a16="http://schemas.microsoft.com/office/drawing/2014/main" id="{EFCF5448-7F6F-4FF2-9F8E-94188031337B}"/>
              </a:ext>
            </a:extLst>
          </p:cNvPr>
          <p:cNvSpPr/>
          <p:nvPr userDrawn="1"/>
        </p:nvSpPr>
        <p:spPr>
          <a:xfrm>
            <a:off x="6611344"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Confitería</a:t>
            </a:r>
            <a:endParaRPr lang="en-US" sz="900" dirty="0">
              <a:solidFill>
                <a:schemeClr val="tx1">
                  <a:lumMod val="50000"/>
                  <a:lumOff val="50000"/>
                </a:schemeClr>
              </a:solidFill>
              <a:latin typeface="Arial"/>
              <a:cs typeface="Arial"/>
            </a:endParaRPr>
          </a:p>
        </p:txBody>
      </p:sp>
      <p:sp>
        <p:nvSpPr>
          <p:cNvPr id="123" name="Rectangle 168">
            <a:extLst>
              <a:ext uri="{FF2B5EF4-FFF2-40B4-BE49-F238E27FC236}">
                <a16:creationId xmlns:a16="http://schemas.microsoft.com/office/drawing/2014/main" id="{E7E1BAE6-3778-4E78-9421-95AAE99FD025}"/>
              </a:ext>
            </a:extLst>
          </p:cNvPr>
          <p:cNvSpPr/>
          <p:nvPr userDrawn="1"/>
        </p:nvSpPr>
        <p:spPr>
          <a:xfrm>
            <a:off x="7230388"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Bebida</a:t>
            </a:r>
            <a:endParaRPr lang="en-US" sz="900" dirty="0">
              <a:solidFill>
                <a:schemeClr val="tx1">
                  <a:lumMod val="50000"/>
                  <a:lumOff val="50000"/>
                </a:schemeClr>
              </a:solidFill>
              <a:latin typeface="Arial"/>
              <a:cs typeface="Arial"/>
            </a:endParaRPr>
          </a:p>
        </p:txBody>
      </p:sp>
      <p:sp>
        <p:nvSpPr>
          <p:cNvPr id="124" name="Rectangle 168">
            <a:extLst>
              <a:ext uri="{FF2B5EF4-FFF2-40B4-BE49-F238E27FC236}">
                <a16:creationId xmlns:a16="http://schemas.microsoft.com/office/drawing/2014/main" id="{267E9F08-22FB-4A42-8A0D-735B8B253051}"/>
              </a:ext>
            </a:extLst>
          </p:cNvPr>
          <p:cNvSpPr/>
          <p:nvPr userDrawn="1"/>
        </p:nvSpPr>
        <p:spPr>
          <a:xfrm>
            <a:off x="7806452"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Comida</a:t>
            </a:r>
            <a:endParaRPr lang="en-US" sz="900" dirty="0">
              <a:solidFill>
                <a:schemeClr val="tx1">
                  <a:lumMod val="50000"/>
                  <a:lumOff val="50000"/>
                </a:schemeClr>
              </a:solidFill>
              <a:latin typeface="Arial"/>
              <a:cs typeface="Arial"/>
            </a:endParaRPr>
          </a:p>
        </p:txBody>
      </p:sp>
      <p:sp>
        <p:nvSpPr>
          <p:cNvPr id="125" name="Rectangle 168">
            <a:extLst>
              <a:ext uri="{FF2B5EF4-FFF2-40B4-BE49-F238E27FC236}">
                <a16:creationId xmlns:a16="http://schemas.microsoft.com/office/drawing/2014/main" id="{A587753E-9436-46E0-90A5-58E449BA4229}"/>
              </a:ext>
            </a:extLst>
          </p:cNvPr>
          <p:cNvSpPr/>
          <p:nvPr userDrawn="1"/>
        </p:nvSpPr>
        <p:spPr>
          <a:xfrm>
            <a:off x="5001077" y="2350739"/>
            <a:ext cx="783716"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Herramientas</a:t>
            </a:r>
            <a:endParaRPr lang="en-US" sz="900" dirty="0">
              <a:solidFill>
                <a:schemeClr val="tx1">
                  <a:lumMod val="50000"/>
                  <a:lumOff val="50000"/>
                </a:schemeClr>
              </a:solidFill>
              <a:latin typeface="Arial"/>
              <a:cs typeface="Arial"/>
            </a:endParaRPr>
          </a:p>
        </p:txBody>
      </p:sp>
      <p:sp>
        <p:nvSpPr>
          <p:cNvPr id="126" name="Rectangle 168">
            <a:extLst>
              <a:ext uri="{FF2B5EF4-FFF2-40B4-BE49-F238E27FC236}">
                <a16:creationId xmlns:a16="http://schemas.microsoft.com/office/drawing/2014/main" id="{B414C681-DBCF-454A-B199-95D041180BF5}"/>
              </a:ext>
            </a:extLst>
          </p:cNvPr>
          <p:cNvSpPr/>
          <p:nvPr userDrawn="1"/>
        </p:nvSpPr>
        <p:spPr>
          <a:xfrm>
            <a:off x="8458754" y="2350739"/>
            <a:ext cx="498477"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Agro</a:t>
            </a:r>
            <a:endParaRPr lang="en-US" sz="900" dirty="0">
              <a:solidFill>
                <a:schemeClr val="tx1">
                  <a:lumMod val="50000"/>
                  <a:lumOff val="50000"/>
                </a:schemeClr>
              </a:solidFill>
              <a:latin typeface="Arial"/>
              <a:cs typeface="Arial"/>
            </a:endParaRPr>
          </a:p>
        </p:txBody>
      </p:sp>
      <p:sp>
        <p:nvSpPr>
          <p:cNvPr id="127" name="Rectangle 168">
            <a:extLst>
              <a:ext uri="{FF2B5EF4-FFF2-40B4-BE49-F238E27FC236}">
                <a16:creationId xmlns:a16="http://schemas.microsoft.com/office/drawing/2014/main" id="{D5338286-9AD2-4721-B71B-992A5306DA4E}"/>
              </a:ext>
            </a:extLst>
          </p:cNvPr>
          <p:cNvSpPr/>
          <p:nvPr userDrawn="1"/>
        </p:nvSpPr>
        <p:spPr>
          <a:xfrm>
            <a:off x="5781761" y="2350739"/>
            <a:ext cx="777334"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Investigación</a:t>
            </a:r>
            <a:endParaRPr lang="en-US" sz="900" dirty="0">
              <a:solidFill>
                <a:schemeClr val="tx1">
                  <a:lumMod val="50000"/>
                  <a:lumOff val="50000"/>
                </a:schemeClr>
              </a:solidFill>
              <a:latin typeface="Arial"/>
              <a:cs typeface="Arial"/>
            </a:endParaRPr>
          </a:p>
        </p:txBody>
      </p:sp>
      <p:sp>
        <p:nvSpPr>
          <p:cNvPr id="128" name="Rectangle 155">
            <a:extLst>
              <a:ext uri="{FF2B5EF4-FFF2-40B4-BE49-F238E27FC236}">
                <a16:creationId xmlns:a16="http://schemas.microsoft.com/office/drawing/2014/main" id="{6A66278F-48E6-491F-883C-3F704948FCDD}"/>
              </a:ext>
            </a:extLst>
          </p:cNvPr>
          <p:cNvSpPr/>
          <p:nvPr userDrawn="1"/>
        </p:nvSpPr>
        <p:spPr>
          <a:xfrm>
            <a:off x="2080227" y="3364995"/>
            <a:ext cx="653980"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Camión</a:t>
            </a:r>
            <a:br>
              <a:rPr lang="es-ES_tradnl" sz="900" dirty="0">
                <a:solidFill>
                  <a:schemeClr val="tx1">
                    <a:lumMod val="50000"/>
                    <a:lumOff val="50000"/>
                  </a:schemeClr>
                </a:solidFill>
                <a:cs typeface="Arial"/>
              </a:rPr>
            </a:br>
            <a:r>
              <a:rPr lang="es-ES_tradnl" sz="900" dirty="0">
                <a:solidFill>
                  <a:schemeClr val="tx1">
                    <a:lumMod val="50000"/>
                    <a:lumOff val="50000"/>
                  </a:schemeClr>
                </a:solidFill>
                <a:cs typeface="Arial"/>
              </a:rPr>
              <a:t>carga 2</a:t>
            </a:r>
          </a:p>
        </p:txBody>
      </p:sp>
      <p:sp>
        <p:nvSpPr>
          <p:cNvPr id="129" name="Rectangle 137">
            <a:extLst>
              <a:ext uri="{FF2B5EF4-FFF2-40B4-BE49-F238E27FC236}">
                <a16:creationId xmlns:a16="http://schemas.microsoft.com/office/drawing/2014/main" id="{0C8DC673-B303-46F1-9067-E4FED6CF205F}"/>
              </a:ext>
            </a:extLst>
          </p:cNvPr>
          <p:cNvSpPr/>
          <p:nvPr userDrawn="1"/>
        </p:nvSpPr>
        <p:spPr>
          <a:xfrm>
            <a:off x="3059832" y="1328733"/>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Enlace web</a:t>
            </a:r>
            <a:endParaRPr lang="en-US" sz="900" dirty="0">
              <a:solidFill>
                <a:schemeClr val="tx1">
                  <a:lumMod val="50000"/>
                  <a:lumOff val="50000"/>
                </a:schemeClr>
              </a:solidFill>
              <a:latin typeface="Arial"/>
              <a:cs typeface="Arial"/>
            </a:endParaRPr>
          </a:p>
        </p:txBody>
      </p:sp>
      <p:sp>
        <p:nvSpPr>
          <p:cNvPr id="130" name="Rectangle 137">
            <a:extLst>
              <a:ext uri="{FF2B5EF4-FFF2-40B4-BE49-F238E27FC236}">
                <a16:creationId xmlns:a16="http://schemas.microsoft.com/office/drawing/2014/main" id="{820BE4BC-C968-497E-81C9-0437622F06CF}"/>
              </a:ext>
            </a:extLst>
          </p:cNvPr>
          <p:cNvSpPr/>
          <p:nvPr userDrawn="1"/>
        </p:nvSpPr>
        <p:spPr>
          <a:xfrm>
            <a:off x="3789437" y="1328733"/>
            <a:ext cx="469347"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Video</a:t>
            </a:r>
            <a:endParaRPr lang="en-US" sz="900" dirty="0">
              <a:solidFill>
                <a:schemeClr val="tx1">
                  <a:lumMod val="50000"/>
                  <a:lumOff val="50000"/>
                </a:schemeClr>
              </a:solidFill>
              <a:latin typeface="Arial"/>
              <a:cs typeface="Arial"/>
            </a:endParaRPr>
          </a:p>
        </p:txBody>
      </p:sp>
      <p:sp>
        <p:nvSpPr>
          <p:cNvPr id="131" name="Rectangle 137">
            <a:extLst>
              <a:ext uri="{FF2B5EF4-FFF2-40B4-BE49-F238E27FC236}">
                <a16:creationId xmlns:a16="http://schemas.microsoft.com/office/drawing/2014/main" id="{B51472FB-DA9D-48DE-9CA0-C8F91A11E673}"/>
              </a:ext>
            </a:extLst>
          </p:cNvPr>
          <p:cNvSpPr/>
          <p:nvPr userDrawn="1"/>
        </p:nvSpPr>
        <p:spPr>
          <a:xfrm>
            <a:off x="4355007" y="1328733"/>
            <a:ext cx="46934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Imagen</a:t>
            </a:r>
            <a:endParaRPr lang="en-US" sz="900" dirty="0">
              <a:solidFill>
                <a:schemeClr val="tx1">
                  <a:lumMod val="50000"/>
                  <a:lumOff val="50000"/>
                </a:schemeClr>
              </a:solidFill>
              <a:latin typeface="Arial"/>
              <a:cs typeface="Arial"/>
            </a:endParaRPr>
          </a:p>
        </p:txBody>
      </p:sp>
      <p:sp>
        <p:nvSpPr>
          <p:cNvPr id="132" name="Rectangle 137">
            <a:extLst>
              <a:ext uri="{FF2B5EF4-FFF2-40B4-BE49-F238E27FC236}">
                <a16:creationId xmlns:a16="http://schemas.microsoft.com/office/drawing/2014/main" id="{C99FC817-6D0E-421C-BD06-6035BD11A0DA}"/>
              </a:ext>
            </a:extLst>
          </p:cNvPr>
          <p:cNvSpPr/>
          <p:nvPr userDrawn="1"/>
        </p:nvSpPr>
        <p:spPr>
          <a:xfrm>
            <a:off x="5007223" y="1328733"/>
            <a:ext cx="46934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Audio</a:t>
            </a:r>
            <a:endParaRPr lang="en-US" sz="900" dirty="0">
              <a:solidFill>
                <a:schemeClr val="tx1">
                  <a:lumMod val="50000"/>
                  <a:lumOff val="50000"/>
                </a:schemeClr>
              </a:solidFill>
              <a:latin typeface="Arial"/>
              <a:cs typeface="Arial"/>
            </a:endParaRPr>
          </a:p>
        </p:txBody>
      </p:sp>
      <p:sp>
        <p:nvSpPr>
          <p:cNvPr id="133" name="Rectangle 137">
            <a:extLst>
              <a:ext uri="{FF2B5EF4-FFF2-40B4-BE49-F238E27FC236}">
                <a16:creationId xmlns:a16="http://schemas.microsoft.com/office/drawing/2014/main" id="{78817166-E82E-436F-8E46-B4E6552FA574}"/>
              </a:ext>
            </a:extLst>
          </p:cNvPr>
          <p:cNvSpPr/>
          <p:nvPr userDrawn="1"/>
        </p:nvSpPr>
        <p:spPr>
          <a:xfrm>
            <a:off x="5652120" y="1328733"/>
            <a:ext cx="46934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Celular</a:t>
            </a:r>
            <a:endParaRPr lang="en-US" sz="900" dirty="0">
              <a:solidFill>
                <a:schemeClr val="tx1">
                  <a:lumMod val="50000"/>
                  <a:lumOff val="50000"/>
                </a:schemeClr>
              </a:solidFill>
              <a:latin typeface="Arial"/>
              <a:cs typeface="Arial"/>
            </a:endParaRPr>
          </a:p>
        </p:txBody>
      </p:sp>
      <p:sp>
        <p:nvSpPr>
          <p:cNvPr id="134" name="Rectangle 137">
            <a:extLst>
              <a:ext uri="{FF2B5EF4-FFF2-40B4-BE49-F238E27FC236}">
                <a16:creationId xmlns:a16="http://schemas.microsoft.com/office/drawing/2014/main" id="{8115D299-C55F-4EFB-9A40-B3E8ECE309A5}"/>
              </a:ext>
            </a:extLst>
          </p:cNvPr>
          <p:cNvSpPr/>
          <p:nvPr userDrawn="1"/>
        </p:nvSpPr>
        <p:spPr>
          <a:xfrm>
            <a:off x="6331726" y="1328733"/>
            <a:ext cx="46934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PC</a:t>
            </a:r>
            <a:endParaRPr lang="en-US" sz="900" dirty="0">
              <a:solidFill>
                <a:schemeClr val="tx1">
                  <a:lumMod val="50000"/>
                  <a:lumOff val="50000"/>
                </a:schemeClr>
              </a:solidFill>
              <a:latin typeface="Arial"/>
              <a:cs typeface="Arial"/>
            </a:endParaRPr>
          </a:p>
        </p:txBody>
      </p:sp>
      <p:sp>
        <p:nvSpPr>
          <p:cNvPr id="135" name="Rectangle 137">
            <a:extLst>
              <a:ext uri="{FF2B5EF4-FFF2-40B4-BE49-F238E27FC236}">
                <a16:creationId xmlns:a16="http://schemas.microsoft.com/office/drawing/2014/main" id="{72E16316-A968-49B2-8AD1-B181C944A98C}"/>
              </a:ext>
            </a:extLst>
          </p:cNvPr>
          <p:cNvSpPr/>
          <p:nvPr userDrawn="1"/>
        </p:nvSpPr>
        <p:spPr>
          <a:xfrm>
            <a:off x="6889158" y="1328733"/>
            <a:ext cx="559987"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Argentina</a:t>
            </a:r>
            <a:endParaRPr lang="en-US" sz="900" dirty="0">
              <a:solidFill>
                <a:schemeClr val="tx1">
                  <a:lumMod val="50000"/>
                  <a:lumOff val="50000"/>
                </a:schemeClr>
              </a:solidFill>
              <a:latin typeface="Arial"/>
              <a:cs typeface="Arial"/>
            </a:endParaRPr>
          </a:p>
        </p:txBody>
      </p:sp>
      <p:sp>
        <p:nvSpPr>
          <p:cNvPr id="136" name="Rectangle 137">
            <a:extLst>
              <a:ext uri="{FF2B5EF4-FFF2-40B4-BE49-F238E27FC236}">
                <a16:creationId xmlns:a16="http://schemas.microsoft.com/office/drawing/2014/main" id="{AED9987B-D42C-4A44-94F5-D835AE6E7397}"/>
              </a:ext>
            </a:extLst>
          </p:cNvPr>
          <p:cNvSpPr/>
          <p:nvPr userDrawn="1"/>
        </p:nvSpPr>
        <p:spPr>
          <a:xfrm>
            <a:off x="7577820" y="1328733"/>
            <a:ext cx="55998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Mundo</a:t>
            </a:r>
            <a:endParaRPr lang="en-US" sz="900" dirty="0">
              <a:solidFill>
                <a:schemeClr val="tx1">
                  <a:lumMod val="50000"/>
                  <a:lumOff val="50000"/>
                </a:schemeClr>
              </a:solidFill>
              <a:latin typeface="Arial"/>
              <a:cs typeface="Arial"/>
            </a:endParaRPr>
          </a:p>
        </p:txBody>
      </p:sp>
      <p:sp>
        <p:nvSpPr>
          <p:cNvPr id="137" name="Rectangle 155">
            <a:extLst>
              <a:ext uri="{FF2B5EF4-FFF2-40B4-BE49-F238E27FC236}">
                <a16:creationId xmlns:a16="http://schemas.microsoft.com/office/drawing/2014/main" id="{6D52C055-715A-4BCA-8697-AA1931D498E7}"/>
              </a:ext>
            </a:extLst>
          </p:cNvPr>
          <p:cNvSpPr/>
          <p:nvPr userDrawn="1"/>
        </p:nvSpPr>
        <p:spPr>
          <a:xfrm>
            <a:off x="2873037" y="3364995"/>
            <a:ext cx="773188"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Embarcación</a:t>
            </a:r>
            <a:br>
              <a:rPr lang="es-ES_tradnl" sz="900" dirty="0">
                <a:solidFill>
                  <a:schemeClr val="tx1">
                    <a:lumMod val="50000"/>
                    <a:lumOff val="50000"/>
                  </a:schemeClr>
                </a:solidFill>
                <a:cs typeface="Arial"/>
              </a:rPr>
            </a:br>
            <a:r>
              <a:rPr lang="es-ES_tradnl" sz="900" dirty="0">
                <a:solidFill>
                  <a:schemeClr val="tx1">
                    <a:lumMod val="50000"/>
                    <a:lumOff val="50000"/>
                  </a:schemeClr>
                </a:solidFill>
                <a:cs typeface="Arial"/>
              </a:rPr>
              <a:t>carga 1</a:t>
            </a:r>
          </a:p>
        </p:txBody>
      </p:sp>
      <p:sp>
        <p:nvSpPr>
          <p:cNvPr id="138" name="Rectangle 155">
            <a:extLst>
              <a:ext uri="{FF2B5EF4-FFF2-40B4-BE49-F238E27FC236}">
                <a16:creationId xmlns:a16="http://schemas.microsoft.com/office/drawing/2014/main" id="{FF372C6E-209E-4330-BCF1-F5C835BE4E26}"/>
              </a:ext>
            </a:extLst>
          </p:cNvPr>
          <p:cNvSpPr/>
          <p:nvPr userDrawn="1"/>
        </p:nvSpPr>
        <p:spPr>
          <a:xfrm>
            <a:off x="3772380" y="3364995"/>
            <a:ext cx="773188"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Embarcación</a:t>
            </a:r>
            <a:br>
              <a:rPr lang="es-ES_tradnl" sz="900" dirty="0">
                <a:solidFill>
                  <a:schemeClr val="tx1">
                    <a:lumMod val="50000"/>
                    <a:lumOff val="50000"/>
                  </a:schemeClr>
                </a:solidFill>
                <a:cs typeface="Arial"/>
              </a:rPr>
            </a:br>
            <a:r>
              <a:rPr lang="es-ES_tradnl" sz="900" dirty="0">
                <a:solidFill>
                  <a:schemeClr val="tx1">
                    <a:lumMod val="50000"/>
                    <a:lumOff val="50000"/>
                  </a:schemeClr>
                </a:solidFill>
                <a:cs typeface="Arial"/>
              </a:rPr>
              <a:t>carga 2</a:t>
            </a:r>
          </a:p>
        </p:txBody>
      </p:sp>
      <p:sp>
        <p:nvSpPr>
          <p:cNvPr id="139" name="Rectangle 155">
            <a:extLst>
              <a:ext uri="{FF2B5EF4-FFF2-40B4-BE49-F238E27FC236}">
                <a16:creationId xmlns:a16="http://schemas.microsoft.com/office/drawing/2014/main" id="{53A27628-0118-47AE-ADA3-5C005F687D14}"/>
              </a:ext>
            </a:extLst>
          </p:cNvPr>
          <p:cNvSpPr/>
          <p:nvPr userDrawn="1"/>
        </p:nvSpPr>
        <p:spPr>
          <a:xfrm>
            <a:off x="4756028" y="3364995"/>
            <a:ext cx="538446" cy="1384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Automóvil</a:t>
            </a:r>
          </a:p>
        </p:txBody>
      </p:sp>
      <p:sp>
        <p:nvSpPr>
          <p:cNvPr id="140" name="Rectangle 155">
            <a:extLst>
              <a:ext uri="{FF2B5EF4-FFF2-40B4-BE49-F238E27FC236}">
                <a16:creationId xmlns:a16="http://schemas.microsoft.com/office/drawing/2014/main" id="{07207AD5-619D-4C24-B03E-C3E7187FEC62}"/>
              </a:ext>
            </a:extLst>
          </p:cNvPr>
          <p:cNvSpPr/>
          <p:nvPr userDrawn="1"/>
        </p:nvSpPr>
        <p:spPr>
          <a:xfrm>
            <a:off x="5509283" y="3364995"/>
            <a:ext cx="564092"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Automóvil eléctrico</a:t>
            </a:r>
          </a:p>
        </p:txBody>
      </p:sp>
      <p:sp>
        <p:nvSpPr>
          <p:cNvPr id="141" name="Rectangle 155">
            <a:extLst>
              <a:ext uri="{FF2B5EF4-FFF2-40B4-BE49-F238E27FC236}">
                <a16:creationId xmlns:a16="http://schemas.microsoft.com/office/drawing/2014/main" id="{EE3F4B46-3E87-4700-AFC2-347F672C1DDA}"/>
              </a:ext>
            </a:extLst>
          </p:cNvPr>
          <p:cNvSpPr/>
          <p:nvPr userDrawn="1"/>
        </p:nvSpPr>
        <p:spPr>
          <a:xfrm>
            <a:off x="6268466" y="3364995"/>
            <a:ext cx="614140"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Maquinaria agrícola</a:t>
            </a:r>
          </a:p>
        </p:txBody>
      </p:sp>
      <p:sp>
        <p:nvSpPr>
          <p:cNvPr id="142" name="Rectangle 155">
            <a:extLst>
              <a:ext uri="{FF2B5EF4-FFF2-40B4-BE49-F238E27FC236}">
                <a16:creationId xmlns:a16="http://schemas.microsoft.com/office/drawing/2014/main" id="{B06BD68A-C510-4AEE-97E1-F6E2D589AFD8}"/>
              </a:ext>
            </a:extLst>
          </p:cNvPr>
          <p:cNvSpPr/>
          <p:nvPr userDrawn="1"/>
        </p:nvSpPr>
        <p:spPr>
          <a:xfrm>
            <a:off x="6966051" y="3364995"/>
            <a:ext cx="470394" cy="1384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Avión</a:t>
            </a:r>
          </a:p>
        </p:txBody>
      </p:sp>
      <p:sp>
        <p:nvSpPr>
          <p:cNvPr id="143" name="Rectangle 155">
            <a:extLst>
              <a:ext uri="{FF2B5EF4-FFF2-40B4-BE49-F238E27FC236}">
                <a16:creationId xmlns:a16="http://schemas.microsoft.com/office/drawing/2014/main" id="{C1B2158E-E72C-4B51-B4C9-DA392180EAEF}"/>
              </a:ext>
            </a:extLst>
          </p:cNvPr>
          <p:cNvSpPr/>
          <p:nvPr userDrawn="1"/>
        </p:nvSpPr>
        <p:spPr>
          <a:xfrm>
            <a:off x="7618560" y="3364995"/>
            <a:ext cx="470394" cy="1384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Moto</a:t>
            </a:r>
          </a:p>
        </p:txBody>
      </p:sp>
      <p:sp>
        <p:nvSpPr>
          <p:cNvPr id="144" name="Rectangle 154">
            <a:extLst>
              <a:ext uri="{FF2B5EF4-FFF2-40B4-BE49-F238E27FC236}">
                <a16:creationId xmlns:a16="http://schemas.microsoft.com/office/drawing/2014/main" id="{D4472B92-AB8F-4810-ABA2-DE054A96FA95}"/>
              </a:ext>
            </a:extLst>
          </p:cNvPr>
          <p:cNvSpPr/>
          <p:nvPr userDrawn="1"/>
        </p:nvSpPr>
        <p:spPr>
          <a:xfrm>
            <a:off x="367175" y="4488637"/>
            <a:ext cx="532417" cy="138500"/>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Cigüeña</a:t>
            </a:r>
            <a:endParaRPr lang="en-US" sz="900" dirty="0">
              <a:solidFill>
                <a:schemeClr val="tx1">
                  <a:lumMod val="50000"/>
                  <a:lumOff val="50000"/>
                </a:schemeClr>
              </a:solidFill>
              <a:latin typeface="Arial"/>
              <a:cs typeface="Arial"/>
            </a:endParaRPr>
          </a:p>
        </p:txBody>
      </p:sp>
      <p:sp>
        <p:nvSpPr>
          <p:cNvPr id="145" name="Rectangle 154">
            <a:extLst>
              <a:ext uri="{FF2B5EF4-FFF2-40B4-BE49-F238E27FC236}">
                <a16:creationId xmlns:a16="http://schemas.microsoft.com/office/drawing/2014/main" id="{354BFD88-F979-4272-AA4B-6FE32E2364FD}"/>
              </a:ext>
            </a:extLst>
          </p:cNvPr>
          <p:cNvSpPr/>
          <p:nvPr userDrawn="1"/>
        </p:nvSpPr>
        <p:spPr>
          <a:xfrm>
            <a:off x="978857" y="4488637"/>
            <a:ext cx="658966"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Perforación</a:t>
            </a:r>
            <a:endParaRPr lang="en-US" sz="900" dirty="0">
              <a:solidFill>
                <a:schemeClr val="tx1">
                  <a:lumMod val="50000"/>
                  <a:lumOff val="50000"/>
                </a:schemeClr>
              </a:solidFill>
              <a:latin typeface="Arial"/>
              <a:cs typeface="Arial"/>
            </a:endParaRPr>
          </a:p>
        </p:txBody>
      </p:sp>
      <p:sp>
        <p:nvSpPr>
          <p:cNvPr id="146" name="Rectangle 154">
            <a:extLst>
              <a:ext uri="{FF2B5EF4-FFF2-40B4-BE49-F238E27FC236}">
                <a16:creationId xmlns:a16="http://schemas.microsoft.com/office/drawing/2014/main" id="{11F21AE7-D914-41B7-BF0B-DFEA42B02ABE}"/>
              </a:ext>
            </a:extLst>
          </p:cNvPr>
          <p:cNvSpPr/>
          <p:nvPr userDrawn="1"/>
        </p:nvSpPr>
        <p:spPr>
          <a:xfrm>
            <a:off x="1693561" y="4488637"/>
            <a:ext cx="658966"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Refinería</a:t>
            </a:r>
            <a:endParaRPr lang="en-US" sz="900" dirty="0">
              <a:solidFill>
                <a:schemeClr val="tx1">
                  <a:lumMod val="50000"/>
                  <a:lumOff val="50000"/>
                </a:schemeClr>
              </a:solidFill>
              <a:latin typeface="Arial"/>
              <a:cs typeface="Arial"/>
            </a:endParaRPr>
          </a:p>
        </p:txBody>
      </p:sp>
      <p:sp>
        <p:nvSpPr>
          <p:cNvPr id="147" name="Rectangle 154">
            <a:extLst>
              <a:ext uri="{FF2B5EF4-FFF2-40B4-BE49-F238E27FC236}">
                <a16:creationId xmlns:a16="http://schemas.microsoft.com/office/drawing/2014/main" id="{7F5A1F9B-CFE8-45F8-8D7F-06B795861EB6}"/>
              </a:ext>
            </a:extLst>
          </p:cNvPr>
          <p:cNvSpPr/>
          <p:nvPr userDrawn="1"/>
        </p:nvSpPr>
        <p:spPr>
          <a:xfrm>
            <a:off x="2375774" y="4488637"/>
            <a:ext cx="658966"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Energía eléctrica</a:t>
            </a:r>
            <a:endParaRPr lang="en-US" sz="900" dirty="0">
              <a:solidFill>
                <a:schemeClr val="tx1">
                  <a:lumMod val="50000"/>
                  <a:lumOff val="50000"/>
                </a:schemeClr>
              </a:solidFill>
              <a:latin typeface="Arial"/>
              <a:cs typeface="Arial"/>
            </a:endParaRPr>
          </a:p>
        </p:txBody>
      </p:sp>
      <p:sp>
        <p:nvSpPr>
          <p:cNvPr id="148" name="Rectangle 154">
            <a:extLst>
              <a:ext uri="{FF2B5EF4-FFF2-40B4-BE49-F238E27FC236}">
                <a16:creationId xmlns:a16="http://schemas.microsoft.com/office/drawing/2014/main" id="{68238EB6-87F1-47E0-B5B1-5DF517532993}"/>
              </a:ext>
            </a:extLst>
          </p:cNvPr>
          <p:cNvSpPr/>
          <p:nvPr userDrawn="1"/>
        </p:nvSpPr>
        <p:spPr>
          <a:xfrm>
            <a:off x="3059286" y="4488637"/>
            <a:ext cx="658966"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Energía renovable</a:t>
            </a:r>
            <a:endParaRPr lang="en-US" sz="900" dirty="0">
              <a:solidFill>
                <a:schemeClr val="tx1">
                  <a:lumMod val="50000"/>
                  <a:lumOff val="50000"/>
                </a:schemeClr>
              </a:solidFill>
              <a:latin typeface="Arial"/>
              <a:cs typeface="Arial"/>
            </a:endParaRPr>
          </a:p>
        </p:txBody>
      </p:sp>
      <p:sp>
        <p:nvSpPr>
          <p:cNvPr id="149" name="Rectangle 154">
            <a:extLst>
              <a:ext uri="{FF2B5EF4-FFF2-40B4-BE49-F238E27FC236}">
                <a16:creationId xmlns:a16="http://schemas.microsoft.com/office/drawing/2014/main" id="{87E64AA2-7499-49A0-82AB-77664EC3C0C7}"/>
              </a:ext>
            </a:extLst>
          </p:cNvPr>
          <p:cNvSpPr/>
          <p:nvPr userDrawn="1"/>
        </p:nvSpPr>
        <p:spPr>
          <a:xfrm>
            <a:off x="3751954" y="4488637"/>
            <a:ext cx="787866"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Surtidor combustible</a:t>
            </a:r>
            <a:endParaRPr lang="en-US" sz="900" dirty="0">
              <a:solidFill>
                <a:schemeClr val="tx1">
                  <a:lumMod val="50000"/>
                  <a:lumOff val="50000"/>
                </a:schemeClr>
              </a:solidFill>
              <a:latin typeface="Arial"/>
              <a:cs typeface="Arial"/>
            </a:endParaRPr>
          </a:p>
        </p:txBody>
      </p:sp>
      <p:sp>
        <p:nvSpPr>
          <p:cNvPr id="150" name="Rectangle 154">
            <a:extLst>
              <a:ext uri="{FF2B5EF4-FFF2-40B4-BE49-F238E27FC236}">
                <a16:creationId xmlns:a16="http://schemas.microsoft.com/office/drawing/2014/main" id="{E1EB0898-228E-4542-A406-20A9F71C6BDD}"/>
              </a:ext>
            </a:extLst>
          </p:cNvPr>
          <p:cNvSpPr/>
          <p:nvPr userDrawn="1"/>
        </p:nvSpPr>
        <p:spPr>
          <a:xfrm>
            <a:off x="4450267" y="4488637"/>
            <a:ext cx="787866"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Surtidor eléctrico</a:t>
            </a:r>
            <a:endParaRPr lang="en-US" sz="900" dirty="0">
              <a:solidFill>
                <a:schemeClr val="tx1">
                  <a:lumMod val="50000"/>
                  <a:lumOff val="50000"/>
                </a:schemeClr>
              </a:solidFill>
              <a:latin typeface="Arial"/>
              <a:cs typeface="Arial"/>
            </a:endParaRPr>
          </a:p>
        </p:txBody>
      </p:sp>
      <p:sp>
        <p:nvSpPr>
          <p:cNvPr id="151" name="Rectangle 154">
            <a:extLst>
              <a:ext uri="{FF2B5EF4-FFF2-40B4-BE49-F238E27FC236}">
                <a16:creationId xmlns:a16="http://schemas.microsoft.com/office/drawing/2014/main" id="{43267B2C-06C9-44BA-ADC2-482C3432BA57}"/>
              </a:ext>
            </a:extLst>
          </p:cNvPr>
          <p:cNvSpPr/>
          <p:nvPr userDrawn="1"/>
        </p:nvSpPr>
        <p:spPr>
          <a:xfrm>
            <a:off x="5134282" y="4488637"/>
            <a:ext cx="787866"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Bio-combustible</a:t>
            </a:r>
            <a:endParaRPr lang="en-US" sz="900" dirty="0">
              <a:solidFill>
                <a:schemeClr val="tx1">
                  <a:lumMod val="50000"/>
                  <a:lumOff val="50000"/>
                </a:schemeClr>
              </a:solidFill>
              <a:latin typeface="Arial"/>
              <a:cs typeface="Arial"/>
            </a:endParaRPr>
          </a:p>
        </p:txBody>
      </p:sp>
      <p:sp>
        <p:nvSpPr>
          <p:cNvPr id="152" name="Rectangle 154">
            <a:extLst>
              <a:ext uri="{FF2B5EF4-FFF2-40B4-BE49-F238E27FC236}">
                <a16:creationId xmlns:a16="http://schemas.microsoft.com/office/drawing/2014/main" id="{C7C5B1CD-F158-4962-B69B-8DED079D04BD}"/>
              </a:ext>
            </a:extLst>
          </p:cNvPr>
          <p:cNvSpPr/>
          <p:nvPr userDrawn="1"/>
        </p:nvSpPr>
        <p:spPr>
          <a:xfrm>
            <a:off x="5871367" y="4488637"/>
            <a:ext cx="612669"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Petróleo</a:t>
            </a:r>
            <a:endParaRPr lang="en-US" sz="900" dirty="0">
              <a:solidFill>
                <a:schemeClr val="tx1">
                  <a:lumMod val="50000"/>
                  <a:lumOff val="50000"/>
                </a:schemeClr>
              </a:solidFill>
              <a:latin typeface="Arial"/>
              <a:cs typeface="Arial"/>
            </a:endParaRPr>
          </a:p>
        </p:txBody>
      </p:sp>
      <p:sp>
        <p:nvSpPr>
          <p:cNvPr id="153" name="Rectangle 154">
            <a:extLst>
              <a:ext uri="{FF2B5EF4-FFF2-40B4-BE49-F238E27FC236}">
                <a16:creationId xmlns:a16="http://schemas.microsoft.com/office/drawing/2014/main" id="{3820A191-531D-4724-993F-608C60471EFB}"/>
              </a:ext>
            </a:extLst>
          </p:cNvPr>
          <p:cNvSpPr/>
          <p:nvPr userDrawn="1"/>
        </p:nvSpPr>
        <p:spPr>
          <a:xfrm>
            <a:off x="6577308" y="4488637"/>
            <a:ext cx="311320"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Gas</a:t>
            </a:r>
            <a:endParaRPr lang="en-US" sz="900" dirty="0">
              <a:solidFill>
                <a:schemeClr val="tx1">
                  <a:lumMod val="50000"/>
                  <a:lumOff val="50000"/>
                </a:schemeClr>
              </a:solidFill>
              <a:latin typeface="Arial"/>
              <a:cs typeface="Arial"/>
            </a:endParaRPr>
          </a:p>
        </p:txBody>
      </p:sp>
      <p:sp>
        <p:nvSpPr>
          <p:cNvPr id="154" name="Rectangle 154">
            <a:extLst>
              <a:ext uri="{FF2B5EF4-FFF2-40B4-BE49-F238E27FC236}">
                <a16:creationId xmlns:a16="http://schemas.microsoft.com/office/drawing/2014/main" id="{BE0A0B47-CFE2-485D-9D9B-B0CA5599516B}"/>
              </a:ext>
            </a:extLst>
          </p:cNvPr>
          <p:cNvSpPr/>
          <p:nvPr userDrawn="1"/>
        </p:nvSpPr>
        <p:spPr>
          <a:xfrm>
            <a:off x="7081364" y="4488637"/>
            <a:ext cx="550784"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Lubricante</a:t>
            </a:r>
            <a:endParaRPr lang="en-US" sz="900" dirty="0">
              <a:solidFill>
                <a:schemeClr val="tx1">
                  <a:lumMod val="50000"/>
                  <a:lumOff val="50000"/>
                </a:schemeClr>
              </a:solidFill>
              <a:latin typeface="Arial"/>
              <a:cs typeface="Arial"/>
            </a:endParaRPr>
          </a:p>
        </p:txBody>
      </p:sp>
      <p:sp>
        <p:nvSpPr>
          <p:cNvPr id="155" name="Rectangle 154">
            <a:extLst>
              <a:ext uri="{FF2B5EF4-FFF2-40B4-BE49-F238E27FC236}">
                <a16:creationId xmlns:a16="http://schemas.microsoft.com/office/drawing/2014/main" id="{D0C06A5D-5A75-402A-8E02-B08EE6BA35C0}"/>
              </a:ext>
            </a:extLst>
          </p:cNvPr>
          <p:cNvSpPr/>
          <p:nvPr userDrawn="1"/>
        </p:nvSpPr>
        <p:spPr>
          <a:xfrm>
            <a:off x="7807486" y="4488637"/>
            <a:ext cx="345864"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Barril</a:t>
            </a:r>
            <a:endParaRPr lang="en-US" sz="900" dirty="0">
              <a:solidFill>
                <a:schemeClr val="tx1">
                  <a:lumMod val="50000"/>
                  <a:lumOff val="50000"/>
                </a:schemeClr>
              </a:solidFill>
              <a:latin typeface="Arial"/>
              <a:cs typeface="Arial"/>
            </a:endParaRPr>
          </a:p>
        </p:txBody>
      </p:sp>
      <p:sp>
        <p:nvSpPr>
          <p:cNvPr id="156" name="Rectangle 168">
            <a:extLst>
              <a:ext uri="{FF2B5EF4-FFF2-40B4-BE49-F238E27FC236}">
                <a16:creationId xmlns:a16="http://schemas.microsoft.com/office/drawing/2014/main" id="{C5360930-DFCF-4A3B-A60D-7CEDF9A579A8}"/>
              </a:ext>
            </a:extLst>
          </p:cNvPr>
          <p:cNvSpPr/>
          <p:nvPr userDrawn="1"/>
        </p:nvSpPr>
        <p:spPr>
          <a:xfrm>
            <a:off x="4298722" y="2350739"/>
            <a:ext cx="777334"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Trabajador</a:t>
            </a:r>
            <a:endParaRPr lang="en-US" sz="900" dirty="0">
              <a:solidFill>
                <a:schemeClr val="tx1">
                  <a:lumMod val="50000"/>
                  <a:lumOff val="50000"/>
                </a:schemeClr>
              </a:solidFill>
              <a:latin typeface="Arial"/>
              <a:cs typeface="Arial"/>
            </a:endParaRPr>
          </a:p>
        </p:txBody>
      </p:sp>
      <p:sp>
        <p:nvSpPr>
          <p:cNvPr id="157" name="Rectangle 154">
            <a:extLst>
              <a:ext uri="{FF2B5EF4-FFF2-40B4-BE49-F238E27FC236}">
                <a16:creationId xmlns:a16="http://schemas.microsoft.com/office/drawing/2014/main" id="{DBB4168B-0E64-4B71-8802-1D7FE0ABF0AD}"/>
              </a:ext>
            </a:extLst>
          </p:cNvPr>
          <p:cNvSpPr/>
          <p:nvPr userDrawn="1"/>
        </p:nvSpPr>
        <p:spPr>
          <a:xfrm>
            <a:off x="8322766" y="4488637"/>
            <a:ext cx="435268"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Ductos</a:t>
            </a:r>
            <a:endParaRPr lang="en-US" sz="900" dirty="0">
              <a:solidFill>
                <a:schemeClr val="tx1">
                  <a:lumMod val="50000"/>
                  <a:lumOff val="50000"/>
                </a:schemeClr>
              </a:solidFill>
              <a:latin typeface="Arial"/>
              <a:cs typeface="Arial"/>
            </a:endParaRPr>
          </a:p>
        </p:txBody>
      </p:sp>
      <p:sp>
        <p:nvSpPr>
          <p:cNvPr id="158" name="Rectangle 155">
            <a:extLst>
              <a:ext uri="{FF2B5EF4-FFF2-40B4-BE49-F238E27FC236}">
                <a16:creationId xmlns:a16="http://schemas.microsoft.com/office/drawing/2014/main" id="{75E644BD-4E67-457F-AFE7-417D7EC6E818}"/>
              </a:ext>
            </a:extLst>
          </p:cNvPr>
          <p:cNvSpPr/>
          <p:nvPr userDrawn="1"/>
        </p:nvSpPr>
        <p:spPr>
          <a:xfrm>
            <a:off x="8350078" y="3364995"/>
            <a:ext cx="470394" cy="1384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Bicicleta</a:t>
            </a:r>
          </a:p>
        </p:txBody>
      </p:sp>
      <p:sp>
        <p:nvSpPr>
          <p:cNvPr id="159" name="Rectangle 137">
            <a:extLst>
              <a:ext uri="{FF2B5EF4-FFF2-40B4-BE49-F238E27FC236}">
                <a16:creationId xmlns:a16="http://schemas.microsoft.com/office/drawing/2014/main" id="{3E1508EC-F4B3-404A-92C9-190B3B092888}"/>
              </a:ext>
            </a:extLst>
          </p:cNvPr>
          <p:cNvSpPr/>
          <p:nvPr userDrawn="1"/>
        </p:nvSpPr>
        <p:spPr>
          <a:xfrm>
            <a:off x="8316416" y="1328733"/>
            <a:ext cx="55998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Reciclable</a:t>
            </a:r>
            <a:endParaRPr lang="en-US" sz="900" dirty="0">
              <a:solidFill>
                <a:schemeClr val="tx1">
                  <a:lumMod val="50000"/>
                  <a:lumOff val="50000"/>
                </a:schemeClr>
              </a:solidFill>
              <a:latin typeface="Arial"/>
              <a:cs typeface="Arial"/>
            </a:endParaRPr>
          </a:p>
        </p:txBody>
      </p:sp>
      <p:sp>
        <p:nvSpPr>
          <p:cNvPr id="57" name="Round Same Side Corner Rectangle 56">
            <a:extLst>
              <a:ext uri="{FF2B5EF4-FFF2-40B4-BE49-F238E27FC236}">
                <a16:creationId xmlns:a16="http://schemas.microsoft.com/office/drawing/2014/main" id="{7BDC54B4-E883-8847-8E08-7C17C16979AC}"/>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58"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60" name="1 CuadroTexto">
            <a:extLst>
              <a:ext uri="{FF2B5EF4-FFF2-40B4-BE49-F238E27FC236}">
                <a16:creationId xmlns:a16="http://schemas.microsoft.com/office/drawing/2014/main" id="{22B54EC5-9B28-CF47-A467-0F53B6ABF8BD}"/>
              </a:ext>
            </a:extLst>
          </p:cNvPr>
          <p:cNvSpPr txBox="1"/>
          <p:nvPr userDrawn="1"/>
        </p:nvSpPr>
        <p:spPr>
          <a:xfrm>
            <a:off x="420639" y="149900"/>
            <a:ext cx="648575" cy="261610"/>
          </a:xfrm>
          <a:prstGeom prst="rect">
            <a:avLst/>
          </a:prstGeom>
          <a:noFill/>
        </p:spPr>
        <p:txBody>
          <a:bodyPr wrap="none" lIns="0" rtlCol="0">
            <a:spAutoFit/>
          </a:bodyPr>
          <a:lstStyle/>
          <a:p>
            <a:r>
              <a:rPr lang="es-ES" sz="1100" b="1" dirty="0">
                <a:solidFill>
                  <a:schemeClr val="tx1"/>
                </a:solidFill>
              </a:rPr>
              <a:t>ÍCONOS</a:t>
            </a:r>
          </a:p>
        </p:txBody>
      </p:sp>
      <p:grpSp>
        <p:nvGrpSpPr>
          <p:cNvPr id="65"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66"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67"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68"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93870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COMENDACIONES (Mantenerla oculta o borrarla)">
    <p:spTree>
      <p:nvGrpSpPr>
        <p:cNvPr id="1" name=""/>
        <p:cNvGrpSpPr/>
        <p:nvPr/>
      </p:nvGrpSpPr>
      <p:grpSpPr>
        <a:xfrm>
          <a:off x="0" y="0"/>
          <a:ext cx="0" cy="0"/>
          <a:chOff x="0" y="0"/>
          <a:chExt cx="0" cy="0"/>
        </a:xfrm>
      </p:grpSpPr>
      <p:pic>
        <p:nvPicPr>
          <p:cNvPr id="38" name="37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
        <p:nvSpPr>
          <p:cNvPr id="51" name="Round Same Side Corner Rectangle 50">
            <a:extLst>
              <a:ext uri="{FF2B5EF4-FFF2-40B4-BE49-F238E27FC236}">
                <a16:creationId xmlns:a16="http://schemas.microsoft.com/office/drawing/2014/main" id="{E1DF57D6-B3BF-FF43-90BC-62ED7D65A142}"/>
              </a:ext>
            </a:extLst>
          </p:cNvPr>
          <p:cNvSpPr/>
          <p:nvPr userDrawn="1"/>
        </p:nvSpPr>
        <p:spPr>
          <a:xfrm rot="10800000">
            <a:off x="456247" y="967549"/>
            <a:ext cx="515353" cy="307778"/>
          </a:xfrm>
          <a:prstGeom prst="round2SameRect">
            <a:avLst>
              <a:gd name="adj1" fmla="val 36843"/>
              <a:gd name="adj2" fmla="val 0"/>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52" name="CuadroTexto 6">
            <a:extLst>
              <a:ext uri="{FF2B5EF4-FFF2-40B4-BE49-F238E27FC236}">
                <a16:creationId xmlns:a16="http://schemas.microsoft.com/office/drawing/2014/main" id="{C6686365-2321-8F40-A630-6FDCEB495FEB}"/>
              </a:ext>
            </a:extLst>
          </p:cNvPr>
          <p:cNvSpPr txBox="1"/>
          <p:nvPr userDrawn="1"/>
        </p:nvSpPr>
        <p:spPr>
          <a:xfrm>
            <a:off x="503058" y="967549"/>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01</a:t>
            </a:r>
          </a:p>
        </p:txBody>
      </p:sp>
      <p:sp>
        <p:nvSpPr>
          <p:cNvPr id="33" name="Round Same Side Corner Rectangle 32">
            <a:extLst>
              <a:ext uri="{FF2B5EF4-FFF2-40B4-BE49-F238E27FC236}">
                <a16:creationId xmlns:a16="http://schemas.microsoft.com/office/drawing/2014/main" id="{96B48706-2923-AB40-9F57-D61201DE4DC2}"/>
              </a:ext>
            </a:extLst>
          </p:cNvPr>
          <p:cNvSpPr/>
          <p:nvPr userDrawn="1"/>
        </p:nvSpPr>
        <p:spPr>
          <a:xfrm rot="10800000">
            <a:off x="3325251" y="967549"/>
            <a:ext cx="515353" cy="307778"/>
          </a:xfrm>
          <a:prstGeom prst="round2SameRect">
            <a:avLst>
              <a:gd name="adj1" fmla="val 36843"/>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5" name="CuadroTexto 6">
            <a:extLst>
              <a:ext uri="{FF2B5EF4-FFF2-40B4-BE49-F238E27FC236}">
                <a16:creationId xmlns:a16="http://schemas.microsoft.com/office/drawing/2014/main" id="{5C13D74E-CC3F-2443-930E-3B6EA252684F}"/>
              </a:ext>
            </a:extLst>
          </p:cNvPr>
          <p:cNvSpPr txBox="1"/>
          <p:nvPr userDrawn="1"/>
        </p:nvSpPr>
        <p:spPr>
          <a:xfrm>
            <a:off x="3372062" y="967549"/>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02</a:t>
            </a:r>
          </a:p>
        </p:txBody>
      </p:sp>
      <p:sp>
        <p:nvSpPr>
          <p:cNvPr id="36" name="Round Same Side Corner Rectangle 35">
            <a:extLst>
              <a:ext uri="{FF2B5EF4-FFF2-40B4-BE49-F238E27FC236}">
                <a16:creationId xmlns:a16="http://schemas.microsoft.com/office/drawing/2014/main" id="{B816B890-E00E-CC4B-BDAE-1A44E4B941C5}"/>
              </a:ext>
            </a:extLst>
          </p:cNvPr>
          <p:cNvSpPr/>
          <p:nvPr userDrawn="1"/>
        </p:nvSpPr>
        <p:spPr>
          <a:xfrm rot="10800000">
            <a:off x="6295938" y="967549"/>
            <a:ext cx="515353" cy="307778"/>
          </a:xfrm>
          <a:prstGeom prst="round2SameRect">
            <a:avLst>
              <a:gd name="adj1" fmla="val 36843"/>
              <a:gd name="adj2" fmla="val 0"/>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9" name="CuadroTexto 6">
            <a:extLst>
              <a:ext uri="{FF2B5EF4-FFF2-40B4-BE49-F238E27FC236}">
                <a16:creationId xmlns:a16="http://schemas.microsoft.com/office/drawing/2014/main" id="{32542A14-A6BF-EA45-98DB-BF02F9E30F47}"/>
              </a:ext>
            </a:extLst>
          </p:cNvPr>
          <p:cNvSpPr txBox="1"/>
          <p:nvPr userDrawn="1"/>
        </p:nvSpPr>
        <p:spPr>
          <a:xfrm>
            <a:off x="6342749" y="967549"/>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03</a:t>
            </a:r>
          </a:p>
        </p:txBody>
      </p:sp>
      <p:sp>
        <p:nvSpPr>
          <p:cNvPr id="40" name="Round Same Side Corner Rectangle 39">
            <a:extLst>
              <a:ext uri="{FF2B5EF4-FFF2-40B4-BE49-F238E27FC236}">
                <a16:creationId xmlns:a16="http://schemas.microsoft.com/office/drawing/2014/main" id="{7DAE73E7-C265-834E-B981-551AB20D95C2}"/>
              </a:ext>
            </a:extLst>
          </p:cNvPr>
          <p:cNvSpPr/>
          <p:nvPr userDrawn="1"/>
        </p:nvSpPr>
        <p:spPr>
          <a:xfrm rot="10800000">
            <a:off x="456247" y="2353004"/>
            <a:ext cx="515353" cy="307778"/>
          </a:xfrm>
          <a:prstGeom prst="round2SameRect">
            <a:avLst>
              <a:gd name="adj1" fmla="val 36843"/>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1" name="CuadroTexto 6">
            <a:extLst>
              <a:ext uri="{FF2B5EF4-FFF2-40B4-BE49-F238E27FC236}">
                <a16:creationId xmlns:a16="http://schemas.microsoft.com/office/drawing/2014/main" id="{BEA0D9EC-5383-C441-A4D8-7213D92C8C7F}"/>
              </a:ext>
            </a:extLst>
          </p:cNvPr>
          <p:cNvSpPr txBox="1"/>
          <p:nvPr userDrawn="1"/>
        </p:nvSpPr>
        <p:spPr>
          <a:xfrm>
            <a:off x="503058" y="2353004"/>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04</a:t>
            </a:r>
          </a:p>
        </p:txBody>
      </p:sp>
      <p:sp>
        <p:nvSpPr>
          <p:cNvPr id="42" name="Round Same Side Corner Rectangle 41">
            <a:extLst>
              <a:ext uri="{FF2B5EF4-FFF2-40B4-BE49-F238E27FC236}">
                <a16:creationId xmlns:a16="http://schemas.microsoft.com/office/drawing/2014/main" id="{3F25A156-8DDC-2745-9E1F-FB54EC45051B}"/>
              </a:ext>
            </a:extLst>
          </p:cNvPr>
          <p:cNvSpPr/>
          <p:nvPr userDrawn="1"/>
        </p:nvSpPr>
        <p:spPr>
          <a:xfrm rot="10800000">
            <a:off x="3325251" y="2353004"/>
            <a:ext cx="515353" cy="307778"/>
          </a:xfrm>
          <a:prstGeom prst="round2SameRect">
            <a:avLst>
              <a:gd name="adj1" fmla="val 36843"/>
              <a:gd name="adj2" fmla="val 0"/>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3" name="CuadroTexto 6">
            <a:extLst>
              <a:ext uri="{FF2B5EF4-FFF2-40B4-BE49-F238E27FC236}">
                <a16:creationId xmlns:a16="http://schemas.microsoft.com/office/drawing/2014/main" id="{8C6A2CE9-F4EB-E742-BC96-260B76FA5BAD}"/>
              </a:ext>
            </a:extLst>
          </p:cNvPr>
          <p:cNvSpPr txBox="1"/>
          <p:nvPr userDrawn="1"/>
        </p:nvSpPr>
        <p:spPr>
          <a:xfrm>
            <a:off x="3372062" y="2353004"/>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05</a:t>
            </a:r>
          </a:p>
        </p:txBody>
      </p:sp>
      <p:sp>
        <p:nvSpPr>
          <p:cNvPr id="44" name="Round Same Side Corner Rectangle 43">
            <a:extLst>
              <a:ext uri="{FF2B5EF4-FFF2-40B4-BE49-F238E27FC236}">
                <a16:creationId xmlns:a16="http://schemas.microsoft.com/office/drawing/2014/main" id="{52C3D337-2B9D-E04B-B183-24DDD3519D9B}"/>
              </a:ext>
            </a:extLst>
          </p:cNvPr>
          <p:cNvSpPr/>
          <p:nvPr userDrawn="1"/>
        </p:nvSpPr>
        <p:spPr>
          <a:xfrm rot="10800000">
            <a:off x="6295938" y="2353004"/>
            <a:ext cx="515353" cy="307778"/>
          </a:xfrm>
          <a:prstGeom prst="round2SameRect">
            <a:avLst>
              <a:gd name="adj1" fmla="val 36843"/>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5" name="CuadroTexto 6">
            <a:extLst>
              <a:ext uri="{FF2B5EF4-FFF2-40B4-BE49-F238E27FC236}">
                <a16:creationId xmlns:a16="http://schemas.microsoft.com/office/drawing/2014/main" id="{5E046F13-BFD1-E349-BEE1-2C0F6402873F}"/>
              </a:ext>
            </a:extLst>
          </p:cNvPr>
          <p:cNvSpPr txBox="1"/>
          <p:nvPr userDrawn="1"/>
        </p:nvSpPr>
        <p:spPr>
          <a:xfrm>
            <a:off x="6342749" y="2353004"/>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06</a:t>
            </a:r>
          </a:p>
        </p:txBody>
      </p:sp>
      <p:sp>
        <p:nvSpPr>
          <p:cNvPr id="46" name="Round Same Side Corner Rectangle 45">
            <a:extLst>
              <a:ext uri="{FF2B5EF4-FFF2-40B4-BE49-F238E27FC236}">
                <a16:creationId xmlns:a16="http://schemas.microsoft.com/office/drawing/2014/main" id="{3DC95599-291D-8F4D-AEC9-8B0775B0E7E7}"/>
              </a:ext>
            </a:extLst>
          </p:cNvPr>
          <p:cNvSpPr/>
          <p:nvPr userDrawn="1"/>
        </p:nvSpPr>
        <p:spPr>
          <a:xfrm rot="10800000">
            <a:off x="456247" y="3717677"/>
            <a:ext cx="515353" cy="307778"/>
          </a:xfrm>
          <a:prstGeom prst="round2SameRect">
            <a:avLst>
              <a:gd name="adj1" fmla="val 36843"/>
              <a:gd name="adj2" fmla="val 0"/>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7" name="CuadroTexto 6">
            <a:extLst>
              <a:ext uri="{FF2B5EF4-FFF2-40B4-BE49-F238E27FC236}">
                <a16:creationId xmlns:a16="http://schemas.microsoft.com/office/drawing/2014/main" id="{CFDD8789-620A-3741-A277-17C4EB9E82D3}"/>
              </a:ext>
            </a:extLst>
          </p:cNvPr>
          <p:cNvSpPr txBox="1"/>
          <p:nvPr userDrawn="1"/>
        </p:nvSpPr>
        <p:spPr>
          <a:xfrm>
            <a:off x="503058" y="3717677"/>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07</a:t>
            </a:r>
          </a:p>
        </p:txBody>
      </p:sp>
      <p:sp>
        <p:nvSpPr>
          <p:cNvPr id="48" name="Round Same Side Corner Rectangle 47">
            <a:extLst>
              <a:ext uri="{FF2B5EF4-FFF2-40B4-BE49-F238E27FC236}">
                <a16:creationId xmlns:a16="http://schemas.microsoft.com/office/drawing/2014/main" id="{A0817B5E-E925-F54A-8205-7155BA6FE9E7}"/>
              </a:ext>
            </a:extLst>
          </p:cNvPr>
          <p:cNvSpPr/>
          <p:nvPr userDrawn="1"/>
        </p:nvSpPr>
        <p:spPr>
          <a:xfrm rot="10800000">
            <a:off x="3325251" y="3717677"/>
            <a:ext cx="515353" cy="307778"/>
          </a:xfrm>
          <a:prstGeom prst="round2SameRect">
            <a:avLst>
              <a:gd name="adj1" fmla="val 36843"/>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9" name="CuadroTexto 6">
            <a:extLst>
              <a:ext uri="{FF2B5EF4-FFF2-40B4-BE49-F238E27FC236}">
                <a16:creationId xmlns:a16="http://schemas.microsoft.com/office/drawing/2014/main" id="{6EBF7637-FBDD-3146-8527-92AE97C25C27}"/>
              </a:ext>
            </a:extLst>
          </p:cNvPr>
          <p:cNvSpPr txBox="1"/>
          <p:nvPr userDrawn="1"/>
        </p:nvSpPr>
        <p:spPr>
          <a:xfrm>
            <a:off x="3372062" y="3717677"/>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08</a:t>
            </a:r>
          </a:p>
        </p:txBody>
      </p:sp>
      <p:sp>
        <p:nvSpPr>
          <p:cNvPr id="50" name="Round Same Side Corner Rectangle 49">
            <a:extLst>
              <a:ext uri="{FF2B5EF4-FFF2-40B4-BE49-F238E27FC236}">
                <a16:creationId xmlns:a16="http://schemas.microsoft.com/office/drawing/2014/main" id="{5513A9B6-2177-244B-99E2-2C5895CB715C}"/>
              </a:ext>
            </a:extLst>
          </p:cNvPr>
          <p:cNvSpPr/>
          <p:nvPr userDrawn="1"/>
        </p:nvSpPr>
        <p:spPr>
          <a:xfrm rot="10800000">
            <a:off x="6295938" y="3717677"/>
            <a:ext cx="515353" cy="307778"/>
          </a:xfrm>
          <a:prstGeom prst="round2SameRect">
            <a:avLst>
              <a:gd name="adj1" fmla="val 36843"/>
              <a:gd name="adj2" fmla="val 0"/>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53" name="CuadroTexto 6">
            <a:extLst>
              <a:ext uri="{FF2B5EF4-FFF2-40B4-BE49-F238E27FC236}">
                <a16:creationId xmlns:a16="http://schemas.microsoft.com/office/drawing/2014/main" id="{25DAFD9E-1D44-8341-BFB3-CC6BAD36231E}"/>
              </a:ext>
            </a:extLst>
          </p:cNvPr>
          <p:cNvSpPr txBox="1"/>
          <p:nvPr userDrawn="1"/>
        </p:nvSpPr>
        <p:spPr>
          <a:xfrm>
            <a:off x="6342749" y="3717677"/>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09</a:t>
            </a:r>
          </a:p>
        </p:txBody>
      </p:sp>
      <p:sp>
        <p:nvSpPr>
          <p:cNvPr id="34" name="12 Marcador de texto">
            <a:extLst>
              <a:ext uri="{FF2B5EF4-FFF2-40B4-BE49-F238E27FC236}">
                <a16:creationId xmlns:a16="http://schemas.microsoft.com/office/drawing/2014/main" id="{6BD6B0A9-D9E2-436D-B629-3C1A8639E3DD}"/>
              </a:ext>
            </a:extLst>
          </p:cNvPr>
          <p:cNvSpPr txBox="1">
            <a:spLocks/>
          </p:cNvSpPr>
          <p:nvPr userDrawn="1"/>
        </p:nvSpPr>
        <p:spPr>
          <a:xfrm>
            <a:off x="336976" y="209791"/>
            <a:ext cx="3600934" cy="569387"/>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2000" b="1" dirty="0">
                <a:solidFill>
                  <a:schemeClr val="bg1"/>
                </a:solidFill>
                <a:latin typeface="Arial Black" panose="020B0604020202020204" pitchFamily="34" charset="0"/>
                <a:cs typeface="Arial Black" panose="020B0604020202020204" pitchFamily="34" charset="0"/>
              </a:rPr>
              <a:t>RECOMENDACIONES  </a:t>
            </a:r>
            <a:br>
              <a:rPr lang="es-ES" sz="1100" b="1" dirty="0">
                <a:solidFill>
                  <a:schemeClr val="bg1"/>
                </a:solidFill>
                <a:latin typeface="Arial Black" panose="020B0604020202020204" pitchFamily="34" charset="0"/>
                <a:cs typeface="Arial Black" panose="020B0604020202020204" pitchFamily="34" charset="0"/>
              </a:rPr>
            </a:br>
            <a:r>
              <a:rPr lang="es-ES" sz="1100" b="1" dirty="0">
                <a:solidFill>
                  <a:schemeClr val="bg1"/>
                </a:solidFill>
              </a:rPr>
              <a:t>PARA MEJORAR TU PRESENTACIÓN</a:t>
            </a:r>
            <a:endParaRPr lang="es-ES" sz="1100" dirty="0">
              <a:solidFill>
                <a:schemeClr val="bg1"/>
              </a:solidFill>
            </a:endParaRPr>
          </a:p>
        </p:txBody>
      </p:sp>
      <p:sp>
        <p:nvSpPr>
          <p:cNvPr id="56" name="Graphic 25">
            <a:extLst>
              <a:ext uri="{FF2B5EF4-FFF2-40B4-BE49-F238E27FC236}">
                <a16:creationId xmlns:a16="http://schemas.microsoft.com/office/drawing/2014/main" id="{FD687678-80D5-4B96-A640-2EBC26627E0E}"/>
              </a:ext>
            </a:extLst>
          </p:cNvPr>
          <p:cNvSpPr/>
          <p:nvPr userDrawn="1"/>
        </p:nvSpPr>
        <p:spPr>
          <a:xfrm>
            <a:off x="185385" y="324607"/>
            <a:ext cx="169724" cy="144015"/>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1EABF"/>
          </a:solidFill>
          <a:ln w="9525" cap="flat">
            <a:noFill/>
            <a:prstDash val="solid"/>
            <a:miter/>
          </a:ln>
        </p:spPr>
        <p:txBody>
          <a:bodyPr rtlCol="0" anchor="ctr"/>
          <a:lstStyle/>
          <a:p>
            <a:endParaRPr lang="x-none"/>
          </a:p>
        </p:txBody>
      </p:sp>
      <p:sp>
        <p:nvSpPr>
          <p:cNvPr id="61" name="CuadroTexto 6">
            <a:extLst>
              <a:ext uri="{FF2B5EF4-FFF2-40B4-BE49-F238E27FC236}">
                <a16:creationId xmlns:a16="http://schemas.microsoft.com/office/drawing/2014/main" id="{A97094E8-A95F-447C-902F-229894309F87}"/>
              </a:ext>
            </a:extLst>
          </p:cNvPr>
          <p:cNvSpPr txBox="1"/>
          <p:nvPr userDrawn="1"/>
        </p:nvSpPr>
        <p:spPr>
          <a:xfrm>
            <a:off x="359519" y="1323490"/>
            <a:ext cx="2435563"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El título general de la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diapositiva </a:t>
            </a:r>
            <a:r>
              <a:rPr lang="es-AR" sz="1100" b="1" dirty="0">
                <a:solidFill>
                  <a:schemeClr val="bg1"/>
                </a:solidFill>
                <a:latin typeface="Arial" panose="020B0604020202020204" pitchFamily="34" charset="0"/>
                <a:cs typeface="Arial" panose="020B0604020202020204" pitchFamily="34" charset="0"/>
              </a:rPr>
              <a:t>debe ser corto </a:t>
            </a:r>
            <a:br>
              <a:rPr lang="es-AR" sz="1100" b="1"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y no repetir información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del contenido.</a:t>
            </a:r>
          </a:p>
        </p:txBody>
      </p:sp>
      <p:sp>
        <p:nvSpPr>
          <p:cNvPr id="62" name="CuadroTexto 8">
            <a:extLst>
              <a:ext uri="{FF2B5EF4-FFF2-40B4-BE49-F238E27FC236}">
                <a16:creationId xmlns:a16="http://schemas.microsoft.com/office/drawing/2014/main" id="{80B35517-1ED8-4476-A4C8-5E7BE89178A7}"/>
              </a:ext>
            </a:extLst>
          </p:cNvPr>
          <p:cNvSpPr txBox="1"/>
          <p:nvPr userDrawn="1"/>
        </p:nvSpPr>
        <p:spPr>
          <a:xfrm>
            <a:off x="3255537" y="1323490"/>
            <a:ext cx="2326868"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No leas tu presentación. </a:t>
            </a:r>
            <a:r>
              <a:rPr lang="es-AR" sz="1100" dirty="0" err="1">
                <a:solidFill>
                  <a:schemeClr val="bg1"/>
                </a:solidFill>
                <a:latin typeface="Arial" panose="020B0604020202020204" pitchFamily="34" charset="0"/>
                <a:cs typeface="Arial" panose="020B0604020202020204" pitchFamily="34" charset="0"/>
              </a:rPr>
              <a:t>Usala</a:t>
            </a:r>
            <a:r>
              <a:rPr lang="es-AR" sz="1100" dirty="0">
                <a:solidFill>
                  <a:schemeClr val="bg1"/>
                </a:solidFill>
                <a:latin typeface="Arial" panose="020B0604020202020204" pitchFamily="34" charset="0"/>
                <a:cs typeface="Arial" panose="020B0604020202020204" pitchFamily="34" charset="0"/>
              </a:rPr>
              <a:t> como soporte y </a:t>
            </a:r>
            <a:r>
              <a:rPr lang="es-AR" sz="1100" b="1" dirty="0" err="1">
                <a:solidFill>
                  <a:schemeClr val="bg1"/>
                </a:solidFill>
                <a:latin typeface="Arial" panose="020B0604020202020204" pitchFamily="34" charset="0"/>
                <a:cs typeface="Arial" panose="020B0604020202020204" pitchFamily="34" charset="0"/>
              </a:rPr>
              <a:t>comunicá</a:t>
            </a:r>
            <a:r>
              <a:rPr lang="es-AR" sz="1100" b="1" dirty="0">
                <a:solidFill>
                  <a:schemeClr val="bg1"/>
                </a:solidFill>
                <a:latin typeface="Arial" panose="020B0604020202020204" pitchFamily="34" charset="0"/>
                <a:cs typeface="Arial" panose="020B0604020202020204" pitchFamily="34" charset="0"/>
              </a:rPr>
              <a:t> ideas en pocas palabras</a:t>
            </a:r>
            <a:r>
              <a:rPr lang="es-AR" sz="1100" dirty="0">
                <a:solidFill>
                  <a:schemeClr val="bg1"/>
                </a:solidFill>
                <a:latin typeface="Arial" panose="020B0604020202020204" pitchFamily="34" charset="0"/>
                <a:cs typeface="Arial" panose="020B0604020202020204" pitchFamily="34" charset="0"/>
              </a:rPr>
              <a:t>, esto favorece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el recuerdo.</a:t>
            </a:r>
          </a:p>
        </p:txBody>
      </p:sp>
      <p:sp>
        <p:nvSpPr>
          <p:cNvPr id="63" name="CuadroTexto 9">
            <a:extLst>
              <a:ext uri="{FF2B5EF4-FFF2-40B4-BE49-F238E27FC236}">
                <a16:creationId xmlns:a16="http://schemas.microsoft.com/office/drawing/2014/main" id="{893754FB-7952-4BFF-8C4E-C50C372BD077}"/>
              </a:ext>
            </a:extLst>
          </p:cNvPr>
          <p:cNvSpPr txBox="1"/>
          <p:nvPr userDrawn="1"/>
        </p:nvSpPr>
        <p:spPr>
          <a:xfrm>
            <a:off x="6221411" y="1323490"/>
            <a:ext cx="2291371"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Desarrollá un orden lógico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y </a:t>
            </a:r>
            <a:r>
              <a:rPr lang="es-AR" sz="1100" b="1" dirty="0" err="1">
                <a:solidFill>
                  <a:schemeClr val="bg1"/>
                </a:solidFill>
                <a:latin typeface="Arial" panose="020B0604020202020204" pitchFamily="34" charset="0"/>
                <a:cs typeface="Arial" panose="020B0604020202020204" pitchFamily="34" charset="0"/>
              </a:rPr>
              <a:t>organizá</a:t>
            </a:r>
            <a:r>
              <a:rPr lang="es-AR" sz="1100" b="1" dirty="0">
                <a:solidFill>
                  <a:schemeClr val="bg1"/>
                </a:solidFill>
                <a:latin typeface="Arial" panose="020B0604020202020204" pitchFamily="34" charset="0"/>
                <a:cs typeface="Arial" panose="020B0604020202020204" pitchFamily="34" charset="0"/>
              </a:rPr>
              <a:t> el contenido </a:t>
            </a:r>
            <a:br>
              <a:rPr lang="es-AR" sz="1100" b="1"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de la diapositiva según la importancia de lectura.</a:t>
            </a:r>
          </a:p>
        </p:txBody>
      </p:sp>
      <p:sp>
        <p:nvSpPr>
          <p:cNvPr id="64" name="CuadroTexto 10">
            <a:extLst>
              <a:ext uri="{FF2B5EF4-FFF2-40B4-BE49-F238E27FC236}">
                <a16:creationId xmlns:a16="http://schemas.microsoft.com/office/drawing/2014/main" id="{7A491AF9-8E34-47C8-BB13-7AABB7A36C44}"/>
              </a:ext>
            </a:extLst>
          </p:cNvPr>
          <p:cNvSpPr txBox="1"/>
          <p:nvPr userDrawn="1"/>
        </p:nvSpPr>
        <p:spPr>
          <a:xfrm>
            <a:off x="359519" y="2666935"/>
            <a:ext cx="2435564"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Dale </a:t>
            </a:r>
            <a:r>
              <a:rPr lang="es-AR" sz="1100" b="1" dirty="0">
                <a:solidFill>
                  <a:schemeClr val="bg1"/>
                </a:solidFill>
                <a:latin typeface="Arial" panose="020B0604020202020204" pitchFamily="34" charset="0"/>
                <a:cs typeface="Arial" panose="020B0604020202020204" pitchFamily="34" charset="0"/>
              </a:rPr>
              <a:t>importancia </a:t>
            </a:r>
            <a:br>
              <a:rPr lang="es-AR" sz="1100" b="1" dirty="0">
                <a:solidFill>
                  <a:schemeClr val="bg1"/>
                </a:solidFill>
                <a:latin typeface="Arial" panose="020B0604020202020204" pitchFamily="34" charset="0"/>
                <a:cs typeface="Arial" panose="020B0604020202020204" pitchFamily="34" charset="0"/>
              </a:rPr>
            </a:br>
            <a:r>
              <a:rPr lang="es-AR" sz="1100" b="1" dirty="0">
                <a:solidFill>
                  <a:schemeClr val="bg1"/>
                </a:solidFill>
                <a:latin typeface="Arial" panose="020B0604020202020204" pitchFamily="34" charset="0"/>
                <a:cs typeface="Arial" panose="020B0604020202020204" pitchFamily="34" charset="0"/>
              </a:rPr>
              <a:t>a las imágenes</a:t>
            </a:r>
            <a:r>
              <a:rPr lang="es-AR" sz="1100" dirty="0">
                <a:solidFill>
                  <a:schemeClr val="bg1"/>
                </a:solidFill>
                <a:latin typeface="Arial" panose="020B0604020202020204" pitchFamily="34" charset="0"/>
                <a:cs typeface="Arial" panose="020B0604020202020204" pitchFamily="34" charset="0"/>
              </a:rPr>
              <a:t>.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Ayudan a la comprensión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y a generar impacto. </a:t>
            </a:r>
          </a:p>
        </p:txBody>
      </p:sp>
      <p:sp>
        <p:nvSpPr>
          <p:cNvPr id="65" name="CuadroTexto 11">
            <a:extLst>
              <a:ext uri="{FF2B5EF4-FFF2-40B4-BE49-F238E27FC236}">
                <a16:creationId xmlns:a16="http://schemas.microsoft.com/office/drawing/2014/main" id="{6ABC5326-41E8-475F-9D9A-0CED03C5E688}"/>
              </a:ext>
            </a:extLst>
          </p:cNvPr>
          <p:cNvSpPr txBox="1"/>
          <p:nvPr userDrawn="1"/>
        </p:nvSpPr>
        <p:spPr>
          <a:xfrm>
            <a:off x="3255537" y="2666935"/>
            <a:ext cx="2326868"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No uses imágenes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de baja calidad, </a:t>
            </a:r>
            <a:r>
              <a:rPr lang="es-AR" sz="1100" b="1" dirty="0">
                <a:solidFill>
                  <a:schemeClr val="bg1"/>
                </a:solidFill>
                <a:latin typeface="Arial" panose="020B0604020202020204" pitchFamily="34" charset="0"/>
                <a:cs typeface="Arial" panose="020B0604020202020204" pitchFamily="34" charset="0"/>
              </a:rPr>
              <a:t>solo en </a:t>
            </a:r>
            <a:br>
              <a:rPr lang="es-AR" sz="1100" b="1" dirty="0">
                <a:solidFill>
                  <a:schemeClr val="bg1"/>
                </a:solidFill>
                <a:latin typeface="Arial" panose="020B0604020202020204" pitchFamily="34" charset="0"/>
                <a:cs typeface="Arial" panose="020B0604020202020204" pitchFamily="34" charset="0"/>
              </a:rPr>
            </a:br>
            <a:r>
              <a:rPr lang="es-AR" sz="1100" b="1" dirty="0">
                <a:solidFill>
                  <a:schemeClr val="bg1"/>
                </a:solidFill>
                <a:latin typeface="Arial" panose="020B0604020202020204" pitchFamily="34" charset="0"/>
                <a:cs typeface="Arial" panose="020B0604020202020204" pitchFamily="34" charset="0"/>
              </a:rPr>
              <a:t>ese caso</a:t>
            </a:r>
            <a:r>
              <a:rPr lang="es-AR" sz="1100" dirty="0">
                <a:solidFill>
                  <a:schemeClr val="bg1"/>
                </a:solidFill>
                <a:latin typeface="Arial" panose="020B0604020202020204" pitchFamily="34" charset="0"/>
                <a:cs typeface="Arial" panose="020B0604020202020204" pitchFamily="34" charset="0"/>
              </a:rPr>
              <a:t> es preferible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prescindir de ellas.</a:t>
            </a:r>
          </a:p>
        </p:txBody>
      </p:sp>
      <p:sp>
        <p:nvSpPr>
          <p:cNvPr id="66" name="CuadroTexto 12">
            <a:extLst>
              <a:ext uri="{FF2B5EF4-FFF2-40B4-BE49-F238E27FC236}">
                <a16:creationId xmlns:a16="http://schemas.microsoft.com/office/drawing/2014/main" id="{2EF49058-FA61-40CD-9127-62F378069BA1}"/>
              </a:ext>
            </a:extLst>
          </p:cNvPr>
          <p:cNvSpPr txBox="1"/>
          <p:nvPr userDrawn="1"/>
        </p:nvSpPr>
        <p:spPr>
          <a:xfrm>
            <a:off x="6221411" y="2666935"/>
            <a:ext cx="2291371" cy="600164"/>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Buscá simplificar la información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y </a:t>
            </a:r>
            <a:r>
              <a:rPr lang="es-AR" sz="1100" b="1" dirty="0" err="1">
                <a:solidFill>
                  <a:schemeClr val="bg1"/>
                </a:solidFill>
                <a:latin typeface="Arial" panose="020B0604020202020204" pitchFamily="34" charset="0"/>
                <a:cs typeface="Arial" panose="020B0604020202020204" pitchFamily="34" charset="0"/>
              </a:rPr>
              <a:t>quitá</a:t>
            </a:r>
            <a:r>
              <a:rPr lang="es-AR" sz="1100" b="1" dirty="0">
                <a:solidFill>
                  <a:schemeClr val="bg1"/>
                </a:solidFill>
                <a:latin typeface="Arial" panose="020B0604020202020204" pitchFamily="34" charset="0"/>
                <a:cs typeface="Arial" panose="020B0604020202020204" pitchFamily="34" charset="0"/>
              </a:rPr>
              <a:t> de la diapositiva elementos innecesarios</a:t>
            </a:r>
            <a:r>
              <a:rPr lang="es-AR" sz="1100" dirty="0">
                <a:solidFill>
                  <a:schemeClr val="bg1"/>
                </a:solidFill>
                <a:latin typeface="Arial" panose="020B0604020202020204" pitchFamily="34" charset="0"/>
                <a:cs typeface="Arial" panose="020B0604020202020204" pitchFamily="34" charset="0"/>
              </a:rPr>
              <a:t>. </a:t>
            </a:r>
          </a:p>
        </p:txBody>
      </p:sp>
      <p:sp>
        <p:nvSpPr>
          <p:cNvPr id="67" name="CuadroTexto 13">
            <a:extLst>
              <a:ext uri="{FF2B5EF4-FFF2-40B4-BE49-F238E27FC236}">
                <a16:creationId xmlns:a16="http://schemas.microsoft.com/office/drawing/2014/main" id="{67EA9B3B-D425-493C-9DF1-111617A09C59}"/>
              </a:ext>
            </a:extLst>
          </p:cNvPr>
          <p:cNvSpPr txBox="1"/>
          <p:nvPr userDrawn="1"/>
        </p:nvSpPr>
        <p:spPr>
          <a:xfrm>
            <a:off x="359519" y="4030663"/>
            <a:ext cx="2378923" cy="600164"/>
          </a:xfrm>
          <a:prstGeom prst="rect">
            <a:avLst/>
          </a:prstGeom>
          <a:noFill/>
        </p:spPr>
        <p:txBody>
          <a:bodyPr wrap="square" rtlCol="0">
            <a:spAutoFit/>
          </a:bodyPr>
          <a:lstStyle/>
          <a:p>
            <a:r>
              <a:rPr lang="es-AR" sz="1100" dirty="0" err="1">
                <a:solidFill>
                  <a:schemeClr val="bg1"/>
                </a:solidFill>
                <a:latin typeface="Arial" panose="020B0604020202020204" pitchFamily="34" charset="0"/>
                <a:cs typeface="Arial" panose="020B0604020202020204" pitchFamily="34" charset="0"/>
              </a:rPr>
              <a:t>Fortalecé</a:t>
            </a:r>
            <a:r>
              <a:rPr lang="es-AR" sz="1100" dirty="0">
                <a:solidFill>
                  <a:schemeClr val="bg1"/>
                </a:solidFill>
                <a:latin typeface="Arial" panose="020B0604020202020204" pitchFamily="34" charset="0"/>
                <a:cs typeface="Arial" panose="020B0604020202020204" pitchFamily="34" charset="0"/>
              </a:rPr>
              <a:t> el mensaje. </a:t>
            </a:r>
            <a:br>
              <a:rPr lang="es-AR" sz="1100" dirty="0">
                <a:solidFill>
                  <a:schemeClr val="bg1"/>
                </a:solidFill>
                <a:latin typeface="Arial" panose="020B0604020202020204" pitchFamily="34" charset="0"/>
                <a:cs typeface="Arial" panose="020B0604020202020204" pitchFamily="34" charset="0"/>
              </a:rPr>
            </a:br>
            <a:r>
              <a:rPr lang="es-ES" sz="1100" b="1" dirty="0">
                <a:solidFill>
                  <a:schemeClr val="bg1"/>
                </a:solidFill>
                <a:latin typeface="Arial" panose="020B0604020202020204" pitchFamily="34" charset="0"/>
                <a:cs typeface="Arial" panose="020B0604020202020204" pitchFamily="34" charset="0"/>
              </a:rPr>
              <a:t>El exceso de información </a:t>
            </a:r>
            <a:br>
              <a:rPr lang="es-ES" sz="1100" b="1" dirty="0">
                <a:solidFill>
                  <a:schemeClr val="bg1"/>
                </a:solidFill>
                <a:latin typeface="Arial" panose="020B0604020202020204" pitchFamily="34" charset="0"/>
                <a:cs typeface="Arial" panose="020B0604020202020204" pitchFamily="34" charset="0"/>
              </a:rPr>
            </a:br>
            <a:r>
              <a:rPr lang="es-ES" sz="1100" b="1" dirty="0">
                <a:solidFill>
                  <a:schemeClr val="bg1"/>
                </a:solidFill>
                <a:latin typeface="Arial" panose="020B0604020202020204" pitchFamily="34" charset="0"/>
                <a:cs typeface="Arial" panose="020B0604020202020204" pitchFamily="34" charset="0"/>
              </a:rPr>
              <a:t>satura fácilmente.</a:t>
            </a:r>
          </a:p>
        </p:txBody>
      </p:sp>
      <p:sp>
        <p:nvSpPr>
          <p:cNvPr id="68" name="CuadroTexto 14">
            <a:extLst>
              <a:ext uri="{FF2B5EF4-FFF2-40B4-BE49-F238E27FC236}">
                <a16:creationId xmlns:a16="http://schemas.microsoft.com/office/drawing/2014/main" id="{449A21BE-ED08-4D22-8541-C1A8D851FC52}"/>
              </a:ext>
            </a:extLst>
          </p:cNvPr>
          <p:cNvSpPr txBox="1"/>
          <p:nvPr userDrawn="1"/>
        </p:nvSpPr>
        <p:spPr>
          <a:xfrm>
            <a:off x="3255537" y="4020985"/>
            <a:ext cx="2873508" cy="769441"/>
          </a:xfrm>
          <a:prstGeom prst="rect">
            <a:avLst/>
          </a:prstGeom>
          <a:noFill/>
        </p:spPr>
        <p:txBody>
          <a:bodyPr wrap="square" rtlCol="0">
            <a:spAutoFit/>
          </a:bodyPr>
          <a:lstStyle/>
          <a:p>
            <a:r>
              <a:rPr lang="es-AR" sz="1100" b="1" dirty="0" err="1">
                <a:solidFill>
                  <a:schemeClr val="bg1"/>
                </a:solidFill>
                <a:latin typeface="Arial" panose="020B0604020202020204" pitchFamily="34" charset="0"/>
                <a:cs typeface="Arial" panose="020B0604020202020204" pitchFamily="34" charset="0"/>
              </a:rPr>
              <a:t>Asegurá</a:t>
            </a:r>
            <a:r>
              <a:rPr lang="es-AR" sz="1100" b="1" dirty="0">
                <a:solidFill>
                  <a:schemeClr val="bg1"/>
                </a:solidFill>
                <a:latin typeface="Arial" panose="020B0604020202020204" pitchFamily="34" charset="0"/>
                <a:cs typeface="Arial" panose="020B0604020202020204" pitchFamily="34" charset="0"/>
              </a:rPr>
              <a:t> la legibilidad</a:t>
            </a:r>
            <a:r>
              <a:rPr lang="es-AR" sz="1100" dirty="0">
                <a:solidFill>
                  <a:schemeClr val="bg1"/>
                </a:solidFill>
                <a:latin typeface="Arial" panose="020B0604020202020204" pitchFamily="34" charset="0"/>
                <a:cs typeface="Arial" panose="020B0604020202020204" pitchFamily="34" charset="0"/>
              </a:rPr>
              <a:t>.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El texto debe distinguirse del fondo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y preferentemente debe tener un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tamaño de cuerpo 12 en adelante.</a:t>
            </a:r>
          </a:p>
        </p:txBody>
      </p:sp>
      <p:sp>
        <p:nvSpPr>
          <p:cNvPr id="69" name="CuadroTexto 15">
            <a:extLst>
              <a:ext uri="{FF2B5EF4-FFF2-40B4-BE49-F238E27FC236}">
                <a16:creationId xmlns:a16="http://schemas.microsoft.com/office/drawing/2014/main" id="{4B8F3F00-9D5F-433F-B83F-96C2C82A29FE}"/>
              </a:ext>
            </a:extLst>
          </p:cNvPr>
          <p:cNvSpPr txBox="1"/>
          <p:nvPr userDrawn="1"/>
        </p:nvSpPr>
        <p:spPr>
          <a:xfrm>
            <a:off x="6221411" y="4019164"/>
            <a:ext cx="2291371"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En lo posible, no coloques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más de 4 gráficos en una diapositiva ya que </a:t>
            </a:r>
            <a:r>
              <a:rPr lang="es-AR" sz="1100" b="1" dirty="0">
                <a:solidFill>
                  <a:schemeClr val="bg1"/>
                </a:solidFill>
                <a:latin typeface="Arial" panose="020B0604020202020204" pitchFamily="34" charset="0"/>
                <a:cs typeface="Arial" panose="020B0604020202020204" pitchFamily="34" charset="0"/>
              </a:rPr>
              <a:t>dificultará </a:t>
            </a:r>
            <a:br>
              <a:rPr lang="es-AR" sz="1100" b="1" dirty="0">
                <a:solidFill>
                  <a:schemeClr val="bg1"/>
                </a:solidFill>
                <a:latin typeface="Arial" panose="020B0604020202020204" pitchFamily="34" charset="0"/>
                <a:cs typeface="Arial" panose="020B0604020202020204" pitchFamily="34" charset="0"/>
              </a:rPr>
            </a:br>
            <a:r>
              <a:rPr lang="es-AR" sz="1100" b="1" dirty="0">
                <a:solidFill>
                  <a:schemeClr val="bg1"/>
                </a:solidFill>
                <a:latin typeface="Arial" panose="020B0604020202020204" pitchFamily="34" charset="0"/>
                <a:cs typeface="Arial" panose="020B0604020202020204" pitchFamily="34" charset="0"/>
              </a:rPr>
              <a:t>mucho la lectura</a:t>
            </a:r>
            <a:r>
              <a:rPr lang="es-AR" sz="1100" dirty="0">
                <a:solidFill>
                  <a:schemeClr val="bg1"/>
                </a:solidFill>
                <a:latin typeface="Arial" panose="020B0604020202020204" pitchFamily="34" charset="0"/>
                <a:cs typeface="Arial" panose="020B0604020202020204" pitchFamily="34" charset="0"/>
              </a:rPr>
              <a:t>. </a:t>
            </a:r>
          </a:p>
        </p:txBody>
      </p:sp>
      <p:grpSp>
        <p:nvGrpSpPr>
          <p:cNvPr id="54"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chemeClr val="bg1"/>
          </a:solidFill>
        </p:grpSpPr>
        <p:sp>
          <p:nvSpPr>
            <p:cNvPr id="55"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57"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58"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4074482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ARÁTULA ESPECIAL">
    <p:spTree>
      <p:nvGrpSpPr>
        <p:cNvPr id="1" name=""/>
        <p:cNvGrpSpPr/>
        <p:nvPr/>
      </p:nvGrpSpPr>
      <p:grpSpPr>
        <a:xfrm>
          <a:off x="0" y="0"/>
          <a:ext cx="0" cy="0"/>
          <a:chOff x="0" y="0"/>
          <a:chExt cx="0" cy="0"/>
        </a:xfrm>
      </p:grpSpPr>
      <p:pic>
        <p:nvPicPr>
          <p:cNvPr id="2" name="1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
        <p:nvSpPr>
          <p:cNvPr id="34" name="12 Marcador de texto">
            <a:extLst>
              <a:ext uri="{FF2B5EF4-FFF2-40B4-BE49-F238E27FC236}">
                <a16:creationId xmlns:a16="http://schemas.microsoft.com/office/drawing/2014/main" id="{6BD6B0A9-D9E2-436D-B629-3C1A8639E3DD}"/>
              </a:ext>
            </a:extLst>
          </p:cNvPr>
          <p:cNvSpPr txBox="1">
            <a:spLocks/>
          </p:cNvSpPr>
          <p:nvPr userDrawn="1"/>
        </p:nvSpPr>
        <p:spPr>
          <a:xfrm>
            <a:off x="1369684" y="3507854"/>
            <a:ext cx="4249006" cy="1015663"/>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6000" b="1" dirty="0">
                <a:solidFill>
                  <a:schemeClr val="bg1"/>
                </a:solidFill>
                <a:latin typeface="Arial Black" panose="020B0604020202020204" pitchFamily="34" charset="0"/>
                <a:cs typeface="Arial Black" panose="020B0604020202020204" pitchFamily="34" charset="0"/>
              </a:rPr>
              <a:t>ANEXOS</a:t>
            </a:r>
            <a:endParaRPr lang="es-ES" sz="6000" b="0" dirty="0">
              <a:solidFill>
                <a:schemeClr val="bg1"/>
              </a:solidFill>
            </a:endParaRPr>
          </a:p>
        </p:txBody>
      </p:sp>
      <p:sp>
        <p:nvSpPr>
          <p:cNvPr id="56" name="Graphic 25">
            <a:extLst>
              <a:ext uri="{FF2B5EF4-FFF2-40B4-BE49-F238E27FC236}">
                <a16:creationId xmlns:a16="http://schemas.microsoft.com/office/drawing/2014/main" id="{FD687678-80D5-4B96-A640-2EBC26627E0E}"/>
              </a:ext>
            </a:extLst>
          </p:cNvPr>
          <p:cNvSpPr/>
          <p:nvPr userDrawn="1"/>
        </p:nvSpPr>
        <p:spPr>
          <a:xfrm>
            <a:off x="539552" y="3726913"/>
            <a:ext cx="620991" cy="526927"/>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1EABF"/>
          </a:solidFill>
          <a:ln w="9525" cap="flat">
            <a:noFill/>
            <a:prstDash val="solid"/>
            <a:miter/>
          </a:ln>
        </p:spPr>
        <p:txBody>
          <a:bodyPr rtlCol="0" anchor="ctr"/>
          <a:lstStyle/>
          <a:p>
            <a:endParaRPr lang="x-none"/>
          </a:p>
        </p:txBody>
      </p:sp>
      <p:grpSp>
        <p:nvGrpSpPr>
          <p:cNvPr id="6"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chemeClr val="bg1"/>
          </a:solidFill>
        </p:grpSpPr>
        <p:sp>
          <p:nvSpPr>
            <p:cNvPr id="7"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8"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9"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3088359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LORES (mantenerla oculta o borrarla)">
    <p:spTree>
      <p:nvGrpSpPr>
        <p:cNvPr id="1" name=""/>
        <p:cNvGrpSpPr/>
        <p:nvPr/>
      </p:nvGrpSpPr>
      <p:grpSpPr>
        <a:xfrm>
          <a:off x="0" y="0"/>
          <a:ext cx="0" cy="0"/>
          <a:chOff x="0" y="0"/>
          <a:chExt cx="0" cy="0"/>
        </a:xfrm>
      </p:grpSpPr>
      <p:sp>
        <p:nvSpPr>
          <p:cNvPr id="136" name="Rectángulo 135">
            <a:extLst>
              <a:ext uri="{FF2B5EF4-FFF2-40B4-BE49-F238E27FC236}">
                <a16:creationId xmlns:a16="http://schemas.microsoft.com/office/drawing/2014/main" id="{05B0905F-5816-47F0-8049-D7B58F348990}"/>
              </a:ext>
            </a:extLst>
          </p:cNvPr>
          <p:cNvSpPr/>
          <p:nvPr userDrawn="1"/>
        </p:nvSpPr>
        <p:spPr>
          <a:xfrm>
            <a:off x="-4572" y="0"/>
            <a:ext cx="9148572"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78" name="Rectangle 77">
            <a:extLst>
              <a:ext uri="{FF2B5EF4-FFF2-40B4-BE49-F238E27FC236}">
                <a16:creationId xmlns:a16="http://schemas.microsoft.com/office/drawing/2014/main" id="{11F5A9E3-4FA3-E645-99F7-2E85B5EEF0F9}"/>
              </a:ext>
            </a:extLst>
          </p:cNvPr>
          <p:cNvSpPr/>
          <p:nvPr userDrawn="1"/>
        </p:nvSpPr>
        <p:spPr>
          <a:xfrm>
            <a:off x="2027348" y="883410"/>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79" name="1 CuadroTexto">
            <a:extLst>
              <a:ext uri="{FF2B5EF4-FFF2-40B4-BE49-F238E27FC236}">
                <a16:creationId xmlns:a16="http://schemas.microsoft.com/office/drawing/2014/main" id="{26CD6260-9DC3-F54B-9BDB-04A63EB37E19}"/>
              </a:ext>
            </a:extLst>
          </p:cNvPr>
          <p:cNvSpPr txBox="1"/>
          <p:nvPr userDrawn="1"/>
        </p:nvSpPr>
        <p:spPr>
          <a:xfrm>
            <a:off x="2197785" y="982923"/>
            <a:ext cx="569387" cy="230832"/>
          </a:xfrm>
          <a:prstGeom prst="rect">
            <a:avLst/>
          </a:prstGeom>
          <a:noFill/>
        </p:spPr>
        <p:txBody>
          <a:bodyPr wrap="none" rtlCol="0">
            <a:spAutoFit/>
          </a:bodyPr>
          <a:lstStyle/>
          <a:p>
            <a:r>
              <a:rPr lang="es-ES" sz="900" b="1" dirty="0">
                <a:solidFill>
                  <a:schemeClr val="bg1"/>
                </a:solidFill>
              </a:rPr>
              <a:t>TEXTO</a:t>
            </a:r>
          </a:p>
        </p:txBody>
      </p:sp>
      <p:sp>
        <p:nvSpPr>
          <p:cNvPr id="80" name="Rectangle 79">
            <a:extLst>
              <a:ext uri="{FF2B5EF4-FFF2-40B4-BE49-F238E27FC236}">
                <a16:creationId xmlns:a16="http://schemas.microsoft.com/office/drawing/2014/main" id="{9E25DE1C-5211-7245-8EE8-82CBF8FB9CB4}"/>
              </a:ext>
            </a:extLst>
          </p:cNvPr>
          <p:cNvSpPr/>
          <p:nvPr userDrawn="1"/>
        </p:nvSpPr>
        <p:spPr>
          <a:xfrm>
            <a:off x="2027348" y="1335785"/>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81" name="1 CuadroTexto">
            <a:extLst>
              <a:ext uri="{FF2B5EF4-FFF2-40B4-BE49-F238E27FC236}">
                <a16:creationId xmlns:a16="http://schemas.microsoft.com/office/drawing/2014/main" id="{BFC79085-AD3B-0840-BB6D-22281BF7E13A}"/>
              </a:ext>
            </a:extLst>
          </p:cNvPr>
          <p:cNvSpPr txBox="1"/>
          <p:nvPr userDrawn="1"/>
        </p:nvSpPr>
        <p:spPr>
          <a:xfrm>
            <a:off x="2197785" y="1435299"/>
            <a:ext cx="569387" cy="230832"/>
          </a:xfrm>
          <a:prstGeom prst="rect">
            <a:avLst/>
          </a:prstGeom>
          <a:noFill/>
        </p:spPr>
        <p:txBody>
          <a:bodyPr wrap="none" rtlCol="0">
            <a:spAutoFit/>
          </a:bodyPr>
          <a:lstStyle/>
          <a:p>
            <a:r>
              <a:rPr lang="es-ES" sz="900" b="1" dirty="0">
                <a:solidFill>
                  <a:srgbClr val="09BFFF"/>
                </a:solidFill>
              </a:rPr>
              <a:t>TEXTO</a:t>
            </a:r>
          </a:p>
        </p:txBody>
      </p:sp>
      <p:sp>
        <p:nvSpPr>
          <p:cNvPr id="84" name="Rectangle 83">
            <a:extLst>
              <a:ext uri="{FF2B5EF4-FFF2-40B4-BE49-F238E27FC236}">
                <a16:creationId xmlns:a16="http://schemas.microsoft.com/office/drawing/2014/main" id="{6AA5FA75-D7A3-C741-8C33-88F2A631598F}"/>
              </a:ext>
            </a:extLst>
          </p:cNvPr>
          <p:cNvSpPr/>
          <p:nvPr userDrawn="1"/>
        </p:nvSpPr>
        <p:spPr>
          <a:xfrm>
            <a:off x="2027348" y="1788160"/>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85" name="1 CuadroTexto">
            <a:extLst>
              <a:ext uri="{FF2B5EF4-FFF2-40B4-BE49-F238E27FC236}">
                <a16:creationId xmlns:a16="http://schemas.microsoft.com/office/drawing/2014/main" id="{048DC8FF-4000-CA44-81E0-FC8666429E69}"/>
              </a:ext>
            </a:extLst>
          </p:cNvPr>
          <p:cNvSpPr txBox="1"/>
          <p:nvPr userDrawn="1"/>
        </p:nvSpPr>
        <p:spPr>
          <a:xfrm>
            <a:off x="2197785" y="1887674"/>
            <a:ext cx="569387" cy="230832"/>
          </a:xfrm>
          <a:prstGeom prst="rect">
            <a:avLst/>
          </a:prstGeom>
          <a:noFill/>
        </p:spPr>
        <p:txBody>
          <a:bodyPr wrap="none" rtlCol="0">
            <a:spAutoFit/>
          </a:bodyPr>
          <a:lstStyle/>
          <a:p>
            <a:r>
              <a:rPr lang="es-ES" sz="900" b="1" dirty="0">
                <a:solidFill>
                  <a:srgbClr val="E2E2E2"/>
                </a:solidFill>
              </a:rPr>
              <a:t>TEXTO</a:t>
            </a:r>
          </a:p>
        </p:txBody>
      </p:sp>
      <p:sp>
        <p:nvSpPr>
          <p:cNvPr id="94" name="Rectangle 93">
            <a:extLst>
              <a:ext uri="{FF2B5EF4-FFF2-40B4-BE49-F238E27FC236}">
                <a16:creationId xmlns:a16="http://schemas.microsoft.com/office/drawing/2014/main" id="{29ED7467-4052-7342-A762-08730F1DAF77}"/>
              </a:ext>
            </a:extLst>
          </p:cNvPr>
          <p:cNvSpPr/>
          <p:nvPr userDrawn="1"/>
        </p:nvSpPr>
        <p:spPr>
          <a:xfrm>
            <a:off x="3023129" y="1788160"/>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95" name="1 CuadroTexto">
            <a:extLst>
              <a:ext uri="{FF2B5EF4-FFF2-40B4-BE49-F238E27FC236}">
                <a16:creationId xmlns:a16="http://schemas.microsoft.com/office/drawing/2014/main" id="{7B78F6B8-4F96-B04D-8065-D7E8E3F9D133}"/>
              </a:ext>
            </a:extLst>
          </p:cNvPr>
          <p:cNvSpPr txBox="1"/>
          <p:nvPr userDrawn="1"/>
        </p:nvSpPr>
        <p:spPr>
          <a:xfrm>
            <a:off x="3193566" y="1887675"/>
            <a:ext cx="569387" cy="230832"/>
          </a:xfrm>
          <a:prstGeom prst="rect">
            <a:avLst/>
          </a:prstGeom>
          <a:noFill/>
        </p:spPr>
        <p:txBody>
          <a:bodyPr wrap="none" rtlCol="0">
            <a:spAutoFit/>
          </a:bodyPr>
          <a:lstStyle/>
          <a:p>
            <a:r>
              <a:rPr lang="es-ES" sz="900" b="1" dirty="0">
                <a:solidFill>
                  <a:schemeClr val="bg1"/>
                </a:solidFill>
              </a:rPr>
              <a:t>TEXTO</a:t>
            </a:r>
          </a:p>
        </p:txBody>
      </p:sp>
      <p:sp>
        <p:nvSpPr>
          <p:cNvPr id="98" name="Rectangle 97">
            <a:extLst>
              <a:ext uri="{FF2B5EF4-FFF2-40B4-BE49-F238E27FC236}">
                <a16:creationId xmlns:a16="http://schemas.microsoft.com/office/drawing/2014/main" id="{39F30030-DDC4-A245-9C49-90C308DA89D4}"/>
              </a:ext>
            </a:extLst>
          </p:cNvPr>
          <p:cNvSpPr/>
          <p:nvPr userDrawn="1"/>
        </p:nvSpPr>
        <p:spPr>
          <a:xfrm>
            <a:off x="3023129" y="879486"/>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99" name="1 CuadroTexto">
            <a:extLst>
              <a:ext uri="{FF2B5EF4-FFF2-40B4-BE49-F238E27FC236}">
                <a16:creationId xmlns:a16="http://schemas.microsoft.com/office/drawing/2014/main" id="{3DD29543-60DA-B94D-A588-19665FFC9C95}"/>
              </a:ext>
            </a:extLst>
          </p:cNvPr>
          <p:cNvSpPr txBox="1"/>
          <p:nvPr userDrawn="1"/>
        </p:nvSpPr>
        <p:spPr>
          <a:xfrm>
            <a:off x="3193566" y="979000"/>
            <a:ext cx="569387" cy="230832"/>
          </a:xfrm>
          <a:prstGeom prst="rect">
            <a:avLst/>
          </a:prstGeom>
          <a:noFill/>
        </p:spPr>
        <p:txBody>
          <a:bodyPr wrap="none" rtlCol="0">
            <a:spAutoFit/>
          </a:bodyPr>
          <a:lstStyle/>
          <a:p>
            <a:r>
              <a:rPr lang="es-ES" sz="900" b="1" dirty="0">
                <a:solidFill>
                  <a:schemeClr val="tx1"/>
                </a:solidFill>
              </a:rPr>
              <a:t>TEXTO</a:t>
            </a:r>
          </a:p>
        </p:txBody>
      </p:sp>
      <p:sp>
        <p:nvSpPr>
          <p:cNvPr id="100" name="Rectangle 99">
            <a:extLst>
              <a:ext uri="{FF2B5EF4-FFF2-40B4-BE49-F238E27FC236}">
                <a16:creationId xmlns:a16="http://schemas.microsoft.com/office/drawing/2014/main" id="{9AC3B66F-9CF4-A24E-BFB2-3D29AA2411C1}"/>
              </a:ext>
            </a:extLst>
          </p:cNvPr>
          <p:cNvSpPr/>
          <p:nvPr userDrawn="1"/>
        </p:nvSpPr>
        <p:spPr>
          <a:xfrm>
            <a:off x="3023129" y="1335785"/>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01" name="1 CuadroTexto">
            <a:extLst>
              <a:ext uri="{FF2B5EF4-FFF2-40B4-BE49-F238E27FC236}">
                <a16:creationId xmlns:a16="http://schemas.microsoft.com/office/drawing/2014/main" id="{5DF834AB-3C6A-8642-B3AD-CF3216478B69}"/>
              </a:ext>
            </a:extLst>
          </p:cNvPr>
          <p:cNvSpPr txBox="1"/>
          <p:nvPr userDrawn="1"/>
        </p:nvSpPr>
        <p:spPr>
          <a:xfrm>
            <a:off x="3193566" y="1435299"/>
            <a:ext cx="569387" cy="230832"/>
          </a:xfrm>
          <a:prstGeom prst="rect">
            <a:avLst/>
          </a:prstGeom>
          <a:noFill/>
        </p:spPr>
        <p:txBody>
          <a:bodyPr wrap="none" rtlCol="0">
            <a:spAutoFit/>
          </a:bodyPr>
          <a:lstStyle/>
          <a:p>
            <a:r>
              <a:rPr lang="es-ES" sz="900" b="1" dirty="0">
                <a:solidFill>
                  <a:srgbClr val="E2E2E2"/>
                </a:solidFill>
              </a:rPr>
              <a:t>TEXTO</a:t>
            </a:r>
          </a:p>
        </p:txBody>
      </p:sp>
      <p:sp>
        <p:nvSpPr>
          <p:cNvPr id="112" name="Rectangle 111">
            <a:extLst>
              <a:ext uri="{FF2B5EF4-FFF2-40B4-BE49-F238E27FC236}">
                <a16:creationId xmlns:a16="http://schemas.microsoft.com/office/drawing/2014/main" id="{705FD1DB-37B1-4C4D-BAF0-951A62B28760}"/>
              </a:ext>
            </a:extLst>
          </p:cNvPr>
          <p:cNvSpPr/>
          <p:nvPr userDrawn="1"/>
        </p:nvSpPr>
        <p:spPr>
          <a:xfrm>
            <a:off x="4020243" y="1335785"/>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13" name="1 CuadroTexto">
            <a:extLst>
              <a:ext uri="{FF2B5EF4-FFF2-40B4-BE49-F238E27FC236}">
                <a16:creationId xmlns:a16="http://schemas.microsoft.com/office/drawing/2014/main" id="{CBD0CE12-B59B-DA44-B040-432A6786E1D4}"/>
              </a:ext>
            </a:extLst>
          </p:cNvPr>
          <p:cNvSpPr txBox="1"/>
          <p:nvPr userDrawn="1"/>
        </p:nvSpPr>
        <p:spPr>
          <a:xfrm>
            <a:off x="4190680" y="1435299"/>
            <a:ext cx="569387" cy="230832"/>
          </a:xfrm>
          <a:prstGeom prst="rect">
            <a:avLst/>
          </a:prstGeom>
          <a:noFill/>
        </p:spPr>
        <p:txBody>
          <a:bodyPr wrap="none" rtlCol="0">
            <a:spAutoFit/>
          </a:bodyPr>
          <a:lstStyle/>
          <a:p>
            <a:r>
              <a:rPr lang="es-ES" sz="900" b="1" dirty="0">
                <a:solidFill>
                  <a:srgbClr val="09BFFF"/>
                </a:solidFill>
              </a:rPr>
              <a:t>TEXTO</a:t>
            </a:r>
          </a:p>
        </p:txBody>
      </p:sp>
      <p:sp>
        <p:nvSpPr>
          <p:cNvPr id="114" name="Rectangle 113">
            <a:extLst>
              <a:ext uri="{FF2B5EF4-FFF2-40B4-BE49-F238E27FC236}">
                <a16:creationId xmlns:a16="http://schemas.microsoft.com/office/drawing/2014/main" id="{56CFE537-0943-4646-B197-4B7C2E58D9E4}"/>
              </a:ext>
            </a:extLst>
          </p:cNvPr>
          <p:cNvSpPr/>
          <p:nvPr userDrawn="1"/>
        </p:nvSpPr>
        <p:spPr>
          <a:xfrm>
            <a:off x="4020243" y="1788160"/>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15" name="1 CuadroTexto">
            <a:extLst>
              <a:ext uri="{FF2B5EF4-FFF2-40B4-BE49-F238E27FC236}">
                <a16:creationId xmlns:a16="http://schemas.microsoft.com/office/drawing/2014/main" id="{319287B5-0EFF-5A4A-8555-850D471F8C51}"/>
              </a:ext>
            </a:extLst>
          </p:cNvPr>
          <p:cNvSpPr txBox="1"/>
          <p:nvPr userDrawn="1"/>
        </p:nvSpPr>
        <p:spPr>
          <a:xfrm>
            <a:off x="4190680" y="1892646"/>
            <a:ext cx="569387" cy="230832"/>
          </a:xfrm>
          <a:prstGeom prst="rect">
            <a:avLst/>
          </a:prstGeom>
          <a:noFill/>
        </p:spPr>
        <p:txBody>
          <a:bodyPr wrap="none" rtlCol="0">
            <a:spAutoFit/>
          </a:bodyPr>
          <a:lstStyle/>
          <a:p>
            <a:r>
              <a:rPr lang="es-ES" sz="900" b="1" dirty="0">
                <a:solidFill>
                  <a:srgbClr val="A6A6A6"/>
                </a:solidFill>
              </a:rPr>
              <a:t>TEXTO</a:t>
            </a:r>
          </a:p>
        </p:txBody>
      </p:sp>
      <p:sp>
        <p:nvSpPr>
          <p:cNvPr id="116" name="Rectangle 115">
            <a:extLst>
              <a:ext uri="{FF2B5EF4-FFF2-40B4-BE49-F238E27FC236}">
                <a16:creationId xmlns:a16="http://schemas.microsoft.com/office/drawing/2014/main" id="{3CBF9585-1D09-5145-ADD5-6F6DD1EC550D}"/>
              </a:ext>
            </a:extLst>
          </p:cNvPr>
          <p:cNvSpPr/>
          <p:nvPr userDrawn="1"/>
        </p:nvSpPr>
        <p:spPr>
          <a:xfrm>
            <a:off x="4020243" y="878439"/>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17" name="1 CuadroTexto">
            <a:extLst>
              <a:ext uri="{FF2B5EF4-FFF2-40B4-BE49-F238E27FC236}">
                <a16:creationId xmlns:a16="http://schemas.microsoft.com/office/drawing/2014/main" id="{658CE9DD-FD03-2645-BBE6-AF186BA77320}"/>
              </a:ext>
            </a:extLst>
          </p:cNvPr>
          <p:cNvSpPr txBox="1"/>
          <p:nvPr userDrawn="1"/>
        </p:nvSpPr>
        <p:spPr>
          <a:xfrm>
            <a:off x="4190680" y="977953"/>
            <a:ext cx="569387" cy="230832"/>
          </a:xfrm>
          <a:prstGeom prst="rect">
            <a:avLst/>
          </a:prstGeom>
          <a:noFill/>
        </p:spPr>
        <p:txBody>
          <a:bodyPr wrap="none" rtlCol="0">
            <a:spAutoFit/>
          </a:bodyPr>
          <a:lstStyle/>
          <a:p>
            <a:r>
              <a:rPr lang="es-ES" sz="900" b="1" dirty="0">
                <a:solidFill>
                  <a:schemeClr val="tx1"/>
                </a:solidFill>
              </a:rPr>
              <a:t>TEXTO</a:t>
            </a:r>
          </a:p>
        </p:txBody>
      </p:sp>
      <p:sp>
        <p:nvSpPr>
          <p:cNvPr id="118" name="Rectangle 117">
            <a:extLst>
              <a:ext uri="{FF2B5EF4-FFF2-40B4-BE49-F238E27FC236}">
                <a16:creationId xmlns:a16="http://schemas.microsoft.com/office/drawing/2014/main" id="{224889B1-C487-D644-BF51-23890876B618}"/>
              </a:ext>
            </a:extLst>
          </p:cNvPr>
          <p:cNvSpPr/>
          <p:nvPr userDrawn="1"/>
        </p:nvSpPr>
        <p:spPr>
          <a:xfrm>
            <a:off x="4020243" y="2240536"/>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19" name="1 CuadroTexto">
            <a:extLst>
              <a:ext uri="{FF2B5EF4-FFF2-40B4-BE49-F238E27FC236}">
                <a16:creationId xmlns:a16="http://schemas.microsoft.com/office/drawing/2014/main" id="{5C8A1367-4074-B043-AD59-93B9A5E9A46F}"/>
              </a:ext>
            </a:extLst>
          </p:cNvPr>
          <p:cNvSpPr txBox="1"/>
          <p:nvPr userDrawn="1"/>
        </p:nvSpPr>
        <p:spPr>
          <a:xfrm>
            <a:off x="4190680" y="2340050"/>
            <a:ext cx="569387" cy="230832"/>
          </a:xfrm>
          <a:prstGeom prst="rect">
            <a:avLst/>
          </a:prstGeom>
          <a:noFill/>
        </p:spPr>
        <p:txBody>
          <a:bodyPr wrap="none" rtlCol="0">
            <a:spAutoFit/>
          </a:bodyPr>
          <a:lstStyle/>
          <a:p>
            <a:r>
              <a:rPr lang="es-ES" sz="900" b="1" dirty="0">
                <a:solidFill>
                  <a:srgbClr val="0451E4"/>
                </a:solidFill>
              </a:rPr>
              <a:t>TEXTO</a:t>
            </a:r>
          </a:p>
        </p:txBody>
      </p:sp>
      <p:sp>
        <p:nvSpPr>
          <p:cNvPr id="126" name="Rectangle 125">
            <a:extLst>
              <a:ext uri="{FF2B5EF4-FFF2-40B4-BE49-F238E27FC236}">
                <a16:creationId xmlns:a16="http://schemas.microsoft.com/office/drawing/2014/main" id="{939ED63A-1BD0-3144-86D0-05E5CD5F71D3}"/>
              </a:ext>
            </a:extLst>
          </p:cNvPr>
          <p:cNvSpPr/>
          <p:nvPr userDrawn="1"/>
        </p:nvSpPr>
        <p:spPr>
          <a:xfrm>
            <a:off x="5016024" y="1335785"/>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27" name="1 CuadroTexto">
            <a:extLst>
              <a:ext uri="{FF2B5EF4-FFF2-40B4-BE49-F238E27FC236}">
                <a16:creationId xmlns:a16="http://schemas.microsoft.com/office/drawing/2014/main" id="{EC52C483-B08C-0E49-9F94-832867D11B92}"/>
              </a:ext>
            </a:extLst>
          </p:cNvPr>
          <p:cNvSpPr txBox="1"/>
          <p:nvPr userDrawn="1"/>
        </p:nvSpPr>
        <p:spPr>
          <a:xfrm>
            <a:off x="5186461" y="1435299"/>
            <a:ext cx="569387" cy="230832"/>
          </a:xfrm>
          <a:prstGeom prst="rect">
            <a:avLst/>
          </a:prstGeom>
          <a:noFill/>
        </p:spPr>
        <p:txBody>
          <a:bodyPr wrap="none" rtlCol="0">
            <a:spAutoFit/>
          </a:bodyPr>
          <a:lstStyle/>
          <a:p>
            <a:r>
              <a:rPr lang="es-ES" sz="900" b="1" dirty="0">
                <a:solidFill>
                  <a:schemeClr val="bg1"/>
                </a:solidFill>
              </a:rPr>
              <a:t>TEXTO</a:t>
            </a:r>
          </a:p>
        </p:txBody>
      </p:sp>
      <p:sp>
        <p:nvSpPr>
          <p:cNvPr id="130" name="Rectangle 129">
            <a:extLst>
              <a:ext uri="{FF2B5EF4-FFF2-40B4-BE49-F238E27FC236}">
                <a16:creationId xmlns:a16="http://schemas.microsoft.com/office/drawing/2014/main" id="{1C415ABA-E91D-E34B-A8A4-C9D71FAC96A2}"/>
              </a:ext>
            </a:extLst>
          </p:cNvPr>
          <p:cNvSpPr/>
          <p:nvPr userDrawn="1"/>
        </p:nvSpPr>
        <p:spPr>
          <a:xfrm>
            <a:off x="5016024" y="879486"/>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31" name="1 CuadroTexto">
            <a:extLst>
              <a:ext uri="{FF2B5EF4-FFF2-40B4-BE49-F238E27FC236}">
                <a16:creationId xmlns:a16="http://schemas.microsoft.com/office/drawing/2014/main" id="{15DA97C8-B051-3646-B39A-FDF4320D20AD}"/>
              </a:ext>
            </a:extLst>
          </p:cNvPr>
          <p:cNvSpPr txBox="1"/>
          <p:nvPr userDrawn="1"/>
        </p:nvSpPr>
        <p:spPr>
          <a:xfrm>
            <a:off x="5186461" y="979000"/>
            <a:ext cx="569387" cy="230832"/>
          </a:xfrm>
          <a:prstGeom prst="rect">
            <a:avLst/>
          </a:prstGeom>
          <a:noFill/>
        </p:spPr>
        <p:txBody>
          <a:bodyPr wrap="none" rtlCol="0">
            <a:spAutoFit/>
          </a:bodyPr>
          <a:lstStyle/>
          <a:p>
            <a:r>
              <a:rPr lang="es-ES" sz="900" b="1" dirty="0">
                <a:solidFill>
                  <a:schemeClr val="tx1"/>
                </a:solidFill>
              </a:rPr>
              <a:t>TEXTO</a:t>
            </a:r>
          </a:p>
        </p:txBody>
      </p:sp>
      <p:sp>
        <p:nvSpPr>
          <p:cNvPr id="134" name="1 CuadroTexto">
            <a:extLst>
              <a:ext uri="{FF2B5EF4-FFF2-40B4-BE49-F238E27FC236}">
                <a16:creationId xmlns:a16="http://schemas.microsoft.com/office/drawing/2014/main" id="{BAFD304E-F592-5241-B515-7850FA19542A}"/>
              </a:ext>
            </a:extLst>
          </p:cNvPr>
          <p:cNvSpPr txBox="1"/>
          <p:nvPr userDrawn="1"/>
        </p:nvSpPr>
        <p:spPr>
          <a:xfrm>
            <a:off x="1979712" y="620088"/>
            <a:ext cx="1438664" cy="276999"/>
          </a:xfrm>
          <a:prstGeom prst="rect">
            <a:avLst/>
          </a:prstGeom>
          <a:noFill/>
        </p:spPr>
        <p:txBody>
          <a:bodyPr wrap="none" rtlCol="0">
            <a:spAutoFit/>
          </a:bodyPr>
          <a:lstStyle/>
          <a:p>
            <a:r>
              <a:rPr lang="es-ES" sz="1200" b="0" dirty="0">
                <a:solidFill>
                  <a:schemeClr val="tx1"/>
                </a:solidFill>
              </a:rPr>
              <a:t>USO</a:t>
            </a:r>
            <a:r>
              <a:rPr lang="es-ES" sz="1200" b="1" dirty="0">
                <a:solidFill>
                  <a:schemeClr val="tx1"/>
                </a:solidFill>
              </a:rPr>
              <a:t> CORRECTO</a:t>
            </a:r>
          </a:p>
        </p:txBody>
      </p:sp>
      <p:sp>
        <p:nvSpPr>
          <p:cNvPr id="137" name="Rectangle 136">
            <a:extLst>
              <a:ext uri="{FF2B5EF4-FFF2-40B4-BE49-F238E27FC236}">
                <a16:creationId xmlns:a16="http://schemas.microsoft.com/office/drawing/2014/main" id="{D49CB92D-C830-6F49-9720-71F0B3ABE280}"/>
              </a:ext>
            </a:extLst>
          </p:cNvPr>
          <p:cNvSpPr/>
          <p:nvPr userDrawn="1"/>
        </p:nvSpPr>
        <p:spPr>
          <a:xfrm>
            <a:off x="2027348" y="2240535"/>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38" name="1 CuadroTexto">
            <a:extLst>
              <a:ext uri="{FF2B5EF4-FFF2-40B4-BE49-F238E27FC236}">
                <a16:creationId xmlns:a16="http://schemas.microsoft.com/office/drawing/2014/main" id="{A5F7ADAD-70B7-DA49-8071-EE0D812A6129}"/>
              </a:ext>
            </a:extLst>
          </p:cNvPr>
          <p:cNvSpPr txBox="1"/>
          <p:nvPr userDrawn="1"/>
        </p:nvSpPr>
        <p:spPr>
          <a:xfrm>
            <a:off x="2197785" y="2340049"/>
            <a:ext cx="569387" cy="230832"/>
          </a:xfrm>
          <a:prstGeom prst="rect">
            <a:avLst/>
          </a:prstGeom>
          <a:noFill/>
        </p:spPr>
        <p:txBody>
          <a:bodyPr wrap="none" rtlCol="0">
            <a:spAutoFit/>
          </a:bodyPr>
          <a:lstStyle/>
          <a:p>
            <a:r>
              <a:rPr lang="es-ES" sz="900" b="1" dirty="0">
                <a:solidFill>
                  <a:srgbClr val="7FFEA9"/>
                </a:solidFill>
              </a:rPr>
              <a:t>TEXTO</a:t>
            </a:r>
          </a:p>
        </p:txBody>
      </p:sp>
      <p:sp>
        <p:nvSpPr>
          <p:cNvPr id="53" name="Rectangle 52">
            <a:extLst>
              <a:ext uri="{FF2B5EF4-FFF2-40B4-BE49-F238E27FC236}">
                <a16:creationId xmlns:a16="http://schemas.microsoft.com/office/drawing/2014/main" id="{4E3F70C9-DD07-5D41-A147-9F205A6B42E6}"/>
              </a:ext>
            </a:extLst>
          </p:cNvPr>
          <p:cNvSpPr/>
          <p:nvPr userDrawn="1"/>
        </p:nvSpPr>
        <p:spPr>
          <a:xfrm>
            <a:off x="6008706" y="1335785"/>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54" name="1 CuadroTexto">
            <a:extLst>
              <a:ext uri="{FF2B5EF4-FFF2-40B4-BE49-F238E27FC236}">
                <a16:creationId xmlns:a16="http://schemas.microsoft.com/office/drawing/2014/main" id="{BB941283-04C2-F24F-83A6-EEE2AA9BB3F2}"/>
              </a:ext>
            </a:extLst>
          </p:cNvPr>
          <p:cNvSpPr txBox="1"/>
          <p:nvPr userDrawn="1"/>
        </p:nvSpPr>
        <p:spPr>
          <a:xfrm>
            <a:off x="6179143" y="1435299"/>
            <a:ext cx="569387" cy="230832"/>
          </a:xfrm>
          <a:prstGeom prst="rect">
            <a:avLst/>
          </a:prstGeom>
          <a:noFill/>
        </p:spPr>
        <p:txBody>
          <a:bodyPr wrap="none" rtlCol="0">
            <a:spAutoFit/>
          </a:bodyPr>
          <a:lstStyle/>
          <a:p>
            <a:r>
              <a:rPr lang="es-ES" sz="900" b="1" dirty="0">
                <a:solidFill>
                  <a:srgbClr val="E2E2E2"/>
                </a:solidFill>
              </a:rPr>
              <a:t>TEXTO</a:t>
            </a:r>
          </a:p>
        </p:txBody>
      </p:sp>
      <p:sp>
        <p:nvSpPr>
          <p:cNvPr id="63" name="Rectangle 62">
            <a:extLst>
              <a:ext uri="{FF2B5EF4-FFF2-40B4-BE49-F238E27FC236}">
                <a16:creationId xmlns:a16="http://schemas.microsoft.com/office/drawing/2014/main" id="{97559FAF-0DFA-1C47-B29D-548F25A9797B}"/>
              </a:ext>
            </a:extLst>
          </p:cNvPr>
          <p:cNvSpPr/>
          <p:nvPr userDrawn="1"/>
        </p:nvSpPr>
        <p:spPr>
          <a:xfrm>
            <a:off x="7004487" y="879486"/>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64" name="1 CuadroTexto">
            <a:extLst>
              <a:ext uri="{FF2B5EF4-FFF2-40B4-BE49-F238E27FC236}">
                <a16:creationId xmlns:a16="http://schemas.microsoft.com/office/drawing/2014/main" id="{66BA0869-613E-F245-9E8F-F2EB691C57B5}"/>
              </a:ext>
            </a:extLst>
          </p:cNvPr>
          <p:cNvSpPr txBox="1"/>
          <p:nvPr userDrawn="1"/>
        </p:nvSpPr>
        <p:spPr>
          <a:xfrm>
            <a:off x="7174924" y="979000"/>
            <a:ext cx="569387" cy="230832"/>
          </a:xfrm>
          <a:prstGeom prst="rect">
            <a:avLst/>
          </a:prstGeom>
          <a:noFill/>
        </p:spPr>
        <p:txBody>
          <a:bodyPr wrap="none" rtlCol="0">
            <a:spAutoFit/>
          </a:bodyPr>
          <a:lstStyle/>
          <a:p>
            <a:r>
              <a:rPr lang="es-ES" sz="900" b="1" dirty="0">
                <a:solidFill>
                  <a:schemeClr val="tx1"/>
                </a:solidFill>
              </a:rPr>
              <a:t>TEXTO</a:t>
            </a:r>
          </a:p>
        </p:txBody>
      </p:sp>
      <p:sp>
        <p:nvSpPr>
          <p:cNvPr id="65" name="Rectangle 64">
            <a:extLst>
              <a:ext uri="{FF2B5EF4-FFF2-40B4-BE49-F238E27FC236}">
                <a16:creationId xmlns:a16="http://schemas.microsoft.com/office/drawing/2014/main" id="{20917C7A-794B-5349-ACA8-5EC4F4F5720F}"/>
              </a:ext>
            </a:extLst>
          </p:cNvPr>
          <p:cNvSpPr/>
          <p:nvPr userDrawn="1"/>
        </p:nvSpPr>
        <p:spPr>
          <a:xfrm>
            <a:off x="6008706" y="873468"/>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66" name="1 CuadroTexto">
            <a:extLst>
              <a:ext uri="{FF2B5EF4-FFF2-40B4-BE49-F238E27FC236}">
                <a16:creationId xmlns:a16="http://schemas.microsoft.com/office/drawing/2014/main" id="{F5A12026-0AD9-CC4C-BFA4-852BE9B8EC2A}"/>
              </a:ext>
            </a:extLst>
          </p:cNvPr>
          <p:cNvSpPr txBox="1"/>
          <p:nvPr userDrawn="1"/>
        </p:nvSpPr>
        <p:spPr>
          <a:xfrm>
            <a:off x="6179143" y="972981"/>
            <a:ext cx="569387" cy="230832"/>
          </a:xfrm>
          <a:prstGeom prst="rect">
            <a:avLst/>
          </a:prstGeom>
          <a:noFill/>
        </p:spPr>
        <p:txBody>
          <a:bodyPr wrap="none" rtlCol="0">
            <a:spAutoFit/>
          </a:bodyPr>
          <a:lstStyle/>
          <a:p>
            <a:r>
              <a:rPr lang="es-ES" sz="900" b="1" dirty="0">
                <a:solidFill>
                  <a:schemeClr val="bg1"/>
                </a:solidFill>
              </a:rPr>
              <a:t>TEXTO</a:t>
            </a:r>
          </a:p>
        </p:txBody>
      </p:sp>
      <p:sp>
        <p:nvSpPr>
          <p:cNvPr id="71" name="Rectangle 70">
            <a:extLst>
              <a:ext uri="{FF2B5EF4-FFF2-40B4-BE49-F238E27FC236}">
                <a16:creationId xmlns:a16="http://schemas.microsoft.com/office/drawing/2014/main" id="{0A768EFE-B5FE-E74E-8E21-E316E56DD682}"/>
              </a:ext>
            </a:extLst>
          </p:cNvPr>
          <p:cNvSpPr/>
          <p:nvPr userDrawn="1"/>
        </p:nvSpPr>
        <p:spPr>
          <a:xfrm>
            <a:off x="5016024" y="1798102"/>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72" name="1 CuadroTexto">
            <a:extLst>
              <a:ext uri="{FF2B5EF4-FFF2-40B4-BE49-F238E27FC236}">
                <a16:creationId xmlns:a16="http://schemas.microsoft.com/office/drawing/2014/main" id="{2DBC8AA3-A2AB-7349-BCAF-65216C2E0CE0}"/>
              </a:ext>
            </a:extLst>
          </p:cNvPr>
          <p:cNvSpPr txBox="1"/>
          <p:nvPr userDrawn="1"/>
        </p:nvSpPr>
        <p:spPr>
          <a:xfrm>
            <a:off x="5186461" y="1897616"/>
            <a:ext cx="569387" cy="230832"/>
          </a:xfrm>
          <a:prstGeom prst="rect">
            <a:avLst/>
          </a:prstGeom>
          <a:noFill/>
        </p:spPr>
        <p:txBody>
          <a:bodyPr wrap="none" rtlCol="0">
            <a:spAutoFit/>
          </a:bodyPr>
          <a:lstStyle/>
          <a:p>
            <a:r>
              <a:rPr lang="es-ES" sz="900" b="1" dirty="0">
                <a:solidFill>
                  <a:srgbClr val="E2E2E2"/>
                </a:solidFill>
              </a:rPr>
              <a:t>TEXTO</a:t>
            </a:r>
          </a:p>
        </p:txBody>
      </p:sp>
      <p:sp>
        <p:nvSpPr>
          <p:cNvPr id="42" name="Rectangle 41">
            <a:extLst>
              <a:ext uri="{FF2B5EF4-FFF2-40B4-BE49-F238E27FC236}">
                <a16:creationId xmlns:a16="http://schemas.microsoft.com/office/drawing/2014/main" id="{FDA05168-BE21-6E49-AD6A-E725480FBB7E}"/>
              </a:ext>
            </a:extLst>
          </p:cNvPr>
          <p:cNvSpPr/>
          <p:nvPr userDrawn="1"/>
        </p:nvSpPr>
        <p:spPr>
          <a:xfrm>
            <a:off x="7999787" y="879486"/>
            <a:ext cx="924730"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43" name="1 CuadroTexto">
            <a:extLst>
              <a:ext uri="{FF2B5EF4-FFF2-40B4-BE49-F238E27FC236}">
                <a16:creationId xmlns:a16="http://schemas.microsoft.com/office/drawing/2014/main" id="{05D4AE39-E713-8944-9D83-3B8B23A140CA}"/>
              </a:ext>
            </a:extLst>
          </p:cNvPr>
          <p:cNvSpPr txBox="1"/>
          <p:nvPr userDrawn="1"/>
        </p:nvSpPr>
        <p:spPr>
          <a:xfrm>
            <a:off x="8170223" y="979000"/>
            <a:ext cx="569387" cy="230832"/>
          </a:xfrm>
          <a:prstGeom prst="rect">
            <a:avLst/>
          </a:prstGeom>
          <a:noFill/>
        </p:spPr>
        <p:txBody>
          <a:bodyPr wrap="none" rtlCol="0">
            <a:spAutoFit/>
          </a:bodyPr>
          <a:lstStyle/>
          <a:p>
            <a:r>
              <a:rPr lang="es-ES" sz="900" b="1" dirty="0">
                <a:solidFill>
                  <a:schemeClr val="tx1"/>
                </a:solidFill>
              </a:rPr>
              <a:t>TEXTO</a:t>
            </a:r>
          </a:p>
        </p:txBody>
      </p:sp>
      <p:sp>
        <p:nvSpPr>
          <p:cNvPr id="44" name="Rectangle 43">
            <a:extLst>
              <a:ext uri="{FF2B5EF4-FFF2-40B4-BE49-F238E27FC236}">
                <a16:creationId xmlns:a16="http://schemas.microsoft.com/office/drawing/2014/main" id="{06467B95-5709-D449-8989-6E0B57F885E2}"/>
              </a:ext>
            </a:extLst>
          </p:cNvPr>
          <p:cNvSpPr/>
          <p:nvPr userDrawn="1"/>
        </p:nvSpPr>
        <p:spPr>
          <a:xfrm>
            <a:off x="7988666" y="1336833"/>
            <a:ext cx="924730"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45" name="1 CuadroTexto">
            <a:extLst>
              <a:ext uri="{FF2B5EF4-FFF2-40B4-BE49-F238E27FC236}">
                <a16:creationId xmlns:a16="http://schemas.microsoft.com/office/drawing/2014/main" id="{0BC925BA-9B45-4442-A586-6BFF268421C5}"/>
              </a:ext>
            </a:extLst>
          </p:cNvPr>
          <p:cNvSpPr txBox="1"/>
          <p:nvPr userDrawn="1"/>
        </p:nvSpPr>
        <p:spPr>
          <a:xfrm>
            <a:off x="8159102" y="1436347"/>
            <a:ext cx="569387" cy="230832"/>
          </a:xfrm>
          <a:prstGeom prst="rect">
            <a:avLst/>
          </a:prstGeom>
          <a:noFill/>
        </p:spPr>
        <p:txBody>
          <a:bodyPr wrap="none" rtlCol="0">
            <a:spAutoFit/>
          </a:bodyPr>
          <a:lstStyle/>
          <a:p>
            <a:r>
              <a:rPr lang="es-ES" sz="900" b="1" dirty="0">
                <a:solidFill>
                  <a:srgbClr val="0451E4"/>
                </a:solidFill>
              </a:rPr>
              <a:t>TEXTO</a:t>
            </a:r>
          </a:p>
        </p:txBody>
      </p:sp>
      <p:sp>
        <p:nvSpPr>
          <p:cNvPr id="46" name="Rectangle 124">
            <a:extLst>
              <a:ext uri="{FF2B5EF4-FFF2-40B4-BE49-F238E27FC236}">
                <a16:creationId xmlns:a16="http://schemas.microsoft.com/office/drawing/2014/main" id="{FADED02F-19D7-A648-859E-B5E6FE496F42}"/>
              </a:ext>
            </a:extLst>
          </p:cNvPr>
          <p:cNvSpPr/>
          <p:nvPr userDrawn="1"/>
        </p:nvSpPr>
        <p:spPr>
          <a:xfrm>
            <a:off x="7004487" y="1336833"/>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47" name="1 CuadroTexto">
            <a:extLst>
              <a:ext uri="{FF2B5EF4-FFF2-40B4-BE49-F238E27FC236}">
                <a16:creationId xmlns:a16="http://schemas.microsoft.com/office/drawing/2014/main" id="{E411E7C7-3230-7F48-B056-32F8EBCDC8E4}"/>
              </a:ext>
            </a:extLst>
          </p:cNvPr>
          <p:cNvSpPr txBox="1"/>
          <p:nvPr userDrawn="1"/>
        </p:nvSpPr>
        <p:spPr>
          <a:xfrm>
            <a:off x="7174924" y="1436347"/>
            <a:ext cx="569387" cy="230832"/>
          </a:xfrm>
          <a:prstGeom prst="rect">
            <a:avLst/>
          </a:prstGeom>
          <a:noFill/>
        </p:spPr>
        <p:txBody>
          <a:bodyPr wrap="none" rtlCol="0">
            <a:spAutoFit/>
          </a:bodyPr>
          <a:lstStyle/>
          <a:p>
            <a:r>
              <a:rPr lang="es-ES" sz="900" b="1" dirty="0">
                <a:solidFill>
                  <a:srgbClr val="0451E4"/>
                </a:solidFill>
              </a:rPr>
              <a:t>TEXTO</a:t>
            </a:r>
          </a:p>
        </p:txBody>
      </p:sp>
      <p:sp>
        <p:nvSpPr>
          <p:cNvPr id="48" name="Rectangle 108">
            <a:extLst>
              <a:ext uri="{FF2B5EF4-FFF2-40B4-BE49-F238E27FC236}">
                <a16:creationId xmlns:a16="http://schemas.microsoft.com/office/drawing/2014/main" id="{5A44604C-6E87-6D4E-8661-234CD7D49781}"/>
              </a:ext>
            </a:extLst>
          </p:cNvPr>
          <p:cNvSpPr/>
          <p:nvPr userDrawn="1"/>
        </p:nvSpPr>
        <p:spPr>
          <a:xfrm>
            <a:off x="6008706" y="1798103"/>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49" name="1 CuadroTexto">
            <a:extLst>
              <a:ext uri="{FF2B5EF4-FFF2-40B4-BE49-F238E27FC236}">
                <a16:creationId xmlns:a16="http://schemas.microsoft.com/office/drawing/2014/main" id="{1E0CDFA7-1838-5F40-9C90-9FCA9714D914}"/>
              </a:ext>
            </a:extLst>
          </p:cNvPr>
          <p:cNvSpPr txBox="1"/>
          <p:nvPr userDrawn="1"/>
        </p:nvSpPr>
        <p:spPr>
          <a:xfrm>
            <a:off x="6179143" y="1897616"/>
            <a:ext cx="569387" cy="230832"/>
          </a:xfrm>
          <a:prstGeom prst="rect">
            <a:avLst/>
          </a:prstGeom>
          <a:noFill/>
        </p:spPr>
        <p:txBody>
          <a:bodyPr wrap="none" rtlCol="0">
            <a:spAutoFit/>
          </a:bodyPr>
          <a:lstStyle/>
          <a:p>
            <a:r>
              <a:rPr lang="es-ES" sz="900" b="1" dirty="0">
                <a:solidFill>
                  <a:srgbClr val="7FFEA9"/>
                </a:solidFill>
              </a:rPr>
              <a:t>TEXTO</a:t>
            </a:r>
          </a:p>
        </p:txBody>
      </p:sp>
      <p:sp>
        <p:nvSpPr>
          <p:cNvPr id="50" name="Rectangle 93">
            <a:extLst>
              <a:ext uri="{FF2B5EF4-FFF2-40B4-BE49-F238E27FC236}">
                <a16:creationId xmlns:a16="http://schemas.microsoft.com/office/drawing/2014/main" id="{29ED7467-4052-7342-A762-08730F1DAF77}"/>
              </a:ext>
            </a:extLst>
          </p:cNvPr>
          <p:cNvSpPr/>
          <p:nvPr userDrawn="1"/>
        </p:nvSpPr>
        <p:spPr>
          <a:xfrm>
            <a:off x="3023129" y="2240535"/>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51" name="1 CuadroTexto">
            <a:extLst>
              <a:ext uri="{FF2B5EF4-FFF2-40B4-BE49-F238E27FC236}">
                <a16:creationId xmlns:a16="http://schemas.microsoft.com/office/drawing/2014/main" id="{7B78F6B8-4F96-B04D-8065-D7E8E3F9D133}"/>
              </a:ext>
            </a:extLst>
          </p:cNvPr>
          <p:cNvSpPr txBox="1"/>
          <p:nvPr userDrawn="1"/>
        </p:nvSpPr>
        <p:spPr>
          <a:xfrm>
            <a:off x="3193566" y="2340050"/>
            <a:ext cx="569387" cy="230832"/>
          </a:xfrm>
          <a:prstGeom prst="rect">
            <a:avLst/>
          </a:prstGeom>
          <a:noFill/>
        </p:spPr>
        <p:txBody>
          <a:bodyPr wrap="none" rtlCol="0">
            <a:spAutoFit/>
          </a:bodyPr>
          <a:lstStyle/>
          <a:p>
            <a:r>
              <a:rPr lang="es-ES" sz="900" b="1" dirty="0">
                <a:solidFill>
                  <a:srgbClr val="0451E4"/>
                </a:solidFill>
              </a:rPr>
              <a:t>TEXTO</a:t>
            </a:r>
          </a:p>
        </p:txBody>
      </p:sp>
      <p:sp>
        <p:nvSpPr>
          <p:cNvPr id="56" name="1 CuadroTexto">
            <a:extLst>
              <a:ext uri="{FF2B5EF4-FFF2-40B4-BE49-F238E27FC236}">
                <a16:creationId xmlns:a16="http://schemas.microsoft.com/office/drawing/2014/main" id="{BAFD304E-F592-5241-B515-7850FA19542A}"/>
              </a:ext>
            </a:extLst>
          </p:cNvPr>
          <p:cNvSpPr txBox="1"/>
          <p:nvPr userDrawn="1"/>
        </p:nvSpPr>
        <p:spPr>
          <a:xfrm>
            <a:off x="1979712" y="2906484"/>
            <a:ext cx="1592552" cy="276999"/>
          </a:xfrm>
          <a:prstGeom prst="rect">
            <a:avLst/>
          </a:prstGeom>
          <a:noFill/>
        </p:spPr>
        <p:txBody>
          <a:bodyPr wrap="none" rtlCol="0">
            <a:spAutoFit/>
          </a:bodyPr>
          <a:lstStyle/>
          <a:p>
            <a:r>
              <a:rPr lang="es-ES" sz="1200" b="0" dirty="0">
                <a:solidFill>
                  <a:schemeClr val="tx1"/>
                </a:solidFill>
              </a:rPr>
              <a:t>USO</a:t>
            </a:r>
            <a:r>
              <a:rPr lang="es-ES" sz="1200" b="1" dirty="0">
                <a:solidFill>
                  <a:schemeClr val="tx1"/>
                </a:solidFill>
              </a:rPr>
              <a:t> INCORRECTO</a:t>
            </a:r>
          </a:p>
        </p:txBody>
      </p:sp>
      <p:sp>
        <p:nvSpPr>
          <p:cNvPr id="57" name="Rectangle 62">
            <a:extLst>
              <a:ext uri="{FF2B5EF4-FFF2-40B4-BE49-F238E27FC236}">
                <a16:creationId xmlns:a16="http://schemas.microsoft.com/office/drawing/2014/main" id="{1417480C-8701-2B48-A912-52D3BD73CFF3}"/>
              </a:ext>
            </a:extLst>
          </p:cNvPr>
          <p:cNvSpPr/>
          <p:nvPr userDrawn="1"/>
        </p:nvSpPr>
        <p:spPr>
          <a:xfrm>
            <a:off x="2027348" y="3207807"/>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58" name="1 CuadroTexto">
            <a:extLst>
              <a:ext uri="{FF2B5EF4-FFF2-40B4-BE49-F238E27FC236}">
                <a16:creationId xmlns:a16="http://schemas.microsoft.com/office/drawing/2014/main" id="{9A7597BF-AEE8-BC42-AC22-CA107D5014D0}"/>
              </a:ext>
            </a:extLst>
          </p:cNvPr>
          <p:cNvSpPr txBox="1"/>
          <p:nvPr userDrawn="1"/>
        </p:nvSpPr>
        <p:spPr>
          <a:xfrm>
            <a:off x="2197785" y="3307321"/>
            <a:ext cx="569387" cy="230832"/>
          </a:xfrm>
          <a:prstGeom prst="rect">
            <a:avLst/>
          </a:prstGeom>
          <a:noFill/>
        </p:spPr>
        <p:txBody>
          <a:bodyPr wrap="none" rtlCol="0">
            <a:spAutoFit/>
          </a:bodyPr>
          <a:lstStyle/>
          <a:p>
            <a:r>
              <a:rPr lang="es-ES" sz="900" b="1" dirty="0">
                <a:solidFill>
                  <a:schemeClr val="tx1">
                    <a:lumMod val="65000"/>
                    <a:lumOff val="35000"/>
                  </a:schemeClr>
                </a:solidFill>
              </a:rPr>
              <a:t>TEXTO</a:t>
            </a:r>
          </a:p>
        </p:txBody>
      </p:sp>
      <p:sp>
        <p:nvSpPr>
          <p:cNvPr id="59" name="Rectangle 64">
            <a:extLst>
              <a:ext uri="{FF2B5EF4-FFF2-40B4-BE49-F238E27FC236}">
                <a16:creationId xmlns:a16="http://schemas.microsoft.com/office/drawing/2014/main" id="{14CF4C8A-F15C-6D45-8149-375B8ED61A66}"/>
              </a:ext>
            </a:extLst>
          </p:cNvPr>
          <p:cNvSpPr/>
          <p:nvPr userDrawn="1"/>
        </p:nvSpPr>
        <p:spPr>
          <a:xfrm>
            <a:off x="2027348" y="3660183"/>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60" name="1 CuadroTexto">
            <a:extLst>
              <a:ext uri="{FF2B5EF4-FFF2-40B4-BE49-F238E27FC236}">
                <a16:creationId xmlns:a16="http://schemas.microsoft.com/office/drawing/2014/main" id="{E030E50E-EF64-8645-BF92-4A3AD9CFF224}"/>
              </a:ext>
            </a:extLst>
          </p:cNvPr>
          <p:cNvSpPr txBox="1"/>
          <p:nvPr userDrawn="1"/>
        </p:nvSpPr>
        <p:spPr>
          <a:xfrm>
            <a:off x="2197785" y="3759697"/>
            <a:ext cx="569387" cy="230832"/>
          </a:xfrm>
          <a:prstGeom prst="rect">
            <a:avLst/>
          </a:prstGeom>
          <a:noFill/>
        </p:spPr>
        <p:txBody>
          <a:bodyPr wrap="none" rtlCol="0">
            <a:spAutoFit/>
          </a:bodyPr>
          <a:lstStyle/>
          <a:p>
            <a:r>
              <a:rPr lang="es-ES" sz="900" b="1" dirty="0">
                <a:solidFill>
                  <a:srgbClr val="0451E4"/>
                </a:solidFill>
              </a:rPr>
              <a:t>TEXTO</a:t>
            </a:r>
          </a:p>
        </p:txBody>
      </p:sp>
      <p:sp>
        <p:nvSpPr>
          <p:cNvPr id="61" name="Rectangle 70">
            <a:extLst>
              <a:ext uri="{FF2B5EF4-FFF2-40B4-BE49-F238E27FC236}">
                <a16:creationId xmlns:a16="http://schemas.microsoft.com/office/drawing/2014/main" id="{13D421F0-E4C6-0F4F-B796-004159E49FB4}"/>
              </a:ext>
            </a:extLst>
          </p:cNvPr>
          <p:cNvSpPr/>
          <p:nvPr userDrawn="1"/>
        </p:nvSpPr>
        <p:spPr>
          <a:xfrm>
            <a:off x="3023129" y="3203884"/>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62" name="1 CuadroTexto">
            <a:extLst>
              <a:ext uri="{FF2B5EF4-FFF2-40B4-BE49-F238E27FC236}">
                <a16:creationId xmlns:a16="http://schemas.microsoft.com/office/drawing/2014/main" id="{0830F2C3-E94D-BD43-9ACA-75AB21D2D217}"/>
              </a:ext>
            </a:extLst>
          </p:cNvPr>
          <p:cNvSpPr txBox="1"/>
          <p:nvPr userDrawn="1"/>
        </p:nvSpPr>
        <p:spPr>
          <a:xfrm>
            <a:off x="3193566" y="3303398"/>
            <a:ext cx="569387" cy="230832"/>
          </a:xfrm>
          <a:prstGeom prst="rect">
            <a:avLst/>
          </a:prstGeom>
          <a:noFill/>
        </p:spPr>
        <p:txBody>
          <a:bodyPr wrap="none" rtlCol="0">
            <a:spAutoFit/>
          </a:bodyPr>
          <a:lstStyle/>
          <a:p>
            <a:r>
              <a:rPr lang="es-ES" sz="900" b="1" dirty="0">
                <a:solidFill>
                  <a:srgbClr val="09BFFF"/>
                </a:solidFill>
              </a:rPr>
              <a:t>TEXTO</a:t>
            </a:r>
          </a:p>
        </p:txBody>
      </p:sp>
      <p:sp>
        <p:nvSpPr>
          <p:cNvPr id="67" name="Rectangle 72">
            <a:extLst>
              <a:ext uri="{FF2B5EF4-FFF2-40B4-BE49-F238E27FC236}">
                <a16:creationId xmlns:a16="http://schemas.microsoft.com/office/drawing/2014/main" id="{92193D03-B448-D343-B9E5-B0F192551997}"/>
              </a:ext>
            </a:extLst>
          </p:cNvPr>
          <p:cNvSpPr/>
          <p:nvPr userDrawn="1"/>
        </p:nvSpPr>
        <p:spPr>
          <a:xfrm>
            <a:off x="3023129" y="3660183"/>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68" name="1 CuadroTexto">
            <a:extLst>
              <a:ext uri="{FF2B5EF4-FFF2-40B4-BE49-F238E27FC236}">
                <a16:creationId xmlns:a16="http://schemas.microsoft.com/office/drawing/2014/main" id="{7E16A2F9-B4C9-B644-AE90-F0A89E4A68B9}"/>
              </a:ext>
            </a:extLst>
          </p:cNvPr>
          <p:cNvSpPr txBox="1"/>
          <p:nvPr userDrawn="1"/>
        </p:nvSpPr>
        <p:spPr>
          <a:xfrm>
            <a:off x="3193566" y="3759697"/>
            <a:ext cx="569387" cy="230832"/>
          </a:xfrm>
          <a:prstGeom prst="rect">
            <a:avLst/>
          </a:prstGeom>
          <a:noFill/>
        </p:spPr>
        <p:txBody>
          <a:bodyPr wrap="none" rtlCol="0">
            <a:spAutoFit/>
          </a:bodyPr>
          <a:lstStyle/>
          <a:p>
            <a:r>
              <a:rPr lang="es-ES" sz="900" b="1" dirty="0">
                <a:solidFill>
                  <a:srgbClr val="7FFEA9"/>
                </a:solidFill>
              </a:rPr>
              <a:t>TEXTO</a:t>
            </a:r>
          </a:p>
        </p:txBody>
      </p:sp>
      <p:sp>
        <p:nvSpPr>
          <p:cNvPr id="69" name="Rectangle 74">
            <a:extLst>
              <a:ext uri="{FF2B5EF4-FFF2-40B4-BE49-F238E27FC236}">
                <a16:creationId xmlns:a16="http://schemas.microsoft.com/office/drawing/2014/main" id="{22AC6FFC-5EB7-4545-96A4-FCCEA018312E}"/>
              </a:ext>
            </a:extLst>
          </p:cNvPr>
          <p:cNvSpPr/>
          <p:nvPr userDrawn="1"/>
        </p:nvSpPr>
        <p:spPr>
          <a:xfrm>
            <a:off x="4020243" y="3660183"/>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70" name="1 CuadroTexto">
            <a:extLst>
              <a:ext uri="{FF2B5EF4-FFF2-40B4-BE49-F238E27FC236}">
                <a16:creationId xmlns:a16="http://schemas.microsoft.com/office/drawing/2014/main" id="{B05A58C0-4C26-2541-B4B6-A3317A9BCADB}"/>
              </a:ext>
            </a:extLst>
          </p:cNvPr>
          <p:cNvSpPr txBox="1"/>
          <p:nvPr userDrawn="1"/>
        </p:nvSpPr>
        <p:spPr>
          <a:xfrm>
            <a:off x="4190680" y="3759697"/>
            <a:ext cx="569387" cy="230832"/>
          </a:xfrm>
          <a:prstGeom prst="rect">
            <a:avLst/>
          </a:prstGeom>
          <a:noFill/>
        </p:spPr>
        <p:txBody>
          <a:bodyPr wrap="none" rtlCol="0">
            <a:spAutoFit/>
          </a:bodyPr>
          <a:lstStyle/>
          <a:p>
            <a:r>
              <a:rPr lang="es-ES" sz="900" b="1" dirty="0">
                <a:solidFill>
                  <a:srgbClr val="7FFEA9"/>
                </a:solidFill>
              </a:rPr>
              <a:t>TEXTO</a:t>
            </a:r>
          </a:p>
        </p:txBody>
      </p:sp>
      <p:sp>
        <p:nvSpPr>
          <p:cNvPr id="73" name="Rectangle 88">
            <a:extLst>
              <a:ext uri="{FF2B5EF4-FFF2-40B4-BE49-F238E27FC236}">
                <a16:creationId xmlns:a16="http://schemas.microsoft.com/office/drawing/2014/main" id="{6DAA1ED3-C828-3243-91E7-974BB4CEC4CD}"/>
              </a:ext>
            </a:extLst>
          </p:cNvPr>
          <p:cNvSpPr/>
          <p:nvPr userDrawn="1"/>
        </p:nvSpPr>
        <p:spPr>
          <a:xfrm>
            <a:off x="4020243" y="3202836"/>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74" name="1 CuadroTexto">
            <a:extLst>
              <a:ext uri="{FF2B5EF4-FFF2-40B4-BE49-F238E27FC236}">
                <a16:creationId xmlns:a16="http://schemas.microsoft.com/office/drawing/2014/main" id="{1CA7878C-3852-574A-8B0C-CCDC669FA311}"/>
              </a:ext>
            </a:extLst>
          </p:cNvPr>
          <p:cNvSpPr txBox="1"/>
          <p:nvPr userDrawn="1"/>
        </p:nvSpPr>
        <p:spPr>
          <a:xfrm>
            <a:off x="4190680" y="3302350"/>
            <a:ext cx="569387" cy="230832"/>
          </a:xfrm>
          <a:prstGeom prst="rect">
            <a:avLst/>
          </a:prstGeom>
          <a:noFill/>
        </p:spPr>
        <p:txBody>
          <a:bodyPr wrap="none" rtlCol="0">
            <a:spAutoFit/>
          </a:bodyPr>
          <a:lstStyle/>
          <a:p>
            <a:r>
              <a:rPr lang="es-ES" sz="900" b="1" dirty="0">
                <a:solidFill>
                  <a:schemeClr val="bg1"/>
                </a:solidFill>
              </a:rPr>
              <a:t>TEXTO</a:t>
            </a:r>
          </a:p>
        </p:txBody>
      </p:sp>
      <p:sp>
        <p:nvSpPr>
          <p:cNvPr id="75" name="Rectangle 92">
            <a:extLst>
              <a:ext uri="{FF2B5EF4-FFF2-40B4-BE49-F238E27FC236}">
                <a16:creationId xmlns:a16="http://schemas.microsoft.com/office/drawing/2014/main" id="{4F524793-D982-CB42-A590-D7DC35982003}"/>
              </a:ext>
            </a:extLst>
          </p:cNvPr>
          <p:cNvSpPr/>
          <p:nvPr userDrawn="1"/>
        </p:nvSpPr>
        <p:spPr>
          <a:xfrm>
            <a:off x="5016024" y="3660182"/>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76" name="1 CuadroTexto">
            <a:extLst>
              <a:ext uri="{FF2B5EF4-FFF2-40B4-BE49-F238E27FC236}">
                <a16:creationId xmlns:a16="http://schemas.microsoft.com/office/drawing/2014/main" id="{A6C4404E-DEF4-B341-8792-A292F1A5BEBB}"/>
              </a:ext>
            </a:extLst>
          </p:cNvPr>
          <p:cNvSpPr txBox="1"/>
          <p:nvPr userDrawn="1"/>
        </p:nvSpPr>
        <p:spPr>
          <a:xfrm>
            <a:off x="5186461" y="3759697"/>
            <a:ext cx="569387" cy="230832"/>
          </a:xfrm>
          <a:prstGeom prst="rect">
            <a:avLst/>
          </a:prstGeom>
          <a:noFill/>
        </p:spPr>
        <p:txBody>
          <a:bodyPr wrap="none" rtlCol="0">
            <a:spAutoFit/>
          </a:bodyPr>
          <a:lstStyle/>
          <a:p>
            <a:r>
              <a:rPr lang="es-ES" sz="900" b="1" dirty="0">
                <a:solidFill>
                  <a:srgbClr val="7FFEA9"/>
                </a:solidFill>
              </a:rPr>
              <a:t>TEXTO</a:t>
            </a:r>
          </a:p>
        </p:txBody>
      </p:sp>
      <p:sp>
        <p:nvSpPr>
          <p:cNvPr id="77" name="Rectangle 104">
            <a:extLst>
              <a:ext uri="{FF2B5EF4-FFF2-40B4-BE49-F238E27FC236}">
                <a16:creationId xmlns:a16="http://schemas.microsoft.com/office/drawing/2014/main" id="{1E4C6349-609D-A649-94DA-5BEAFFBA38A7}"/>
              </a:ext>
            </a:extLst>
          </p:cNvPr>
          <p:cNvSpPr/>
          <p:nvPr userDrawn="1"/>
        </p:nvSpPr>
        <p:spPr>
          <a:xfrm>
            <a:off x="5016024" y="3203884"/>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82" name="1 CuadroTexto">
            <a:extLst>
              <a:ext uri="{FF2B5EF4-FFF2-40B4-BE49-F238E27FC236}">
                <a16:creationId xmlns:a16="http://schemas.microsoft.com/office/drawing/2014/main" id="{665A586B-B63B-7A4B-AB78-5870C1B37B66}"/>
              </a:ext>
            </a:extLst>
          </p:cNvPr>
          <p:cNvSpPr txBox="1"/>
          <p:nvPr userDrawn="1"/>
        </p:nvSpPr>
        <p:spPr>
          <a:xfrm>
            <a:off x="5186461" y="3303398"/>
            <a:ext cx="569387" cy="230832"/>
          </a:xfrm>
          <a:prstGeom prst="rect">
            <a:avLst/>
          </a:prstGeom>
          <a:noFill/>
        </p:spPr>
        <p:txBody>
          <a:bodyPr wrap="none" rtlCol="0">
            <a:spAutoFit/>
          </a:bodyPr>
          <a:lstStyle/>
          <a:p>
            <a:r>
              <a:rPr lang="es-ES" sz="900" b="1" dirty="0">
                <a:solidFill>
                  <a:srgbClr val="A6A6A6"/>
                </a:solidFill>
              </a:rPr>
              <a:t>TEXTO</a:t>
            </a:r>
          </a:p>
        </p:txBody>
      </p:sp>
      <p:sp>
        <p:nvSpPr>
          <p:cNvPr id="83" name="Rectangle 120">
            <a:extLst>
              <a:ext uri="{FF2B5EF4-FFF2-40B4-BE49-F238E27FC236}">
                <a16:creationId xmlns:a16="http://schemas.microsoft.com/office/drawing/2014/main" id="{6E95273C-46DB-2D4C-8785-E1EE4AA139A4}"/>
              </a:ext>
            </a:extLst>
          </p:cNvPr>
          <p:cNvSpPr/>
          <p:nvPr userDrawn="1"/>
        </p:nvSpPr>
        <p:spPr>
          <a:xfrm>
            <a:off x="7004487" y="3203884"/>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86" name="1 CuadroTexto">
            <a:extLst>
              <a:ext uri="{FF2B5EF4-FFF2-40B4-BE49-F238E27FC236}">
                <a16:creationId xmlns:a16="http://schemas.microsoft.com/office/drawing/2014/main" id="{25BE8CED-0E86-5340-B00F-FF1B45B17E9F}"/>
              </a:ext>
            </a:extLst>
          </p:cNvPr>
          <p:cNvSpPr txBox="1"/>
          <p:nvPr userDrawn="1"/>
        </p:nvSpPr>
        <p:spPr>
          <a:xfrm>
            <a:off x="7174924" y="3303398"/>
            <a:ext cx="569387" cy="230832"/>
          </a:xfrm>
          <a:prstGeom prst="rect">
            <a:avLst/>
          </a:prstGeom>
          <a:noFill/>
        </p:spPr>
        <p:txBody>
          <a:bodyPr wrap="none" rtlCol="0">
            <a:spAutoFit/>
          </a:bodyPr>
          <a:lstStyle/>
          <a:p>
            <a:r>
              <a:rPr lang="es-ES" sz="900" b="1" dirty="0">
                <a:solidFill>
                  <a:srgbClr val="A6A6A6"/>
                </a:solidFill>
              </a:rPr>
              <a:t>TEXTO</a:t>
            </a:r>
          </a:p>
        </p:txBody>
      </p:sp>
      <p:sp>
        <p:nvSpPr>
          <p:cNvPr id="87" name="Rectangle 122">
            <a:extLst>
              <a:ext uri="{FF2B5EF4-FFF2-40B4-BE49-F238E27FC236}">
                <a16:creationId xmlns:a16="http://schemas.microsoft.com/office/drawing/2014/main" id="{4CA458D7-F274-B84F-9567-A499C1FC47FF}"/>
              </a:ext>
            </a:extLst>
          </p:cNvPr>
          <p:cNvSpPr/>
          <p:nvPr userDrawn="1"/>
        </p:nvSpPr>
        <p:spPr>
          <a:xfrm>
            <a:off x="6008706" y="3197865"/>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88" name="1 CuadroTexto">
            <a:extLst>
              <a:ext uri="{FF2B5EF4-FFF2-40B4-BE49-F238E27FC236}">
                <a16:creationId xmlns:a16="http://schemas.microsoft.com/office/drawing/2014/main" id="{EAE9D0EE-177C-334C-A466-7B1897A66381}"/>
              </a:ext>
            </a:extLst>
          </p:cNvPr>
          <p:cNvSpPr txBox="1"/>
          <p:nvPr userDrawn="1"/>
        </p:nvSpPr>
        <p:spPr>
          <a:xfrm>
            <a:off x="6179143" y="3297379"/>
            <a:ext cx="569387" cy="230832"/>
          </a:xfrm>
          <a:prstGeom prst="rect">
            <a:avLst/>
          </a:prstGeom>
          <a:noFill/>
        </p:spPr>
        <p:txBody>
          <a:bodyPr wrap="none" rtlCol="0">
            <a:spAutoFit/>
          </a:bodyPr>
          <a:lstStyle/>
          <a:p>
            <a:r>
              <a:rPr lang="es-ES" sz="900" b="1" dirty="0">
                <a:solidFill>
                  <a:srgbClr val="A6A6A6"/>
                </a:solidFill>
              </a:rPr>
              <a:t>TEXTO</a:t>
            </a:r>
          </a:p>
        </p:txBody>
      </p:sp>
      <p:sp>
        <p:nvSpPr>
          <p:cNvPr id="89" name="Rectangle 144">
            <a:extLst>
              <a:ext uri="{FF2B5EF4-FFF2-40B4-BE49-F238E27FC236}">
                <a16:creationId xmlns:a16="http://schemas.microsoft.com/office/drawing/2014/main" id="{B39EB945-C59B-3E48-A6B8-255FD833CFB7}"/>
              </a:ext>
            </a:extLst>
          </p:cNvPr>
          <p:cNvSpPr/>
          <p:nvPr userDrawn="1"/>
        </p:nvSpPr>
        <p:spPr>
          <a:xfrm>
            <a:off x="7004487" y="3662780"/>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90" name="1 CuadroTexto">
            <a:extLst>
              <a:ext uri="{FF2B5EF4-FFF2-40B4-BE49-F238E27FC236}">
                <a16:creationId xmlns:a16="http://schemas.microsoft.com/office/drawing/2014/main" id="{1809B96E-7194-F04C-BDB9-55569D9B56AE}"/>
              </a:ext>
            </a:extLst>
          </p:cNvPr>
          <p:cNvSpPr txBox="1"/>
          <p:nvPr userDrawn="1"/>
        </p:nvSpPr>
        <p:spPr>
          <a:xfrm>
            <a:off x="7174924" y="3762294"/>
            <a:ext cx="569387" cy="230832"/>
          </a:xfrm>
          <a:prstGeom prst="rect">
            <a:avLst/>
          </a:prstGeom>
          <a:noFill/>
        </p:spPr>
        <p:txBody>
          <a:bodyPr wrap="none" rtlCol="0">
            <a:spAutoFit/>
          </a:bodyPr>
          <a:lstStyle/>
          <a:p>
            <a:r>
              <a:rPr lang="es-ES" sz="900" b="1" dirty="0">
                <a:solidFill>
                  <a:srgbClr val="E2E2E2"/>
                </a:solidFill>
              </a:rPr>
              <a:t>TEXTO</a:t>
            </a:r>
          </a:p>
        </p:txBody>
      </p:sp>
      <p:sp>
        <p:nvSpPr>
          <p:cNvPr id="91" name="Rectangle 146">
            <a:extLst>
              <a:ext uri="{FF2B5EF4-FFF2-40B4-BE49-F238E27FC236}">
                <a16:creationId xmlns:a16="http://schemas.microsoft.com/office/drawing/2014/main" id="{2561C24A-C3F6-FD4D-89D4-331AD1CF9464}"/>
              </a:ext>
            </a:extLst>
          </p:cNvPr>
          <p:cNvSpPr/>
          <p:nvPr userDrawn="1"/>
        </p:nvSpPr>
        <p:spPr>
          <a:xfrm>
            <a:off x="5016024" y="2256458"/>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92" name="1 CuadroTexto">
            <a:extLst>
              <a:ext uri="{FF2B5EF4-FFF2-40B4-BE49-F238E27FC236}">
                <a16:creationId xmlns:a16="http://schemas.microsoft.com/office/drawing/2014/main" id="{240D40E4-9016-8D4B-8E3A-3D24A75610BB}"/>
              </a:ext>
            </a:extLst>
          </p:cNvPr>
          <p:cNvSpPr txBox="1"/>
          <p:nvPr userDrawn="1"/>
        </p:nvSpPr>
        <p:spPr>
          <a:xfrm>
            <a:off x="5186461" y="2355973"/>
            <a:ext cx="569387" cy="230832"/>
          </a:xfrm>
          <a:prstGeom prst="rect">
            <a:avLst/>
          </a:prstGeom>
          <a:noFill/>
        </p:spPr>
        <p:txBody>
          <a:bodyPr wrap="none" rtlCol="0">
            <a:spAutoFit/>
          </a:bodyPr>
          <a:lstStyle/>
          <a:p>
            <a:r>
              <a:rPr lang="es-ES" sz="900" b="1" dirty="0">
                <a:solidFill>
                  <a:srgbClr val="0451E4"/>
                </a:solidFill>
              </a:rPr>
              <a:t>TEXTO</a:t>
            </a:r>
          </a:p>
        </p:txBody>
      </p:sp>
      <p:sp>
        <p:nvSpPr>
          <p:cNvPr id="93" name="Rectangle 148">
            <a:extLst>
              <a:ext uri="{FF2B5EF4-FFF2-40B4-BE49-F238E27FC236}">
                <a16:creationId xmlns:a16="http://schemas.microsoft.com/office/drawing/2014/main" id="{B0648FF7-0637-BB42-A12A-E5A59E43B385}"/>
              </a:ext>
            </a:extLst>
          </p:cNvPr>
          <p:cNvSpPr/>
          <p:nvPr userDrawn="1"/>
        </p:nvSpPr>
        <p:spPr>
          <a:xfrm>
            <a:off x="6008706" y="3662781"/>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96" name="1 CuadroTexto">
            <a:extLst>
              <a:ext uri="{FF2B5EF4-FFF2-40B4-BE49-F238E27FC236}">
                <a16:creationId xmlns:a16="http://schemas.microsoft.com/office/drawing/2014/main" id="{2583ABB0-017F-F742-A419-20CE5E6AA0A4}"/>
              </a:ext>
            </a:extLst>
          </p:cNvPr>
          <p:cNvSpPr txBox="1"/>
          <p:nvPr userDrawn="1"/>
        </p:nvSpPr>
        <p:spPr>
          <a:xfrm>
            <a:off x="6179143" y="3762295"/>
            <a:ext cx="569387" cy="230832"/>
          </a:xfrm>
          <a:prstGeom prst="rect">
            <a:avLst/>
          </a:prstGeom>
          <a:noFill/>
        </p:spPr>
        <p:txBody>
          <a:bodyPr wrap="none" rtlCol="0">
            <a:spAutoFit/>
          </a:bodyPr>
          <a:lstStyle/>
          <a:p>
            <a:r>
              <a:rPr lang="es-ES" sz="900" b="1" dirty="0">
                <a:solidFill>
                  <a:schemeClr val="tx1"/>
                </a:solidFill>
              </a:rPr>
              <a:t>TEXTO</a:t>
            </a:r>
          </a:p>
        </p:txBody>
      </p:sp>
      <p:sp>
        <p:nvSpPr>
          <p:cNvPr id="97" name="Rectangle 150">
            <a:extLst>
              <a:ext uri="{FF2B5EF4-FFF2-40B4-BE49-F238E27FC236}">
                <a16:creationId xmlns:a16="http://schemas.microsoft.com/office/drawing/2014/main" id="{6B666AF5-FB6F-614C-A0E1-60DEF7594FA3}"/>
              </a:ext>
            </a:extLst>
          </p:cNvPr>
          <p:cNvSpPr/>
          <p:nvPr userDrawn="1"/>
        </p:nvSpPr>
        <p:spPr>
          <a:xfrm>
            <a:off x="6008706" y="4115156"/>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02" name="1 CuadroTexto">
            <a:extLst>
              <a:ext uri="{FF2B5EF4-FFF2-40B4-BE49-F238E27FC236}">
                <a16:creationId xmlns:a16="http://schemas.microsoft.com/office/drawing/2014/main" id="{C971A924-F56E-1643-80B9-D4C8BB61F7D0}"/>
              </a:ext>
            </a:extLst>
          </p:cNvPr>
          <p:cNvSpPr txBox="1"/>
          <p:nvPr userDrawn="1"/>
        </p:nvSpPr>
        <p:spPr>
          <a:xfrm>
            <a:off x="6179143" y="4214670"/>
            <a:ext cx="569387" cy="230832"/>
          </a:xfrm>
          <a:prstGeom prst="rect">
            <a:avLst/>
          </a:prstGeom>
          <a:noFill/>
        </p:spPr>
        <p:txBody>
          <a:bodyPr wrap="none" rtlCol="0">
            <a:spAutoFit/>
          </a:bodyPr>
          <a:lstStyle/>
          <a:p>
            <a:r>
              <a:rPr lang="es-ES" sz="900" b="1" dirty="0">
                <a:solidFill>
                  <a:srgbClr val="09BFFF"/>
                </a:solidFill>
              </a:rPr>
              <a:t>TEXTO</a:t>
            </a:r>
          </a:p>
        </p:txBody>
      </p:sp>
      <p:sp>
        <p:nvSpPr>
          <p:cNvPr id="103" name="Rectangle 152">
            <a:extLst>
              <a:ext uri="{FF2B5EF4-FFF2-40B4-BE49-F238E27FC236}">
                <a16:creationId xmlns:a16="http://schemas.microsoft.com/office/drawing/2014/main" id="{5013FF24-4E3F-C14D-87D8-591B092D6189}"/>
              </a:ext>
            </a:extLst>
          </p:cNvPr>
          <p:cNvSpPr/>
          <p:nvPr userDrawn="1"/>
        </p:nvSpPr>
        <p:spPr>
          <a:xfrm>
            <a:off x="7004487" y="4111233"/>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04" name="1 CuadroTexto">
            <a:extLst>
              <a:ext uri="{FF2B5EF4-FFF2-40B4-BE49-F238E27FC236}">
                <a16:creationId xmlns:a16="http://schemas.microsoft.com/office/drawing/2014/main" id="{CC024817-FE82-994C-96C2-345C8C838C2F}"/>
              </a:ext>
            </a:extLst>
          </p:cNvPr>
          <p:cNvSpPr txBox="1"/>
          <p:nvPr userDrawn="1"/>
        </p:nvSpPr>
        <p:spPr>
          <a:xfrm>
            <a:off x="7174924" y="4210747"/>
            <a:ext cx="569387" cy="230832"/>
          </a:xfrm>
          <a:prstGeom prst="rect">
            <a:avLst/>
          </a:prstGeom>
          <a:noFill/>
        </p:spPr>
        <p:txBody>
          <a:bodyPr wrap="none" rtlCol="0">
            <a:spAutoFit/>
          </a:bodyPr>
          <a:lstStyle/>
          <a:p>
            <a:r>
              <a:rPr lang="es-ES" sz="900" b="1" dirty="0">
                <a:solidFill>
                  <a:srgbClr val="09BFFF"/>
                </a:solidFill>
              </a:rPr>
              <a:t>TEXTO</a:t>
            </a:r>
          </a:p>
        </p:txBody>
      </p:sp>
      <p:sp>
        <p:nvSpPr>
          <p:cNvPr id="105" name="Rectangle 41">
            <a:extLst>
              <a:ext uri="{FF2B5EF4-FFF2-40B4-BE49-F238E27FC236}">
                <a16:creationId xmlns:a16="http://schemas.microsoft.com/office/drawing/2014/main" id="{91C7A4D3-B851-404B-ACD7-C00CE25155A6}"/>
              </a:ext>
            </a:extLst>
          </p:cNvPr>
          <p:cNvSpPr/>
          <p:nvPr userDrawn="1"/>
        </p:nvSpPr>
        <p:spPr>
          <a:xfrm>
            <a:off x="7988666" y="3203884"/>
            <a:ext cx="924730"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06" name="1 CuadroTexto">
            <a:extLst>
              <a:ext uri="{FF2B5EF4-FFF2-40B4-BE49-F238E27FC236}">
                <a16:creationId xmlns:a16="http://schemas.microsoft.com/office/drawing/2014/main" id="{A32572C7-CBBD-D44E-AE39-90D20CC28183}"/>
              </a:ext>
            </a:extLst>
          </p:cNvPr>
          <p:cNvSpPr txBox="1"/>
          <p:nvPr userDrawn="1"/>
        </p:nvSpPr>
        <p:spPr>
          <a:xfrm>
            <a:off x="8159102" y="3303398"/>
            <a:ext cx="569387" cy="230832"/>
          </a:xfrm>
          <a:prstGeom prst="rect">
            <a:avLst/>
          </a:prstGeom>
          <a:noFill/>
        </p:spPr>
        <p:txBody>
          <a:bodyPr wrap="none" rtlCol="0">
            <a:spAutoFit/>
          </a:bodyPr>
          <a:lstStyle/>
          <a:p>
            <a:r>
              <a:rPr lang="es-ES" sz="900" b="1" dirty="0">
                <a:solidFill>
                  <a:srgbClr val="A6A6A6"/>
                </a:solidFill>
              </a:rPr>
              <a:t>TEXTO</a:t>
            </a:r>
          </a:p>
        </p:txBody>
      </p:sp>
      <p:sp>
        <p:nvSpPr>
          <p:cNvPr id="107" name="Rectangle 45">
            <a:extLst>
              <a:ext uri="{FF2B5EF4-FFF2-40B4-BE49-F238E27FC236}">
                <a16:creationId xmlns:a16="http://schemas.microsoft.com/office/drawing/2014/main" id="{2D1C9BBE-A873-DD4C-96C2-DFCBAFACDD6F}"/>
              </a:ext>
            </a:extLst>
          </p:cNvPr>
          <p:cNvSpPr/>
          <p:nvPr userDrawn="1"/>
        </p:nvSpPr>
        <p:spPr>
          <a:xfrm>
            <a:off x="7988666" y="3662780"/>
            <a:ext cx="924730"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08" name="1 CuadroTexto">
            <a:extLst>
              <a:ext uri="{FF2B5EF4-FFF2-40B4-BE49-F238E27FC236}">
                <a16:creationId xmlns:a16="http://schemas.microsoft.com/office/drawing/2014/main" id="{A3E25865-4377-674D-A51F-A9508A847351}"/>
              </a:ext>
            </a:extLst>
          </p:cNvPr>
          <p:cNvSpPr txBox="1"/>
          <p:nvPr userDrawn="1"/>
        </p:nvSpPr>
        <p:spPr>
          <a:xfrm>
            <a:off x="8159102" y="3762294"/>
            <a:ext cx="569387" cy="230832"/>
          </a:xfrm>
          <a:prstGeom prst="rect">
            <a:avLst/>
          </a:prstGeom>
          <a:noFill/>
        </p:spPr>
        <p:txBody>
          <a:bodyPr wrap="none" rtlCol="0">
            <a:spAutoFit/>
          </a:bodyPr>
          <a:lstStyle/>
          <a:p>
            <a:r>
              <a:rPr lang="es-ES" sz="900" b="1" dirty="0">
                <a:solidFill>
                  <a:srgbClr val="E2E2E2"/>
                </a:solidFill>
              </a:rPr>
              <a:t>TEXTO</a:t>
            </a:r>
          </a:p>
        </p:txBody>
      </p:sp>
      <p:sp>
        <p:nvSpPr>
          <p:cNvPr id="109" name="Rectangle 47">
            <a:extLst>
              <a:ext uri="{FF2B5EF4-FFF2-40B4-BE49-F238E27FC236}">
                <a16:creationId xmlns:a16="http://schemas.microsoft.com/office/drawing/2014/main" id="{1FE8840F-1261-4F46-95B5-123420E20BF7}"/>
              </a:ext>
            </a:extLst>
          </p:cNvPr>
          <p:cNvSpPr/>
          <p:nvPr userDrawn="1"/>
        </p:nvSpPr>
        <p:spPr>
          <a:xfrm>
            <a:off x="7988666" y="4111233"/>
            <a:ext cx="924730"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10" name="1 CuadroTexto">
            <a:extLst>
              <a:ext uri="{FF2B5EF4-FFF2-40B4-BE49-F238E27FC236}">
                <a16:creationId xmlns:a16="http://schemas.microsoft.com/office/drawing/2014/main" id="{9DF95106-8752-0B42-A50D-C921FB232791}"/>
              </a:ext>
            </a:extLst>
          </p:cNvPr>
          <p:cNvSpPr txBox="1"/>
          <p:nvPr userDrawn="1"/>
        </p:nvSpPr>
        <p:spPr>
          <a:xfrm>
            <a:off x="8159102" y="4210747"/>
            <a:ext cx="569387" cy="230832"/>
          </a:xfrm>
          <a:prstGeom prst="rect">
            <a:avLst/>
          </a:prstGeom>
          <a:noFill/>
        </p:spPr>
        <p:txBody>
          <a:bodyPr wrap="none" rtlCol="0">
            <a:spAutoFit/>
          </a:bodyPr>
          <a:lstStyle/>
          <a:p>
            <a:r>
              <a:rPr lang="es-ES" sz="900" b="1" dirty="0">
                <a:solidFill>
                  <a:srgbClr val="09BFFF"/>
                </a:solidFill>
              </a:rPr>
              <a:t>TEXTO</a:t>
            </a:r>
          </a:p>
        </p:txBody>
      </p:sp>
      <p:sp>
        <p:nvSpPr>
          <p:cNvPr id="111" name="Rectangle 50">
            <a:extLst>
              <a:ext uri="{FF2B5EF4-FFF2-40B4-BE49-F238E27FC236}">
                <a16:creationId xmlns:a16="http://schemas.microsoft.com/office/drawing/2014/main" id="{8B598624-ED6F-F648-9F84-2609F5FB7CA7}"/>
              </a:ext>
            </a:extLst>
          </p:cNvPr>
          <p:cNvSpPr/>
          <p:nvPr userDrawn="1"/>
        </p:nvSpPr>
        <p:spPr>
          <a:xfrm>
            <a:off x="7004487" y="4571805"/>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20" name="1 CuadroTexto">
            <a:extLst>
              <a:ext uri="{FF2B5EF4-FFF2-40B4-BE49-F238E27FC236}">
                <a16:creationId xmlns:a16="http://schemas.microsoft.com/office/drawing/2014/main" id="{3C9FDC99-AC6B-FA40-8DD2-63D4112332E1}"/>
              </a:ext>
            </a:extLst>
          </p:cNvPr>
          <p:cNvSpPr txBox="1"/>
          <p:nvPr userDrawn="1"/>
        </p:nvSpPr>
        <p:spPr>
          <a:xfrm>
            <a:off x="7174924" y="4671319"/>
            <a:ext cx="569387" cy="230832"/>
          </a:xfrm>
          <a:prstGeom prst="rect">
            <a:avLst/>
          </a:prstGeom>
          <a:noFill/>
        </p:spPr>
        <p:txBody>
          <a:bodyPr wrap="none" rtlCol="0">
            <a:spAutoFit/>
          </a:bodyPr>
          <a:lstStyle/>
          <a:p>
            <a:r>
              <a:rPr lang="es-ES" sz="900" b="1" dirty="0">
                <a:solidFill>
                  <a:schemeClr val="bg1"/>
                </a:solidFill>
              </a:rPr>
              <a:t>TEXTO</a:t>
            </a:r>
          </a:p>
        </p:txBody>
      </p:sp>
      <p:sp>
        <p:nvSpPr>
          <p:cNvPr id="121" name="Rectangle 52">
            <a:extLst>
              <a:ext uri="{FF2B5EF4-FFF2-40B4-BE49-F238E27FC236}">
                <a16:creationId xmlns:a16="http://schemas.microsoft.com/office/drawing/2014/main" id="{72C45921-8785-C345-AFF4-BC668D2F20C5}"/>
              </a:ext>
            </a:extLst>
          </p:cNvPr>
          <p:cNvSpPr/>
          <p:nvPr userDrawn="1"/>
        </p:nvSpPr>
        <p:spPr>
          <a:xfrm>
            <a:off x="7999787" y="4571805"/>
            <a:ext cx="913609"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22" name="1 CuadroTexto">
            <a:extLst>
              <a:ext uri="{FF2B5EF4-FFF2-40B4-BE49-F238E27FC236}">
                <a16:creationId xmlns:a16="http://schemas.microsoft.com/office/drawing/2014/main" id="{B311BBBF-7C84-A34D-9CF5-C51CD88B508A}"/>
              </a:ext>
            </a:extLst>
          </p:cNvPr>
          <p:cNvSpPr txBox="1"/>
          <p:nvPr userDrawn="1"/>
        </p:nvSpPr>
        <p:spPr>
          <a:xfrm>
            <a:off x="8170223" y="4671319"/>
            <a:ext cx="569387" cy="230832"/>
          </a:xfrm>
          <a:prstGeom prst="rect">
            <a:avLst/>
          </a:prstGeom>
          <a:noFill/>
        </p:spPr>
        <p:txBody>
          <a:bodyPr wrap="none" rtlCol="0">
            <a:spAutoFit/>
          </a:bodyPr>
          <a:lstStyle/>
          <a:p>
            <a:r>
              <a:rPr lang="es-ES" sz="900" b="1" dirty="0">
                <a:solidFill>
                  <a:schemeClr val="bg1"/>
                </a:solidFill>
              </a:rPr>
              <a:t>TEXTO</a:t>
            </a:r>
          </a:p>
        </p:txBody>
      </p:sp>
      <p:cxnSp>
        <p:nvCxnSpPr>
          <p:cNvPr id="4" name="3 Conector recto"/>
          <p:cNvCxnSpPr/>
          <p:nvPr userDrawn="1"/>
        </p:nvCxnSpPr>
        <p:spPr>
          <a:xfrm>
            <a:off x="2027348" y="2840993"/>
            <a:ext cx="6886048" cy="0"/>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45" name="1 CuadroTexto">
            <a:extLst>
              <a:ext uri="{FF2B5EF4-FFF2-40B4-BE49-F238E27FC236}">
                <a16:creationId xmlns:a16="http://schemas.microsoft.com/office/drawing/2014/main" id="{BAFD304E-F592-5241-B515-7850FA19542A}"/>
              </a:ext>
            </a:extLst>
          </p:cNvPr>
          <p:cNvSpPr txBox="1"/>
          <p:nvPr userDrawn="1"/>
        </p:nvSpPr>
        <p:spPr>
          <a:xfrm>
            <a:off x="107504" y="687016"/>
            <a:ext cx="1326004" cy="369332"/>
          </a:xfrm>
          <a:prstGeom prst="rect">
            <a:avLst/>
          </a:prstGeom>
          <a:noFill/>
        </p:spPr>
        <p:txBody>
          <a:bodyPr wrap="none" rtlCol="0">
            <a:spAutoFit/>
          </a:bodyPr>
          <a:lstStyle/>
          <a:p>
            <a:r>
              <a:rPr lang="es-ES" sz="1800" b="1" dirty="0">
                <a:solidFill>
                  <a:schemeClr val="tx1"/>
                </a:solidFill>
              </a:rPr>
              <a:t>COLORES</a:t>
            </a:r>
          </a:p>
        </p:txBody>
      </p:sp>
      <p:sp>
        <p:nvSpPr>
          <p:cNvPr id="146" name="1 CuadroTexto">
            <a:extLst>
              <a:ext uri="{FF2B5EF4-FFF2-40B4-BE49-F238E27FC236}">
                <a16:creationId xmlns:a16="http://schemas.microsoft.com/office/drawing/2014/main" id="{BAFD304E-F592-5241-B515-7850FA19542A}"/>
              </a:ext>
            </a:extLst>
          </p:cNvPr>
          <p:cNvSpPr txBox="1"/>
          <p:nvPr userDrawn="1"/>
        </p:nvSpPr>
        <p:spPr>
          <a:xfrm>
            <a:off x="107504" y="941666"/>
            <a:ext cx="1303562" cy="246221"/>
          </a:xfrm>
          <a:prstGeom prst="rect">
            <a:avLst/>
          </a:prstGeom>
          <a:noFill/>
        </p:spPr>
        <p:txBody>
          <a:bodyPr wrap="none" rtlCol="0">
            <a:spAutoFit/>
          </a:bodyPr>
          <a:lstStyle/>
          <a:p>
            <a:r>
              <a:rPr lang="es-ES" sz="1000" b="0" dirty="0">
                <a:solidFill>
                  <a:schemeClr val="tx1"/>
                </a:solidFill>
              </a:rPr>
              <a:t>RECOMENDADOS</a:t>
            </a:r>
          </a:p>
        </p:txBody>
      </p:sp>
      <p:cxnSp>
        <p:nvCxnSpPr>
          <p:cNvPr id="148" name="147 Conector recto"/>
          <p:cNvCxnSpPr/>
          <p:nvPr userDrawn="1"/>
        </p:nvCxnSpPr>
        <p:spPr>
          <a:xfrm flipV="1">
            <a:off x="1826696" y="687017"/>
            <a:ext cx="0" cy="4333005"/>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39" name="Round Same Side Corner Rectangle 26">
            <a:extLst>
              <a:ext uri="{FF2B5EF4-FFF2-40B4-BE49-F238E27FC236}">
                <a16:creationId xmlns:a16="http://schemas.microsoft.com/office/drawing/2014/main" id="{8EE0BF9B-876D-444B-804C-11C2AE01B8CF}"/>
              </a:ext>
            </a:extLst>
          </p:cNvPr>
          <p:cNvSpPr/>
          <p:nvPr userDrawn="1"/>
        </p:nvSpPr>
        <p:spPr>
          <a:xfrm rot="10800000">
            <a:off x="0" y="-2"/>
            <a:ext cx="9153030" cy="566868"/>
          </a:xfrm>
          <a:prstGeom prst="round2Same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50"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51"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PALETA DE COLORES</a:t>
            </a:r>
          </a:p>
        </p:txBody>
      </p:sp>
      <p:grpSp>
        <p:nvGrpSpPr>
          <p:cNvPr id="123"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124"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125"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128"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1263815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98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RÁTULA INTERNA SIN IMAGEN 1">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38545EE7-061E-4801-961D-A511EF6E9AA7}"/>
              </a:ext>
            </a:extLst>
          </p:cNvPr>
          <p:cNvSpPr/>
          <p:nvPr userDrawn="1"/>
        </p:nvSpPr>
        <p:spPr>
          <a:xfrm>
            <a:off x="-4572" y="0"/>
            <a:ext cx="9148572" cy="4843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pic>
        <p:nvPicPr>
          <p:cNvPr id="16" name="15 Imagen"/>
          <p:cNvPicPr>
            <a:picLocks noChangeAspect="1"/>
          </p:cNvPicPr>
          <p:nvPr userDrawn="1"/>
        </p:nvPicPr>
        <p:blipFill rotWithShape="1">
          <a:blip r:embed="rId2">
            <a:extLst>
              <a:ext uri="{28A0092B-C50C-407E-A947-70E740481C1C}">
                <a14:useLocalDpi xmlns:a14="http://schemas.microsoft.com/office/drawing/2010/main" val="0"/>
              </a:ext>
            </a:extLst>
          </a:blip>
          <a:srcRect b="32296"/>
          <a:stretch/>
        </p:blipFill>
        <p:spPr>
          <a:xfrm>
            <a:off x="1354" y="0"/>
            <a:ext cx="9141292" cy="3482340"/>
          </a:xfrm>
          <a:prstGeom prst="rect">
            <a:avLst/>
          </a:prstGeom>
        </p:spPr>
      </p:pic>
      <p:sp>
        <p:nvSpPr>
          <p:cNvPr id="9" name="Graphic 4">
            <a:extLst>
              <a:ext uri="{FF2B5EF4-FFF2-40B4-BE49-F238E27FC236}">
                <a16:creationId xmlns:a16="http://schemas.microsoft.com/office/drawing/2014/main" id="{4804A3D1-A1CF-5F48-858E-D489C206B603}"/>
              </a:ext>
            </a:extLst>
          </p:cNvPr>
          <p:cNvSpPr/>
          <p:nvPr userDrawn="1"/>
        </p:nvSpPr>
        <p:spPr>
          <a:xfrm>
            <a:off x="212" y="3144958"/>
            <a:ext cx="9143577" cy="1226992"/>
          </a:xfrm>
          <a:custGeom>
            <a:avLst/>
            <a:gdLst>
              <a:gd name="connsiteX0" fmla="*/ 9144000 w 9144000"/>
              <a:gd name="connsiteY0" fmla="*/ 0 h 5133566"/>
              <a:gd name="connsiteX1" fmla="*/ 9144000 w 9144000"/>
              <a:gd name="connsiteY1" fmla="*/ 2686606 h 5133566"/>
              <a:gd name="connsiteX2" fmla="*/ 8890000 w 9144000"/>
              <a:gd name="connsiteY2" fmla="*/ 2940466 h 5133566"/>
              <a:gd name="connsiteX3" fmla="*/ 254423 w 9144000"/>
              <a:gd name="connsiteY3" fmla="*/ 2940466 h 5133566"/>
              <a:gd name="connsiteX4" fmla="*/ 423 w 9144000"/>
              <a:gd name="connsiteY4" fmla="*/ 2686606 h 5133566"/>
              <a:gd name="connsiteX5" fmla="*/ 423 w 9144000"/>
              <a:gd name="connsiteY5" fmla="*/ 0 h 5133566"/>
              <a:gd name="connsiteX6" fmla="*/ 0 w 9144000"/>
              <a:gd name="connsiteY6" fmla="*/ 0 h 5133566"/>
              <a:gd name="connsiteX7" fmla="*/ 0 w 9144000"/>
              <a:gd name="connsiteY7" fmla="*/ 5133567 h 5133566"/>
              <a:gd name="connsiteX8" fmla="*/ 423 w 9144000"/>
              <a:gd name="connsiteY8" fmla="*/ 5133567 h 5133566"/>
              <a:gd name="connsiteX9" fmla="*/ 423 w 9144000"/>
              <a:gd name="connsiteY9" fmla="*/ 3913598 h 5133566"/>
              <a:gd name="connsiteX10" fmla="*/ 254423 w 9144000"/>
              <a:gd name="connsiteY10" fmla="*/ 3659738 h 5133566"/>
              <a:gd name="connsiteX11" fmla="*/ 8890000 w 9144000"/>
              <a:gd name="connsiteY11" fmla="*/ 3659738 h 5133566"/>
              <a:gd name="connsiteX12" fmla="*/ 9144000 w 9144000"/>
              <a:gd name="connsiteY12" fmla="*/ 3913598 h 5133566"/>
              <a:gd name="connsiteX13" fmla="*/ 9144000 w 9144000"/>
              <a:gd name="connsiteY13" fmla="*/ 5133567 h 5133566"/>
              <a:gd name="connsiteX14" fmla="*/ 9144000 w 9144000"/>
              <a:gd name="connsiteY14" fmla="*/ 5133567 h 5133566"/>
              <a:gd name="connsiteX15" fmla="*/ 9144000 w 9144000"/>
              <a:gd name="connsiteY15" fmla="*/ 0 h 5133566"/>
              <a:gd name="connsiteX16" fmla="*/ 9144000 w 9144000"/>
              <a:gd name="connsiteY16" fmla="*/ 0 h 5133566"/>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423 w 9144000"/>
              <a:gd name="connsiteY5" fmla="*/ 0 h 5133567"/>
              <a:gd name="connsiteX6" fmla="*/ 0 w 9144000"/>
              <a:gd name="connsiteY6" fmla="*/ 5133567 h 5133567"/>
              <a:gd name="connsiteX7" fmla="*/ 423 w 9144000"/>
              <a:gd name="connsiteY7" fmla="*/ 5133567 h 5133567"/>
              <a:gd name="connsiteX8" fmla="*/ 423 w 9144000"/>
              <a:gd name="connsiteY8" fmla="*/ 3913598 h 5133567"/>
              <a:gd name="connsiteX9" fmla="*/ 254423 w 9144000"/>
              <a:gd name="connsiteY9" fmla="*/ 3659738 h 5133567"/>
              <a:gd name="connsiteX10" fmla="*/ 8890000 w 9144000"/>
              <a:gd name="connsiteY10" fmla="*/ 3659738 h 5133567"/>
              <a:gd name="connsiteX11" fmla="*/ 9144000 w 9144000"/>
              <a:gd name="connsiteY11" fmla="*/ 3913598 h 5133567"/>
              <a:gd name="connsiteX12" fmla="*/ 9144000 w 9144000"/>
              <a:gd name="connsiteY12" fmla="*/ 5133567 h 5133567"/>
              <a:gd name="connsiteX13" fmla="*/ 9144000 w 9144000"/>
              <a:gd name="connsiteY13" fmla="*/ 5133567 h 5133567"/>
              <a:gd name="connsiteX14" fmla="*/ 9144000 w 9144000"/>
              <a:gd name="connsiteY14" fmla="*/ 0 h 5133567"/>
              <a:gd name="connsiteX15" fmla="*/ 9144000 w 9144000"/>
              <a:gd name="connsiteY15"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5133567 h 5133567"/>
              <a:gd name="connsiteX7" fmla="*/ 423 w 9144000"/>
              <a:gd name="connsiteY7" fmla="*/ 3913598 h 5133567"/>
              <a:gd name="connsiteX8" fmla="*/ 254423 w 9144000"/>
              <a:gd name="connsiteY8" fmla="*/ 3659738 h 5133567"/>
              <a:gd name="connsiteX9" fmla="*/ 8890000 w 9144000"/>
              <a:gd name="connsiteY9" fmla="*/ 3659738 h 5133567"/>
              <a:gd name="connsiteX10" fmla="*/ 9144000 w 9144000"/>
              <a:gd name="connsiteY10" fmla="*/ 3913598 h 5133567"/>
              <a:gd name="connsiteX11" fmla="*/ 9144000 w 9144000"/>
              <a:gd name="connsiteY11" fmla="*/ 5133567 h 5133567"/>
              <a:gd name="connsiteX12" fmla="*/ 9144000 w 9144000"/>
              <a:gd name="connsiteY12" fmla="*/ 5133567 h 5133567"/>
              <a:gd name="connsiteX13" fmla="*/ 9144000 w 9144000"/>
              <a:gd name="connsiteY13" fmla="*/ 0 h 5133567"/>
              <a:gd name="connsiteX14" fmla="*/ 9144000 w 9144000"/>
              <a:gd name="connsiteY14"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3913598 h 5133567"/>
              <a:gd name="connsiteX7" fmla="*/ 254423 w 9144000"/>
              <a:gd name="connsiteY7" fmla="*/ 3659738 h 5133567"/>
              <a:gd name="connsiteX8" fmla="*/ 8890000 w 9144000"/>
              <a:gd name="connsiteY8" fmla="*/ 3659738 h 5133567"/>
              <a:gd name="connsiteX9" fmla="*/ 9144000 w 9144000"/>
              <a:gd name="connsiteY9" fmla="*/ 3913598 h 5133567"/>
              <a:gd name="connsiteX10" fmla="*/ 9144000 w 9144000"/>
              <a:gd name="connsiteY10" fmla="*/ 5133567 h 5133567"/>
              <a:gd name="connsiteX11" fmla="*/ 9144000 w 9144000"/>
              <a:gd name="connsiteY11" fmla="*/ 5133567 h 5133567"/>
              <a:gd name="connsiteX12" fmla="*/ 9144000 w 9144000"/>
              <a:gd name="connsiteY12" fmla="*/ 0 h 5133567"/>
              <a:gd name="connsiteX13" fmla="*/ 9144000 w 9144000"/>
              <a:gd name="connsiteY13"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12" fmla="*/ 9143577 w 9143577"/>
              <a:gd name="connsiteY12"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10" fmla="*/ 9143577 w 9143577"/>
              <a:gd name="connsiteY10" fmla="*/ 2446961 h 2446961"/>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8889577 w 9143577"/>
              <a:gd name="connsiteY7" fmla="*/ 973132 h 1226992"/>
              <a:gd name="connsiteX8" fmla="*/ 9143577 w 9143577"/>
              <a:gd name="connsiteY8" fmla="*/ 1226992 h 122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3577" h="1226992">
                <a:moveTo>
                  <a:pt x="9143577" y="1226992"/>
                </a:moveTo>
                <a:lnTo>
                  <a:pt x="9143577" y="0"/>
                </a:lnTo>
                <a:cubicBezTo>
                  <a:pt x="9143577" y="140215"/>
                  <a:pt x="9029869" y="253860"/>
                  <a:pt x="8889577" y="253860"/>
                </a:cubicBezTo>
                <a:lnTo>
                  <a:pt x="254000" y="253860"/>
                </a:lnTo>
                <a:cubicBezTo>
                  <a:pt x="113708" y="253860"/>
                  <a:pt x="0" y="140215"/>
                  <a:pt x="0" y="0"/>
                </a:cubicBezTo>
                <a:lnTo>
                  <a:pt x="0" y="1226992"/>
                </a:lnTo>
                <a:cubicBezTo>
                  <a:pt x="0" y="1086776"/>
                  <a:pt x="113708" y="973132"/>
                  <a:pt x="254000" y="973132"/>
                </a:cubicBezTo>
                <a:lnTo>
                  <a:pt x="8889577" y="973132"/>
                </a:lnTo>
                <a:cubicBezTo>
                  <a:pt x="9029869" y="973132"/>
                  <a:pt x="9143577" y="1086776"/>
                  <a:pt x="9143577" y="1226992"/>
                </a:cubicBezTo>
                <a:close/>
              </a:path>
            </a:pathLst>
          </a:custGeom>
          <a:solidFill>
            <a:schemeClr val="bg1"/>
          </a:solidFill>
          <a:ln w="8467" cap="flat">
            <a:noFill/>
            <a:prstDash val="solid"/>
            <a:miter/>
          </a:ln>
        </p:spPr>
        <p:txBody>
          <a:bodyPr rtlCol="0" anchor="ctr"/>
          <a:lstStyle/>
          <a:p>
            <a:endParaRPr lang="x-none"/>
          </a:p>
        </p:txBody>
      </p:sp>
      <p:sp>
        <p:nvSpPr>
          <p:cNvPr id="2" name="1 Rectángulo"/>
          <p:cNvSpPr/>
          <p:nvPr userDrawn="1"/>
        </p:nvSpPr>
        <p:spPr>
          <a:xfrm>
            <a:off x="0" y="3435846"/>
            <a:ext cx="9144000" cy="14075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1" name="3 Marcador de texto">
            <a:extLst>
              <a:ext uri="{FF2B5EF4-FFF2-40B4-BE49-F238E27FC236}">
                <a16:creationId xmlns:a16="http://schemas.microsoft.com/office/drawing/2014/main" id="{23E6A1BB-72B5-C842-88F0-28CB4B79050E}"/>
              </a:ext>
            </a:extLst>
          </p:cNvPr>
          <p:cNvSpPr>
            <a:spLocks noGrp="1"/>
          </p:cNvSpPr>
          <p:nvPr userDrawn="1">
            <p:ph type="body" sz="quarter" idx="32" hasCustomPrompt="1"/>
          </p:nvPr>
        </p:nvSpPr>
        <p:spPr>
          <a:xfrm>
            <a:off x="294951" y="3925263"/>
            <a:ext cx="7949457" cy="400110"/>
          </a:xfrm>
          <a:prstGeom prst="rect">
            <a:avLst/>
          </a:prstGeom>
        </p:spPr>
        <p:txBody>
          <a:bodyPr wrap="square">
            <a:spAutoFit/>
          </a:bodyPr>
          <a:lstStyle>
            <a:lvl1pPr marL="0" indent="0">
              <a:lnSpc>
                <a:spcPct val="100000"/>
              </a:lnSpc>
              <a:spcBef>
                <a:spcPts val="0"/>
              </a:spcBef>
              <a:buNone/>
              <a:defRPr sz="2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CARÁTULA INTERNA</a:t>
            </a:r>
            <a:endParaRPr lang="es-AR" dirty="0"/>
          </a:p>
        </p:txBody>
      </p:sp>
      <p:sp>
        <p:nvSpPr>
          <p:cNvPr id="12" name="3 Marcador de texto">
            <a:extLst>
              <a:ext uri="{FF2B5EF4-FFF2-40B4-BE49-F238E27FC236}">
                <a16:creationId xmlns:a16="http://schemas.microsoft.com/office/drawing/2014/main" id="{68FD51B1-D9B0-4047-925A-AA43501EC5B8}"/>
              </a:ext>
            </a:extLst>
          </p:cNvPr>
          <p:cNvSpPr>
            <a:spLocks noGrp="1"/>
          </p:cNvSpPr>
          <p:nvPr userDrawn="1">
            <p:ph type="body" sz="quarter" idx="34" hasCustomPrompt="1"/>
          </p:nvPr>
        </p:nvSpPr>
        <p:spPr>
          <a:xfrm>
            <a:off x="314001" y="3664922"/>
            <a:ext cx="7930407" cy="246221"/>
          </a:xfrm>
          <a:prstGeom prst="rect">
            <a:avLst/>
          </a:prstGeom>
        </p:spPr>
        <p:txBody>
          <a:bodyPr wrap="square">
            <a:spAutoFit/>
          </a:bodyPr>
          <a:lstStyle>
            <a:lvl1pPr marL="0" indent="0">
              <a:lnSpc>
                <a:spcPct val="100000"/>
              </a:lnSpc>
              <a:spcBef>
                <a:spcPts val="0"/>
              </a:spcBef>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LA PRESENTACIÓN</a:t>
            </a:r>
          </a:p>
        </p:txBody>
      </p:sp>
      <p:grpSp>
        <p:nvGrpSpPr>
          <p:cNvPr id="14"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3717544"/>
            <a:ext cx="581946" cy="144000"/>
            <a:chOff x="574675" y="207963"/>
            <a:chExt cx="776288" cy="192087"/>
          </a:xfrm>
          <a:solidFill>
            <a:srgbClr val="0451E4"/>
          </a:solidFill>
        </p:grpSpPr>
        <p:sp>
          <p:nvSpPr>
            <p:cNvPr id="18"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19"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20"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3042886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BECERA GRIS IMAGEN ÁNGULOS REDONDEADOS 1">
    <p:bg>
      <p:bgPr>
        <a:solidFill>
          <a:schemeClr val="bg2"/>
        </a:solidFill>
        <a:effectLst/>
      </p:bgPr>
    </p:bg>
    <p:spTree>
      <p:nvGrpSpPr>
        <p:cNvPr id="1" name=""/>
        <p:cNvGrpSpPr/>
        <p:nvPr/>
      </p:nvGrpSpPr>
      <p:grpSpPr>
        <a:xfrm>
          <a:off x="0" y="0"/>
          <a:ext cx="0" cy="0"/>
          <a:chOff x="0" y="0"/>
          <a:chExt cx="0" cy="0"/>
        </a:xfrm>
      </p:grpSpPr>
      <p:sp>
        <p:nvSpPr>
          <p:cNvPr id="57" name="Rectangle 17">
            <a:extLst>
              <a:ext uri="{FF2B5EF4-FFF2-40B4-BE49-F238E27FC236}">
                <a16:creationId xmlns:a16="http://schemas.microsoft.com/office/drawing/2014/main" id="{4E69C285-1BB7-0645-8F77-A7A61AA0CADD}"/>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1" name="Round Same Side Corner Rectangle 26">
            <a:extLst>
              <a:ext uri="{FF2B5EF4-FFF2-40B4-BE49-F238E27FC236}">
                <a16:creationId xmlns:a16="http://schemas.microsoft.com/office/drawing/2014/main" id="{8EE0BF9B-876D-444B-804C-11C2AE01B8CF}"/>
              </a:ext>
            </a:extLst>
          </p:cNvPr>
          <p:cNvSpPr/>
          <p:nvPr userDrawn="1"/>
        </p:nvSpPr>
        <p:spPr>
          <a:xfrm rot="10800000">
            <a:off x="0" y="-2"/>
            <a:ext cx="9153030" cy="566868"/>
          </a:xfrm>
          <a:prstGeom prst="round2Same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8"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63" name="3 Marcador de texto">
            <a:extLst>
              <a:ext uri="{FF2B5EF4-FFF2-40B4-BE49-F238E27FC236}">
                <a16:creationId xmlns:a16="http://schemas.microsoft.com/office/drawing/2014/main" id="{E78F7DAB-4F81-734C-BD91-F38A0B8399D4}"/>
              </a:ext>
            </a:extLst>
          </p:cNvPr>
          <p:cNvSpPr>
            <a:spLocks noGrp="1"/>
          </p:cNvSpPr>
          <p:nvPr>
            <p:ph type="body" sz="quarter" idx="35" hasCustomPrompt="1"/>
          </p:nvPr>
        </p:nvSpPr>
        <p:spPr>
          <a:xfrm>
            <a:off x="424736" y="2658994"/>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01</a:t>
            </a:r>
            <a:endParaRPr lang="es-AR" dirty="0"/>
          </a:p>
        </p:txBody>
      </p:sp>
      <p:sp>
        <p:nvSpPr>
          <p:cNvPr id="64" name="3 Marcador de texto">
            <a:extLst>
              <a:ext uri="{FF2B5EF4-FFF2-40B4-BE49-F238E27FC236}">
                <a16:creationId xmlns:a16="http://schemas.microsoft.com/office/drawing/2014/main" id="{41851B7E-E5AE-E14C-A838-7AEF09B002DD}"/>
              </a:ext>
            </a:extLst>
          </p:cNvPr>
          <p:cNvSpPr>
            <a:spLocks noGrp="1"/>
          </p:cNvSpPr>
          <p:nvPr>
            <p:ph type="body" sz="quarter" idx="36" hasCustomPrompt="1"/>
          </p:nvPr>
        </p:nvSpPr>
        <p:spPr>
          <a:xfrm>
            <a:off x="806068" y="2658993"/>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86"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n-US" dirty="0"/>
              <a:t>ÍNDICE DE CONTENIDOS</a:t>
            </a:r>
            <a:endParaRPr lang="x-none" dirty="0"/>
          </a:p>
        </p:txBody>
      </p:sp>
      <p:sp>
        <p:nvSpPr>
          <p:cNvPr id="40" name="3 Marcador de texto">
            <a:extLst>
              <a:ext uri="{FF2B5EF4-FFF2-40B4-BE49-F238E27FC236}">
                <a16:creationId xmlns:a16="http://schemas.microsoft.com/office/drawing/2014/main" id="{E78F7DAB-4F81-734C-BD91-F38A0B8399D4}"/>
              </a:ext>
            </a:extLst>
          </p:cNvPr>
          <p:cNvSpPr>
            <a:spLocks noGrp="1"/>
          </p:cNvSpPr>
          <p:nvPr>
            <p:ph type="body" sz="quarter" idx="57" hasCustomPrompt="1"/>
          </p:nvPr>
        </p:nvSpPr>
        <p:spPr>
          <a:xfrm>
            <a:off x="424736" y="303770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02</a:t>
            </a:r>
            <a:endParaRPr lang="es-AR" dirty="0"/>
          </a:p>
        </p:txBody>
      </p:sp>
      <p:sp>
        <p:nvSpPr>
          <p:cNvPr id="45" name="3 Marcador de texto">
            <a:extLst>
              <a:ext uri="{FF2B5EF4-FFF2-40B4-BE49-F238E27FC236}">
                <a16:creationId xmlns:a16="http://schemas.microsoft.com/office/drawing/2014/main" id="{41851B7E-E5AE-E14C-A838-7AEF09B002DD}"/>
              </a:ext>
            </a:extLst>
          </p:cNvPr>
          <p:cNvSpPr>
            <a:spLocks noGrp="1"/>
          </p:cNvSpPr>
          <p:nvPr>
            <p:ph type="body" sz="quarter" idx="58" hasCustomPrompt="1"/>
          </p:nvPr>
        </p:nvSpPr>
        <p:spPr>
          <a:xfrm>
            <a:off x="806068" y="303770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47" name="3 Marcador de texto">
            <a:extLst>
              <a:ext uri="{FF2B5EF4-FFF2-40B4-BE49-F238E27FC236}">
                <a16:creationId xmlns:a16="http://schemas.microsoft.com/office/drawing/2014/main" id="{E78F7DAB-4F81-734C-BD91-F38A0B8399D4}"/>
              </a:ext>
            </a:extLst>
          </p:cNvPr>
          <p:cNvSpPr>
            <a:spLocks noGrp="1"/>
          </p:cNvSpPr>
          <p:nvPr>
            <p:ph type="body" sz="quarter" idx="59" hasCustomPrompt="1"/>
          </p:nvPr>
        </p:nvSpPr>
        <p:spPr>
          <a:xfrm>
            <a:off x="424736" y="340536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03</a:t>
            </a:r>
            <a:endParaRPr lang="es-AR" dirty="0"/>
          </a:p>
        </p:txBody>
      </p:sp>
      <p:sp>
        <p:nvSpPr>
          <p:cNvPr id="48" name="3 Marcador de texto">
            <a:extLst>
              <a:ext uri="{FF2B5EF4-FFF2-40B4-BE49-F238E27FC236}">
                <a16:creationId xmlns:a16="http://schemas.microsoft.com/office/drawing/2014/main" id="{41851B7E-E5AE-E14C-A838-7AEF09B002DD}"/>
              </a:ext>
            </a:extLst>
          </p:cNvPr>
          <p:cNvSpPr>
            <a:spLocks noGrp="1"/>
          </p:cNvSpPr>
          <p:nvPr>
            <p:ph type="body" sz="quarter" idx="60" hasCustomPrompt="1"/>
          </p:nvPr>
        </p:nvSpPr>
        <p:spPr>
          <a:xfrm>
            <a:off x="806068" y="340536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51" name="3 Marcador de texto">
            <a:extLst>
              <a:ext uri="{FF2B5EF4-FFF2-40B4-BE49-F238E27FC236}">
                <a16:creationId xmlns:a16="http://schemas.microsoft.com/office/drawing/2014/main" id="{E78F7DAB-4F81-734C-BD91-F38A0B8399D4}"/>
              </a:ext>
            </a:extLst>
          </p:cNvPr>
          <p:cNvSpPr>
            <a:spLocks noGrp="1"/>
          </p:cNvSpPr>
          <p:nvPr>
            <p:ph type="body" sz="quarter" idx="61" hasCustomPrompt="1"/>
          </p:nvPr>
        </p:nvSpPr>
        <p:spPr>
          <a:xfrm>
            <a:off x="424736" y="3784080"/>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04</a:t>
            </a:r>
            <a:endParaRPr lang="es-AR" dirty="0"/>
          </a:p>
        </p:txBody>
      </p:sp>
      <p:sp>
        <p:nvSpPr>
          <p:cNvPr id="52" name="3 Marcador de texto">
            <a:extLst>
              <a:ext uri="{FF2B5EF4-FFF2-40B4-BE49-F238E27FC236}">
                <a16:creationId xmlns:a16="http://schemas.microsoft.com/office/drawing/2014/main" id="{41851B7E-E5AE-E14C-A838-7AEF09B002DD}"/>
              </a:ext>
            </a:extLst>
          </p:cNvPr>
          <p:cNvSpPr>
            <a:spLocks noGrp="1"/>
          </p:cNvSpPr>
          <p:nvPr>
            <p:ph type="body" sz="quarter" idx="62" hasCustomPrompt="1"/>
          </p:nvPr>
        </p:nvSpPr>
        <p:spPr>
          <a:xfrm>
            <a:off x="806068" y="3784079"/>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54" name="3 Marcador de texto">
            <a:extLst>
              <a:ext uri="{FF2B5EF4-FFF2-40B4-BE49-F238E27FC236}">
                <a16:creationId xmlns:a16="http://schemas.microsoft.com/office/drawing/2014/main" id="{E78F7DAB-4F81-734C-BD91-F38A0B8399D4}"/>
              </a:ext>
            </a:extLst>
          </p:cNvPr>
          <p:cNvSpPr>
            <a:spLocks noGrp="1"/>
          </p:cNvSpPr>
          <p:nvPr>
            <p:ph type="body" sz="quarter" idx="63" hasCustomPrompt="1"/>
          </p:nvPr>
        </p:nvSpPr>
        <p:spPr>
          <a:xfrm>
            <a:off x="424736" y="416354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05</a:t>
            </a:r>
            <a:endParaRPr lang="es-AR" dirty="0"/>
          </a:p>
        </p:txBody>
      </p:sp>
      <p:sp>
        <p:nvSpPr>
          <p:cNvPr id="55" name="3 Marcador de texto">
            <a:extLst>
              <a:ext uri="{FF2B5EF4-FFF2-40B4-BE49-F238E27FC236}">
                <a16:creationId xmlns:a16="http://schemas.microsoft.com/office/drawing/2014/main" id="{41851B7E-E5AE-E14C-A838-7AEF09B002DD}"/>
              </a:ext>
            </a:extLst>
          </p:cNvPr>
          <p:cNvSpPr>
            <a:spLocks noGrp="1"/>
          </p:cNvSpPr>
          <p:nvPr>
            <p:ph type="body" sz="quarter" idx="64" hasCustomPrompt="1"/>
          </p:nvPr>
        </p:nvSpPr>
        <p:spPr>
          <a:xfrm>
            <a:off x="806068" y="416354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58" name="3 Marcador de texto">
            <a:extLst>
              <a:ext uri="{FF2B5EF4-FFF2-40B4-BE49-F238E27FC236}">
                <a16:creationId xmlns:a16="http://schemas.microsoft.com/office/drawing/2014/main" id="{E78F7DAB-4F81-734C-BD91-F38A0B8399D4}"/>
              </a:ext>
            </a:extLst>
          </p:cNvPr>
          <p:cNvSpPr>
            <a:spLocks noGrp="1"/>
          </p:cNvSpPr>
          <p:nvPr>
            <p:ph type="body" sz="quarter" idx="65" hasCustomPrompt="1"/>
          </p:nvPr>
        </p:nvSpPr>
        <p:spPr>
          <a:xfrm>
            <a:off x="4720172" y="2658994"/>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06</a:t>
            </a:r>
            <a:endParaRPr lang="es-AR" dirty="0"/>
          </a:p>
        </p:txBody>
      </p:sp>
      <p:sp>
        <p:nvSpPr>
          <p:cNvPr id="60" name="3 Marcador de texto">
            <a:extLst>
              <a:ext uri="{FF2B5EF4-FFF2-40B4-BE49-F238E27FC236}">
                <a16:creationId xmlns:a16="http://schemas.microsoft.com/office/drawing/2014/main" id="{41851B7E-E5AE-E14C-A838-7AEF09B002DD}"/>
              </a:ext>
            </a:extLst>
          </p:cNvPr>
          <p:cNvSpPr>
            <a:spLocks noGrp="1"/>
          </p:cNvSpPr>
          <p:nvPr>
            <p:ph type="body" sz="quarter" idx="66" hasCustomPrompt="1"/>
          </p:nvPr>
        </p:nvSpPr>
        <p:spPr>
          <a:xfrm>
            <a:off x="5101504" y="2658993"/>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61" name="3 Marcador de texto">
            <a:extLst>
              <a:ext uri="{FF2B5EF4-FFF2-40B4-BE49-F238E27FC236}">
                <a16:creationId xmlns:a16="http://schemas.microsoft.com/office/drawing/2014/main" id="{E78F7DAB-4F81-734C-BD91-F38A0B8399D4}"/>
              </a:ext>
            </a:extLst>
          </p:cNvPr>
          <p:cNvSpPr>
            <a:spLocks noGrp="1"/>
          </p:cNvSpPr>
          <p:nvPr>
            <p:ph type="body" sz="quarter" idx="67" hasCustomPrompt="1"/>
          </p:nvPr>
        </p:nvSpPr>
        <p:spPr>
          <a:xfrm>
            <a:off x="4720172" y="303770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07</a:t>
            </a:r>
            <a:endParaRPr lang="es-AR" dirty="0"/>
          </a:p>
        </p:txBody>
      </p:sp>
      <p:sp>
        <p:nvSpPr>
          <p:cNvPr id="83" name="3 Marcador de texto">
            <a:extLst>
              <a:ext uri="{FF2B5EF4-FFF2-40B4-BE49-F238E27FC236}">
                <a16:creationId xmlns:a16="http://schemas.microsoft.com/office/drawing/2014/main" id="{41851B7E-E5AE-E14C-A838-7AEF09B002DD}"/>
              </a:ext>
            </a:extLst>
          </p:cNvPr>
          <p:cNvSpPr>
            <a:spLocks noGrp="1"/>
          </p:cNvSpPr>
          <p:nvPr>
            <p:ph type="body" sz="quarter" idx="68" hasCustomPrompt="1"/>
          </p:nvPr>
        </p:nvSpPr>
        <p:spPr>
          <a:xfrm>
            <a:off x="5101504" y="303770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84" name="3 Marcador de texto">
            <a:extLst>
              <a:ext uri="{FF2B5EF4-FFF2-40B4-BE49-F238E27FC236}">
                <a16:creationId xmlns:a16="http://schemas.microsoft.com/office/drawing/2014/main" id="{E78F7DAB-4F81-734C-BD91-F38A0B8399D4}"/>
              </a:ext>
            </a:extLst>
          </p:cNvPr>
          <p:cNvSpPr>
            <a:spLocks noGrp="1"/>
          </p:cNvSpPr>
          <p:nvPr>
            <p:ph type="body" sz="quarter" idx="69" hasCustomPrompt="1"/>
          </p:nvPr>
        </p:nvSpPr>
        <p:spPr>
          <a:xfrm>
            <a:off x="4720172" y="340536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08</a:t>
            </a:r>
            <a:endParaRPr lang="es-AR" dirty="0"/>
          </a:p>
        </p:txBody>
      </p:sp>
      <p:sp>
        <p:nvSpPr>
          <p:cNvPr id="85" name="3 Marcador de texto">
            <a:extLst>
              <a:ext uri="{FF2B5EF4-FFF2-40B4-BE49-F238E27FC236}">
                <a16:creationId xmlns:a16="http://schemas.microsoft.com/office/drawing/2014/main" id="{41851B7E-E5AE-E14C-A838-7AEF09B002DD}"/>
              </a:ext>
            </a:extLst>
          </p:cNvPr>
          <p:cNvSpPr>
            <a:spLocks noGrp="1"/>
          </p:cNvSpPr>
          <p:nvPr>
            <p:ph type="body" sz="quarter" idx="70" hasCustomPrompt="1"/>
          </p:nvPr>
        </p:nvSpPr>
        <p:spPr>
          <a:xfrm>
            <a:off x="5101504" y="340536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87" name="3 Marcador de texto">
            <a:extLst>
              <a:ext uri="{FF2B5EF4-FFF2-40B4-BE49-F238E27FC236}">
                <a16:creationId xmlns:a16="http://schemas.microsoft.com/office/drawing/2014/main" id="{E78F7DAB-4F81-734C-BD91-F38A0B8399D4}"/>
              </a:ext>
            </a:extLst>
          </p:cNvPr>
          <p:cNvSpPr>
            <a:spLocks noGrp="1"/>
          </p:cNvSpPr>
          <p:nvPr>
            <p:ph type="body" sz="quarter" idx="71" hasCustomPrompt="1"/>
          </p:nvPr>
        </p:nvSpPr>
        <p:spPr>
          <a:xfrm>
            <a:off x="4720172" y="3784080"/>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09</a:t>
            </a:r>
            <a:endParaRPr lang="es-AR" dirty="0"/>
          </a:p>
        </p:txBody>
      </p:sp>
      <p:sp>
        <p:nvSpPr>
          <p:cNvPr id="88" name="3 Marcador de texto">
            <a:extLst>
              <a:ext uri="{FF2B5EF4-FFF2-40B4-BE49-F238E27FC236}">
                <a16:creationId xmlns:a16="http://schemas.microsoft.com/office/drawing/2014/main" id="{41851B7E-E5AE-E14C-A838-7AEF09B002DD}"/>
              </a:ext>
            </a:extLst>
          </p:cNvPr>
          <p:cNvSpPr>
            <a:spLocks noGrp="1"/>
          </p:cNvSpPr>
          <p:nvPr>
            <p:ph type="body" sz="quarter" idx="72" hasCustomPrompt="1"/>
          </p:nvPr>
        </p:nvSpPr>
        <p:spPr>
          <a:xfrm>
            <a:off x="5101504" y="3784079"/>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89" name="3 Marcador de texto">
            <a:extLst>
              <a:ext uri="{FF2B5EF4-FFF2-40B4-BE49-F238E27FC236}">
                <a16:creationId xmlns:a16="http://schemas.microsoft.com/office/drawing/2014/main" id="{E78F7DAB-4F81-734C-BD91-F38A0B8399D4}"/>
              </a:ext>
            </a:extLst>
          </p:cNvPr>
          <p:cNvSpPr>
            <a:spLocks noGrp="1"/>
          </p:cNvSpPr>
          <p:nvPr>
            <p:ph type="body" sz="quarter" idx="73" hasCustomPrompt="1"/>
          </p:nvPr>
        </p:nvSpPr>
        <p:spPr>
          <a:xfrm>
            <a:off x="4720172" y="416354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10</a:t>
            </a:r>
            <a:endParaRPr lang="es-AR" dirty="0"/>
          </a:p>
        </p:txBody>
      </p:sp>
      <p:sp>
        <p:nvSpPr>
          <p:cNvPr id="90" name="3 Marcador de texto">
            <a:extLst>
              <a:ext uri="{FF2B5EF4-FFF2-40B4-BE49-F238E27FC236}">
                <a16:creationId xmlns:a16="http://schemas.microsoft.com/office/drawing/2014/main" id="{41851B7E-E5AE-E14C-A838-7AEF09B002DD}"/>
              </a:ext>
            </a:extLst>
          </p:cNvPr>
          <p:cNvSpPr>
            <a:spLocks noGrp="1"/>
          </p:cNvSpPr>
          <p:nvPr>
            <p:ph type="body" sz="quarter" idx="74" hasCustomPrompt="1"/>
          </p:nvPr>
        </p:nvSpPr>
        <p:spPr>
          <a:xfrm>
            <a:off x="5101504" y="416354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38" name="Picture Placeholder 6">
            <a:extLst>
              <a:ext uri="{FF2B5EF4-FFF2-40B4-BE49-F238E27FC236}">
                <a16:creationId xmlns:a16="http://schemas.microsoft.com/office/drawing/2014/main" id="{829DE305-387E-DC4D-BAD0-86234F0CEF08}"/>
              </a:ext>
            </a:extLst>
          </p:cNvPr>
          <p:cNvSpPr>
            <a:spLocks noGrp="1"/>
          </p:cNvSpPr>
          <p:nvPr>
            <p:ph type="pic" sz="quarter" idx="34"/>
          </p:nvPr>
        </p:nvSpPr>
        <p:spPr>
          <a:xfrm>
            <a:off x="-1419" y="411510"/>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900"/>
            </a:lvl1pPr>
          </a:lstStyle>
          <a:p>
            <a:endParaRPr lang="x-none" dirty="0"/>
          </a:p>
          <a:p>
            <a:endParaRPr lang="x-none" dirty="0"/>
          </a:p>
          <a:p>
            <a:r>
              <a:rPr lang="x-none" dirty="0"/>
              <a:t>Haga click en el ícono para incluir una imagen</a:t>
            </a:r>
          </a:p>
        </p:txBody>
      </p:sp>
      <p:sp>
        <p:nvSpPr>
          <p:cNvPr id="37" name="Slide Number Placeholder 2">
            <a:extLst>
              <a:ext uri="{FF2B5EF4-FFF2-40B4-BE49-F238E27FC236}">
                <a16:creationId xmlns:a16="http://schemas.microsoft.com/office/drawing/2014/main" id="{36C4376D-9256-4426-8805-758DBA652E82}"/>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46"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49"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50"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53"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00093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BECERA GRIS IMAGEN ÁNGULOS REDONDEADOS 2">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BBFF752F-8CAA-47AC-8469-76D72B1BB83B}"/>
              </a:ext>
            </a:extLst>
          </p:cNvPr>
          <p:cNvSpPr/>
          <p:nvPr userDrawn="1"/>
        </p:nvSpPr>
        <p:spPr>
          <a:xfrm>
            <a:off x="-4572" y="0"/>
            <a:ext cx="9148572" cy="49119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41" name="Round Same Side Corner Rectangle 26">
            <a:extLst>
              <a:ext uri="{FF2B5EF4-FFF2-40B4-BE49-F238E27FC236}">
                <a16:creationId xmlns:a16="http://schemas.microsoft.com/office/drawing/2014/main" id="{8EE0BF9B-876D-444B-804C-11C2AE01B8CF}"/>
              </a:ext>
            </a:extLst>
          </p:cNvPr>
          <p:cNvSpPr/>
          <p:nvPr userDrawn="1"/>
        </p:nvSpPr>
        <p:spPr>
          <a:xfrm rot="10800000">
            <a:off x="0" y="-2"/>
            <a:ext cx="9153030" cy="566868"/>
          </a:xfrm>
          <a:prstGeom prst="round2Same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3" name="Picture Placeholder 6">
            <a:extLst>
              <a:ext uri="{FF2B5EF4-FFF2-40B4-BE49-F238E27FC236}">
                <a16:creationId xmlns:a16="http://schemas.microsoft.com/office/drawing/2014/main" id="{829DE305-387E-DC4D-BAD0-86234F0CEF08}"/>
              </a:ext>
            </a:extLst>
          </p:cNvPr>
          <p:cNvSpPr>
            <a:spLocks noGrp="1"/>
          </p:cNvSpPr>
          <p:nvPr>
            <p:ph type="pic" sz="quarter" idx="34"/>
          </p:nvPr>
        </p:nvSpPr>
        <p:spPr>
          <a:xfrm>
            <a:off x="-1419" y="411510"/>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900"/>
            </a:lvl1pPr>
          </a:lstStyle>
          <a:p>
            <a:endParaRPr lang="x-none" dirty="0"/>
          </a:p>
          <a:p>
            <a:endParaRPr lang="x-none" dirty="0"/>
          </a:p>
          <a:p>
            <a:r>
              <a:rPr lang="x-none" dirty="0"/>
              <a:t>Haga click en el ícono para incluir una imagen</a:t>
            </a:r>
          </a:p>
        </p:txBody>
      </p:sp>
      <p:sp>
        <p:nvSpPr>
          <p:cNvPr id="86"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40"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8"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2486200"/>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19"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2823901"/>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24" name="Slide Number Placeholder 2">
            <a:extLst>
              <a:ext uri="{FF2B5EF4-FFF2-40B4-BE49-F238E27FC236}">
                <a16:creationId xmlns:a16="http://schemas.microsoft.com/office/drawing/2014/main" id="{65EC5853-C573-4AEB-86E4-1F2D1B6A4A59}"/>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26"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27"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28"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29"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3826309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BECERA GRIS REDONDEADA">
    <p:spTree>
      <p:nvGrpSpPr>
        <p:cNvPr id="1" name=""/>
        <p:cNvGrpSpPr/>
        <p:nvPr/>
      </p:nvGrpSpPr>
      <p:grpSpPr>
        <a:xfrm>
          <a:off x="0" y="0"/>
          <a:ext cx="0" cy="0"/>
          <a:chOff x="0" y="0"/>
          <a:chExt cx="0" cy="0"/>
        </a:xfrm>
      </p:grpSpPr>
      <p:sp>
        <p:nvSpPr>
          <p:cNvPr id="25" name="Rectángulo 24">
            <a:extLst>
              <a:ext uri="{FF2B5EF4-FFF2-40B4-BE49-F238E27FC236}">
                <a16:creationId xmlns:a16="http://schemas.microsoft.com/office/drawing/2014/main" id="{3381B592-1BAD-42CD-8759-3EAF9530FD47}"/>
              </a:ext>
            </a:extLst>
          </p:cNvPr>
          <p:cNvSpPr/>
          <p:nvPr userDrawn="1"/>
        </p:nvSpPr>
        <p:spPr>
          <a:xfrm>
            <a:off x="-4572" y="0"/>
            <a:ext cx="9148572" cy="49119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27" name="Round Same Side Corner Rectangle 26">
            <a:extLst>
              <a:ext uri="{FF2B5EF4-FFF2-40B4-BE49-F238E27FC236}">
                <a16:creationId xmlns:a16="http://schemas.microsoft.com/office/drawing/2014/main" id="{8EE0BF9B-876D-444B-804C-11C2AE01B8CF}"/>
              </a:ext>
            </a:extLst>
          </p:cNvPr>
          <p:cNvSpPr/>
          <p:nvPr userDrawn="1"/>
        </p:nvSpPr>
        <p:spPr>
          <a:xfrm rot="10800000">
            <a:off x="0" y="-2"/>
            <a:ext cx="9153030" cy="566868"/>
          </a:xfrm>
          <a:prstGeom prst="round2Same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8"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735148"/>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19"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1072849"/>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10"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1"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29" name="Slide Number Placeholder 2">
            <a:extLst>
              <a:ext uri="{FF2B5EF4-FFF2-40B4-BE49-F238E27FC236}">
                <a16:creationId xmlns:a16="http://schemas.microsoft.com/office/drawing/2014/main" id="{38E60009-A337-461F-99F2-28838247EDEE}"/>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30"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31"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2"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3"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4269120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BECERA GRIS RECTA">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147B12C0-773D-4C41-A2B6-35BB9004876B}"/>
              </a:ext>
            </a:extLst>
          </p:cNvPr>
          <p:cNvSpPr/>
          <p:nvPr userDrawn="1"/>
        </p:nvSpPr>
        <p:spPr>
          <a:xfrm>
            <a:off x="-4572" y="0"/>
            <a:ext cx="9148572" cy="49119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27" name="Round Same Side Corner Rectangle 26">
            <a:extLst>
              <a:ext uri="{FF2B5EF4-FFF2-40B4-BE49-F238E27FC236}">
                <a16:creationId xmlns:a16="http://schemas.microsoft.com/office/drawing/2014/main" id="{8EE0BF9B-876D-444B-804C-11C2AE01B8CF}"/>
              </a:ext>
            </a:extLst>
          </p:cNvPr>
          <p:cNvSpPr/>
          <p:nvPr userDrawn="1"/>
        </p:nvSpPr>
        <p:spPr>
          <a:xfrm rot="10800000">
            <a:off x="0" y="-1"/>
            <a:ext cx="9153030" cy="566867"/>
          </a:xfrm>
          <a:prstGeom prst="round2SameRect">
            <a:avLst>
              <a:gd name="adj1" fmla="val 0"/>
              <a:gd name="adj2"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7"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20"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31"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735148"/>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32"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1072849"/>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33" name="Text Placeholder 2">
            <a:extLst>
              <a:ext uri="{FF2B5EF4-FFF2-40B4-BE49-F238E27FC236}">
                <a16:creationId xmlns:a16="http://schemas.microsoft.com/office/drawing/2014/main" id="{414D5135-9A13-5D47-81A7-7D546AB8F512}"/>
              </a:ext>
            </a:extLst>
          </p:cNvPr>
          <p:cNvSpPr>
            <a:spLocks noGrp="1"/>
          </p:cNvSpPr>
          <p:nvPr>
            <p:ph type="body" sz="quarter" idx="59" hasCustomPrompt="1"/>
          </p:nvPr>
        </p:nvSpPr>
        <p:spPr>
          <a:xfrm>
            <a:off x="170700" y="2931790"/>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34" name="Text Placeholder 2">
            <a:extLst>
              <a:ext uri="{FF2B5EF4-FFF2-40B4-BE49-F238E27FC236}">
                <a16:creationId xmlns:a16="http://schemas.microsoft.com/office/drawing/2014/main" id="{08E3C32D-4FBE-914F-ABE8-34600C3F044E}"/>
              </a:ext>
            </a:extLst>
          </p:cNvPr>
          <p:cNvSpPr>
            <a:spLocks noGrp="1"/>
          </p:cNvSpPr>
          <p:nvPr>
            <p:ph type="body" sz="quarter" idx="60" hasCustomPrompt="1"/>
          </p:nvPr>
        </p:nvSpPr>
        <p:spPr>
          <a:xfrm>
            <a:off x="170700" y="3269491"/>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23" name="Slide Number Placeholder 2">
            <a:extLst>
              <a:ext uri="{FF2B5EF4-FFF2-40B4-BE49-F238E27FC236}">
                <a16:creationId xmlns:a16="http://schemas.microsoft.com/office/drawing/2014/main" id="{4B6D7E6E-166A-404E-8560-4A4B1884EF87}"/>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26"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28"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29"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0"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1998644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BECERA BLANCA REDONDEADA">
    <p:bg>
      <p:bgPr>
        <a:solidFill>
          <a:schemeClr val="bg2"/>
        </a:solidFill>
        <a:effectLst/>
      </p:bgPr>
    </p:bg>
    <p:spTree>
      <p:nvGrpSpPr>
        <p:cNvPr id="1" name=""/>
        <p:cNvGrpSpPr/>
        <p:nvPr/>
      </p:nvGrpSpPr>
      <p:grpSpPr>
        <a:xfrm>
          <a:off x="0" y="0"/>
          <a:ext cx="0" cy="0"/>
          <a:chOff x="0" y="0"/>
          <a:chExt cx="0" cy="0"/>
        </a:xfrm>
      </p:grpSpPr>
      <p:sp>
        <p:nvSpPr>
          <p:cNvPr id="19" name="Rectangle 17">
            <a:extLst>
              <a:ext uri="{FF2B5EF4-FFF2-40B4-BE49-F238E27FC236}">
                <a16:creationId xmlns:a16="http://schemas.microsoft.com/office/drawing/2014/main" id="{09B82BC7-AE3D-4941-B127-9917A0B92FD4}"/>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3"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4"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27"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735148"/>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28"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1072849"/>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21" name="Slide Number Placeholder 2">
            <a:extLst>
              <a:ext uri="{FF2B5EF4-FFF2-40B4-BE49-F238E27FC236}">
                <a16:creationId xmlns:a16="http://schemas.microsoft.com/office/drawing/2014/main" id="{98C59E6F-39C5-4C6D-AEBC-EDED30D40C03}"/>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26"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36"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7"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8"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697199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BECERA BLANCA RECTA">
    <p:bg>
      <p:bgPr>
        <a:solidFill>
          <a:schemeClr val="bg2"/>
        </a:solidFill>
        <a:effectLst/>
      </p:bgPr>
    </p:bg>
    <p:spTree>
      <p:nvGrpSpPr>
        <p:cNvPr id="1" name=""/>
        <p:cNvGrpSpPr/>
        <p:nvPr/>
      </p:nvGrpSpPr>
      <p:grpSpPr>
        <a:xfrm>
          <a:off x="0" y="0"/>
          <a:ext cx="0" cy="0"/>
          <a:chOff x="0" y="0"/>
          <a:chExt cx="0" cy="0"/>
        </a:xfrm>
      </p:grpSpPr>
      <p:sp>
        <p:nvSpPr>
          <p:cNvPr id="19" name="Rectangle 17">
            <a:extLst>
              <a:ext uri="{FF2B5EF4-FFF2-40B4-BE49-F238E27FC236}">
                <a16:creationId xmlns:a16="http://schemas.microsoft.com/office/drawing/2014/main" id="{0AD9534A-F12C-4FB6-BCC6-5D75E74427E8}"/>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gd name="adj1" fmla="val 0"/>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3"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4"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27"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735148"/>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28"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1072849"/>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21" name="Slide Number Placeholder 2">
            <a:extLst>
              <a:ext uri="{FF2B5EF4-FFF2-40B4-BE49-F238E27FC236}">
                <a16:creationId xmlns:a16="http://schemas.microsoft.com/office/drawing/2014/main" id="{2CBD3E31-E3FF-4F31-A44F-82874680CF41}"/>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18"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20"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22"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25"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60980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SIPCMContentMarking" descr="{&quot;HashCode&quot;:-1643147786,&quot;Placement&quot;:&quot;Header&quot;,&quot;Top&quot;:0.0,&quot;Left&quot;:596.322144,&quot;SlideWidth&quot;:720,&quot;SlideHeight&quot;:405}">
            <a:extLst>
              <a:ext uri="{FF2B5EF4-FFF2-40B4-BE49-F238E27FC236}">
                <a16:creationId xmlns:a16="http://schemas.microsoft.com/office/drawing/2014/main" id="{C920D93C-1AC0-4D7A-AF7E-B8F78B5A46C6}"/>
              </a:ext>
            </a:extLst>
          </p:cNvPr>
          <p:cNvSpPr txBox="1"/>
          <p:nvPr userDrawn="1"/>
        </p:nvSpPr>
        <p:spPr>
          <a:xfrm>
            <a:off x="7573291" y="0"/>
            <a:ext cx="1570709" cy="262344"/>
          </a:xfrm>
          <a:prstGeom prst="rect">
            <a:avLst/>
          </a:prstGeom>
          <a:noFill/>
        </p:spPr>
        <p:txBody>
          <a:bodyPr vert="horz" wrap="square" lIns="0" tIns="0" rIns="0" bIns="0" rtlCol="0" anchor="ctr" anchorCtr="1">
            <a:spAutoFit/>
          </a:bodyPr>
          <a:lstStyle/>
          <a:p>
            <a:pPr algn="r">
              <a:spcBef>
                <a:spcPts val="0"/>
              </a:spcBef>
              <a:spcAft>
                <a:spcPts val="0"/>
              </a:spcAft>
            </a:pPr>
            <a:r>
              <a:rPr lang="es-AR" sz="1000" dirty="0">
                <a:solidFill>
                  <a:srgbClr val="000000"/>
                </a:solidFill>
                <a:latin typeface="Calibri" panose="020F0502020204030204" pitchFamily="34" charset="0"/>
              </a:rPr>
              <a:t>Documento: YPF-Público</a:t>
            </a:r>
          </a:p>
        </p:txBody>
      </p:sp>
      <p:sp>
        <p:nvSpPr>
          <p:cNvPr id="6" name="MSIPCMContentMarking" descr="{&quot;HashCode&quot;:-1619010217,&quot;Placement&quot;:&quot;Footer&quot;,&quot;Top&quot;:384.343,&quot;Left&quot;:596.322144,&quot;SlideWidth&quot;:720,&quot;SlideHeight&quot;:405}">
            <a:extLst>
              <a:ext uri="{FF2B5EF4-FFF2-40B4-BE49-F238E27FC236}">
                <a16:creationId xmlns:a16="http://schemas.microsoft.com/office/drawing/2014/main" id="{11AB1160-040F-4FA4-A6B7-7F9AA23755D3}"/>
              </a:ext>
            </a:extLst>
          </p:cNvPr>
          <p:cNvSpPr txBox="1"/>
          <p:nvPr userDrawn="1"/>
        </p:nvSpPr>
        <p:spPr>
          <a:xfrm>
            <a:off x="7573291" y="4881156"/>
            <a:ext cx="1570709" cy="262344"/>
          </a:xfrm>
          <a:prstGeom prst="rect">
            <a:avLst/>
          </a:prstGeom>
          <a:noFill/>
        </p:spPr>
        <p:txBody>
          <a:bodyPr vert="horz" wrap="square" lIns="0" tIns="0" rIns="0" bIns="0" rtlCol="0" anchor="ctr" anchorCtr="1">
            <a:spAutoFit/>
          </a:bodyPr>
          <a:lstStyle/>
          <a:p>
            <a:pPr algn="r">
              <a:spcBef>
                <a:spcPts val="0"/>
              </a:spcBef>
              <a:spcAft>
                <a:spcPts val="0"/>
              </a:spcAft>
            </a:pPr>
            <a:r>
              <a:rPr lang="es-AR" sz="1000" dirty="0">
                <a:solidFill>
                  <a:srgbClr val="000000"/>
                </a:solidFill>
                <a:latin typeface="Calibri" panose="020F0502020204030204" pitchFamily="34" charset="0"/>
              </a:rPr>
              <a:t>Documento: YPF-Público</a:t>
            </a:r>
            <a:endParaRPr lang="es-AR" sz="10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727992966"/>
      </p:ext>
    </p:extLst>
  </p:cSld>
  <p:clrMap bg1="lt1" tx1="dk1" bg2="lt2" tx2="dk2" accent1="accent1" accent2="accent2" accent3="accent3" accent4="accent4" accent5="accent5" accent6="accent6" hlink="hlink" folHlink="folHlink"/>
  <p:sldLayoutIdLst>
    <p:sldLayoutId id="2147483759" r:id="rId1"/>
    <p:sldLayoutId id="2147483717" r:id="rId2"/>
    <p:sldLayoutId id="2147483753" r:id="rId3"/>
    <p:sldLayoutId id="2147483766" r:id="rId4"/>
    <p:sldLayoutId id="2147483798" r:id="rId5"/>
    <p:sldLayoutId id="2147483785" r:id="rId6"/>
    <p:sldLayoutId id="2147483795" r:id="rId7"/>
    <p:sldLayoutId id="2147483763" r:id="rId8"/>
    <p:sldLayoutId id="2147483802" r:id="rId9"/>
    <p:sldLayoutId id="2147483800" r:id="rId10"/>
    <p:sldLayoutId id="2147483786" r:id="rId11"/>
    <p:sldLayoutId id="2147483788" r:id="rId12"/>
    <p:sldLayoutId id="2147483789" r:id="rId13"/>
    <p:sldLayoutId id="2147483790" r:id="rId14"/>
    <p:sldLayoutId id="2147483792" r:id="rId15"/>
    <p:sldLayoutId id="2147483791" r:id="rId16"/>
    <p:sldLayoutId id="2147483799" r:id="rId17"/>
    <p:sldLayoutId id="2147483787" r:id="rId18"/>
    <p:sldLayoutId id="2147483767" r:id="rId19"/>
    <p:sldLayoutId id="2147483739" r:id="rId20"/>
    <p:sldLayoutId id="2147483714" r:id="rId21"/>
    <p:sldLayoutId id="2147483715" r:id="rId22"/>
    <p:sldLayoutId id="2147483737" r:id="rId23"/>
    <p:sldLayoutId id="2147483797" r:id="rId24"/>
    <p:sldLayoutId id="2147483778" r:id="rId25"/>
    <p:sldLayoutId id="2147483803" r:id="rId26"/>
  </p:sldLayoutIdLst>
  <p:hf hdr="0" ftr="0" dt="0"/>
  <p:txStyles>
    <p:titleStyle>
      <a:lvl1pPr algn="l" defTabSz="457200" rtl="0" eaLnBrk="1" latinLnBrk="0" hangingPunct="1">
        <a:spcBef>
          <a:spcPct val="0"/>
        </a:spcBef>
        <a:buNone/>
        <a:defRPr sz="1100" b="1" kern="1200">
          <a:solidFill>
            <a:srgbClr val="00B0F0"/>
          </a:solidFill>
          <a:latin typeface="+mj-lt"/>
          <a:ea typeface="+mj-ea"/>
          <a:cs typeface="+mj-cs"/>
        </a:defRPr>
      </a:lvl1pPr>
    </p:titleStyle>
    <p:bodyStyle>
      <a:lvl1pPr marL="182563"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5.sv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6.png"/><Relationship Id="rId7" Type="http://schemas.openxmlformats.org/officeDocument/2006/relationships/diagramQuickStyle" Target="../diagrams/quickStyle4.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image" Target="../media/image27.svg"/><Relationship Id="rId9" Type="http://schemas.microsoft.com/office/2007/relationships/diagramDrawing" Target="../diagrams/drawing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30.jpeg"/><Relationship Id="rId4" Type="http://schemas.openxmlformats.org/officeDocument/2006/relationships/image" Target="../media/image29.sv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jpeg"/><Relationship Id="rId10" Type="http://schemas.openxmlformats.org/officeDocument/2006/relationships/image" Target="../media/image3.png"/><Relationship Id="rId4" Type="http://schemas.openxmlformats.org/officeDocument/2006/relationships/image" Target="../media/image29.svg"/><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2.sv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3.png"/><Relationship Id="rId7"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3.png"/><Relationship Id="rId4" Type="http://schemas.openxmlformats.org/officeDocument/2006/relationships/image" Target="../media/image41.sv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8.svg"/></Relationships>
</file>

<file path=ppt/slides/_rels/slide48.xml.rels><?xml version="1.0" encoding="UTF-8" standalone="yes"?>
<Relationships xmlns="http://schemas.openxmlformats.org/package/2006/relationships"><Relationship Id="rId3" Type="http://schemas.openxmlformats.org/officeDocument/2006/relationships/image" Target="../media/image460.png"/><Relationship Id="rId7"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490.png"/><Relationship Id="rId5" Type="http://schemas.openxmlformats.org/officeDocument/2006/relationships/image" Target="../media/image70.pn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4.png"/><Relationship Id="rId7" Type="http://schemas.openxmlformats.org/officeDocument/2006/relationships/diagramQuickStyle" Target="../diagrams/quickStyle5.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png"/><Relationship Id="rId4" Type="http://schemas.openxmlformats.org/officeDocument/2006/relationships/image" Target="../media/image25.svg"/><Relationship Id="rId9" Type="http://schemas.microsoft.com/office/2007/relationships/diagramDrawing" Target="../diagrams/drawing5.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5.emf"/><Relationship Id="rId4" Type="http://schemas.openxmlformats.org/officeDocument/2006/relationships/image" Target="../media/image74.sv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6.png"/><Relationship Id="rId1" Type="http://schemas.openxmlformats.org/officeDocument/2006/relationships/slideLayout" Target="../slideLayouts/slideLayout26.xml"/><Relationship Id="rId5" Type="http://schemas.openxmlformats.org/officeDocument/2006/relationships/image" Target="../media/image78.svg"/><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95DB3361-54A6-4649-8CDF-5D73BC5B6E55}"/>
              </a:ext>
            </a:extLst>
          </p:cNvPr>
          <p:cNvSpPr>
            <a:spLocks noGrp="1"/>
          </p:cNvSpPr>
          <p:nvPr>
            <p:ph type="body" sz="quarter" idx="32"/>
          </p:nvPr>
        </p:nvSpPr>
        <p:spPr/>
        <p:txBody>
          <a:bodyPr/>
          <a:lstStyle/>
          <a:p>
            <a:r>
              <a:rPr lang="es-AR" dirty="0"/>
              <a:t>Edge Speaker – Medición de Niveles</a:t>
            </a:r>
            <a:endParaRPr lang="x-none" dirty="0"/>
          </a:p>
        </p:txBody>
      </p:sp>
      <p:sp>
        <p:nvSpPr>
          <p:cNvPr id="19" name="Text Placeholder 18">
            <a:extLst>
              <a:ext uri="{FF2B5EF4-FFF2-40B4-BE49-F238E27FC236}">
                <a16:creationId xmlns:a16="http://schemas.microsoft.com/office/drawing/2014/main" id="{E6E4437E-E424-1B41-B055-915D3F20E6E5}"/>
              </a:ext>
            </a:extLst>
          </p:cNvPr>
          <p:cNvSpPr>
            <a:spLocks noGrp="1"/>
          </p:cNvSpPr>
          <p:nvPr>
            <p:ph type="body" sz="quarter" idx="33"/>
          </p:nvPr>
        </p:nvSpPr>
        <p:spPr/>
        <p:txBody>
          <a:bodyPr/>
          <a:lstStyle/>
          <a:p>
            <a:r>
              <a:rPr lang="es-AR" dirty="0">
                <a:solidFill>
                  <a:srgbClr val="0451E4"/>
                </a:solidFill>
              </a:rPr>
              <a:t>SEPTIEMBRE 2023</a:t>
            </a:r>
            <a:endParaRPr lang="x-none" dirty="0">
              <a:solidFill>
                <a:srgbClr val="0451E4"/>
              </a:solidFill>
            </a:endParaRPr>
          </a:p>
        </p:txBody>
      </p:sp>
      <p:pic>
        <p:nvPicPr>
          <p:cNvPr id="6" name="5 Marcador de posición de imagen"/>
          <p:cNvPicPr>
            <a:picLocks noGrp="1" noChangeAspect="1"/>
          </p:cNvPicPr>
          <p:nvPr>
            <p:ph type="pic" sz="quarter" idx="34"/>
          </p:nvPr>
        </p:nvPicPr>
        <p:blipFill>
          <a:blip r:embed="rId3">
            <a:extLst>
              <a:ext uri="{28A0092B-C50C-407E-A947-70E740481C1C}">
                <a14:useLocalDpi xmlns:a14="http://schemas.microsoft.com/office/drawing/2010/main" val="0"/>
              </a:ext>
            </a:extLst>
          </a:blip>
          <a:srcRect t="24928" b="24928"/>
          <a:stretch>
            <a:fillRect/>
          </a:stretch>
        </p:blipFill>
        <p:spPr/>
      </p:pic>
      <p:sp>
        <p:nvSpPr>
          <p:cNvPr id="7" name="Rectángulo 6">
            <a:extLst>
              <a:ext uri="{FF2B5EF4-FFF2-40B4-BE49-F238E27FC236}">
                <a16:creationId xmlns:a16="http://schemas.microsoft.com/office/drawing/2014/main" id="{B21073A6-BD66-42FD-A162-E430926EA4BC}"/>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pic>
        <p:nvPicPr>
          <p:cNvPr id="4" name="Imagen 3">
            <a:extLst>
              <a:ext uri="{FF2B5EF4-FFF2-40B4-BE49-F238E27FC236}">
                <a16:creationId xmlns:a16="http://schemas.microsoft.com/office/drawing/2014/main" id="{EFEA1CBD-41BE-9A9E-9D1D-FBDB7625540D}"/>
              </a:ext>
            </a:extLst>
          </p:cNvPr>
          <p:cNvPicPr>
            <a:picLocks noChangeAspect="1"/>
          </p:cNvPicPr>
          <p:nvPr/>
        </p:nvPicPr>
        <p:blipFill>
          <a:blip r:embed="rId4"/>
          <a:stretch>
            <a:fillRect/>
          </a:stretch>
        </p:blipFill>
        <p:spPr>
          <a:xfrm>
            <a:off x="-4572" y="4513289"/>
            <a:ext cx="9144000" cy="630211"/>
          </a:xfrm>
          <a:prstGeom prst="rect">
            <a:avLst/>
          </a:prstGeom>
        </p:spPr>
      </p:pic>
    </p:spTree>
    <p:extLst>
      <p:ext uri="{BB962C8B-B14F-4D97-AF65-F5344CB8AC3E}">
        <p14:creationId xmlns:p14="http://schemas.microsoft.com/office/powerpoint/2010/main" val="347358897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667BB654-D504-1C43-9A8F-6807ADB03D85}"/>
              </a:ext>
            </a:extLst>
          </p:cNvPr>
          <p:cNvSpPr>
            <a:spLocks noGrp="1"/>
          </p:cNvSpPr>
          <p:nvPr>
            <p:ph type="body" sz="quarter" idx="57"/>
          </p:nvPr>
        </p:nvSpPr>
        <p:spPr>
          <a:xfrm>
            <a:off x="157655" y="697667"/>
            <a:ext cx="8807356" cy="288553"/>
          </a:xfrm>
        </p:spPr>
        <p:txBody>
          <a:bodyPr/>
          <a:lstStyle/>
          <a:p>
            <a:r>
              <a:rPr lang="es-ES" dirty="0"/>
              <a:t>TRANSDUCTOR</a:t>
            </a:r>
          </a:p>
        </p:txBody>
      </p:sp>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10</a:t>
            </a:fld>
            <a:endParaRPr lang="en-US" dirty="0"/>
          </a:p>
        </p:txBody>
      </p:sp>
      <p:pic>
        <p:nvPicPr>
          <p:cNvPr id="10" name="Imagen 9">
            <a:extLst>
              <a:ext uri="{FF2B5EF4-FFF2-40B4-BE49-F238E27FC236}">
                <a16:creationId xmlns:a16="http://schemas.microsoft.com/office/drawing/2014/main" id="{DA29062B-DD3C-4F15-8A6F-1BE2AD412BC6}"/>
              </a:ext>
            </a:extLst>
          </p:cNvPr>
          <p:cNvPicPr>
            <a:picLocks noChangeAspect="1"/>
          </p:cNvPicPr>
          <p:nvPr/>
        </p:nvPicPr>
        <p:blipFill>
          <a:blip r:embed="rId3"/>
          <a:stretch>
            <a:fillRect/>
          </a:stretch>
        </p:blipFill>
        <p:spPr>
          <a:xfrm>
            <a:off x="6170243" y="627534"/>
            <a:ext cx="3024336" cy="4591401"/>
          </a:xfrm>
          <a:prstGeom prst="rect">
            <a:avLst/>
          </a:prstGeom>
          <a:ln>
            <a:noFill/>
          </a:ln>
          <a:effectLst>
            <a:softEdge rad="112500"/>
          </a:effectLst>
        </p:spPr>
      </p:pic>
      <p:sp>
        <p:nvSpPr>
          <p:cNvPr id="11" name="Rectángulo 10">
            <a:extLst>
              <a:ext uri="{FF2B5EF4-FFF2-40B4-BE49-F238E27FC236}">
                <a16:creationId xmlns:a16="http://schemas.microsoft.com/office/drawing/2014/main" id="{688F0BFA-6AB9-4BA9-8228-30D838A39251}"/>
              </a:ext>
            </a:extLst>
          </p:cNvPr>
          <p:cNvSpPr/>
          <p:nvPr/>
        </p:nvSpPr>
        <p:spPr>
          <a:xfrm>
            <a:off x="1351993" y="1635646"/>
            <a:ext cx="3126112" cy="307777"/>
          </a:xfrm>
          <a:prstGeom prst="rect">
            <a:avLst/>
          </a:prstGeom>
          <a:noFill/>
        </p:spPr>
        <p:txBody>
          <a:bodyPr wrap="none" lIns="91440" tIns="45720" rIns="91440" bIns="45720">
            <a:spAutoFit/>
          </a:bodyPr>
          <a:lstStyle/>
          <a:p>
            <a:pPr algn="ctr"/>
            <a:r>
              <a:rPr lang="es-ES" sz="1400" dirty="0">
                <a:ln w="0"/>
                <a:effectLst>
                  <a:outerShdw blurRad="38100" dist="19050" dir="2700000" algn="tl" rotWithShape="0">
                    <a:schemeClr val="dk1">
                      <a:alpha val="40000"/>
                    </a:schemeClr>
                  </a:outerShdw>
                </a:effectLst>
              </a:rPr>
              <a:t>Conexión 2” NPT de 1500 a 5000 psi</a:t>
            </a:r>
          </a:p>
        </p:txBody>
      </p:sp>
      <p:sp>
        <p:nvSpPr>
          <p:cNvPr id="12" name="Rectángulo 11">
            <a:extLst>
              <a:ext uri="{FF2B5EF4-FFF2-40B4-BE49-F238E27FC236}">
                <a16:creationId xmlns:a16="http://schemas.microsoft.com/office/drawing/2014/main" id="{E2A77BC3-F6C8-4448-8484-D2EF021631B8}"/>
              </a:ext>
            </a:extLst>
          </p:cNvPr>
          <p:cNvSpPr/>
          <p:nvPr/>
        </p:nvSpPr>
        <p:spPr>
          <a:xfrm>
            <a:off x="1717477" y="2067694"/>
            <a:ext cx="2741455" cy="307777"/>
          </a:xfrm>
          <a:prstGeom prst="rect">
            <a:avLst/>
          </a:prstGeom>
          <a:noFill/>
        </p:spPr>
        <p:txBody>
          <a:bodyPr wrap="none" lIns="91440" tIns="45720" rIns="91440" bIns="45720">
            <a:spAutoFit/>
          </a:bodyPr>
          <a:lstStyle/>
          <a:p>
            <a:pPr algn="ctr"/>
            <a:r>
              <a:rPr lang="es-ES" sz="1400" dirty="0">
                <a:ln w="0"/>
                <a:effectLst>
                  <a:outerShdw blurRad="38100" dist="19050" dir="2700000" algn="tl" rotWithShape="0">
                    <a:schemeClr val="dk1">
                      <a:alpha val="40000"/>
                    </a:schemeClr>
                  </a:outerShdw>
                </a:effectLst>
              </a:rPr>
              <a:t>Presión Casing mínima 0,5 barg</a:t>
            </a:r>
          </a:p>
        </p:txBody>
      </p:sp>
      <p:sp>
        <p:nvSpPr>
          <p:cNvPr id="13" name="Rectángulo 12">
            <a:extLst>
              <a:ext uri="{FF2B5EF4-FFF2-40B4-BE49-F238E27FC236}">
                <a16:creationId xmlns:a16="http://schemas.microsoft.com/office/drawing/2014/main" id="{3AA14E80-5837-420F-A41E-8003AA098310}"/>
              </a:ext>
            </a:extLst>
          </p:cNvPr>
          <p:cNvSpPr/>
          <p:nvPr/>
        </p:nvSpPr>
        <p:spPr>
          <a:xfrm>
            <a:off x="2364128" y="2499742"/>
            <a:ext cx="2094804" cy="307777"/>
          </a:xfrm>
          <a:prstGeom prst="rect">
            <a:avLst/>
          </a:prstGeom>
          <a:noFill/>
        </p:spPr>
        <p:txBody>
          <a:bodyPr wrap="none" lIns="91440" tIns="45720" rIns="91440" bIns="45720">
            <a:spAutoFit/>
          </a:bodyPr>
          <a:lstStyle/>
          <a:p>
            <a:pPr algn="ctr"/>
            <a:r>
              <a:rPr lang="es-ES" sz="1400" dirty="0">
                <a:ln w="0"/>
                <a:effectLst>
                  <a:outerShdw blurRad="38100" dist="19050" dir="2700000" algn="tl" rotWithShape="0">
                    <a:schemeClr val="dk1">
                      <a:alpha val="40000"/>
                    </a:schemeClr>
                  </a:outerShdw>
                </a:effectLst>
              </a:rPr>
              <a:t>Temperatura -40 a 80°C</a:t>
            </a:r>
          </a:p>
        </p:txBody>
      </p:sp>
      <p:sp>
        <p:nvSpPr>
          <p:cNvPr id="14" name="Rectángulo 13">
            <a:extLst>
              <a:ext uri="{FF2B5EF4-FFF2-40B4-BE49-F238E27FC236}">
                <a16:creationId xmlns:a16="http://schemas.microsoft.com/office/drawing/2014/main" id="{58521274-36E2-469D-865A-2E9EE1B59F58}"/>
              </a:ext>
            </a:extLst>
          </p:cNvPr>
          <p:cNvSpPr/>
          <p:nvPr/>
        </p:nvSpPr>
        <p:spPr>
          <a:xfrm>
            <a:off x="2879654" y="2931790"/>
            <a:ext cx="1579278" cy="307777"/>
          </a:xfrm>
          <a:prstGeom prst="rect">
            <a:avLst/>
          </a:prstGeom>
          <a:noFill/>
        </p:spPr>
        <p:txBody>
          <a:bodyPr wrap="none" lIns="91440" tIns="45720" rIns="91440" bIns="45720">
            <a:spAutoFit/>
          </a:bodyPr>
          <a:lstStyle/>
          <a:p>
            <a:pPr algn="ctr"/>
            <a:r>
              <a:rPr lang="es-ES" sz="1400" dirty="0">
                <a:ln w="0"/>
                <a:effectLst>
                  <a:outerShdw blurRad="38100" dist="19050" dir="2700000" algn="tl" rotWithShape="0">
                    <a:schemeClr val="dk1">
                      <a:alpha val="40000"/>
                    </a:schemeClr>
                  </a:outerShdw>
                </a:effectLst>
              </a:rPr>
              <a:t>Resistente a H2S</a:t>
            </a:r>
          </a:p>
        </p:txBody>
      </p:sp>
      <p:sp>
        <p:nvSpPr>
          <p:cNvPr id="15" name="Rectángulo 14">
            <a:extLst>
              <a:ext uri="{FF2B5EF4-FFF2-40B4-BE49-F238E27FC236}">
                <a16:creationId xmlns:a16="http://schemas.microsoft.com/office/drawing/2014/main" id="{3FA768E1-BDBF-40F4-972D-F4A5558BFC2E}"/>
              </a:ext>
            </a:extLst>
          </p:cNvPr>
          <p:cNvSpPr/>
          <p:nvPr/>
        </p:nvSpPr>
        <p:spPr>
          <a:xfrm>
            <a:off x="2911456" y="3397886"/>
            <a:ext cx="1536831" cy="307777"/>
          </a:xfrm>
          <a:prstGeom prst="rect">
            <a:avLst/>
          </a:prstGeom>
          <a:noFill/>
        </p:spPr>
        <p:txBody>
          <a:bodyPr wrap="none" lIns="91440" tIns="45720" rIns="91440" bIns="45720">
            <a:spAutoFit/>
          </a:bodyPr>
          <a:lstStyle/>
          <a:p>
            <a:pPr algn="ctr"/>
            <a:r>
              <a:rPr lang="es-ES" sz="1400" dirty="0">
                <a:ln w="0"/>
                <a:effectLst>
                  <a:outerShdw blurRad="38100" dist="19050" dir="2700000" algn="tl" rotWithShape="0">
                    <a:schemeClr val="dk1">
                      <a:alpha val="40000"/>
                    </a:schemeClr>
                  </a:outerShdw>
                </a:effectLst>
              </a:rPr>
              <a:t>Certificado ATEX</a:t>
            </a:r>
          </a:p>
        </p:txBody>
      </p:sp>
      <p:sp>
        <p:nvSpPr>
          <p:cNvPr id="16" name="Rectángulo 15">
            <a:extLst>
              <a:ext uri="{FF2B5EF4-FFF2-40B4-BE49-F238E27FC236}">
                <a16:creationId xmlns:a16="http://schemas.microsoft.com/office/drawing/2014/main" id="{EF506E65-46E7-4886-B6C9-3058C40F828F}"/>
              </a:ext>
            </a:extLst>
          </p:cNvPr>
          <p:cNvSpPr/>
          <p:nvPr/>
        </p:nvSpPr>
        <p:spPr>
          <a:xfrm>
            <a:off x="2287581" y="3848149"/>
            <a:ext cx="2177199" cy="307777"/>
          </a:xfrm>
          <a:prstGeom prst="rect">
            <a:avLst/>
          </a:prstGeom>
          <a:noFill/>
        </p:spPr>
        <p:txBody>
          <a:bodyPr wrap="none" lIns="91440" tIns="45720" rIns="91440" bIns="45720">
            <a:spAutoFit/>
          </a:bodyPr>
          <a:lstStyle/>
          <a:p>
            <a:pPr algn="ctr"/>
            <a:r>
              <a:rPr lang="es-ES" sz="1400" dirty="0">
                <a:ln w="0"/>
                <a:effectLst>
                  <a:outerShdw blurRad="38100" dist="19050" dir="2700000" algn="tl" rotWithShape="0">
                    <a:schemeClr val="dk1">
                      <a:alpha val="40000"/>
                    </a:schemeClr>
                  </a:outerShdw>
                </a:effectLst>
              </a:rPr>
              <a:t>Certificado  PED (DGRL)</a:t>
            </a:r>
          </a:p>
        </p:txBody>
      </p:sp>
      <p:sp>
        <p:nvSpPr>
          <p:cNvPr id="17" name="Cerrar llave 16">
            <a:extLst>
              <a:ext uri="{FF2B5EF4-FFF2-40B4-BE49-F238E27FC236}">
                <a16:creationId xmlns:a16="http://schemas.microsoft.com/office/drawing/2014/main" id="{6D1E4D03-2EAB-495E-862E-1B4745C05FF6}"/>
              </a:ext>
            </a:extLst>
          </p:cNvPr>
          <p:cNvSpPr/>
          <p:nvPr/>
        </p:nvSpPr>
        <p:spPr>
          <a:xfrm>
            <a:off x="4801569" y="1347614"/>
            <a:ext cx="322987" cy="3108785"/>
          </a:xfrm>
          <a:prstGeom prst="rightBrace">
            <a:avLst/>
          </a:prstGeom>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s-AR" dirty="0"/>
          </a:p>
        </p:txBody>
      </p:sp>
      <p:pic>
        <p:nvPicPr>
          <p:cNvPr id="18" name="Gráfico 17" descr="Lista contorno">
            <a:extLst>
              <a:ext uri="{FF2B5EF4-FFF2-40B4-BE49-F238E27FC236}">
                <a16:creationId xmlns:a16="http://schemas.microsoft.com/office/drawing/2014/main" id="{8E0C393A-40D2-4DD9-A740-E8300D18B3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6054" y="2660024"/>
            <a:ext cx="914400" cy="914400"/>
          </a:xfrm>
          <a:prstGeom prst="rect">
            <a:avLst/>
          </a:prstGeom>
        </p:spPr>
      </p:pic>
      <p:grpSp>
        <p:nvGrpSpPr>
          <p:cNvPr id="4" name="169 Grupo">
            <a:extLst>
              <a:ext uri="{FF2B5EF4-FFF2-40B4-BE49-F238E27FC236}">
                <a16:creationId xmlns:a16="http://schemas.microsoft.com/office/drawing/2014/main" id="{CE647346-2384-39C2-93CD-9182FC736A9E}"/>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B02AE0CA-372A-ABFD-CF5B-EB2E4F16B6DA}"/>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6" name="Freeform 14">
              <a:extLst>
                <a:ext uri="{FF2B5EF4-FFF2-40B4-BE49-F238E27FC236}">
                  <a16:creationId xmlns:a16="http://schemas.microsoft.com/office/drawing/2014/main" id="{12B61FAF-AF11-67D0-074B-F073FC174314}"/>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7" name="Freeform 17">
              <a:extLst>
                <a:ext uri="{FF2B5EF4-FFF2-40B4-BE49-F238E27FC236}">
                  <a16:creationId xmlns:a16="http://schemas.microsoft.com/office/drawing/2014/main" id="{3504EF04-DA96-D470-3B4B-1342BC027D9A}"/>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20" name="Imagen 19">
            <a:extLst>
              <a:ext uri="{FF2B5EF4-FFF2-40B4-BE49-F238E27FC236}">
                <a16:creationId xmlns:a16="http://schemas.microsoft.com/office/drawing/2014/main" id="{F017016B-EF7D-2FCB-D1F4-3809B111C2A3}"/>
              </a:ext>
            </a:extLst>
          </p:cNvPr>
          <p:cNvPicPr>
            <a:picLocks noChangeAspect="1"/>
          </p:cNvPicPr>
          <p:nvPr/>
        </p:nvPicPr>
        <p:blipFill>
          <a:blip r:embed="rId6"/>
          <a:stretch>
            <a:fillRect/>
          </a:stretch>
        </p:blipFill>
        <p:spPr>
          <a:xfrm>
            <a:off x="0" y="0"/>
            <a:ext cx="9144000" cy="630211"/>
          </a:xfrm>
          <a:prstGeom prst="rect">
            <a:avLst/>
          </a:prstGeom>
        </p:spPr>
      </p:pic>
    </p:spTree>
    <p:extLst>
      <p:ext uri="{BB962C8B-B14F-4D97-AF65-F5344CB8AC3E}">
        <p14:creationId xmlns:p14="http://schemas.microsoft.com/office/powerpoint/2010/main" val="524887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667BB654-D504-1C43-9A8F-6807ADB03D85}"/>
              </a:ext>
            </a:extLst>
          </p:cNvPr>
          <p:cNvSpPr>
            <a:spLocks noGrp="1"/>
          </p:cNvSpPr>
          <p:nvPr>
            <p:ph type="body" sz="quarter" idx="57"/>
          </p:nvPr>
        </p:nvSpPr>
        <p:spPr>
          <a:xfrm>
            <a:off x="9684568" y="656986"/>
            <a:ext cx="8807356" cy="288553"/>
          </a:xfrm>
        </p:spPr>
        <p:txBody>
          <a:bodyPr/>
          <a:lstStyle/>
          <a:p>
            <a:r>
              <a:rPr lang="es-ES" dirty="0"/>
              <a:t>TRANSDUCTOR</a:t>
            </a:r>
          </a:p>
        </p:txBody>
      </p:sp>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xfrm>
            <a:off x="9523742" y="4921621"/>
            <a:ext cx="321652" cy="112729"/>
          </a:xfrm>
          <a:prstGeom prst="rect">
            <a:avLst/>
          </a:prstGeom>
        </p:spPr>
        <p:txBody>
          <a:bodyPr/>
          <a:lstStyle/>
          <a:p>
            <a:fld id="{5482B5CA-E49D-6744-8292-DFBC6A05FD3C}" type="slidenum">
              <a:rPr lang="en-US" smtClean="0"/>
              <a:pPr/>
              <a:t>11</a:t>
            </a:fld>
            <a:endParaRPr lang="en-US" dirty="0"/>
          </a:p>
        </p:txBody>
      </p:sp>
      <p:pic>
        <p:nvPicPr>
          <p:cNvPr id="10" name="Imagen 9">
            <a:extLst>
              <a:ext uri="{FF2B5EF4-FFF2-40B4-BE49-F238E27FC236}">
                <a16:creationId xmlns:a16="http://schemas.microsoft.com/office/drawing/2014/main" id="{DA29062B-DD3C-4F15-8A6F-1BE2AD412BC6}"/>
              </a:ext>
            </a:extLst>
          </p:cNvPr>
          <p:cNvPicPr>
            <a:picLocks noChangeAspect="1"/>
          </p:cNvPicPr>
          <p:nvPr/>
        </p:nvPicPr>
        <p:blipFill>
          <a:blip r:embed="rId3"/>
          <a:stretch>
            <a:fillRect/>
          </a:stretch>
        </p:blipFill>
        <p:spPr>
          <a:xfrm>
            <a:off x="15697156" y="586853"/>
            <a:ext cx="3024336" cy="4591401"/>
          </a:xfrm>
          <a:prstGeom prst="rect">
            <a:avLst/>
          </a:prstGeom>
          <a:ln>
            <a:noFill/>
          </a:ln>
          <a:effectLst>
            <a:softEdge rad="112500"/>
          </a:effectLst>
        </p:spPr>
      </p:pic>
      <p:sp>
        <p:nvSpPr>
          <p:cNvPr id="11" name="Rectángulo 10">
            <a:extLst>
              <a:ext uri="{FF2B5EF4-FFF2-40B4-BE49-F238E27FC236}">
                <a16:creationId xmlns:a16="http://schemas.microsoft.com/office/drawing/2014/main" id="{688F0BFA-6AB9-4BA9-8228-30D838A39251}"/>
              </a:ext>
            </a:extLst>
          </p:cNvPr>
          <p:cNvSpPr/>
          <p:nvPr/>
        </p:nvSpPr>
        <p:spPr>
          <a:xfrm>
            <a:off x="10878906" y="1594965"/>
            <a:ext cx="3126112" cy="307777"/>
          </a:xfrm>
          <a:prstGeom prst="rect">
            <a:avLst/>
          </a:prstGeom>
          <a:noFill/>
        </p:spPr>
        <p:txBody>
          <a:bodyPr wrap="none" lIns="91440" tIns="45720" rIns="91440" bIns="45720">
            <a:spAutoFit/>
          </a:bodyPr>
          <a:lstStyle/>
          <a:p>
            <a:pPr algn="ctr"/>
            <a:r>
              <a:rPr lang="es-ES" sz="1400" dirty="0">
                <a:ln w="0"/>
                <a:effectLst>
                  <a:outerShdw blurRad="38100" dist="19050" dir="2700000" algn="tl" rotWithShape="0">
                    <a:schemeClr val="dk1">
                      <a:alpha val="40000"/>
                    </a:schemeClr>
                  </a:outerShdw>
                </a:effectLst>
              </a:rPr>
              <a:t>Conexión 2” NPT de 1500 a 5000 psi</a:t>
            </a:r>
          </a:p>
        </p:txBody>
      </p:sp>
      <p:sp>
        <p:nvSpPr>
          <p:cNvPr id="12" name="Rectángulo 11">
            <a:extLst>
              <a:ext uri="{FF2B5EF4-FFF2-40B4-BE49-F238E27FC236}">
                <a16:creationId xmlns:a16="http://schemas.microsoft.com/office/drawing/2014/main" id="{E2A77BC3-F6C8-4448-8484-D2EF021631B8}"/>
              </a:ext>
            </a:extLst>
          </p:cNvPr>
          <p:cNvSpPr/>
          <p:nvPr/>
        </p:nvSpPr>
        <p:spPr>
          <a:xfrm>
            <a:off x="11244390" y="2027013"/>
            <a:ext cx="2741455" cy="307777"/>
          </a:xfrm>
          <a:prstGeom prst="rect">
            <a:avLst/>
          </a:prstGeom>
          <a:noFill/>
        </p:spPr>
        <p:txBody>
          <a:bodyPr wrap="none" lIns="91440" tIns="45720" rIns="91440" bIns="45720">
            <a:spAutoFit/>
          </a:bodyPr>
          <a:lstStyle/>
          <a:p>
            <a:pPr algn="ctr"/>
            <a:r>
              <a:rPr lang="es-ES" sz="1400" dirty="0">
                <a:ln w="0"/>
                <a:effectLst>
                  <a:outerShdw blurRad="38100" dist="19050" dir="2700000" algn="tl" rotWithShape="0">
                    <a:schemeClr val="dk1">
                      <a:alpha val="40000"/>
                    </a:schemeClr>
                  </a:outerShdw>
                </a:effectLst>
              </a:rPr>
              <a:t>Presión Casing mínima 0,5 barg</a:t>
            </a:r>
          </a:p>
        </p:txBody>
      </p:sp>
      <p:sp>
        <p:nvSpPr>
          <p:cNvPr id="13" name="Rectángulo 12">
            <a:extLst>
              <a:ext uri="{FF2B5EF4-FFF2-40B4-BE49-F238E27FC236}">
                <a16:creationId xmlns:a16="http://schemas.microsoft.com/office/drawing/2014/main" id="{3AA14E80-5837-420F-A41E-8003AA098310}"/>
              </a:ext>
            </a:extLst>
          </p:cNvPr>
          <p:cNvSpPr/>
          <p:nvPr/>
        </p:nvSpPr>
        <p:spPr>
          <a:xfrm>
            <a:off x="11891041" y="2459061"/>
            <a:ext cx="2094804" cy="307777"/>
          </a:xfrm>
          <a:prstGeom prst="rect">
            <a:avLst/>
          </a:prstGeom>
          <a:noFill/>
        </p:spPr>
        <p:txBody>
          <a:bodyPr wrap="none" lIns="91440" tIns="45720" rIns="91440" bIns="45720">
            <a:spAutoFit/>
          </a:bodyPr>
          <a:lstStyle/>
          <a:p>
            <a:pPr algn="ctr"/>
            <a:r>
              <a:rPr lang="es-ES" sz="1400" dirty="0">
                <a:ln w="0"/>
                <a:effectLst>
                  <a:outerShdw blurRad="38100" dist="19050" dir="2700000" algn="tl" rotWithShape="0">
                    <a:schemeClr val="dk1">
                      <a:alpha val="40000"/>
                    </a:schemeClr>
                  </a:outerShdw>
                </a:effectLst>
              </a:rPr>
              <a:t>Temperatura -40 a 80°C</a:t>
            </a:r>
          </a:p>
        </p:txBody>
      </p:sp>
      <p:sp>
        <p:nvSpPr>
          <p:cNvPr id="14" name="Rectángulo 13">
            <a:extLst>
              <a:ext uri="{FF2B5EF4-FFF2-40B4-BE49-F238E27FC236}">
                <a16:creationId xmlns:a16="http://schemas.microsoft.com/office/drawing/2014/main" id="{58521274-36E2-469D-865A-2E9EE1B59F58}"/>
              </a:ext>
            </a:extLst>
          </p:cNvPr>
          <p:cNvSpPr/>
          <p:nvPr/>
        </p:nvSpPr>
        <p:spPr>
          <a:xfrm>
            <a:off x="12406567" y="2891109"/>
            <a:ext cx="1579278" cy="307777"/>
          </a:xfrm>
          <a:prstGeom prst="rect">
            <a:avLst/>
          </a:prstGeom>
          <a:noFill/>
        </p:spPr>
        <p:txBody>
          <a:bodyPr wrap="none" lIns="91440" tIns="45720" rIns="91440" bIns="45720">
            <a:spAutoFit/>
          </a:bodyPr>
          <a:lstStyle/>
          <a:p>
            <a:pPr algn="ctr"/>
            <a:r>
              <a:rPr lang="es-ES" sz="1400" dirty="0">
                <a:ln w="0"/>
                <a:effectLst>
                  <a:outerShdw blurRad="38100" dist="19050" dir="2700000" algn="tl" rotWithShape="0">
                    <a:schemeClr val="dk1">
                      <a:alpha val="40000"/>
                    </a:schemeClr>
                  </a:outerShdw>
                </a:effectLst>
              </a:rPr>
              <a:t>Resistente a H2S</a:t>
            </a:r>
          </a:p>
        </p:txBody>
      </p:sp>
      <p:sp>
        <p:nvSpPr>
          <p:cNvPr id="15" name="Rectángulo 14">
            <a:extLst>
              <a:ext uri="{FF2B5EF4-FFF2-40B4-BE49-F238E27FC236}">
                <a16:creationId xmlns:a16="http://schemas.microsoft.com/office/drawing/2014/main" id="{3FA768E1-BDBF-40F4-972D-F4A5558BFC2E}"/>
              </a:ext>
            </a:extLst>
          </p:cNvPr>
          <p:cNvSpPr/>
          <p:nvPr/>
        </p:nvSpPr>
        <p:spPr>
          <a:xfrm>
            <a:off x="12438369" y="3357205"/>
            <a:ext cx="1536831" cy="307777"/>
          </a:xfrm>
          <a:prstGeom prst="rect">
            <a:avLst/>
          </a:prstGeom>
          <a:noFill/>
        </p:spPr>
        <p:txBody>
          <a:bodyPr wrap="none" lIns="91440" tIns="45720" rIns="91440" bIns="45720">
            <a:spAutoFit/>
          </a:bodyPr>
          <a:lstStyle/>
          <a:p>
            <a:pPr algn="ctr"/>
            <a:r>
              <a:rPr lang="es-ES" sz="1400" dirty="0">
                <a:ln w="0"/>
                <a:effectLst>
                  <a:outerShdw blurRad="38100" dist="19050" dir="2700000" algn="tl" rotWithShape="0">
                    <a:schemeClr val="dk1">
                      <a:alpha val="40000"/>
                    </a:schemeClr>
                  </a:outerShdw>
                </a:effectLst>
              </a:rPr>
              <a:t>Certificado ATEX</a:t>
            </a:r>
          </a:p>
        </p:txBody>
      </p:sp>
      <p:sp>
        <p:nvSpPr>
          <p:cNvPr id="16" name="Rectángulo 15">
            <a:extLst>
              <a:ext uri="{FF2B5EF4-FFF2-40B4-BE49-F238E27FC236}">
                <a16:creationId xmlns:a16="http://schemas.microsoft.com/office/drawing/2014/main" id="{EF506E65-46E7-4886-B6C9-3058C40F828F}"/>
              </a:ext>
            </a:extLst>
          </p:cNvPr>
          <p:cNvSpPr/>
          <p:nvPr/>
        </p:nvSpPr>
        <p:spPr>
          <a:xfrm>
            <a:off x="11814494" y="3807468"/>
            <a:ext cx="2177199" cy="307777"/>
          </a:xfrm>
          <a:prstGeom prst="rect">
            <a:avLst/>
          </a:prstGeom>
          <a:noFill/>
        </p:spPr>
        <p:txBody>
          <a:bodyPr wrap="none" lIns="91440" tIns="45720" rIns="91440" bIns="45720">
            <a:spAutoFit/>
          </a:bodyPr>
          <a:lstStyle/>
          <a:p>
            <a:pPr algn="ctr"/>
            <a:r>
              <a:rPr lang="es-ES" sz="1400" dirty="0">
                <a:ln w="0"/>
                <a:effectLst>
                  <a:outerShdw blurRad="38100" dist="19050" dir="2700000" algn="tl" rotWithShape="0">
                    <a:schemeClr val="dk1">
                      <a:alpha val="40000"/>
                    </a:schemeClr>
                  </a:outerShdw>
                </a:effectLst>
              </a:rPr>
              <a:t>Certificado  PED (DGRL)</a:t>
            </a:r>
          </a:p>
        </p:txBody>
      </p:sp>
      <p:sp>
        <p:nvSpPr>
          <p:cNvPr id="17" name="Cerrar llave 16">
            <a:extLst>
              <a:ext uri="{FF2B5EF4-FFF2-40B4-BE49-F238E27FC236}">
                <a16:creationId xmlns:a16="http://schemas.microsoft.com/office/drawing/2014/main" id="{6D1E4D03-2EAB-495E-862E-1B4745C05FF6}"/>
              </a:ext>
            </a:extLst>
          </p:cNvPr>
          <p:cNvSpPr/>
          <p:nvPr/>
        </p:nvSpPr>
        <p:spPr>
          <a:xfrm>
            <a:off x="14328482" y="1306933"/>
            <a:ext cx="322987" cy="3108785"/>
          </a:xfrm>
          <a:prstGeom prst="rightBrace">
            <a:avLst/>
          </a:prstGeom>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s-AR" dirty="0"/>
          </a:p>
        </p:txBody>
      </p:sp>
      <p:pic>
        <p:nvPicPr>
          <p:cNvPr id="18" name="Gráfico 17" descr="Lista contorno">
            <a:extLst>
              <a:ext uri="{FF2B5EF4-FFF2-40B4-BE49-F238E27FC236}">
                <a16:creationId xmlns:a16="http://schemas.microsoft.com/office/drawing/2014/main" id="{8E0C393A-40D2-4DD9-A740-E8300D18B3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52967" y="2619343"/>
            <a:ext cx="914400" cy="914400"/>
          </a:xfrm>
          <a:prstGeom prst="rect">
            <a:avLst/>
          </a:prstGeom>
        </p:spPr>
      </p:pic>
      <p:sp>
        <p:nvSpPr>
          <p:cNvPr id="20" name="Text Placeholder 25">
            <a:extLst>
              <a:ext uri="{FF2B5EF4-FFF2-40B4-BE49-F238E27FC236}">
                <a16:creationId xmlns:a16="http://schemas.microsoft.com/office/drawing/2014/main" id="{94DFE84B-CA42-4F72-8F60-56E842E148F5}"/>
              </a:ext>
            </a:extLst>
          </p:cNvPr>
          <p:cNvSpPr txBox="1">
            <a:spLocks/>
          </p:cNvSpPr>
          <p:nvPr/>
        </p:nvSpPr>
        <p:spPr>
          <a:xfrm>
            <a:off x="157655" y="697667"/>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kern="1200">
                <a:solidFill>
                  <a:srgbClr val="0451E4"/>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t>UNIDAD DE ADQUISICIÓN</a:t>
            </a:r>
          </a:p>
        </p:txBody>
      </p:sp>
      <p:sp>
        <p:nvSpPr>
          <p:cNvPr id="21" name="Marcador de número de diapositiva 1">
            <a:extLst>
              <a:ext uri="{FF2B5EF4-FFF2-40B4-BE49-F238E27FC236}">
                <a16:creationId xmlns:a16="http://schemas.microsoft.com/office/drawing/2014/main" id="{D4ECF557-AD05-42E0-9515-C448F94FB852}"/>
              </a:ext>
            </a:extLst>
          </p:cNvPr>
          <p:cNvSpPr txBox="1">
            <a:spLocks/>
          </p:cNvSpPr>
          <p:nvPr/>
        </p:nvSpPr>
        <p:spPr>
          <a:xfrm>
            <a:off x="-3171" y="4962302"/>
            <a:ext cx="321652" cy="112729"/>
          </a:xfrm>
          <a:prstGeom prst="rect">
            <a:avLst/>
          </a:prstGeom>
        </p:spPr>
        <p:txBody>
          <a:bodyPr/>
          <a:lstStyle>
            <a:defPPr>
              <a:defRPr lang="es-E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82B5CA-E49D-6744-8292-DFBC6A05FD3C}" type="slidenum">
              <a:rPr lang="en-US" smtClean="0"/>
              <a:pPr/>
              <a:t>11</a:t>
            </a:fld>
            <a:endParaRPr lang="en-US" dirty="0"/>
          </a:p>
        </p:txBody>
      </p:sp>
      <p:sp>
        <p:nvSpPr>
          <p:cNvPr id="23" name="Rectangle 3">
            <a:extLst>
              <a:ext uri="{FF2B5EF4-FFF2-40B4-BE49-F238E27FC236}">
                <a16:creationId xmlns:a16="http://schemas.microsoft.com/office/drawing/2014/main" id="{F8DF1BE3-C8FC-45FD-860D-363FD7BDBF84}"/>
              </a:ext>
            </a:extLst>
          </p:cNvPr>
          <p:cNvSpPr>
            <a:spLocks noChangeArrowheads="1"/>
          </p:cNvSpPr>
          <p:nvPr/>
        </p:nvSpPr>
        <p:spPr bwMode="auto">
          <a:xfrm>
            <a:off x="1331640" y="1121781"/>
            <a:ext cx="569367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71450" indent="-171450" algn="just">
              <a:buFont typeface="Arial" panose="020B0604020202020204" pitchFamily="34" charset="0"/>
              <a:buChar char="•"/>
            </a:pPr>
            <a:r>
              <a:rPr lang="es-MX" altLang="es-AR" sz="1200" dirty="0">
                <a:cs typeface="Arial" panose="020B0604020202020204" pitchFamily="34" charset="0"/>
              </a:rPr>
              <a:t>Procesador Quadcore 1.6 GHz</a:t>
            </a: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MX" altLang="es-AR" sz="1200" dirty="0">
                <a:cs typeface="Arial" panose="020B0604020202020204" pitchFamily="34" charset="0"/>
              </a:rPr>
              <a:t>SD 40 GB integrada </a:t>
            </a: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MX" altLang="es-AR" sz="1200" dirty="0">
                <a:cs typeface="Arial" panose="020B0604020202020204" pitchFamily="34" charset="0"/>
              </a:rPr>
              <a:t>Temperatura -40 a 60°C</a:t>
            </a:r>
            <a:endParaRPr lang="es-AR" altLang="es-AR" sz="1200" dirty="0">
              <a:cs typeface="Arial" panose="020B0604020202020204" pitchFamily="34" charset="0"/>
            </a:endParaRP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MX" altLang="es-AR" sz="1200" dirty="0">
                <a:cs typeface="Arial" panose="020B0604020202020204" pitchFamily="34" charset="0"/>
              </a:rPr>
              <a:t>Fuente:</a:t>
            </a:r>
            <a:endParaRPr lang="es-AR" altLang="es-AR" sz="1200" dirty="0">
              <a:cs typeface="Arial" panose="020B0604020202020204" pitchFamily="34" charset="0"/>
            </a:endParaRPr>
          </a:p>
          <a:p>
            <a:pPr marL="457200" marR="0" lvl="1" indent="0" algn="just" defTabSz="914400" rtl="0" eaLnBrk="0" fontAlgn="base" latinLnBrk="0" hangingPunct="0">
              <a:lnSpc>
                <a:spcPct val="100000"/>
              </a:lnSpc>
              <a:spcBef>
                <a:spcPct val="0"/>
              </a:spcBef>
              <a:spcAft>
                <a:spcPct val="0"/>
              </a:spcAft>
              <a:buClrTx/>
              <a:buSzTx/>
              <a:buFontTx/>
              <a:buAutoNum type="arabicPeriod"/>
              <a:tabLst/>
            </a:pPr>
            <a:r>
              <a:rPr lang="es-MX" altLang="es-AR" sz="1200" dirty="0">
                <a:cs typeface="Arial" panose="020B0604020202020204" pitchFamily="34" charset="0"/>
              </a:rPr>
              <a:t> Potencia consumida promedio: 60W</a:t>
            </a:r>
            <a:endParaRPr lang="es-AR" altLang="es-AR" sz="1200" dirty="0">
              <a:cs typeface="Arial" panose="020B0604020202020204" pitchFamily="34" charset="0"/>
            </a:endParaRPr>
          </a:p>
          <a:p>
            <a:pPr marL="457200" marR="0" lvl="1" indent="0" algn="just" defTabSz="914400" rtl="0" eaLnBrk="0" fontAlgn="base" latinLnBrk="0" hangingPunct="0">
              <a:lnSpc>
                <a:spcPct val="100000"/>
              </a:lnSpc>
              <a:spcBef>
                <a:spcPct val="0"/>
              </a:spcBef>
              <a:spcAft>
                <a:spcPct val="0"/>
              </a:spcAft>
              <a:buClrTx/>
              <a:buSzTx/>
              <a:buFontTx/>
              <a:buAutoNum type="arabicPeriod"/>
              <a:tabLst/>
            </a:pPr>
            <a:r>
              <a:rPr lang="es-MX" altLang="es-AR" sz="1200" dirty="0">
                <a:cs typeface="Arial" panose="020B0604020202020204" pitchFamily="34" charset="0"/>
              </a:rPr>
              <a:t> Pico de potencia consumida: 375W</a:t>
            </a:r>
            <a:endParaRPr lang="es-AR" altLang="es-AR" sz="1200" dirty="0">
              <a:cs typeface="Arial" panose="020B0604020202020204" pitchFamily="34" charset="0"/>
            </a:endParaRPr>
          </a:p>
          <a:p>
            <a:pPr marL="457200" marR="0" lvl="1" indent="0" algn="just" defTabSz="914400" rtl="0" eaLnBrk="0" fontAlgn="base" latinLnBrk="0" hangingPunct="0">
              <a:lnSpc>
                <a:spcPct val="100000"/>
              </a:lnSpc>
              <a:spcBef>
                <a:spcPct val="0"/>
              </a:spcBef>
              <a:spcAft>
                <a:spcPct val="0"/>
              </a:spcAft>
              <a:buClrTx/>
              <a:buSzTx/>
              <a:buFontTx/>
              <a:buAutoNum type="arabicPeriod"/>
              <a:tabLst/>
            </a:pPr>
            <a:r>
              <a:rPr lang="es-MX" altLang="es-AR" sz="1200" dirty="0">
                <a:cs typeface="Arial" panose="020B0604020202020204" pitchFamily="34" charset="0"/>
              </a:rPr>
              <a:t> Fuente AC: 100 – 240V</a:t>
            </a:r>
            <a:endParaRPr lang="es-AR" altLang="es-AR" sz="1200" dirty="0">
              <a:cs typeface="Arial" panose="020B0604020202020204" pitchFamily="34" charset="0"/>
            </a:endParaRPr>
          </a:p>
          <a:p>
            <a:pPr marL="457200" marR="0" lvl="1" indent="0" algn="just" defTabSz="914400" rtl="0" eaLnBrk="0" fontAlgn="base" latinLnBrk="0" hangingPunct="0">
              <a:lnSpc>
                <a:spcPct val="100000"/>
              </a:lnSpc>
              <a:spcBef>
                <a:spcPct val="0"/>
              </a:spcBef>
              <a:spcAft>
                <a:spcPct val="0"/>
              </a:spcAft>
              <a:buClrTx/>
              <a:buSzTx/>
              <a:buFontTx/>
              <a:buAutoNum type="arabicPeriod"/>
              <a:tabLst/>
            </a:pPr>
            <a:r>
              <a:rPr lang="es-MX" altLang="es-AR" sz="1200" dirty="0">
                <a:cs typeface="Arial" panose="020B0604020202020204" pitchFamily="34" charset="0"/>
              </a:rPr>
              <a:t> Frecuencia: 50 – 60 Hz</a:t>
            </a:r>
            <a:endParaRPr lang="es-AR" altLang="es-AR" sz="1200" dirty="0">
              <a:cs typeface="Arial" panose="020B0604020202020204" pitchFamily="34" charset="0"/>
            </a:endParaRPr>
          </a:p>
          <a:p>
            <a:pPr marL="457200" marR="0" lvl="1" indent="0" algn="just" defTabSz="914400" rtl="0" eaLnBrk="0" fontAlgn="base" latinLnBrk="0" hangingPunct="0">
              <a:lnSpc>
                <a:spcPct val="100000"/>
              </a:lnSpc>
              <a:spcBef>
                <a:spcPct val="0"/>
              </a:spcBef>
              <a:spcAft>
                <a:spcPct val="0"/>
              </a:spcAft>
              <a:buClrTx/>
              <a:buSzTx/>
              <a:buFontTx/>
              <a:buAutoNum type="arabicPeriod"/>
              <a:tabLst/>
            </a:pPr>
            <a:r>
              <a:rPr lang="es-MX" altLang="es-AR" sz="1200" dirty="0">
                <a:cs typeface="Arial" panose="020B0604020202020204" pitchFamily="34" charset="0"/>
              </a:rPr>
              <a:t> Fuente DC: 12 -30V</a:t>
            </a:r>
          </a:p>
          <a:p>
            <a:pPr marL="457200" marR="0" lvl="1" indent="0" algn="just" defTabSz="914400" rtl="0" eaLnBrk="0" fontAlgn="base" latinLnBrk="0" hangingPunct="0">
              <a:lnSpc>
                <a:spcPct val="100000"/>
              </a:lnSpc>
              <a:spcBef>
                <a:spcPct val="0"/>
              </a:spcBef>
              <a:spcAft>
                <a:spcPct val="0"/>
              </a:spcAft>
              <a:buClrTx/>
              <a:buSzTx/>
              <a:tabLst/>
            </a:pPr>
            <a:endParaRPr lang="es-AR" altLang="es-AR" sz="1200" dirty="0">
              <a:cs typeface="Arial" panose="020B0604020202020204" pitchFamily="34" charset="0"/>
            </a:endParaRP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MX" altLang="es-AR" sz="1200" dirty="0">
                <a:cs typeface="Arial" panose="020B0604020202020204" pitchFamily="34" charset="0"/>
              </a:rPr>
              <a:t>Comunicación:</a:t>
            </a:r>
            <a:endParaRPr lang="es-AR" altLang="es-AR" sz="1200" dirty="0">
              <a:cs typeface="Arial" panose="020B0604020202020204" pitchFamily="34" charset="0"/>
            </a:endParaRPr>
          </a:p>
          <a:p>
            <a:pPr marL="457200" marR="0" lvl="1" indent="0" algn="just" defTabSz="914400" rtl="0" eaLnBrk="0" fontAlgn="base" latinLnBrk="0" hangingPunct="0">
              <a:lnSpc>
                <a:spcPct val="100000"/>
              </a:lnSpc>
              <a:spcBef>
                <a:spcPct val="0"/>
              </a:spcBef>
              <a:spcAft>
                <a:spcPct val="0"/>
              </a:spcAft>
              <a:buClrTx/>
              <a:buSzTx/>
              <a:buFontTx/>
              <a:buAutoNum type="arabicPeriod"/>
              <a:tabLst/>
            </a:pPr>
            <a:r>
              <a:rPr lang="es-MX" altLang="es-AR" sz="1200" dirty="0">
                <a:cs typeface="Arial" panose="020B0604020202020204" pitchFamily="34" charset="0"/>
              </a:rPr>
              <a:t> Modbus TCP</a:t>
            </a:r>
            <a:endParaRPr lang="es-AR" altLang="es-AR" sz="1200" dirty="0">
              <a:cs typeface="Arial" panose="020B0604020202020204" pitchFamily="34" charset="0"/>
            </a:endParaRPr>
          </a:p>
          <a:p>
            <a:pPr marL="457200" marR="0" lvl="1" indent="0" algn="just" defTabSz="914400" rtl="0" eaLnBrk="0" fontAlgn="base" latinLnBrk="0" hangingPunct="0">
              <a:lnSpc>
                <a:spcPct val="100000"/>
              </a:lnSpc>
              <a:spcBef>
                <a:spcPct val="0"/>
              </a:spcBef>
              <a:spcAft>
                <a:spcPct val="0"/>
              </a:spcAft>
              <a:buClrTx/>
              <a:buSzTx/>
              <a:buFontTx/>
              <a:buAutoNum type="arabicPeriod"/>
              <a:tabLst/>
            </a:pPr>
            <a:r>
              <a:rPr lang="es-MX" altLang="es-AR" sz="1200" dirty="0">
                <a:cs typeface="Arial" panose="020B0604020202020204" pitchFamily="34" charset="0"/>
              </a:rPr>
              <a:t> Señal analógica (4 – 20mA) </a:t>
            </a:r>
          </a:p>
          <a:p>
            <a:pPr marL="457200" marR="0" lvl="1" indent="0" algn="just" defTabSz="914400" rtl="0" eaLnBrk="0" fontAlgn="base" latinLnBrk="0" hangingPunct="0">
              <a:lnSpc>
                <a:spcPct val="100000"/>
              </a:lnSpc>
              <a:spcBef>
                <a:spcPct val="0"/>
              </a:spcBef>
              <a:spcAft>
                <a:spcPct val="0"/>
              </a:spcAft>
              <a:buClrTx/>
              <a:buSzTx/>
              <a:buFontTx/>
              <a:buAutoNum type="arabicPeriod"/>
              <a:tabLst/>
            </a:pPr>
            <a:endParaRPr lang="es-AR" altLang="es-AR" sz="1200" dirty="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s-MX" altLang="es-AR" sz="1200" dirty="0">
                <a:cs typeface="Arial" panose="020B0604020202020204" pitchFamily="34" charset="0"/>
              </a:rPr>
              <a:t>Incluye:</a:t>
            </a:r>
            <a:endParaRPr lang="es-AR" altLang="es-AR" sz="1200" dirty="0">
              <a:cs typeface="Arial" panose="020B0604020202020204" pitchFamily="34" charset="0"/>
            </a:endParaRP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MX" altLang="es-AR" sz="1200" dirty="0">
                <a:cs typeface="Arial" panose="020B0604020202020204" pitchFamily="34" charset="0"/>
              </a:rPr>
              <a:t>Software (controlador de nivel)</a:t>
            </a:r>
            <a:endParaRPr lang="es-AR" altLang="es-AR" sz="1200" dirty="0">
              <a:cs typeface="Arial" panose="020B0604020202020204" pitchFamily="34" charset="0"/>
            </a:endParaRP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MX" altLang="es-AR" sz="1200" dirty="0">
                <a:cs typeface="Arial" panose="020B0604020202020204" pitchFamily="34" charset="0"/>
              </a:rPr>
              <a:t>Cable de potencia de 10 m</a:t>
            </a:r>
            <a:endParaRPr lang="es-AR" altLang="es-AR" sz="1200" dirty="0">
              <a:cs typeface="Arial" panose="020B0604020202020204" pitchFamily="34" charset="0"/>
            </a:endParaRP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MX" altLang="es-AR" sz="1200" dirty="0">
                <a:cs typeface="Arial" panose="020B0604020202020204" pitchFamily="34" charset="0"/>
              </a:rPr>
              <a:t>Antena LTE </a:t>
            </a: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s-AR" sz="1200" dirty="0">
                <a:cs typeface="Arial" panose="020B0604020202020204" pitchFamily="34" charset="0"/>
              </a:rPr>
              <a:t>Antena WLAN (Wireless Local Area Network)</a:t>
            </a:r>
            <a:endParaRPr lang="es-AR" altLang="es-AR" sz="1200" dirty="0">
              <a:cs typeface="Arial" panose="020B0604020202020204" pitchFamily="34" charset="0"/>
            </a:endParaRP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s-AR" sz="1200" dirty="0">
                <a:cs typeface="Arial" panose="020B0604020202020204" pitchFamily="34" charset="0"/>
              </a:rPr>
              <a:t>Transmisor PT (Pressure Transducer)</a:t>
            </a:r>
          </a:p>
        </p:txBody>
      </p:sp>
      <p:sp>
        <p:nvSpPr>
          <p:cNvPr id="24" name="Cerrar llave 23">
            <a:extLst>
              <a:ext uri="{FF2B5EF4-FFF2-40B4-BE49-F238E27FC236}">
                <a16:creationId xmlns:a16="http://schemas.microsoft.com/office/drawing/2014/main" id="{7E8BDDBF-0DFE-4442-B41D-21BA7BBA958A}"/>
              </a:ext>
            </a:extLst>
          </p:cNvPr>
          <p:cNvSpPr/>
          <p:nvPr/>
        </p:nvSpPr>
        <p:spPr>
          <a:xfrm>
            <a:off x="5449642" y="999841"/>
            <a:ext cx="227201" cy="3816595"/>
          </a:xfrm>
          <a:prstGeom prst="rightBrace">
            <a:avLst/>
          </a:prstGeom>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s-AR" dirty="0"/>
          </a:p>
        </p:txBody>
      </p:sp>
      <p:pic>
        <p:nvPicPr>
          <p:cNvPr id="25" name="Gráfico 24" descr="Lista contorno">
            <a:extLst>
              <a:ext uri="{FF2B5EF4-FFF2-40B4-BE49-F238E27FC236}">
                <a16:creationId xmlns:a16="http://schemas.microsoft.com/office/drawing/2014/main" id="{E91469FA-C8DF-4C46-B1A3-890ED370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0066" y="2283718"/>
            <a:ext cx="914400" cy="914400"/>
          </a:xfrm>
          <a:prstGeom prst="rect">
            <a:avLst/>
          </a:prstGeom>
        </p:spPr>
      </p:pic>
      <p:sp>
        <p:nvSpPr>
          <p:cNvPr id="27" name="Rectángulo 26">
            <a:extLst>
              <a:ext uri="{FF2B5EF4-FFF2-40B4-BE49-F238E27FC236}">
                <a16:creationId xmlns:a16="http://schemas.microsoft.com/office/drawing/2014/main" id="{0D52F89B-5C8E-4428-8D05-FFD84F3BD62C}"/>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pic>
        <p:nvPicPr>
          <p:cNvPr id="22" name="Imagen 21">
            <a:extLst>
              <a:ext uri="{FF2B5EF4-FFF2-40B4-BE49-F238E27FC236}">
                <a16:creationId xmlns:a16="http://schemas.microsoft.com/office/drawing/2014/main" id="{50F6CCE9-E188-4F10-8725-34E0856F9D3C}"/>
              </a:ext>
            </a:extLst>
          </p:cNvPr>
          <p:cNvPicPr/>
          <p:nvPr/>
        </p:nvPicPr>
        <p:blipFill>
          <a:blip r:embed="rId6">
            <a:extLst>
              <a:ext uri="{28A0092B-C50C-407E-A947-70E740481C1C}">
                <a14:useLocalDpi xmlns:a14="http://schemas.microsoft.com/office/drawing/2010/main" val="0"/>
              </a:ext>
            </a:extLst>
          </a:blip>
          <a:stretch>
            <a:fillRect/>
          </a:stretch>
        </p:blipFill>
        <p:spPr>
          <a:xfrm>
            <a:off x="6156176" y="667168"/>
            <a:ext cx="2954905" cy="4497767"/>
          </a:xfrm>
          <a:prstGeom prst="rect">
            <a:avLst/>
          </a:prstGeom>
          <a:ln>
            <a:noFill/>
          </a:ln>
          <a:effectLst>
            <a:softEdge rad="112500"/>
          </a:effectLst>
        </p:spPr>
      </p:pic>
      <p:grpSp>
        <p:nvGrpSpPr>
          <p:cNvPr id="4" name="169 Grupo">
            <a:extLst>
              <a:ext uri="{FF2B5EF4-FFF2-40B4-BE49-F238E27FC236}">
                <a16:creationId xmlns:a16="http://schemas.microsoft.com/office/drawing/2014/main" id="{D85BFDAD-6585-8D13-B3D9-BE15DF09205E}"/>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B3093D91-17E2-3470-C3DA-E46B89B36EDE}"/>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6" name="Freeform 14">
              <a:extLst>
                <a:ext uri="{FF2B5EF4-FFF2-40B4-BE49-F238E27FC236}">
                  <a16:creationId xmlns:a16="http://schemas.microsoft.com/office/drawing/2014/main" id="{A6AC2E2F-CD7E-F5CF-4D4E-6307309DF530}"/>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7" name="Freeform 17">
              <a:extLst>
                <a:ext uri="{FF2B5EF4-FFF2-40B4-BE49-F238E27FC236}">
                  <a16:creationId xmlns:a16="http://schemas.microsoft.com/office/drawing/2014/main" id="{F79A8B1B-A4C3-9353-5616-BC3FA10B8B63}"/>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28" name="Imagen 27">
            <a:extLst>
              <a:ext uri="{FF2B5EF4-FFF2-40B4-BE49-F238E27FC236}">
                <a16:creationId xmlns:a16="http://schemas.microsoft.com/office/drawing/2014/main" id="{EC5772F3-11E3-A1C4-8926-7AB5387729FA}"/>
              </a:ext>
            </a:extLst>
          </p:cNvPr>
          <p:cNvPicPr>
            <a:picLocks noChangeAspect="1"/>
          </p:cNvPicPr>
          <p:nvPr/>
        </p:nvPicPr>
        <p:blipFill>
          <a:blip r:embed="rId7"/>
          <a:stretch>
            <a:fillRect/>
          </a:stretch>
        </p:blipFill>
        <p:spPr>
          <a:xfrm>
            <a:off x="0" y="0"/>
            <a:ext cx="9144000" cy="630211"/>
          </a:xfrm>
          <a:prstGeom prst="rect">
            <a:avLst/>
          </a:prstGeom>
        </p:spPr>
      </p:pic>
    </p:spTree>
    <p:extLst>
      <p:ext uri="{BB962C8B-B14F-4D97-AF65-F5344CB8AC3E}">
        <p14:creationId xmlns:p14="http://schemas.microsoft.com/office/powerpoint/2010/main" val="1853092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xfrm>
            <a:off x="9523742" y="4921621"/>
            <a:ext cx="321652" cy="112729"/>
          </a:xfrm>
          <a:prstGeom prst="rect">
            <a:avLst/>
          </a:prstGeom>
        </p:spPr>
        <p:txBody>
          <a:bodyPr/>
          <a:lstStyle/>
          <a:p>
            <a:fld id="{5482B5CA-E49D-6744-8292-DFBC6A05FD3C}" type="slidenum">
              <a:rPr lang="en-US" smtClean="0"/>
              <a:pPr/>
              <a:t>12</a:t>
            </a:fld>
            <a:endParaRPr lang="en-US" dirty="0"/>
          </a:p>
        </p:txBody>
      </p:sp>
      <p:sp>
        <p:nvSpPr>
          <p:cNvPr id="20" name="Text Placeholder 25">
            <a:extLst>
              <a:ext uri="{FF2B5EF4-FFF2-40B4-BE49-F238E27FC236}">
                <a16:creationId xmlns:a16="http://schemas.microsoft.com/office/drawing/2014/main" id="{94DFE84B-CA42-4F72-8F60-56E842E148F5}"/>
              </a:ext>
            </a:extLst>
          </p:cNvPr>
          <p:cNvSpPr txBox="1">
            <a:spLocks/>
          </p:cNvSpPr>
          <p:nvPr/>
        </p:nvSpPr>
        <p:spPr>
          <a:xfrm>
            <a:off x="-9037512" y="640822"/>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kern="1200">
                <a:solidFill>
                  <a:srgbClr val="0451E4"/>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t>UNIDAD DE ADQUISICIÓN</a:t>
            </a:r>
          </a:p>
        </p:txBody>
      </p:sp>
      <p:sp>
        <p:nvSpPr>
          <p:cNvPr id="21" name="Marcador de número de diapositiva 1">
            <a:extLst>
              <a:ext uri="{FF2B5EF4-FFF2-40B4-BE49-F238E27FC236}">
                <a16:creationId xmlns:a16="http://schemas.microsoft.com/office/drawing/2014/main" id="{D4ECF557-AD05-42E0-9515-C448F94FB852}"/>
              </a:ext>
            </a:extLst>
          </p:cNvPr>
          <p:cNvSpPr txBox="1">
            <a:spLocks/>
          </p:cNvSpPr>
          <p:nvPr/>
        </p:nvSpPr>
        <p:spPr>
          <a:xfrm>
            <a:off x="-9198338" y="4905457"/>
            <a:ext cx="321652" cy="112729"/>
          </a:xfrm>
          <a:prstGeom prst="rect">
            <a:avLst/>
          </a:prstGeom>
        </p:spPr>
        <p:txBody>
          <a:bodyPr/>
          <a:lstStyle>
            <a:defPPr>
              <a:defRPr lang="es-E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82B5CA-E49D-6744-8292-DFBC6A05FD3C}" type="slidenum">
              <a:rPr lang="en-US" smtClean="0"/>
              <a:pPr/>
              <a:t>12</a:t>
            </a:fld>
            <a:endParaRPr lang="en-US" dirty="0"/>
          </a:p>
        </p:txBody>
      </p:sp>
      <p:pic>
        <p:nvPicPr>
          <p:cNvPr id="22" name="Imagen 21">
            <a:extLst>
              <a:ext uri="{FF2B5EF4-FFF2-40B4-BE49-F238E27FC236}">
                <a16:creationId xmlns:a16="http://schemas.microsoft.com/office/drawing/2014/main" id="{50F6CCE9-E188-4F10-8725-34E0856F9D3C}"/>
              </a:ext>
            </a:extLst>
          </p:cNvPr>
          <p:cNvPicPr/>
          <p:nvPr/>
        </p:nvPicPr>
        <p:blipFill>
          <a:blip r:embed="rId3">
            <a:extLst>
              <a:ext uri="{28A0092B-C50C-407E-A947-70E740481C1C}">
                <a14:useLocalDpi xmlns:a14="http://schemas.microsoft.com/office/drawing/2010/main" val="0"/>
              </a:ext>
            </a:extLst>
          </a:blip>
          <a:stretch>
            <a:fillRect/>
          </a:stretch>
        </p:blipFill>
        <p:spPr>
          <a:xfrm>
            <a:off x="-3038991" y="610323"/>
            <a:ext cx="2954905" cy="4497767"/>
          </a:xfrm>
          <a:prstGeom prst="rect">
            <a:avLst/>
          </a:prstGeom>
          <a:ln>
            <a:noFill/>
          </a:ln>
          <a:effectLst>
            <a:softEdge rad="112500"/>
          </a:effectLst>
        </p:spPr>
      </p:pic>
      <p:sp>
        <p:nvSpPr>
          <p:cNvPr id="23" name="Rectangle 3">
            <a:extLst>
              <a:ext uri="{FF2B5EF4-FFF2-40B4-BE49-F238E27FC236}">
                <a16:creationId xmlns:a16="http://schemas.microsoft.com/office/drawing/2014/main" id="{F8DF1BE3-C8FC-45FD-860D-363FD7BDBF84}"/>
              </a:ext>
            </a:extLst>
          </p:cNvPr>
          <p:cNvSpPr>
            <a:spLocks noChangeArrowheads="1"/>
          </p:cNvSpPr>
          <p:nvPr/>
        </p:nvSpPr>
        <p:spPr bwMode="auto">
          <a:xfrm>
            <a:off x="-7863527" y="1064936"/>
            <a:ext cx="569367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71450" indent="-171450" algn="just">
              <a:buFont typeface="Arial" panose="020B0604020202020204" pitchFamily="34" charset="0"/>
              <a:buChar char="•"/>
            </a:pPr>
            <a:r>
              <a:rPr lang="es-MX" altLang="es-AR" sz="1200" dirty="0">
                <a:cs typeface="Arial" panose="020B0604020202020204" pitchFamily="34" charset="0"/>
              </a:rPr>
              <a:t>Procesador Quadcore 1.6 GHz</a:t>
            </a: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MX" altLang="es-AR" sz="1200" dirty="0">
                <a:cs typeface="Arial" panose="020B0604020202020204" pitchFamily="34" charset="0"/>
              </a:rPr>
              <a:t>SD 40 GB integrada </a:t>
            </a: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MX" altLang="es-AR" sz="1200" dirty="0">
                <a:cs typeface="Arial" panose="020B0604020202020204" pitchFamily="34" charset="0"/>
              </a:rPr>
              <a:t>Temperatura -40 a 60°C</a:t>
            </a:r>
            <a:endParaRPr lang="es-AR" altLang="es-AR" sz="1200" dirty="0">
              <a:cs typeface="Arial" panose="020B0604020202020204" pitchFamily="34" charset="0"/>
            </a:endParaRP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MX" altLang="es-AR" sz="1200" dirty="0">
                <a:cs typeface="Arial" panose="020B0604020202020204" pitchFamily="34" charset="0"/>
              </a:rPr>
              <a:t>Fuente:</a:t>
            </a:r>
            <a:endParaRPr lang="es-AR" altLang="es-AR" sz="1200" dirty="0">
              <a:cs typeface="Arial" panose="020B0604020202020204" pitchFamily="34" charset="0"/>
            </a:endParaRPr>
          </a:p>
          <a:p>
            <a:pPr marL="457200" marR="0" lvl="1" indent="0" algn="just" defTabSz="914400" rtl="0" eaLnBrk="0" fontAlgn="base" latinLnBrk="0" hangingPunct="0">
              <a:lnSpc>
                <a:spcPct val="100000"/>
              </a:lnSpc>
              <a:spcBef>
                <a:spcPct val="0"/>
              </a:spcBef>
              <a:spcAft>
                <a:spcPct val="0"/>
              </a:spcAft>
              <a:buClrTx/>
              <a:buSzTx/>
              <a:buFontTx/>
              <a:buAutoNum type="arabicPeriod"/>
              <a:tabLst/>
            </a:pPr>
            <a:r>
              <a:rPr lang="es-MX" altLang="es-AR" sz="1200" dirty="0">
                <a:cs typeface="Arial" panose="020B0604020202020204" pitchFamily="34" charset="0"/>
              </a:rPr>
              <a:t> Potencia consumida promedio: 60W</a:t>
            </a:r>
            <a:endParaRPr lang="es-AR" altLang="es-AR" sz="1200" dirty="0">
              <a:cs typeface="Arial" panose="020B0604020202020204" pitchFamily="34" charset="0"/>
            </a:endParaRPr>
          </a:p>
          <a:p>
            <a:pPr marL="457200" marR="0" lvl="1" indent="0" algn="just" defTabSz="914400" rtl="0" eaLnBrk="0" fontAlgn="base" latinLnBrk="0" hangingPunct="0">
              <a:lnSpc>
                <a:spcPct val="100000"/>
              </a:lnSpc>
              <a:spcBef>
                <a:spcPct val="0"/>
              </a:spcBef>
              <a:spcAft>
                <a:spcPct val="0"/>
              </a:spcAft>
              <a:buClrTx/>
              <a:buSzTx/>
              <a:buFontTx/>
              <a:buAutoNum type="arabicPeriod"/>
              <a:tabLst/>
            </a:pPr>
            <a:r>
              <a:rPr lang="es-MX" altLang="es-AR" sz="1200" dirty="0">
                <a:cs typeface="Arial" panose="020B0604020202020204" pitchFamily="34" charset="0"/>
              </a:rPr>
              <a:t> Pico de potencia consumida: 375W</a:t>
            </a:r>
            <a:endParaRPr lang="es-AR" altLang="es-AR" sz="1200" dirty="0">
              <a:cs typeface="Arial" panose="020B0604020202020204" pitchFamily="34" charset="0"/>
            </a:endParaRPr>
          </a:p>
          <a:p>
            <a:pPr marL="457200" marR="0" lvl="1" indent="0" algn="just" defTabSz="914400" rtl="0" eaLnBrk="0" fontAlgn="base" latinLnBrk="0" hangingPunct="0">
              <a:lnSpc>
                <a:spcPct val="100000"/>
              </a:lnSpc>
              <a:spcBef>
                <a:spcPct val="0"/>
              </a:spcBef>
              <a:spcAft>
                <a:spcPct val="0"/>
              </a:spcAft>
              <a:buClrTx/>
              <a:buSzTx/>
              <a:buFontTx/>
              <a:buAutoNum type="arabicPeriod"/>
              <a:tabLst/>
            </a:pPr>
            <a:r>
              <a:rPr lang="es-MX" altLang="es-AR" sz="1200" dirty="0">
                <a:cs typeface="Arial" panose="020B0604020202020204" pitchFamily="34" charset="0"/>
              </a:rPr>
              <a:t> Fuente AC: 100 – 240V</a:t>
            </a:r>
            <a:endParaRPr lang="es-AR" altLang="es-AR" sz="1200" dirty="0">
              <a:cs typeface="Arial" panose="020B0604020202020204" pitchFamily="34" charset="0"/>
            </a:endParaRPr>
          </a:p>
          <a:p>
            <a:pPr marL="457200" marR="0" lvl="1" indent="0" algn="just" defTabSz="914400" rtl="0" eaLnBrk="0" fontAlgn="base" latinLnBrk="0" hangingPunct="0">
              <a:lnSpc>
                <a:spcPct val="100000"/>
              </a:lnSpc>
              <a:spcBef>
                <a:spcPct val="0"/>
              </a:spcBef>
              <a:spcAft>
                <a:spcPct val="0"/>
              </a:spcAft>
              <a:buClrTx/>
              <a:buSzTx/>
              <a:buFontTx/>
              <a:buAutoNum type="arabicPeriod"/>
              <a:tabLst/>
            </a:pPr>
            <a:r>
              <a:rPr lang="es-MX" altLang="es-AR" sz="1200" dirty="0">
                <a:cs typeface="Arial" panose="020B0604020202020204" pitchFamily="34" charset="0"/>
              </a:rPr>
              <a:t> Frecuencia: 50 – 60 Hz</a:t>
            </a:r>
            <a:endParaRPr lang="es-AR" altLang="es-AR" sz="1200" dirty="0">
              <a:cs typeface="Arial" panose="020B0604020202020204" pitchFamily="34" charset="0"/>
            </a:endParaRPr>
          </a:p>
          <a:p>
            <a:pPr marL="457200" marR="0" lvl="1" indent="0" algn="just" defTabSz="914400" rtl="0" eaLnBrk="0" fontAlgn="base" latinLnBrk="0" hangingPunct="0">
              <a:lnSpc>
                <a:spcPct val="100000"/>
              </a:lnSpc>
              <a:spcBef>
                <a:spcPct val="0"/>
              </a:spcBef>
              <a:spcAft>
                <a:spcPct val="0"/>
              </a:spcAft>
              <a:buClrTx/>
              <a:buSzTx/>
              <a:buFontTx/>
              <a:buAutoNum type="arabicPeriod"/>
              <a:tabLst/>
            </a:pPr>
            <a:r>
              <a:rPr lang="es-MX" altLang="es-AR" sz="1200" dirty="0">
                <a:cs typeface="Arial" panose="020B0604020202020204" pitchFamily="34" charset="0"/>
              </a:rPr>
              <a:t> Fuente DC: 12 -30V</a:t>
            </a:r>
          </a:p>
          <a:p>
            <a:pPr marL="457200" marR="0" lvl="1" indent="0" algn="just" defTabSz="914400" rtl="0" eaLnBrk="0" fontAlgn="base" latinLnBrk="0" hangingPunct="0">
              <a:lnSpc>
                <a:spcPct val="100000"/>
              </a:lnSpc>
              <a:spcBef>
                <a:spcPct val="0"/>
              </a:spcBef>
              <a:spcAft>
                <a:spcPct val="0"/>
              </a:spcAft>
              <a:buClrTx/>
              <a:buSzTx/>
              <a:tabLst/>
            </a:pPr>
            <a:endParaRPr lang="es-AR" altLang="es-AR" sz="1200" dirty="0">
              <a:cs typeface="Arial" panose="020B0604020202020204" pitchFamily="34" charset="0"/>
            </a:endParaRP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MX" altLang="es-AR" sz="1200" dirty="0">
                <a:cs typeface="Arial" panose="020B0604020202020204" pitchFamily="34" charset="0"/>
              </a:rPr>
              <a:t>Comunicación:</a:t>
            </a:r>
            <a:endParaRPr lang="es-AR" altLang="es-AR" sz="1200" dirty="0">
              <a:cs typeface="Arial" panose="020B0604020202020204" pitchFamily="34" charset="0"/>
            </a:endParaRPr>
          </a:p>
          <a:p>
            <a:pPr marL="457200" marR="0" lvl="1" indent="0" algn="just" defTabSz="914400" rtl="0" eaLnBrk="0" fontAlgn="base" latinLnBrk="0" hangingPunct="0">
              <a:lnSpc>
                <a:spcPct val="100000"/>
              </a:lnSpc>
              <a:spcBef>
                <a:spcPct val="0"/>
              </a:spcBef>
              <a:spcAft>
                <a:spcPct val="0"/>
              </a:spcAft>
              <a:buClrTx/>
              <a:buSzTx/>
              <a:buFontTx/>
              <a:buAutoNum type="arabicPeriod"/>
              <a:tabLst/>
            </a:pPr>
            <a:r>
              <a:rPr lang="es-MX" altLang="es-AR" sz="1200" dirty="0">
                <a:cs typeface="Arial" panose="020B0604020202020204" pitchFamily="34" charset="0"/>
              </a:rPr>
              <a:t> Modbus TCP</a:t>
            </a:r>
            <a:endParaRPr lang="es-AR" altLang="es-AR" sz="1200" dirty="0">
              <a:cs typeface="Arial" panose="020B0604020202020204" pitchFamily="34" charset="0"/>
            </a:endParaRPr>
          </a:p>
          <a:p>
            <a:pPr marL="457200" marR="0" lvl="1" indent="0" algn="just" defTabSz="914400" rtl="0" eaLnBrk="0" fontAlgn="base" latinLnBrk="0" hangingPunct="0">
              <a:lnSpc>
                <a:spcPct val="100000"/>
              </a:lnSpc>
              <a:spcBef>
                <a:spcPct val="0"/>
              </a:spcBef>
              <a:spcAft>
                <a:spcPct val="0"/>
              </a:spcAft>
              <a:buClrTx/>
              <a:buSzTx/>
              <a:buFontTx/>
              <a:buAutoNum type="arabicPeriod"/>
              <a:tabLst/>
            </a:pPr>
            <a:r>
              <a:rPr lang="es-MX" altLang="es-AR" sz="1200" dirty="0">
                <a:cs typeface="Arial" panose="020B0604020202020204" pitchFamily="34" charset="0"/>
              </a:rPr>
              <a:t> Señal analógica (4 – 20mA) </a:t>
            </a:r>
          </a:p>
          <a:p>
            <a:pPr marL="457200" marR="0" lvl="1" indent="0" algn="just" defTabSz="914400" rtl="0" eaLnBrk="0" fontAlgn="base" latinLnBrk="0" hangingPunct="0">
              <a:lnSpc>
                <a:spcPct val="100000"/>
              </a:lnSpc>
              <a:spcBef>
                <a:spcPct val="0"/>
              </a:spcBef>
              <a:spcAft>
                <a:spcPct val="0"/>
              </a:spcAft>
              <a:buClrTx/>
              <a:buSzTx/>
              <a:buFontTx/>
              <a:buAutoNum type="arabicPeriod"/>
              <a:tabLst/>
            </a:pPr>
            <a:endParaRPr lang="es-AR" altLang="es-AR" sz="1200" dirty="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s-MX" altLang="es-AR" sz="1200" dirty="0">
                <a:cs typeface="Arial" panose="020B0604020202020204" pitchFamily="34" charset="0"/>
              </a:rPr>
              <a:t>Incluye:</a:t>
            </a:r>
            <a:endParaRPr lang="es-AR" altLang="es-AR" sz="1200" dirty="0">
              <a:cs typeface="Arial" panose="020B0604020202020204" pitchFamily="34" charset="0"/>
            </a:endParaRP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MX" altLang="es-AR" sz="1200" dirty="0">
                <a:cs typeface="Arial" panose="020B0604020202020204" pitchFamily="34" charset="0"/>
              </a:rPr>
              <a:t>Software (controlador de nivel)</a:t>
            </a:r>
            <a:endParaRPr lang="es-AR" altLang="es-AR" sz="1200" dirty="0">
              <a:cs typeface="Arial" panose="020B0604020202020204" pitchFamily="34" charset="0"/>
            </a:endParaRP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MX" altLang="es-AR" sz="1200" dirty="0">
                <a:cs typeface="Arial" panose="020B0604020202020204" pitchFamily="34" charset="0"/>
              </a:rPr>
              <a:t>Cable de potencia de 10 m</a:t>
            </a:r>
            <a:endParaRPr lang="es-AR" altLang="es-AR" sz="1200" dirty="0">
              <a:cs typeface="Arial" panose="020B0604020202020204" pitchFamily="34" charset="0"/>
            </a:endParaRP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MX" altLang="es-AR" sz="1200" dirty="0">
                <a:cs typeface="Arial" panose="020B0604020202020204" pitchFamily="34" charset="0"/>
              </a:rPr>
              <a:t>Antena LTE </a:t>
            </a: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s-AR" sz="1200" dirty="0">
                <a:cs typeface="Arial" panose="020B0604020202020204" pitchFamily="34" charset="0"/>
              </a:rPr>
              <a:t>Antena WLAN (Wireless Local Area Network)</a:t>
            </a:r>
            <a:endParaRPr lang="es-AR" altLang="es-AR" sz="1200" dirty="0">
              <a:cs typeface="Arial" panose="020B0604020202020204" pitchFamily="34" charset="0"/>
            </a:endParaRP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s-AR" sz="1200" dirty="0">
                <a:cs typeface="Arial" panose="020B0604020202020204" pitchFamily="34" charset="0"/>
              </a:rPr>
              <a:t>Transmisor PT (Pressure Transducer)</a:t>
            </a:r>
          </a:p>
        </p:txBody>
      </p:sp>
      <p:sp>
        <p:nvSpPr>
          <p:cNvPr id="24" name="Cerrar llave 23">
            <a:extLst>
              <a:ext uri="{FF2B5EF4-FFF2-40B4-BE49-F238E27FC236}">
                <a16:creationId xmlns:a16="http://schemas.microsoft.com/office/drawing/2014/main" id="{7E8BDDBF-0DFE-4442-B41D-21BA7BBA958A}"/>
              </a:ext>
            </a:extLst>
          </p:cNvPr>
          <p:cNvSpPr/>
          <p:nvPr/>
        </p:nvSpPr>
        <p:spPr>
          <a:xfrm>
            <a:off x="-3745525" y="942996"/>
            <a:ext cx="227201" cy="3816595"/>
          </a:xfrm>
          <a:prstGeom prst="rightBrace">
            <a:avLst/>
          </a:prstGeom>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s-AR" dirty="0"/>
          </a:p>
        </p:txBody>
      </p:sp>
      <p:pic>
        <p:nvPicPr>
          <p:cNvPr id="25" name="Gráfico 24" descr="Lista contorno">
            <a:extLst>
              <a:ext uri="{FF2B5EF4-FFF2-40B4-BE49-F238E27FC236}">
                <a16:creationId xmlns:a16="http://schemas.microsoft.com/office/drawing/2014/main" id="{E91469FA-C8DF-4C46-B1A3-890ED370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05101" y="2226873"/>
            <a:ext cx="914400" cy="914400"/>
          </a:xfrm>
          <a:prstGeom prst="rect">
            <a:avLst/>
          </a:prstGeom>
        </p:spPr>
      </p:pic>
      <p:sp>
        <p:nvSpPr>
          <p:cNvPr id="27" name="Text Placeholder 25">
            <a:extLst>
              <a:ext uri="{FF2B5EF4-FFF2-40B4-BE49-F238E27FC236}">
                <a16:creationId xmlns:a16="http://schemas.microsoft.com/office/drawing/2014/main" id="{45B5DBB7-71E3-4DE7-B890-EADF85F61C30}"/>
              </a:ext>
            </a:extLst>
          </p:cNvPr>
          <p:cNvSpPr>
            <a:spLocks noGrp="1"/>
          </p:cNvSpPr>
          <p:nvPr>
            <p:ph type="body" sz="quarter" idx="57"/>
          </p:nvPr>
        </p:nvSpPr>
        <p:spPr>
          <a:xfrm>
            <a:off x="157655" y="697667"/>
            <a:ext cx="8807356" cy="288553"/>
          </a:xfrm>
        </p:spPr>
        <p:txBody>
          <a:bodyPr/>
          <a:lstStyle/>
          <a:p>
            <a:r>
              <a:rPr lang="es-ES" dirty="0"/>
              <a:t>CALIBRATION BOX</a:t>
            </a:r>
          </a:p>
        </p:txBody>
      </p:sp>
      <p:sp>
        <p:nvSpPr>
          <p:cNvPr id="28" name="CuadroTexto 27">
            <a:extLst>
              <a:ext uri="{FF2B5EF4-FFF2-40B4-BE49-F238E27FC236}">
                <a16:creationId xmlns:a16="http://schemas.microsoft.com/office/drawing/2014/main" id="{052474F9-F4F1-492A-A131-9EB343079B69}"/>
              </a:ext>
            </a:extLst>
          </p:cNvPr>
          <p:cNvSpPr txBox="1"/>
          <p:nvPr/>
        </p:nvSpPr>
        <p:spPr>
          <a:xfrm>
            <a:off x="318481" y="1663809"/>
            <a:ext cx="4576812" cy="1569660"/>
          </a:xfrm>
          <a:prstGeom prst="rect">
            <a:avLst/>
          </a:prstGeom>
          <a:noFill/>
        </p:spPr>
        <p:txBody>
          <a:bodyPr wrap="square">
            <a:spAutoFit/>
          </a:bodyPr>
          <a:lstStyle/>
          <a:p>
            <a:pPr algn="just"/>
            <a:r>
              <a:rPr lang="es-MX" sz="1200" dirty="0">
                <a:latin typeface="Arial" panose="020B0604020202020204" pitchFamily="34" charset="0"/>
                <a:cs typeface="Arial" panose="020B0604020202020204" pitchFamily="34" charset="0"/>
              </a:rPr>
              <a:t>La caja calibradora es una serpentina de diámetro y longitud conocida, por la cual se hace circular una pequeña cantidad de gas del pozo. Luego, se genera un disparo, y se obtiene la velocidad del sonido en dicho medio. </a:t>
            </a:r>
            <a:endParaRPr lang="es-AR" sz="1200" dirty="0">
              <a:latin typeface="Arial" panose="020B0604020202020204" pitchFamily="34" charset="0"/>
              <a:cs typeface="Arial" panose="020B0604020202020204" pitchFamily="34" charset="0"/>
            </a:endParaRPr>
          </a:p>
          <a:p>
            <a:pPr algn="just"/>
            <a:r>
              <a:rPr lang="es-MX" sz="1200" dirty="0">
                <a:latin typeface="Arial" panose="020B0604020202020204" pitchFamily="34" charset="0"/>
                <a:cs typeface="Arial" panose="020B0604020202020204" pitchFamily="34" charset="0"/>
              </a:rPr>
              <a:t> </a:t>
            </a:r>
            <a:endParaRPr lang="es-AR" sz="1200" dirty="0">
              <a:latin typeface="Arial" panose="020B0604020202020204" pitchFamily="34" charset="0"/>
              <a:cs typeface="Arial" panose="020B0604020202020204" pitchFamily="34" charset="0"/>
            </a:endParaRPr>
          </a:p>
          <a:p>
            <a:pPr algn="just"/>
            <a:r>
              <a:rPr lang="es-MX" sz="1200" dirty="0">
                <a:latin typeface="Arial" panose="020B0604020202020204" pitchFamily="34" charset="0"/>
                <a:cs typeface="Arial" panose="020B0604020202020204" pitchFamily="34" charset="0"/>
              </a:rPr>
              <a:t>Está velocidad medida se puede validar, de igual manera, mediante el método de collar frecuency que identifica los rebotes en las cuplas. </a:t>
            </a:r>
            <a:endParaRPr lang="es-AR" sz="1200" dirty="0">
              <a:latin typeface="Arial" panose="020B0604020202020204" pitchFamily="34" charset="0"/>
              <a:cs typeface="Arial" panose="020B0604020202020204" pitchFamily="34" charset="0"/>
            </a:endParaRPr>
          </a:p>
        </p:txBody>
      </p:sp>
      <p:sp>
        <p:nvSpPr>
          <p:cNvPr id="14" name="Rectángulo 13">
            <a:extLst>
              <a:ext uri="{FF2B5EF4-FFF2-40B4-BE49-F238E27FC236}">
                <a16:creationId xmlns:a16="http://schemas.microsoft.com/office/drawing/2014/main" id="{9D6463FF-8C26-4410-A645-34564A1D2C12}"/>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pic>
        <p:nvPicPr>
          <p:cNvPr id="29" name="Imagen 28">
            <a:extLst>
              <a:ext uri="{FF2B5EF4-FFF2-40B4-BE49-F238E27FC236}">
                <a16:creationId xmlns:a16="http://schemas.microsoft.com/office/drawing/2014/main" id="{6BCDEA2A-49F9-496D-ADC5-236FD693C5EE}"/>
              </a:ext>
            </a:extLst>
          </p:cNvPr>
          <p:cNvPicPr>
            <a:picLocks noChangeAspect="1"/>
          </p:cNvPicPr>
          <p:nvPr/>
        </p:nvPicPr>
        <p:blipFill>
          <a:blip r:embed="rId6"/>
          <a:stretch>
            <a:fillRect/>
          </a:stretch>
        </p:blipFill>
        <p:spPr>
          <a:xfrm>
            <a:off x="5580112" y="842350"/>
            <a:ext cx="2953476" cy="3939902"/>
          </a:xfrm>
          <a:prstGeom prst="rect">
            <a:avLst/>
          </a:prstGeom>
          <a:ln>
            <a:noFill/>
          </a:ln>
          <a:effectLst>
            <a:softEdge rad="112500"/>
          </a:effectLst>
        </p:spPr>
      </p:pic>
      <p:grpSp>
        <p:nvGrpSpPr>
          <p:cNvPr id="4" name="169 Grupo">
            <a:extLst>
              <a:ext uri="{FF2B5EF4-FFF2-40B4-BE49-F238E27FC236}">
                <a16:creationId xmlns:a16="http://schemas.microsoft.com/office/drawing/2014/main" id="{A7ECE42D-051D-85D4-8621-BB110E10A72D}"/>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0681170F-0356-1BD5-0DA1-18C9D7C412D3}"/>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6" name="Freeform 14">
              <a:extLst>
                <a:ext uri="{FF2B5EF4-FFF2-40B4-BE49-F238E27FC236}">
                  <a16:creationId xmlns:a16="http://schemas.microsoft.com/office/drawing/2014/main" id="{9B1B82F0-361F-C087-1A57-FAE40198E3AC}"/>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7" name="Freeform 17">
              <a:extLst>
                <a:ext uri="{FF2B5EF4-FFF2-40B4-BE49-F238E27FC236}">
                  <a16:creationId xmlns:a16="http://schemas.microsoft.com/office/drawing/2014/main" id="{8A1DC4E0-7BB7-C3F4-8BC9-66BF7D26ADD3}"/>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0" name="Imagen 9">
            <a:extLst>
              <a:ext uri="{FF2B5EF4-FFF2-40B4-BE49-F238E27FC236}">
                <a16:creationId xmlns:a16="http://schemas.microsoft.com/office/drawing/2014/main" id="{7494B792-24A2-29B2-1010-A82040A1BA29}"/>
              </a:ext>
            </a:extLst>
          </p:cNvPr>
          <p:cNvPicPr>
            <a:picLocks noChangeAspect="1"/>
          </p:cNvPicPr>
          <p:nvPr/>
        </p:nvPicPr>
        <p:blipFill>
          <a:blip r:embed="rId7"/>
          <a:stretch>
            <a:fillRect/>
          </a:stretch>
        </p:blipFill>
        <p:spPr>
          <a:xfrm>
            <a:off x="0" y="0"/>
            <a:ext cx="9144000" cy="630211"/>
          </a:xfrm>
          <a:prstGeom prst="rect">
            <a:avLst/>
          </a:prstGeom>
        </p:spPr>
      </p:pic>
    </p:spTree>
    <p:extLst>
      <p:ext uri="{BB962C8B-B14F-4D97-AF65-F5344CB8AC3E}">
        <p14:creationId xmlns:p14="http://schemas.microsoft.com/office/powerpoint/2010/main" val="3798413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112 Marcador de texto"/>
          <p:cNvSpPr>
            <a:spLocks noGrp="1"/>
          </p:cNvSpPr>
          <p:nvPr>
            <p:ph type="body" sz="quarter" idx="56"/>
          </p:nvPr>
        </p:nvSpPr>
        <p:spPr/>
        <p:txBody>
          <a:bodyPr/>
          <a:lstStyle/>
          <a:p>
            <a:r>
              <a:rPr lang="es-ES" dirty="0"/>
              <a:t>ÍNDICE DE CONTENIDOS</a:t>
            </a:r>
          </a:p>
        </p:txBody>
      </p:sp>
      <p:sp>
        <p:nvSpPr>
          <p:cNvPr id="66" name="Text Placeholder 25">
            <a:extLst>
              <a:ext uri="{FF2B5EF4-FFF2-40B4-BE49-F238E27FC236}">
                <a16:creationId xmlns:a16="http://schemas.microsoft.com/office/drawing/2014/main" id="{131A9E75-75FB-4A07-8CC8-F77CBAAC9C5C}"/>
              </a:ext>
            </a:extLst>
          </p:cNvPr>
          <p:cNvSpPr>
            <a:spLocks noGrp="1"/>
          </p:cNvSpPr>
          <p:nvPr>
            <p:ph type="body" sz="quarter" idx="36"/>
          </p:nvPr>
        </p:nvSpPr>
        <p:spPr>
          <a:xfrm>
            <a:off x="827584" y="2924016"/>
            <a:ext cx="3621916" cy="303421"/>
          </a:xfrm>
        </p:spPr>
        <p:txBody>
          <a:bodyPr/>
          <a:lstStyle/>
          <a:p>
            <a:r>
              <a:rPr lang="es-AR" b="1" dirty="0"/>
              <a:t>PRESENTACIÓN</a:t>
            </a:r>
            <a:endParaRPr lang="x-none" b="1" dirty="0"/>
          </a:p>
        </p:txBody>
      </p:sp>
      <p:sp>
        <p:nvSpPr>
          <p:cNvPr id="67" name="10 Marcador de texto">
            <a:extLst>
              <a:ext uri="{FF2B5EF4-FFF2-40B4-BE49-F238E27FC236}">
                <a16:creationId xmlns:a16="http://schemas.microsoft.com/office/drawing/2014/main" id="{4A98DE60-56A1-4526-A6D0-1D6614C20D4F}"/>
              </a:ext>
            </a:extLst>
          </p:cNvPr>
          <p:cNvSpPr>
            <a:spLocks noGrp="1"/>
          </p:cNvSpPr>
          <p:nvPr>
            <p:ph type="body" sz="quarter" idx="57"/>
          </p:nvPr>
        </p:nvSpPr>
        <p:spPr>
          <a:xfrm>
            <a:off x="446252" y="3302730"/>
            <a:ext cx="384047" cy="307777"/>
          </a:xfrm>
        </p:spPr>
        <p:txBody>
          <a:bodyPr/>
          <a:lstStyle/>
          <a:p>
            <a:r>
              <a:rPr lang="es-ES" dirty="0"/>
              <a:t>02</a:t>
            </a:r>
          </a:p>
        </p:txBody>
      </p:sp>
      <p:sp>
        <p:nvSpPr>
          <p:cNvPr id="68" name="11 Marcador de texto">
            <a:extLst>
              <a:ext uri="{FF2B5EF4-FFF2-40B4-BE49-F238E27FC236}">
                <a16:creationId xmlns:a16="http://schemas.microsoft.com/office/drawing/2014/main" id="{9029FAF0-C802-4253-B2C9-D594550C17A5}"/>
              </a:ext>
            </a:extLst>
          </p:cNvPr>
          <p:cNvSpPr>
            <a:spLocks noGrp="1"/>
          </p:cNvSpPr>
          <p:nvPr>
            <p:ph type="body" sz="quarter" idx="58"/>
          </p:nvPr>
        </p:nvSpPr>
        <p:spPr>
          <a:xfrm>
            <a:off x="827584" y="3302729"/>
            <a:ext cx="3621916" cy="303421"/>
          </a:xfrm>
        </p:spPr>
        <p:txBody>
          <a:bodyPr/>
          <a:lstStyle/>
          <a:p>
            <a:r>
              <a:rPr lang="es-AR" b="1" dirty="0"/>
              <a:t>CONTEXTO</a:t>
            </a:r>
            <a:endParaRPr lang="x-none" b="1" dirty="0"/>
          </a:p>
        </p:txBody>
      </p:sp>
      <p:sp>
        <p:nvSpPr>
          <p:cNvPr id="69" name="12 Marcador de texto">
            <a:extLst>
              <a:ext uri="{FF2B5EF4-FFF2-40B4-BE49-F238E27FC236}">
                <a16:creationId xmlns:a16="http://schemas.microsoft.com/office/drawing/2014/main" id="{D038D53D-CC20-4809-9A68-6C4EB7171F05}"/>
              </a:ext>
            </a:extLst>
          </p:cNvPr>
          <p:cNvSpPr>
            <a:spLocks noGrp="1"/>
          </p:cNvSpPr>
          <p:nvPr>
            <p:ph type="body" sz="quarter" idx="59"/>
          </p:nvPr>
        </p:nvSpPr>
        <p:spPr>
          <a:xfrm>
            <a:off x="446252" y="3670390"/>
            <a:ext cx="384047" cy="307777"/>
          </a:xfrm>
        </p:spPr>
        <p:txBody>
          <a:bodyPr/>
          <a:lstStyle/>
          <a:p>
            <a:r>
              <a:rPr lang="es-ES" dirty="0"/>
              <a:t>03</a:t>
            </a:r>
          </a:p>
        </p:txBody>
      </p:sp>
      <p:sp>
        <p:nvSpPr>
          <p:cNvPr id="70" name="13 Marcador de texto">
            <a:extLst>
              <a:ext uri="{FF2B5EF4-FFF2-40B4-BE49-F238E27FC236}">
                <a16:creationId xmlns:a16="http://schemas.microsoft.com/office/drawing/2014/main" id="{C5C4CA02-0C8C-41A6-A3AE-C9072FFAC548}"/>
              </a:ext>
            </a:extLst>
          </p:cNvPr>
          <p:cNvSpPr>
            <a:spLocks noGrp="1"/>
          </p:cNvSpPr>
          <p:nvPr>
            <p:ph type="body" sz="quarter" idx="60"/>
          </p:nvPr>
        </p:nvSpPr>
        <p:spPr>
          <a:xfrm>
            <a:off x="827584" y="3670389"/>
            <a:ext cx="3621916" cy="303421"/>
          </a:xfrm>
        </p:spPr>
        <p:txBody>
          <a:bodyPr/>
          <a:lstStyle/>
          <a:p>
            <a:r>
              <a:rPr lang="es-AR" b="1" dirty="0"/>
              <a:t>INTRODUCCIÓN</a:t>
            </a:r>
            <a:endParaRPr lang="x-none" b="1" dirty="0"/>
          </a:p>
        </p:txBody>
      </p:sp>
      <p:sp>
        <p:nvSpPr>
          <p:cNvPr id="71" name="14 Marcador de texto">
            <a:extLst>
              <a:ext uri="{FF2B5EF4-FFF2-40B4-BE49-F238E27FC236}">
                <a16:creationId xmlns:a16="http://schemas.microsoft.com/office/drawing/2014/main" id="{9A8260F2-5F2D-4E94-980B-B131B6B53B96}"/>
              </a:ext>
            </a:extLst>
          </p:cNvPr>
          <p:cNvSpPr>
            <a:spLocks noGrp="1"/>
          </p:cNvSpPr>
          <p:nvPr>
            <p:ph type="body" sz="quarter" idx="61"/>
          </p:nvPr>
        </p:nvSpPr>
        <p:spPr>
          <a:xfrm>
            <a:off x="446252" y="4049103"/>
            <a:ext cx="384047" cy="307777"/>
          </a:xfrm>
        </p:spPr>
        <p:txBody>
          <a:bodyPr/>
          <a:lstStyle/>
          <a:p>
            <a:r>
              <a:rPr lang="es-ES" dirty="0"/>
              <a:t>04</a:t>
            </a:r>
          </a:p>
        </p:txBody>
      </p:sp>
      <p:sp>
        <p:nvSpPr>
          <p:cNvPr id="72" name="15 Marcador de texto">
            <a:extLst>
              <a:ext uri="{FF2B5EF4-FFF2-40B4-BE49-F238E27FC236}">
                <a16:creationId xmlns:a16="http://schemas.microsoft.com/office/drawing/2014/main" id="{FF460BE1-3E0E-4B8B-B2FE-CE0D745B4881}"/>
              </a:ext>
            </a:extLst>
          </p:cNvPr>
          <p:cNvSpPr>
            <a:spLocks noGrp="1"/>
          </p:cNvSpPr>
          <p:nvPr>
            <p:ph type="body" sz="quarter" idx="62"/>
          </p:nvPr>
        </p:nvSpPr>
        <p:spPr>
          <a:xfrm>
            <a:off x="827584" y="4049102"/>
            <a:ext cx="3621916" cy="303421"/>
          </a:xfrm>
        </p:spPr>
        <p:txBody>
          <a:bodyPr/>
          <a:lstStyle/>
          <a:p>
            <a:r>
              <a:rPr lang="es-ES" b="1" dirty="0"/>
              <a:t>PRINCIPIO DE FUNCIONAMIENTO</a:t>
            </a:r>
          </a:p>
        </p:txBody>
      </p:sp>
      <p:sp>
        <p:nvSpPr>
          <p:cNvPr id="73" name="16 Marcador de texto">
            <a:extLst>
              <a:ext uri="{FF2B5EF4-FFF2-40B4-BE49-F238E27FC236}">
                <a16:creationId xmlns:a16="http://schemas.microsoft.com/office/drawing/2014/main" id="{C2D76486-0C61-4246-B764-B9BCB09622C0}"/>
              </a:ext>
            </a:extLst>
          </p:cNvPr>
          <p:cNvSpPr>
            <a:spLocks noGrp="1"/>
          </p:cNvSpPr>
          <p:nvPr>
            <p:ph type="body" sz="quarter" idx="63"/>
          </p:nvPr>
        </p:nvSpPr>
        <p:spPr>
          <a:xfrm>
            <a:off x="446252" y="4428570"/>
            <a:ext cx="384047" cy="307777"/>
          </a:xfrm>
        </p:spPr>
        <p:txBody>
          <a:bodyPr/>
          <a:lstStyle/>
          <a:p>
            <a:r>
              <a:rPr lang="es-ES" dirty="0"/>
              <a:t>05</a:t>
            </a:r>
          </a:p>
        </p:txBody>
      </p:sp>
      <p:sp>
        <p:nvSpPr>
          <p:cNvPr id="74" name="17 Marcador de texto">
            <a:extLst>
              <a:ext uri="{FF2B5EF4-FFF2-40B4-BE49-F238E27FC236}">
                <a16:creationId xmlns:a16="http://schemas.microsoft.com/office/drawing/2014/main" id="{B7E33C49-97DB-4C45-B6C3-2C0F330402A6}"/>
              </a:ext>
            </a:extLst>
          </p:cNvPr>
          <p:cNvSpPr>
            <a:spLocks noGrp="1"/>
          </p:cNvSpPr>
          <p:nvPr>
            <p:ph type="body" sz="quarter" idx="64"/>
          </p:nvPr>
        </p:nvSpPr>
        <p:spPr>
          <a:xfrm>
            <a:off x="827584" y="4428569"/>
            <a:ext cx="3621916" cy="303421"/>
          </a:xfrm>
        </p:spPr>
        <p:txBody>
          <a:bodyPr/>
          <a:lstStyle/>
          <a:p>
            <a:r>
              <a:rPr lang="es-ES" b="1" dirty="0"/>
              <a:t>PROTOCOLO DE PRUEBA</a:t>
            </a:r>
          </a:p>
        </p:txBody>
      </p:sp>
      <p:sp>
        <p:nvSpPr>
          <p:cNvPr id="75" name="18 Marcador de texto">
            <a:extLst>
              <a:ext uri="{FF2B5EF4-FFF2-40B4-BE49-F238E27FC236}">
                <a16:creationId xmlns:a16="http://schemas.microsoft.com/office/drawing/2014/main" id="{7B787703-30F7-4655-BC62-BCE9E370DAFE}"/>
              </a:ext>
            </a:extLst>
          </p:cNvPr>
          <p:cNvSpPr>
            <a:spLocks noGrp="1"/>
          </p:cNvSpPr>
          <p:nvPr>
            <p:ph type="body" sz="quarter" idx="65"/>
          </p:nvPr>
        </p:nvSpPr>
        <p:spPr>
          <a:xfrm>
            <a:off x="4737532" y="2924017"/>
            <a:ext cx="384047" cy="307777"/>
          </a:xfrm>
        </p:spPr>
        <p:txBody>
          <a:bodyPr/>
          <a:lstStyle/>
          <a:p>
            <a:r>
              <a:rPr lang="es-ES" dirty="0"/>
              <a:t>06</a:t>
            </a:r>
          </a:p>
        </p:txBody>
      </p:sp>
      <p:sp>
        <p:nvSpPr>
          <p:cNvPr id="76" name="19 Marcador de texto">
            <a:extLst>
              <a:ext uri="{FF2B5EF4-FFF2-40B4-BE49-F238E27FC236}">
                <a16:creationId xmlns:a16="http://schemas.microsoft.com/office/drawing/2014/main" id="{5C088BAC-1172-49E5-A80D-AAB855F0AE60}"/>
              </a:ext>
            </a:extLst>
          </p:cNvPr>
          <p:cNvSpPr>
            <a:spLocks noGrp="1"/>
          </p:cNvSpPr>
          <p:nvPr>
            <p:ph type="body" sz="quarter" idx="66"/>
          </p:nvPr>
        </p:nvSpPr>
        <p:spPr>
          <a:xfrm>
            <a:off x="5118864" y="2924016"/>
            <a:ext cx="3621916" cy="303421"/>
          </a:xfrm>
        </p:spPr>
        <p:txBody>
          <a:bodyPr/>
          <a:lstStyle/>
          <a:p>
            <a:r>
              <a:rPr lang="es-ES" b="1" dirty="0"/>
              <a:t>VISUALIZACIÓN</a:t>
            </a:r>
          </a:p>
        </p:txBody>
      </p:sp>
      <p:sp>
        <p:nvSpPr>
          <p:cNvPr id="77" name="21 Marcador de texto">
            <a:extLst>
              <a:ext uri="{FF2B5EF4-FFF2-40B4-BE49-F238E27FC236}">
                <a16:creationId xmlns:a16="http://schemas.microsoft.com/office/drawing/2014/main" id="{A2DDB18E-6284-4F7A-B765-2DABDAC11E1F}"/>
              </a:ext>
            </a:extLst>
          </p:cNvPr>
          <p:cNvSpPr>
            <a:spLocks noGrp="1"/>
          </p:cNvSpPr>
          <p:nvPr>
            <p:ph type="body" sz="quarter" idx="67"/>
          </p:nvPr>
        </p:nvSpPr>
        <p:spPr>
          <a:xfrm>
            <a:off x="4737532" y="3302730"/>
            <a:ext cx="384047" cy="307777"/>
          </a:xfrm>
        </p:spPr>
        <p:txBody>
          <a:bodyPr/>
          <a:lstStyle/>
          <a:p>
            <a:r>
              <a:rPr lang="es-ES" dirty="0"/>
              <a:t>07</a:t>
            </a:r>
          </a:p>
        </p:txBody>
      </p:sp>
      <p:sp>
        <p:nvSpPr>
          <p:cNvPr id="78" name="22 Marcador de texto">
            <a:extLst>
              <a:ext uri="{FF2B5EF4-FFF2-40B4-BE49-F238E27FC236}">
                <a16:creationId xmlns:a16="http://schemas.microsoft.com/office/drawing/2014/main" id="{7F905894-FD0F-45BE-B00C-64D929E9D1DF}"/>
              </a:ext>
            </a:extLst>
          </p:cNvPr>
          <p:cNvSpPr>
            <a:spLocks noGrp="1"/>
          </p:cNvSpPr>
          <p:nvPr>
            <p:ph type="body" sz="quarter" idx="68"/>
          </p:nvPr>
        </p:nvSpPr>
        <p:spPr>
          <a:xfrm>
            <a:off x="5118864" y="3302729"/>
            <a:ext cx="3621916" cy="303421"/>
          </a:xfrm>
        </p:spPr>
        <p:txBody>
          <a:bodyPr/>
          <a:lstStyle/>
          <a:p>
            <a:r>
              <a:rPr lang="es-ES" b="1" dirty="0"/>
              <a:t>HITOS Y RESULTADOS</a:t>
            </a:r>
          </a:p>
        </p:txBody>
      </p:sp>
      <p:sp>
        <p:nvSpPr>
          <p:cNvPr id="79" name="23 Marcador de texto">
            <a:extLst>
              <a:ext uri="{FF2B5EF4-FFF2-40B4-BE49-F238E27FC236}">
                <a16:creationId xmlns:a16="http://schemas.microsoft.com/office/drawing/2014/main" id="{4C2EDA6C-DD8A-4474-B79E-8280D8A34E8B}"/>
              </a:ext>
            </a:extLst>
          </p:cNvPr>
          <p:cNvSpPr>
            <a:spLocks noGrp="1"/>
          </p:cNvSpPr>
          <p:nvPr>
            <p:ph type="body" sz="quarter" idx="69"/>
          </p:nvPr>
        </p:nvSpPr>
        <p:spPr>
          <a:xfrm>
            <a:off x="4737532" y="3670390"/>
            <a:ext cx="384047" cy="307777"/>
          </a:xfrm>
        </p:spPr>
        <p:txBody>
          <a:bodyPr/>
          <a:lstStyle/>
          <a:p>
            <a:r>
              <a:rPr lang="es-ES" dirty="0"/>
              <a:t>08</a:t>
            </a:r>
          </a:p>
        </p:txBody>
      </p:sp>
      <p:sp>
        <p:nvSpPr>
          <p:cNvPr id="80" name="24 Marcador de texto">
            <a:extLst>
              <a:ext uri="{FF2B5EF4-FFF2-40B4-BE49-F238E27FC236}">
                <a16:creationId xmlns:a16="http://schemas.microsoft.com/office/drawing/2014/main" id="{9C39DC49-6272-4F16-9A00-9BA1D9F995B9}"/>
              </a:ext>
            </a:extLst>
          </p:cNvPr>
          <p:cNvSpPr>
            <a:spLocks noGrp="1"/>
          </p:cNvSpPr>
          <p:nvPr>
            <p:ph type="body" sz="quarter" idx="70"/>
          </p:nvPr>
        </p:nvSpPr>
        <p:spPr>
          <a:xfrm>
            <a:off x="5118864" y="3670389"/>
            <a:ext cx="3621916" cy="303421"/>
          </a:xfrm>
        </p:spPr>
        <p:txBody>
          <a:bodyPr/>
          <a:lstStyle/>
          <a:p>
            <a:r>
              <a:rPr lang="es-ES" b="1" dirty="0"/>
              <a:t>BENEFICIOS</a:t>
            </a:r>
          </a:p>
        </p:txBody>
      </p:sp>
      <p:sp>
        <p:nvSpPr>
          <p:cNvPr id="81" name="26 Marcador de texto">
            <a:extLst>
              <a:ext uri="{FF2B5EF4-FFF2-40B4-BE49-F238E27FC236}">
                <a16:creationId xmlns:a16="http://schemas.microsoft.com/office/drawing/2014/main" id="{022D2E8D-C4AC-4BAF-B191-ACF82B08F6D6}"/>
              </a:ext>
            </a:extLst>
          </p:cNvPr>
          <p:cNvSpPr>
            <a:spLocks noGrp="1"/>
          </p:cNvSpPr>
          <p:nvPr>
            <p:ph type="body" sz="quarter" idx="71"/>
          </p:nvPr>
        </p:nvSpPr>
        <p:spPr>
          <a:xfrm>
            <a:off x="4737532" y="4049103"/>
            <a:ext cx="384047" cy="307777"/>
          </a:xfrm>
        </p:spPr>
        <p:txBody>
          <a:bodyPr/>
          <a:lstStyle/>
          <a:p>
            <a:r>
              <a:rPr lang="es-ES" dirty="0"/>
              <a:t>09</a:t>
            </a:r>
          </a:p>
        </p:txBody>
      </p:sp>
      <p:sp>
        <p:nvSpPr>
          <p:cNvPr id="82" name="27 Marcador de texto">
            <a:extLst>
              <a:ext uri="{FF2B5EF4-FFF2-40B4-BE49-F238E27FC236}">
                <a16:creationId xmlns:a16="http://schemas.microsoft.com/office/drawing/2014/main" id="{62822C5C-2833-40EE-9FF8-FB6E9A95B08D}"/>
              </a:ext>
            </a:extLst>
          </p:cNvPr>
          <p:cNvSpPr>
            <a:spLocks noGrp="1"/>
          </p:cNvSpPr>
          <p:nvPr>
            <p:ph type="body" sz="quarter" idx="72"/>
          </p:nvPr>
        </p:nvSpPr>
        <p:spPr>
          <a:xfrm>
            <a:off x="5118864" y="4049102"/>
            <a:ext cx="3621916" cy="303421"/>
          </a:xfrm>
        </p:spPr>
        <p:txBody>
          <a:bodyPr/>
          <a:lstStyle/>
          <a:p>
            <a:r>
              <a:rPr lang="es-ES" b="1" dirty="0"/>
              <a:t>CONCLUSIONES</a:t>
            </a:r>
          </a:p>
        </p:txBody>
      </p:sp>
      <p:sp>
        <p:nvSpPr>
          <p:cNvPr id="2" name="Marcador de número de diapositiva 1">
            <a:extLst>
              <a:ext uri="{FF2B5EF4-FFF2-40B4-BE49-F238E27FC236}">
                <a16:creationId xmlns:a16="http://schemas.microsoft.com/office/drawing/2014/main" id="{E7851C94-2EAE-48A1-AB0C-5BE267FDF6A1}"/>
              </a:ext>
            </a:extLst>
          </p:cNvPr>
          <p:cNvSpPr>
            <a:spLocks noGrp="1"/>
          </p:cNvSpPr>
          <p:nvPr>
            <p:ph type="sldNum" sz="quarter" idx="4"/>
          </p:nvPr>
        </p:nvSpPr>
        <p:spPr>
          <a:prstGeom prst="rect">
            <a:avLst/>
          </a:prstGeom>
        </p:spPr>
        <p:txBody>
          <a:bodyPr/>
          <a:lstStyle/>
          <a:p>
            <a:fld id="{5482B5CA-E49D-6744-8292-DFBC6A05FD3C}" type="slidenum">
              <a:rPr lang="en-US" smtClean="0"/>
              <a:pPr/>
              <a:t>13</a:t>
            </a:fld>
            <a:endParaRPr lang="en-US" dirty="0"/>
          </a:p>
        </p:txBody>
      </p:sp>
      <p:sp>
        <p:nvSpPr>
          <p:cNvPr id="65" name="Text Placeholder 2">
            <a:extLst>
              <a:ext uri="{FF2B5EF4-FFF2-40B4-BE49-F238E27FC236}">
                <a16:creationId xmlns:a16="http://schemas.microsoft.com/office/drawing/2014/main" id="{92635EA4-4605-4998-8969-40E84541DE86}"/>
              </a:ext>
            </a:extLst>
          </p:cNvPr>
          <p:cNvSpPr>
            <a:spLocks noGrp="1"/>
          </p:cNvSpPr>
          <p:nvPr>
            <p:ph type="body" sz="quarter" idx="35"/>
          </p:nvPr>
        </p:nvSpPr>
        <p:spPr>
          <a:xfrm>
            <a:off x="446252" y="2924017"/>
            <a:ext cx="384047" cy="307777"/>
          </a:xfrm>
        </p:spPr>
        <p:txBody>
          <a:bodyPr/>
          <a:lstStyle/>
          <a:p>
            <a:r>
              <a:rPr lang="es-AR" dirty="0"/>
              <a:t>01</a:t>
            </a:r>
            <a:endParaRPr lang="x-none" dirty="0"/>
          </a:p>
        </p:txBody>
      </p:sp>
      <p:sp>
        <p:nvSpPr>
          <p:cNvPr id="83" name="26 Marcador de texto">
            <a:extLst>
              <a:ext uri="{FF2B5EF4-FFF2-40B4-BE49-F238E27FC236}">
                <a16:creationId xmlns:a16="http://schemas.microsoft.com/office/drawing/2014/main" id="{6440E37C-B54B-49C3-8697-5654CB9BACF8}"/>
              </a:ext>
            </a:extLst>
          </p:cNvPr>
          <p:cNvSpPr txBox="1">
            <a:spLocks/>
          </p:cNvSpPr>
          <p:nvPr/>
        </p:nvSpPr>
        <p:spPr>
          <a:xfrm>
            <a:off x="4737532" y="4428570"/>
            <a:ext cx="384047" cy="307777"/>
          </a:xfrm>
          <a:prstGeom prst="rect">
            <a:avLst/>
          </a:prstGeom>
          <a:solidFill>
            <a:srgbClr val="0451E4"/>
          </a:solidFill>
        </p:spPr>
        <p:txBody>
          <a:bodyPr wrap="square">
            <a:sp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400" b="1" kern="1200" baseline="0">
                <a:solidFill>
                  <a:schemeClr val="bg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t>10</a:t>
            </a:r>
          </a:p>
        </p:txBody>
      </p:sp>
      <p:sp>
        <p:nvSpPr>
          <p:cNvPr id="84" name="27 Marcador de texto">
            <a:extLst>
              <a:ext uri="{FF2B5EF4-FFF2-40B4-BE49-F238E27FC236}">
                <a16:creationId xmlns:a16="http://schemas.microsoft.com/office/drawing/2014/main" id="{BAE71690-8054-4D6D-988D-00EF02F8099D}"/>
              </a:ext>
            </a:extLst>
          </p:cNvPr>
          <p:cNvSpPr txBox="1">
            <a:spLocks/>
          </p:cNvSpPr>
          <p:nvPr/>
        </p:nvSpPr>
        <p:spPr>
          <a:xfrm>
            <a:off x="5118864" y="4428569"/>
            <a:ext cx="3621916" cy="303421"/>
          </a:xfrm>
          <a:prstGeom prst="rect">
            <a:avLst/>
          </a:prstGeom>
          <a:solidFill>
            <a:schemeClr val="bg1"/>
          </a:solidFill>
        </p:spPr>
        <p:txBody>
          <a:bodyPr wrap="square" anchor="ctr" anchorCtr="0">
            <a:no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100" b="0"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b="1" dirty="0"/>
              <a:t>PASOS A SEGUIR</a:t>
            </a:r>
          </a:p>
        </p:txBody>
      </p:sp>
      <p:sp>
        <p:nvSpPr>
          <p:cNvPr id="26" name="Rectángulo 25">
            <a:extLst>
              <a:ext uri="{FF2B5EF4-FFF2-40B4-BE49-F238E27FC236}">
                <a16:creationId xmlns:a16="http://schemas.microsoft.com/office/drawing/2014/main" id="{48A6CEEE-0E52-47D4-9DDE-D25DA18D888E}"/>
              </a:ext>
            </a:extLst>
          </p:cNvPr>
          <p:cNvSpPr/>
          <p:nvPr/>
        </p:nvSpPr>
        <p:spPr>
          <a:xfrm>
            <a:off x="7578803" y="4791668"/>
            <a:ext cx="1512168" cy="267494"/>
          </a:xfrm>
          <a:prstGeom prst="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highlight>
                <a:srgbClr val="C0C0C0"/>
              </a:highlight>
            </a:endParaRPr>
          </a:p>
        </p:txBody>
      </p:sp>
      <p:sp>
        <p:nvSpPr>
          <p:cNvPr id="3" name="112 Marcador de texto">
            <a:extLst>
              <a:ext uri="{FF2B5EF4-FFF2-40B4-BE49-F238E27FC236}">
                <a16:creationId xmlns:a16="http://schemas.microsoft.com/office/drawing/2014/main" id="{0B50EEC8-AC24-4E5B-455C-A824B28AC084}"/>
              </a:ext>
            </a:extLst>
          </p:cNvPr>
          <p:cNvSpPr txBox="1">
            <a:spLocks/>
          </p:cNvSpPr>
          <p:nvPr/>
        </p:nvSpPr>
        <p:spPr>
          <a:xfrm>
            <a:off x="395936" y="2470691"/>
            <a:ext cx="7913687" cy="261937"/>
          </a:xfrm>
          <a:prstGeom prst="rect">
            <a:avLst/>
          </a:prstGeom>
        </p:spPr>
        <p:txBody>
          <a:bodyPr lIns="0"/>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a:t>ÍNDICE DE CONTENIDOS</a:t>
            </a:r>
            <a:endParaRPr lang="es-ES" dirty="0"/>
          </a:p>
        </p:txBody>
      </p:sp>
      <p:pic>
        <p:nvPicPr>
          <p:cNvPr id="4" name="Imagen 3">
            <a:extLst>
              <a:ext uri="{FF2B5EF4-FFF2-40B4-BE49-F238E27FC236}">
                <a16:creationId xmlns:a16="http://schemas.microsoft.com/office/drawing/2014/main" id="{4B0329E4-8F2D-5C25-1CE0-007D1C6C5BD7}"/>
              </a:ext>
            </a:extLst>
          </p:cNvPr>
          <p:cNvPicPr>
            <a:picLocks noChangeAspect="1"/>
          </p:cNvPicPr>
          <p:nvPr/>
        </p:nvPicPr>
        <p:blipFill>
          <a:blip r:embed="rId3"/>
          <a:stretch>
            <a:fillRect/>
          </a:stretch>
        </p:blipFill>
        <p:spPr>
          <a:xfrm>
            <a:off x="0" y="0"/>
            <a:ext cx="9144000" cy="630211"/>
          </a:xfrm>
          <a:prstGeom prst="rect">
            <a:avLst/>
          </a:prstGeom>
        </p:spPr>
      </p:pic>
      <p:pic>
        <p:nvPicPr>
          <p:cNvPr id="5" name="4 Marcador de posición de imagen"/>
          <p:cNvPicPr>
            <a:picLocks noGrp="1" noChangeAspect="1"/>
          </p:cNvPicPr>
          <p:nvPr>
            <p:ph type="pic" sz="quarter" idx="34"/>
          </p:nvPr>
        </p:nvPicPr>
        <p:blipFill rotWithShape="1">
          <a:blip r:embed="rId4">
            <a:extLst>
              <a:ext uri="{28A0092B-C50C-407E-A947-70E740481C1C}">
                <a14:useLocalDpi xmlns:a14="http://schemas.microsoft.com/office/drawing/2010/main" val="0"/>
              </a:ext>
            </a:extLst>
          </a:blip>
          <a:srcRect t="55090" b="8612"/>
          <a:stretch/>
        </p:blipFill>
        <p:spPr>
          <a:xfrm>
            <a:off x="0" y="482445"/>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p:spPr>
      </p:pic>
      <p:grpSp>
        <p:nvGrpSpPr>
          <p:cNvPr id="6" name="169 Grupo">
            <a:extLst>
              <a:ext uri="{FF2B5EF4-FFF2-40B4-BE49-F238E27FC236}">
                <a16:creationId xmlns:a16="http://schemas.microsoft.com/office/drawing/2014/main" id="{035A8489-6C64-DC27-7A7F-2E324A8508B3}"/>
              </a:ext>
            </a:extLst>
          </p:cNvPr>
          <p:cNvGrpSpPr/>
          <p:nvPr/>
        </p:nvGrpSpPr>
        <p:grpSpPr>
          <a:xfrm>
            <a:off x="8340227" y="4885206"/>
            <a:ext cx="647958" cy="163750"/>
            <a:chOff x="363008" y="2848018"/>
            <a:chExt cx="958467" cy="237166"/>
          </a:xfrm>
          <a:solidFill>
            <a:srgbClr val="0451E4"/>
          </a:solidFill>
        </p:grpSpPr>
        <p:sp>
          <p:nvSpPr>
            <p:cNvPr id="7" name="Freeform 12">
              <a:extLst>
                <a:ext uri="{FF2B5EF4-FFF2-40B4-BE49-F238E27FC236}">
                  <a16:creationId xmlns:a16="http://schemas.microsoft.com/office/drawing/2014/main" id="{DD728009-51A1-BBEC-3E7B-35B8E230F39F}"/>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8" name="Freeform 14">
              <a:extLst>
                <a:ext uri="{FF2B5EF4-FFF2-40B4-BE49-F238E27FC236}">
                  <a16:creationId xmlns:a16="http://schemas.microsoft.com/office/drawing/2014/main" id="{0A189179-A287-86B8-D36F-D7CFC5E7254E}"/>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9" name="Freeform 17">
              <a:extLst>
                <a:ext uri="{FF2B5EF4-FFF2-40B4-BE49-F238E27FC236}">
                  <a16:creationId xmlns:a16="http://schemas.microsoft.com/office/drawing/2014/main" id="{05CA236C-F442-734C-943D-D4362C0A213F}"/>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spTree>
    <p:extLst>
      <p:ext uri="{BB962C8B-B14F-4D97-AF65-F5344CB8AC3E}">
        <p14:creationId xmlns:p14="http://schemas.microsoft.com/office/powerpoint/2010/main" val="13662845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14</a:t>
            </a:fld>
            <a:endParaRPr lang="en-US" dirty="0"/>
          </a:p>
        </p:txBody>
      </p:sp>
      <p:sp>
        <p:nvSpPr>
          <p:cNvPr id="8" name="Rectángulo 7">
            <a:extLst>
              <a:ext uri="{FF2B5EF4-FFF2-40B4-BE49-F238E27FC236}">
                <a16:creationId xmlns:a16="http://schemas.microsoft.com/office/drawing/2014/main" id="{057E0E6E-4D6C-42A5-AFCC-F8B8DCA3B59E}"/>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pic>
        <p:nvPicPr>
          <p:cNvPr id="7" name="Imagen 6">
            <a:extLst>
              <a:ext uri="{FF2B5EF4-FFF2-40B4-BE49-F238E27FC236}">
                <a16:creationId xmlns:a16="http://schemas.microsoft.com/office/drawing/2014/main" id="{5B4E1A4C-E564-495E-A9FC-680F35EDBA96}"/>
              </a:ext>
            </a:extLst>
          </p:cNvPr>
          <p:cNvPicPr>
            <a:picLocks noChangeAspect="1"/>
          </p:cNvPicPr>
          <p:nvPr/>
        </p:nvPicPr>
        <p:blipFill rotWithShape="1">
          <a:blip r:embed="rId3"/>
          <a:srcRect t="8925"/>
          <a:stretch/>
        </p:blipFill>
        <p:spPr>
          <a:xfrm>
            <a:off x="1101679" y="1131590"/>
            <a:ext cx="6552728" cy="3312368"/>
          </a:xfrm>
          <a:prstGeom prst="rect">
            <a:avLst/>
          </a:prstGeom>
        </p:spPr>
      </p:pic>
      <p:sp>
        <p:nvSpPr>
          <p:cNvPr id="4" name="Flecha: a la derecha 3">
            <a:extLst>
              <a:ext uri="{FF2B5EF4-FFF2-40B4-BE49-F238E27FC236}">
                <a16:creationId xmlns:a16="http://schemas.microsoft.com/office/drawing/2014/main" id="{9A7CD05C-43AE-4902-BD03-B017FAE31551}"/>
              </a:ext>
            </a:extLst>
          </p:cNvPr>
          <p:cNvSpPr/>
          <p:nvPr/>
        </p:nvSpPr>
        <p:spPr>
          <a:xfrm rot="16200000">
            <a:off x="3779912" y="3435846"/>
            <a:ext cx="288032" cy="144016"/>
          </a:xfrm>
          <a:prstGeom prst="rightArrow">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9" name="Flecha: a la derecha 8">
            <a:extLst>
              <a:ext uri="{FF2B5EF4-FFF2-40B4-BE49-F238E27FC236}">
                <a16:creationId xmlns:a16="http://schemas.microsoft.com/office/drawing/2014/main" id="{B8C9F439-23E5-4C65-AD6D-BDFD4510CC20}"/>
              </a:ext>
            </a:extLst>
          </p:cNvPr>
          <p:cNvSpPr/>
          <p:nvPr/>
        </p:nvSpPr>
        <p:spPr>
          <a:xfrm>
            <a:off x="4537069" y="3255604"/>
            <a:ext cx="288032" cy="144016"/>
          </a:xfrm>
          <a:prstGeom prst="rightArrow">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11" name="Flecha: a la derecha 10">
            <a:extLst>
              <a:ext uri="{FF2B5EF4-FFF2-40B4-BE49-F238E27FC236}">
                <a16:creationId xmlns:a16="http://schemas.microsoft.com/office/drawing/2014/main" id="{3108E42F-C978-4B4B-9F02-890406DEBE59}"/>
              </a:ext>
            </a:extLst>
          </p:cNvPr>
          <p:cNvSpPr/>
          <p:nvPr/>
        </p:nvSpPr>
        <p:spPr>
          <a:xfrm rot="5400000">
            <a:off x="4876520" y="3795805"/>
            <a:ext cx="288032" cy="144016"/>
          </a:xfrm>
          <a:prstGeom prst="rightArrow">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12" name="Flecha: a la derecha 11">
            <a:extLst>
              <a:ext uri="{FF2B5EF4-FFF2-40B4-BE49-F238E27FC236}">
                <a16:creationId xmlns:a16="http://schemas.microsoft.com/office/drawing/2014/main" id="{F1329D7A-A937-4F4A-A2A4-10C20FAC7A34}"/>
              </a:ext>
            </a:extLst>
          </p:cNvPr>
          <p:cNvSpPr/>
          <p:nvPr/>
        </p:nvSpPr>
        <p:spPr>
          <a:xfrm rot="5400000">
            <a:off x="6879453" y="2859863"/>
            <a:ext cx="288032" cy="144016"/>
          </a:xfrm>
          <a:prstGeom prst="rightArrow">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13" name="Flecha: a la derecha 12">
            <a:extLst>
              <a:ext uri="{FF2B5EF4-FFF2-40B4-BE49-F238E27FC236}">
                <a16:creationId xmlns:a16="http://schemas.microsoft.com/office/drawing/2014/main" id="{6F71C740-7DBE-4F7C-A513-30D386672F31}"/>
              </a:ext>
            </a:extLst>
          </p:cNvPr>
          <p:cNvSpPr/>
          <p:nvPr/>
        </p:nvSpPr>
        <p:spPr>
          <a:xfrm rot="16200000">
            <a:off x="7215303" y="3302883"/>
            <a:ext cx="288032" cy="144016"/>
          </a:xfrm>
          <a:prstGeom prst="rightArrow">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14" name="Flecha: a la derecha 13">
            <a:extLst>
              <a:ext uri="{FF2B5EF4-FFF2-40B4-BE49-F238E27FC236}">
                <a16:creationId xmlns:a16="http://schemas.microsoft.com/office/drawing/2014/main" id="{7CEAB02B-F290-41D0-9533-5EF8D81562C1}"/>
              </a:ext>
            </a:extLst>
          </p:cNvPr>
          <p:cNvSpPr/>
          <p:nvPr/>
        </p:nvSpPr>
        <p:spPr>
          <a:xfrm rot="16200000">
            <a:off x="5364088" y="4083837"/>
            <a:ext cx="288032" cy="144016"/>
          </a:xfrm>
          <a:prstGeom prst="rightArrow">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15" name="Flecha: a la derecha 14">
            <a:extLst>
              <a:ext uri="{FF2B5EF4-FFF2-40B4-BE49-F238E27FC236}">
                <a16:creationId xmlns:a16="http://schemas.microsoft.com/office/drawing/2014/main" id="{91036B0A-0B42-44A6-8719-9FF8648EC844}"/>
              </a:ext>
            </a:extLst>
          </p:cNvPr>
          <p:cNvSpPr/>
          <p:nvPr/>
        </p:nvSpPr>
        <p:spPr>
          <a:xfrm rot="10800000">
            <a:off x="4575667" y="2715847"/>
            <a:ext cx="288032" cy="144016"/>
          </a:xfrm>
          <a:prstGeom prst="rightArrow">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16" name="Flecha: a la derecha 15">
            <a:extLst>
              <a:ext uri="{FF2B5EF4-FFF2-40B4-BE49-F238E27FC236}">
                <a16:creationId xmlns:a16="http://schemas.microsoft.com/office/drawing/2014/main" id="{91ABE0CB-37E5-4F42-9E75-0F2C35CA03C1}"/>
              </a:ext>
            </a:extLst>
          </p:cNvPr>
          <p:cNvSpPr/>
          <p:nvPr/>
        </p:nvSpPr>
        <p:spPr>
          <a:xfrm rot="5400000">
            <a:off x="3419872" y="2427734"/>
            <a:ext cx="288032" cy="144016"/>
          </a:xfrm>
          <a:prstGeom prst="rightArrow">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17" name="Flecha: a la derecha 16">
            <a:extLst>
              <a:ext uri="{FF2B5EF4-FFF2-40B4-BE49-F238E27FC236}">
                <a16:creationId xmlns:a16="http://schemas.microsoft.com/office/drawing/2014/main" id="{3D99A38C-C121-4713-892E-AD4D8123D421}"/>
              </a:ext>
            </a:extLst>
          </p:cNvPr>
          <p:cNvSpPr/>
          <p:nvPr/>
        </p:nvSpPr>
        <p:spPr>
          <a:xfrm rot="16200000">
            <a:off x="2343889" y="2907548"/>
            <a:ext cx="288032" cy="144016"/>
          </a:xfrm>
          <a:prstGeom prst="rightArrow">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5" name="169 Grupo">
            <a:extLst>
              <a:ext uri="{FF2B5EF4-FFF2-40B4-BE49-F238E27FC236}">
                <a16:creationId xmlns:a16="http://schemas.microsoft.com/office/drawing/2014/main" id="{0A7865D6-E63F-9EC9-A302-145D73D7E80B}"/>
              </a:ext>
            </a:extLst>
          </p:cNvPr>
          <p:cNvGrpSpPr/>
          <p:nvPr/>
        </p:nvGrpSpPr>
        <p:grpSpPr>
          <a:xfrm>
            <a:off x="8340227" y="4885206"/>
            <a:ext cx="647958" cy="163750"/>
            <a:chOff x="363008" y="2848018"/>
            <a:chExt cx="958467" cy="237166"/>
          </a:xfrm>
          <a:solidFill>
            <a:srgbClr val="0451E4"/>
          </a:solidFill>
        </p:grpSpPr>
        <p:sp>
          <p:nvSpPr>
            <p:cNvPr id="10" name="Freeform 12">
              <a:extLst>
                <a:ext uri="{FF2B5EF4-FFF2-40B4-BE49-F238E27FC236}">
                  <a16:creationId xmlns:a16="http://schemas.microsoft.com/office/drawing/2014/main" id="{534BAF99-CA6A-C55C-6470-BEA1348F64D0}"/>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8" name="Freeform 14">
              <a:extLst>
                <a:ext uri="{FF2B5EF4-FFF2-40B4-BE49-F238E27FC236}">
                  <a16:creationId xmlns:a16="http://schemas.microsoft.com/office/drawing/2014/main" id="{935F1E49-A16E-EA39-0913-6281C402A2EB}"/>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9" name="Freeform 17">
              <a:extLst>
                <a:ext uri="{FF2B5EF4-FFF2-40B4-BE49-F238E27FC236}">
                  <a16:creationId xmlns:a16="http://schemas.microsoft.com/office/drawing/2014/main" id="{CB7BCD70-D796-90B3-A743-7AA7E7957E61}"/>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sp>
        <p:nvSpPr>
          <p:cNvPr id="20" name="Text Placeholder 25">
            <a:extLst>
              <a:ext uri="{FF2B5EF4-FFF2-40B4-BE49-F238E27FC236}">
                <a16:creationId xmlns:a16="http://schemas.microsoft.com/office/drawing/2014/main" id="{F1ABC819-8752-BEAE-7656-EB484E65E7FA}"/>
              </a:ext>
            </a:extLst>
          </p:cNvPr>
          <p:cNvSpPr>
            <a:spLocks noGrp="1"/>
          </p:cNvSpPr>
          <p:nvPr>
            <p:ph type="body" sz="quarter" idx="57"/>
          </p:nvPr>
        </p:nvSpPr>
        <p:spPr>
          <a:xfrm>
            <a:off x="157655" y="697667"/>
            <a:ext cx="8807356" cy="288553"/>
          </a:xfrm>
        </p:spPr>
        <p:txBody>
          <a:bodyPr/>
          <a:lstStyle/>
          <a:p>
            <a:r>
              <a:rPr lang="es-AR" dirty="0"/>
              <a:t>PRINCIPIO DE FUNCIONAMIENTO</a:t>
            </a:r>
          </a:p>
        </p:txBody>
      </p:sp>
      <p:pic>
        <p:nvPicPr>
          <p:cNvPr id="23" name="Imagen 22">
            <a:extLst>
              <a:ext uri="{FF2B5EF4-FFF2-40B4-BE49-F238E27FC236}">
                <a16:creationId xmlns:a16="http://schemas.microsoft.com/office/drawing/2014/main" id="{9682258C-BB94-C0C8-ED54-0271A0944AA9}"/>
              </a:ext>
            </a:extLst>
          </p:cNvPr>
          <p:cNvPicPr>
            <a:picLocks noChangeAspect="1"/>
          </p:cNvPicPr>
          <p:nvPr/>
        </p:nvPicPr>
        <p:blipFill>
          <a:blip r:embed="rId4"/>
          <a:stretch>
            <a:fillRect/>
          </a:stretch>
        </p:blipFill>
        <p:spPr>
          <a:xfrm>
            <a:off x="0" y="-20538"/>
            <a:ext cx="9144000" cy="630211"/>
          </a:xfrm>
          <a:prstGeom prst="rect">
            <a:avLst/>
          </a:prstGeom>
        </p:spPr>
      </p:pic>
      <p:sp>
        <p:nvSpPr>
          <p:cNvPr id="3" name="Rectángulo 2">
            <a:extLst>
              <a:ext uri="{FF2B5EF4-FFF2-40B4-BE49-F238E27FC236}">
                <a16:creationId xmlns:a16="http://schemas.microsoft.com/office/drawing/2014/main" id="{33AAEBC7-468F-9DCD-C06E-F700E25A72AF}"/>
              </a:ext>
            </a:extLst>
          </p:cNvPr>
          <p:cNvSpPr/>
          <p:nvPr/>
        </p:nvSpPr>
        <p:spPr>
          <a:xfrm>
            <a:off x="1860461" y="2109222"/>
            <a:ext cx="293079"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6" name="Rectángulo 5">
            <a:extLst>
              <a:ext uri="{FF2B5EF4-FFF2-40B4-BE49-F238E27FC236}">
                <a16:creationId xmlns:a16="http://schemas.microsoft.com/office/drawing/2014/main" id="{09E91D3D-F236-EBA2-3336-9AA80FA221B2}"/>
              </a:ext>
            </a:extLst>
          </p:cNvPr>
          <p:cNvSpPr/>
          <p:nvPr/>
        </p:nvSpPr>
        <p:spPr>
          <a:xfrm>
            <a:off x="1766615" y="3374891"/>
            <a:ext cx="293079"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647779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2000"/>
                                        <p:tgtEl>
                                          <p:spTgt spid="9"/>
                                        </p:tgtEl>
                                      </p:cBhvr>
                                    </p:animEffect>
                                  </p:childTnLst>
                                </p:cTn>
                              </p:par>
                            </p:childTnLst>
                          </p:cTn>
                        </p:par>
                        <p:par>
                          <p:cTn id="12" fill="hold">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2000"/>
                                        <p:tgtEl>
                                          <p:spTgt spid="11"/>
                                        </p:tgtEl>
                                      </p:cBhvr>
                                    </p:animEffect>
                                  </p:childTnLst>
                                </p:cTn>
                              </p:par>
                            </p:childTnLst>
                          </p:cTn>
                        </p:par>
                        <p:par>
                          <p:cTn id="16" fill="hold">
                            <p:stCondLst>
                              <p:cond delay="6000"/>
                            </p:stCondLst>
                            <p:childTnLst>
                              <p:par>
                                <p:cTn id="17" presetID="22" presetClass="entr" presetSubtype="4"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1300"/>
                                        <p:tgtEl>
                                          <p:spTgt spid="12"/>
                                        </p:tgtEl>
                                      </p:cBhvr>
                                    </p:animEffect>
                                  </p:childTnLst>
                                </p:cTn>
                              </p:par>
                            </p:childTnLst>
                          </p:cTn>
                        </p:par>
                        <p:par>
                          <p:cTn id="20" fill="hold">
                            <p:stCondLst>
                              <p:cond delay="7300"/>
                            </p:stCondLst>
                            <p:childTnLst>
                              <p:par>
                                <p:cTn id="21" presetID="2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2000"/>
                                        <p:tgtEl>
                                          <p:spTgt spid="13"/>
                                        </p:tgtEl>
                                      </p:cBhvr>
                                    </p:animEffect>
                                  </p:childTnLst>
                                </p:cTn>
                              </p:par>
                            </p:childTnLst>
                          </p:cTn>
                        </p:par>
                        <p:par>
                          <p:cTn id="24" fill="hold">
                            <p:stCondLst>
                              <p:cond delay="9300"/>
                            </p:stCondLst>
                            <p:childTnLst>
                              <p:par>
                                <p:cTn id="25" presetID="2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2000"/>
                                        <p:tgtEl>
                                          <p:spTgt spid="14"/>
                                        </p:tgtEl>
                                      </p:cBhvr>
                                    </p:animEffect>
                                  </p:childTnLst>
                                </p:cTn>
                              </p:par>
                            </p:childTnLst>
                          </p:cTn>
                        </p:par>
                        <p:par>
                          <p:cTn id="28" fill="hold">
                            <p:stCondLst>
                              <p:cond delay="11300"/>
                            </p:stCondLst>
                            <p:childTnLst>
                              <p:par>
                                <p:cTn id="29" presetID="22" presetClass="entr" presetSubtype="4"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2000"/>
                                        <p:tgtEl>
                                          <p:spTgt spid="15"/>
                                        </p:tgtEl>
                                      </p:cBhvr>
                                    </p:animEffect>
                                  </p:childTnLst>
                                </p:cTn>
                              </p:par>
                            </p:childTnLst>
                          </p:cTn>
                        </p:par>
                        <p:par>
                          <p:cTn id="32" fill="hold">
                            <p:stCondLst>
                              <p:cond delay="13300"/>
                            </p:stCondLst>
                            <p:childTnLst>
                              <p:par>
                                <p:cTn id="33" presetID="22" presetClass="entr" presetSubtype="4"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2000"/>
                                        <p:tgtEl>
                                          <p:spTgt spid="16"/>
                                        </p:tgtEl>
                                      </p:cBhvr>
                                    </p:animEffect>
                                  </p:childTnLst>
                                </p:cTn>
                              </p:par>
                            </p:childTnLst>
                          </p:cTn>
                        </p:par>
                        <p:par>
                          <p:cTn id="36" fill="hold">
                            <p:stCondLst>
                              <p:cond delay="15300"/>
                            </p:stCondLst>
                            <p:childTnLst>
                              <p:par>
                                <p:cTn id="37" presetID="22" presetClass="entr" presetSubtype="4"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P spid="12" grpId="0" animBg="1"/>
      <p:bldP spid="13"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AB1CE8C0-E2EF-498F-8B17-E05159E99C03}"/>
              </a:ext>
            </a:extLst>
          </p:cNvPr>
          <p:cNvSpPr txBox="1"/>
          <p:nvPr/>
        </p:nvSpPr>
        <p:spPr>
          <a:xfrm>
            <a:off x="7441500" y="2382999"/>
            <a:ext cx="6903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rPr>
              <a:t>Tiempo</a:t>
            </a:r>
            <a:endParaRPr kumimoji="0" lang="es-AR" sz="18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endParaRPr>
          </a:p>
        </p:txBody>
      </p:sp>
      <p:sp>
        <p:nvSpPr>
          <p:cNvPr id="9" name="CuadroTexto 8">
            <a:extLst>
              <a:ext uri="{FF2B5EF4-FFF2-40B4-BE49-F238E27FC236}">
                <a16:creationId xmlns:a16="http://schemas.microsoft.com/office/drawing/2014/main" id="{2EFA3787-34A0-4D70-AC61-AA4354B679DC}"/>
              </a:ext>
            </a:extLst>
          </p:cNvPr>
          <p:cNvSpPr txBox="1"/>
          <p:nvPr/>
        </p:nvSpPr>
        <p:spPr>
          <a:xfrm rot="16200000">
            <a:off x="1928342" y="1378640"/>
            <a:ext cx="114646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Nivel de fluido</a:t>
            </a:r>
            <a:endParaRPr kumimoji="0" lang="es-AR" sz="18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cxnSp>
        <p:nvCxnSpPr>
          <p:cNvPr id="12" name="Conector recto de flecha 11">
            <a:extLst>
              <a:ext uri="{FF2B5EF4-FFF2-40B4-BE49-F238E27FC236}">
                <a16:creationId xmlns:a16="http://schemas.microsoft.com/office/drawing/2014/main" id="{54F273F7-B64D-4569-8B9D-D9EEC821012C}"/>
              </a:ext>
            </a:extLst>
          </p:cNvPr>
          <p:cNvCxnSpPr>
            <a:cxnSpLocks/>
          </p:cNvCxnSpPr>
          <p:nvPr/>
        </p:nvCxnSpPr>
        <p:spPr>
          <a:xfrm flipH="1" flipV="1">
            <a:off x="2680287" y="654920"/>
            <a:ext cx="1398" cy="166651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3" name="object 8">
            <a:extLst>
              <a:ext uri="{FF2B5EF4-FFF2-40B4-BE49-F238E27FC236}">
                <a16:creationId xmlns:a16="http://schemas.microsoft.com/office/drawing/2014/main" id="{63828BD8-F04F-4706-9780-98506F1B26F8}"/>
              </a:ext>
            </a:extLst>
          </p:cNvPr>
          <p:cNvSpPr/>
          <p:nvPr/>
        </p:nvSpPr>
        <p:spPr>
          <a:xfrm>
            <a:off x="1449725" y="744903"/>
            <a:ext cx="807719" cy="146685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4" name="Conector recto 13">
            <a:extLst>
              <a:ext uri="{FF2B5EF4-FFF2-40B4-BE49-F238E27FC236}">
                <a16:creationId xmlns:a16="http://schemas.microsoft.com/office/drawing/2014/main" id="{4809417D-7470-4DA3-AD3F-80D5AB4FA6BB}"/>
              </a:ext>
            </a:extLst>
          </p:cNvPr>
          <p:cNvCxnSpPr/>
          <p:nvPr/>
        </p:nvCxnSpPr>
        <p:spPr>
          <a:xfrm>
            <a:off x="3628997" y="1181544"/>
            <a:ext cx="165" cy="1121023"/>
          </a:xfrm>
          <a:prstGeom prst="line">
            <a:avLst/>
          </a:prstGeom>
          <a:ln w="28575">
            <a:solidFill>
              <a:schemeClr val="tx2"/>
            </a:solidFill>
            <a:prstDash val="solid"/>
          </a:ln>
        </p:spPr>
        <p:style>
          <a:lnRef idx="1">
            <a:schemeClr val="dk1"/>
          </a:lnRef>
          <a:fillRef idx="0">
            <a:schemeClr val="dk1"/>
          </a:fillRef>
          <a:effectRef idx="0">
            <a:schemeClr val="dk1"/>
          </a:effectRef>
          <a:fontRef idx="minor">
            <a:schemeClr val="tx1"/>
          </a:fontRef>
        </p:style>
      </p:cxnSp>
      <p:cxnSp>
        <p:nvCxnSpPr>
          <p:cNvPr id="15" name="Conector recto 14">
            <a:extLst>
              <a:ext uri="{FF2B5EF4-FFF2-40B4-BE49-F238E27FC236}">
                <a16:creationId xmlns:a16="http://schemas.microsoft.com/office/drawing/2014/main" id="{6AF0EE9E-EFCF-423E-8F59-47A942D39C7E}"/>
              </a:ext>
            </a:extLst>
          </p:cNvPr>
          <p:cNvCxnSpPr>
            <a:cxnSpLocks/>
          </p:cNvCxnSpPr>
          <p:nvPr/>
        </p:nvCxnSpPr>
        <p:spPr>
          <a:xfrm>
            <a:off x="6075437" y="1114981"/>
            <a:ext cx="0" cy="1218805"/>
          </a:xfrm>
          <a:prstGeom prst="line">
            <a:avLst/>
          </a:prstGeom>
          <a:ln w="28575">
            <a:solidFill>
              <a:schemeClr val="tx2"/>
            </a:solidFill>
            <a:prstDash val="solid"/>
          </a:ln>
        </p:spPr>
        <p:style>
          <a:lnRef idx="1">
            <a:schemeClr val="dk1"/>
          </a:lnRef>
          <a:fillRef idx="0">
            <a:schemeClr val="dk1"/>
          </a:fillRef>
          <a:effectRef idx="0">
            <a:schemeClr val="dk1"/>
          </a:effectRef>
          <a:fontRef idx="minor">
            <a:schemeClr val="tx1"/>
          </a:fontRef>
        </p:style>
      </p:cxnSp>
      <p:cxnSp>
        <p:nvCxnSpPr>
          <p:cNvPr id="16" name="Conector recto de flecha 15">
            <a:extLst>
              <a:ext uri="{FF2B5EF4-FFF2-40B4-BE49-F238E27FC236}">
                <a16:creationId xmlns:a16="http://schemas.microsoft.com/office/drawing/2014/main" id="{D664358C-686F-4C49-8E43-A50044D543E5}"/>
              </a:ext>
            </a:extLst>
          </p:cNvPr>
          <p:cNvCxnSpPr>
            <a:cxnSpLocks/>
          </p:cNvCxnSpPr>
          <p:nvPr/>
        </p:nvCxnSpPr>
        <p:spPr>
          <a:xfrm>
            <a:off x="3628997" y="2514705"/>
            <a:ext cx="244644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7" name="CuadroTexto 16">
            <a:extLst>
              <a:ext uri="{FF2B5EF4-FFF2-40B4-BE49-F238E27FC236}">
                <a16:creationId xmlns:a16="http://schemas.microsoft.com/office/drawing/2014/main" id="{AC71E8A7-FB86-4CFA-9596-E25B584EA3D1}"/>
              </a:ext>
            </a:extLst>
          </p:cNvPr>
          <p:cNvSpPr txBox="1"/>
          <p:nvPr/>
        </p:nvSpPr>
        <p:spPr>
          <a:xfrm>
            <a:off x="3628997" y="2520599"/>
            <a:ext cx="25419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Dias, semanas, meses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entre mediciones</a:t>
            </a:r>
          </a:p>
        </p:txBody>
      </p:sp>
      <p:cxnSp>
        <p:nvCxnSpPr>
          <p:cNvPr id="18" name="Conector recto 17">
            <a:extLst>
              <a:ext uri="{FF2B5EF4-FFF2-40B4-BE49-F238E27FC236}">
                <a16:creationId xmlns:a16="http://schemas.microsoft.com/office/drawing/2014/main" id="{AAE33E75-767F-488F-B3F8-6D5DB2EBD90F}"/>
              </a:ext>
            </a:extLst>
          </p:cNvPr>
          <p:cNvCxnSpPr/>
          <p:nvPr/>
        </p:nvCxnSpPr>
        <p:spPr>
          <a:xfrm>
            <a:off x="2648448" y="1542187"/>
            <a:ext cx="5285065" cy="0"/>
          </a:xfrm>
          <a:prstGeom prst="line">
            <a:avLst/>
          </a:prstGeom>
          <a:ln w="285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6D543E45-E8DC-45DD-A046-3144A7A40BEF}"/>
              </a:ext>
            </a:extLst>
          </p:cNvPr>
          <p:cNvCxnSpPr>
            <a:cxnSpLocks/>
          </p:cNvCxnSpPr>
          <p:nvPr/>
        </p:nvCxnSpPr>
        <p:spPr>
          <a:xfrm>
            <a:off x="7595243" y="1362664"/>
            <a:ext cx="0" cy="971122"/>
          </a:xfrm>
          <a:prstGeom prst="line">
            <a:avLst/>
          </a:prstGeom>
          <a:ln w="28575">
            <a:solidFill>
              <a:schemeClr val="tx2"/>
            </a:solidFill>
            <a:prstDash val="solid"/>
          </a:ln>
        </p:spPr>
        <p:style>
          <a:lnRef idx="1">
            <a:schemeClr val="dk1"/>
          </a:lnRef>
          <a:fillRef idx="0">
            <a:schemeClr val="dk1"/>
          </a:fillRef>
          <a:effectRef idx="0">
            <a:schemeClr val="dk1"/>
          </a:effectRef>
          <a:fontRef idx="minor">
            <a:schemeClr val="tx1"/>
          </a:fontRef>
        </p:style>
      </p:cxnSp>
      <p:sp>
        <p:nvSpPr>
          <p:cNvPr id="20" name="Forma libre: forma 19">
            <a:extLst>
              <a:ext uri="{FF2B5EF4-FFF2-40B4-BE49-F238E27FC236}">
                <a16:creationId xmlns:a16="http://schemas.microsoft.com/office/drawing/2014/main" id="{029553AA-93D8-4AF2-A8EB-A7BA091EBFB5}"/>
              </a:ext>
            </a:extLst>
          </p:cNvPr>
          <p:cNvSpPr/>
          <p:nvPr/>
        </p:nvSpPr>
        <p:spPr>
          <a:xfrm>
            <a:off x="2656040" y="1113423"/>
            <a:ext cx="4957894" cy="260216"/>
          </a:xfrm>
          <a:custGeom>
            <a:avLst/>
            <a:gdLst>
              <a:gd name="connsiteX0" fmla="*/ 0 w 4957894"/>
              <a:gd name="connsiteY0" fmla="*/ 58881 h 260216"/>
              <a:gd name="connsiteX1" fmla="*/ 981512 w 4957894"/>
              <a:gd name="connsiteY1" fmla="*/ 58881 h 260216"/>
              <a:gd name="connsiteX2" fmla="*/ 3431098 w 4957894"/>
              <a:gd name="connsiteY2" fmla="*/ 8547 h 260216"/>
              <a:gd name="connsiteX3" fmla="*/ 4957894 w 4957894"/>
              <a:gd name="connsiteY3" fmla="*/ 260216 h 260216"/>
            </a:gdLst>
            <a:ahLst/>
            <a:cxnLst>
              <a:cxn ang="0">
                <a:pos x="connsiteX0" y="connsiteY0"/>
              </a:cxn>
              <a:cxn ang="0">
                <a:pos x="connsiteX1" y="connsiteY1"/>
              </a:cxn>
              <a:cxn ang="0">
                <a:pos x="connsiteX2" y="connsiteY2"/>
              </a:cxn>
              <a:cxn ang="0">
                <a:pos x="connsiteX3" y="connsiteY3"/>
              </a:cxn>
            </a:cxnLst>
            <a:rect l="l" t="t" r="r" b="b"/>
            <a:pathLst>
              <a:path w="4957894" h="260216">
                <a:moveTo>
                  <a:pt x="0" y="58881"/>
                </a:moveTo>
                <a:cubicBezTo>
                  <a:pt x="204831" y="63075"/>
                  <a:pt x="981512" y="58881"/>
                  <a:pt x="981512" y="58881"/>
                </a:cubicBezTo>
                <a:cubicBezTo>
                  <a:pt x="1553362" y="50492"/>
                  <a:pt x="2768368" y="-25009"/>
                  <a:pt x="3431098" y="8547"/>
                </a:cubicBezTo>
                <a:cubicBezTo>
                  <a:pt x="4093828" y="42103"/>
                  <a:pt x="4682456" y="240642"/>
                  <a:pt x="4957894" y="260216"/>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1" name="Conector recto de flecha 20">
            <a:extLst>
              <a:ext uri="{FF2B5EF4-FFF2-40B4-BE49-F238E27FC236}">
                <a16:creationId xmlns:a16="http://schemas.microsoft.com/office/drawing/2014/main" id="{90D710B1-A9D1-4418-A4EA-DF5A26AA2692}"/>
              </a:ext>
            </a:extLst>
          </p:cNvPr>
          <p:cNvCxnSpPr>
            <a:cxnSpLocks/>
          </p:cNvCxnSpPr>
          <p:nvPr/>
        </p:nvCxnSpPr>
        <p:spPr>
          <a:xfrm>
            <a:off x="2640661" y="2318668"/>
            <a:ext cx="549115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2" name="CuadroTexto 21">
            <a:extLst>
              <a:ext uri="{FF2B5EF4-FFF2-40B4-BE49-F238E27FC236}">
                <a16:creationId xmlns:a16="http://schemas.microsoft.com/office/drawing/2014/main" id="{616056ED-452A-4172-894E-C0F7B41F4D63}"/>
              </a:ext>
            </a:extLst>
          </p:cNvPr>
          <p:cNvSpPr txBox="1"/>
          <p:nvPr/>
        </p:nvSpPr>
        <p:spPr>
          <a:xfrm>
            <a:off x="5202901" y="625638"/>
            <a:ext cx="801677" cy="246221"/>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Aparente</a:t>
            </a:r>
          </a:p>
        </p:txBody>
      </p:sp>
      <p:cxnSp>
        <p:nvCxnSpPr>
          <p:cNvPr id="23" name="Conector recto de flecha 22">
            <a:extLst>
              <a:ext uri="{FF2B5EF4-FFF2-40B4-BE49-F238E27FC236}">
                <a16:creationId xmlns:a16="http://schemas.microsoft.com/office/drawing/2014/main" id="{FABDC815-4F4C-48CA-AE28-9F157E49C61F}"/>
              </a:ext>
            </a:extLst>
          </p:cNvPr>
          <p:cNvCxnSpPr>
            <a:cxnSpLocks/>
            <a:stCxn id="22" idx="2"/>
          </p:cNvCxnSpPr>
          <p:nvPr/>
        </p:nvCxnSpPr>
        <p:spPr>
          <a:xfrm flipH="1">
            <a:off x="5603739" y="871859"/>
            <a:ext cx="1" cy="2415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CuadroTexto 23">
            <a:extLst>
              <a:ext uri="{FF2B5EF4-FFF2-40B4-BE49-F238E27FC236}">
                <a16:creationId xmlns:a16="http://schemas.microsoft.com/office/drawing/2014/main" id="{B691012D-BB64-4CB2-8789-88F0EB9C1CC0}"/>
              </a:ext>
            </a:extLst>
          </p:cNvPr>
          <p:cNvSpPr txBox="1"/>
          <p:nvPr/>
        </p:nvSpPr>
        <p:spPr>
          <a:xfrm>
            <a:off x="4142401" y="1848372"/>
            <a:ext cx="1471878" cy="246221"/>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Profundidad de bomba</a:t>
            </a:r>
          </a:p>
        </p:txBody>
      </p:sp>
      <p:cxnSp>
        <p:nvCxnSpPr>
          <p:cNvPr id="25" name="Conector recto de flecha 24">
            <a:extLst>
              <a:ext uri="{FF2B5EF4-FFF2-40B4-BE49-F238E27FC236}">
                <a16:creationId xmlns:a16="http://schemas.microsoft.com/office/drawing/2014/main" id="{32F16203-D2C4-439C-9020-17885E97EE5B}"/>
              </a:ext>
            </a:extLst>
          </p:cNvPr>
          <p:cNvCxnSpPr>
            <a:cxnSpLocks/>
          </p:cNvCxnSpPr>
          <p:nvPr/>
        </p:nvCxnSpPr>
        <p:spPr>
          <a:xfrm flipV="1">
            <a:off x="4871140" y="1570651"/>
            <a:ext cx="0" cy="2775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Conector recto de flecha 25">
            <a:extLst>
              <a:ext uri="{FF2B5EF4-FFF2-40B4-BE49-F238E27FC236}">
                <a16:creationId xmlns:a16="http://schemas.microsoft.com/office/drawing/2014/main" id="{D474365C-4621-4164-9931-A31E8975F310}"/>
              </a:ext>
            </a:extLst>
          </p:cNvPr>
          <p:cNvCxnSpPr>
            <a:cxnSpLocks/>
          </p:cNvCxnSpPr>
          <p:nvPr/>
        </p:nvCxnSpPr>
        <p:spPr>
          <a:xfrm flipV="1">
            <a:off x="2555776" y="3048481"/>
            <a:ext cx="9185" cy="171181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7" name="Conector recto de flecha 26">
            <a:extLst>
              <a:ext uri="{FF2B5EF4-FFF2-40B4-BE49-F238E27FC236}">
                <a16:creationId xmlns:a16="http://schemas.microsoft.com/office/drawing/2014/main" id="{036DEB59-5110-4E73-B8C3-F09628D8D8BE}"/>
              </a:ext>
            </a:extLst>
          </p:cNvPr>
          <p:cNvCxnSpPr>
            <a:cxnSpLocks/>
          </p:cNvCxnSpPr>
          <p:nvPr/>
        </p:nvCxnSpPr>
        <p:spPr>
          <a:xfrm>
            <a:off x="2555776" y="4745912"/>
            <a:ext cx="5566561" cy="1437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8" name="CuadroTexto 27">
            <a:extLst>
              <a:ext uri="{FF2B5EF4-FFF2-40B4-BE49-F238E27FC236}">
                <a16:creationId xmlns:a16="http://schemas.microsoft.com/office/drawing/2014/main" id="{2BA9BBCC-B835-46BC-B595-2B84972B080E}"/>
              </a:ext>
            </a:extLst>
          </p:cNvPr>
          <p:cNvSpPr txBox="1"/>
          <p:nvPr/>
        </p:nvSpPr>
        <p:spPr>
          <a:xfrm>
            <a:off x="7854490" y="4760426"/>
            <a:ext cx="6903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rPr>
              <a:t>Tiempo</a:t>
            </a:r>
            <a:endParaRPr kumimoji="0" lang="es-AR" sz="18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endParaRPr>
          </a:p>
        </p:txBody>
      </p:sp>
      <p:sp>
        <p:nvSpPr>
          <p:cNvPr id="29" name="CuadroTexto 28">
            <a:extLst>
              <a:ext uri="{FF2B5EF4-FFF2-40B4-BE49-F238E27FC236}">
                <a16:creationId xmlns:a16="http://schemas.microsoft.com/office/drawing/2014/main" id="{DF7C3642-03EB-44B3-9EC8-B8DAB19F38C9}"/>
              </a:ext>
            </a:extLst>
          </p:cNvPr>
          <p:cNvSpPr txBox="1"/>
          <p:nvPr/>
        </p:nvSpPr>
        <p:spPr>
          <a:xfrm rot="16200000">
            <a:off x="1844045" y="3844963"/>
            <a:ext cx="11464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Nivel de fluido</a:t>
            </a:r>
            <a:endParaRPr kumimoji="0" lang="es-AR" sz="18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pic>
        <p:nvPicPr>
          <p:cNvPr id="30" name="Imagen 29">
            <a:extLst>
              <a:ext uri="{FF2B5EF4-FFF2-40B4-BE49-F238E27FC236}">
                <a16:creationId xmlns:a16="http://schemas.microsoft.com/office/drawing/2014/main" id="{BBBF7838-07C5-4F05-B051-C36194F85D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6008" y="2969215"/>
            <a:ext cx="807420" cy="1850194"/>
          </a:xfrm>
          <a:prstGeom prst="rect">
            <a:avLst/>
          </a:prstGeom>
          <a:noFill/>
        </p:spPr>
      </p:pic>
      <p:sp>
        <p:nvSpPr>
          <p:cNvPr id="32" name="Forma libre: forma 31">
            <a:extLst>
              <a:ext uri="{FF2B5EF4-FFF2-40B4-BE49-F238E27FC236}">
                <a16:creationId xmlns:a16="http://schemas.microsoft.com/office/drawing/2014/main" id="{BBBFD7DC-2D72-469C-A38A-51D4B7E3B0F0}"/>
              </a:ext>
            </a:extLst>
          </p:cNvPr>
          <p:cNvSpPr/>
          <p:nvPr/>
        </p:nvSpPr>
        <p:spPr>
          <a:xfrm>
            <a:off x="2564961" y="3479876"/>
            <a:ext cx="5275880" cy="621264"/>
          </a:xfrm>
          <a:custGeom>
            <a:avLst/>
            <a:gdLst>
              <a:gd name="connsiteX0" fmla="*/ 0 w 5100507"/>
              <a:gd name="connsiteY0" fmla="*/ 327171 h 621264"/>
              <a:gd name="connsiteX1" fmla="*/ 947956 w 5100507"/>
              <a:gd name="connsiteY1" fmla="*/ 159391 h 621264"/>
              <a:gd name="connsiteX2" fmla="*/ 1434518 w 5100507"/>
              <a:gd name="connsiteY2" fmla="*/ 620785 h 621264"/>
              <a:gd name="connsiteX3" fmla="*/ 3204595 w 5100507"/>
              <a:gd name="connsiteY3" fmla="*/ 58723 h 621264"/>
              <a:gd name="connsiteX4" fmla="*/ 4110606 w 5100507"/>
              <a:gd name="connsiteY4" fmla="*/ 612396 h 621264"/>
              <a:gd name="connsiteX5" fmla="*/ 5100507 w 5100507"/>
              <a:gd name="connsiteY5" fmla="*/ 0 h 62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0507" h="621264">
                <a:moveTo>
                  <a:pt x="0" y="327171"/>
                </a:moveTo>
                <a:cubicBezTo>
                  <a:pt x="354435" y="218813"/>
                  <a:pt x="708870" y="110455"/>
                  <a:pt x="947956" y="159391"/>
                </a:cubicBezTo>
                <a:cubicBezTo>
                  <a:pt x="1187042" y="208327"/>
                  <a:pt x="1058412" y="637563"/>
                  <a:pt x="1434518" y="620785"/>
                </a:cubicBezTo>
                <a:cubicBezTo>
                  <a:pt x="1810624" y="604007"/>
                  <a:pt x="2758580" y="60121"/>
                  <a:pt x="3204595" y="58723"/>
                </a:cubicBezTo>
                <a:cubicBezTo>
                  <a:pt x="3650610" y="57325"/>
                  <a:pt x="3794621" y="622183"/>
                  <a:pt x="4110606" y="612396"/>
                </a:cubicBezTo>
                <a:cubicBezTo>
                  <a:pt x="4426591" y="602609"/>
                  <a:pt x="5059960" y="58723"/>
                  <a:pt x="5100507" y="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3" name="Conector recto 32">
            <a:extLst>
              <a:ext uri="{FF2B5EF4-FFF2-40B4-BE49-F238E27FC236}">
                <a16:creationId xmlns:a16="http://schemas.microsoft.com/office/drawing/2014/main" id="{09EE6014-A5A2-45A4-8400-44F8ECEBE567}"/>
              </a:ext>
            </a:extLst>
          </p:cNvPr>
          <p:cNvCxnSpPr>
            <a:stCxn id="32" idx="1"/>
          </p:cNvCxnSpPr>
          <p:nvPr/>
        </p:nvCxnSpPr>
        <p:spPr>
          <a:xfrm>
            <a:off x="3545511" y="3639267"/>
            <a:ext cx="165" cy="1121023"/>
          </a:xfrm>
          <a:prstGeom prst="line">
            <a:avLst/>
          </a:prstGeom>
          <a:ln>
            <a:solidFill>
              <a:schemeClr val="tx2"/>
            </a:solidFill>
            <a:prstDash val="dash"/>
          </a:ln>
        </p:spPr>
        <p:style>
          <a:lnRef idx="1">
            <a:schemeClr val="dk1"/>
          </a:lnRef>
          <a:fillRef idx="0">
            <a:schemeClr val="dk1"/>
          </a:fillRef>
          <a:effectRef idx="0">
            <a:schemeClr val="dk1"/>
          </a:effectRef>
          <a:fontRef idx="minor">
            <a:schemeClr val="tx1"/>
          </a:fontRef>
        </p:style>
      </p:cxnSp>
      <p:cxnSp>
        <p:nvCxnSpPr>
          <p:cNvPr id="34" name="Conector recto 33">
            <a:extLst>
              <a:ext uri="{FF2B5EF4-FFF2-40B4-BE49-F238E27FC236}">
                <a16:creationId xmlns:a16="http://schemas.microsoft.com/office/drawing/2014/main" id="{F6FB8A5F-BE4F-448F-BC61-4D71FA0834B9}"/>
              </a:ext>
            </a:extLst>
          </p:cNvPr>
          <p:cNvCxnSpPr>
            <a:cxnSpLocks/>
          </p:cNvCxnSpPr>
          <p:nvPr/>
        </p:nvCxnSpPr>
        <p:spPr>
          <a:xfrm>
            <a:off x="5991950" y="3563766"/>
            <a:ext cx="0" cy="1182146"/>
          </a:xfrm>
          <a:prstGeom prst="line">
            <a:avLst/>
          </a:prstGeom>
          <a:ln>
            <a:solidFill>
              <a:schemeClr val="tx2"/>
            </a:solidFill>
            <a:prstDash val="dash"/>
          </a:ln>
        </p:spPr>
        <p:style>
          <a:lnRef idx="1">
            <a:schemeClr val="dk1"/>
          </a:lnRef>
          <a:fillRef idx="0">
            <a:schemeClr val="dk1"/>
          </a:fillRef>
          <a:effectRef idx="0">
            <a:schemeClr val="dk1"/>
          </a:effectRef>
          <a:fontRef idx="minor">
            <a:schemeClr val="tx1"/>
          </a:fontRef>
        </p:style>
      </p:cxnSp>
      <p:cxnSp>
        <p:nvCxnSpPr>
          <p:cNvPr id="35" name="Conector recto 34">
            <a:extLst>
              <a:ext uri="{FF2B5EF4-FFF2-40B4-BE49-F238E27FC236}">
                <a16:creationId xmlns:a16="http://schemas.microsoft.com/office/drawing/2014/main" id="{D9E88ACC-FE40-4833-AB86-8CC4FA6ADDE8}"/>
              </a:ext>
            </a:extLst>
          </p:cNvPr>
          <p:cNvCxnSpPr>
            <a:cxnSpLocks/>
          </p:cNvCxnSpPr>
          <p:nvPr/>
        </p:nvCxnSpPr>
        <p:spPr>
          <a:xfrm>
            <a:off x="7511756" y="3771756"/>
            <a:ext cx="0" cy="974156"/>
          </a:xfrm>
          <a:prstGeom prst="line">
            <a:avLst/>
          </a:prstGeom>
          <a:ln>
            <a:solidFill>
              <a:schemeClr val="tx2"/>
            </a:solidFill>
            <a:prstDash val="dash"/>
          </a:ln>
        </p:spPr>
        <p:style>
          <a:lnRef idx="1">
            <a:schemeClr val="dk1"/>
          </a:lnRef>
          <a:fillRef idx="0">
            <a:schemeClr val="dk1"/>
          </a:fillRef>
          <a:effectRef idx="0">
            <a:schemeClr val="dk1"/>
          </a:effectRef>
          <a:fontRef idx="minor">
            <a:schemeClr val="tx1"/>
          </a:fontRef>
        </p:style>
      </p:cxnSp>
      <p:cxnSp>
        <p:nvCxnSpPr>
          <p:cNvPr id="36" name="Conector recto 35">
            <a:extLst>
              <a:ext uri="{FF2B5EF4-FFF2-40B4-BE49-F238E27FC236}">
                <a16:creationId xmlns:a16="http://schemas.microsoft.com/office/drawing/2014/main" id="{D4199645-284F-49A3-8186-13606C005537}"/>
              </a:ext>
            </a:extLst>
          </p:cNvPr>
          <p:cNvCxnSpPr/>
          <p:nvPr/>
        </p:nvCxnSpPr>
        <p:spPr>
          <a:xfrm>
            <a:off x="2555776" y="3974193"/>
            <a:ext cx="5285065" cy="0"/>
          </a:xfrm>
          <a:prstGeom prst="line">
            <a:avLst/>
          </a:prstGeom>
          <a:ln w="285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sp>
        <p:nvSpPr>
          <p:cNvPr id="37" name="CuadroTexto 36">
            <a:extLst>
              <a:ext uri="{FF2B5EF4-FFF2-40B4-BE49-F238E27FC236}">
                <a16:creationId xmlns:a16="http://schemas.microsoft.com/office/drawing/2014/main" id="{A6BA480E-C945-4188-A890-2F4236DAF82D}"/>
              </a:ext>
            </a:extLst>
          </p:cNvPr>
          <p:cNvSpPr txBox="1"/>
          <p:nvPr/>
        </p:nvSpPr>
        <p:spPr>
          <a:xfrm>
            <a:off x="5119414" y="2983339"/>
            <a:ext cx="801677" cy="246221"/>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Realidad</a:t>
            </a:r>
          </a:p>
        </p:txBody>
      </p:sp>
      <p:cxnSp>
        <p:nvCxnSpPr>
          <p:cNvPr id="38" name="Conector recto de flecha 37">
            <a:extLst>
              <a:ext uri="{FF2B5EF4-FFF2-40B4-BE49-F238E27FC236}">
                <a16:creationId xmlns:a16="http://schemas.microsoft.com/office/drawing/2014/main" id="{FCA46682-69DD-4408-BECF-DDE44E9F1F04}"/>
              </a:ext>
            </a:extLst>
          </p:cNvPr>
          <p:cNvCxnSpPr>
            <a:cxnSpLocks/>
            <a:stCxn id="37" idx="2"/>
          </p:cNvCxnSpPr>
          <p:nvPr/>
        </p:nvCxnSpPr>
        <p:spPr>
          <a:xfrm>
            <a:off x="5520253" y="3229560"/>
            <a:ext cx="0" cy="334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CuadroTexto 38">
            <a:extLst>
              <a:ext uri="{FF2B5EF4-FFF2-40B4-BE49-F238E27FC236}">
                <a16:creationId xmlns:a16="http://schemas.microsoft.com/office/drawing/2014/main" id="{B48BBECA-80CA-4A53-8FCC-226A1AD8A63D}"/>
              </a:ext>
            </a:extLst>
          </p:cNvPr>
          <p:cNvSpPr txBox="1"/>
          <p:nvPr/>
        </p:nvSpPr>
        <p:spPr>
          <a:xfrm>
            <a:off x="6031423" y="4386916"/>
            <a:ext cx="1461283" cy="24622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Profundidad de bomba</a:t>
            </a:r>
          </a:p>
        </p:txBody>
      </p:sp>
      <p:cxnSp>
        <p:nvCxnSpPr>
          <p:cNvPr id="40" name="Conector recto de flecha 39">
            <a:extLst>
              <a:ext uri="{FF2B5EF4-FFF2-40B4-BE49-F238E27FC236}">
                <a16:creationId xmlns:a16="http://schemas.microsoft.com/office/drawing/2014/main" id="{D5470E87-E822-4147-A9FF-2FC75585B990}"/>
              </a:ext>
            </a:extLst>
          </p:cNvPr>
          <p:cNvCxnSpPr>
            <a:cxnSpLocks/>
          </p:cNvCxnSpPr>
          <p:nvPr/>
        </p:nvCxnSpPr>
        <p:spPr>
          <a:xfrm flipV="1">
            <a:off x="6187179" y="4016122"/>
            <a:ext cx="0" cy="3684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Rectángulo 43">
            <a:extLst>
              <a:ext uri="{FF2B5EF4-FFF2-40B4-BE49-F238E27FC236}">
                <a16:creationId xmlns:a16="http://schemas.microsoft.com/office/drawing/2014/main" id="{DE55082D-8586-44BC-97E8-EF7621F95E9D}"/>
              </a:ext>
            </a:extLst>
          </p:cNvPr>
          <p:cNvSpPr/>
          <p:nvPr/>
        </p:nvSpPr>
        <p:spPr>
          <a:xfrm>
            <a:off x="7596336" y="480399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45" name="CuadroTexto 44">
            <a:extLst>
              <a:ext uri="{FF2B5EF4-FFF2-40B4-BE49-F238E27FC236}">
                <a16:creationId xmlns:a16="http://schemas.microsoft.com/office/drawing/2014/main" id="{7D1495BA-CB72-43BD-AA61-0032D39C8A81}"/>
              </a:ext>
            </a:extLst>
          </p:cNvPr>
          <p:cNvSpPr txBox="1"/>
          <p:nvPr/>
        </p:nvSpPr>
        <p:spPr>
          <a:xfrm>
            <a:off x="7442040" y="4827730"/>
            <a:ext cx="6903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rPr>
              <a:t>Tiempo</a:t>
            </a:r>
            <a:endParaRPr kumimoji="0" lang="es-AR" sz="18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endParaRPr>
          </a:p>
        </p:txBody>
      </p:sp>
      <p:sp>
        <p:nvSpPr>
          <p:cNvPr id="46" name="Text Placeholder 25">
            <a:extLst>
              <a:ext uri="{FF2B5EF4-FFF2-40B4-BE49-F238E27FC236}">
                <a16:creationId xmlns:a16="http://schemas.microsoft.com/office/drawing/2014/main" id="{C7A2ECD0-52E0-4B60-B926-82086B4A04CA}"/>
              </a:ext>
            </a:extLst>
          </p:cNvPr>
          <p:cNvSpPr>
            <a:spLocks noGrp="1"/>
          </p:cNvSpPr>
          <p:nvPr>
            <p:ph type="body" sz="quarter" idx="57"/>
          </p:nvPr>
        </p:nvSpPr>
        <p:spPr>
          <a:xfrm rot="16200000">
            <a:off x="-345155" y="2379043"/>
            <a:ext cx="2035939" cy="419154"/>
          </a:xfrm>
        </p:spPr>
        <p:txBody>
          <a:bodyPr/>
          <a:lstStyle/>
          <a:p>
            <a:r>
              <a:rPr lang="es-ES" dirty="0">
                <a:solidFill>
                  <a:srgbClr val="00B050"/>
                </a:solidFill>
              </a:rPr>
              <a:t>Edge Speaker VS ECOMETRO</a:t>
            </a:r>
          </a:p>
        </p:txBody>
      </p:sp>
      <p:grpSp>
        <p:nvGrpSpPr>
          <p:cNvPr id="2" name="169 Grupo">
            <a:extLst>
              <a:ext uri="{FF2B5EF4-FFF2-40B4-BE49-F238E27FC236}">
                <a16:creationId xmlns:a16="http://schemas.microsoft.com/office/drawing/2014/main" id="{A3CBB383-5918-9D5A-7DC5-548883B70514}"/>
              </a:ext>
            </a:extLst>
          </p:cNvPr>
          <p:cNvGrpSpPr/>
          <p:nvPr/>
        </p:nvGrpSpPr>
        <p:grpSpPr>
          <a:xfrm>
            <a:off x="8340227" y="4885206"/>
            <a:ext cx="647958" cy="163750"/>
            <a:chOff x="363008" y="2848018"/>
            <a:chExt cx="958467" cy="237166"/>
          </a:xfrm>
          <a:solidFill>
            <a:srgbClr val="0451E4"/>
          </a:solidFill>
        </p:grpSpPr>
        <p:sp>
          <p:nvSpPr>
            <p:cNvPr id="4" name="Freeform 12">
              <a:extLst>
                <a:ext uri="{FF2B5EF4-FFF2-40B4-BE49-F238E27FC236}">
                  <a16:creationId xmlns:a16="http://schemas.microsoft.com/office/drawing/2014/main" id="{EEA922ED-ACA6-A103-922B-78B03AD1A4DE}"/>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5" name="Freeform 14">
              <a:extLst>
                <a:ext uri="{FF2B5EF4-FFF2-40B4-BE49-F238E27FC236}">
                  <a16:creationId xmlns:a16="http://schemas.microsoft.com/office/drawing/2014/main" id="{BB32BD29-A23E-9A0B-7371-FDB742595F4D}"/>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7" name="Freeform 17">
              <a:extLst>
                <a:ext uri="{FF2B5EF4-FFF2-40B4-BE49-F238E27FC236}">
                  <a16:creationId xmlns:a16="http://schemas.microsoft.com/office/drawing/2014/main" id="{70A137E9-D853-2CBD-2BF3-D017ADF7B67B}"/>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31" name="Imagen 30">
            <a:extLst>
              <a:ext uri="{FF2B5EF4-FFF2-40B4-BE49-F238E27FC236}">
                <a16:creationId xmlns:a16="http://schemas.microsoft.com/office/drawing/2014/main" id="{636714E4-C253-0577-1531-90763CA45232}"/>
              </a:ext>
            </a:extLst>
          </p:cNvPr>
          <p:cNvPicPr>
            <a:picLocks noChangeAspect="1"/>
          </p:cNvPicPr>
          <p:nvPr/>
        </p:nvPicPr>
        <p:blipFill>
          <a:blip r:embed="rId5"/>
          <a:stretch>
            <a:fillRect/>
          </a:stretch>
        </p:blipFill>
        <p:spPr>
          <a:xfrm>
            <a:off x="0" y="-20538"/>
            <a:ext cx="9144000" cy="630211"/>
          </a:xfrm>
          <a:prstGeom prst="rect">
            <a:avLst/>
          </a:prstGeom>
        </p:spPr>
      </p:pic>
    </p:spTree>
    <p:extLst>
      <p:ext uri="{BB962C8B-B14F-4D97-AF65-F5344CB8AC3E}">
        <p14:creationId xmlns:p14="http://schemas.microsoft.com/office/powerpoint/2010/main" val="1166284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AB1CE8C0-E2EF-498F-8B17-E05159E99C03}"/>
              </a:ext>
            </a:extLst>
          </p:cNvPr>
          <p:cNvSpPr txBox="1"/>
          <p:nvPr/>
        </p:nvSpPr>
        <p:spPr>
          <a:xfrm>
            <a:off x="16590823" y="2327373"/>
            <a:ext cx="6903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rPr>
              <a:t>Tiempo</a:t>
            </a:r>
            <a:endParaRPr kumimoji="0" lang="es-AR" sz="18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endParaRPr>
          </a:p>
        </p:txBody>
      </p:sp>
      <p:sp>
        <p:nvSpPr>
          <p:cNvPr id="9" name="CuadroTexto 8">
            <a:extLst>
              <a:ext uri="{FF2B5EF4-FFF2-40B4-BE49-F238E27FC236}">
                <a16:creationId xmlns:a16="http://schemas.microsoft.com/office/drawing/2014/main" id="{2EFA3787-34A0-4D70-AC61-AA4354B679DC}"/>
              </a:ext>
            </a:extLst>
          </p:cNvPr>
          <p:cNvSpPr txBox="1"/>
          <p:nvPr/>
        </p:nvSpPr>
        <p:spPr>
          <a:xfrm rot="16200000">
            <a:off x="11077665" y="1323014"/>
            <a:ext cx="114646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Nivel de fluido</a:t>
            </a:r>
            <a:endParaRPr kumimoji="0" lang="es-AR" sz="18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cxnSp>
        <p:nvCxnSpPr>
          <p:cNvPr id="12" name="Conector recto de flecha 11">
            <a:extLst>
              <a:ext uri="{FF2B5EF4-FFF2-40B4-BE49-F238E27FC236}">
                <a16:creationId xmlns:a16="http://schemas.microsoft.com/office/drawing/2014/main" id="{54F273F7-B64D-4569-8B9D-D9EEC821012C}"/>
              </a:ext>
            </a:extLst>
          </p:cNvPr>
          <p:cNvCxnSpPr>
            <a:cxnSpLocks/>
          </p:cNvCxnSpPr>
          <p:nvPr/>
        </p:nvCxnSpPr>
        <p:spPr>
          <a:xfrm flipH="1" flipV="1">
            <a:off x="11829610" y="599294"/>
            <a:ext cx="1398" cy="166651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3" name="object 8">
            <a:extLst>
              <a:ext uri="{FF2B5EF4-FFF2-40B4-BE49-F238E27FC236}">
                <a16:creationId xmlns:a16="http://schemas.microsoft.com/office/drawing/2014/main" id="{63828BD8-F04F-4706-9780-98506F1B26F8}"/>
              </a:ext>
            </a:extLst>
          </p:cNvPr>
          <p:cNvSpPr/>
          <p:nvPr/>
        </p:nvSpPr>
        <p:spPr>
          <a:xfrm>
            <a:off x="10599048" y="689277"/>
            <a:ext cx="807719" cy="146685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4" name="Conector recto 13">
            <a:extLst>
              <a:ext uri="{FF2B5EF4-FFF2-40B4-BE49-F238E27FC236}">
                <a16:creationId xmlns:a16="http://schemas.microsoft.com/office/drawing/2014/main" id="{4809417D-7470-4DA3-AD3F-80D5AB4FA6BB}"/>
              </a:ext>
            </a:extLst>
          </p:cNvPr>
          <p:cNvCxnSpPr/>
          <p:nvPr/>
        </p:nvCxnSpPr>
        <p:spPr>
          <a:xfrm>
            <a:off x="12778320" y="1125918"/>
            <a:ext cx="165" cy="1121023"/>
          </a:xfrm>
          <a:prstGeom prst="line">
            <a:avLst/>
          </a:prstGeom>
          <a:ln w="28575">
            <a:solidFill>
              <a:schemeClr val="tx2"/>
            </a:solidFill>
            <a:prstDash val="solid"/>
          </a:ln>
        </p:spPr>
        <p:style>
          <a:lnRef idx="1">
            <a:schemeClr val="dk1"/>
          </a:lnRef>
          <a:fillRef idx="0">
            <a:schemeClr val="dk1"/>
          </a:fillRef>
          <a:effectRef idx="0">
            <a:schemeClr val="dk1"/>
          </a:effectRef>
          <a:fontRef idx="minor">
            <a:schemeClr val="tx1"/>
          </a:fontRef>
        </p:style>
      </p:cxnSp>
      <p:cxnSp>
        <p:nvCxnSpPr>
          <p:cNvPr id="15" name="Conector recto 14">
            <a:extLst>
              <a:ext uri="{FF2B5EF4-FFF2-40B4-BE49-F238E27FC236}">
                <a16:creationId xmlns:a16="http://schemas.microsoft.com/office/drawing/2014/main" id="{6AF0EE9E-EFCF-423E-8F59-47A942D39C7E}"/>
              </a:ext>
            </a:extLst>
          </p:cNvPr>
          <p:cNvCxnSpPr>
            <a:cxnSpLocks/>
          </p:cNvCxnSpPr>
          <p:nvPr/>
        </p:nvCxnSpPr>
        <p:spPr>
          <a:xfrm>
            <a:off x="15224760" y="1059355"/>
            <a:ext cx="0" cy="1218805"/>
          </a:xfrm>
          <a:prstGeom prst="line">
            <a:avLst/>
          </a:prstGeom>
          <a:ln w="28575">
            <a:solidFill>
              <a:schemeClr val="tx2"/>
            </a:solidFill>
            <a:prstDash val="solid"/>
          </a:ln>
        </p:spPr>
        <p:style>
          <a:lnRef idx="1">
            <a:schemeClr val="dk1"/>
          </a:lnRef>
          <a:fillRef idx="0">
            <a:schemeClr val="dk1"/>
          </a:fillRef>
          <a:effectRef idx="0">
            <a:schemeClr val="dk1"/>
          </a:effectRef>
          <a:fontRef idx="minor">
            <a:schemeClr val="tx1"/>
          </a:fontRef>
        </p:style>
      </p:cxnSp>
      <p:cxnSp>
        <p:nvCxnSpPr>
          <p:cNvPr id="16" name="Conector recto de flecha 15">
            <a:extLst>
              <a:ext uri="{FF2B5EF4-FFF2-40B4-BE49-F238E27FC236}">
                <a16:creationId xmlns:a16="http://schemas.microsoft.com/office/drawing/2014/main" id="{D664358C-686F-4C49-8E43-A50044D543E5}"/>
              </a:ext>
            </a:extLst>
          </p:cNvPr>
          <p:cNvCxnSpPr>
            <a:cxnSpLocks/>
          </p:cNvCxnSpPr>
          <p:nvPr/>
        </p:nvCxnSpPr>
        <p:spPr>
          <a:xfrm>
            <a:off x="12778320" y="2459079"/>
            <a:ext cx="244644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7" name="CuadroTexto 16">
            <a:extLst>
              <a:ext uri="{FF2B5EF4-FFF2-40B4-BE49-F238E27FC236}">
                <a16:creationId xmlns:a16="http://schemas.microsoft.com/office/drawing/2014/main" id="{AC71E8A7-FB86-4CFA-9596-E25B584EA3D1}"/>
              </a:ext>
            </a:extLst>
          </p:cNvPr>
          <p:cNvSpPr txBox="1"/>
          <p:nvPr/>
        </p:nvSpPr>
        <p:spPr>
          <a:xfrm>
            <a:off x="12778320" y="2464973"/>
            <a:ext cx="25419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Dias, semanas, meses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entre mediciones</a:t>
            </a:r>
          </a:p>
        </p:txBody>
      </p:sp>
      <p:cxnSp>
        <p:nvCxnSpPr>
          <p:cNvPr id="18" name="Conector recto 17">
            <a:extLst>
              <a:ext uri="{FF2B5EF4-FFF2-40B4-BE49-F238E27FC236}">
                <a16:creationId xmlns:a16="http://schemas.microsoft.com/office/drawing/2014/main" id="{AAE33E75-767F-488F-B3F8-6D5DB2EBD90F}"/>
              </a:ext>
            </a:extLst>
          </p:cNvPr>
          <p:cNvCxnSpPr/>
          <p:nvPr/>
        </p:nvCxnSpPr>
        <p:spPr>
          <a:xfrm>
            <a:off x="11797771" y="1486561"/>
            <a:ext cx="5285065" cy="0"/>
          </a:xfrm>
          <a:prstGeom prst="line">
            <a:avLst/>
          </a:prstGeom>
          <a:ln w="285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6D543E45-E8DC-45DD-A046-3144A7A40BEF}"/>
              </a:ext>
            </a:extLst>
          </p:cNvPr>
          <p:cNvCxnSpPr>
            <a:cxnSpLocks/>
          </p:cNvCxnSpPr>
          <p:nvPr/>
        </p:nvCxnSpPr>
        <p:spPr>
          <a:xfrm>
            <a:off x="16744566" y="1307038"/>
            <a:ext cx="0" cy="971122"/>
          </a:xfrm>
          <a:prstGeom prst="line">
            <a:avLst/>
          </a:prstGeom>
          <a:ln w="28575">
            <a:solidFill>
              <a:schemeClr val="tx2"/>
            </a:solidFill>
            <a:prstDash val="solid"/>
          </a:ln>
        </p:spPr>
        <p:style>
          <a:lnRef idx="1">
            <a:schemeClr val="dk1"/>
          </a:lnRef>
          <a:fillRef idx="0">
            <a:schemeClr val="dk1"/>
          </a:fillRef>
          <a:effectRef idx="0">
            <a:schemeClr val="dk1"/>
          </a:effectRef>
          <a:fontRef idx="minor">
            <a:schemeClr val="tx1"/>
          </a:fontRef>
        </p:style>
      </p:cxnSp>
      <p:sp>
        <p:nvSpPr>
          <p:cNvPr id="20" name="Forma libre: forma 19">
            <a:extLst>
              <a:ext uri="{FF2B5EF4-FFF2-40B4-BE49-F238E27FC236}">
                <a16:creationId xmlns:a16="http://schemas.microsoft.com/office/drawing/2014/main" id="{029553AA-93D8-4AF2-A8EB-A7BA091EBFB5}"/>
              </a:ext>
            </a:extLst>
          </p:cNvPr>
          <p:cNvSpPr/>
          <p:nvPr/>
        </p:nvSpPr>
        <p:spPr>
          <a:xfrm>
            <a:off x="11805363" y="1057797"/>
            <a:ext cx="4957894" cy="260216"/>
          </a:xfrm>
          <a:custGeom>
            <a:avLst/>
            <a:gdLst>
              <a:gd name="connsiteX0" fmla="*/ 0 w 4957894"/>
              <a:gd name="connsiteY0" fmla="*/ 58881 h 260216"/>
              <a:gd name="connsiteX1" fmla="*/ 981512 w 4957894"/>
              <a:gd name="connsiteY1" fmla="*/ 58881 h 260216"/>
              <a:gd name="connsiteX2" fmla="*/ 3431098 w 4957894"/>
              <a:gd name="connsiteY2" fmla="*/ 8547 h 260216"/>
              <a:gd name="connsiteX3" fmla="*/ 4957894 w 4957894"/>
              <a:gd name="connsiteY3" fmla="*/ 260216 h 260216"/>
            </a:gdLst>
            <a:ahLst/>
            <a:cxnLst>
              <a:cxn ang="0">
                <a:pos x="connsiteX0" y="connsiteY0"/>
              </a:cxn>
              <a:cxn ang="0">
                <a:pos x="connsiteX1" y="connsiteY1"/>
              </a:cxn>
              <a:cxn ang="0">
                <a:pos x="connsiteX2" y="connsiteY2"/>
              </a:cxn>
              <a:cxn ang="0">
                <a:pos x="connsiteX3" y="connsiteY3"/>
              </a:cxn>
            </a:cxnLst>
            <a:rect l="l" t="t" r="r" b="b"/>
            <a:pathLst>
              <a:path w="4957894" h="260216">
                <a:moveTo>
                  <a:pt x="0" y="58881"/>
                </a:moveTo>
                <a:cubicBezTo>
                  <a:pt x="204831" y="63075"/>
                  <a:pt x="981512" y="58881"/>
                  <a:pt x="981512" y="58881"/>
                </a:cubicBezTo>
                <a:cubicBezTo>
                  <a:pt x="1553362" y="50492"/>
                  <a:pt x="2768368" y="-25009"/>
                  <a:pt x="3431098" y="8547"/>
                </a:cubicBezTo>
                <a:cubicBezTo>
                  <a:pt x="4093828" y="42103"/>
                  <a:pt x="4682456" y="240642"/>
                  <a:pt x="4957894" y="260216"/>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1" name="Conector recto de flecha 20">
            <a:extLst>
              <a:ext uri="{FF2B5EF4-FFF2-40B4-BE49-F238E27FC236}">
                <a16:creationId xmlns:a16="http://schemas.microsoft.com/office/drawing/2014/main" id="{90D710B1-A9D1-4418-A4EA-DF5A26AA2692}"/>
              </a:ext>
            </a:extLst>
          </p:cNvPr>
          <p:cNvCxnSpPr>
            <a:cxnSpLocks/>
          </p:cNvCxnSpPr>
          <p:nvPr/>
        </p:nvCxnSpPr>
        <p:spPr>
          <a:xfrm>
            <a:off x="11789984" y="2263042"/>
            <a:ext cx="549115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2" name="CuadroTexto 21">
            <a:extLst>
              <a:ext uri="{FF2B5EF4-FFF2-40B4-BE49-F238E27FC236}">
                <a16:creationId xmlns:a16="http://schemas.microsoft.com/office/drawing/2014/main" id="{616056ED-452A-4172-894E-C0F7B41F4D63}"/>
              </a:ext>
            </a:extLst>
          </p:cNvPr>
          <p:cNvSpPr txBox="1"/>
          <p:nvPr/>
        </p:nvSpPr>
        <p:spPr>
          <a:xfrm>
            <a:off x="14352224" y="570012"/>
            <a:ext cx="801677" cy="246221"/>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Aparente</a:t>
            </a:r>
          </a:p>
        </p:txBody>
      </p:sp>
      <p:cxnSp>
        <p:nvCxnSpPr>
          <p:cNvPr id="23" name="Conector recto de flecha 22">
            <a:extLst>
              <a:ext uri="{FF2B5EF4-FFF2-40B4-BE49-F238E27FC236}">
                <a16:creationId xmlns:a16="http://schemas.microsoft.com/office/drawing/2014/main" id="{FABDC815-4F4C-48CA-AE28-9F157E49C61F}"/>
              </a:ext>
            </a:extLst>
          </p:cNvPr>
          <p:cNvCxnSpPr>
            <a:cxnSpLocks/>
            <a:stCxn id="22" idx="2"/>
          </p:cNvCxnSpPr>
          <p:nvPr/>
        </p:nvCxnSpPr>
        <p:spPr>
          <a:xfrm flipH="1">
            <a:off x="14753062" y="816233"/>
            <a:ext cx="1" cy="2415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CuadroTexto 23">
            <a:extLst>
              <a:ext uri="{FF2B5EF4-FFF2-40B4-BE49-F238E27FC236}">
                <a16:creationId xmlns:a16="http://schemas.microsoft.com/office/drawing/2014/main" id="{B691012D-BB64-4CB2-8789-88F0EB9C1CC0}"/>
              </a:ext>
            </a:extLst>
          </p:cNvPr>
          <p:cNvSpPr txBox="1"/>
          <p:nvPr/>
        </p:nvSpPr>
        <p:spPr>
          <a:xfrm>
            <a:off x="13291724" y="1792746"/>
            <a:ext cx="1471878" cy="246221"/>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Profundidad de bomba</a:t>
            </a:r>
          </a:p>
        </p:txBody>
      </p:sp>
      <p:cxnSp>
        <p:nvCxnSpPr>
          <p:cNvPr id="25" name="Conector recto de flecha 24">
            <a:extLst>
              <a:ext uri="{FF2B5EF4-FFF2-40B4-BE49-F238E27FC236}">
                <a16:creationId xmlns:a16="http://schemas.microsoft.com/office/drawing/2014/main" id="{32F16203-D2C4-439C-9020-17885E97EE5B}"/>
              </a:ext>
            </a:extLst>
          </p:cNvPr>
          <p:cNvCxnSpPr>
            <a:cxnSpLocks/>
          </p:cNvCxnSpPr>
          <p:nvPr/>
        </p:nvCxnSpPr>
        <p:spPr>
          <a:xfrm flipV="1">
            <a:off x="14020463" y="1515025"/>
            <a:ext cx="0" cy="2775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Conector recto de flecha 25">
            <a:extLst>
              <a:ext uri="{FF2B5EF4-FFF2-40B4-BE49-F238E27FC236}">
                <a16:creationId xmlns:a16="http://schemas.microsoft.com/office/drawing/2014/main" id="{D474365C-4621-4164-9931-A31E8975F310}"/>
              </a:ext>
            </a:extLst>
          </p:cNvPr>
          <p:cNvCxnSpPr>
            <a:cxnSpLocks/>
          </p:cNvCxnSpPr>
          <p:nvPr/>
        </p:nvCxnSpPr>
        <p:spPr>
          <a:xfrm flipV="1">
            <a:off x="11705099" y="2992855"/>
            <a:ext cx="9185" cy="171181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7" name="Conector recto de flecha 26">
            <a:extLst>
              <a:ext uri="{FF2B5EF4-FFF2-40B4-BE49-F238E27FC236}">
                <a16:creationId xmlns:a16="http://schemas.microsoft.com/office/drawing/2014/main" id="{036DEB59-5110-4E73-B8C3-F09628D8D8BE}"/>
              </a:ext>
            </a:extLst>
          </p:cNvPr>
          <p:cNvCxnSpPr>
            <a:cxnSpLocks/>
          </p:cNvCxnSpPr>
          <p:nvPr/>
        </p:nvCxnSpPr>
        <p:spPr>
          <a:xfrm>
            <a:off x="11705099" y="4690286"/>
            <a:ext cx="5566561" cy="1437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9" name="CuadroTexto 28">
            <a:extLst>
              <a:ext uri="{FF2B5EF4-FFF2-40B4-BE49-F238E27FC236}">
                <a16:creationId xmlns:a16="http://schemas.microsoft.com/office/drawing/2014/main" id="{DF7C3642-03EB-44B3-9EC8-B8DAB19F38C9}"/>
              </a:ext>
            </a:extLst>
          </p:cNvPr>
          <p:cNvSpPr txBox="1"/>
          <p:nvPr/>
        </p:nvSpPr>
        <p:spPr>
          <a:xfrm rot="16200000">
            <a:off x="10993368" y="3789337"/>
            <a:ext cx="11464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Nivel de fluido</a:t>
            </a:r>
            <a:endParaRPr kumimoji="0" lang="es-AR" sz="18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pic>
        <p:nvPicPr>
          <p:cNvPr id="30" name="Imagen 29">
            <a:extLst>
              <a:ext uri="{FF2B5EF4-FFF2-40B4-BE49-F238E27FC236}">
                <a16:creationId xmlns:a16="http://schemas.microsoft.com/office/drawing/2014/main" id="{BBBF7838-07C5-4F05-B051-C36194F85D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5331" y="2913589"/>
            <a:ext cx="807420" cy="1850194"/>
          </a:xfrm>
          <a:prstGeom prst="rect">
            <a:avLst/>
          </a:prstGeom>
          <a:noFill/>
        </p:spPr>
      </p:pic>
      <p:sp>
        <p:nvSpPr>
          <p:cNvPr id="32" name="Forma libre: forma 31">
            <a:extLst>
              <a:ext uri="{FF2B5EF4-FFF2-40B4-BE49-F238E27FC236}">
                <a16:creationId xmlns:a16="http://schemas.microsoft.com/office/drawing/2014/main" id="{BBBFD7DC-2D72-469C-A38A-51D4B7E3B0F0}"/>
              </a:ext>
            </a:extLst>
          </p:cNvPr>
          <p:cNvSpPr/>
          <p:nvPr/>
        </p:nvSpPr>
        <p:spPr>
          <a:xfrm>
            <a:off x="11714284" y="3424250"/>
            <a:ext cx="5275880" cy="621264"/>
          </a:xfrm>
          <a:custGeom>
            <a:avLst/>
            <a:gdLst>
              <a:gd name="connsiteX0" fmla="*/ 0 w 5100507"/>
              <a:gd name="connsiteY0" fmla="*/ 327171 h 621264"/>
              <a:gd name="connsiteX1" fmla="*/ 947956 w 5100507"/>
              <a:gd name="connsiteY1" fmla="*/ 159391 h 621264"/>
              <a:gd name="connsiteX2" fmla="*/ 1434518 w 5100507"/>
              <a:gd name="connsiteY2" fmla="*/ 620785 h 621264"/>
              <a:gd name="connsiteX3" fmla="*/ 3204595 w 5100507"/>
              <a:gd name="connsiteY3" fmla="*/ 58723 h 621264"/>
              <a:gd name="connsiteX4" fmla="*/ 4110606 w 5100507"/>
              <a:gd name="connsiteY4" fmla="*/ 612396 h 621264"/>
              <a:gd name="connsiteX5" fmla="*/ 5100507 w 5100507"/>
              <a:gd name="connsiteY5" fmla="*/ 0 h 62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0507" h="621264">
                <a:moveTo>
                  <a:pt x="0" y="327171"/>
                </a:moveTo>
                <a:cubicBezTo>
                  <a:pt x="354435" y="218813"/>
                  <a:pt x="708870" y="110455"/>
                  <a:pt x="947956" y="159391"/>
                </a:cubicBezTo>
                <a:cubicBezTo>
                  <a:pt x="1187042" y="208327"/>
                  <a:pt x="1058412" y="637563"/>
                  <a:pt x="1434518" y="620785"/>
                </a:cubicBezTo>
                <a:cubicBezTo>
                  <a:pt x="1810624" y="604007"/>
                  <a:pt x="2758580" y="60121"/>
                  <a:pt x="3204595" y="58723"/>
                </a:cubicBezTo>
                <a:cubicBezTo>
                  <a:pt x="3650610" y="57325"/>
                  <a:pt x="3794621" y="622183"/>
                  <a:pt x="4110606" y="612396"/>
                </a:cubicBezTo>
                <a:cubicBezTo>
                  <a:pt x="4426591" y="602609"/>
                  <a:pt x="5059960" y="58723"/>
                  <a:pt x="5100507" y="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3" name="Conector recto 32">
            <a:extLst>
              <a:ext uri="{FF2B5EF4-FFF2-40B4-BE49-F238E27FC236}">
                <a16:creationId xmlns:a16="http://schemas.microsoft.com/office/drawing/2014/main" id="{09EE6014-A5A2-45A4-8400-44F8ECEBE567}"/>
              </a:ext>
            </a:extLst>
          </p:cNvPr>
          <p:cNvCxnSpPr>
            <a:stCxn id="32" idx="1"/>
          </p:cNvCxnSpPr>
          <p:nvPr/>
        </p:nvCxnSpPr>
        <p:spPr>
          <a:xfrm>
            <a:off x="12694834" y="3583641"/>
            <a:ext cx="165" cy="1121023"/>
          </a:xfrm>
          <a:prstGeom prst="line">
            <a:avLst/>
          </a:prstGeom>
          <a:ln>
            <a:solidFill>
              <a:schemeClr val="tx2"/>
            </a:solidFill>
            <a:prstDash val="dash"/>
          </a:ln>
        </p:spPr>
        <p:style>
          <a:lnRef idx="1">
            <a:schemeClr val="dk1"/>
          </a:lnRef>
          <a:fillRef idx="0">
            <a:schemeClr val="dk1"/>
          </a:fillRef>
          <a:effectRef idx="0">
            <a:schemeClr val="dk1"/>
          </a:effectRef>
          <a:fontRef idx="minor">
            <a:schemeClr val="tx1"/>
          </a:fontRef>
        </p:style>
      </p:cxnSp>
      <p:cxnSp>
        <p:nvCxnSpPr>
          <p:cNvPr id="34" name="Conector recto 33">
            <a:extLst>
              <a:ext uri="{FF2B5EF4-FFF2-40B4-BE49-F238E27FC236}">
                <a16:creationId xmlns:a16="http://schemas.microsoft.com/office/drawing/2014/main" id="{F6FB8A5F-BE4F-448F-BC61-4D71FA0834B9}"/>
              </a:ext>
            </a:extLst>
          </p:cNvPr>
          <p:cNvCxnSpPr>
            <a:cxnSpLocks/>
          </p:cNvCxnSpPr>
          <p:nvPr/>
        </p:nvCxnSpPr>
        <p:spPr>
          <a:xfrm>
            <a:off x="15141273" y="3508140"/>
            <a:ext cx="0" cy="1182146"/>
          </a:xfrm>
          <a:prstGeom prst="line">
            <a:avLst/>
          </a:prstGeom>
          <a:ln>
            <a:solidFill>
              <a:schemeClr val="tx2"/>
            </a:solidFill>
            <a:prstDash val="dash"/>
          </a:ln>
        </p:spPr>
        <p:style>
          <a:lnRef idx="1">
            <a:schemeClr val="dk1"/>
          </a:lnRef>
          <a:fillRef idx="0">
            <a:schemeClr val="dk1"/>
          </a:fillRef>
          <a:effectRef idx="0">
            <a:schemeClr val="dk1"/>
          </a:effectRef>
          <a:fontRef idx="minor">
            <a:schemeClr val="tx1"/>
          </a:fontRef>
        </p:style>
      </p:cxnSp>
      <p:cxnSp>
        <p:nvCxnSpPr>
          <p:cNvPr id="35" name="Conector recto 34">
            <a:extLst>
              <a:ext uri="{FF2B5EF4-FFF2-40B4-BE49-F238E27FC236}">
                <a16:creationId xmlns:a16="http://schemas.microsoft.com/office/drawing/2014/main" id="{D9E88ACC-FE40-4833-AB86-8CC4FA6ADDE8}"/>
              </a:ext>
            </a:extLst>
          </p:cNvPr>
          <p:cNvCxnSpPr>
            <a:cxnSpLocks/>
          </p:cNvCxnSpPr>
          <p:nvPr/>
        </p:nvCxnSpPr>
        <p:spPr>
          <a:xfrm>
            <a:off x="16661079" y="3716130"/>
            <a:ext cx="0" cy="974156"/>
          </a:xfrm>
          <a:prstGeom prst="line">
            <a:avLst/>
          </a:prstGeom>
          <a:ln>
            <a:solidFill>
              <a:schemeClr val="tx2"/>
            </a:solidFill>
            <a:prstDash val="dash"/>
          </a:ln>
        </p:spPr>
        <p:style>
          <a:lnRef idx="1">
            <a:schemeClr val="dk1"/>
          </a:lnRef>
          <a:fillRef idx="0">
            <a:schemeClr val="dk1"/>
          </a:fillRef>
          <a:effectRef idx="0">
            <a:schemeClr val="dk1"/>
          </a:effectRef>
          <a:fontRef idx="minor">
            <a:schemeClr val="tx1"/>
          </a:fontRef>
        </p:style>
      </p:cxnSp>
      <p:cxnSp>
        <p:nvCxnSpPr>
          <p:cNvPr id="36" name="Conector recto 35">
            <a:extLst>
              <a:ext uri="{FF2B5EF4-FFF2-40B4-BE49-F238E27FC236}">
                <a16:creationId xmlns:a16="http://schemas.microsoft.com/office/drawing/2014/main" id="{D4199645-284F-49A3-8186-13606C005537}"/>
              </a:ext>
            </a:extLst>
          </p:cNvPr>
          <p:cNvCxnSpPr/>
          <p:nvPr/>
        </p:nvCxnSpPr>
        <p:spPr>
          <a:xfrm>
            <a:off x="11705099" y="3918567"/>
            <a:ext cx="5285065" cy="0"/>
          </a:xfrm>
          <a:prstGeom prst="line">
            <a:avLst/>
          </a:prstGeom>
          <a:ln w="285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sp>
        <p:nvSpPr>
          <p:cNvPr id="37" name="CuadroTexto 36">
            <a:extLst>
              <a:ext uri="{FF2B5EF4-FFF2-40B4-BE49-F238E27FC236}">
                <a16:creationId xmlns:a16="http://schemas.microsoft.com/office/drawing/2014/main" id="{A6BA480E-C945-4188-A890-2F4236DAF82D}"/>
              </a:ext>
            </a:extLst>
          </p:cNvPr>
          <p:cNvSpPr txBox="1"/>
          <p:nvPr/>
        </p:nvSpPr>
        <p:spPr>
          <a:xfrm>
            <a:off x="14268737" y="2927713"/>
            <a:ext cx="801677" cy="246221"/>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Realidad</a:t>
            </a:r>
          </a:p>
        </p:txBody>
      </p:sp>
      <p:cxnSp>
        <p:nvCxnSpPr>
          <p:cNvPr id="38" name="Conector recto de flecha 37">
            <a:extLst>
              <a:ext uri="{FF2B5EF4-FFF2-40B4-BE49-F238E27FC236}">
                <a16:creationId xmlns:a16="http://schemas.microsoft.com/office/drawing/2014/main" id="{FCA46682-69DD-4408-BECF-DDE44E9F1F04}"/>
              </a:ext>
            </a:extLst>
          </p:cNvPr>
          <p:cNvCxnSpPr>
            <a:cxnSpLocks/>
            <a:stCxn id="37" idx="2"/>
          </p:cNvCxnSpPr>
          <p:nvPr/>
        </p:nvCxnSpPr>
        <p:spPr>
          <a:xfrm>
            <a:off x="14669576" y="3173934"/>
            <a:ext cx="0" cy="334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CuadroTexto 38">
            <a:extLst>
              <a:ext uri="{FF2B5EF4-FFF2-40B4-BE49-F238E27FC236}">
                <a16:creationId xmlns:a16="http://schemas.microsoft.com/office/drawing/2014/main" id="{B48BBECA-80CA-4A53-8FCC-226A1AD8A63D}"/>
              </a:ext>
            </a:extLst>
          </p:cNvPr>
          <p:cNvSpPr txBox="1"/>
          <p:nvPr/>
        </p:nvSpPr>
        <p:spPr>
          <a:xfrm>
            <a:off x="15180746" y="4331290"/>
            <a:ext cx="1461283" cy="24622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Profundidad de bomba</a:t>
            </a:r>
          </a:p>
        </p:txBody>
      </p:sp>
      <p:cxnSp>
        <p:nvCxnSpPr>
          <p:cNvPr id="40" name="Conector recto de flecha 39">
            <a:extLst>
              <a:ext uri="{FF2B5EF4-FFF2-40B4-BE49-F238E27FC236}">
                <a16:creationId xmlns:a16="http://schemas.microsoft.com/office/drawing/2014/main" id="{D5470E87-E822-4147-A9FF-2FC75585B990}"/>
              </a:ext>
            </a:extLst>
          </p:cNvPr>
          <p:cNvCxnSpPr>
            <a:cxnSpLocks/>
          </p:cNvCxnSpPr>
          <p:nvPr/>
        </p:nvCxnSpPr>
        <p:spPr>
          <a:xfrm flipV="1">
            <a:off x="15336502" y="3960496"/>
            <a:ext cx="0" cy="3684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Rectángulo 43">
            <a:extLst>
              <a:ext uri="{FF2B5EF4-FFF2-40B4-BE49-F238E27FC236}">
                <a16:creationId xmlns:a16="http://schemas.microsoft.com/office/drawing/2014/main" id="{DE55082D-8586-44BC-97E8-EF7621F95E9D}"/>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45" name="CuadroTexto 44">
            <a:extLst>
              <a:ext uri="{FF2B5EF4-FFF2-40B4-BE49-F238E27FC236}">
                <a16:creationId xmlns:a16="http://schemas.microsoft.com/office/drawing/2014/main" id="{7D1495BA-CB72-43BD-AA61-0032D39C8A81}"/>
              </a:ext>
            </a:extLst>
          </p:cNvPr>
          <p:cNvSpPr txBox="1"/>
          <p:nvPr/>
        </p:nvSpPr>
        <p:spPr>
          <a:xfrm>
            <a:off x="16591363" y="4772104"/>
            <a:ext cx="6903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rPr>
              <a:t>Tiempo</a:t>
            </a:r>
            <a:endParaRPr kumimoji="0" lang="es-AR" sz="18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endParaRPr>
          </a:p>
        </p:txBody>
      </p:sp>
      <p:sp>
        <p:nvSpPr>
          <p:cNvPr id="46" name="Text Placeholder 25">
            <a:extLst>
              <a:ext uri="{FF2B5EF4-FFF2-40B4-BE49-F238E27FC236}">
                <a16:creationId xmlns:a16="http://schemas.microsoft.com/office/drawing/2014/main" id="{C7A2ECD0-52E0-4B60-B926-82086B4A04CA}"/>
              </a:ext>
            </a:extLst>
          </p:cNvPr>
          <p:cNvSpPr>
            <a:spLocks noGrp="1"/>
          </p:cNvSpPr>
          <p:nvPr>
            <p:ph type="body" sz="quarter" idx="57"/>
          </p:nvPr>
        </p:nvSpPr>
        <p:spPr>
          <a:xfrm rot="16200000">
            <a:off x="8804168" y="2323417"/>
            <a:ext cx="2035939" cy="419154"/>
          </a:xfrm>
        </p:spPr>
        <p:txBody>
          <a:bodyPr/>
          <a:lstStyle/>
          <a:p>
            <a:r>
              <a:rPr lang="es-ES" dirty="0">
                <a:solidFill>
                  <a:srgbClr val="00B050"/>
                </a:solidFill>
              </a:rPr>
              <a:t>Edge Speaker VS ECOMETRO</a:t>
            </a:r>
          </a:p>
        </p:txBody>
      </p:sp>
      <p:pic>
        <p:nvPicPr>
          <p:cNvPr id="42" name="Picture 11">
            <a:extLst>
              <a:ext uri="{FF2B5EF4-FFF2-40B4-BE49-F238E27FC236}">
                <a16:creationId xmlns:a16="http://schemas.microsoft.com/office/drawing/2014/main" id="{B6DC2F57-F2F5-41DC-9E47-2D3B8F163E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68519" y="1230940"/>
            <a:ext cx="1657467" cy="531224"/>
          </a:xfrm>
          <a:prstGeom prst="rect">
            <a:avLst/>
          </a:prstGeom>
        </p:spPr>
      </p:pic>
      <p:cxnSp>
        <p:nvCxnSpPr>
          <p:cNvPr id="43" name="Conector recto de flecha 42">
            <a:extLst>
              <a:ext uri="{FF2B5EF4-FFF2-40B4-BE49-F238E27FC236}">
                <a16:creationId xmlns:a16="http://schemas.microsoft.com/office/drawing/2014/main" id="{7756F13E-B8B6-48FF-A898-169B6F6BECFB}"/>
              </a:ext>
            </a:extLst>
          </p:cNvPr>
          <p:cNvCxnSpPr/>
          <p:nvPr/>
        </p:nvCxnSpPr>
        <p:spPr>
          <a:xfrm>
            <a:off x="2391145" y="2228948"/>
            <a:ext cx="618268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7" name="CuadroTexto 46">
            <a:extLst>
              <a:ext uri="{FF2B5EF4-FFF2-40B4-BE49-F238E27FC236}">
                <a16:creationId xmlns:a16="http://schemas.microsoft.com/office/drawing/2014/main" id="{701FA676-C726-43B8-A460-F3111E1362E1}"/>
              </a:ext>
            </a:extLst>
          </p:cNvPr>
          <p:cNvSpPr txBox="1"/>
          <p:nvPr/>
        </p:nvSpPr>
        <p:spPr>
          <a:xfrm>
            <a:off x="7818823" y="2224186"/>
            <a:ext cx="6903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rPr>
              <a:t>Tiempo</a:t>
            </a:r>
            <a:endParaRPr kumimoji="0" lang="es-AR" sz="18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endParaRPr>
          </a:p>
        </p:txBody>
      </p:sp>
      <p:sp>
        <p:nvSpPr>
          <p:cNvPr id="48" name="CuadroTexto 47">
            <a:extLst>
              <a:ext uri="{FF2B5EF4-FFF2-40B4-BE49-F238E27FC236}">
                <a16:creationId xmlns:a16="http://schemas.microsoft.com/office/drawing/2014/main" id="{2CEDDA22-9F5F-430C-BDF8-85B5EFA6C535}"/>
              </a:ext>
            </a:extLst>
          </p:cNvPr>
          <p:cNvSpPr txBox="1"/>
          <p:nvPr/>
        </p:nvSpPr>
        <p:spPr>
          <a:xfrm rot="16200000">
            <a:off x="1777195" y="1256553"/>
            <a:ext cx="95090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Producción</a:t>
            </a:r>
            <a:endParaRPr kumimoji="0" lang="es-AR" sz="18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cxnSp>
        <p:nvCxnSpPr>
          <p:cNvPr id="52" name="Conector recto de flecha 51">
            <a:extLst>
              <a:ext uri="{FF2B5EF4-FFF2-40B4-BE49-F238E27FC236}">
                <a16:creationId xmlns:a16="http://schemas.microsoft.com/office/drawing/2014/main" id="{A7F92885-3CA9-44E1-9F09-FA2ED6A2EBED}"/>
              </a:ext>
            </a:extLst>
          </p:cNvPr>
          <p:cNvCxnSpPr>
            <a:cxnSpLocks/>
          </p:cNvCxnSpPr>
          <p:nvPr/>
        </p:nvCxnSpPr>
        <p:spPr>
          <a:xfrm flipV="1">
            <a:off x="7689699" y="619081"/>
            <a:ext cx="0" cy="161531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53" name="CuadroTexto 52">
            <a:extLst>
              <a:ext uri="{FF2B5EF4-FFF2-40B4-BE49-F238E27FC236}">
                <a16:creationId xmlns:a16="http://schemas.microsoft.com/office/drawing/2014/main" id="{8FDA06C7-228F-4183-8629-92FCA96F3175}"/>
              </a:ext>
            </a:extLst>
          </p:cNvPr>
          <p:cNvSpPr txBox="1"/>
          <p:nvPr/>
        </p:nvSpPr>
        <p:spPr>
          <a:xfrm rot="16200000">
            <a:off x="7556307" y="1391601"/>
            <a:ext cx="71365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Costo $</a:t>
            </a:r>
            <a:endParaRPr kumimoji="0" lang="es-AR" sz="18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cxnSp>
        <p:nvCxnSpPr>
          <p:cNvPr id="54" name="Conector recto 53">
            <a:extLst>
              <a:ext uri="{FF2B5EF4-FFF2-40B4-BE49-F238E27FC236}">
                <a16:creationId xmlns:a16="http://schemas.microsoft.com/office/drawing/2014/main" id="{1EF51385-728D-4E6C-9CCD-1BD6D3923D29}"/>
              </a:ext>
            </a:extLst>
          </p:cNvPr>
          <p:cNvCxnSpPr>
            <a:cxnSpLocks/>
          </p:cNvCxnSpPr>
          <p:nvPr/>
        </p:nvCxnSpPr>
        <p:spPr>
          <a:xfrm>
            <a:off x="2398931" y="882211"/>
            <a:ext cx="685856"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55" name="Conector recto 54">
            <a:extLst>
              <a:ext uri="{FF2B5EF4-FFF2-40B4-BE49-F238E27FC236}">
                <a16:creationId xmlns:a16="http://schemas.microsoft.com/office/drawing/2014/main" id="{6B821AFC-415F-488B-B420-897005FB2D63}"/>
              </a:ext>
            </a:extLst>
          </p:cNvPr>
          <p:cNvCxnSpPr>
            <a:cxnSpLocks/>
          </p:cNvCxnSpPr>
          <p:nvPr/>
        </p:nvCxnSpPr>
        <p:spPr>
          <a:xfrm>
            <a:off x="3072289" y="881152"/>
            <a:ext cx="0" cy="1288795"/>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56" name="Conector recto 55">
            <a:extLst>
              <a:ext uri="{FF2B5EF4-FFF2-40B4-BE49-F238E27FC236}">
                <a16:creationId xmlns:a16="http://schemas.microsoft.com/office/drawing/2014/main" id="{A82BD5C4-0AA3-4BAA-8B51-20AEA0AB8882}"/>
              </a:ext>
            </a:extLst>
          </p:cNvPr>
          <p:cNvCxnSpPr>
            <a:cxnSpLocks/>
          </p:cNvCxnSpPr>
          <p:nvPr/>
        </p:nvCxnSpPr>
        <p:spPr>
          <a:xfrm flipV="1">
            <a:off x="3072289" y="2155098"/>
            <a:ext cx="503741" cy="2149"/>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57" name="Conector recto 56">
            <a:extLst>
              <a:ext uri="{FF2B5EF4-FFF2-40B4-BE49-F238E27FC236}">
                <a16:creationId xmlns:a16="http://schemas.microsoft.com/office/drawing/2014/main" id="{CD6D9182-C5C0-4400-A143-4F8C52CC2CB8}"/>
              </a:ext>
            </a:extLst>
          </p:cNvPr>
          <p:cNvCxnSpPr>
            <a:cxnSpLocks/>
          </p:cNvCxnSpPr>
          <p:nvPr/>
        </p:nvCxnSpPr>
        <p:spPr>
          <a:xfrm>
            <a:off x="3579392" y="879003"/>
            <a:ext cx="0" cy="1288795"/>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58" name="Conector recto 57">
            <a:extLst>
              <a:ext uri="{FF2B5EF4-FFF2-40B4-BE49-F238E27FC236}">
                <a16:creationId xmlns:a16="http://schemas.microsoft.com/office/drawing/2014/main" id="{9A9D0878-30EB-423D-958C-DFCE872394B7}"/>
              </a:ext>
            </a:extLst>
          </p:cNvPr>
          <p:cNvCxnSpPr>
            <a:cxnSpLocks/>
          </p:cNvCxnSpPr>
          <p:nvPr/>
        </p:nvCxnSpPr>
        <p:spPr>
          <a:xfrm flipV="1">
            <a:off x="3576031" y="890469"/>
            <a:ext cx="2221119" cy="1714"/>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59" name="Rectángulo 58">
            <a:extLst>
              <a:ext uri="{FF2B5EF4-FFF2-40B4-BE49-F238E27FC236}">
                <a16:creationId xmlns:a16="http://schemas.microsoft.com/office/drawing/2014/main" id="{543D18C0-57F4-4E98-A3CD-3C09032E157C}"/>
              </a:ext>
            </a:extLst>
          </p:cNvPr>
          <p:cNvSpPr/>
          <p:nvPr/>
        </p:nvSpPr>
        <p:spPr>
          <a:xfrm>
            <a:off x="3089549" y="922812"/>
            <a:ext cx="486482" cy="1221736"/>
          </a:xfrm>
          <a:prstGeom prst="rect">
            <a:avLst/>
          </a:prstGeom>
          <a:pattFill prst="wdUpDiag">
            <a:fgClr>
              <a:schemeClr val="accent1"/>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Elipse 61">
            <a:extLst>
              <a:ext uri="{FF2B5EF4-FFF2-40B4-BE49-F238E27FC236}">
                <a16:creationId xmlns:a16="http://schemas.microsoft.com/office/drawing/2014/main" id="{7BBF8171-8953-4699-81D8-F3CB56ADA572}"/>
              </a:ext>
            </a:extLst>
          </p:cNvPr>
          <p:cNvSpPr/>
          <p:nvPr/>
        </p:nvSpPr>
        <p:spPr>
          <a:xfrm>
            <a:off x="3262982" y="1236401"/>
            <a:ext cx="144147" cy="149353"/>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5" name="Conector recto 64">
            <a:extLst>
              <a:ext uri="{FF2B5EF4-FFF2-40B4-BE49-F238E27FC236}">
                <a16:creationId xmlns:a16="http://schemas.microsoft.com/office/drawing/2014/main" id="{FEFC749F-A8B0-44A7-A99E-31FE84C7749C}"/>
              </a:ext>
            </a:extLst>
          </p:cNvPr>
          <p:cNvCxnSpPr>
            <a:cxnSpLocks/>
            <a:stCxn id="62" idx="6"/>
          </p:cNvCxnSpPr>
          <p:nvPr/>
        </p:nvCxnSpPr>
        <p:spPr>
          <a:xfrm>
            <a:off x="3407129" y="1311078"/>
            <a:ext cx="22598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Conector recto 65">
            <a:extLst>
              <a:ext uri="{FF2B5EF4-FFF2-40B4-BE49-F238E27FC236}">
                <a16:creationId xmlns:a16="http://schemas.microsoft.com/office/drawing/2014/main" id="{EBA4D973-604B-497F-91D9-40E25768209C}"/>
              </a:ext>
            </a:extLst>
          </p:cNvPr>
          <p:cNvCxnSpPr>
            <a:cxnSpLocks/>
          </p:cNvCxnSpPr>
          <p:nvPr/>
        </p:nvCxnSpPr>
        <p:spPr>
          <a:xfrm flipV="1">
            <a:off x="3633111" y="1297812"/>
            <a:ext cx="0" cy="8699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a16="http://schemas.microsoft.com/office/drawing/2014/main" id="{8020175D-E82B-4687-9634-1018C3197274}"/>
              </a:ext>
            </a:extLst>
          </p:cNvPr>
          <p:cNvCxnSpPr>
            <a:cxnSpLocks/>
          </p:cNvCxnSpPr>
          <p:nvPr/>
        </p:nvCxnSpPr>
        <p:spPr>
          <a:xfrm>
            <a:off x="3633111" y="2169945"/>
            <a:ext cx="212633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ED55A6E8-3FBB-4871-91AA-641216281A27}"/>
              </a:ext>
            </a:extLst>
          </p:cNvPr>
          <p:cNvCxnSpPr>
            <a:cxnSpLocks/>
          </p:cNvCxnSpPr>
          <p:nvPr/>
        </p:nvCxnSpPr>
        <p:spPr>
          <a:xfrm>
            <a:off x="6299917" y="892747"/>
            <a:ext cx="1405314" cy="16615"/>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88" name="Conector recto 87">
            <a:extLst>
              <a:ext uri="{FF2B5EF4-FFF2-40B4-BE49-F238E27FC236}">
                <a16:creationId xmlns:a16="http://schemas.microsoft.com/office/drawing/2014/main" id="{86A4E5E7-BE5C-4FE3-95FE-F13A7D42336D}"/>
              </a:ext>
            </a:extLst>
          </p:cNvPr>
          <p:cNvCxnSpPr>
            <a:cxnSpLocks/>
          </p:cNvCxnSpPr>
          <p:nvPr/>
        </p:nvCxnSpPr>
        <p:spPr>
          <a:xfrm flipV="1">
            <a:off x="6345424" y="2167798"/>
            <a:ext cx="1344275" cy="2147"/>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7914CF4B-B045-4786-9DE8-E13F9A4FA285}"/>
              </a:ext>
            </a:extLst>
          </p:cNvPr>
          <p:cNvSpPr txBox="1"/>
          <p:nvPr/>
        </p:nvSpPr>
        <p:spPr>
          <a:xfrm>
            <a:off x="3845406" y="1517593"/>
            <a:ext cx="157843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Costo de Hs adicionales de Pulling + Perdida de producción</a:t>
            </a:r>
          </a:p>
        </p:txBody>
      </p:sp>
      <p:cxnSp>
        <p:nvCxnSpPr>
          <p:cNvPr id="96" name="Conector recto 95">
            <a:extLst>
              <a:ext uri="{FF2B5EF4-FFF2-40B4-BE49-F238E27FC236}">
                <a16:creationId xmlns:a16="http://schemas.microsoft.com/office/drawing/2014/main" id="{B82D479A-2803-4987-9E67-6040AB79BEF7}"/>
              </a:ext>
            </a:extLst>
          </p:cNvPr>
          <p:cNvCxnSpPr>
            <a:cxnSpLocks/>
          </p:cNvCxnSpPr>
          <p:nvPr/>
        </p:nvCxnSpPr>
        <p:spPr>
          <a:xfrm>
            <a:off x="3072289" y="2355040"/>
            <a:ext cx="53610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7" name="Conector recto 96">
            <a:extLst>
              <a:ext uri="{FF2B5EF4-FFF2-40B4-BE49-F238E27FC236}">
                <a16:creationId xmlns:a16="http://schemas.microsoft.com/office/drawing/2014/main" id="{AA7AD28A-86EF-48C1-9530-AD01C94492AC}"/>
              </a:ext>
            </a:extLst>
          </p:cNvPr>
          <p:cNvCxnSpPr>
            <a:cxnSpLocks/>
          </p:cNvCxnSpPr>
          <p:nvPr/>
        </p:nvCxnSpPr>
        <p:spPr>
          <a:xfrm>
            <a:off x="3081612" y="2304624"/>
            <a:ext cx="0" cy="123110"/>
          </a:xfrm>
          <a:prstGeom prst="line">
            <a:avLst/>
          </a:prstGeom>
          <a:ln w="19050"/>
        </p:spPr>
        <p:style>
          <a:lnRef idx="1">
            <a:schemeClr val="dk1"/>
          </a:lnRef>
          <a:fillRef idx="0">
            <a:schemeClr val="dk1"/>
          </a:fillRef>
          <a:effectRef idx="0">
            <a:schemeClr val="dk1"/>
          </a:effectRef>
          <a:fontRef idx="minor">
            <a:schemeClr val="tx1"/>
          </a:fontRef>
        </p:style>
      </p:cxnSp>
      <p:cxnSp>
        <p:nvCxnSpPr>
          <p:cNvPr id="98" name="Conector recto 97">
            <a:extLst>
              <a:ext uri="{FF2B5EF4-FFF2-40B4-BE49-F238E27FC236}">
                <a16:creationId xmlns:a16="http://schemas.microsoft.com/office/drawing/2014/main" id="{F90A5245-45CB-444A-9C86-BF9DE2E76C0B}"/>
              </a:ext>
            </a:extLst>
          </p:cNvPr>
          <p:cNvCxnSpPr>
            <a:cxnSpLocks/>
          </p:cNvCxnSpPr>
          <p:nvPr/>
        </p:nvCxnSpPr>
        <p:spPr>
          <a:xfrm>
            <a:off x="3614333" y="2304624"/>
            <a:ext cx="0" cy="123110"/>
          </a:xfrm>
          <a:prstGeom prst="line">
            <a:avLst/>
          </a:prstGeom>
          <a:ln w="19050"/>
        </p:spPr>
        <p:style>
          <a:lnRef idx="1">
            <a:schemeClr val="dk1"/>
          </a:lnRef>
          <a:fillRef idx="0">
            <a:schemeClr val="dk1"/>
          </a:fillRef>
          <a:effectRef idx="0">
            <a:schemeClr val="dk1"/>
          </a:effectRef>
          <a:fontRef idx="minor">
            <a:schemeClr val="tx1"/>
          </a:fontRef>
        </p:style>
      </p:cxnSp>
      <p:sp>
        <p:nvSpPr>
          <p:cNvPr id="105" name="CuadroTexto 104">
            <a:extLst>
              <a:ext uri="{FF2B5EF4-FFF2-40B4-BE49-F238E27FC236}">
                <a16:creationId xmlns:a16="http://schemas.microsoft.com/office/drawing/2014/main" id="{E7C40FE1-9B67-49BB-AADB-D578C4B55AAB}"/>
              </a:ext>
            </a:extLst>
          </p:cNvPr>
          <p:cNvSpPr txBox="1"/>
          <p:nvPr/>
        </p:nvSpPr>
        <p:spPr>
          <a:xfrm>
            <a:off x="2463455" y="2522153"/>
            <a:ext cx="18655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Pulling para la instalación de sensor de fondo</a:t>
            </a:r>
          </a:p>
        </p:txBody>
      </p:sp>
      <p:cxnSp>
        <p:nvCxnSpPr>
          <p:cNvPr id="106" name="Conector recto 105">
            <a:extLst>
              <a:ext uri="{FF2B5EF4-FFF2-40B4-BE49-F238E27FC236}">
                <a16:creationId xmlns:a16="http://schemas.microsoft.com/office/drawing/2014/main" id="{E91B7032-E49D-4E72-8744-3A19B88F7D43}"/>
              </a:ext>
            </a:extLst>
          </p:cNvPr>
          <p:cNvCxnSpPr>
            <a:cxnSpLocks/>
          </p:cNvCxnSpPr>
          <p:nvPr/>
        </p:nvCxnSpPr>
        <p:spPr>
          <a:xfrm>
            <a:off x="3351518" y="2358260"/>
            <a:ext cx="0" cy="126632"/>
          </a:xfrm>
          <a:prstGeom prst="line">
            <a:avLst/>
          </a:prstGeom>
          <a:ln w="19050"/>
        </p:spPr>
        <p:style>
          <a:lnRef idx="1">
            <a:schemeClr val="dk1"/>
          </a:lnRef>
          <a:fillRef idx="0">
            <a:schemeClr val="dk1"/>
          </a:fillRef>
          <a:effectRef idx="0">
            <a:schemeClr val="dk1"/>
          </a:effectRef>
          <a:fontRef idx="minor">
            <a:schemeClr val="tx1"/>
          </a:fontRef>
        </p:style>
      </p:cxnSp>
      <p:cxnSp>
        <p:nvCxnSpPr>
          <p:cNvPr id="107" name="Conector recto de flecha 106">
            <a:extLst>
              <a:ext uri="{FF2B5EF4-FFF2-40B4-BE49-F238E27FC236}">
                <a16:creationId xmlns:a16="http://schemas.microsoft.com/office/drawing/2014/main" id="{6D2AE9AF-C7B3-4402-B402-A061B355A366}"/>
              </a:ext>
            </a:extLst>
          </p:cNvPr>
          <p:cNvCxnSpPr>
            <a:cxnSpLocks/>
          </p:cNvCxnSpPr>
          <p:nvPr/>
        </p:nvCxnSpPr>
        <p:spPr>
          <a:xfrm flipV="1">
            <a:off x="2391145" y="619081"/>
            <a:ext cx="7786" cy="162498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8" name="CuadroTexto 107">
            <a:extLst>
              <a:ext uri="{FF2B5EF4-FFF2-40B4-BE49-F238E27FC236}">
                <a16:creationId xmlns:a16="http://schemas.microsoft.com/office/drawing/2014/main" id="{33500970-54ED-41E9-A56A-5A7F7949B781}"/>
              </a:ext>
            </a:extLst>
          </p:cNvPr>
          <p:cNvSpPr txBox="1"/>
          <p:nvPr/>
        </p:nvSpPr>
        <p:spPr>
          <a:xfrm>
            <a:off x="5179613" y="2523947"/>
            <a:ext cx="178385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Pulling eventual: Ej. cambio de bomba o pesca</a:t>
            </a:r>
          </a:p>
        </p:txBody>
      </p:sp>
      <p:cxnSp>
        <p:nvCxnSpPr>
          <p:cNvPr id="117" name="Conector recto de flecha 116">
            <a:extLst>
              <a:ext uri="{FF2B5EF4-FFF2-40B4-BE49-F238E27FC236}">
                <a16:creationId xmlns:a16="http://schemas.microsoft.com/office/drawing/2014/main" id="{5FC0C031-5CAA-48AE-9C2F-E6FFCE239C7F}"/>
              </a:ext>
            </a:extLst>
          </p:cNvPr>
          <p:cNvCxnSpPr>
            <a:cxnSpLocks/>
            <a:endCxn id="62" idx="6"/>
          </p:cNvCxnSpPr>
          <p:nvPr/>
        </p:nvCxnSpPr>
        <p:spPr>
          <a:xfrm flipH="1" flipV="1">
            <a:off x="3407129" y="1311078"/>
            <a:ext cx="402523" cy="285372"/>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18" name="Conector recto de flecha 117">
            <a:extLst>
              <a:ext uri="{FF2B5EF4-FFF2-40B4-BE49-F238E27FC236}">
                <a16:creationId xmlns:a16="http://schemas.microsoft.com/office/drawing/2014/main" id="{283F5861-29F3-455E-AD4A-741BF527665E}"/>
              </a:ext>
            </a:extLst>
          </p:cNvPr>
          <p:cNvCxnSpPr>
            <a:cxnSpLocks/>
          </p:cNvCxnSpPr>
          <p:nvPr/>
        </p:nvCxnSpPr>
        <p:spPr>
          <a:xfrm flipV="1">
            <a:off x="2411777" y="2913589"/>
            <a:ext cx="0" cy="168207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9" name="Conector recto de flecha 118">
            <a:extLst>
              <a:ext uri="{FF2B5EF4-FFF2-40B4-BE49-F238E27FC236}">
                <a16:creationId xmlns:a16="http://schemas.microsoft.com/office/drawing/2014/main" id="{4EC88605-EF05-4F66-AB00-ED033257B02E}"/>
              </a:ext>
            </a:extLst>
          </p:cNvPr>
          <p:cNvCxnSpPr/>
          <p:nvPr/>
        </p:nvCxnSpPr>
        <p:spPr>
          <a:xfrm>
            <a:off x="2411777" y="4581281"/>
            <a:ext cx="618268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20" name="CuadroTexto 119">
            <a:extLst>
              <a:ext uri="{FF2B5EF4-FFF2-40B4-BE49-F238E27FC236}">
                <a16:creationId xmlns:a16="http://schemas.microsoft.com/office/drawing/2014/main" id="{CC2C310F-E74A-406D-AA8C-537A3A3BCEC7}"/>
              </a:ext>
            </a:extLst>
          </p:cNvPr>
          <p:cNvSpPr txBox="1"/>
          <p:nvPr/>
        </p:nvSpPr>
        <p:spPr>
          <a:xfrm>
            <a:off x="7839455" y="4581281"/>
            <a:ext cx="6903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rPr>
              <a:t>Tiempo</a:t>
            </a:r>
            <a:endParaRPr kumimoji="0" lang="es-AR" sz="1800" b="0" i="0" u="none" strike="noStrike" kern="1200" cap="none" spc="0" normalizeH="0" baseline="0" noProof="0" dirty="0">
              <a:ln>
                <a:noFill/>
              </a:ln>
              <a:solidFill>
                <a:srgbClr val="4C4C4C"/>
              </a:solidFill>
              <a:effectLst/>
              <a:uLnTx/>
              <a:uFillTx/>
              <a:latin typeface="Arial" panose="020B0604020202020204" pitchFamily="34" charset="0"/>
              <a:ea typeface="+mn-ea"/>
              <a:cs typeface="Arial" panose="020B0604020202020204" pitchFamily="34" charset="0"/>
            </a:endParaRPr>
          </a:p>
        </p:txBody>
      </p:sp>
      <p:cxnSp>
        <p:nvCxnSpPr>
          <p:cNvPr id="122" name="Conector recto 121">
            <a:extLst>
              <a:ext uri="{FF2B5EF4-FFF2-40B4-BE49-F238E27FC236}">
                <a16:creationId xmlns:a16="http://schemas.microsoft.com/office/drawing/2014/main" id="{306662BE-5C97-4F6E-B4F2-78C5DEB27326}"/>
              </a:ext>
            </a:extLst>
          </p:cNvPr>
          <p:cNvCxnSpPr>
            <a:cxnSpLocks/>
          </p:cNvCxnSpPr>
          <p:nvPr/>
        </p:nvCxnSpPr>
        <p:spPr>
          <a:xfrm>
            <a:off x="2391145" y="3228269"/>
            <a:ext cx="786967"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pic>
        <p:nvPicPr>
          <p:cNvPr id="125" name="Imagen 124">
            <a:extLst>
              <a:ext uri="{FF2B5EF4-FFF2-40B4-BE49-F238E27FC236}">
                <a16:creationId xmlns:a16="http://schemas.microsoft.com/office/drawing/2014/main" id="{FCB9C60F-0091-43F4-A7AE-79C0F7EE6CB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9073" y="3147814"/>
            <a:ext cx="631837" cy="1447847"/>
          </a:xfrm>
          <a:prstGeom prst="rect">
            <a:avLst/>
          </a:prstGeom>
          <a:noFill/>
        </p:spPr>
      </p:pic>
      <p:cxnSp>
        <p:nvCxnSpPr>
          <p:cNvPr id="127" name="Conector recto de flecha 126">
            <a:extLst>
              <a:ext uri="{FF2B5EF4-FFF2-40B4-BE49-F238E27FC236}">
                <a16:creationId xmlns:a16="http://schemas.microsoft.com/office/drawing/2014/main" id="{F00DB055-82C2-4849-B032-8225A4DE2BBF}"/>
              </a:ext>
            </a:extLst>
          </p:cNvPr>
          <p:cNvCxnSpPr>
            <a:cxnSpLocks/>
          </p:cNvCxnSpPr>
          <p:nvPr/>
        </p:nvCxnSpPr>
        <p:spPr>
          <a:xfrm flipH="1" flipV="1">
            <a:off x="7694443" y="2927713"/>
            <a:ext cx="3797" cy="165558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28" name="CuadroTexto 127">
            <a:extLst>
              <a:ext uri="{FF2B5EF4-FFF2-40B4-BE49-F238E27FC236}">
                <a16:creationId xmlns:a16="http://schemas.microsoft.com/office/drawing/2014/main" id="{5C948C07-887A-4BAB-B8A1-E90359542FA1}"/>
              </a:ext>
            </a:extLst>
          </p:cNvPr>
          <p:cNvSpPr txBox="1"/>
          <p:nvPr/>
        </p:nvSpPr>
        <p:spPr>
          <a:xfrm rot="16200000">
            <a:off x="7545341" y="3729126"/>
            <a:ext cx="71365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Costo $</a:t>
            </a:r>
            <a:endParaRPr kumimoji="0" lang="es-AR" sz="18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cxnSp>
        <p:nvCxnSpPr>
          <p:cNvPr id="129" name="Conector recto 128">
            <a:extLst>
              <a:ext uri="{FF2B5EF4-FFF2-40B4-BE49-F238E27FC236}">
                <a16:creationId xmlns:a16="http://schemas.microsoft.com/office/drawing/2014/main" id="{DFBDBDD8-6194-4677-92D2-F11D7F78F931}"/>
              </a:ext>
            </a:extLst>
          </p:cNvPr>
          <p:cNvCxnSpPr>
            <a:cxnSpLocks/>
          </p:cNvCxnSpPr>
          <p:nvPr/>
        </p:nvCxnSpPr>
        <p:spPr>
          <a:xfrm>
            <a:off x="3585922" y="4487378"/>
            <a:ext cx="2325694" cy="5821"/>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sp>
        <p:nvSpPr>
          <p:cNvPr id="130" name="CuadroTexto 129">
            <a:extLst>
              <a:ext uri="{FF2B5EF4-FFF2-40B4-BE49-F238E27FC236}">
                <a16:creationId xmlns:a16="http://schemas.microsoft.com/office/drawing/2014/main" id="{5EA5BDD0-09F9-4874-AF42-7DBD021B030B}"/>
              </a:ext>
            </a:extLst>
          </p:cNvPr>
          <p:cNvSpPr txBox="1"/>
          <p:nvPr/>
        </p:nvSpPr>
        <p:spPr>
          <a:xfrm>
            <a:off x="3956057" y="3791345"/>
            <a:ext cx="156332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Rental Equipo mensual</a:t>
            </a:r>
          </a:p>
        </p:txBody>
      </p:sp>
      <p:sp>
        <p:nvSpPr>
          <p:cNvPr id="132" name="CuadroTexto 131">
            <a:extLst>
              <a:ext uri="{FF2B5EF4-FFF2-40B4-BE49-F238E27FC236}">
                <a16:creationId xmlns:a16="http://schemas.microsoft.com/office/drawing/2014/main" id="{D45F99EA-F344-4AF0-A195-87B5F7AC5F43}"/>
              </a:ext>
            </a:extLst>
          </p:cNvPr>
          <p:cNvSpPr txBox="1"/>
          <p:nvPr/>
        </p:nvSpPr>
        <p:spPr>
          <a:xfrm>
            <a:off x="3137622" y="4651847"/>
            <a:ext cx="99097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Instalación</a:t>
            </a:r>
          </a:p>
          <a:p>
            <a:pPr marL="0" marR="0" lvl="0" indent="0" algn="ctr" defTabSz="914400" rtl="0" eaLnBrk="1" fontAlgn="auto" latinLnBrk="0" hangingPunct="1">
              <a:lnSpc>
                <a:spcPct val="100000"/>
              </a:lnSpc>
              <a:spcBef>
                <a:spcPts val="0"/>
              </a:spcBef>
              <a:spcAft>
                <a:spcPts val="0"/>
              </a:spcAft>
              <a:buClrTx/>
              <a:buSzTx/>
              <a:buFontTx/>
              <a:buNone/>
              <a:tabLst/>
              <a:defRPr/>
            </a:pPr>
            <a:r>
              <a:rPr lang="es-AR" sz="1000" dirty="0">
                <a:solidFill>
                  <a:prstClr val="black"/>
                </a:solidFill>
                <a:latin typeface="Arial" panose="020B0604020202020204" pitchFamily="34" charset="0"/>
                <a:cs typeface="Arial" panose="020B0604020202020204" pitchFamily="34" charset="0"/>
              </a:rPr>
              <a:t>Edge Speaker</a:t>
            </a:r>
            <a:endParaRPr kumimoji="0" lang="es-A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4" name="Elipse 133">
            <a:extLst>
              <a:ext uri="{FF2B5EF4-FFF2-40B4-BE49-F238E27FC236}">
                <a16:creationId xmlns:a16="http://schemas.microsoft.com/office/drawing/2014/main" id="{DAD350E3-2BA1-4A37-8D2A-D699E6CBD2E7}"/>
              </a:ext>
            </a:extLst>
          </p:cNvPr>
          <p:cNvSpPr/>
          <p:nvPr/>
        </p:nvSpPr>
        <p:spPr>
          <a:xfrm>
            <a:off x="3529853" y="3597250"/>
            <a:ext cx="144147" cy="149353"/>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CuadroTexto 134">
            <a:extLst>
              <a:ext uri="{FF2B5EF4-FFF2-40B4-BE49-F238E27FC236}">
                <a16:creationId xmlns:a16="http://schemas.microsoft.com/office/drawing/2014/main" id="{7F2ADDDD-A388-4369-9804-2DD710ED3042}"/>
              </a:ext>
            </a:extLst>
          </p:cNvPr>
          <p:cNvSpPr txBox="1"/>
          <p:nvPr/>
        </p:nvSpPr>
        <p:spPr>
          <a:xfrm>
            <a:off x="3968372" y="3393345"/>
            <a:ext cx="191195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Adquisición Equipo    o</a:t>
            </a:r>
          </a:p>
        </p:txBody>
      </p:sp>
      <p:cxnSp>
        <p:nvCxnSpPr>
          <p:cNvPr id="136" name="Conector recto de flecha 135">
            <a:extLst>
              <a:ext uri="{FF2B5EF4-FFF2-40B4-BE49-F238E27FC236}">
                <a16:creationId xmlns:a16="http://schemas.microsoft.com/office/drawing/2014/main" id="{721D89C1-39BE-4641-A875-B50D5091702A}"/>
              </a:ext>
            </a:extLst>
          </p:cNvPr>
          <p:cNvCxnSpPr>
            <a:cxnSpLocks/>
            <a:stCxn id="135" idx="1"/>
          </p:cNvCxnSpPr>
          <p:nvPr/>
        </p:nvCxnSpPr>
        <p:spPr>
          <a:xfrm flipH="1">
            <a:off x="3633792" y="3516456"/>
            <a:ext cx="334580" cy="177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7" name="Conector recto de flecha 136">
            <a:extLst>
              <a:ext uri="{FF2B5EF4-FFF2-40B4-BE49-F238E27FC236}">
                <a16:creationId xmlns:a16="http://schemas.microsoft.com/office/drawing/2014/main" id="{1A88E75E-2689-4B63-91C1-056735B120AE}"/>
              </a:ext>
            </a:extLst>
          </p:cNvPr>
          <p:cNvCxnSpPr>
            <a:cxnSpLocks/>
          </p:cNvCxnSpPr>
          <p:nvPr/>
        </p:nvCxnSpPr>
        <p:spPr>
          <a:xfrm>
            <a:off x="4702697" y="4030773"/>
            <a:ext cx="0" cy="4491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8" name="CuadroTexto 137">
            <a:extLst>
              <a:ext uri="{FF2B5EF4-FFF2-40B4-BE49-F238E27FC236}">
                <a16:creationId xmlns:a16="http://schemas.microsoft.com/office/drawing/2014/main" id="{AB7A08FC-FBA8-4B75-8C40-F5709BE61EF9}"/>
              </a:ext>
            </a:extLst>
          </p:cNvPr>
          <p:cNvSpPr txBox="1"/>
          <p:nvPr/>
        </p:nvSpPr>
        <p:spPr>
          <a:xfrm rot="16200000">
            <a:off x="1695679" y="3565221"/>
            <a:ext cx="95090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Producción</a:t>
            </a:r>
            <a:endParaRPr kumimoji="0" lang="es-AR" sz="18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cxnSp>
        <p:nvCxnSpPr>
          <p:cNvPr id="159" name="Conector recto 158">
            <a:extLst>
              <a:ext uri="{FF2B5EF4-FFF2-40B4-BE49-F238E27FC236}">
                <a16:creationId xmlns:a16="http://schemas.microsoft.com/office/drawing/2014/main" id="{204467DE-892C-458D-A468-C671E614A2BA}"/>
              </a:ext>
            </a:extLst>
          </p:cNvPr>
          <p:cNvCxnSpPr>
            <a:cxnSpLocks/>
          </p:cNvCxnSpPr>
          <p:nvPr/>
        </p:nvCxnSpPr>
        <p:spPr>
          <a:xfrm>
            <a:off x="3178112" y="3216830"/>
            <a:ext cx="0" cy="1288795"/>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160" name="Conector recto 159">
            <a:extLst>
              <a:ext uri="{FF2B5EF4-FFF2-40B4-BE49-F238E27FC236}">
                <a16:creationId xmlns:a16="http://schemas.microsoft.com/office/drawing/2014/main" id="{C407BCF3-7CCA-4C21-8E41-A49C528F0127}"/>
              </a:ext>
            </a:extLst>
          </p:cNvPr>
          <p:cNvCxnSpPr>
            <a:cxnSpLocks/>
          </p:cNvCxnSpPr>
          <p:nvPr/>
        </p:nvCxnSpPr>
        <p:spPr>
          <a:xfrm>
            <a:off x="3178112" y="4492925"/>
            <a:ext cx="334275"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161" name="Conector recto 160">
            <a:extLst>
              <a:ext uri="{FF2B5EF4-FFF2-40B4-BE49-F238E27FC236}">
                <a16:creationId xmlns:a16="http://schemas.microsoft.com/office/drawing/2014/main" id="{05FABC98-31C7-484E-B92C-C8DC12A15672}"/>
              </a:ext>
            </a:extLst>
          </p:cNvPr>
          <p:cNvCxnSpPr>
            <a:cxnSpLocks/>
          </p:cNvCxnSpPr>
          <p:nvPr/>
        </p:nvCxnSpPr>
        <p:spPr>
          <a:xfrm>
            <a:off x="3512387" y="3216829"/>
            <a:ext cx="0" cy="1288795"/>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162" name="Rectángulo 161">
            <a:extLst>
              <a:ext uri="{FF2B5EF4-FFF2-40B4-BE49-F238E27FC236}">
                <a16:creationId xmlns:a16="http://schemas.microsoft.com/office/drawing/2014/main" id="{A58EA888-A964-4169-9FDF-E547292729A9}"/>
              </a:ext>
            </a:extLst>
          </p:cNvPr>
          <p:cNvSpPr/>
          <p:nvPr/>
        </p:nvSpPr>
        <p:spPr>
          <a:xfrm>
            <a:off x="3195372" y="3258490"/>
            <a:ext cx="303721" cy="1221736"/>
          </a:xfrm>
          <a:prstGeom prst="rect">
            <a:avLst/>
          </a:prstGeom>
          <a:pattFill prst="wdUpDiag">
            <a:fgClr>
              <a:schemeClr val="accent1"/>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67" name="Conector recto 166">
            <a:extLst>
              <a:ext uri="{FF2B5EF4-FFF2-40B4-BE49-F238E27FC236}">
                <a16:creationId xmlns:a16="http://schemas.microsoft.com/office/drawing/2014/main" id="{F409A8C2-9D86-45CB-9777-D9E40C3FB84D}"/>
              </a:ext>
            </a:extLst>
          </p:cNvPr>
          <p:cNvCxnSpPr>
            <a:cxnSpLocks/>
          </p:cNvCxnSpPr>
          <p:nvPr/>
        </p:nvCxnSpPr>
        <p:spPr>
          <a:xfrm flipV="1">
            <a:off x="3601927" y="3746603"/>
            <a:ext cx="0" cy="74077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9" name="Conector recto 168">
            <a:extLst>
              <a:ext uri="{FF2B5EF4-FFF2-40B4-BE49-F238E27FC236}">
                <a16:creationId xmlns:a16="http://schemas.microsoft.com/office/drawing/2014/main" id="{9BCDAE90-0FF7-40A2-B553-C489708BAE7C}"/>
              </a:ext>
            </a:extLst>
          </p:cNvPr>
          <p:cNvCxnSpPr>
            <a:cxnSpLocks/>
          </p:cNvCxnSpPr>
          <p:nvPr/>
        </p:nvCxnSpPr>
        <p:spPr>
          <a:xfrm>
            <a:off x="5796176" y="879003"/>
            <a:ext cx="0" cy="1284318"/>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170" name="Conector recto 169">
            <a:extLst>
              <a:ext uri="{FF2B5EF4-FFF2-40B4-BE49-F238E27FC236}">
                <a16:creationId xmlns:a16="http://schemas.microsoft.com/office/drawing/2014/main" id="{AEF37BE3-98E7-4C6C-BAAF-1C3532025484}"/>
              </a:ext>
            </a:extLst>
          </p:cNvPr>
          <p:cNvCxnSpPr>
            <a:cxnSpLocks/>
          </p:cNvCxnSpPr>
          <p:nvPr/>
        </p:nvCxnSpPr>
        <p:spPr>
          <a:xfrm flipV="1">
            <a:off x="5796176" y="2148472"/>
            <a:ext cx="503741" cy="2149"/>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171" name="Conector recto 170">
            <a:extLst>
              <a:ext uri="{FF2B5EF4-FFF2-40B4-BE49-F238E27FC236}">
                <a16:creationId xmlns:a16="http://schemas.microsoft.com/office/drawing/2014/main" id="{4881EC20-BEE6-49CD-8756-85FEA16F4FAE}"/>
              </a:ext>
            </a:extLst>
          </p:cNvPr>
          <p:cNvCxnSpPr>
            <a:cxnSpLocks/>
          </p:cNvCxnSpPr>
          <p:nvPr/>
        </p:nvCxnSpPr>
        <p:spPr>
          <a:xfrm>
            <a:off x="6303279" y="879003"/>
            <a:ext cx="0" cy="1282169"/>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172" name="Rectángulo 171">
            <a:extLst>
              <a:ext uri="{FF2B5EF4-FFF2-40B4-BE49-F238E27FC236}">
                <a16:creationId xmlns:a16="http://schemas.microsoft.com/office/drawing/2014/main" id="{EDEF9F55-7C73-482D-ABB7-FAFEAAAE05C6}"/>
              </a:ext>
            </a:extLst>
          </p:cNvPr>
          <p:cNvSpPr/>
          <p:nvPr/>
        </p:nvSpPr>
        <p:spPr>
          <a:xfrm>
            <a:off x="5813436" y="916186"/>
            <a:ext cx="486482" cy="1221736"/>
          </a:xfrm>
          <a:prstGeom prst="rect">
            <a:avLst/>
          </a:prstGeom>
          <a:pattFill prst="wdUpDiag">
            <a:fgClr>
              <a:schemeClr val="accent1"/>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3" name="Elipse 172">
            <a:extLst>
              <a:ext uri="{FF2B5EF4-FFF2-40B4-BE49-F238E27FC236}">
                <a16:creationId xmlns:a16="http://schemas.microsoft.com/office/drawing/2014/main" id="{470A99E7-AD5B-4B3D-8ECA-F80E2A27599D}"/>
              </a:ext>
            </a:extLst>
          </p:cNvPr>
          <p:cNvSpPr/>
          <p:nvPr/>
        </p:nvSpPr>
        <p:spPr>
          <a:xfrm>
            <a:off x="5986869" y="1229775"/>
            <a:ext cx="144147" cy="149353"/>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74" name="Conector recto 173">
            <a:extLst>
              <a:ext uri="{FF2B5EF4-FFF2-40B4-BE49-F238E27FC236}">
                <a16:creationId xmlns:a16="http://schemas.microsoft.com/office/drawing/2014/main" id="{31C19B61-5B0C-4B39-A4D3-AA9A163C5462}"/>
              </a:ext>
            </a:extLst>
          </p:cNvPr>
          <p:cNvCxnSpPr>
            <a:cxnSpLocks/>
          </p:cNvCxnSpPr>
          <p:nvPr/>
        </p:nvCxnSpPr>
        <p:spPr>
          <a:xfrm flipV="1">
            <a:off x="5743118" y="1304452"/>
            <a:ext cx="0" cy="86549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 name="Conector recto 174">
            <a:extLst>
              <a:ext uri="{FF2B5EF4-FFF2-40B4-BE49-F238E27FC236}">
                <a16:creationId xmlns:a16="http://schemas.microsoft.com/office/drawing/2014/main" id="{3138807A-70D2-4BB3-A4BE-D14C5B1A531D}"/>
              </a:ext>
            </a:extLst>
          </p:cNvPr>
          <p:cNvCxnSpPr>
            <a:cxnSpLocks/>
            <a:endCxn id="173" idx="2"/>
          </p:cNvCxnSpPr>
          <p:nvPr/>
        </p:nvCxnSpPr>
        <p:spPr>
          <a:xfrm flipV="1">
            <a:off x="5743118" y="1304452"/>
            <a:ext cx="243751" cy="127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 name="Conector recto 175">
            <a:extLst>
              <a:ext uri="{FF2B5EF4-FFF2-40B4-BE49-F238E27FC236}">
                <a16:creationId xmlns:a16="http://schemas.microsoft.com/office/drawing/2014/main" id="{5182DB07-1E73-40E4-ABB9-B236E910A9E8}"/>
              </a:ext>
            </a:extLst>
          </p:cNvPr>
          <p:cNvCxnSpPr>
            <a:cxnSpLocks/>
            <a:stCxn id="173" idx="6"/>
          </p:cNvCxnSpPr>
          <p:nvPr/>
        </p:nvCxnSpPr>
        <p:spPr>
          <a:xfrm>
            <a:off x="6131016" y="1304452"/>
            <a:ext cx="22598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 name="Conector recto 176">
            <a:extLst>
              <a:ext uri="{FF2B5EF4-FFF2-40B4-BE49-F238E27FC236}">
                <a16:creationId xmlns:a16="http://schemas.microsoft.com/office/drawing/2014/main" id="{23BE2FA8-CEE9-4FA9-82BC-EEB1C12F162A}"/>
              </a:ext>
            </a:extLst>
          </p:cNvPr>
          <p:cNvCxnSpPr>
            <a:cxnSpLocks/>
          </p:cNvCxnSpPr>
          <p:nvPr/>
        </p:nvCxnSpPr>
        <p:spPr>
          <a:xfrm flipV="1">
            <a:off x="6356998" y="1291186"/>
            <a:ext cx="0" cy="8699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1" name="Conector recto de flecha 190">
            <a:extLst>
              <a:ext uri="{FF2B5EF4-FFF2-40B4-BE49-F238E27FC236}">
                <a16:creationId xmlns:a16="http://schemas.microsoft.com/office/drawing/2014/main" id="{C5283C81-D4D4-4E31-A04B-34687B924CD0}"/>
              </a:ext>
            </a:extLst>
          </p:cNvPr>
          <p:cNvCxnSpPr>
            <a:cxnSpLocks/>
            <a:endCxn id="173" idx="3"/>
          </p:cNvCxnSpPr>
          <p:nvPr/>
        </p:nvCxnSpPr>
        <p:spPr>
          <a:xfrm flipV="1">
            <a:off x="5418862" y="1357256"/>
            <a:ext cx="589117" cy="24719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00" name="Conector recto 199">
            <a:extLst>
              <a:ext uri="{FF2B5EF4-FFF2-40B4-BE49-F238E27FC236}">
                <a16:creationId xmlns:a16="http://schemas.microsoft.com/office/drawing/2014/main" id="{45B496F3-D85B-45F4-ACAF-9B189036CF13}"/>
              </a:ext>
            </a:extLst>
          </p:cNvPr>
          <p:cNvCxnSpPr>
            <a:cxnSpLocks/>
          </p:cNvCxnSpPr>
          <p:nvPr/>
        </p:nvCxnSpPr>
        <p:spPr>
          <a:xfrm>
            <a:off x="3512387" y="3222982"/>
            <a:ext cx="2416737" cy="5287"/>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201" name="Conector recto 200">
            <a:extLst>
              <a:ext uri="{FF2B5EF4-FFF2-40B4-BE49-F238E27FC236}">
                <a16:creationId xmlns:a16="http://schemas.microsoft.com/office/drawing/2014/main" id="{C908C33B-F8E9-49DE-99BC-F602FBC455FC}"/>
              </a:ext>
            </a:extLst>
          </p:cNvPr>
          <p:cNvCxnSpPr>
            <a:cxnSpLocks/>
          </p:cNvCxnSpPr>
          <p:nvPr/>
        </p:nvCxnSpPr>
        <p:spPr>
          <a:xfrm>
            <a:off x="5911864" y="3216551"/>
            <a:ext cx="0" cy="1288795"/>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202" name="Conector recto 201">
            <a:extLst>
              <a:ext uri="{FF2B5EF4-FFF2-40B4-BE49-F238E27FC236}">
                <a16:creationId xmlns:a16="http://schemas.microsoft.com/office/drawing/2014/main" id="{CF298C27-3D52-40C2-BC67-D448C1193B4C}"/>
              </a:ext>
            </a:extLst>
          </p:cNvPr>
          <p:cNvCxnSpPr>
            <a:cxnSpLocks/>
          </p:cNvCxnSpPr>
          <p:nvPr/>
        </p:nvCxnSpPr>
        <p:spPr>
          <a:xfrm>
            <a:off x="5911864" y="4492646"/>
            <a:ext cx="334275"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203" name="Conector recto 202">
            <a:extLst>
              <a:ext uri="{FF2B5EF4-FFF2-40B4-BE49-F238E27FC236}">
                <a16:creationId xmlns:a16="http://schemas.microsoft.com/office/drawing/2014/main" id="{3DF6F032-C807-4F2C-A1CF-5BA17044B3B4}"/>
              </a:ext>
            </a:extLst>
          </p:cNvPr>
          <p:cNvCxnSpPr>
            <a:cxnSpLocks/>
          </p:cNvCxnSpPr>
          <p:nvPr/>
        </p:nvCxnSpPr>
        <p:spPr>
          <a:xfrm>
            <a:off x="6246139" y="3216550"/>
            <a:ext cx="0" cy="1288795"/>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204" name="Rectángulo 203">
            <a:extLst>
              <a:ext uri="{FF2B5EF4-FFF2-40B4-BE49-F238E27FC236}">
                <a16:creationId xmlns:a16="http://schemas.microsoft.com/office/drawing/2014/main" id="{5BA3A6B1-9B38-4785-9664-4C09CD5E66EA}"/>
              </a:ext>
            </a:extLst>
          </p:cNvPr>
          <p:cNvSpPr/>
          <p:nvPr/>
        </p:nvSpPr>
        <p:spPr>
          <a:xfrm>
            <a:off x="5929124" y="3258211"/>
            <a:ext cx="303721" cy="1221736"/>
          </a:xfrm>
          <a:prstGeom prst="rect">
            <a:avLst/>
          </a:prstGeom>
          <a:pattFill prst="wdUpDiag">
            <a:fgClr>
              <a:schemeClr val="accent1"/>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5" name="Conector recto 204">
            <a:extLst>
              <a:ext uri="{FF2B5EF4-FFF2-40B4-BE49-F238E27FC236}">
                <a16:creationId xmlns:a16="http://schemas.microsoft.com/office/drawing/2014/main" id="{9CCCE2B3-597A-4BE0-9377-AED99E592CBD}"/>
              </a:ext>
            </a:extLst>
          </p:cNvPr>
          <p:cNvCxnSpPr>
            <a:cxnSpLocks/>
          </p:cNvCxnSpPr>
          <p:nvPr/>
        </p:nvCxnSpPr>
        <p:spPr>
          <a:xfrm flipV="1">
            <a:off x="5906895" y="4493965"/>
            <a:ext cx="0" cy="5919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8" name="Conector recto 207">
            <a:extLst>
              <a:ext uri="{FF2B5EF4-FFF2-40B4-BE49-F238E27FC236}">
                <a16:creationId xmlns:a16="http://schemas.microsoft.com/office/drawing/2014/main" id="{10F41484-5892-4D23-8484-7A07DD189265}"/>
              </a:ext>
            </a:extLst>
          </p:cNvPr>
          <p:cNvCxnSpPr>
            <a:cxnSpLocks/>
          </p:cNvCxnSpPr>
          <p:nvPr/>
        </p:nvCxnSpPr>
        <p:spPr>
          <a:xfrm>
            <a:off x="6231509" y="3224091"/>
            <a:ext cx="1450843"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215" name="Conector recto 214">
            <a:extLst>
              <a:ext uri="{FF2B5EF4-FFF2-40B4-BE49-F238E27FC236}">
                <a16:creationId xmlns:a16="http://schemas.microsoft.com/office/drawing/2014/main" id="{D5D9F07A-EFAE-455D-A9D1-0BC3FB8D37A1}"/>
              </a:ext>
            </a:extLst>
          </p:cNvPr>
          <p:cNvCxnSpPr>
            <a:cxnSpLocks/>
          </p:cNvCxnSpPr>
          <p:nvPr/>
        </p:nvCxnSpPr>
        <p:spPr>
          <a:xfrm flipV="1">
            <a:off x="5893389" y="4554062"/>
            <a:ext cx="366325" cy="1"/>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cxnSp>
        <p:nvCxnSpPr>
          <p:cNvPr id="218" name="Conector recto 217">
            <a:extLst>
              <a:ext uri="{FF2B5EF4-FFF2-40B4-BE49-F238E27FC236}">
                <a16:creationId xmlns:a16="http://schemas.microsoft.com/office/drawing/2014/main" id="{DAE08C0D-E420-44DD-9FD1-10B64F694BE0}"/>
              </a:ext>
            </a:extLst>
          </p:cNvPr>
          <p:cNvCxnSpPr>
            <a:cxnSpLocks/>
          </p:cNvCxnSpPr>
          <p:nvPr/>
        </p:nvCxnSpPr>
        <p:spPr>
          <a:xfrm flipV="1">
            <a:off x="6246388" y="4492646"/>
            <a:ext cx="0" cy="5919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9" name="Conector recto 218">
            <a:extLst>
              <a:ext uri="{FF2B5EF4-FFF2-40B4-BE49-F238E27FC236}">
                <a16:creationId xmlns:a16="http://schemas.microsoft.com/office/drawing/2014/main" id="{72E8A5DC-F1AB-4CEC-B375-3702992BCE02}"/>
              </a:ext>
            </a:extLst>
          </p:cNvPr>
          <p:cNvCxnSpPr>
            <a:cxnSpLocks/>
          </p:cNvCxnSpPr>
          <p:nvPr/>
        </p:nvCxnSpPr>
        <p:spPr>
          <a:xfrm flipV="1">
            <a:off x="6235093" y="4505345"/>
            <a:ext cx="1444527" cy="1"/>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cxnSp>
        <p:nvCxnSpPr>
          <p:cNvPr id="239" name="Conector recto 238">
            <a:extLst>
              <a:ext uri="{FF2B5EF4-FFF2-40B4-BE49-F238E27FC236}">
                <a16:creationId xmlns:a16="http://schemas.microsoft.com/office/drawing/2014/main" id="{22A46A26-E614-448F-91FB-36882A8FA591}"/>
              </a:ext>
            </a:extLst>
          </p:cNvPr>
          <p:cNvCxnSpPr>
            <a:cxnSpLocks/>
          </p:cNvCxnSpPr>
          <p:nvPr/>
        </p:nvCxnSpPr>
        <p:spPr>
          <a:xfrm>
            <a:off x="5913863" y="3092595"/>
            <a:ext cx="33927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40" name="Conector recto 239">
            <a:extLst>
              <a:ext uri="{FF2B5EF4-FFF2-40B4-BE49-F238E27FC236}">
                <a16:creationId xmlns:a16="http://schemas.microsoft.com/office/drawing/2014/main" id="{95436BDF-C3BA-45E8-8B92-99A4459DC159}"/>
              </a:ext>
            </a:extLst>
          </p:cNvPr>
          <p:cNvCxnSpPr>
            <a:cxnSpLocks/>
          </p:cNvCxnSpPr>
          <p:nvPr/>
        </p:nvCxnSpPr>
        <p:spPr>
          <a:xfrm>
            <a:off x="5913319" y="3034293"/>
            <a:ext cx="0" cy="123110"/>
          </a:xfrm>
          <a:prstGeom prst="line">
            <a:avLst/>
          </a:prstGeom>
          <a:ln w="19050"/>
        </p:spPr>
        <p:style>
          <a:lnRef idx="1">
            <a:schemeClr val="dk1"/>
          </a:lnRef>
          <a:fillRef idx="0">
            <a:schemeClr val="dk1"/>
          </a:fillRef>
          <a:effectRef idx="0">
            <a:schemeClr val="dk1"/>
          </a:effectRef>
          <a:fontRef idx="minor">
            <a:schemeClr val="tx1"/>
          </a:fontRef>
        </p:style>
      </p:cxnSp>
      <p:cxnSp>
        <p:nvCxnSpPr>
          <p:cNvPr id="241" name="Conector recto 240">
            <a:extLst>
              <a:ext uri="{FF2B5EF4-FFF2-40B4-BE49-F238E27FC236}">
                <a16:creationId xmlns:a16="http://schemas.microsoft.com/office/drawing/2014/main" id="{B9AF3F91-B91A-4DAA-82CA-44B829D2E0DB}"/>
              </a:ext>
            </a:extLst>
          </p:cNvPr>
          <p:cNvCxnSpPr>
            <a:cxnSpLocks/>
          </p:cNvCxnSpPr>
          <p:nvPr/>
        </p:nvCxnSpPr>
        <p:spPr>
          <a:xfrm>
            <a:off x="6252567" y="3036730"/>
            <a:ext cx="0" cy="123110"/>
          </a:xfrm>
          <a:prstGeom prst="line">
            <a:avLst/>
          </a:prstGeom>
          <a:ln w="19050"/>
        </p:spPr>
        <p:style>
          <a:lnRef idx="1">
            <a:schemeClr val="dk1"/>
          </a:lnRef>
          <a:fillRef idx="0">
            <a:schemeClr val="dk1"/>
          </a:fillRef>
          <a:effectRef idx="0">
            <a:schemeClr val="dk1"/>
          </a:effectRef>
          <a:fontRef idx="minor">
            <a:schemeClr val="tx1"/>
          </a:fontRef>
        </p:style>
      </p:cxnSp>
      <p:cxnSp>
        <p:nvCxnSpPr>
          <p:cNvPr id="242" name="Conector recto 241">
            <a:extLst>
              <a:ext uri="{FF2B5EF4-FFF2-40B4-BE49-F238E27FC236}">
                <a16:creationId xmlns:a16="http://schemas.microsoft.com/office/drawing/2014/main" id="{1298A1AA-4DF2-489D-805C-ED45B1B7B946}"/>
              </a:ext>
            </a:extLst>
          </p:cNvPr>
          <p:cNvCxnSpPr>
            <a:cxnSpLocks/>
          </p:cNvCxnSpPr>
          <p:nvPr/>
        </p:nvCxnSpPr>
        <p:spPr>
          <a:xfrm>
            <a:off x="6084168" y="3000947"/>
            <a:ext cx="0" cy="83479"/>
          </a:xfrm>
          <a:prstGeom prst="line">
            <a:avLst/>
          </a:prstGeom>
          <a:ln w="19050"/>
        </p:spPr>
        <p:style>
          <a:lnRef idx="1">
            <a:schemeClr val="dk1"/>
          </a:lnRef>
          <a:fillRef idx="0">
            <a:schemeClr val="dk1"/>
          </a:fillRef>
          <a:effectRef idx="0">
            <a:schemeClr val="dk1"/>
          </a:effectRef>
          <a:fontRef idx="minor">
            <a:schemeClr val="tx1"/>
          </a:fontRef>
        </p:style>
      </p:cxnSp>
      <p:cxnSp>
        <p:nvCxnSpPr>
          <p:cNvPr id="243" name="Conector recto 242">
            <a:extLst>
              <a:ext uri="{FF2B5EF4-FFF2-40B4-BE49-F238E27FC236}">
                <a16:creationId xmlns:a16="http://schemas.microsoft.com/office/drawing/2014/main" id="{ADD3994E-43A7-4CBF-AD7C-86D5A7E12C1F}"/>
              </a:ext>
            </a:extLst>
          </p:cNvPr>
          <p:cNvCxnSpPr>
            <a:cxnSpLocks/>
          </p:cNvCxnSpPr>
          <p:nvPr/>
        </p:nvCxnSpPr>
        <p:spPr>
          <a:xfrm>
            <a:off x="3180850" y="3092595"/>
            <a:ext cx="33927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44" name="Conector recto 243">
            <a:extLst>
              <a:ext uri="{FF2B5EF4-FFF2-40B4-BE49-F238E27FC236}">
                <a16:creationId xmlns:a16="http://schemas.microsoft.com/office/drawing/2014/main" id="{6F60DA4C-6CAD-49E4-8F7F-142FAD576BF3}"/>
              </a:ext>
            </a:extLst>
          </p:cNvPr>
          <p:cNvCxnSpPr>
            <a:cxnSpLocks/>
          </p:cNvCxnSpPr>
          <p:nvPr/>
        </p:nvCxnSpPr>
        <p:spPr>
          <a:xfrm>
            <a:off x="3180306" y="3034293"/>
            <a:ext cx="0" cy="123110"/>
          </a:xfrm>
          <a:prstGeom prst="line">
            <a:avLst/>
          </a:prstGeom>
          <a:ln w="19050"/>
        </p:spPr>
        <p:style>
          <a:lnRef idx="1">
            <a:schemeClr val="dk1"/>
          </a:lnRef>
          <a:fillRef idx="0">
            <a:schemeClr val="dk1"/>
          </a:fillRef>
          <a:effectRef idx="0">
            <a:schemeClr val="dk1"/>
          </a:effectRef>
          <a:fontRef idx="minor">
            <a:schemeClr val="tx1"/>
          </a:fontRef>
        </p:style>
      </p:cxnSp>
      <p:cxnSp>
        <p:nvCxnSpPr>
          <p:cNvPr id="245" name="Conector recto 244">
            <a:extLst>
              <a:ext uri="{FF2B5EF4-FFF2-40B4-BE49-F238E27FC236}">
                <a16:creationId xmlns:a16="http://schemas.microsoft.com/office/drawing/2014/main" id="{EBC47C72-A582-4055-B2DD-8463E916549B}"/>
              </a:ext>
            </a:extLst>
          </p:cNvPr>
          <p:cNvCxnSpPr>
            <a:cxnSpLocks/>
          </p:cNvCxnSpPr>
          <p:nvPr/>
        </p:nvCxnSpPr>
        <p:spPr>
          <a:xfrm>
            <a:off x="3519554" y="3036730"/>
            <a:ext cx="0" cy="123110"/>
          </a:xfrm>
          <a:prstGeom prst="line">
            <a:avLst/>
          </a:prstGeom>
          <a:ln w="19050"/>
        </p:spPr>
        <p:style>
          <a:lnRef idx="1">
            <a:schemeClr val="dk1"/>
          </a:lnRef>
          <a:fillRef idx="0">
            <a:schemeClr val="dk1"/>
          </a:fillRef>
          <a:effectRef idx="0">
            <a:schemeClr val="dk1"/>
          </a:effectRef>
          <a:fontRef idx="minor">
            <a:schemeClr val="tx1"/>
          </a:fontRef>
        </p:style>
      </p:cxnSp>
      <p:cxnSp>
        <p:nvCxnSpPr>
          <p:cNvPr id="246" name="Conector recto 245">
            <a:extLst>
              <a:ext uri="{FF2B5EF4-FFF2-40B4-BE49-F238E27FC236}">
                <a16:creationId xmlns:a16="http://schemas.microsoft.com/office/drawing/2014/main" id="{441630D0-E756-4D22-B8D9-3966E137712E}"/>
              </a:ext>
            </a:extLst>
          </p:cNvPr>
          <p:cNvCxnSpPr>
            <a:cxnSpLocks/>
          </p:cNvCxnSpPr>
          <p:nvPr/>
        </p:nvCxnSpPr>
        <p:spPr>
          <a:xfrm>
            <a:off x="3351155" y="3000947"/>
            <a:ext cx="0" cy="83479"/>
          </a:xfrm>
          <a:prstGeom prst="line">
            <a:avLst/>
          </a:prstGeom>
          <a:ln w="19050"/>
        </p:spPr>
        <p:style>
          <a:lnRef idx="1">
            <a:schemeClr val="dk1"/>
          </a:lnRef>
          <a:fillRef idx="0">
            <a:schemeClr val="dk1"/>
          </a:fillRef>
          <a:effectRef idx="0">
            <a:schemeClr val="dk1"/>
          </a:effectRef>
          <a:fontRef idx="minor">
            <a:schemeClr val="tx1"/>
          </a:fontRef>
        </p:style>
      </p:cxnSp>
      <p:cxnSp>
        <p:nvCxnSpPr>
          <p:cNvPr id="247" name="Conector recto 246">
            <a:extLst>
              <a:ext uri="{FF2B5EF4-FFF2-40B4-BE49-F238E27FC236}">
                <a16:creationId xmlns:a16="http://schemas.microsoft.com/office/drawing/2014/main" id="{66E0CF36-5722-458E-8B38-29A40CB6C326}"/>
              </a:ext>
            </a:extLst>
          </p:cNvPr>
          <p:cNvCxnSpPr>
            <a:cxnSpLocks/>
          </p:cNvCxnSpPr>
          <p:nvPr/>
        </p:nvCxnSpPr>
        <p:spPr>
          <a:xfrm>
            <a:off x="5788626" y="2325286"/>
            <a:ext cx="53610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48" name="Conector recto 247">
            <a:extLst>
              <a:ext uri="{FF2B5EF4-FFF2-40B4-BE49-F238E27FC236}">
                <a16:creationId xmlns:a16="http://schemas.microsoft.com/office/drawing/2014/main" id="{07C0EAF7-64E2-422A-911B-B33D053026CC}"/>
              </a:ext>
            </a:extLst>
          </p:cNvPr>
          <p:cNvCxnSpPr>
            <a:cxnSpLocks/>
          </p:cNvCxnSpPr>
          <p:nvPr/>
        </p:nvCxnSpPr>
        <p:spPr>
          <a:xfrm>
            <a:off x="5797949" y="2274870"/>
            <a:ext cx="0" cy="123110"/>
          </a:xfrm>
          <a:prstGeom prst="line">
            <a:avLst/>
          </a:prstGeom>
          <a:ln w="19050"/>
        </p:spPr>
        <p:style>
          <a:lnRef idx="1">
            <a:schemeClr val="dk1"/>
          </a:lnRef>
          <a:fillRef idx="0">
            <a:schemeClr val="dk1"/>
          </a:fillRef>
          <a:effectRef idx="0">
            <a:schemeClr val="dk1"/>
          </a:effectRef>
          <a:fontRef idx="minor">
            <a:schemeClr val="tx1"/>
          </a:fontRef>
        </p:style>
      </p:cxnSp>
      <p:cxnSp>
        <p:nvCxnSpPr>
          <p:cNvPr id="249" name="Conector recto 248">
            <a:extLst>
              <a:ext uri="{FF2B5EF4-FFF2-40B4-BE49-F238E27FC236}">
                <a16:creationId xmlns:a16="http://schemas.microsoft.com/office/drawing/2014/main" id="{FD21C594-5EEC-44DE-A29A-61007FA58521}"/>
              </a:ext>
            </a:extLst>
          </p:cNvPr>
          <p:cNvCxnSpPr>
            <a:cxnSpLocks/>
          </p:cNvCxnSpPr>
          <p:nvPr/>
        </p:nvCxnSpPr>
        <p:spPr>
          <a:xfrm>
            <a:off x="6330670" y="2274870"/>
            <a:ext cx="0" cy="123110"/>
          </a:xfrm>
          <a:prstGeom prst="line">
            <a:avLst/>
          </a:prstGeom>
          <a:ln w="19050"/>
        </p:spPr>
        <p:style>
          <a:lnRef idx="1">
            <a:schemeClr val="dk1"/>
          </a:lnRef>
          <a:fillRef idx="0">
            <a:schemeClr val="dk1"/>
          </a:fillRef>
          <a:effectRef idx="0">
            <a:schemeClr val="dk1"/>
          </a:effectRef>
          <a:fontRef idx="minor">
            <a:schemeClr val="tx1"/>
          </a:fontRef>
        </p:style>
      </p:cxnSp>
      <p:cxnSp>
        <p:nvCxnSpPr>
          <p:cNvPr id="250" name="Conector recto 249">
            <a:extLst>
              <a:ext uri="{FF2B5EF4-FFF2-40B4-BE49-F238E27FC236}">
                <a16:creationId xmlns:a16="http://schemas.microsoft.com/office/drawing/2014/main" id="{162495C7-A8CA-4635-A60A-3FDDB98C7555}"/>
              </a:ext>
            </a:extLst>
          </p:cNvPr>
          <p:cNvCxnSpPr>
            <a:cxnSpLocks/>
          </p:cNvCxnSpPr>
          <p:nvPr/>
        </p:nvCxnSpPr>
        <p:spPr>
          <a:xfrm>
            <a:off x="6084168" y="2325286"/>
            <a:ext cx="0" cy="126632"/>
          </a:xfrm>
          <a:prstGeom prst="line">
            <a:avLst/>
          </a:prstGeom>
          <a:ln w="19050"/>
        </p:spPr>
        <p:style>
          <a:lnRef idx="1">
            <a:schemeClr val="dk1"/>
          </a:lnRef>
          <a:fillRef idx="0">
            <a:schemeClr val="dk1"/>
          </a:fillRef>
          <a:effectRef idx="0">
            <a:schemeClr val="dk1"/>
          </a:effectRef>
          <a:fontRef idx="minor">
            <a:schemeClr val="tx1"/>
          </a:fontRef>
        </p:style>
      </p:cxnSp>
      <p:cxnSp>
        <p:nvCxnSpPr>
          <p:cNvPr id="254" name="Conector recto 253">
            <a:extLst>
              <a:ext uri="{FF2B5EF4-FFF2-40B4-BE49-F238E27FC236}">
                <a16:creationId xmlns:a16="http://schemas.microsoft.com/office/drawing/2014/main" id="{5297F2A7-905E-4354-8B0B-294CB9306FEC}"/>
              </a:ext>
            </a:extLst>
          </p:cNvPr>
          <p:cNvCxnSpPr>
            <a:cxnSpLocks/>
          </p:cNvCxnSpPr>
          <p:nvPr/>
        </p:nvCxnSpPr>
        <p:spPr>
          <a:xfrm flipV="1">
            <a:off x="3178112" y="2859782"/>
            <a:ext cx="0" cy="184751"/>
          </a:xfrm>
          <a:prstGeom prst="line">
            <a:avLst/>
          </a:prstGeom>
          <a:ln w="31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7" name="Conector recto 256">
            <a:extLst>
              <a:ext uri="{FF2B5EF4-FFF2-40B4-BE49-F238E27FC236}">
                <a16:creationId xmlns:a16="http://schemas.microsoft.com/office/drawing/2014/main" id="{AE68CFF1-DB1F-4249-8ED3-3B790CFAAB39}"/>
              </a:ext>
            </a:extLst>
          </p:cNvPr>
          <p:cNvCxnSpPr>
            <a:cxnSpLocks/>
          </p:cNvCxnSpPr>
          <p:nvPr/>
        </p:nvCxnSpPr>
        <p:spPr>
          <a:xfrm flipH="1" flipV="1">
            <a:off x="3178047" y="2353022"/>
            <a:ext cx="66" cy="218728"/>
          </a:xfrm>
          <a:prstGeom prst="line">
            <a:avLst/>
          </a:prstGeom>
          <a:ln w="31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0" name="Conector recto 259">
            <a:extLst>
              <a:ext uri="{FF2B5EF4-FFF2-40B4-BE49-F238E27FC236}">
                <a16:creationId xmlns:a16="http://schemas.microsoft.com/office/drawing/2014/main" id="{0E69DDF6-2D22-4A99-9BAC-89477D0CFDD4}"/>
              </a:ext>
            </a:extLst>
          </p:cNvPr>
          <p:cNvCxnSpPr>
            <a:cxnSpLocks/>
          </p:cNvCxnSpPr>
          <p:nvPr/>
        </p:nvCxnSpPr>
        <p:spPr>
          <a:xfrm flipV="1">
            <a:off x="3516316" y="2849542"/>
            <a:ext cx="0" cy="184751"/>
          </a:xfrm>
          <a:prstGeom prst="line">
            <a:avLst/>
          </a:prstGeom>
          <a:ln w="31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1" name="Conector recto 260">
            <a:extLst>
              <a:ext uri="{FF2B5EF4-FFF2-40B4-BE49-F238E27FC236}">
                <a16:creationId xmlns:a16="http://schemas.microsoft.com/office/drawing/2014/main" id="{3BC11F63-9D81-486F-ADC1-75611E449C3E}"/>
              </a:ext>
            </a:extLst>
          </p:cNvPr>
          <p:cNvCxnSpPr>
            <a:cxnSpLocks/>
          </p:cNvCxnSpPr>
          <p:nvPr/>
        </p:nvCxnSpPr>
        <p:spPr>
          <a:xfrm flipV="1">
            <a:off x="6250948" y="2330555"/>
            <a:ext cx="3238" cy="209066"/>
          </a:xfrm>
          <a:prstGeom prst="line">
            <a:avLst/>
          </a:prstGeom>
          <a:ln w="31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3" name="Conector recto 262">
            <a:extLst>
              <a:ext uri="{FF2B5EF4-FFF2-40B4-BE49-F238E27FC236}">
                <a16:creationId xmlns:a16="http://schemas.microsoft.com/office/drawing/2014/main" id="{04F887FA-4277-469E-84F9-F387E3474650}"/>
              </a:ext>
            </a:extLst>
          </p:cNvPr>
          <p:cNvCxnSpPr>
            <a:cxnSpLocks/>
          </p:cNvCxnSpPr>
          <p:nvPr/>
        </p:nvCxnSpPr>
        <p:spPr>
          <a:xfrm flipV="1">
            <a:off x="5915485" y="2341125"/>
            <a:ext cx="3238" cy="209066"/>
          </a:xfrm>
          <a:prstGeom prst="line">
            <a:avLst/>
          </a:prstGeom>
          <a:ln w="31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4" name="Conector recto 263">
            <a:extLst>
              <a:ext uri="{FF2B5EF4-FFF2-40B4-BE49-F238E27FC236}">
                <a16:creationId xmlns:a16="http://schemas.microsoft.com/office/drawing/2014/main" id="{66C8C13E-28DF-4B24-88B5-3A77EB5CD3FA}"/>
              </a:ext>
            </a:extLst>
          </p:cNvPr>
          <p:cNvCxnSpPr>
            <a:cxnSpLocks/>
          </p:cNvCxnSpPr>
          <p:nvPr/>
        </p:nvCxnSpPr>
        <p:spPr>
          <a:xfrm flipV="1">
            <a:off x="3522720" y="2362685"/>
            <a:ext cx="3238" cy="209066"/>
          </a:xfrm>
          <a:prstGeom prst="line">
            <a:avLst/>
          </a:prstGeom>
          <a:ln w="31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5" name="Conector recto 264">
            <a:extLst>
              <a:ext uri="{FF2B5EF4-FFF2-40B4-BE49-F238E27FC236}">
                <a16:creationId xmlns:a16="http://schemas.microsoft.com/office/drawing/2014/main" id="{FA8E8E96-8BD2-4FBA-924C-4041BD4EA894}"/>
              </a:ext>
            </a:extLst>
          </p:cNvPr>
          <p:cNvCxnSpPr>
            <a:cxnSpLocks/>
          </p:cNvCxnSpPr>
          <p:nvPr/>
        </p:nvCxnSpPr>
        <p:spPr>
          <a:xfrm flipV="1">
            <a:off x="5911657" y="2849542"/>
            <a:ext cx="0" cy="184751"/>
          </a:xfrm>
          <a:prstGeom prst="line">
            <a:avLst/>
          </a:prstGeom>
          <a:ln w="31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6" name="Conector recto 265">
            <a:extLst>
              <a:ext uri="{FF2B5EF4-FFF2-40B4-BE49-F238E27FC236}">
                <a16:creationId xmlns:a16="http://schemas.microsoft.com/office/drawing/2014/main" id="{3A5D6189-1EA9-433C-AE7F-DF10274EA65D}"/>
              </a:ext>
            </a:extLst>
          </p:cNvPr>
          <p:cNvCxnSpPr>
            <a:cxnSpLocks/>
          </p:cNvCxnSpPr>
          <p:nvPr/>
        </p:nvCxnSpPr>
        <p:spPr>
          <a:xfrm flipV="1">
            <a:off x="6252571" y="2876308"/>
            <a:ext cx="0" cy="184751"/>
          </a:xfrm>
          <a:prstGeom prst="line">
            <a:avLst/>
          </a:prstGeom>
          <a:ln w="31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7" name="CuadroTexto 266">
            <a:extLst>
              <a:ext uri="{FF2B5EF4-FFF2-40B4-BE49-F238E27FC236}">
                <a16:creationId xmlns:a16="http://schemas.microsoft.com/office/drawing/2014/main" id="{55E4DF91-7D56-4614-BEAE-648DB9D61E58}"/>
              </a:ext>
            </a:extLst>
          </p:cNvPr>
          <p:cNvSpPr txBox="1"/>
          <p:nvPr/>
        </p:nvSpPr>
        <p:spPr>
          <a:xfrm>
            <a:off x="2568717" y="586803"/>
            <a:ext cx="155758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Instalación </a:t>
            </a:r>
            <a:r>
              <a:rPr lang="es-AR" sz="1000" dirty="0">
                <a:solidFill>
                  <a:prstClr val="black"/>
                </a:solidFill>
                <a:latin typeface="Arial" panose="020B0604020202020204" pitchFamily="34" charset="0"/>
                <a:cs typeface="Arial" panose="020B0604020202020204" pitchFamily="34" charset="0"/>
              </a:rPr>
              <a:t>SF</a:t>
            </a:r>
            <a:endParaRPr kumimoji="0" lang="es-A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8" name="Text Placeholder 25">
            <a:extLst>
              <a:ext uri="{FF2B5EF4-FFF2-40B4-BE49-F238E27FC236}">
                <a16:creationId xmlns:a16="http://schemas.microsoft.com/office/drawing/2014/main" id="{DC862B79-CFEF-48BB-9253-2DFC4E630179}"/>
              </a:ext>
            </a:extLst>
          </p:cNvPr>
          <p:cNvSpPr txBox="1">
            <a:spLocks/>
          </p:cNvSpPr>
          <p:nvPr/>
        </p:nvSpPr>
        <p:spPr>
          <a:xfrm rot="16200000">
            <a:off x="-627810" y="2465808"/>
            <a:ext cx="2560664" cy="419154"/>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kern="1200">
                <a:solidFill>
                  <a:srgbClr val="0451E4"/>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rgbClr val="00B050"/>
                </a:solidFill>
              </a:rPr>
              <a:t>Edge Speaker VS SENSOR DE FONDO</a:t>
            </a:r>
          </a:p>
        </p:txBody>
      </p:sp>
      <p:grpSp>
        <p:nvGrpSpPr>
          <p:cNvPr id="2" name="169 Grupo">
            <a:extLst>
              <a:ext uri="{FF2B5EF4-FFF2-40B4-BE49-F238E27FC236}">
                <a16:creationId xmlns:a16="http://schemas.microsoft.com/office/drawing/2014/main" id="{B055BEFE-F47A-2105-ED17-14F091118E75}"/>
              </a:ext>
            </a:extLst>
          </p:cNvPr>
          <p:cNvGrpSpPr/>
          <p:nvPr/>
        </p:nvGrpSpPr>
        <p:grpSpPr>
          <a:xfrm>
            <a:off x="8340227" y="4885206"/>
            <a:ext cx="647958" cy="163750"/>
            <a:chOff x="363008" y="2848018"/>
            <a:chExt cx="958467" cy="237166"/>
          </a:xfrm>
          <a:solidFill>
            <a:srgbClr val="0451E4"/>
          </a:solidFill>
        </p:grpSpPr>
        <p:sp>
          <p:nvSpPr>
            <p:cNvPr id="4" name="Freeform 12">
              <a:extLst>
                <a:ext uri="{FF2B5EF4-FFF2-40B4-BE49-F238E27FC236}">
                  <a16:creationId xmlns:a16="http://schemas.microsoft.com/office/drawing/2014/main" id="{9A6BB0ED-DE91-FB8A-90CC-772DC69145DC}"/>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5" name="Freeform 14">
              <a:extLst>
                <a:ext uri="{FF2B5EF4-FFF2-40B4-BE49-F238E27FC236}">
                  <a16:creationId xmlns:a16="http://schemas.microsoft.com/office/drawing/2014/main" id="{253E3A39-E6DF-9D24-9AB3-9AB4622396F9}"/>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7" name="Freeform 17">
              <a:extLst>
                <a:ext uri="{FF2B5EF4-FFF2-40B4-BE49-F238E27FC236}">
                  <a16:creationId xmlns:a16="http://schemas.microsoft.com/office/drawing/2014/main" id="{ABDBA0F5-3CBB-F806-B596-4C1F41CB0764}"/>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31" name="Imagen 30">
            <a:extLst>
              <a:ext uri="{FF2B5EF4-FFF2-40B4-BE49-F238E27FC236}">
                <a16:creationId xmlns:a16="http://schemas.microsoft.com/office/drawing/2014/main" id="{6553235E-A721-A775-7DE6-B60D7C677BFB}"/>
              </a:ext>
            </a:extLst>
          </p:cNvPr>
          <p:cNvPicPr>
            <a:picLocks noChangeAspect="1"/>
          </p:cNvPicPr>
          <p:nvPr/>
        </p:nvPicPr>
        <p:blipFill>
          <a:blip r:embed="rId6"/>
          <a:stretch>
            <a:fillRect/>
          </a:stretch>
        </p:blipFill>
        <p:spPr>
          <a:xfrm>
            <a:off x="0" y="-20538"/>
            <a:ext cx="9144000" cy="630211"/>
          </a:xfrm>
          <a:prstGeom prst="rect">
            <a:avLst/>
          </a:prstGeom>
        </p:spPr>
      </p:pic>
    </p:spTree>
    <p:extLst>
      <p:ext uri="{BB962C8B-B14F-4D97-AF65-F5344CB8AC3E}">
        <p14:creationId xmlns:p14="http://schemas.microsoft.com/office/powerpoint/2010/main" val="3296440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112 Marcador de texto"/>
          <p:cNvSpPr>
            <a:spLocks noGrp="1"/>
          </p:cNvSpPr>
          <p:nvPr>
            <p:ph type="body" sz="quarter" idx="56"/>
          </p:nvPr>
        </p:nvSpPr>
        <p:spPr/>
        <p:txBody>
          <a:bodyPr/>
          <a:lstStyle/>
          <a:p>
            <a:r>
              <a:rPr lang="es-ES" dirty="0"/>
              <a:t>ÍNDICE DE CONTENIDOS</a:t>
            </a:r>
          </a:p>
        </p:txBody>
      </p:sp>
      <p:sp>
        <p:nvSpPr>
          <p:cNvPr id="66" name="Text Placeholder 25">
            <a:extLst>
              <a:ext uri="{FF2B5EF4-FFF2-40B4-BE49-F238E27FC236}">
                <a16:creationId xmlns:a16="http://schemas.microsoft.com/office/drawing/2014/main" id="{131A9E75-75FB-4A07-8CC8-F77CBAAC9C5C}"/>
              </a:ext>
            </a:extLst>
          </p:cNvPr>
          <p:cNvSpPr>
            <a:spLocks noGrp="1"/>
          </p:cNvSpPr>
          <p:nvPr>
            <p:ph type="body" sz="quarter" idx="36"/>
          </p:nvPr>
        </p:nvSpPr>
        <p:spPr>
          <a:xfrm>
            <a:off x="827584" y="2924016"/>
            <a:ext cx="3621916" cy="303421"/>
          </a:xfrm>
        </p:spPr>
        <p:txBody>
          <a:bodyPr/>
          <a:lstStyle/>
          <a:p>
            <a:r>
              <a:rPr lang="es-AR" b="1" dirty="0"/>
              <a:t>PRESENTACIÓN</a:t>
            </a:r>
            <a:endParaRPr lang="x-none" b="1" dirty="0"/>
          </a:p>
        </p:txBody>
      </p:sp>
      <p:sp>
        <p:nvSpPr>
          <p:cNvPr id="67" name="10 Marcador de texto">
            <a:extLst>
              <a:ext uri="{FF2B5EF4-FFF2-40B4-BE49-F238E27FC236}">
                <a16:creationId xmlns:a16="http://schemas.microsoft.com/office/drawing/2014/main" id="{4A98DE60-56A1-4526-A6D0-1D6614C20D4F}"/>
              </a:ext>
            </a:extLst>
          </p:cNvPr>
          <p:cNvSpPr>
            <a:spLocks noGrp="1"/>
          </p:cNvSpPr>
          <p:nvPr>
            <p:ph type="body" sz="quarter" idx="57"/>
          </p:nvPr>
        </p:nvSpPr>
        <p:spPr>
          <a:xfrm>
            <a:off x="446252" y="3302730"/>
            <a:ext cx="384047" cy="307777"/>
          </a:xfrm>
        </p:spPr>
        <p:txBody>
          <a:bodyPr/>
          <a:lstStyle/>
          <a:p>
            <a:r>
              <a:rPr lang="es-ES" dirty="0"/>
              <a:t>02</a:t>
            </a:r>
          </a:p>
        </p:txBody>
      </p:sp>
      <p:sp>
        <p:nvSpPr>
          <p:cNvPr id="68" name="11 Marcador de texto">
            <a:extLst>
              <a:ext uri="{FF2B5EF4-FFF2-40B4-BE49-F238E27FC236}">
                <a16:creationId xmlns:a16="http://schemas.microsoft.com/office/drawing/2014/main" id="{9029FAF0-C802-4253-B2C9-D594550C17A5}"/>
              </a:ext>
            </a:extLst>
          </p:cNvPr>
          <p:cNvSpPr>
            <a:spLocks noGrp="1"/>
          </p:cNvSpPr>
          <p:nvPr>
            <p:ph type="body" sz="quarter" idx="58"/>
          </p:nvPr>
        </p:nvSpPr>
        <p:spPr>
          <a:xfrm>
            <a:off x="827584" y="3302729"/>
            <a:ext cx="3621916" cy="303421"/>
          </a:xfrm>
        </p:spPr>
        <p:txBody>
          <a:bodyPr/>
          <a:lstStyle/>
          <a:p>
            <a:r>
              <a:rPr lang="es-AR" b="1" dirty="0"/>
              <a:t>CONTEXTO</a:t>
            </a:r>
            <a:endParaRPr lang="x-none" b="1" dirty="0"/>
          </a:p>
        </p:txBody>
      </p:sp>
      <p:sp>
        <p:nvSpPr>
          <p:cNvPr id="69" name="12 Marcador de texto">
            <a:extLst>
              <a:ext uri="{FF2B5EF4-FFF2-40B4-BE49-F238E27FC236}">
                <a16:creationId xmlns:a16="http://schemas.microsoft.com/office/drawing/2014/main" id="{D038D53D-CC20-4809-9A68-6C4EB7171F05}"/>
              </a:ext>
            </a:extLst>
          </p:cNvPr>
          <p:cNvSpPr>
            <a:spLocks noGrp="1"/>
          </p:cNvSpPr>
          <p:nvPr>
            <p:ph type="body" sz="quarter" idx="59"/>
          </p:nvPr>
        </p:nvSpPr>
        <p:spPr>
          <a:xfrm>
            <a:off x="446252" y="3670390"/>
            <a:ext cx="384047" cy="307777"/>
          </a:xfrm>
        </p:spPr>
        <p:txBody>
          <a:bodyPr/>
          <a:lstStyle/>
          <a:p>
            <a:r>
              <a:rPr lang="es-ES" dirty="0"/>
              <a:t>03</a:t>
            </a:r>
          </a:p>
        </p:txBody>
      </p:sp>
      <p:sp>
        <p:nvSpPr>
          <p:cNvPr id="70" name="13 Marcador de texto">
            <a:extLst>
              <a:ext uri="{FF2B5EF4-FFF2-40B4-BE49-F238E27FC236}">
                <a16:creationId xmlns:a16="http://schemas.microsoft.com/office/drawing/2014/main" id="{C5C4CA02-0C8C-41A6-A3AE-C9072FFAC548}"/>
              </a:ext>
            </a:extLst>
          </p:cNvPr>
          <p:cNvSpPr>
            <a:spLocks noGrp="1"/>
          </p:cNvSpPr>
          <p:nvPr>
            <p:ph type="body" sz="quarter" idx="60"/>
          </p:nvPr>
        </p:nvSpPr>
        <p:spPr>
          <a:xfrm>
            <a:off x="827584" y="3670389"/>
            <a:ext cx="3621916" cy="303421"/>
          </a:xfrm>
        </p:spPr>
        <p:txBody>
          <a:bodyPr/>
          <a:lstStyle/>
          <a:p>
            <a:r>
              <a:rPr lang="es-AR" b="1" dirty="0"/>
              <a:t>INTRODUCCIÓN</a:t>
            </a:r>
            <a:endParaRPr lang="x-none" b="1" dirty="0"/>
          </a:p>
        </p:txBody>
      </p:sp>
      <p:sp>
        <p:nvSpPr>
          <p:cNvPr id="71" name="14 Marcador de texto">
            <a:extLst>
              <a:ext uri="{FF2B5EF4-FFF2-40B4-BE49-F238E27FC236}">
                <a16:creationId xmlns:a16="http://schemas.microsoft.com/office/drawing/2014/main" id="{9A8260F2-5F2D-4E94-980B-B131B6B53B96}"/>
              </a:ext>
            </a:extLst>
          </p:cNvPr>
          <p:cNvSpPr>
            <a:spLocks noGrp="1"/>
          </p:cNvSpPr>
          <p:nvPr>
            <p:ph type="body" sz="quarter" idx="61"/>
          </p:nvPr>
        </p:nvSpPr>
        <p:spPr>
          <a:xfrm>
            <a:off x="446252" y="4049103"/>
            <a:ext cx="384047" cy="307777"/>
          </a:xfrm>
        </p:spPr>
        <p:txBody>
          <a:bodyPr/>
          <a:lstStyle/>
          <a:p>
            <a:r>
              <a:rPr lang="es-ES" dirty="0"/>
              <a:t>04</a:t>
            </a:r>
          </a:p>
        </p:txBody>
      </p:sp>
      <p:sp>
        <p:nvSpPr>
          <p:cNvPr id="72" name="15 Marcador de texto">
            <a:extLst>
              <a:ext uri="{FF2B5EF4-FFF2-40B4-BE49-F238E27FC236}">
                <a16:creationId xmlns:a16="http://schemas.microsoft.com/office/drawing/2014/main" id="{FF460BE1-3E0E-4B8B-B2FE-CE0D745B4881}"/>
              </a:ext>
            </a:extLst>
          </p:cNvPr>
          <p:cNvSpPr>
            <a:spLocks noGrp="1"/>
          </p:cNvSpPr>
          <p:nvPr>
            <p:ph type="body" sz="quarter" idx="62"/>
          </p:nvPr>
        </p:nvSpPr>
        <p:spPr>
          <a:xfrm>
            <a:off x="827584" y="4049102"/>
            <a:ext cx="3621916" cy="303421"/>
          </a:xfrm>
        </p:spPr>
        <p:txBody>
          <a:bodyPr/>
          <a:lstStyle/>
          <a:p>
            <a:r>
              <a:rPr lang="es-ES" b="1" dirty="0"/>
              <a:t>PRINCIPIO DE FUNCIONAMIENTO</a:t>
            </a:r>
          </a:p>
        </p:txBody>
      </p:sp>
      <p:sp>
        <p:nvSpPr>
          <p:cNvPr id="73" name="16 Marcador de texto">
            <a:extLst>
              <a:ext uri="{FF2B5EF4-FFF2-40B4-BE49-F238E27FC236}">
                <a16:creationId xmlns:a16="http://schemas.microsoft.com/office/drawing/2014/main" id="{C2D76486-0C61-4246-B764-B9BCB09622C0}"/>
              </a:ext>
            </a:extLst>
          </p:cNvPr>
          <p:cNvSpPr>
            <a:spLocks noGrp="1"/>
          </p:cNvSpPr>
          <p:nvPr>
            <p:ph type="body" sz="quarter" idx="63"/>
          </p:nvPr>
        </p:nvSpPr>
        <p:spPr>
          <a:xfrm>
            <a:off x="446252" y="4428570"/>
            <a:ext cx="384047" cy="307777"/>
          </a:xfrm>
        </p:spPr>
        <p:txBody>
          <a:bodyPr/>
          <a:lstStyle/>
          <a:p>
            <a:r>
              <a:rPr lang="es-ES" dirty="0"/>
              <a:t>05</a:t>
            </a:r>
          </a:p>
        </p:txBody>
      </p:sp>
      <p:sp>
        <p:nvSpPr>
          <p:cNvPr id="74" name="17 Marcador de texto">
            <a:extLst>
              <a:ext uri="{FF2B5EF4-FFF2-40B4-BE49-F238E27FC236}">
                <a16:creationId xmlns:a16="http://schemas.microsoft.com/office/drawing/2014/main" id="{B7E33C49-97DB-4C45-B6C3-2C0F330402A6}"/>
              </a:ext>
            </a:extLst>
          </p:cNvPr>
          <p:cNvSpPr>
            <a:spLocks noGrp="1"/>
          </p:cNvSpPr>
          <p:nvPr>
            <p:ph type="body" sz="quarter" idx="64"/>
          </p:nvPr>
        </p:nvSpPr>
        <p:spPr>
          <a:xfrm>
            <a:off x="827584" y="4428569"/>
            <a:ext cx="3621916" cy="303421"/>
          </a:xfrm>
        </p:spPr>
        <p:txBody>
          <a:bodyPr/>
          <a:lstStyle/>
          <a:p>
            <a:r>
              <a:rPr lang="es-ES" b="1" dirty="0"/>
              <a:t>PROTOCOLO DE PRUEBA</a:t>
            </a:r>
          </a:p>
        </p:txBody>
      </p:sp>
      <p:sp>
        <p:nvSpPr>
          <p:cNvPr id="75" name="18 Marcador de texto">
            <a:extLst>
              <a:ext uri="{FF2B5EF4-FFF2-40B4-BE49-F238E27FC236}">
                <a16:creationId xmlns:a16="http://schemas.microsoft.com/office/drawing/2014/main" id="{7B787703-30F7-4655-BC62-BCE9E370DAFE}"/>
              </a:ext>
            </a:extLst>
          </p:cNvPr>
          <p:cNvSpPr>
            <a:spLocks noGrp="1"/>
          </p:cNvSpPr>
          <p:nvPr>
            <p:ph type="body" sz="quarter" idx="65"/>
          </p:nvPr>
        </p:nvSpPr>
        <p:spPr>
          <a:xfrm>
            <a:off x="4737532" y="2924017"/>
            <a:ext cx="384047" cy="307777"/>
          </a:xfrm>
        </p:spPr>
        <p:txBody>
          <a:bodyPr/>
          <a:lstStyle/>
          <a:p>
            <a:r>
              <a:rPr lang="es-ES" dirty="0"/>
              <a:t>06</a:t>
            </a:r>
          </a:p>
        </p:txBody>
      </p:sp>
      <p:sp>
        <p:nvSpPr>
          <p:cNvPr id="76" name="19 Marcador de texto">
            <a:extLst>
              <a:ext uri="{FF2B5EF4-FFF2-40B4-BE49-F238E27FC236}">
                <a16:creationId xmlns:a16="http://schemas.microsoft.com/office/drawing/2014/main" id="{5C088BAC-1172-49E5-A80D-AAB855F0AE60}"/>
              </a:ext>
            </a:extLst>
          </p:cNvPr>
          <p:cNvSpPr>
            <a:spLocks noGrp="1"/>
          </p:cNvSpPr>
          <p:nvPr>
            <p:ph type="body" sz="quarter" idx="66"/>
          </p:nvPr>
        </p:nvSpPr>
        <p:spPr>
          <a:xfrm>
            <a:off x="5118864" y="2924016"/>
            <a:ext cx="3621916" cy="303421"/>
          </a:xfrm>
        </p:spPr>
        <p:txBody>
          <a:bodyPr/>
          <a:lstStyle/>
          <a:p>
            <a:r>
              <a:rPr lang="es-ES" b="1" dirty="0"/>
              <a:t>VISUALIZACIÓN</a:t>
            </a:r>
          </a:p>
        </p:txBody>
      </p:sp>
      <p:sp>
        <p:nvSpPr>
          <p:cNvPr id="77" name="21 Marcador de texto">
            <a:extLst>
              <a:ext uri="{FF2B5EF4-FFF2-40B4-BE49-F238E27FC236}">
                <a16:creationId xmlns:a16="http://schemas.microsoft.com/office/drawing/2014/main" id="{A2DDB18E-6284-4F7A-B765-2DABDAC11E1F}"/>
              </a:ext>
            </a:extLst>
          </p:cNvPr>
          <p:cNvSpPr>
            <a:spLocks noGrp="1"/>
          </p:cNvSpPr>
          <p:nvPr>
            <p:ph type="body" sz="quarter" idx="67"/>
          </p:nvPr>
        </p:nvSpPr>
        <p:spPr>
          <a:xfrm>
            <a:off x="4737532" y="3302730"/>
            <a:ext cx="384047" cy="307777"/>
          </a:xfrm>
        </p:spPr>
        <p:txBody>
          <a:bodyPr/>
          <a:lstStyle/>
          <a:p>
            <a:r>
              <a:rPr lang="es-ES" dirty="0"/>
              <a:t>07</a:t>
            </a:r>
          </a:p>
        </p:txBody>
      </p:sp>
      <p:sp>
        <p:nvSpPr>
          <p:cNvPr id="78" name="22 Marcador de texto">
            <a:extLst>
              <a:ext uri="{FF2B5EF4-FFF2-40B4-BE49-F238E27FC236}">
                <a16:creationId xmlns:a16="http://schemas.microsoft.com/office/drawing/2014/main" id="{7F905894-FD0F-45BE-B00C-64D929E9D1DF}"/>
              </a:ext>
            </a:extLst>
          </p:cNvPr>
          <p:cNvSpPr>
            <a:spLocks noGrp="1"/>
          </p:cNvSpPr>
          <p:nvPr>
            <p:ph type="body" sz="quarter" idx="68"/>
          </p:nvPr>
        </p:nvSpPr>
        <p:spPr>
          <a:xfrm>
            <a:off x="5118864" y="3302729"/>
            <a:ext cx="3621916" cy="303421"/>
          </a:xfrm>
        </p:spPr>
        <p:txBody>
          <a:bodyPr/>
          <a:lstStyle/>
          <a:p>
            <a:r>
              <a:rPr lang="es-ES" b="1" dirty="0"/>
              <a:t>HITOS Y RESULTADOS</a:t>
            </a:r>
          </a:p>
        </p:txBody>
      </p:sp>
      <p:sp>
        <p:nvSpPr>
          <p:cNvPr id="79" name="23 Marcador de texto">
            <a:extLst>
              <a:ext uri="{FF2B5EF4-FFF2-40B4-BE49-F238E27FC236}">
                <a16:creationId xmlns:a16="http://schemas.microsoft.com/office/drawing/2014/main" id="{4C2EDA6C-DD8A-4474-B79E-8280D8A34E8B}"/>
              </a:ext>
            </a:extLst>
          </p:cNvPr>
          <p:cNvSpPr>
            <a:spLocks noGrp="1"/>
          </p:cNvSpPr>
          <p:nvPr>
            <p:ph type="body" sz="quarter" idx="69"/>
          </p:nvPr>
        </p:nvSpPr>
        <p:spPr>
          <a:xfrm>
            <a:off x="4737532" y="3670390"/>
            <a:ext cx="384047" cy="307777"/>
          </a:xfrm>
        </p:spPr>
        <p:txBody>
          <a:bodyPr/>
          <a:lstStyle/>
          <a:p>
            <a:r>
              <a:rPr lang="es-ES" dirty="0"/>
              <a:t>08</a:t>
            </a:r>
          </a:p>
        </p:txBody>
      </p:sp>
      <p:sp>
        <p:nvSpPr>
          <p:cNvPr id="80" name="24 Marcador de texto">
            <a:extLst>
              <a:ext uri="{FF2B5EF4-FFF2-40B4-BE49-F238E27FC236}">
                <a16:creationId xmlns:a16="http://schemas.microsoft.com/office/drawing/2014/main" id="{9C39DC49-6272-4F16-9A00-9BA1D9F995B9}"/>
              </a:ext>
            </a:extLst>
          </p:cNvPr>
          <p:cNvSpPr>
            <a:spLocks noGrp="1"/>
          </p:cNvSpPr>
          <p:nvPr>
            <p:ph type="body" sz="quarter" idx="70"/>
          </p:nvPr>
        </p:nvSpPr>
        <p:spPr>
          <a:xfrm>
            <a:off x="5118864" y="3670389"/>
            <a:ext cx="3621916" cy="303421"/>
          </a:xfrm>
        </p:spPr>
        <p:txBody>
          <a:bodyPr/>
          <a:lstStyle/>
          <a:p>
            <a:r>
              <a:rPr lang="es-ES" b="1" dirty="0"/>
              <a:t>BENEFICIOS</a:t>
            </a:r>
          </a:p>
        </p:txBody>
      </p:sp>
      <p:sp>
        <p:nvSpPr>
          <p:cNvPr id="81" name="26 Marcador de texto">
            <a:extLst>
              <a:ext uri="{FF2B5EF4-FFF2-40B4-BE49-F238E27FC236}">
                <a16:creationId xmlns:a16="http://schemas.microsoft.com/office/drawing/2014/main" id="{022D2E8D-C4AC-4BAF-B191-ACF82B08F6D6}"/>
              </a:ext>
            </a:extLst>
          </p:cNvPr>
          <p:cNvSpPr>
            <a:spLocks noGrp="1"/>
          </p:cNvSpPr>
          <p:nvPr>
            <p:ph type="body" sz="quarter" idx="71"/>
          </p:nvPr>
        </p:nvSpPr>
        <p:spPr>
          <a:xfrm>
            <a:off x="4737532" y="4049103"/>
            <a:ext cx="384047" cy="307777"/>
          </a:xfrm>
        </p:spPr>
        <p:txBody>
          <a:bodyPr/>
          <a:lstStyle/>
          <a:p>
            <a:r>
              <a:rPr lang="es-ES" dirty="0"/>
              <a:t>09</a:t>
            </a:r>
          </a:p>
        </p:txBody>
      </p:sp>
      <p:sp>
        <p:nvSpPr>
          <p:cNvPr id="82" name="27 Marcador de texto">
            <a:extLst>
              <a:ext uri="{FF2B5EF4-FFF2-40B4-BE49-F238E27FC236}">
                <a16:creationId xmlns:a16="http://schemas.microsoft.com/office/drawing/2014/main" id="{62822C5C-2833-40EE-9FF8-FB6E9A95B08D}"/>
              </a:ext>
            </a:extLst>
          </p:cNvPr>
          <p:cNvSpPr>
            <a:spLocks noGrp="1"/>
          </p:cNvSpPr>
          <p:nvPr>
            <p:ph type="body" sz="quarter" idx="72"/>
          </p:nvPr>
        </p:nvSpPr>
        <p:spPr>
          <a:xfrm>
            <a:off x="5118864" y="4049102"/>
            <a:ext cx="3621916" cy="303421"/>
          </a:xfrm>
        </p:spPr>
        <p:txBody>
          <a:bodyPr/>
          <a:lstStyle/>
          <a:p>
            <a:r>
              <a:rPr lang="es-ES" b="1" dirty="0"/>
              <a:t>CONCLUSIONES</a:t>
            </a:r>
          </a:p>
        </p:txBody>
      </p:sp>
      <p:sp>
        <p:nvSpPr>
          <p:cNvPr id="2" name="Marcador de número de diapositiva 1">
            <a:extLst>
              <a:ext uri="{FF2B5EF4-FFF2-40B4-BE49-F238E27FC236}">
                <a16:creationId xmlns:a16="http://schemas.microsoft.com/office/drawing/2014/main" id="{E7851C94-2EAE-48A1-AB0C-5BE267FDF6A1}"/>
              </a:ext>
            </a:extLst>
          </p:cNvPr>
          <p:cNvSpPr>
            <a:spLocks noGrp="1"/>
          </p:cNvSpPr>
          <p:nvPr>
            <p:ph type="sldNum" sz="quarter" idx="4"/>
          </p:nvPr>
        </p:nvSpPr>
        <p:spPr>
          <a:prstGeom prst="rect">
            <a:avLst/>
          </a:prstGeom>
        </p:spPr>
        <p:txBody>
          <a:bodyPr/>
          <a:lstStyle/>
          <a:p>
            <a:fld id="{5482B5CA-E49D-6744-8292-DFBC6A05FD3C}" type="slidenum">
              <a:rPr lang="en-US" smtClean="0"/>
              <a:pPr/>
              <a:t>17</a:t>
            </a:fld>
            <a:endParaRPr lang="en-US" dirty="0"/>
          </a:p>
        </p:txBody>
      </p:sp>
      <p:sp>
        <p:nvSpPr>
          <p:cNvPr id="65" name="Text Placeholder 2">
            <a:extLst>
              <a:ext uri="{FF2B5EF4-FFF2-40B4-BE49-F238E27FC236}">
                <a16:creationId xmlns:a16="http://schemas.microsoft.com/office/drawing/2014/main" id="{92635EA4-4605-4998-8969-40E84541DE86}"/>
              </a:ext>
            </a:extLst>
          </p:cNvPr>
          <p:cNvSpPr>
            <a:spLocks noGrp="1"/>
          </p:cNvSpPr>
          <p:nvPr>
            <p:ph type="body" sz="quarter" idx="35"/>
          </p:nvPr>
        </p:nvSpPr>
        <p:spPr>
          <a:xfrm>
            <a:off x="446252" y="2924017"/>
            <a:ext cx="384047" cy="307777"/>
          </a:xfrm>
        </p:spPr>
        <p:txBody>
          <a:bodyPr/>
          <a:lstStyle/>
          <a:p>
            <a:r>
              <a:rPr lang="es-AR" dirty="0"/>
              <a:t>01</a:t>
            </a:r>
            <a:endParaRPr lang="x-none" dirty="0"/>
          </a:p>
        </p:txBody>
      </p:sp>
      <p:sp>
        <p:nvSpPr>
          <p:cNvPr id="83" name="26 Marcador de texto">
            <a:extLst>
              <a:ext uri="{FF2B5EF4-FFF2-40B4-BE49-F238E27FC236}">
                <a16:creationId xmlns:a16="http://schemas.microsoft.com/office/drawing/2014/main" id="{6440E37C-B54B-49C3-8697-5654CB9BACF8}"/>
              </a:ext>
            </a:extLst>
          </p:cNvPr>
          <p:cNvSpPr txBox="1">
            <a:spLocks/>
          </p:cNvSpPr>
          <p:nvPr/>
        </p:nvSpPr>
        <p:spPr>
          <a:xfrm>
            <a:off x="4737532" y="4428570"/>
            <a:ext cx="384047" cy="307777"/>
          </a:xfrm>
          <a:prstGeom prst="rect">
            <a:avLst/>
          </a:prstGeom>
          <a:solidFill>
            <a:srgbClr val="0451E4"/>
          </a:solidFill>
        </p:spPr>
        <p:txBody>
          <a:bodyPr wrap="square">
            <a:sp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400" b="1" kern="1200" baseline="0">
                <a:solidFill>
                  <a:schemeClr val="bg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t>10</a:t>
            </a:r>
          </a:p>
        </p:txBody>
      </p:sp>
      <p:sp>
        <p:nvSpPr>
          <p:cNvPr id="84" name="27 Marcador de texto">
            <a:extLst>
              <a:ext uri="{FF2B5EF4-FFF2-40B4-BE49-F238E27FC236}">
                <a16:creationId xmlns:a16="http://schemas.microsoft.com/office/drawing/2014/main" id="{BAE71690-8054-4D6D-988D-00EF02F8099D}"/>
              </a:ext>
            </a:extLst>
          </p:cNvPr>
          <p:cNvSpPr txBox="1">
            <a:spLocks/>
          </p:cNvSpPr>
          <p:nvPr/>
        </p:nvSpPr>
        <p:spPr>
          <a:xfrm>
            <a:off x="5118864" y="4428569"/>
            <a:ext cx="3621916" cy="303421"/>
          </a:xfrm>
          <a:prstGeom prst="rect">
            <a:avLst/>
          </a:prstGeom>
          <a:solidFill>
            <a:schemeClr val="bg1"/>
          </a:solidFill>
        </p:spPr>
        <p:txBody>
          <a:bodyPr wrap="square" anchor="ctr" anchorCtr="0">
            <a:no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100" b="0"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b="1" dirty="0"/>
              <a:t>PASOS A SEGUIR</a:t>
            </a:r>
          </a:p>
        </p:txBody>
      </p:sp>
      <p:sp>
        <p:nvSpPr>
          <p:cNvPr id="26" name="Rectángulo 25">
            <a:extLst>
              <a:ext uri="{FF2B5EF4-FFF2-40B4-BE49-F238E27FC236}">
                <a16:creationId xmlns:a16="http://schemas.microsoft.com/office/drawing/2014/main" id="{48A6CEEE-0E52-47D4-9DDE-D25DA18D888E}"/>
              </a:ext>
            </a:extLst>
          </p:cNvPr>
          <p:cNvSpPr/>
          <p:nvPr/>
        </p:nvSpPr>
        <p:spPr>
          <a:xfrm>
            <a:off x="7578803" y="4791668"/>
            <a:ext cx="1512168" cy="267494"/>
          </a:xfrm>
          <a:prstGeom prst="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highlight>
                <a:srgbClr val="C0C0C0"/>
              </a:highlight>
            </a:endParaRPr>
          </a:p>
        </p:txBody>
      </p:sp>
      <p:sp>
        <p:nvSpPr>
          <p:cNvPr id="3" name="112 Marcador de texto">
            <a:extLst>
              <a:ext uri="{FF2B5EF4-FFF2-40B4-BE49-F238E27FC236}">
                <a16:creationId xmlns:a16="http://schemas.microsoft.com/office/drawing/2014/main" id="{0B50EEC8-AC24-4E5B-455C-A824B28AC084}"/>
              </a:ext>
            </a:extLst>
          </p:cNvPr>
          <p:cNvSpPr txBox="1">
            <a:spLocks/>
          </p:cNvSpPr>
          <p:nvPr/>
        </p:nvSpPr>
        <p:spPr>
          <a:xfrm>
            <a:off x="395936" y="2470691"/>
            <a:ext cx="7913687" cy="261937"/>
          </a:xfrm>
          <a:prstGeom prst="rect">
            <a:avLst/>
          </a:prstGeom>
        </p:spPr>
        <p:txBody>
          <a:bodyPr lIns="0"/>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a:t>ÍNDICE DE CONTENIDOS</a:t>
            </a:r>
            <a:endParaRPr lang="es-ES" dirty="0"/>
          </a:p>
        </p:txBody>
      </p:sp>
      <p:pic>
        <p:nvPicPr>
          <p:cNvPr id="4" name="Imagen 3">
            <a:extLst>
              <a:ext uri="{FF2B5EF4-FFF2-40B4-BE49-F238E27FC236}">
                <a16:creationId xmlns:a16="http://schemas.microsoft.com/office/drawing/2014/main" id="{4B0329E4-8F2D-5C25-1CE0-007D1C6C5BD7}"/>
              </a:ext>
            </a:extLst>
          </p:cNvPr>
          <p:cNvPicPr>
            <a:picLocks noChangeAspect="1"/>
          </p:cNvPicPr>
          <p:nvPr/>
        </p:nvPicPr>
        <p:blipFill>
          <a:blip r:embed="rId3"/>
          <a:stretch>
            <a:fillRect/>
          </a:stretch>
        </p:blipFill>
        <p:spPr>
          <a:xfrm>
            <a:off x="0" y="0"/>
            <a:ext cx="9144000" cy="630211"/>
          </a:xfrm>
          <a:prstGeom prst="rect">
            <a:avLst/>
          </a:prstGeom>
        </p:spPr>
      </p:pic>
      <p:pic>
        <p:nvPicPr>
          <p:cNvPr id="5" name="4 Marcador de posición de imagen"/>
          <p:cNvPicPr>
            <a:picLocks noGrp="1" noChangeAspect="1"/>
          </p:cNvPicPr>
          <p:nvPr>
            <p:ph type="pic" sz="quarter" idx="34"/>
          </p:nvPr>
        </p:nvPicPr>
        <p:blipFill rotWithShape="1">
          <a:blip r:embed="rId4">
            <a:extLst>
              <a:ext uri="{28A0092B-C50C-407E-A947-70E740481C1C}">
                <a14:useLocalDpi xmlns:a14="http://schemas.microsoft.com/office/drawing/2010/main" val="0"/>
              </a:ext>
            </a:extLst>
          </a:blip>
          <a:srcRect t="55090" b="8612"/>
          <a:stretch/>
        </p:blipFill>
        <p:spPr>
          <a:xfrm>
            <a:off x="0" y="482445"/>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p:spPr>
      </p:pic>
      <p:grpSp>
        <p:nvGrpSpPr>
          <p:cNvPr id="6" name="169 Grupo">
            <a:extLst>
              <a:ext uri="{FF2B5EF4-FFF2-40B4-BE49-F238E27FC236}">
                <a16:creationId xmlns:a16="http://schemas.microsoft.com/office/drawing/2014/main" id="{035A8489-6C64-DC27-7A7F-2E324A8508B3}"/>
              </a:ext>
            </a:extLst>
          </p:cNvPr>
          <p:cNvGrpSpPr/>
          <p:nvPr/>
        </p:nvGrpSpPr>
        <p:grpSpPr>
          <a:xfrm>
            <a:off x="8340227" y="4885206"/>
            <a:ext cx="647958" cy="163750"/>
            <a:chOff x="363008" y="2848018"/>
            <a:chExt cx="958467" cy="237166"/>
          </a:xfrm>
          <a:solidFill>
            <a:srgbClr val="0451E4"/>
          </a:solidFill>
        </p:grpSpPr>
        <p:sp>
          <p:nvSpPr>
            <p:cNvPr id="7" name="Freeform 12">
              <a:extLst>
                <a:ext uri="{FF2B5EF4-FFF2-40B4-BE49-F238E27FC236}">
                  <a16:creationId xmlns:a16="http://schemas.microsoft.com/office/drawing/2014/main" id="{DD728009-51A1-BBEC-3E7B-35B8E230F39F}"/>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8" name="Freeform 14">
              <a:extLst>
                <a:ext uri="{FF2B5EF4-FFF2-40B4-BE49-F238E27FC236}">
                  <a16:creationId xmlns:a16="http://schemas.microsoft.com/office/drawing/2014/main" id="{0A189179-A287-86B8-D36F-D7CFC5E7254E}"/>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9" name="Freeform 17">
              <a:extLst>
                <a:ext uri="{FF2B5EF4-FFF2-40B4-BE49-F238E27FC236}">
                  <a16:creationId xmlns:a16="http://schemas.microsoft.com/office/drawing/2014/main" id="{05CA236C-F442-734C-943D-D4362C0A213F}"/>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spTree>
    <p:extLst>
      <p:ext uri="{BB962C8B-B14F-4D97-AF65-F5344CB8AC3E}">
        <p14:creationId xmlns:p14="http://schemas.microsoft.com/office/powerpoint/2010/main" val="299554667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18</a:t>
            </a:fld>
            <a:endParaRPr lang="en-US" dirty="0"/>
          </a:p>
        </p:txBody>
      </p:sp>
      <p:sp>
        <p:nvSpPr>
          <p:cNvPr id="24" name="Round Same Side Corner Rectangle 36">
            <a:extLst>
              <a:ext uri="{FF2B5EF4-FFF2-40B4-BE49-F238E27FC236}">
                <a16:creationId xmlns:a16="http://schemas.microsoft.com/office/drawing/2014/main" id="{AD04FD86-6CA7-480C-AE04-B7A5F76F47F6}"/>
              </a:ext>
            </a:extLst>
          </p:cNvPr>
          <p:cNvSpPr/>
          <p:nvPr/>
        </p:nvSpPr>
        <p:spPr>
          <a:xfrm rot="10800000">
            <a:off x="734772" y="2889992"/>
            <a:ext cx="1695833" cy="1075571"/>
          </a:xfrm>
          <a:prstGeom prst="round2SameRect">
            <a:avLst>
              <a:gd name="adj1" fmla="val 21890"/>
              <a:gd name="adj2" fmla="val 0"/>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25" name="Round Same Side Corner Rectangle 35">
            <a:extLst>
              <a:ext uri="{FF2B5EF4-FFF2-40B4-BE49-F238E27FC236}">
                <a16:creationId xmlns:a16="http://schemas.microsoft.com/office/drawing/2014/main" id="{39FA74CC-FFDD-486D-92E6-C5BECE16D1FA}"/>
              </a:ext>
            </a:extLst>
          </p:cNvPr>
          <p:cNvSpPr/>
          <p:nvPr/>
        </p:nvSpPr>
        <p:spPr>
          <a:xfrm rot="10800000">
            <a:off x="2841650" y="2889992"/>
            <a:ext cx="1695833" cy="1075571"/>
          </a:xfrm>
          <a:prstGeom prst="round2SameRect">
            <a:avLst>
              <a:gd name="adj1" fmla="val 21890"/>
              <a:gd name="adj2" fmla="val 0"/>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26" name="Round Same Side Corner Rectangle 35">
            <a:extLst>
              <a:ext uri="{FF2B5EF4-FFF2-40B4-BE49-F238E27FC236}">
                <a16:creationId xmlns:a16="http://schemas.microsoft.com/office/drawing/2014/main" id="{D4058F2B-B2FC-4742-AA42-17C6A98097FB}"/>
              </a:ext>
            </a:extLst>
          </p:cNvPr>
          <p:cNvSpPr/>
          <p:nvPr/>
        </p:nvSpPr>
        <p:spPr>
          <a:xfrm rot="10800000">
            <a:off x="4948528" y="2889992"/>
            <a:ext cx="1695833" cy="1075571"/>
          </a:xfrm>
          <a:prstGeom prst="round2SameRect">
            <a:avLst>
              <a:gd name="adj1" fmla="val 21890"/>
              <a:gd name="adj2" fmla="val 0"/>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27" name="Round Same Side Corner Rectangle 35">
            <a:extLst>
              <a:ext uri="{FF2B5EF4-FFF2-40B4-BE49-F238E27FC236}">
                <a16:creationId xmlns:a16="http://schemas.microsoft.com/office/drawing/2014/main" id="{ECE28746-148B-4613-B3ED-E08B756FEEF4}"/>
              </a:ext>
            </a:extLst>
          </p:cNvPr>
          <p:cNvSpPr/>
          <p:nvPr/>
        </p:nvSpPr>
        <p:spPr>
          <a:xfrm rot="10800000">
            <a:off x="6993603" y="2889993"/>
            <a:ext cx="1695833" cy="1075571"/>
          </a:xfrm>
          <a:prstGeom prst="round2SameRect">
            <a:avLst>
              <a:gd name="adj1" fmla="val 21890"/>
              <a:gd name="adj2" fmla="val 0"/>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28" name="18 Marcador de texto">
            <a:extLst>
              <a:ext uri="{FF2B5EF4-FFF2-40B4-BE49-F238E27FC236}">
                <a16:creationId xmlns:a16="http://schemas.microsoft.com/office/drawing/2014/main" id="{4DEBA5D6-B10B-4A76-88C4-7B76ED17AFC6}"/>
              </a:ext>
            </a:extLst>
          </p:cNvPr>
          <p:cNvSpPr txBox="1">
            <a:spLocks/>
          </p:cNvSpPr>
          <p:nvPr/>
        </p:nvSpPr>
        <p:spPr>
          <a:xfrm>
            <a:off x="737827" y="3219822"/>
            <a:ext cx="1883552" cy="553998"/>
          </a:xfrm>
          <a:prstGeom prst="rect">
            <a:avLst/>
          </a:prstGeom>
        </p:spPr>
        <p:txBody>
          <a:bodyPr/>
          <a:lstStyle>
            <a:lvl1pPr marL="182563"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b="1" dirty="0">
                <a:solidFill>
                  <a:schemeClr val="bg1"/>
                </a:solidFill>
              </a:rPr>
              <a:t>COMPATIBILIDAD</a:t>
            </a:r>
          </a:p>
        </p:txBody>
      </p:sp>
      <p:sp>
        <p:nvSpPr>
          <p:cNvPr id="29" name="18 Marcador de texto">
            <a:extLst>
              <a:ext uri="{FF2B5EF4-FFF2-40B4-BE49-F238E27FC236}">
                <a16:creationId xmlns:a16="http://schemas.microsoft.com/office/drawing/2014/main" id="{B47394BD-198C-4732-8B36-D36CBDD33D87}"/>
              </a:ext>
            </a:extLst>
          </p:cNvPr>
          <p:cNvSpPr txBox="1">
            <a:spLocks/>
          </p:cNvSpPr>
          <p:nvPr/>
        </p:nvSpPr>
        <p:spPr>
          <a:xfrm>
            <a:off x="2819374" y="3241888"/>
            <a:ext cx="1883552" cy="553998"/>
          </a:xfrm>
          <a:prstGeom prst="rect">
            <a:avLst/>
          </a:prstGeom>
        </p:spPr>
        <p:txBody>
          <a:bodyPr/>
          <a:lstStyle>
            <a:lvl1pPr marL="182563"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b="1" dirty="0">
                <a:solidFill>
                  <a:schemeClr val="bg1"/>
                </a:solidFill>
              </a:rPr>
              <a:t>DOCUMENTACIÓN</a:t>
            </a:r>
          </a:p>
        </p:txBody>
      </p:sp>
      <p:sp>
        <p:nvSpPr>
          <p:cNvPr id="30" name="18 Marcador de texto">
            <a:extLst>
              <a:ext uri="{FF2B5EF4-FFF2-40B4-BE49-F238E27FC236}">
                <a16:creationId xmlns:a16="http://schemas.microsoft.com/office/drawing/2014/main" id="{939B12CA-0157-4C66-814C-DEF84966CC14}"/>
              </a:ext>
            </a:extLst>
          </p:cNvPr>
          <p:cNvSpPr txBox="1">
            <a:spLocks/>
          </p:cNvSpPr>
          <p:nvPr/>
        </p:nvSpPr>
        <p:spPr>
          <a:xfrm>
            <a:off x="4989210" y="3241888"/>
            <a:ext cx="1883552" cy="553998"/>
          </a:xfrm>
          <a:prstGeom prst="rect">
            <a:avLst/>
          </a:prstGeom>
        </p:spPr>
        <p:txBody>
          <a:bodyPr/>
          <a:lstStyle>
            <a:lvl1pPr marL="182563"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b="1" dirty="0">
                <a:solidFill>
                  <a:schemeClr val="bg1"/>
                </a:solidFill>
              </a:rPr>
              <a:t>DISPONIBILIDAD</a:t>
            </a:r>
          </a:p>
        </p:txBody>
      </p:sp>
      <p:sp>
        <p:nvSpPr>
          <p:cNvPr id="31" name="18 Marcador de texto">
            <a:extLst>
              <a:ext uri="{FF2B5EF4-FFF2-40B4-BE49-F238E27FC236}">
                <a16:creationId xmlns:a16="http://schemas.microsoft.com/office/drawing/2014/main" id="{4238D7BC-0108-40B0-B5FD-DC763AF4B05F}"/>
              </a:ext>
            </a:extLst>
          </p:cNvPr>
          <p:cNvSpPr txBox="1">
            <a:spLocks/>
          </p:cNvSpPr>
          <p:nvPr/>
        </p:nvSpPr>
        <p:spPr>
          <a:xfrm>
            <a:off x="7005229" y="3241888"/>
            <a:ext cx="1883552" cy="553998"/>
          </a:xfrm>
          <a:prstGeom prst="rect">
            <a:avLst/>
          </a:prstGeom>
        </p:spPr>
        <p:txBody>
          <a:bodyPr/>
          <a:lstStyle>
            <a:lvl1pPr marL="182563"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b="1" dirty="0">
                <a:solidFill>
                  <a:schemeClr val="bg1"/>
                </a:solidFill>
              </a:rPr>
              <a:t>COMPROBACIÓN</a:t>
            </a:r>
          </a:p>
        </p:txBody>
      </p:sp>
      <p:sp>
        <p:nvSpPr>
          <p:cNvPr id="12" name="CuadroTexto 11">
            <a:extLst>
              <a:ext uri="{FF2B5EF4-FFF2-40B4-BE49-F238E27FC236}">
                <a16:creationId xmlns:a16="http://schemas.microsoft.com/office/drawing/2014/main" id="{3A7036F1-62EF-4F3B-BC31-BE48A4543EB2}"/>
              </a:ext>
            </a:extLst>
          </p:cNvPr>
          <p:cNvSpPr txBox="1"/>
          <p:nvPr/>
        </p:nvSpPr>
        <p:spPr>
          <a:xfrm>
            <a:off x="1588052" y="1447173"/>
            <a:ext cx="7272808" cy="738664"/>
          </a:xfrm>
          <a:prstGeom prst="rect">
            <a:avLst/>
          </a:prstGeom>
          <a:noFill/>
        </p:spPr>
        <p:txBody>
          <a:bodyPr wrap="square">
            <a:spAutoFit/>
          </a:bodyPr>
          <a:lstStyle/>
          <a:p>
            <a:r>
              <a:rPr lang="es-AR" sz="1400" dirty="0"/>
              <a:t>El principal objetivo de este trabajo es poner a prueba el Edge Speaker y entender los límites de la tecnología. Para ello, se desarrolló un protocolo de ensayo en donde se establecieron las siguientes verificaciones.</a:t>
            </a:r>
          </a:p>
        </p:txBody>
      </p:sp>
      <p:pic>
        <p:nvPicPr>
          <p:cNvPr id="9" name="Gráfico 8" descr="Diana con relleno sólido">
            <a:extLst>
              <a:ext uri="{FF2B5EF4-FFF2-40B4-BE49-F238E27FC236}">
                <a16:creationId xmlns:a16="http://schemas.microsoft.com/office/drawing/2014/main" id="{4DEA4A2C-0EC8-4EE6-A6AD-5C208C9FA5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924" y="1339109"/>
            <a:ext cx="914400" cy="914400"/>
          </a:xfrm>
          <a:prstGeom prst="rect">
            <a:avLst/>
          </a:prstGeom>
        </p:spPr>
      </p:pic>
      <p:sp>
        <p:nvSpPr>
          <p:cNvPr id="15" name="Rectángulo 14">
            <a:extLst>
              <a:ext uri="{FF2B5EF4-FFF2-40B4-BE49-F238E27FC236}">
                <a16:creationId xmlns:a16="http://schemas.microsoft.com/office/drawing/2014/main" id="{D47DB66B-61F5-423B-AAC3-86A00C275507}"/>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4" name="169 Grupo">
            <a:extLst>
              <a:ext uri="{FF2B5EF4-FFF2-40B4-BE49-F238E27FC236}">
                <a16:creationId xmlns:a16="http://schemas.microsoft.com/office/drawing/2014/main" id="{F9079ED5-0782-11FC-AC01-5B1DAAA5676C}"/>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8AA3F97C-E7D6-A0DE-ECB6-F33CCC37DBE2}"/>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6" name="Freeform 14">
              <a:extLst>
                <a:ext uri="{FF2B5EF4-FFF2-40B4-BE49-F238E27FC236}">
                  <a16:creationId xmlns:a16="http://schemas.microsoft.com/office/drawing/2014/main" id="{2C21BFF4-79D3-F7D1-6A5C-66AB562F3BFD}"/>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7" name="Freeform 17">
              <a:extLst>
                <a:ext uri="{FF2B5EF4-FFF2-40B4-BE49-F238E27FC236}">
                  <a16:creationId xmlns:a16="http://schemas.microsoft.com/office/drawing/2014/main" id="{289A2C98-0A99-E80B-5616-D902D3C2AA0B}"/>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sp>
        <p:nvSpPr>
          <p:cNvPr id="8" name="Text Placeholder 25">
            <a:extLst>
              <a:ext uri="{FF2B5EF4-FFF2-40B4-BE49-F238E27FC236}">
                <a16:creationId xmlns:a16="http://schemas.microsoft.com/office/drawing/2014/main" id="{870EDDC2-E5F6-F2E8-D307-5EBDA21BAEA2}"/>
              </a:ext>
            </a:extLst>
          </p:cNvPr>
          <p:cNvSpPr>
            <a:spLocks noGrp="1"/>
          </p:cNvSpPr>
          <p:nvPr>
            <p:ph type="body" sz="quarter" idx="57"/>
          </p:nvPr>
        </p:nvSpPr>
        <p:spPr>
          <a:xfrm>
            <a:off x="157655" y="697667"/>
            <a:ext cx="8807356" cy="288553"/>
          </a:xfrm>
        </p:spPr>
        <p:txBody>
          <a:bodyPr/>
          <a:lstStyle/>
          <a:p>
            <a:r>
              <a:rPr lang="es-AR" dirty="0"/>
              <a:t>PROTOCOLO DE PRUEBA</a:t>
            </a:r>
          </a:p>
        </p:txBody>
      </p:sp>
      <p:pic>
        <p:nvPicPr>
          <p:cNvPr id="13" name="Imagen 12">
            <a:extLst>
              <a:ext uri="{FF2B5EF4-FFF2-40B4-BE49-F238E27FC236}">
                <a16:creationId xmlns:a16="http://schemas.microsoft.com/office/drawing/2014/main" id="{3D233700-5EB5-3655-6903-5BF835CF9C73}"/>
              </a:ext>
            </a:extLst>
          </p:cNvPr>
          <p:cNvPicPr>
            <a:picLocks noChangeAspect="1"/>
          </p:cNvPicPr>
          <p:nvPr/>
        </p:nvPicPr>
        <p:blipFill>
          <a:blip r:embed="rId5"/>
          <a:stretch>
            <a:fillRect/>
          </a:stretch>
        </p:blipFill>
        <p:spPr>
          <a:xfrm>
            <a:off x="0" y="-20538"/>
            <a:ext cx="9144000" cy="630211"/>
          </a:xfrm>
          <a:prstGeom prst="rect">
            <a:avLst/>
          </a:prstGeom>
        </p:spPr>
      </p:pic>
    </p:spTree>
    <p:extLst>
      <p:ext uri="{BB962C8B-B14F-4D97-AF65-F5344CB8AC3E}">
        <p14:creationId xmlns:p14="http://schemas.microsoft.com/office/powerpoint/2010/main" val="1080641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19</a:t>
            </a:fld>
            <a:endParaRPr lang="en-US" dirty="0"/>
          </a:p>
        </p:txBody>
      </p:sp>
      <p:sp>
        <p:nvSpPr>
          <p:cNvPr id="37" name="CuadroTexto 36">
            <a:extLst>
              <a:ext uri="{FF2B5EF4-FFF2-40B4-BE49-F238E27FC236}">
                <a16:creationId xmlns:a16="http://schemas.microsoft.com/office/drawing/2014/main" id="{D4783ADD-0F70-4F79-B807-55304C337ABF}"/>
              </a:ext>
            </a:extLst>
          </p:cNvPr>
          <p:cNvSpPr txBox="1"/>
          <p:nvPr/>
        </p:nvSpPr>
        <p:spPr>
          <a:xfrm>
            <a:off x="3275856" y="915566"/>
            <a:ext cx="5040560" cy="523220"/>
          </a:xfrm>
          <a:prstGeom prst="rect">
            <a:avLst/>
          </a:prstGeom>
          <a:noFill/>
        </p:spPr>
        <p:txBody>
          <a:bodyPr wrap="square">
            <a:spAutoFit/>
          </a:bodyPr>
          <a:lstStyle/>
          <a:p>
            <a:pPr lvl="0"/>
            <a:r>
              <a:rPr lang="es-AR" sz="1400" dirty="0"/>
              <a:t>La alimentación y las señales output deben ser compatibles con las instalaciones /equipamiento de YPF.</a:t>
            </a:r>
          </a:p>
        </p:txBody>
      </p:sp>
      <p:sp>
        <p:nvSpPr>
          <p:cNvPr id="42" name="Round Same Side Corner Rectangle 36">
            <a:extLst>
              <a:ext uri="{FF2B5EF4-FFF2-40B4-BE49-F238E27FC236}">
                <a16:creationId xmlns:a16="http://schemas.microsoft.com/office/drawing/2014/main" id="{5226ED3E-6995-4021-8124-8A91352C726C}"/>
              </a:ext>
            </a:extLst>
          </p:cNvPr>
          <p:cNvSpPr/>
          <p:nvPr/>
        </p:nvSpPr>
        <p:spPr>
          <a:xfrm rot="10800000">
            <a:off x="774842" y="2999876"/>
            <a:ext cx="1695833" cy="1897553"/>
          </a:xfrm>
          <a:prstGeom prst="round2SameRect">
            <a:avLst>
              <a:gd name="adj1" fmla="val 21890"/>
              <a:gd name="adj2" fmla="val 0"/>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40" name="Round Same Side Corner Rectangle 36">
            <a:extLst>
              <a:ext uri="{FF2B5EF4-FFF2-40B4-BE49-F238E27FC236}">
                <a16:creationId xmlns:a16="http://schemas.microsoft.com/office/drawing/2014/main" id="{84CD16FC-E20F-4235-81BE-E03D364851AD}"/>
              </a:ext>
            </a:extLst>
          </p:cNvPr>
          <p:cNvSpPr/>
          <p:nvPr/>
        </p:nvSpPr>
        <p:spPr>
          <a:xfrm rot="10800000">
            <a:off x="774844" y="2285844"/>
            <a:ext cx="1695833" cy="883828"/>
          </a:xfrm>
          <a:prstGeom prst="round2SameRect">
            <a:avLst>
              <a:gd name="adj1" fmla="val 21890"/>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41" name="18 Marcador de texto">
            <a:extLst>
              <a:ext uri="{FF2B5EF4-FFF2-40B4-BE49-F238E27FC236}">
                <a16:creationId xmlns:a16="http://schemas.microsoft.com/office/drawing/2014/main" id="{E22A1AA9-114F-4DD4-ADD2-242776C706D1}"/>
              </a:ext>
            </a:extLst>
          </p:cNvPr>
          <p:cNvSpPr txBox="1">
            <a:spLocks/>
          </p:cNvSpPr>
          <p:nvPr/>
        </p:nvSpPr>
        <p:spPr>
          <a:xfrm>
            <a:off x="798110" y="2585412"/>
            <a:ext cx="1883552" cy="553998"/>
          </a:xfrm>
          <a:prstGeom prst="rect">
            <a:avLst/>
          </a:prstGeom>
        </p:spPr>
        <p:txBody>
          <a:bodyPr/>
          <a:lstStyle>
            <a:lvl1pPr marL="182563"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b="1" dirty="0">
                <a:solidFill>
                  <a:schemeClr val="bg1"/>
                </a:solidFill>
              </a:rPr>
              <a:t>DISPONIBILIDAD</a:t>
            </a:r>
          </a:p>
        </p:txBody>
      </p:sp>
      <p:sp>
        <p:nvSpPr>
          <p:cNvPr id="38" name="Round Same Side Corner Rectangle 36">
            <a:extLst>
              <a:ext uri="{FF2B5EF4-FFF2-40B4-BE49-F238E27FC236}">
                <a16:creationId xmlns:a16="http://schemas.microsoft.com/office/drawing/2014/main" id="{A435AF23-9B04-4318-9E3B-F037D3B87E70}"/>
              </a:ext>
            </a:extLst>
          </p:cNvPr>
          <p:cNvSpPr/>
          <p:nvPr/>
        </p:nvSpPr>
        <p:spPr>
          <a:xfrm rot="10800000">
            <a:off x="774845" y="1595974"/>
            <a:ext cx="1695833" cy="883828"/>
          </a:xfrm>
          <a:prstGeom prst="round2SameRect">
            <a:avLst>
              <a:gd name="adj1" fmla="val 21890"/>
              <a:gd name="adj2" fmla="val 0"/>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39" name="18 Marcador de texto">
            <a:extLst>
              <a:ext uri="{FF2B5EF4-FFF2-40B4-BE49-F238E27FC236}">
                <a16:creationId xmlns:a16="http://schemas.microsoft.com/office/drawing/2014/main" id="{1F0A7F67-8E56-4AD7-92C9-2692F86EC2A2}"/>
              </a:ext>
            </a:extLst>
          </p:cNvPr>
          <p:cNvSpPr txBox="1">
            <a:spLocks/>
          </p:cNvSpPr>
          <p:nvPr/>
        </p:nvSpPr>
        <p:spPr>
          <a:xfrm>
            <a:off x="749443" y="1922255"/>
            <a:ext cx="1883552" cy="553998"/>
          </a:xfrm>
          <a:prstGeom prst="rect">
            <a:avLst/>
          </a:prstGeom>
        </p:spPr>
        <p:txBody>
          <a:bodyPr/>
          <a:lstStyle>
            <a:lvl1pPr marL="182563"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b="1" dirty="0">
                <a:solidFill>
                  <a:schemeClr val="bg1"/>
                </a:solidFill>
              </a:rPr>
              <a:t>DOCUMENTACIÓN</a:t>
            </a:r>
          </a:p>
        </p:txBody>
      </p:sp>
      <p:sp>
        <p:nvSpPr>
          <p:cNvPr id="15" name="Round Same Side Corner Rectangle 36">
            <a:extLst>
              <a:ext uri="{FF2B5EF4-FFF2-40B4-BE49-F238E27FC236}">
                <a16:creationId xmlns:a16="http://schemas.microsoft.com/office/drawing/2014/main" id="{F2996A0F-5B9A-489A-BFF6-51504D3718CC}"/>
              </a:ext>
            </a:extLst>
          </p:cNvPr>
          <p:cNvSpPr/>
          <p:nvPr/>
        </p:nvSpPr>
        <p:spPr>
          <a:xfrm rot="10800000">
            <a:off x="777921" y="890172"/>
            <a:ext cx="1695833" cy="883828"/>
          </a:xfrm>
          <a:prstGeom prst="round2SameRect">
            <a:avLst>
              <a:gd name="adj1" fmla="val 21890"/>
              <a:gd name="adj2" fmla="val 0"/>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19" name="18 Marcador de texto">
            <a:extLst>
              <a:ext uri="{FF2B5EF4-FFF2-40B4-BE49-F238E27FC236}">
                <a16:creationId xmlns:a16="http://schemas.microsoft.com/office/drawing/2014/main" id="{345165D1-A152-40DD-A090-46155C158E1C}"/>
              </a:ext>
            </a:extLst>
          </p:cNvPr>
          <p:cNvSpPr txBox="1">
            <a:spLocks/>
          </p:cNvSpPr>
          <p:nvPr/>
        </p:nvSpPr>
        <p:spPr>
          <a:xfrm>
            <a:off x="774843" y="1127123"/>
            <a:ext cx="1883552" cy="553998"/>
          </a:xfrm>
          <a:prstGeom prst="rect">
            <a:avLst/>
          </a:prstGeom>
        </p:spPr>
        <p:txBody>
          <a:bodyPr/>
          <a:lstStyle>
            <a:lvl1pPr marL="182563"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b="1" dirty="0">
                <a:solidFill>
                  <a:schemeClr val="tx1"/>
                </a:solidFill>
              </a:rPr>
              <a:t>COMPATIBILIDAD</a:t>
            </a:r>
          </a:p>
        </p:txBody>
      </p:sp>
      <p:sp>
        <p:nvSpPr>
          <p:cNvPr id="43" name="18 Marcador de texto">
            <a:extLst>
              <a:ext uri="{FF2B5EF4-FFF2-40B4-BE49-F238E27FC236}">
                <a16:creationId xmlns:a16="http://schemas.microsoft.com/office/drawing/2014/main" id="{5067F88E-A2D2-4DF9-BC39-3ECF0C72E37C}"/>
              </a:ext>
            </a:extLst>
          </p:cNvPr>
          <p:cNvSpPr txBox="1">
            <a:spLocks/>
          </p:cNvSpPr>
          <p:nvPr/>
        </p:nvSpPr>
        <p:spPr>
          <a:xfrm>
            <a:off x="749443" y="3873442"/>
            <a:ext cx="1883552" cy="553998"/>
          </a:xfrm>
          <a:prstGeom prst="rect">
            <a:avLst/>
          </a:prstGeom>
        </p:spPr>
        <p:txBody>
          <a:bodyPr/>
          <a:lstStyle>
            <a:lvl1pPr marL="182563"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b="1" dirty="0">
                <a:solidFill>
                  <a:schemeClr val="bg1"/>
                </a:solidFill>
              </a:rPr>
              <a:t>COMPROBACIÓN</a:t>
            </a:r>
          </a:p>
        </p:txBody>
      </p:sp>
      <p:sp>
        <p:nvSpPr>
          <p:cNvPr id="44" name="CuadroTexto 43">
            <a:extLst>
              <a:ext uri="{FF2B5EF4-FFF2-40B4-BE49-F238E27FC236}">
                <a16:creationId xmlns:a16="http://schemas.microsoft.com/office/drawing/2014/main" id="{763EB51A-E310-496B-B9AB-08E6299B5FE9}"/>
              </a:ext>
            </a:extLst>
          </p:cNvPr>
          <p:cNvSpPr txBox="1"/>
          <p:nvPr/>
        </p:nvSpPr>
        <p:spPr>
          <a:xfrm>
            <a:off x="3263156" y="1595974"/>
            <a:ext cx="5040560" cy="738664"/>
          </a:xfrm>
          <a:prstGeom prst="rect">
            <a:avLst/>
          </a:prstGeom>
          <a:noFill/>
        </p:spPr>
        <p:txBody>
          <a:bodyPr wrap="square">
            <a:spAutoFit/>
          </a:bodyPr>
          <a:lstStyle/>
          <a:p>
            <a:pPr lvl="0"/>
            <a:r>
              <a:rPr lang="es-AR" sz="1400" dirty="0"/>
              <a:t>Listado de repuestos críticos, programa de mantenimiento preventivo, procedimientos operativos de la configuración y puesta en marcha, capacitaciones asociadas a la tecnología.</a:t>
            </a:r>
          </a:p>
        </p:txBody>
      </p:sp>
      <p:sp>
        <p:nvSpPr>
          <p:cNvPr id="45" name="CuadroTexto 44">
            <a:extLst>
              <a:ext uri="{FF2B5EF4-FFF2-40B4-BE49-F238E27FC236}">
                <a16:creationId xmlns:a16="http://schemas.microsoft.com/office/drawing/2014/main" id="{7C3C5569-ABEC-4159-84B9-A6EF517B68F5}"/>
              </a:ext>
            </a:extLst>
          </p:cNvPr>
          <p:cNvSpPr txBox="1"/>
          <p:nvPr/>
        </p:nvSpPr>
        <p:spPr>
          <a:xfrm>
            <a:off x="3281561" y="2404612"/>
            <a:ext cx="5040560" cy="523220"/>
          </a:xfrm>
          <a:prstGeom prst="rect">
            <a:avLst/>
          </a:prstGeom>
          <a:noFill/>
        </p:spPr>
        <p:txBody>
          <a:bodyPr wrap="square">
            <a:spAutoFit/>
          </a:bodyPr>
          <a:lstStyle/>
          <a:p>
            <a:pPr lvl="0"/>
            <a:r>
              <a:rPr lang="es-AR" sz="1400" dirty="0"/>
              <a:t>Los datos registrados por el medidor de nivel superen el 98% del tiempo que se encuentre montado el dispositivo.</a:t>
            </a:r>
          </a:p>
        </p:txBody>
      </p:sp>
      <p:sp>
        <p:nvSpPr>
          <p:cNvPr id="46" name="CuadroTexto 45">
            <a:extLst>
              <a:ext uri="{FF2B5EF4-FFF2-40B4-BE49-F238E27FC236}">
                <a16:creationId xmlns:a16="http://schemas.microsoft.com/office/drawing/2014/main" id="{6817B6EB-5190-4BC0-B07C-FD1056C42DCF}"/>
              </a:ext>
            </a:extLst>
          </p:cNvPr>
          <p:cNvSpPr txBox="1"/>
          <p:nvPr/>
        </p:nvSpPr>
        <p:spPr>
          <a:xfrm>
            <a:off x="3263156" y="3085020"/>
            <a:ext cx="5040560" cy="1815882"/>
          </a:xfrm>
          <a:prstGeom prst="rect">
            <a:avLst/>
          </a:prstGeom>
          <a:noFill/>
        </p:spPr>
        <p:txBody>
          <a:bodyPr wrap="square">
            <a:spAutoFit/>
          </a:bodyPr>
          <a:lstStyle/>
          <a:p>
            <a:pPr lvl="0"/>
            <a:r>
              <a:rPr lang="es-AR" sz="1400" dirty="0"/>
              <a:t>A manera de comprobación, para el ensayo, se seleccionarán:</a:t>
            </a:r>
          </a:p>
          <a:p>
            <a:pPr lvl="0"/>
            <a:r>
              <a:rPr lang="es-AR" sz="1400" dirty="0"/>
              <a:t>        a. Pozos con sensor de fondo: Diferencia menor a 5%</a:t>
            </a:r>
          </a:p>
          <a:p>
            <a:pPr lvl="0"/>
            <a:r>
              <a:rPr lang="es-AR" sz="1400" dirty="0"/>
              <a:t>        b. Pozos con GOR mayor o igual a 1000m3/m3. Diferencia menor a 25%.</a:t>
            </a:r>
          </a:p>
          <a:p>
            <a:pPr lvl="0"/>
            <a:endParaRPr lang="es-AR" sz="1400" dirty="0"/>
          </a:p>
          <a:p>
            <a:pPr lvl="0"/>
            <a:r>
              <a:rPr lang="es-AR" sz="1400" dirty="0"/>
              <a:t>Tiempo de montaje, desmontaje y transmisión de datos no supere las 4Hs. </a:t>
            </a:r>
          </a:p>
        </p:txBody>
      </p:sp>
      <p:cxnSp>
        <p:nvCxnSpPr>
          <p:cNvPr id="47" name="Conector recto 46">
            <a:extLst>
              <a:ext uri="{FF2B5EF4-FFF2-40B4-BE49-F238E27FC236}">
                <a16:creationId xmlns:a16="http://schemas.microsoft.com/office/drawing/2014/main" id="{65145F1B-0322-44E7-91E6-A82413F28F88}"/>
              </a:ext>
            </a:extLst>
          </p:cNvPr>
          <p:cNvCxnSpPr>
            <a:cxnSpLocks/>
          </p:cNvCxnSpPr>
          <p:nvPr/>
        </p:nvCxnSpPr>
        <p:spPr>
          <a:xfrm>
            <a:off x="3350378" y="1595974"/>
            <a:ext cx="5053260" cy="0"/>
          </a:xfrm>
          <a:prstGeom prst="line">
            <a:avLst/>
          </a:prstGeom>
          <a:ln>
            <a:solidFill>
              <a:schemeClr val="tx2"/>
            </a:solidFill>
            <a:prstDash val="dash"/>
          </a:ln>
        </p:spPr>
        <p:style>
          <a:lnRef idx="1">
            <a:schemeClr val="dk1"/>
          </a:lnRef>
          <a:fillRef idx="0">
            <a:schemeClr val="dk1"/>
          </a:fillRef>
          <a:effectRef idx="0">
            <a:schemeClr val="dk1"/>
          </a:effectRef>
          <a:fontRef idx="minor">
            <a:schemeClr val="tx1"/>
          </a:fontRef>
        </p:style>
      </p:cxnSp>
      <p:cxnSp>
        <p:nvCxnSpPr>
          <p:cNvPr id="48" name="Conector recto 47">
            <a:extLst>
              <a:ext uri="{FF2B5EF4-FFF2-40B4-BE49-F238E27FC236}">
                <a16:creationId xmlns:a16="http://schemas.microsoft.com/office/drawing/2014/main" id="{BA214961-28CE-424C-A96D-D02824EBC996}"/>
              </a:ext>
            </a:extLst>
          </p:cNvPr>
          <p:cNvCxnSpPr>
            <a:cxnSpLocks/>
          </p:cNvCxnSpPr>
          <p:nvPr/>
        </p:nvCxnSpPr>
        <p:spPr>
          <a:xfrm>
            <a:off x="3336553" y="2364145"/>
            <a:ext cx="5053260" cy="0"/>
          </a:xfrm>
          <a:prstGeom prst="line">
            <a:avLst/>
          </a:prstGeom>
          <a:ln>
            <a:solidFill>
              <a:schemeClr val="tx2"/>
            </a:solidFill>
            <a:prstDash val="dash"/>
          </a:ln>
        </p:spPr>
        <p:style>
          <a:lnRef idx="1">
            <a:schemeClr val="dk1"/>
          </a:lnRef>
          <a:fillRef idx="0">
            <a:schemeClr val="dk1"/>
          </a:fillRef>
          <a:effectRef idx="0">
            <a:schemeClr val="dk1"/>
          </a:effectRef>
          <a:fontRef idx="minor">
            <a:schemeClr val="tx1"/>
          </a:fontRef>
        </p:style>
      </p:cxnSp>
      <p:cxnSp>
        <p:nvCxnSpPr>
          <p:cNvPr id="49" name="Conector recto 48">
            <a:extLst>
              <a:ext uri="{FF2B5EF4-FFF2-40B4-BE49-F238E27FC236}">
                <a16:creationId xmlns:a16="http://schemas.microsoft.com/office/drawing/2014/main" id="{504B838A-4FD9-4D7C-9E8D-9164BBD49949}"/>
              </a:ext>
            </a:extLst>
          </p:cNvPr>
          <p:cNvCxnSpPr>
            <a:cxnSpLocks/>
          </p:cNvCxnSpPr>
          <p:nvPr/>
        </p:nvCxnSpPr>
        <p:spPr>
          <a:xfrm>
            <a:off x="3336553" y="3069324"/>
            <a:ext cx="5053260" cy="0"/>
          </a:xfrm>
          <a:prstGeom prst="line">
            <a:avLst/>
          </a:prstGeom>
          <a:ln>
            <a:solidFill>
              <a:schemeClr val="tx2"/>
            </a:solidFill>
            <a:prstDash val="dash"/>
          </a:ln>
        </p:spPr>
        <p:style>
          <a:lnRef idx="1">
            <a:schemeClr val="dk1"/>
          </a:lnRef>
          <a:fillRef idx="0">
            <a:schemeClr val="dk1"/>
          </a:fillRef>
          <a:effectRef idx="0">
            <a:schemeClr val="dk1"/>
          </a:effectRef>
          <a:fontRef idx="minor">
            <a:schemeClr val="tx1"/>
          </a:fontRef>
        </p:style>
      </p:cxnSp>
      <p:sp>
        <p:nvSpPr>
          <p:cNvPr id="20" name="Rectángulo 19">
            <a:extLst>
              <a:ext uri="{FF2B5EF4-FFF2-40B4-BE49-F238E27FC236}">
                <a16:creationId xmlns:a16="http://schemas.microsoft.com/office/drawing/2014/main" id="{E10A019C-E06F-43D7-B6BF-7CC72BAF75C4}"/>
              </a:ext>
            </a:extLst>
          </p:cNvPr>
          <p:cNvSpPr/>
          <p:nvPr/>
        </p:nvSpPr>
        <p:spPr>
          <a:xfrm>
            <a:off x="7560332" y="4828555"/>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4" name="169 Grupo">
            <a:extLst>
              <a:ext uri="{FF2B5EF4-FFF2-40B4-BE49-F238E27FC236}">
                <a16:creationId xmlns:a16="http://schemas.microsoft.com/office/drawing/2014/main" id="{575EC1F5-99D5-653B-0628-BB4DA71B3329}"/>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22402556-33F8-98C5-490A-E8E47C8A6E93}"/>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6" name="Freeform 14">
              <a:extLst>
                <a:ext uri="{FF2B5EF4-FFF2-40B4-BE49-F238E27FC236}">
                  <a16:creationId xmlns:a16="http://schemas.microsoft.com/office/drawing/2014/main" id="{EFB7A46C-8050-BC1A-2B08-A007E6E5E068}"/>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7" name="Freeform 17">
              <a:extLst>
                <a:ext uri="{FF2B5EF4-FFF2-40B4-BE49-F238E27FC236}">
                  <a16:creationId xmlns:a16="http://schemas.microsoft.com/office/drawing/2014/main" id="{11605425-62D8-F8BB-C2E9-181512816FFA}"/>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0" name="Imagen 9">
            <a:extLst>
              <a:ext uri="{FF2B5EF4-FFF2-40B4-BE49-F238E27FC236}">
                <a16:creationId xmlns:a16="http://schemas.microsoft.com/office/drawing/2014/main" id="{0B465FCE-AA2F-AAA4-A472-5FBF98C35006}"/>
              </a:ext>
            </a:extLst>
          </p:cNvPr>
          <p:cNvPicPr>
            <a:picLocks noChangeAspect="1"/>
          </p:cNvPicPr>
          <p:nvPr/>
        </p:nvPicPr>
        <p:blipFill>
          <a:blip r:embed="rId3"/>
          <a:stretch>
            <a:fillRect/>
          </a:stretch>
        </p:blipFill>
        <p:spPr>
          <a:xfrm>
            <a:off x="0" y="-20538"/>
            <a:ext cx="9144000" cy="630211"/>
          </a:xfrm>
          <a:prstGeom prst="rect">
            <a:avLst/>
          </a:prstGeom>
        </p:spPr>
      </p:pic>
    </p:spTree>
    <p:extLst>
      <p:ext uri="{BB962C8B-B14F-4D97-AF65-F5344CB8AC3E}">
        <p14:creationId xmlns:p14="http://schemas.microsoft.com/office/powerpoint/2010/main" val="1789047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anim calcmode="lin" valueType="num">
                                      <p:cBhvr>
                                        <p:cTn id="12" dur="500" fill="hold"/>
                                        <p:tgtEl>
                                          <p:spTgt spid="47"/>
                                        </p:tgtEl>
                                        <p:attrNameLst>
                                          <p:attrName>ppt_x</p:attrName>
                                        </p:attrNameLst>
                                      </p:cBhvr>
                                      <p:tavLst>
                                        <p:tav tm="0">
                                          <p:val>
                                            <p:strVal val="#ppt_x"/>
                                          </p:val>
                                        </p:tav>
                                        <p:tav tm="100000">
                                          <p:val>
                                            <p:strVal val="#ppt_x"/>
                                          </p:val>
                                        </p:tav>
                                      </p:tavLst>
                                    </p:anim>
                                    <p:anim calcmode="lin" valueType="num">
                                      <p:cBhvr>
                                        <p:cTn id="13"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500" fill="hold"/>
                                        <p:tgtEl>
                                          <p:spTgt spid="44"/>
                                        </p:tgtEl>
                                        <p:attrNameLst>
                                          <p:attrName>ppt_x</p:attrName>
                                        </p:attrNameLst>
                                      </p:cBhvr>
                                      <p:tavLst>
                                        <p:tav tm="0">
                                          <p:val>
                                            <p:strVal val="#ppt_x"/>
                                          </p:val>
                                        </p:tav>
                                        <p:tav tm="100000">
                                          <p:val>
                                            <p:strVal val="#ppt_x"/>
                                          </p:val>
                                        </p:tav>
                                      </p:tavLst>
                                    </p:anim>
                                    <p:anim calcmode="lin" valueType="num">
                                      <p:cBhvr additive="base">
                                        <p:cTn id="19" dur="500" fill="hold"/>
                                        <p:tgtEl>
                                          <p:spTgt spid="44"/>
                                        </p:tgtEl>
                                        <p:attrNameLst>
                                          <p:attrName>ppt_y</p:attrName>
                                        </p:attrNameLst>
                                      </p:cBhvr>
                                      <p:tavLst>
                                        <p:tav tm="0">
                                          <p:val>
                                            <p:strVal val="1+#ppt_h/2"/>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anim calcmode="lin" valueType="num">
                                      <p:cBhvr>
                                        <p:cTn id="23" dur="500" fill="hold"/>
                                        <p:tgtEl>
                                          <p:spTgt spid="48"/>
                                        </p:tgtEl>
                                        <p:attrNameLst>
                                          <p:attrName>ppt_x</p:attrName>
                                        </p:attrNameLst>
                                      </p:cBhvr>
                                      <p:tavLst>
                                        <p:tav tm="0">
                                          <p:val>
                                            <p:strVal val="#ppt_x"/>
                                          </p:val>
                                        </p:tav>
                                        <p:tav tm="100000">
                                          <p:val>
                                            <p:strVal val="#ppt_x"/>
                                          </p:val>
                                        </p:tav>
                                      </p:tavLst>
                                    </p:anim>
                                    <p:anim calcmode="lin" valueType="num">
                                      <p:cBhvr>
                                        <p:cTn id="24"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500" fill="hold"/>
                                        <p:tgtEl>
                                          <p:spTgt spid="45"/>
                                        </p:tgtEl>
                                        <p:attrNameLst>
                                          <p:attrName>ppt_x</p:attrName>
                                        </p:attrNameLst>
                                      </p:cBhvr>
                                      <p:tavLst>
                                        <p:tav tm="0">
                                          <p:val>
                                            <p:strVal val="#ppt_x"/>
                                          </p:val>
                                        </p:tav>
                                        <p:tav tm="100000">
                                          <p:val>
                                            <p:strVal val="#ppt_x"/>
                                          </p:val>
                                        </p:tav>
                                      </p:tavLst>
                                    </p:anim>
                                    <p:anim calcmode="lin" valueType="num">
                                      <p:cBhvr additive="base">
                                        <p:cTn id="30" dur="500" fill="hold"/>
                                        <p:tgtEl>
                                          <p:spTgt spid="45"/>
                                        </p:tgtEl>
                                        <p:attrNameLst>
                                          <p:attrName>ppt_y</p:attrName>
                                        </p:attrNameLst>
                                      </p:cBhvr>
                                      <p:tavLst>
                                        <p:tav tm="0">
                                          <p:val>
                                            <p:strVal val="1+#ppt_h/2"/>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anim calcmode="lin" valueType="num">
                                      <p:cBhvr>
                                        <p:cTn id="34" dur="500" fill="hold"/>
                                        <p:tgtEl>
                                          <p:spTgt spid="49"/>
                                        </p:tgtEl>
                                        <p:attrNameLst>
                                          <p:attrName>ppt_x</p:attrName>
                                        </p:attrNameLst>
                                      </p:cBhvr>
                                      <p:tavLst>
                                        <p:tav tm="0">
                                          <p:val>
                                            <p:strVal val="#ppt_x"/>
                                          </p:val>
                                        </p:tav>
                                        <p:tav tm="100000">
                                          <p:val>
                                            <p:strVal val="#ppt_x"/>
                                          </p:val>
                                        </p:tav>
                                      </p:tavLst>
                                    </p:anim>
                                    <p:anim calcmode="lin" valueType="num">
                                      <p:cBhvr>
                                        <p:cTn id="35" dur="5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additive="base">
                                        <p:cTn id="40" dur="500" fill="hold"/>
                                        <p:tgtEl>
                                          <p:spTgt spid="46"/>
                                        </p:tgtEl>
                                        <p:attrNameLst>
                                          <p:attrName>ppt_x</p:attrName>
                                        </p:attrNameLst>
                                      </p:cBhvr>
                                      <p:tavLst>
                                        <p:tav tm="0">
                                          <p:val>
                                            <p:strVal val="#ppt_x"/>
                                          </p:val>
                                        </p:tav>
                                        <p:tav tm="100000">
                                          <p:val>
                                            <p:strVal val="#ppt_x"/>
                                          </p:val>
                                        </p:tav>
                                      </p:tavLst>
                                    </p:anim>
                                    <p:anim calcmode="lin" valueType="num">
                                      <p:cBhvr additive="base">
                                        <p:cTn id="4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4" grpId="0"/>
      <p:bldP spid="45"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48A6CEEE-0E52-47D4-9DDE-D25DA18D888E}"/>
              </a:ext>
            </a:extLst>
          </p:cNvPr>
          <p:cNvSpPr/>
          <p:nvPr/>
        </p:nvSpPr>
        <p:spPr>
          <a:xfrm>
            <a:off x="7578803" y="4872637"/>
            <a:ext cx="1512168" cy="267494"/>
          </a:xfrm>
          <a:prstGeom prst="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highlight>
                <a:srgbClr val="C0C0C0"/>
              </a:highlight>
            </a:endParaRPr>
          </a:p>
        </p:txBody>
      </p:sp>
      <p:sp>
        <p:nvSpPr>
          <p:cNvPr id="113" name="112 Marcador de texto"/>
          <p:cNvSpPr>
            <a:spLocks noGrp="1"/>
          </p:cNvSpPr>
          <p:nvPr>
            <p:ph type="body" sz="quarter" idx="56"/>
          </p:nvPr>
        </p:nvSpPr>
        <p:spPr/>
        <p:txBody>
          <a:bodyPr/>
          <a:lstStyle/>
          <a:p>
            <a:r>
              <a:rPr lang="es-ES" dirty="0"/>
              <a:t>ÍNDICE DE CONTENIDOS</a:t>
            </a:r>
          </a:p>
        </p:txBody>
      </p:sp>
      <p:sp>
        <p:nvSpPr>
          <p:cNvPr id="66" name="Text Placeholder 25">
            <a:extLst>
              <a:ext uri="{FF2B5EF4-FFF2-40B4-BE49-F238E27FC236}">
                <a16:creationId xmlns:a16="http://schemas.microsoft.com/office/drawing/2014/main" id="{131A9E75-75FB-4A07-8CC8-F77CBAAC9C5C}"/>
              </a:ext>
            </a:extLst>
          </p:cNvPr>
          <p:cNvSpPr>
            <a:spLocks noGrp="1"/>
          </p:cNvSpPr>
          <p:nvPr>
            <p:ph type="body" sz="quarter" idx="36"/>
          </p:nvPr>
        </p:nvSpPr>
        <p:spPr>
          <a:xfrm>
            <a:off x="827584" y="2924016"/>
            <a:ext cx="3621916" cy="303421"/>
          </a:xfrm>
        </p:spPr>
        <p:txBody>
          <a:bodyPr/>
          <a:lstStyle/>
          <a:p>
            <a:r>
              <a:rPr lang="es-AR" b="1" dirty="0"/>
              <a:t>PRESENTACIÓN</a:t>
            </a:r>
            <a:endParaRPr lang="x-none" b="1" dirty="0"/>
          </a:p>
        </p:txBody>
      </p:sp>
      <p:sp>
        <p:nvSpPr>
          <p:cNvPr id="67" name="10 Marcador de texto">
            <a:extLst>
              <a:ext uri="{FF2B5EF4-FFF2-40B4-BE49-F238E27FC236}">
                <a16:creationId xmlns:a16="http://schemas.microsoft.com/office/drawing/2014/main" id="{4A98DE60-56A1-4526-A6D0-1D6614C20D4F}"/>
              </a:ext>
            </a:extLst>
          </p:cNvPr>
          <p:cNvSpPr>
            <a:spLocks noGrp="1"/>
          </p:cNvSpPr>
          <p:nvPr>
            <p:ph type="body" sz="quarter" idx="57"/>
          </p:nvPr>
        </p:nvSpPr>
        <p:spPr>
          <a:xfrm>
            <a:off x="446252" y="3302730"/>
            <a:ext cx="384047" cy="307777"/>
          </a:xfrm>
        </p:spPr>
        <p:txBody>
          <a:bodyPr/>
          <a:lstStyle/>
          <a:p>
            <a:r>
              <a:rPr lang="es-ES" dirty="0"/>
              <a:t>02</a:t>
            </a:r>
          </a:p>
        </p:txBody>
      </p:sp>
      <p:sp>
        <p:nvSpPr>
          <p:cNvPr id="68" name="11 Marcador de texto">
            <a:extLst>
              <a:ext uri="{FF2B5EF4-FFF2-40B4-BE49-F238E27FC236}">
                <a16:creationId xmlns:a16="http://schemas.microsoft.com/office/drawing/2014/main" id="{9029FAF0-C802-4253-B2C9-D594550C17A5}"/>
              </a:ext>
            </a:extLst>
          </p:cNvPr>
          <p:cNvSpPr>
            <a:spLocks noGrp="1"/>
          </p:cNvSpPr>
          <p:nvPr>
            <p:ph type="body" sz="quarter" idx="58"/>
          </p:nvPr>
        </p:nvSpPr>
        <p:spPr>
          <a:xfrm>
            <a:off x="827584" y="3302729"/>
            <a:ext cx="3621916" cy="303421"/>
          </a:xfrm>
        </p:spPr>
        <p:txBody>
          <a:bodyPr/>
          <a:lstStyle/>
          <a:p>
            <a:r>
              <a:rPr lang="es-AR" b="1" dirty="0"/>
              <a:t>CONTEXTO</a:t>
            </a:r>
            <a:endParaRPr lang="x-none" b="1" dirty="0"/>
          </a:p>
        </p:txBody>
      </p:sp>
      <p:sp>
        <p:nvSpPr>
          <p:cNvPr id="69" name="12 Marcador de texto">
            <a:extLst>
              <a:ext uri="{FF2B5EF4-FFF2-40B4-BE49-F238E27FC236}">
                <a16:creationId xmlns:a16="http://schemas.microsoft.com/office/drawing/2014/main" id="{D038D53D-CC20-4809-9A68-6C4EB7171F05}"/>
              </a:ext>
            </a:extLst>
          </p:cNvPr>
          <p:cNvSpPr>
            <a:spLocks noGrp="1"/>
          </p:cNvSpPr>
          <p:nvPr>
            <p:ph type="body" sz="quarter" idx="59"/>
          </p:nvPr>
        </p:nvSpPr>
        <p:spPr>
          <a:xfrm>
            <a:off x="446252" y="3670390"/>
            <a:ext cx="384047" cy="307777"/>
          </a:xfrm>
        </p:spPr>
        <p:txBody>
          <a:bodyPr/>
          <a:lstStyle/>
          <a:p>
            <a:r>
              <a:rPr lang="es-ES" dirty="0"/>
              <a:t>03</a:t>
            </a:r>
          </a:p>
        </p:txBody>
      </p:sp>
      <p:sp>
        <p:nvSpPr>
          <p:cNvPr id="70" name="13 Marcador de texto">
            <a:extLst>
              <a:ext uri="{FF2B5EF4-FFF2-40B4-BE49-F238E27FC236}">
                <a16:creationId xmlns:a16="http://schemas.microsoft.com/office/drawing/2014/main" id="{C5C4CA02-0C8C-41A6-A3AE-C9072FFAC548}"/>
              </a:ext>
            </a:extLst>
          </p:cNvPr>
          <p:cNvSpPr>
            <a:spLocks noGrp="1"/>
          </p:cNvSpPr>
          <p:nvPr>
            <p:ph type="body" sz="quarter" idx="60"/>
          </p:nvPr>
        </p:nvSpPr>
        <p:spPr>
          <a:xfrm>
            <a:off x="827584" y="3670389"/>
            <a:ext cx="3621916" cy="303421"/>
          </a:xfrm>
        </p:spPr>
        <p:txBody>
          <a:bodyPr/>
          <a:lstStyle/>
          <a:p>
            <a:r>
              <a:rPr lang="es-AR" b="1" dirty="0"/>
              <a:t>INTRODUCCIÓN</a:t>
            </a:r>
            <a:endParaRPr lang="x-none" b="1" dirty="0"/>
          </a:p>
        </p:txBody>
      </p:sp>
      <p:sp>
        <p:nvSpPr>
          <p:cNvPr id="71" name="14 Marcador de texto">
            <a:extLst>
              <a:ext uri="{FF2B5EF4-FFF2-40B4-BE49-F238E27FC236}">
                <a16:creationId xmlns:a16="http://schemas.microsoft.com/office/drawing/2014/main" id="{9A8260F2-5F2D-4E94-980B-B131B6B53B96}"/>
              </a:ext>
            </a:extLst>
          </p:cNvPr>
          <p:cNvSpPr>
            <a:spLocks noGrp="1"/>
          </p:cNvSpPr>
          <p:nvPr>
            <p:ph type="body" sz="quarter" idx="61"/>
          </p:nvPr>
        </p:nvSpPr>
        <p:spPr>
          <a:xfrm>
            <a:off x="446252" y="4049103"/>
            <a:ext cx="384047" cy="307777"/>
          </a:xfrm>
        </p:spPr>
        <p:txBody>
          <a:bodyPr/>
          <a:lstStyle/>
          <a:p>
            <a:r>
              <a:rPr lang="es-ES" dirty="0"/>
              <a:t>04</a:t>
            </a:r>
          </a:p>
        </p:txBody>
      </p:sp>
      <p:sp>
        <p:nvSpPr>
          <p:cNvPr id="72" name="15 Marcador de texto">
            <a:extLst>
              <a:ext uri="{FF2B5EF4-FFF2-40B4-BE49-F238E27FC236}">
                <a16:creationId xmlns:a16="http://schemas.microsoft.com/office/drawing/2014/main" id="{FF460BE1-3E0E-4B8B-B2FE-CE0D745B4881}"/>
              </a:ext>
            </a:extLst>
          </p:cNvPr>
          <p:cNvSpPr>
            <a:spLocks noGrp="1"/>
          </p:cNvSpPr>
          <p:nvPr>
            <p:ph type="body" sz="quarter" idx="62"/>
          </p:nvPr>
        </p:nvSpPr>
        <p:spPr>
          <a:xfrm>
            <a:off x="827584" y="4049102"/>
            <a:ext cx="3621916" cy="303421"/>
          </a:xfrm>
        </p:spPr>
        <p:txBody>
          <a:bodyPr/>
          <a:lstStyle/>
          <a:p>
            <a:r>
              <a:rPr lang="es-ES" b="1" dirty="0"/>
              <a:t>PRINCIPIO DE FUNCIONAMIENTO</a:t>
            </a:r>
          </a:p>
        </p:txBody>
      </p:sp>
      <p:sp>
        <p:nvSpPr>
          <p:cNvPr id="73" name="16 Marcador de texto">
            <a:extLst>
              <a:ext uri="{FF2B5EF4-FFF2-40B4-BE49-F238E27FC236}">
                <a16:creationId xmlns:a16="http://schemas.microsoft.com/office/drawing/2014/main" id="{C2D76486-0C61-4246-B764-B9BCB09622C0}"/>
              </a:ext>
            </a:extLst>
          </p:cNvPr>
          <p:cNvSpPr>
            <a:spLocks noGrp="1"/>
          </p:cNvSpPr>
          <p:nvPr>
            <p:ph type="body" sz="quarter" idx="63"/>
          </p:nvPr>
        </p:nvSpPr>
        <p:spPr>
          <a:xfrm>
            <a:off x="446252" y="4428570"/>
            <a:ext cx="384047" cy="307777"/>
          </a:xfrm>
        </p:spPr>
        <p:txBody>
          <a:bodyPr/>
          <a:lstStyle/>
          <a:p>
            <a:r>
              <a:rPr lang="es-ES" dirty="0"/>
              <a:t>05</a:t>
            </a:r>
          </a:p>
        </p:txBody>
      </p:sp>
      <p:sp>
        <p:nvSpPr>
          <p:cNvPr id="74" name="17 Marcador de texto">
            <a:extLst>
              <a:ext uri="{FF2B5EF4-FFF2-40B4-BE49-F238E27FC236}">
                <a16:creationId xmlns:a16="http://schemas.microsoft.com/office/drawing/2014/main" id="{B7E33C49-97DB-4C45-B6C3-2C0F330402A6}"/>
              </a:ext>
            </a:extLst>
          </p:cNvPr>
          <p:cNvSpPr>
            <a:spLocks noGrp="1"/>
          </p:cNvSpPr>
          <p:nvPr>
            <p:ph type="body" sz="quarter" idx="64"/>
          </p:nvPr>
        </p:nvSpPr>
        <p:spPr>
          <a:xfrm>
            <a:off x="827584" y="4428569"/>
            <a:ext cx="3621916" cy="303421"/>
          </a:xfrm>
        </p:spPr>
        <p:txBody>
          <a:bodyPr/>
          <a:lstStyle/>
          <a:p>
            <a:r>
              <a:rPr lang="es-ES" b="1" dirty="0"/>
              <a:t>PROTOCOLO DE PRUEBA</a:t>
            </a:r>
          </a:p>
        </p:txBody>
      </p:sp>
      <p:sp>
        <p:nvSpPr>
          <p:cNvPr id="75" name="18 Marcador de texto">
            <a:extLst>
              <a:ext uri="{FF2B5EF4-FFF2-40B4-BE49-F238E27FC236}">
                <a16:creationId xmlns:a16="http://schemas.microsoft.com/office/drawing/2014/main" id="{7B787703-30F7-4655-BC62-BCE9E370DAFE}"/>
              </a:ext>
            </a:extLst>
          </p:cNvPr>
          <p:cNvSpPr>
            <a:spLocks noGrp="1"/>
          </p:cNvSpPr>
          <p:nvPr>
            <p:ph type="body" sz="quarter" idx="65"/>
          </p:nvPr>
        </p:nvSpPr>
        <p:spPr>
          <a:xfrm>
            <a:off x="4737532" y="2924017"/>
            <a:ext cx="384047" cy="307777"/>
          </a:xfrm>
        </p:spPr>
        <p:txBody>
          <a:bodyPr/>
          <a:lstStyle/>
          <a:p>
            <a:r>
              <a:rPr lang="es-ES" dirty="0"/>
              <a:t>06</a:t>
            </a:r>
          </a:p>
        </p:txBody>
      </p:sp>
      <p:sp>
        <p:nvSpPr>
          <p:cNvPr id="76" name="19 Marcador de texto">
            <a:extLst>
              <a:ext uri="{FF2B5EF4-FFF2-40B4-BE49-F238E27FC236}">
                <a16:creationId xmlns:a16="http://schemas.microsoft.com/office/drawing/2014/main" id="{5C088BAC-1172-49E5-A80D-AAB855F0AE60}"/>
              </a:ext>
            </a:extLst>
          </p:cNvPr>
          <p:cNvSpPr>
            <a:spLocks noGrp="1"/>
          </p:cNvSpPr>
          <p:nvPr>
            <p:ph type="body" sz="quarter" idx="66"/>
          </p:nvPr>
        </p:nvSpPr>
        <p:spPr>
          <a:xfrm>
            <a:off x="5118864" y="2924016"/>
            <a:ext cx="3621916" cy="303421"/>
          </a:xfrm>
        </p:spPr>
        <p:txBody>
          <a:bodyPr/>
          <a:lstStyle/>
          <a:p>
            <a:r>
              <a:rPr lang="es-ES" b="1" dirty="0"/>
              <a:t>VISUALIZACIÓN</a:t>
            </a:r>
          </a:p>
        </p:txBody>
      </p:sp>
      <p:sp>
        <p:nvSpPr>
          <p:cNvPr id="77" name="21 Marcador de texto">
            <a:extLst>
              <a:ext uri="{FF2B5EF4-FFF2-40B4-BE49-F238E27FC236}">
                <a16:creationId xmlns:a16="http://schemas.microsoft.com/office/drawing/2014/main" id="{A2DDB18E-6284-4F7A-B765-2DABDAC11E1F}"/>
              </a:ext>
            </a:extLst>
          </p:cNvPr>
          <p:cNvSpPr>
            <a:spLocks noGrp="1"/>
          </p:cNvSpPr>
          <p:nvPr>
            <p:ph type="body" sz="quarter" idx="67"/>
          </p:nvPr>
        </p:nvSpPr>
        <p:spPr>
          <a:xfrm>
            <a:off x="4737532" y="3302730"/>
            <a:ext cx="384047" cy="307777"/>
          </a:xfrm>
        </p:spPr>
        <p:txBody>
          <a:bodyPr/>
          <a:lstStyle/>
          <a:p>
            <a:r>
              <a:rPr lang="es-ES" dirty="0"/>
              <a:t>07</a:t>
            </a:r>
          </a:p>
        </p:txBody>
      </p:sp>
      <p:sp>
        <p:nvSpPr>
          <p:cNvPr id="78" name="22 Marcador de texto">
            <a:extLst>
              <a:ext uri="{FF2B5EF4-FFF2-40B4-BE49-F238E27FC236}">
                <a16:creationId xmlns:a16="http://schemas.microsoft.com/office/drawing/2014/main" id="{7F905894-FD0F-45BE-B00C-64D929E9D1DF}"/>
              </a:ext>
            </a:extLst>
          </p:cNvPr>
          <p:cNvSpPr>
            <a:spLocks noGrp="1"/>
          </p:cNvSpPr>
          <p:nvPr>
            <p:ph type="body" sz="quarter" idx="68"/>
          </p:nvPr>
        </p:nvSpPr>
        <p:spPr>
          <a:xfrm>
            <a:off x="5118864" y="3302729"/>
            <a:ext cx="3621916" cy="303421"/>
          </a:xfrm>
        </p:spPr>
        <p:txBody>
          <a:bodyPr/>
          <a:lstStyle/>
          <a:p>
            <a:r>
              <a:rPr lang="es-ES" b="1" dirty="0"/>
              <a:t>HITOS Y RESULTADOS</a:t>
            </a:r>
          </a:p>
        </p:txBody>
      </p:sp>
      <p:sp>
        <p:nvSpPr>
          <p:cNvPr id="79" name="23 Marcador de texto">
            <a:extLst>
              <a:ext uri="{FF2B5EF4-FFF2-40B4-BE49-F238E27FC236}">
                <a16:creationId xmlns:a16="http://schemas.microsoft.com/office/drawing/2014/main" id="{4C2EDA6C-DD8A-4474-B79E-8280D8A34E8B}"/>
              </a:ext>
            </a:extLst>
          </p:cNvPr>
          <p:cNvSpPr>
            <a:spLocks noGrp="1"/>
          </p:cNvSpPr>
          <p:nvPr>
            <p:ph type="body" sz="quarter" idx="69"/>
          </p:nvPr>
        </p:nvSpPr>
        <p:spPr>
          <a:xfrm>
            <a:off x="4737532" y="3670390"/>
            <a:ext cx="384047" cy="307777"/>
          </a:xfrm>
        </p:spPr>
        <p:txBody>
          <a:bodyPr/>
          <a:lstStyle/>
          <a:p>
            <a:r>
              <a:rPr lang="es-ES" dirty="0"/>
              <a:t>08</a:t>
            </a:r>
          </a:p>
        </p:txBody>
      </p:sp>
      <p:sp>
        <p:nvSpPr>
          <p:cNvPr id="80" name="24 Marcador de texto">
            <a:extLst>
              <a:ext uri="{FF2B5EF4-FFF2-40B4-BE49-F238E27FC236}">
                <a16:creationId xmlns:a16="http://schemas.microsoft.com/office/drawing/2014/main" id="{9C39DC49-6272-4F16-9A00-9BA1D9F995B9}"/>
              </a:ext>
            </a:extLst>
          </p:cNvPr>
          <p:cNvSpPr>
            <a:spLocks noGrp="1"/>
          </p:cNvSpPr>
          <p:nvPr>
            <p:ph type="body" sz="quarter" idx="70"/>
          </p:nvPr>
        </p:nvSpPr>
        <p:spPr>
          <a:xfrm>
            <a:off x="5118864" y="3670389"/>
            <a:ext cx="3621916" cy="303421"/>
          </a:xfrm>
        </p:spPr>
        <p:txBody>
          <a:bodyPr/>
          <a:lstStyle/>
          <a:p>
            <a:r>
              <a:rPr lang="es-ES" b="1" dirty="0"/>
              <a:t>BENEFICIOS</a:t>
            </a:r>
          </a:p>
        </p:txBody>
      </p:sp>
      <p:sp>
        <p:nvSpPr>
          <p:cNvPr id="81" name="26 Marcador de texto">
            <a:extLst>
              <a:ext uri="{FF2B5EF4-FFF2-40B4-BE49-F238E27FC236}">
                <a16:creationId xmlns:a16="http://schemas.microsoft.com/office/drawing/2014/main" id="{022D2E8D-C4AC-4BAF-B191-ACF82B08F6D6}"/>
              </a:ext>
            </a:extLst>
          </p:cNvPr>
          <p:cNvSpPr>
            <a:spLocks noGrp="1"/>
          </p:cNvSpPr>
          <p:nvPr>
            <p:ph type="body" sz="quarter" idx="71"/>
          </p:nvPr>
        </p:nvSpPr>
        <p:spPr>
          <a:xfrm>
            <a:off x="4737532" y="4049103"/>
            <a:ext cx="384047" cy="307777"/>
          </a:xfrm>
        </p:spPr>
        <p:txBody>
          <a:bodyPr/>
          <a:lstStyle/>
          <a:p>
            <a:r>
              <a:rPr lang="es-ES" dirty="0"/>
              <a:t>09</a:t>
            </a:r>
          </a:p>
        </p:txBody>
      </p:sp>
      <p:sp>
        <p:nvSpPr>
          <p:cNvPr id="82" name="27 Marcador de texto">
            <a:extLst>
              <a:ext uri="{FF2B5EF4-FFF2-40B4-BE49-F238E27FC236}">
                <a16:creationId xmlns:a16="http://schemas.microsoft.com/office/drawing/2014/main" id="{62822C5C-2833-40EE-9FF8-FB6E9A95B08D}"/>
              </a:ext>
            </a:extLst>
          </p:cNvPr>
          <p:cNvSpPr>
            <a:spLocks noGrp="1"/>
          </p:cNvSpPr>
          <p:nvPr>
            <p:ph type="body" sz="quarter" idx="72"/>
          </p:nvPr>
        </p:nvSpPr>
        <p:spPr>
          <a:xfrm>
            <a:off x="5118864" y="4049102"/>
            <a:ext cx="3621916" cy="303421"/>
          </a:xfrm>
        </p:spPr>
        <p:txBody>
          <a:bodyPr/>
          <a:lstStyle/>
          <a:p>
            <a:r>
              <a:rPr lang="es-ES" b="1" dirty="0"/>
              <a:t>CONCLUSIONES</a:t>
            </a:r>
          </a:p>
        </p:txBody>
      </p:sp>
      <p:sp>
        <p:nvSpPr>
          <p:cNvPr id="2" name="Marcador de número de diapositiva 1">
            <a:extLst>
              <a:ext uri="{FF2B5EF4-FFF2-40B4-BE49-F238E27FC236}">
                <a16:creationId xmlns:a16="http://schemas.microsoft.com/office/drawing/2014/main" id="{E7851C94-2EAE-48A1-AB0C-5BE267FDF6A1}"/>
              </a:ext>
            </a:extLst>
          </p:cNvPr>
          <p:cNvSpPr>
            <a:spLocks noGrp="1"/>
          </p:cNvSpPr>
          <p:nvPr>
            <p:ph type="sldNum" sz="quarter" idx="4"/>
          </p:nvPr>
        </p:nvSpPr>
        <p:spPr>
          <a:prstGeom prst="rect">
            <a:avLst/>
          </a:prstGeom>
        </p:spPr>
        <p:txBody>
          <a:bodyPr/>
          <a:lstStyle/>
          <a:p>
            <a:fld id="{5482B5CA-E49D-6744-8292-DFBC6A05FD3C}" type="slidenum">
              <a:rPr lang="en-US" smtClean="0"/>
              <a:pPr/>
              <a:t>2</a:t>
            </a:fld>
            <a:endParaRPr lang="en-US" dirty="0"/>
          </a:p>
        </p:txBody>
      </p:sp>
      <p:sp>
        <p:nvSpPr>
          <p:cNvPr id="65" name="Text Placeholder 2">
            <a:extLst>
              <a:ext uri="{FF2B5EF4-FFF2-40B4-BE49-F238E27FC236}">
                <a16:creationId xmlns:a16="http://schemas.microsoft.com/office/drawing/2014/main" id="{92635EA4-4605-4998-8969-40E84541DE86}"/>
              </a:ext>
            </a:extLst>
          </p:cNvPr>
          <p:cNvSpPr>
            <a:spLocks noGrp="1"/>
          </p:cNvSpPr>
          <p:nvPr>
            <p:ph type="body" sz="quarter" idx="35"/>
          </p:nvPr>
        </p:nvSpPr>
        <p:spPr>
          <a:xfrm>
            <a:off x="446252" y="2924017"/>
            <a:ext cx="384047" cy="307777"/>
          </a:xfrm>
        </p:spPr>
        <p:txBody>
          <a:bodyPr/>
          <a:lstStyle/>
          <a:p>
            <a:r>
              <a:rPr lang="es-AR" dirty="0"/>
              <a:t>01</a:t>
            </a:r>
            <a:endParaRPr lang="x-none" dirty="0"/>
          </a:p>
        </p:txBody>
      </p:sp>
      <p:sp>
        <p:nvSpPr>
          <p:cNvPr id="83" name="26 Marcador de texto">
            <a:extLst>
              <a:ext uri="{FF2B5EF4-FFF2-40B4-BE49-F238E27FC236}">
                <a16:creationId xmlns:a16="http://schemas.microsoft.com/office/drawing/2014/main" id="{6440E37C-B54B-49C3-8697-5654CB9BACF8}"/>
              </a:ext>
            </a:extLst>
          </p:cNvPr>
          <p:cNvSpPr txBox="1">
            <a:spLocks/>
          </p:cNvSpPr>
          <p:nvPr/>
        </p:nvSpPr>
        <p:spPr>
          <a:xfrm>
            <a:off x="4737532" y="4428570"/>
            <a:ext cx="384047" cy="307777"/>
          </a:xfrm>
          <a:prstGeom prst="rect">
            <a:avLst/>
          </a:prstGeom>
          <a:solidFill>
            <a:srgbClr val="0451E4"/>
          </a:solidFill>
        </p:spPr>
        <p:txBody>
          <a:bodyPr wrap="square">
            <a:sp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400" b="1" kern="1200" baseline="0">
                <a:solidFill>
                  <a:schemeClr val="bg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t>10</a:t>
            </a:r>
          </a:p>
        </p:txBody>
      </p:sp>
      <p:sp>
        <p:nvSpPr>
          <p:cNvPr id="84" name="27 Marcador de texto">
            <a:extLst>
              <a:ext uri="{FF2B5EF4-FFF2-40B4-BE49-F238E27FC236}">
                <a16:creationId xmlns:a16="http://schemas.microsoft.com/office/drawing/2014/main" id="{BAE71690-8054-4D6D-988D-00EF02F8099D}"/>
              </a:ext>
            </a:extLst>
          </p:cNvPr>
          <p:cNvSpPr txBox="1">
            <a:spLocks/>
          </p:cNvSpPr>
          <p:nvPr/>
        </p:nvSpPr>
        <p:spPr>
          <a:xfrm>
            <a:off x="5118864" y="4428569"/>
            <a:ext cx="3621916" cy="303421"/>
          </a:xfrm>
          <a:prstGeom prst="rect">
            <a:avLst/>
          </a:prstGeom>
          <a:solidFill>
            <a:schemeClr val="bg1"/>
          </a:solidFill>
        </p:spPr>
        <p:txBody>
          <a:bodyPr wrap="square" anchor="ctr" anchorCtr="0">
            <a:no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100" b="0"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b="1" dirty="0"/>
              <a:t>PASOS A SEGUIR</a:t>
            </a:r>
          </a:p>
        </p:txBody>
      </p:sp>
      <p:sp>
        <p:nvSpPr>
          <p:cNvPr id="3" name="112 Marcador de texto">
            <a:extLst>
              <a:ext uri="{FF2B5EF4-FFF2-40B4-BE49-F238E27FC236}">
                <a16:creationId xmlns:a16="http://schemas.microsoft.com/office/drawing/2014/main" id="{0B50EEC8-AC24-4E5B-455C-A824B28AC084}"/>
              </a:ext>
            </a:extLst>
          </p:cNvPr>
          <p:cNvSpPr txBox="1">
            <a:spLocks/>
          </p:cNvSpPr>
          <p:nvPr/>
        </p:nvSpPr>
        <p:spPr>
          <a:xfrm>
            <a:off x="395936" y="2470691"/>
            <a:ext cx="7913687" cy="261937"/>
          </a:xfrm>
          <a:prstGeom prst="rect">
            <a:avLst/>
          </a:prstGeom>
        </p:spPr>
        <p:txBody>
          <a:bodyPr lIns="0"/>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a:t>ÍNDICE DE CONTENIDOS</a:t>
            </a:r>
            <a:endParaRPr lang="es-ES" dirty="0"/>
          </a:p>
        </p:txBody>
      </p:sp>
      <p:pic>
        <p:nvPicPr>
          <p:cNvPr id="4" name="Imagen 3">
            <a:extLst>
              <a:ext uri="{FF2B5EF4-FFF2-40B4-BE49-F238E27FC236}">
                <a16:creationId xmlns:a16="http://schemas.microsoft.com/office/drawing/2014/main" id="{4B0329E4-8F2D-5C25-1CE0-007D1C6C5BD7}"/>
              </a:ext>
            </a:extLst>
          </p:cNvPr>
          <p:cNvPicPr>
            <a:picLocks noChangeAspect="1"/>
          </p:cNvPicPr>
          <p:nvPr/>
        </p:nvPicPr>
        <p:blipFill>
          <a:blip r:embed="rId3"/>
          <a:stretch>
            <a:fillRect/>
          </a:stretch>
        </p:blipFill>
        <p:spPr>
          <a:xfrm>
            <a:off x="0" y="0"/>
            <a:ext cx="9144000" cy="630211"/>
          </a:xfrm>
          <a:prstGeom prst="rect">
            <a:avLst/>
          </a:prstGeom>
        </p:spPr>
      </p:pic>
      <p:pic>
        <p:nvPicPr>
          <p:cNvPr id="5" name="4 Marcador de posición de imagen"/>
          <p:cNvPicPr>
            <a:picLocks noGrp="1" noChangeAspect="1"/>
          </p:cNvPicPr>
          <p:nvPr>
            <p:ph type="pic" sz="quarter" idx="34"/>
          </p:nvPr>
        </p:nvPicPr>
        <p:blipFill rotWithShape="1">
          <a:blip r:embed="rId4">
            <a:extLst>
              <a:ext uri="{28A0092B-C50C-407E-A947-70E740481C1C}">
                <a14:useLocalDpi xmlns:a14="http://schemas.microsoft.com/office/drawing/2010/main" val="0"/>
              </a:ext>
            </a:extLst>
          </a:blip>
          <a:srcRect t="55090" b="8612"/>
          <a:stretch/>
        </p:blipFill>
        <p:spPr>
          <a:xfrm>
            <a:off x="0" y="482445"/>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p:spPr>
      </p:pic>
      <p:grpSp>
        <p:nvGrpSpPr>
          <p:cNvPr id="6" name="169 Grupo">
            <a:extLst>
              <a:ext uri="{FF2B5EF4-FFF2-40B4-BE49-F238E27FC236}">
                <a16:creationId xmlns:a16="http://schemas.microsoft.com/office/drawing/2014/main" id="{667D6075-7F2B-8664-76A3-7C05405C33B2}"/>
              </a:ext>
            </a:extLst>
          </p:cNvPr>
          <p:cNvGrpSpPr/>
          <p:nvPr/>
        </p:nvGrpSpPr>
        <p:grpSpPr>
          <a:xfrm>
            <a:off x="8340227" y="4885206"/>
            <a:ext cx="647958" cy="163750"/>
            <a:chOff x="363008" y="2848018"/>
            <a:chExt cx="958467" cy="237166"/>
          </a:xfrm>
          <a:solidFill>
            <a:srgbClr val="0451E4"/>
          </a:solidFill>
        </p:grpSpPr>
        <p:sp>
          <p:nvSpPr>
            <p:cNvPr id="7" name="Freeform 12">
              <a:extLst>
                <a:ext uri="{FF2B5EF4-FFF2-40B4-BE49-F238E27FC236}">
                  <a16:creationId xmlns:a16="http://schemas.microsoft.com/office/drawing/2014/main" id="{75E15AA1-B3AB-AC28-343F-EA0085D7F1A4}"/>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8" name="Freeform 14">
              <a:extLst>
                <a:ext uri="{FF2B5EF4-FFF2-40B4-BE49-F238E27FC236}">
                  <a16:creationId xmlns:a16="http://schemas.microsoft.com/office/drawing/2014/main" id="{50D44DC9-7B4F-09E8-72B3-599F25B98520}"/>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9" name="Freeform 17">
              <a:extLst>
                <a:ext uri="{FF2B5EF4-FFF2-40B4-BE49-F238E27FC236}">
                  <a16:creationId xmlns:a16="http://schemas.microsoft.com/office/drawing/2014/main" id="{61B3694F-518D-790E-0439-05F5D126B4F4}"/>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spTree>
    <p:extLst>
      <p:ext uri="{BB962C8B-B14F-4D97-AF65-F5344CB8AC3E}">
        <p14:creationId xmlns:p14="http://schemas.microsoft.com/office/powerpoint/2010/main" val="380167742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112 Marcador de texto"/>
          <p:cNvSpPr>
            <a:spLocks noGrp="1"/>
          </p:cNvSpPr>
          <p:nvPr>
            <p:ph type="body" sz="quarter" idx="56"/>
          </p:nvPr>
        </p:nvSpPr>
        <p:spPr/>
        <p:txBody>
          <a:bodyPr/>
          <a:lstStyle/>
          <a:p>
            <a:r>
              <a:rPr lang="es-ES" dirty="0"/>
              <a:t>ÍNDICE DE CONTENIDOS</a:t>
            </a:r>
          </a:p>
        </p:txBody>
      </p:sp>
      <p:sp>
        <p:nvSpPr>
          <p:cNvPr id="66" name="Text Placeholder 25">
            <a:extLst>
              <a:ext uri="{FF2B5EF4-FFF2-40B4-BE49-F238E27FC236}">
                <a16:creationId xmlns:a16="http://schemas.microsoft.com/office/drawing/2014/main" id="{131A9E75-75FB-4A07-8CC8-F77CBAAC9C5C}"/>
              </a:ext>
            </a:extLst>
          </p:cNvPr>
          <p:cNvSpPr>
            <a:spLocks noGrp="1"/>
          </p:cNvSpPr>
          <p:nvPr>
            <p:ph type="body" sz="quarter" idx="36"/>
          </p:nvPr>
        </p:nvSpPr>
        <p:spPr>
          <a:xfrm>
            <a:off x="827584" y="2924016"/>
            <a:ext cx="3621916" cy="303421"/>
          </a:xfrm>
        </p:spPr>
        <p:txBody>
          <a:bodyPr/>
          <a:lstStyle/>
          <a:p>
            <a:r>
              <a:rPr lang="es-AR" b="1" dirty="0"/>
              <a:t>PRESENTACIÓN</a:t>
            </a:r>
            <a:endParaRPr lang="x-none" b="1" dirty="0"/>
          </a:p>
        </p:txBody>
      </p:sp>
      <p:sp>
        <p:nvSpPr>
          <p:cNvPr id="67" name="10 Marcador de texto">
            <a:extLst>
              <a:ext uri="{FF2B5EF4-FFF2-40B4-BE49-F238E27FC236}">
                <a16:creationId xmlns:a16="http://schemas.microsoft.com/office/drawing/2014/main" id="{4A98DE60-56A1-4526-A6D0-1D6614C20D4F}"/>
              </a:ext>
            </a:extLst>
          </p:cNvPr>
          <p:cNvSpPr>
            <a:spLocks noGrp="1"/>
          </p:cNvSpPr>
          <p:nvPr>
            <p:ph type="body" sz="quarter" idx="57"/>
          </p:nvPr>
        </p:nvSpPr>
        <p:spPr>
          <a:xfrm>
            <a:off x="446252" y="3302730"/>
            <a:ext cx="384047" cy="307777"/>
          </a:xfrm>
        </p:spPr>
        <p:txBody>
          <a:bodyPr/>
          <a:lstStyle/>
          <a:p>
            <a:r>
              <a:rPr lang="es-ES" dirty="0"/>
              <a:t>02</a:t>
            </a:r>
          </a:p>
        </p:txBody>
      </p:sp>
      <p:sp>
        <p:nvSpPr>
          <p:cNvPr id="68" name="11 Marcador de texto">
            <a:extLst>
              <a:ext uri="{FF2B5EF4-FFF2-40B4-BE49-F238E27FC236}">
                <a16:creationId xmlns:a16="http://schemas.microsoft.com/office/drawing/2014/main" id="{9029FAF0-C802-4253-B2C9-D594550C17A5}"/>
              </a:ext>
            </a:extLst>
          </p:cNvPr>
          <p:cNvSpPr>
            <a:spLocks noGrp="1"/>
          </p:cNvSpPr>
          <p:nvPr>
            <p:ph type="body" sz="quarter" idx="58"/>
          </p:nvPr>
        </p:nvSpPr>
        <p:spPr>
          <a:xfrm>
            <a:off x="827584" y="3302729"/>
            <a:ext cx="3621916" cy="303421"/>
          </a:xfrm>
        </p:spPr>
        <p:txBody>
          <a:bodyPr/>
          <a:lstStyle/>
          <a:p>
            <a:r>
              <a:rPr lang="es-AR" b="1" dirty="0"/>
              <a:t>CONTEXTO</a:t>
            </a:r>
            <a:endParaRPr lang="x-none" b="1" dirty="0"/>
          </a:p>
        </p:txBody>
      </p:sp>
      <p:sp>
        <p:nvSpPr>
          <p:cNvPr id="69" name="12 Marcador de texto">
            <a:extLst>
              <a:ext uri="{FF2B5EF4-FFF2-40B4-BE49-F238E27FC236}">
                <a16:creationId xmlns:a16="http://schemas.microsoft.com/office/drawing/2014/main" id="{D038D53D-CC20-4809-9A68-6C4EB7171F05}"/>
              </a:ext>
            </a:extLst>
          </p:cNvPr>
          <p:cNvSpPr>
            <a:spLocks noGrp="1"/>
          </p:cNvSpPr>
          <p:nvPr>
            <p:ph type="body" sz="quarter" idx="59"/>
          </p:nvPr>
        </p:nvSpPr>
        <p:spPr>
          <a:xfrm>
            <a:off x="446252" y="3670390"/>
            <a:ext cx="384047" cy="307777"/>
          </a:xfrm>
        </p:spPr>
        <p:txBody>
          <a:bodyPr/>
          <a:lstStyle/>
          <a:p>
            <a:r>
              <a:rPr lang="es-ES" dirty="0"/>
              <a:t>03</a:t>
            </a:r>
          </a:p>
        </p:txBody>
      </p:sp>
      <p:sp>
        <p:nvSpPr>
          <p:cNvPr id="70" name="13 Marcador de texto">
            <a:extLst>
              <a:ext uri="{FF2B5EF4-FFF2-40B4-BE49-F238E27FC236}">
                <a16:creationId xmlns:a16="http://schemas.microsoft.com/office/drawing/2014/main" id="{C5C4CA02-0C8C-41A6-A3AE-C9072FFAC548}"/>
              </a:ext>
            </a:extLst>
          </p:cNvPr>
          <p:cNvSpPr>
            <a:spLocks noGrp="1"/>
          </p:cNvSpPr>
          <p:nvPr>
            <p:ph type="body" sz="quarter" idx="60"/>
          </p:nvPr>
        </p:nvSpPr>
        <p:spPr>
          <a:xfrm>
            <a:off x="827584" y="3670389"/>
            <a:ext cx="3621916" cy="303421"/>
          </a:xfrm>
        </p:spPr>
        <p:txBody>
          <a:bodyPr/>
          <a:lstStyle/>
          <a:p>
            <a:r>
              <a:rPr lang="es-AR" b="1" dirty="0"/>
              <a:t>INTRODUCCIÓN</a:t>
            </a:r>
            <a:endParaRPr lang="x-none" b="1" dirty="0"/>
          </a:p>
        </p:txBody>
      </p:sp>
      <p:sp>
        <p:nvSpPr>
          <p:cNvPr id="71" name="14 Marcador de texto">
            <a:extLst>
              <a:ext uri="{FF2B5EF4-FFF2-40B4-BE49-F238E27FC236}">
                <a16:creationId xmlns:a16="http://schemas.microsoft.com/office/drawing/2014/main" id="{9A8260F2-5F2D-4E94-980B-B131B6B53B96}"/>
              </a:ext>
            </a:extLst>
          </p:cNvPr>
          <p:cNvSpPr>
            <a:spLocks noGrp="1"/>
          </p:cNvSpPr>
          <p:nvPr>
            <p:ph type="body" sz="quarter" idx="61"/>
          </p:nvPr>
        </p:nvSpPr>
        <p:spPr>
          <a:xfrm>
            <a:off x="446252" y="4049103"/>
            <a:ext cx="384047" cy="307777"/>
          </a:xfrm>
        </p:spPr>
        <p:txBody>
          <a:bodyPr/>
          <a:lstStyle/>
          <a:p>
            <a:r>
              <a:rPr lang="es-ES" dirty="0"/>
              <a:t>04</a:t>
            </a:r>
          </a:p>
        </p:txBody>
      </p:sp>
      <p:sp>
        <p:nvSpPr>
          <p:cNvPr id="72" name="15 Marcador de texto">
            <a:extLst>
              <a:ext uri="{FF2B5EF4-FFF2-40B4-BE49-F238E27FC236}">
                <a16:creationId xmlns:a16="http://schemas.microsoft.com/office/drawing/2014/main" id="{FF460BE1-3E0E-4B8B-B2FE-CE0D745B4881}"/>
              </a:ext>
            </a:extLst>
          </p:cNvPr>
          <p:cNvSpPr>
            <a:spLocks noGrp="1"/>
          </p:cNvSpPr>
          <p:nvPr>
            <p:ph type="body" sz="quarter" idx="62"/>
          </p:nvPr>
        </p:nvSpPr>
        <p:spPr>
          <a:xfrm>
            <a:off x="827584" y="4049102"/>
            <a:ext cx="3621916" cy="303421"/>
          </a:xfrm>
        </p:spPr>
        <p:txBody>
          <a:bodyPr/>
          <a:lstStyle/>
          <a:p>
            <a:r>
              <a:rPr lang="es-ES" b="1" dirty="0"/>
              <a:t>PRINCIPIO DE FUNCIONAMIENTO</a:t>
            </a:r>
          </a:p>
        </p:txBody>
      </p:sp>
      <p:sp>
        <p:nvSpPr>
          <p:cNvPr id="73" name="16 Marcador de texto">
            <a:extLst>
              <a:ext uri="{FF2B5EF4-FFF2-40B4-BE49-F238E27FC236}">
                <a16:creationId xmlns:a16="http://schemas.microsoft.com/office/drawing/2014/main" id="{C2D76486-0C61-4246-B764-B9BCB09622C0}"/>
              </a:ext>
            </a:extLst>
          </p:cNvPr>
          <p:cNvSpPr>
            <a:spLocks noGrp="1"/>
          </p:cNvSpPr>
          <p:nvPr>
            <p:ph type="body" sz="quarter" idx="63"/>
          </p:nvPr>
        </p:nvSpPr>
        <p:spPr>
          <a:xfrm>
            <a:off x="446252" y="4428570"/>
            <a:ext cx="384047" cy="307777"/>
          </a:xfrm>
        </p:spPr>
        <p:txBody>
          <a:bodyPr/>
          <a:lstStyle/>
          <a:p>
            <a:r>
              <a:rPr lang="es-ES" dirty="0"/>
              <a:t>05</a:t>
            </a:r>
          </a:p>
        </p:txBody>
      </p:sp>
      <p:sp>
        <p:nvSpPr>
          <p:cNvPr id="74" name="17 Marcador de texto">
            <a:extLst>
              <a:ext uri="{FF2B5EF4-FFF2-40B4-BE49-F238E27FC236}">
                <a16:creationId xmlns:a16="http://schemas.microsoft.com/office/drawing/2014/main" id="{B7E33C49-97DB-4C45-B6C3-2C0F330402A6}"/>
              </a:ext>
            </a:extLst>
          </p:cNvPr>
          <p:cNvSpPr>
            <a:spLocks noGrp="1"/>
          </p:cNvSpPr>
          <p:nvPr>
            <p:ph type="body" sz="quarter" idx="64"/>
          </p:nvPr>
        </p:nvSpPr>
        <p:spPr>
          <a:xfrm>
            <a:off x="827584" y="4428569"/>
            <a:ext cx="3621916" cy="303421"/>
          </a:xfrm>
        </p:spPr>
        <p:txBody>
          <a:bodyPr/>
          <a:lstStyle/>
          <a:p>
            <a:r>
              <a:rPr lang="es-ES" b="1" dirty="0"/>
              <a:t>PROTOCOLO DE PRUEBA</a:t>
            </a:r>
          </a:p>
        </p:txBody>
      </p:sp>
      <p:sp>
        <p:nvSpPr>
          <p:cNvPr id="75" name="18 Marcador de texto">
            <a:extLst>
              <a:ext uri="{FF2B5EF4-FFF2-40B4-BE49-F238E27FC236}">
                <a16:creationId xmlns:a16="http://schemas.microsoft.com/office/drawing/2014/main" id="{7B787703-30F7-4655-BC62-BCE9E370DAFE}"/>
              </a:ext>
            </a:extLst>
          </p:cNvPr>
          <p:cNvSpPr>
            <a:spLocks noGrp="1"/>
          </p:cNvSpPr>
          <p:nvPr>
            <p:ph type="body" sz="quarter" idx="65"/>
          </p:nvPr>
        </p:nvSpPr>
        <p:spPr>
          <a:xfrm>
            <a:off x="4737532" y="2924017"/>
            <a:ext cx="384047" cy="307777"/>
          </a:xfrm>
        </p:spPr>
        <p:txBody>
          <a:bodyPr/>
          <a:lstStyle/>
          <a:p>
            <a:r>
              <a:rPr lang="es-ES" dirty="0"/>
              <a:t>06</a:t>
            </a:r>
          </a:p>
        </p:txBody>
      </p:sp>
      <p:sp>
        <p:nvSpPr>
          <p:cNvPr id="76" name="19 Marcador de texto">
            <a:extLst>
              <a:ext uri="{FF2B5EF4-FFF2-40B4-BE49-F238E27FC236}">
                <a16:creationId xmlns:a16="http://schemas.microsoft.com/office/drawing/2014/main" id="{5C088BAC-1172-49E5-A80D-AAB855F0AE60}"/>
              </a:ext>
            </a:extLst>
          </p:cNvPr>
          <p:cNvSpPr>
            <a:spLocks noGrp="1"/>
          </p:cNvSpPr>
          <p:nvPr>
            <p:ph type="body" sz="quarter" idx="66"/>
          </p:nvPr>
        </p:nvSpPr>
        <p:spPr>
          <a:xfrm>
            <a:off x="5118864" y="2924016"/>
            <a:ext cx="3621916" cy="303421"/>
          </a:xfrm>
        </p:spPr>
        <p:txBody>
          <a:bodyPr/>
          <a:lstStyle/>
          <a:p>
            <a:r>
              <a:rPr lang="es-ES" b="1" dirty="0"/>
              <a:t>VISUALIZACIÓN</a:t>
            </a:r>
          </a:p>
        </p:txBody>
      </p:sp>
      <p:sp>
        <p:nvSpPr>
          <p:cNvPr id="77" name="21 Marcador de texto">
            <a:extLst>
              <a:ext uri="{FF2B5EF4-FFF2-40B4-BE49-F238E27FC236}">
                <a16:creationId xmlns:a16="http://schemas.microsoft.com/office/drawing/2014/main" id="{A2DDB18E-6284-4F7A-B765-2DABDAC11E1F}"/>
              </a:ext>
            </a:extLst>
          </p:cNvPr>
          <p:cNvSpPr>
            <a:spLocks noGrp="1"/>
          </p:cNvSpPr>
          <p:nvPr>
            <p:ph type="body" sz="quarter" idx="67"/>
          </p:nvPr>
        </p:nvSpPr>
        <p:spPr>
          <a:xfrm>
            <a:off x="4737532" y="3302730"/>
            <a:ext cx="384047" cy="307777"/>
          </a:xfrm>
        </p:spPr>
        <p:txBody>
          <a:bodyPr/>
          <a:lstStyle/>
          <a:p>
            <a:r>
              <a:rPr lang="es-ES" dirty="0"/>
              <a:t>07</a:t>
            </a:r>
          </a:p>
        </p:txBody>
      </p:sp>
      <p:sp>
        <p:nvSpPr>
          <p:cNvPr id="78" name="22 Marcador de texto">
            <a:extLst>
              <a:ext uri="{FF2B5EF4-FFF2-40B4-BE49-F238E27FC236}">
                <a16:creationId xmlns:a16="http://schemas.microsoft.com/office/drawing/2014/main" id="{7F905894-FD0F-45BE-B00C-64D929E9D1DF}"/>
              </a:ext>
            </a:extLst>
          </p:cNvPr>
          <p:cNvSpPr>
            <a:spLocks noGrp="1"/>
          </p:cNvSpPr>
          <p:nvPr>
            <p:ph type="body" sz="quarter" idx="68"/>
          </p:nvPr>
        </p:nvSpPr>
        <p:spPr>
          <a:xfrm>
            <a:off x="5118864" y="3302729"/>
            <a:ext cx="3621916" cy="303421"/>
          </a:xfrm>
        </p:spPr>
        <p:txBody>
          <a:bodyPr/>
          <a:lstStyle/>
          <a:p>
            <a:r>
              <a:rPr lang="es-ES" b="1" dirty="0"/>
              <a:t>HITOS Y RESULTADOS</a:t>
            </a:r>
          </a:p>
        </p:txBody>
      </p:sp>
      <p:sp>
        <p:nvSpPr>
          <p:cNvPr id="79" name="23 Marcador de texto">
            <a:extLst>
              <a:ext uri="{FF2B5EF4-FFF2-40B4-BE49-F238E27FC236}">
                <a16:creationId xmlns:a16="http://schemas.microsoft.com/office/drawing/2014/main" id="{4C2EDA6C-DD8A-4474-B79E-8280D8A34E8B}"/>
              </a:ext>
            </a:extLst>
          </p:cNvPr>
          <p:cNvSpPr>
            <a:spLocks noGrp="1"/>
          </p:cNvSpPr>
          <p:nvPr>
            <p:ph type="body" sz="quarter" idx="69"/>
          </p:nvPr>
        </p:nvSpPr>
        <p:spPr>
          <a:xfrm>
            <a:off x="4737532" y="3670390"/>
            <a:ext cx="384047" cy="307777"/>
          </a:xfrm>
        </p:spPr>
        <p:txBody>
          <a:bodyPr/>
          <a:lstStyle/>
          <a:p>
            <a:r>
              <a:rPr lang="es-ES" dirty="0"/>
              <a:t>08</a:t>
            </a:r>
          </a:p>
        </p:txBody>
      </p:sp>
      <p:sp>
        <p:nvSpPr>
          <p:cNvPr id="80" name="24 Marcador de texto">
            <a:extLst>
              <a:ext uri="{FF2B5EF4-FFF2-40B4-BE49-F238E27FC236}">
                <a16:creationId xmlns:a16="http://schemas.microsoft.com/office/drawing/2014/main" id="{9C39DC49-6272-4F16-9A00-9BA1D9F995B9}"/>
              </a:ext>
            </a:extLst>
          </p:cNvPr>
          <p:cNvSpPr>
            <a:spLocks noGrp="1"/>
          </p:cNvSpPr>
          <p:nvPr>
            <p:ph type="body" sz="quarter" idx="70"/>
          </p:nvPr>
        </p:nvSpPr>
        <p:spPr>
          <a:xfrm>
            <a:off x="5118864" y="3670389"/>
            <a:ext cx="3621916" cy="303421"/>
          </a:xfrm>
        </p:spPr>
        <p:txBody>
          <a:bodyPr/>
          <a:lstStyle/>
          <a:p>
            <a:r>
              <a:rPr lang="es-ES" b="1" dirty="0"/>
              <a:t>BENEFICIOS</a:t>
            </a:r>
          </a:p>
        </p:txBody>
      </p:sp>
      <p:sp>
        <p:nvSpPr>
          <p:cNvPr id="81" name="26 Marcador de texto">
            <a:extLst>
              <a:ext uri="{FF2B5EF4-FFF2-40B4-BE49-F238E27FC236}">
                <a16:creationId xmlns:a16="http://schemas.microsoft.com/office/drawing/2014/main" id="{022D2E8D-C4AC-4BAF-B191-ACF82B08F6D6}"/>
              </a:ext>
            </a:extLst>
          </p:cNvPr>
          <p:cNvSpPr>
            <a:spLocks noGrp="1"/>
          </p:cNvSpPr>
          <p:nvPr>
            <p:ph type="body" sz="quarter" idx="71"/>
          </p:nvPr>
        </p:nvSpPr>
        <p:spPr>
          <a:xfrm>
            <a:off x="4737532" y="4049103"/>
            <a:ext cx="384047" cy="307777"/>
          </a:xfrm>
        </p:spPr>
        <p:txBody>
          <a:bodyPr/>
          <a:lstStyle/>
          <a:p>
            <a:r>
              <a:rPr lang="es-ES" dirty="0"/>
              <a:t>09</a:t>
            </a:r>
          </a:p>
        </p:txBody>
      </p:sp>
      <p:sp>
        <p:nvSpPr>
          <p:cNvPr id="82" name="27 Marcador de texto">
            <a:extLst>
              <a:ext uri="{FF2B5EF4-FFF2-40B4-BE49-F238E27FC236}">
                <a16:creationId xmlns:a16="http://schemas.microsoft.com/office/drawing/2014/main" id="{62822C5C-2833-40EE-9FF8-FB6E9A95B08D}"/>
              </a:ext>
            </a:extLst>
          </p:cNvPr>
          <p:cNvSpPr>
            <a:spLocks noGrp="1"/>
          </p:cNvSpPr>
          <p:nvPr>
            <p:ph type="body" sz="quarter" idx="72"/>
          </p:nvPr>
        </p:nvSpPr>
        <p:spPr>
          <a:xfrm>
            <a:off x="5118864" y="4049102"/>
            <a:ext cx="3621916" cy="303421"/>
          </a:xfrm>
        </p:spPr>
        <p:txBody>
          <a:bodyPr/>
          <a:lstStyle/>
          <a:p>
            <a:r>
              <a:rPr lang="es-ES" b="1" dirty="0"/>
              <a:t>CONCLUSIONES</a:t>
            </a:r>
          </a:p>
        </p:txBody>
      </p:sp>
      <p:sp>
        <p:nvSpPr>
          <p:cNvPr id="2" name="Marcador de número de diapositiva 1">
            <a:extLst>
              <a:ext uri="{FF2B5EF4-FFF2-40B4-BE49-F238E27FC236}">
                <a16:creationId xmlns:a16="http://schemas.microsoft.com/office/drawing/2014/main" id="{E7851C94-2EAE-48A1-AB0C-5BE267FDF6A1}"/>
              </a:ext>
            </a:extLst>
          </p:cNvPr>
          <p:cNvSpPr>
            <a:spLocks noGrp="1"/>
          </p:cNvSpPr>
          <p:nvPr>
            <p:ph type="sldNum" sz="quarter" idx="4"/>
          </p:nvPr>
        </p:nvSpPr>
        <p:spPr>
          <a:prstGeom prst="rect">
            <a:avLst/>
          </a:prstGeom>
        </p:spPr>
        <p:txBody>
          <a:bodyPr/>
          <a:lstStyle/>
          <a:p>
            <a:fld id="{5482B5CA-E49D-6744-8292-DFBC6A05FD3C}" type="slidenum">
              <a:rPr lang="en-US" smtClean="0"/>
              <a:pPr/>
              <a:t>20</a:t>
            </a:fld>
            <a:endParaRPr lang="en-US" dirty="0"/>
          </a:p>
        </p:txBody>
      </p:sp>
      <p:sp>
        <p:nvSpPr>
          <p:cNvPr id="65" name="Text Placeholder 2">
            <a:extLst>
              <a:ext uri="{FF2B5EF4-FFF2-40B4-BE49-F238E27FC236}">
                <a16:creationId xmlns:a16="http://schemas.microsoft.com/office/drawing/2014/main" id="{92635EA4-4605-4998-8969-40E84541DE86}"/>
              </a:ext>
            </a:extLst>
          </p:cNvPr>
          <p:cNvSpPr>
            <a:spLocks noGrp="1"/>
          </p:cNvSpPr>
          <p:nvPr>
            <p:ph type="body" sz="quarter" idx="35"/>
          </p:nvPr>
        </p:nvSpPr>
        <p:spPr>
          <a:xfrm>
            <a:off x="446252" y="2924017"/>
            <a:ext cx="384047" cy="307777"/>
          </a:xfrm>
        </p:spPr>
        <p:txBody>
          <a:bodyPr/>
          <a:lstStyle/>
          <a:p>
            <a:r>
              <a:rPr lang="es-AR" dirty="0"/>
              <a:t>01</a:t>
            </a:r>
            <a:endParaRPr lang="x-none" dirty="0"/>
          </a:p>
        </p:txBody>
      </p:sp>
      <p:sp>
        <p:nvSpPr>
          <p:cNvPr id="83" name="26 Marcador de texto">
            <a:extLst>
              <a:ext uri="{FF2B5EF4-FFF2-40B4-BE49-F238E27FC236}">
                <a16:creationId xmlns:a16="http://schemas.microsoft.com/office/drawing/2014/main" id="{6440E37C-B54B-49C3-8697-5654CB9BACF8}"/>
              </a:ext>
            </a:extLst>
          </p:cNvPr>
          <p:cNvSpPr txBox="1">
            <a:spLocks/>
          </p:cNvSpPr>
          <p:nvPr/>
        </p:nvSpPr>
        <p:spPr>
          <a:xfrm>
            <a:off x="4737532" y="4428570"/>
            <a:ext cx="384047" cy="307777"/>
          </a:xfrm>
          <a:prstGeom prst="rect">
            <a:avLst/>
          </a:prstGeom>
          <a:solidFill>
            <a:srgbClr val="0451E4"/>
          </a:solidFill>
        </p:spPr>
        <p:txBody>
          <a:bodyPr wrap="square">
            <a:sp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400" b="1" kern="1200" baseline="0">
                <a:solidFill>
                  <a:schemeClr val="bg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t>10</a:t>
            </a:r>
          </a:p>
        </p:txBody>
      </p:sp>
      <p:sp>
        <p:nvSpPr>
          <p:cNvPr id="84" name="27 Marcador de texto">
            <a:extLst>
              <a:ext uri="{FF2B5EF4-FFF2-40B4-BE49-F238E27FC236}">
                <a16:creationId xmlns:a16="http://schemas.microsoft.com/office/drawing/2014/main" id="{BAE71690-8054-4D6D-988D-00EF02F8099D}"/>
              </a:ext>
            </a:extLst>
          </p:cNvPr>
          <p:cNvSpPr txBox="1">
            <a:spLocks/>
          </p:cNvSpPr>
          <p:nvPr/>
        </p:nvSpPr>
        <p:spPr>
          <a:xfrm>
            <a:off x="5118864" y="4428569"/>
            <a:ext cx="3621916" cy="303421"/>
          </a:xfrm>
          <a:prstGeom prst="rect">
            <a:avLst/>
          </a:prstGeom>
          <a:solidFill>
            <a:schemeClr val="bg1"/>
          </a:solidFill>
        </p:spPr>
        <p:txBody>
          <a:bodyPr wrap="square" anchor="ctr" anchorCtr="0">
            <a:no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100" b="0"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b="1" dirty="0"/>
              <a:t>PASOS A SEGUIR</a:t>
            </a:r>
          </a:p>
        </p:txBody>
      </p:sp>
      <p:sp>
        <p:nvSpPr>
          <p:cNvPr id="26" name="Rectángulo 25">
            <a:extLst>
              <a:ext uri="{FF2B5EF4-FFF2-40B4-BE49-F238E27FC236}">
                <a16:creationId xmlns:a16="http://schemas.microsoft.com/office/drawing/2014/main" id="{48A6CEEE-0E52-47D4-9DDE-D25DA18D888E}"/>
              </a:ext>
            </a:extLst>
          </p:cNvPr>
          <p:cNvSpPr/>
          <p:nvPr/>
        </p:nvSpPr>
        <p:spPr>
          <a:xfrm>
            <a:off x="7578803" y="4791668"/>
            <a:ext cx="1512168" cy="267494"/>
          </a:xfrm>
          <a:prstGeom prst="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highlight>
                <a:srgbClr val="C0C0C0"/>
              </a:highlight>
            </a:endParaRPr>
          </a:p>
        </p:txBody>
      </p:sp>
      <p:sp>
        <p:nvSpPr>
          <p:cNvPr id="3" name="112 Marcador de texto">
            <a:extLst>
              <a:ext uri="{FF2B5EF4-FFF2-40B4-BE49-F238E27FC236}">
                <a16:creationId xmlns:a16="http://schemas.microsoft.com/office/drawing/2014/main" id="{0B50EEC8-AC24-4E5B-455C-A824B28AC084}"/>
              </a:ext>
            </a:extLst>
          </p:cNvPr>
          <p:cNvSpPr txBox="1">
            <a:spLocks/>
          </p:cNvSpPr>
          <p:nvPr/>
        </p:nvSpPr>
        <p:spPr>
          <a:xfrm>
            <a:off x="395936" y="2470691"/>
            <a:ext cx="7913687" cy="261937"/>
          </a:xfrm>
          <a:prstGeom prst="rect">
            <a:avLst/>
          </a:prstGeom>
        </p:spPr>
        <p:txBody>
          <a:bodyPr lIns="0"/>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a:t>ÍNDICE DE CONTENIDOS</a:t>
            </a:r>
            <a:endParaRPr lang="es-ES" dirty="0"/>
          </a:p>
        </p:txBody>
      </p:sp>
      <p:pic>
        <p:nvPicPr>
          <p:cNvPr id="4" name="Imagen 3">
            <a:extLst>
              <a:ext uri="{FF2B5EF4-FFF2-40B4-BE49-F238E27FC236}">
                <a16:creationId xmlns:a16="http://schemas.microsoft.com/office/drawing/2014/main" id="{4B0329E4-8F2D-5C25-1CE0-007D1C6C5BD7}"/>
              </a:ext>
            </a:extLst>
          </p:cNvPr>
          <p:cNvPicPr>
            <a:picLocks noChangeAspect="1"/>
          </p:cNvPicPr>
          <p:nvPr/>
        </p:nvPicPr>
        <p:blipFill>
          <a:blip r:embed="rId3"/>
          <a:stretch>
            <a:fillRect/>
          </a:stretch>
        </p:blipFill>
        <p:spPr>
          <a:xfrm>
            <a:off x="0" y="0"/>
            <a:ext cx="9144000" cy="630211"/>
          </a:xfrm>
          <a:prstGeom prst="rect">
            <a:avLst/>
          </a:prstGeom>
        </p:spPr>
      </p:pic>
      <p:pic>
        <p:nvPicPr>
          <p:cNvPr id="5" name="4 Marcador de posición de imagen"/>
          <p:cNvPicPr>
            <a:picLocks noGrp="1" noChangeAspect="1"/>
          </p:cNvPicPr>
          <p:nvPr>
            <p:ph type="pic" sz="quarter" idx="34"/>
          </p:nvPr>
        </p:nvPicPr>
        <p:blipFill rotWithShape="1">
          <a:blip r:embed="rId4">
            <a:extLst>
              <a:ext uri="{28A0092B-C50C-407E-A947-70E740481C1C}">
                <a14:useLocalDpi xmlns:a14="http://schemas.microsoft.com/office/drawing/2010/main" val="0"/>
              </a:ext>
            </a:extLst>
          </a:blip>
          <a:srcRect t="55090" b="8612"/>
          <a:stretch/>
        </p:blipFill>
        <p:spPr>
          <a:xfrm>
            <a:off x="0" y="482445"/>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p:spPr>
      </p:pic>
      <p:grpSp>
        <p:nvGrpSpPr>
          <p:cNvPr id="6" name="169 Grupo">
            <a:extLst>
              <a:ext uri="{FF2B5EF4-FFF2-40B4-BE49-F238E27FC236}">
                <a16:creationId xmlns:a16="http://schemas.microsoft.com/office/drawing/2014/main" id="{035A8489-6C64-DC27-7A7F-2E324A8508B3}"/>
              </a:ext>
            </a:extLst>
          </p:cNvPr>
          <p:cNvGrpSpPr/>
          <p:nvPr/>
        </p:nvGrpSpPr>
        <p:grpSpPr>
          <a:xfrm>
            <a:off x="8340227" y="4885206"/>
            <a:ext cx="647958" cy="163750"/>
            <a:chOff x="363008" y="2848018"/>
            <a:chExt cx="958467" cy="237166"/>
          </a:xfrm>
          <a:solidFill>
            <a:srgbClr val="0451E4"/>
          </a:solidFill>
        </p:grpSpPr>
        <p:sp>
          <p:nvSpPr>
            <p:cNvPr id="7" name="Freeform 12">
              <a:extLst>
                <a:ext uri="{FF2B5EF4-FFF2-40B4-BE49-F238E27FC236}">
                  <a16:creationId xmlns:a16="http://schemas.microsoft.com/office/drawing/2014/main" id="{DD728009-51A1-BBEC-3E7B-35B8E230F39F}"/>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8" name="Freeform 14">
              <a:extLst>
                <a:ext uri="{FF2B5EF4-FFF2-40B4-BE49-F238E27FC236}">
                  <a16:creationId xmlns:a16="http://schemas.microsoft.com/office/drawing/2014/main" id="{0A189179-A287-86B8-D36F-D7CFC5E7254E}"/>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9" name="Freeform 17">
              <a:extLst>
                <a:ext uri="{FF2B5EF4-FFF2-40B4-BE49-F238E27FC236}">
                  <a16:creationId xmlns:a16="http://schemas.microsoft.com/office/drawing/2014/main" id="{05CA236C-F442-734C-943D-D4362C0A213F}"/>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spTree>
    <p:extLst>
      <p:ext uri="{BB962C8B-B14F-4D97-AF65-F5344CB8AC3E}">
        <p14:creationId xmlns:p14="http://schemas.microsoft.com/office/powerpoint/2010/main" val="5347526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21</a:t>
            </a:fld>
            <a:endParaRPr lang="en-US" dirty="0"/>
          </a:p>
        </p:txBody>
      </p:sp>
      <p:sp>
        <p:nvSpPr>
          <p:cNvPr id="4" name="Rectángulo: esquinas diagonales cortadas 3">
            <a:extLst>
              <a:ext uri="{FF2B5EF4-FFF2-40B4-BE49-F238E27FC236}">
                <a16:creationId xmlns:a16="http://schemas.microsoft.com/office/drawing/2014/main" id="{9A8630FB-F7CB-49D7-9976-F3877B50DFC5}"/>
              </a:ext>
            </a:extLst>
          </p:cNvPr>
          <p:cNvSpPr/>
          <p:nvPr/>
        </p:nvSpPr>
        <p:spPr>
          <a:xfrm>
            <a:off x="579234" y="1081815"/>
            <a:ext cx="7344816" cy="555525"/>
          </a:xfrm>
          <a:prstGeom prst="snip2DiagRect">
            <a:avLst>
              <a:gd name="adj1" fmla="val 50000"/>
              <a:gd name="adj2" fmla="val 5000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s-AR" sz="1200" dirty="0">
                <a:latin typeface="Calibri" panose="020F0502020204030204" pitchFamily="34" charset="0"/>
                <a:cs typeface="Calibri" panose="020F0502020204030204" pitchFamily="34" charset="0"/>
              </a:rPr>
              <a:t>Automatizar el control del régimen de operación de diferentes Sistemas de Extracción. Utilizando la señal de presión dinámica de fondo como variable input a un variador de frecuencia y de esta forma controlando el régimen de operación del pozo.</a:t>
            </a:r>
          </a:p>
        </p:txBody>
      </p:sp>
      <p:sp>
        <p:nvSpPr>
          <p:cNvPr id="7" name="Elipse 6">
            <a:extLst>
              <a:ext uri="{FF2B5EF4-FFF2-40B4-BE49-F238E27FC236}">
                <a16:creationId xmlns:a16="http://schemas.microsoft.com/office/drawing/2014/main" id="{FD53B14E-522E-4F0E-87BB-54B468B70DCB}"/>
              </a:ext>
            </a:extLst>
          </p:cNvPr>
          <p:cNvSpPr/>
          <p:nvPr/>
        </p:nvSpPr>
        <p:spPr>
          <a:xfrm>
            <a:off x="117564" y="1115969"/>
            <a:ext cx="461670" cy="461670"/>
          </a:xfrm>
          <a:prstGeom prst="ellipse">
            <a:avLst/>
          </a:prstGeom>
          <a:ln>
            <a:solidFill>
              <a:schemeClr val="tx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Rectángulo: esquinas diagonales cortadas 14">
            <a:extLst>
              <a:ext uri="{FF2B5EF4-FFF2-40B4-BE49-F238E27FC236}">
                <a16:creationId xmlns:a16="http://schemas.microsoft.com/office/drawing/2014/main" id="{24CD5215-30F0-42DB-B710-17A2034A5331}"/>
              </a:ext>
            </a:extLst>
          </p:cNvPr>
          <p:cNvSpPr/>
          <p:nvPr/>
        </p:nvSpPr>
        <p:spPr>
          <a:xfrm>
            <a:off x="923516" y="2065795"/>
            <a:ext cx="7344816" cy="555525"/>
          </a:xfrm>
          <a:prstGeom prst="snip2DiagRect">
            <a:avLst>
              <a:gd name="adj1" fmla="val 50000"/>
              <a:gd name="adj2" fmla="val 50000"/>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s-AR" sz="1200" dirty="0">
                <a:latin typeface="Calibri" panose="020F0502020204030204" pitchFamily="34" charset="0"/>
                <a:cs typeface="Calibri" panose="020F0502020204030204" pitchFamily="34" charset="0"/>
              </a:rPr>
              <a:t>Al ser una tecnología alternativa al sensor de fondo, la aplicación de la misma implica reducción de tiempos y costos de equipo de torre. </a:t>
            </a:r>
          </a:p>
        </p:txBody>
      </p:sp>
      <p:sp>
        <p:nvSpPr>
          <p:cNvPr id="16" name="Elipse 15">
            <a:extLst>
              <a:ext uri="{FF2B5EF4-FFF2-40B4-BE49-F238E27FC236}">
                <a16:creationId xmlns:a16="http://schemas.microsoft.com/office/drawing/2014/main" id="{94D6E8FD-9DB6-482C-9DD4-89F24B008F30}"/>
              </a:ext>
            </a:extLst>
          </p:cNvPr>
          <p:cNvSpPr/>
          <p:nvPr/>
        </p:nvSpPr>
        <p:spPr>
          <a:xfrm>
            <a:off x="461846" y="2099949"/>
            <a:ext cx="461670" cy="461670"/>
          </a:xfrm>
          <a:prstGeom prst="ellipse">
            <a:avLst/>
          </a:prstGeom>
          <a:ln>
            <a:solidFill>
              <a:schemeClr val="tx1">
                <a:lumMod val="75000"/>
                <a:lumOff val="25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Rectángulo: esquinas diagonales cortadas 16">
            <a:extLst>
              <a:ext uri="{FF2B5EF4-FFF2-40B4-BE49-F238E27FC236}">
                <a16:creationId xmlns:a16="http://schemas.microsoft.com/office/drawing/2014/main" id="{6B0384F6-A9AB-4E2C-BD73-D4D32F0F95CC}"/>
              </a:ext>
            </a:extLst>
          </p:cNvPr>
          <p:cNvSpPr/>
          <p:nvPr/>
        </p:nvSpPr>
        <p:spPr>
          <a:xfrm>
            <a:off x="1373007" y="3086324"/>
            <a:ext cx="7344816" cy="555525"/>
          </a:xfrm>
          <a:prstGeom prst="snip2DiagRect">
            <a:avLst>
              <a:gd name="adj1" fmla="val 50000"/>
              <a:gd name="adj2" fmla="val 50000"/>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s-AR" sz="1200" dirty="0">
                <a:latin typeface="Calibri" panose="020F0502020204030204" pitchFamily="34" charset="0"/>
                <a:cs typeface="Calibri" panose="020F0502020204030204" pitchFamily="34" charset="0"/>
              </a:rPr>
              <a:t>Optimización de recursos, en línea con el punto anterior, la bajada de sensor de fondo demanda la aplicación de una cuadrilla especializada durante toda la intervención, por lo que al prescindir de sensor de fondo, se podría abocar a otras tareas. </a:t>
            </a:r>
          </a:p>
        </p:txBody>
      </p:sp>
      <p:sp>
        <p:nvSpPr>
          <p:cNvPr id="18" name="Elipse 17">
            <a:extLst>
              <a:ext uri="{FF2B5EF4-FFF2-40B4-BE49-F238E27FC236}">
                <a16:creationId xmlns:a16="http://schemas.microsoft.com/office/drawing/2014/main" id="{9A70B0FB-58E6-4A8A-8307-BD9C50875050}"/>
              </a:ext>
            </a:extLst>
          </p:cNvPr>
          <p:cNvSpPr/>
          <p:nvPr/>
        </p:nvSpPr>
        <p:spPr>
          <a:xfrm>
            <a:off x="911337" y="3120478"/>
            <a:ext cx="461670" cy="461670"/>
          </a:xfrm>
          <a:prstGeom prst="ellipse">
            <a:avLst/>
          </a:prstGeom>
          <a:ln>
            <a:solidFill>
              <a:schemeClr val="tx1">
                <a:lumMod val="65000"/>
                <a:lumOff val="35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Rectángulo: esquinas diagonales cortadas 18">
            <a:extLst>
              <a:ext uri="{FF2B5EF4-FFF2-40B4-BE49-F238E27FC236}">
                <a16:creationId xmlns:a16="http://schemas.microsoft.com/office/drawing/2014/main" id="{5A50F1BE-9DE5-4D60-8B58-88251E213020}"/>
              </a:ext>
            </a:extLst>
          </p:cNvPr>
          <p:cNvSpPr/>
          <p:nvPr/>
        </p:nvSpPr>
        <p:spPr>
          <a:xfrm>
            <a:off x="1799184" y="4104457"/>
            <a:ext cx="7344816" cy="555525"/>
          </a:xfrm>
          <a:prstGeom prst="snip2DiagRect">
            <a:avLst>
              <a:gd name="adj1" fmla="val 50000"/>
              <a:gd name="adj2" fmla="val 50000"/>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s-AR" sz="1200" dirty="0">
                <a:latin typeface="Calibri" panose="020F0502020204030204" pitchFamily="34" charset="0"/>
                <a:cs typeface="Calibri" panose="020F0502020204030204" pitchFamily="34" charset="0"/>
              </a:rPr>
              <a:t>Reducción de componentes en la Instalación Final del pozo, siendo un punto no menor, dado que los mismos son componentes que pueden fallar y/o dificultar maniobras con equipos de torre. </a:t>
            </a:r>
          </a:p>
        </p:txBody>
      </p:sp>
      <p:sp>
        <p:nvSpPr>
          <p:cNvPr id="20" name="Elipse 19">
            <a:extLst>
              <a:ext uri="{FF2B5EF4-FFF2-40B4-BE49-F238E27FC236}">
                <a16:creationId xmlns:a16="http://schemas.microsoft.com/office/drawing/2014/main" id="{63E2F4A6-B1EC-405C-B3A4-9C243A51C68D}"/>
              </a:ext>
            </a:extLst>
          </p:cNvPr>
          <p:cNvSpPr/>
          <p:nvPr/>
        </p:nvSpPr>
        <p:spPr>
          <a:xfrm>
            <a:off x="1337514" y="4138611"/>
            <a:ext cx="461670" cy="461670"/>
          </a:xfrm>
          <a:prstGeom prst="ellipse">
            <a:avLst/>
          </a:prstGeom>
          <a:ln>
            <a:solidFill>
              <a:schemeClr val="tx1">
                <a:lumMod val="50000"/>
                <a:lumOff val="5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ECDAD9B9-8AE2-46AC-9FF0-4ABB2890EAB2}"/>
              </a:ext>
            </a:extLst>
          </p:cNvPr>
          <p:cNvSpPr txBox="1"/>
          <p:nvPr/>
        </p:nvSpPr>
        <p:spPr>
          <a:xfrm>
            <a:off x="199159" y="1177527"/>
            <a:ext cx="298480" cy="338554"/>
          </a:xfrm>
          <a:prstGeom prst="rect">
            <a:avLst/>
          </a:prstGeom>
          <a:noFill/>
        </p:spPr>
        <p:txBody>
          <a:bodyPr wrap="none" rtlCol="0">
            <a:spAutoFit/>
          </a:bodyPr>
          <a:lstStyle/>
          <a:p>
            <a:r>
              <a:rPr lang="es-AR" sz="1600" dirty="0"/>
              <a:t>1</a:t>
            </a:r>
          </a:p>
        </p:txBody>
      </p:sp>
      <p:sp>
        <p:nvSpPr>
          <p:cNvPr id="21" name="CuadroTexto 20">
            <a:extLst>
              <a:ext uri="{FF2B5EF4-FFF2-40B4-BE49-F238E27FC236}">
                <a16:creationId xmlns:a16="http://schemas.microsoft.com/office/drawing/2014/main" id="{9E61B366-4623-4752-8404-694A3D5F2BD0}"/>
              </a:ext>
            </a:extLst>
          </p:cNvPr>
          <p:cNvSpPr txBox="1"/>
          <p:nvPr/>
        </p:nvSpPr>
        <p:spPr>
          <a:xfrm>
            <a:off x="547023" y="2161507"/>
            <a:ext cx="298480" cy="338554"/>
          </a:xfrm>
          <a:prstGeom prst="rect">
            <a:avLst/>
          </a:prstGeom>
          <a:noFill/>
        </p:spPr>
        <p:txBody>
          <a:bodyPr wrap="none" rtlCol="0">
            <a:spAutoFit/>
          </a:bodyPr>
          <a:lstStyle/>
          <a:p>
            <a:r>
              <a:rPr lang="es-AR" sz="1600" dirty="0"/>
              <a:t>2</a:t>
            </a:r>
          </a:p>
        </p:txBody>
      </p:sp>
      <p:sp>
        <p:nvSpPr>
          <p:cNvPr id="22" name="CuadroTexto 21">
            <a:extLst>
              <a:ext uri="{FF2B5EF4-FFF2-40B4-BE49-F238E27FC236}">
                <a16:creationId xmlns:a16="http://schemas.microsoft.com/office/drawing/2014/main" id="{1A28646F-24F9-44A5-B33C-DEDB4ACD249F}"/>
              </a:ext>
            </a:extLst>
          </p:cNvPr>
          <p:cNvSpPr txBox="1"/>
          <p:nvPr/>
        </p:nvSpPr>
        <p:spPr>
          <a:xfrm>
            <a:off x="992932" y="3194809"/>
            <a:ext cx="298480" cy="338554"/>
          </a:xfrm>
          <a:prstGeom prst="rect">
            <a:avLst/>
          </a:prstGeom>
          <a:noFill/>
        </p:spPr>
        <p:txBody>
          <a:bodyPr wrap="none" rtlCol="0">
            <a:spAutoFit/>
          </a:bodyPr>
          <a:lstStyle/>
          <a:p>
            <a:r>
              <a:rPr lang="es-AR" sz="1600" dirty="0"/>
              <a:t>3</a:t>
            </a:r>
          </a:p>
        </p:txBody>
      </p:sp>
      <p:sp>
        <p:nvSpPr>
          <p:cNvPr id="23" name="CuadroTexto 22">
            <a:extLst>
              <a:ext uri="{FF2B5EF4-FFF2-40B4-BE49-F238E27FC236}">
                <a16:creationId xmlns:a16="http://schemas.microsoft.com/office/drawing/2014/main" id="{4B11F55F-4B36-4753-A567-76755B7B4666}"/>
              </a:ext>
            </a:extLst>
          </p:cNvPr>
          <p:cNvSpPr txBox="1"/>
          <p:nvPr/>
        </p:nvSpPr>
        <p:spPr>
          <a:xfrm>
            <a:off x="1412226" y="4212942"/>
            <a:ext cx="298480" cy="338554"/>
          </a:xfrm>
          <a:prstGeom prst="rect">
            <a:avLst/>
          </a:prstGeom>
          <a:noFill/>
        </p:spPr>
        <p:txBody>
          <a:bodyPr wrap="none" rtlCol="0">
            <a:spAutoFit/>
          </a:bodyPr>
          <a:lstStyle/>
          <a:p>
            <a:r>
              <a:rPr lang="es-AR" sz="1600" dirty="0"/>
              <a:t>4</a:t>
            </a:r>
          </a:p>
        </p:txBody>
      </p:sp>
      <p:sp>
        <p:nvSpPr>
          <p:cNvPr id="24" name="Rectángulo 23">
            <a:extLst>
              <a:ext uri="{FF2B5EF4-FFF2-40B4-BE49-F238E27FC236}">
                <a16:creationId xmlns:a16="http://schemas.microsoft.com/office/drawing/2014/main" id="{51E407B8-F147-40B7-BF02-B7F9B74ABE25}"/>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8" name="169 Grupo">
            <a:extLst>
              <a:ext uri="{FF2B5EF4-FFF2-40B4-BE49-F238E27FC236}">
                <a16:creationId xmlns:a16="http://schemas.microsoft.com/office/drawing/2014/main" id="{BFA444F3-1202-B3FC-F405-1564D8146A67}"/>
              </a:ext>
            </a:extLst>
          </p:cNvPr>
          <p:cNvGrpSpPr/>
          <p:nvPr/>
        </p:nvGrpSpPr>
        <p:grpSpPr>
          <a:xfrm>
            <a:off x="8340227" y="4885206"/>
            <a:ext cx="647958" cy="163750"/>
            <a:chOff x="363008" y="2848018"/>
            <a:chExt cx="958467" cy="237166"/>
          </a:xfrm>
          <a:solidFill>
            <a:srgbClr val="0451E4"/>
          </a:solidFill>
        </p:grpSpPr>
        <p:sp>
          <p:nvSpPr>
            <p:cNvPr id="9" name="Freeform 12">
              <a:extLst>
                <a:ext uri="{FF2B5EF4-FFF2-40B4-BE49-F238E27FC236}">
                  <a16:creationId xmlns:a16="http://schemas.microsoft.com/office/drawing/2014/main" id="{646BD854-5260-A78B-CD5A-8C6D00079F80}"/>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0" name="Freeform 14">
              <a:extLst>
                <a:ext uri="{FF2B5EF4-FFF2-40B4-BE49-F238E27FC236}">
                  <a16:creationId xmlns:a16="http://schemas.microsoft.com/office/drawing/2014/main" id="{3DD6416E-5E61-A3FF-D0EF-DE649B938A1F}"/>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1" name="Freeform 17">
              <a:extLst>
                <a:ext uri="{FF2B5EF4-FFF2-40B4-BE49-F238E27FC236}">
                  <a16:creationId xmlns:a16="http://schemas.microsoft.com/office/drawing/2014/main" id="{D4DAE3DB-1C70-B427-1453-E1138020F65D}"/>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sp>
        <p:nvSpPr>
          <p:cNvPr id="12" name="Text Placeholder 25">
            <a:extLst>
              <a:ext uri="{FF2B5EF4-FFF2-40B4-BE49-F238E27FC236}">
                <a16:creationId xmlns:a16="http://schemas.microsoft.com/office/drawing/2014/main" id="{A1E7BD62-AF0D-E535-15D7-C3A8C6615193}"/>
              </a:ext>
            </a:extLst>
          </p:cNvPr>
          <p:cNvSpPr>
            <a:spLocks noGrp="1"/>
          </p:cNvSpPr>
          <p:nvPr>
            <p:ph type="body" sz="quarter" idx="57"/>
          </p:nvPr>
        </p:nvSpPr>
        <p:spPr>
          <a:xfrm>
            <a:off x="157655" y="697667"/>
            <a:ext cx="8807356" cy="288553"/>
          </a:xfrm>
        </p:spPr>
        <p:txBody>
          <a:bodyPr/>
          <a:lstStyle/>
          <a:p>
            <a:r>
              <a:rPr lang="es-AR" dirty="0"/>
              <a:t>VISUALIZACIÓN</a:t>
            </a:r>
          </a:p>
        </p:txBody>
      </p:sp>
      <p:pic>
        <p:nvPicPr>
          <p:cNvPr id="25" name="Imagen 24">
            <a:extLst>
              <a:ext uri="{FF2B5EF4-FFF2-40B4-BE49-F238E27FC236}">
                <a16:creationId xmlns:a16="http://schemas.microsoft.com/office/drawing/2014/main" id="{0FB6A13D-6C96-5675-B0ED-9D76FDB289E3}"/>
              </a:ext>
            </a:extLst>
          </p:cNvPr>
          <p:cNvPicPr>
            <a:picLocks noChangeAspect="1"/>
          </p:cNvPicPr>
          <p:nvPr/>
        </p:nvPicPr>
        <p:blipFill>
          <a:blip r:embed="rId3"/>
          <a:stretch>
            <a:fillRect/>
          </a:stretch>
        </p:blipFill>
        <p:spPr>
          <a:xfrm>
            <a:off x="0" y="-20538"/>
            <a:ext cx="9144000" cy="630211"/>
          </a:xfrm>
          <a:prstGeom prst="rect">
            <a:avLst/>
          </a:prstGeom>
        </p:spPr>
      </p:pic>
    </p:spTree>
    <p:extLst>
      <p:ext uri="{BB962C8B-B14F-4D97-AF65-F5344CB8AC3E}">
        <p14:creationId xmlns:p14="http://schemas.microsoft.com/office/powerpoint/2010/main" val="1574281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22</a:t>
            </a:fld>
            <a:endParaRPr lang="en-US" dirty="0"/>
          </a:p>
        </p:txBody>
      </p:sp>
      <p:sp>
        <p:nvSpPr>
          <p:cNvPr id="4" name="Rectángulo: esquinas diagonales cortadas 3">
            <a:extLst>
              <a:ext uri="{FF2B5EF4-FFF2-40B4-BE49-F238E27FC236}">
                <a16:creationId xmlns:a16="http://schemas.microsoft.com/office/drawing/2014/main" id="{9A8630FB-F7CB-49D7-9976-F3877B50DFC5}"/>
              </a:ext>
            </a:extLst>
          </p:cNvPr>
          <p:cNvSpPr/>
          <p:nvPr/>
        </p:nvSpPr>
        <p:spPr>
          <a:xfrm>
            <a:off x="9972600" y="1059582"/>
            <a:ext cx="7344816" cy="555525"/>
          </a:xfrm>
          <a:prstGeom prst="snip2DiagRect">
            <a:avLst>
              <a:gd name="adj1" fmla="val 50000"/>
              <a:gd name="adj2" fmla="val 5000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s-AR" sz="1200" dirty="0">
                <a:latin typeface="Calibri" panose="020F0502020204030204" pitchFamily="34" charset="0"/>
                <a:cs typeface="Calibri" panose="020F0502020204030204" pitchFamily="34" charset="0"/>
              </a:rPr>
              <a:t>Automatizar el control del régimen de operación de diferentes Sistemas de Extracción. Utilizando la señal de presión dinámica de fondo como variable input a un variador de frecuencia y de esta forma controlando el régimen de operación del pozo.</a:t>
            </a:r>
          </a:p>
        </p:txBody>
      </p:sp>
      <p:sp>
        <p:nvSpPr>
          <p:cNvPr id="7" name="Elipse 6">
            <a:extLst>
              <a:ext uri="{FF2B5EF4-FFF2-40B4-BE49-F238E27FC236}">
                <a16:creationId xmlns:a16="http://schemas.microsoft.com/office/drawing/2014/main" id="{FD53B14E-522E-4F0E-87BB-54B468B70DCB}"/>
              </a:ext>
            </a:extLst>
          </p:cNvPr>
          <p:cNvSpPr/>
          <p:nvPr/>
        </p:nvSpPr>
        <p:spPr>
          <a:xfrm>
            <a:off x="9510930" y="1093736"/>
            <a:ext cx="461670" cy="461670"/>
          </a:xfrm>
          <a:prstGeom prst="ellipse">
            <a:avLst/>
          </a:prstGeom>
          <a:ln>
            <a:solidFill>
              <a:schemeClr val="tx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Rectángulo: esquinas diagonales cortadas 14">
            <a:extLst>
              <a:ext uri="{FF2B5EF4-FFF2-40B4-BE49-F238E27FC236}">
                <a16:creationId xmlns:a16="http://schemas.microsoft.com/office/drawing/2014/main" id="{24CD5215-30F0-42DB-B710-17A2034A5331}"/>
              </a:ext>
            </a:extLst>
          </p:cNvPr>
          <p:cNvSpPr/>
          <p:nvPr/>
        </p:nvSpPr>
        <p:spPr>
          <a:xfrm>
            <a:off x="10316882" y="2043562"/>
            <a:ext cx="7344816" cy="555525"/>
          </a:xfrm>
          <a:prstGeom prst="snip2DiagRect">
            <a:avLst>
              <a:gd name="adj1" fmla="val 50000"/>
              <a:gd name="adj2" fmla="val 50000"/>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s-AR" sz="1200" dirty="0">
                <a:latin typeface="Calibri" panose="020F0502020204030204" pitchFamily="34" charset="0"/>
                <a:cs typeface="Calibri" panose="020F0502020204030204" pitchFamily="34" charset="0"/>
              </a:rPr>
              <a:t>Al ser una tecnología alternativa al sensor de fondo, la aplicación de la misma implica reducción de tiempos y costos de equipo de torre. </a:t>
            </a:r>
          </a:p>
        </p:txBody>
      </p:sp>
      <p:sp>
        <p:nvSpPr>
          <p:cNvPr id="16" name="Elipse 15">
            <a:extLst>
              <a:ext uri="{FF2B5EF4-FFF2-40B4-BE49-F238E27FC236}">
                <a16:creationId xmlns:a16="http://schemas.microsoft.com/office/drawing/2014/main" id="{94D6E8FD-9DB6-482C-9DD4-89F24B008F30}"/>
              </a:ext>
            </a:extLst>
          </p:cNvPr>
          <p:cNvSpPr/>
          <p:nvPr/>
        </p:nvSpPr>
        <p:spPr>
          <a:xfrm>
            <a:off x="9855212" y="2077716"/>
            <a:ext cx="461670" cy="461670"/>
          </a:xfrm>
          <a:prstGeom prst="ellipse">
            <a:avLst/>
          </a:prstGeom>
          <a:ln>
            <a:solidFill>
              <a:schemeClr val="tx1">
                <a:lumMod val="75000"/>
                <a:lumOff val="25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Rectángulo: esquinas diagonales cortadas 16">
            <a:extLst>
              <a:ext uri="{FF2B5EF4-FFF2-40B4-BE49-F238E27FC236}">
                <a16:creationId xmlns:a16="http://schemas.microsoft.com/office/drawing/2014/main" id="{6B0384F6-A9AB-4E2C-BD73-D4D32F0F95CC}"/>
              </a:ext>
            </a:extLst>
          </p:cNvPr>
          <p:cNvSpPr/>
          <p:nvPr/>
        </p:nvSpPr>
        <p:spPr>
          <a:xfrm>
            <a:off x="10766373" y="3064091"/>
            <a:ext cx="7344816" cy="555525"/>
          </a:xfrm>
          <a:prstGeom prst="snip2DiagRect">
            <a:avLst>
              <a:gd name="adj1" fmla="val 50000"/>
              <a:gd name="adj2" fmla="val 50000"/>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s-AR" sz="1200" dirty="0">
                <a:latin typeface="Calibri" panose="020F0502020204030204" pitchFamily="34" charset="0"/>
                <a:cs typeface="Calibri" panose="020F0502020204030204" pitchFamily="34" charset="0"/>
              </a:rPr>
              <a:t>Optimización de recursos, en línea con el punto anterior, la bajada de sensor de fondo demanda la aplicación de una cuadrilla especializada durante toda la intervención, por lo que al prescindir de sensor de fondo, se podría abocar a otras tareas. </a:t>
            </a:r>
          </a:p>
        </p:txBody>
      </p:sp>
      <p:sp>
        <p:nvSpPr>
          <p:cNvPr id="18" name="Elipse 17">
            <a:extLst>
              <a:ext uri="{FF2B5EF4-FFF2-40B4-BE49-F238E27FC236}">
                <a16:creationId xmlns:a16="http://schemas.microsoft.com/office/drawing/2014/main" id="{9A70B0FB-58E6-4A8A-8307-BD9C50875050}"/>
              </a:ext>
            </a:extLst>
          </p:cNvPr>
          <p:cNvSpPr/>
          <p:nvPr/>
        </p:nvSpPr>
        <p:spPr>
          <a:xfrm>
            <a:off x="10304703" y="3098245"/>
            <a:ext cx="461670" cy="461670"/>
          </a:xfrm>
          <a:prstGeom prst="ellipse">
            <a:avLst/>
          </a:prstGeom>
          <a:ln>
            <a:solidFill>
              <a:schemeClr val="tx1">
                <a:lumMod val="65000"/>
                <a:lumOff val="35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Rectángulo: esquinas diagonales cortadas 18">
            <a:extLst>
              <a:ext uri="{FF2B5EF4-FFF2-40B4-BE49-F238E27FC236}">
                <a16:creationId xmlns:a16="http://schemas.microsoft.com/office/drawing/2014/main" id="{5A50F1BE-9DE5-4D60-8B58-88251E213020}"/>
              </a:ext>
            </a:extLst>
          </p:cNvPr>
          <p:cNvSpPr/>
          <p:nvPr/>
        </p:nvSpPr>
        <p:spPr>
          <a:xfrm>
            <a:off x="11192550" y="4082224"/>
            <a:ext cx="7344816" cy="555525"/>
          </a:xfrm>
          <a:prstGeom prst="snip2DiagRect">
            <a:avLst>
              <a:gd name="adj1" fmla="val 50000"/>
              <a:gd name="adj2" fmla="val 50000"/>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s-AR" sz="1200" dirty="0">
                <a:latin typeface="Calibri" panose="020F0502020204030204" pitchFamily="34" charset="0"/>
                <a:cs typeface="Calibri" panose="020F0502020204030204" pitchFamily="34" charset="0"/>
              </a:rPr>
              <a:t>Reducción de componentes en la Instalación Final del pozo, siendo un punto no menor, dado que los mismos son componentes que pueden fallar y/o dificultar maniobras con equipos de torre. </a:t>
            </a:r>
          </a:p>
        </p:txBody>
      </p:sp>
      <p:sp>
        <p:nvSpPr>
          <p:cNvPr id="20" name="Elipse 19">
            <a:extLst>
              <a:ext uri="{FF2B5EF4-FFF2-40B4-BE49-F238E27FC236}">
                <a16:creationId xmlns:a16="http://schemas.microsoft.com/office/drawing/2014/main" id="{63E2F4A6-B1EC-405C-B3A4-9C243A51C68D}"/>
              </a:ext>
            </a:extLst>
          </p:cNvPr>
          <p:cNvSpPr/>
          <p:nvPr/>
        </p:nvSpPr>
        <p:spPr>
          <a:xfrm>
            <a:off x="10730880" y="4116378"/>
            <a:ext cx="461670" cy="461670"/>
          </a:xfrm>
          <a:prstGeom prst="ellipse">
            <a:avLst/>
          </a:prstGeom>
          <a:ln>
            <a:solidFill>
              <a:schemeClr val="tx1">
                <a:lumMod val="50000"/>
                <a:lumOff val="5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ECDAD9B9-8AE2-46AC-9FF0-4ABB2890EAB2}"/>
              </a:ext>
            </a:extLst>
          </p:cNvPr>
          <p:cNvSpPr txBox="1"/>
          <p:nvPr/>
        </p:nvSpPr>
        <p:spPr>
          <a:xfrm>
            <a:off x="9592525" y="1155294"/>
            <a:ext cx="298480" cy="338554"/>
          </a:xfrm>
          <a:prstGeom prst="rect">
            <a:avLst/>
          </a:prstGeom>
          <a:noFill/>
        </p:spPr>
        <p:txBody>
          <a:bodyPr wrap="none" rtlCol="0">
            <a:spAutoFit/>
          </a:bodyPr>
          <a:lstStyle/>
          <a:p>
            <a:r>
              <a:rPr lang="es-AR" sz="1600" dirty="0"/>
              <a:t>1</a:t>
            </a:r>
          </a:p>
        </p:txBody>
      </p:sp>
      <p:sp>
        <p:nvSpPr>
          <p:cNvPr id="21" name="CuadroTexto 20">
            <a:extLst>
              <a:ext uri="{FF2B5EF4-FFF2-40B4-BE49-F238E27FC236}">
                <a16:creationId xmlns:a16="http://schemas.microsoft.com/office/drawing/2014/main" id="{9E61B366-4623-4752-8404-694A3D5F2BD0}"/>
              </a:ext>
            </a:extLst>
          </p:cNvPr>
          <p:cNvSpPr txBox="1"/>
          <p:nvPr/>
        </p:nvSpPr>
        <p:spPr>
          <a:xfrm>
            <a:off x="9940389" y="2139274"/>
            <a:ext cx="298480" cy="338554"/>
          </a:xfrm>
          <a:prstGeom prst="rect">
            <a:avLst/>
          </a:prstGeom>
          <a:noFill/>
        </p:spPr>
        <p:txBody>
          <a:bodyPr wrap="none" rtlCol="0">
            <a:spAutoFit/>
          </a:bodyPr>
          <a:lstStyle/>
          <a:p>
            <a:r>
              <a:rPr lang="es-AR" sz="1600" dirty="0"/>
              <a:t>2</a:t>
            </a:r>
          </a:p>
        </p:txBody>
      </p:sp>
      <p:sp>
        <p:nvSpPr>
          <p:cNvPr id="22" name="CuadroTexto 21">
            <a:extLst>
              <a:ext uri="{FF2B5EF4-FFF2-40B4-BE49-F238E27FC236}">
                <a16:creationId xmlns:a16="http://schemas.microsoft.com/office/drawing/2014/main" id="{1A28646F-24F9-44A5-B33C-DEDB4ACD249F}"/>
              </a:ext>
            </a:extLst>
          </p:cNvPr>
          <p:cNvSpPr txBox="1"/>
          <p:nvPr/>
        </p:nvSpPr>
        <p:spPr>
          <a:xfrm>
            <a:off x="10386298" y="3172576"/>
            <a:ext cx="298480" cy="338554"/>
          </a:xfrm>
          <a:prstGeom prst="rect">
            <a:avLst/>
          </a:prstGeom>
          <a:noFill/>
        </p:spPr>
        <p:txBody>
          <a:bodyPr wrap="none" rtlCol="0">
            <a:spAutoFit/>
          </a:bodyPr>
          <a:lstStyle/>
          <a:p>
            <a:r>
              <a:rPr lang="es-AR" sz="1600" dirty="0"/>
              <a:t>3</a:t>
            </a:r>
          </a:p>
        </p:txBody>
      </p:sp>
      <p:sp>
        <p:nvSpPr>
          <p:cNvPr id="23" name="CuadroTexto 22">
            <a:extLst>
              <a:ext uri="{FF2B5EF4-FFF2-40B4-BE49-F238E27FC236}">
                <a16:creationId xmlns:a16="http://schemas.microsoft.com/office/drawing/2014/main" id="{4B11F55F-4B36-4753-A567-76755B7B4666}"/>
              </a:ext>
            </a:extLst>
          </p:cNvPr>
          <p:cNvSpPr txBox="1"/>
          <p:nvPr/>
        </p:nvSpPr>
        <p:spPr>
          <a:xfrm>
            <a:off x="10805592" y="4190709"/>
            <a:ext cx="298480" cy="338554"/>
          </a:xfrm>
          <a:prstGeom prst="rect">
            <a:avLst/>
          </a:prstGeom>
          <a:noFill/>
        </p:spPr>
        <p:txBody>
          <a:bodyPr wrap="none" rtlCol="0">
            <a:spAutoFit/>
          </a:bodyPr>
          <a:lstStyle/>
          <a:p>
            <a:r>
              <a:rPr lang="es-AR" sz="1600" dirty="0"/>
              <a:t>4</a:t>
            </a:r>
          </a:p>
        </p:txBody>
      </p:sp>
      <p:sp>
        <p:nvSpPr>
          <p:cNvPr id="24" name="Rectángulo: esquinas diagonales cortadas 23">
            <a:extLst>
              <a:ext uri="{FF2B5EF4-FFF2-40B4-BE49-F238E27FC236}">
                <a16:creationId xmlns:a16="http://schemas.microsoft.com/office/drawing/2014/main" id="{44363471-CCD7-473E-976E-0FC29124FE55}"/>
              </a:ext>
            </a:extLst>
          </p:cNvPr>
          <p:cNvSpPr/>
          <p:nvPr/>
        </p:nvSpPr>
        <p:spPr>
          <a:xfrm>
            <a:off x="1790578" y="1429271"/>
            <a:ext cx="7344816" cy="555525"/>
          </a:xfrm>
          <a:prstGeom prst="snip2DiagRect">
            <a:avLst>
              <a:gd name="adj1" fmla="val 50000"/>
              <a:gd name="adj2" fmla="val 50000"/>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s-AR" sz="1200" dirty="0">
                <a:latin typeface="Calibri" panose="020F0502020204030204" pitchFamily="34" charset="0"/>
                <a:cs typeface="Calibri" panose="020F0502020204030204" pitchFamily="34" charset="0"/>
              </a:rPr>
              <a:t>Reducción de costos, comparativamente, se identifica un ahorro en costos en comparación con el sensor de fondo. </a:t>
            </a:r>
          </a:p>
        </p:txBody>
      </p:sp>
      <p:sp>
        <p:nvSpPr>
          <p:cNvPr id="25" name="Elipse 24">
            <a:extLst>
              <a:ext uri="{FF2B5EF4-FFF2-40B4-BE49-F238E27FC236}">
                <a16:creationId xmlns:a16="http://schemas.microsoft.com/office/drawing/2014/main" id="{82D9956A-25E5-4DD1-9DDE-A22BD4774DA9}"/>
              </a:ext>
            </a:extLst>
          </p:cNvPr>
          <p:cNvSpPr/>
          <p:nvPr/>
        </p:nvSpPr>
        <p:spPr>
          <a:xfrm>
            <a:off x="1328908" y="1463425"/>
            <a:ext cx="461670" cy="461670"/>
          </a:xfrm>
          <a:prstGeom prst="ellipse">
            <a:avLst/>
          </a:prstGeom>
          <a:ln>
            <a:solidFill>
              <a:schemeClr val="bg1">
                <a:lumMod val="5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6" name="Rectángulo: esquinas diagonales cortadas 25">
            <a:extLst>
              <a:ext uri="{FF2B5EF4-FFF2-40B4-BE49-F238E27FC236}">
                <a16:creationId xmlns:a16="http://schemas.microsoft.com/office/drawing/2014/main" id="{2C4CC75D-9C2E-4DD2-89F8-6451D9159AA7}"/>
              </a:ext>
            </a:extLst>
          </p:cNvPr>
          <p:cNvSpPr/>
          <p:nvPr/>
        </p:nvSpPr>
        <p:spPr>
          <a:xfrm>
            <a:off x="1190775" y="2441600"/>
            <a:ext cx="7344816" cy="555525"/>
          </a:xfrm>
          <a:prstGeom prst="snip2DiagRect">
            <a:avLst>
              <a:gd name="adj1" fmla="val 50000"/>
              <a:gd name="adj2" fmla="val 50000"/>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s-AR" sz="1200" dirty="0">
                <a:latin typeface="Calibri" panose="020F0502020204030204" pitchFamily="34" charset="0"/>
                <a:cs typeface="Calibri" panose="020F0502020204030204" pitchFamily="34" charset="0"/>
              </a:rPr>
              <a:t>Movilización del dispositivo en pozos estabilizados. al ser un dispositivo instalado en boca de pozo, de fácil transporte y montaje, permite instalarlo en diferentes pozos una vez conseguido el punto de operación estable y optimizado. </a:t>
            </a:r>
          </a:p>
        </p:txBody>
      </p:sp>
      <p:sp>
        <p:nvSpPr>
          <p:cNvPr id="27" name="Elipse 26">
            <a:extLst>
              <a:ext uri="{FF2B5EF4-FFF2-40B4-BE49-F238E27FC236}">
                <a16:creationId xmlns:a16="http://schemas.microsoft.com/office/drawing/2014/main" id="{8E6AB783-7162-46D2-875F-EAB09C436171}"/>
              </a:ext>
            </a:extLst>
          </p:cNvPr>
          <p:cNvSpPr/>
          <p:nvPr/>
        </p:nvSpPr>
        <p:spPr>
          <a:xfrm>
            <a:off x="729105" y="2475754"/>
            <a:ext cx="461670" cy="461670"/>
          </a:xfrm>
          <a:prstGeom prst="ellipse">
            <a:avLst/>
          </a:prstGeom>
          <a:ln>
            <a:solidFill>
              <a:schemeClr val="bg1">
                <a:lumMod val="65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8" name="Rectángulo: esquinas diagonales cortadas 27">
            <a:extLst>
              <a:ext uri="{FF2B5EF4-FFF2-40B4-BE49-F238E27FC236}">
                <a16:creationId xmlns:a16="http://schemas.microsoft.com/office/drawing/2014/main" id="{1E89AD82-9868-4AA7-B579-BDC77311D20A}"/>
              </a:ext>
            </a:extLst>
          </p:cNvPr>
          <p:cNvSpPr/>
          <p:nvPr/>
        </p:nvSpPr>
        <p:spPr>
          <a:xfrm>
            <a:off x="559496" y="3511130"/>
            <a:ext cx="7344816" cy="555525"/>
          </a:xfrm>
          <a:prstGeom prst="snip2DiagRect">
            <a:avLst>
              <a:gd name="adj1" fmla="val 50000"/>
              <a:gd name="adj2" fmla="val 50000"/>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s-AR" sz="1200" dirty="0">
                <a:solidFill>
                  <a:schemeClr val="tx1"/>
                </a:solidFill>
                <a:latin typeface="Calibri" panose="020F0502020204030204" pitchFamily="34" charset="0"/>
                <a:cs typeface="Calibri" panose="020F0502020204030204" pitchFamily="34" charset="0"/>
              </a:rPr>
              <a:t>Reducir índices de falla, en SEA en donde el nivel del fluido es un parámetro relevante, por ejemplo las PCP, se evita regular el régimen de operación asegurando siempre el nivel necesario para producir de forma óptima.</a:t>
            </a:r>
          </a:p>
        </p:txBody>
      </p:sp>
      <p:sp>
        <p:nvSpPr>
          <p:cNvPr id="29" name="Elipse 28">
            <a:extLst>
              <a:ext uri="{FF2B5EF4-FFF2-40B4-BE49-F238E27FC236}">
                <a16:creationId xmlns:a16="http://schemas.microsoft.com/office/drawing/2014/main" id="{4A08702F-A630-4FF7-A534-02CED93C9787}"/>
              </a:ext>
            </a:extLst>
          </p:cNvPr>
          <p:cNvSpPr/>
          <p:nvPr/>
        </p:nvSpPr>
        <p:spPr>
          <a:xfrm>
            <a:off x="97826" y="3545284"/>
            <a:ext cx="461670" cy="461670"/>
          </a:xfrm>
          <a:prstGeom prst="ellipse">
            <a:avLst/>
          </a:prstGeom>
          <a:ln>
            <a:solidFill>
              <a:schemeClr val="bg1">
                <a:lumMod val="75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8" name="CuadroTexto 7">
            <a:extLst>
              <a:ext uri="{FF2B5EF4-FFF2-40B4-BE49-F238E27FC236}">
                <a16:creationId xmlns:a16="http://schemas.microsoft.com/office/drawing/2014/main" id="{2D78445E-296D-4B67-B313-F097269801D7}"/>
              </a:ext>
            </a:extLst>
          </p:cNvPr>
          <p:cNvSpPr txBox="1"/>
          <p:nvPr/>
        </p:nvSpPr>
        <p:spPr>
          <a:xfrm>
            <a:off x="1410503" y="1524983"/>
            <a:ext cx="298480" cy="338554"/>
          </a:xfrm>
          <a:prstGeom prst="rect">
            <a:avLst/>
          </a:prstGeom>
          <a:noFill/>
        </p:spPr>
        <p:txBody>
          <a:bodyPr wrap="none" rtlCol="0">
            <a:spAutoFit/>
          </a:bodyPr>
          <a:lstStyle/>
          <a:p>
            <a:r>
              <a:rPr lang="es-AR" sz="1600" dirty="0"/>
              <a:t>5</a:t>
            </a:r>
          </a:p>
        </p:txBody>
      </p:sp>
      <p:sp>
        <p:nvSpPr>
          <p:cNvPr id="30" name="CuadroTexto 29">
            <a:extLst>
              <a:ext uri="{FF2B5EF4-FFF2-40B4-BE49-F238E27FC236}">
                <a16:creationId xmlns:a16="http://schemas.microsoft.com/office/drawing/2014/main" id="{C9AE381D-A75D-43A1-A8DD-498B3CF448EC}"/>
              </a:ext>
            </a:extLst>
          </p:cNvPr>
          <p:cNvSpPr txBox="1"/>
          <p:nvPr/>
        </p:nvSpPr>
        <p:spPr>
          <a:xfrm>
            <a:off x="810700" y="2526153"/>
            <a:ext cx="298480" cy="338554"/>
          </a:xfrm>
          <a:prstGeom prst="rect">
            <a:avLst/>
          </a:prstGeom>
          <a:noFill/>
        </p:spPr>
        <p:txBody>
          <a:bodyPr wrap="none" rtlCol="0">
            <a:spAutoFit/>
          </a:bodyPr>
          <a:lstStyle/>
          <a:p>
            <a:r>
              <a:rPr lang="es-AR" sz="1600" dirty="0"/>
              <a:t>6</a:t>
            </a:r>
          </a:p>
        </p:txBody>
      </p:sp>
      <p:sp>
        <p:nvSpPr>
          <p:cNvPr id="31" name="CuadroTexto 30">
            <a:extLst>
              <a:ext uri="{FF2B5EF4-FFF2-40B4-BE49-F238E27FC236}">
                <a16:creationId xmlns:a16="http://schemas.microsoft.com/office/drawing/2014/main" id="{823379BD-3F92-47E1-A3E1-27269B9F2B00}"/>
              </a:ext>
            </a:extLst>
          </p:cNvPr>
          <p:cNvSpPr txBox="1"/>
          <p:nvPr/>
        </p:nvSpPr>
        <p:spPr>
          <a:xfrm>
            <a:off x="184232" y="3610617"/>
            <a:ext cx="298480" cy="338554"/>
          </a:xfrm>
          <a:prstGeom prst="rect">
            <a:avLst/>
          </a:prstGeom>
          <a:noFill/>
        </p:spPr>
        <p:txBody>
          <a:bodyPr wrap="none" rtlCol="0">
            <a:spAutoFit/>
          </a:bodyPr>
          <a:lstStyle/>
          <a:p>
            <a:r>
              <a:rPr lang="es-AR" sz="1600" dirty="0"/>
              <a:t>7</a:t>
            </a:r>
          </a:p>
        </p:txBody>
      </p:sp>
      <p:sp>
        <p:nvSpPr>
          <p:cNvPr id="32" name="Rectángulo 31">
            <a:extLst>
              <a:ext uri="{FF2B5EF4-FFF2-40B4-BE49-F238E27FC236}">
                <a16:creationId xmlns:a16="http://schemas.microsoft.com/office/drawing/2014/main" id="{CE299726-83EB-4B4C-A66C-13C553E9A907}"/>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9" name="169 Grupo">
            <a:extLst>
              <a:ext uri="{FF2B5EF4-FFF2-40B4-BE49-F238E27FC236}">
                <a16:creationId xmlns:a16="http://schemas.microsoft.com/office/drawing/2014/main" id="{6211FA9C-434D-2973-8E14-3671019E1DFB}"/>
              </a:ext>
            </a:extLst>
          </p:cNvPr>
          <p:cNvGrpSpPr/>
          <p:nvPr/>
        </p:nvGrpSpPr>
        <p:grpSpPr>
          <a:xfrm>
            <a:off x="8340227" y="4885206"/>
            <a:ext cx="647958" cy="163750"/>
            <a:chOff x="363008" y="2848018"/>
            <a:chExt cx="958467" cy="237166"/>
          </a:xfrm>
          <a:solidFill>
            <a:srgbClr val="0451E4"/>
          </a:solidFill>
        </p:grpSpPr>
        <p:sp>
          <p:nvSpPr>
            <p:cNvPr id="10" name="Freeform 12">
              <a:extLst>
                <a:ext uri="{FF2B5EF4-FFF2-40B4-BE49-F238E27FC236}">
                  <a16:creationId xmlns:a16="http://schemas.microsoft.com/office/drawing/2014/main" id="{C14FAA78-DE4B-841B-F233-E395C3D2BCE9}"/>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1" name="Freeform 14">
              <a:extLst>
                <a:ext uri="{FF2B5EF4-FFF2-40B4-BE49-F238E27FC236}">
                  <a16:creationId xmlns:a16="http://schemas.microsoft.com/office/drawing/2014/main" id="{767C056A-44EA-A8CE-3B40-6FEE54330686}"/>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2" name="Freeform 17">
              <a:extLst>
                <a:ext uri="{FF2B5EF4-FFF2-40B4-BE49-F238E27FC236}">
                  <a16:creationId xmlns:a16="http://schemas.microsoft.com/office/drawing/2014/main" id="{9816F3EB-ACA1-C9B7-C052-2AE4468A32C1}"/>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sp>
        <p:nvSpPr>
          <p:cNvPr id="33" name="Text Placeholder 25">
            <a:extLst>
              <a:ext uri="{FF2B5EF4-FFF2-40B4-BE49-F238E27FC236}">
                <a16:creationId xmlns:a16="http://schemas.microsoft.com/office/drawing/2014/main" id="{7A648A37-9A94-85E2-C407-43F36A945AEB}"/>
              </a:ext>
            </a:extLst>
          </p:cNvPr>
          <p:cNvSpPr>
            <a:spLocks noGrp="1"/>
          </p:cNvSpPr>
          <p:nvPr>
            <p:ph type="body" sz="quarter" idx="57"/>
          </p:nvPr>
        </p:nvSpPr>
        <p:spPr>
          <a:xfrm>
            <a:off x="157655" y="697667"/>
            <a:ext cx="8807356" cy="288553"/>
          </a:xfrm>
        </p:spPr>
        <p:txBody>
          <a:bodyPr/>
          <a:lstStyle/>
          <a:p>
            <a:r>
              <a:rPr lang="es-AR" dirty="0"/>
              <a:t>VISUALIZACIÓN</a:t>
            </a:r>
          </a:p>
        </p:txBody>
      </p:sp>
      <p:pic>
        <p:nvPicPr>
          <p:cNvPr id="34" name="Imagen 33">
            <a:extLst>
              <a:ext uri="{FF2B5EF4-FFF2-40B4-BE49-F238E27FC236}">
                <a16:creationId xmlns:a16="http://schemas.microsoft.com/office/drawing/2014/main" id="{557F179F-4D1E-89B1-4886-6327B60CDE05}"/>
              </a:ext>
            </a:extLst>
          </p:cNvPr>
          <p:cNvPicPr>
            <a:picLocks noChangeAspect="1"/>
          </p:cNvPicPr>
          <p:nvPr/>
        </p:nvPicPr>
        <p:blipFill>
          <a:blip r:embed="rId3"/>
          <a:stretch>
            <a:fillRect/>
          </a:stretch>
        </p:blipFill>
        <p:spPr>
          <a:xfrm>
            <a:off x="0" y="-20538"/>
            <a:ext cx="9144000" cy="630211"/>
          </a:xfrm>
          <a:prstGeom prst="rect">
            <a:avLst/>
          </a:prstGeom>
        </p:spPr>
      </p:pic>
    </p:spTree>
    <p:extLst>
      <p:ext uri="{BB962C8B-B14F-4D97-AF65-F5344CB8AC3E}">
        <p14:creationId xmlns:p14="http://schemas.microsoft.com/office/powerpoint/2010/main" val="1435464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112 Marcador de texto"/>
          <p:cNvSpPr>
            <a:spLocks noGrp="1"/>
          </p:cNvSpPr>
          <p:nvPr>
            <p:ph type="body" sz="quarter" idx="56"/>
          </p:nvPr>
        </p:nvSpPr>
        <p:spPr/>
        <p:txBody>
          <a:bodyPr/>
          <a:lstStyle/>
          <a:p>
            <a:r>
              <a:rPr lang="es-ES" dirty="0"/>
              <a:t>ÍNDICE DE CONTENIDOS</a:t>
            </a:r>
          </a:p>
        </p:txBody>
      </p:sp>
      <p:sp>
        <p:nvSpPr>
          <p:cNvPr id="66" name="Text Placeholder 25">
            <a:extLst>
              <a:ext uri="{FF2B5EF4-FFF2-40B4-BE49-F238E27FC236}">
                <a16:creationId xmlns:a16="http://schemas.microsoft.com/office/drawing/2014/main" id="{131A9E75-75FB-4A07-8CC8-F77CBAAC9C5C}"/>
              </a:ext>
            </a:extLst>
          </p:cNvPr>
          <p:cNvSpPr>
            <a:spLocks noGrp="1"/>
          </p:cNvSpPr>
          <p:nvPr>
            <p:ph type="body" sz="quarter" idx="36"/>
          </p:nvPr>
        </p:nvSpPr>
        <p:spPr>
          <a:xfrm>
            <a:off x="827584" y="2924016"/>
            <a:ext cx="3621916" cy="303421"/>
          </a:xfrm>
        </p:spPr>
        <p:txBody>
          <a:bodyPr/>
          <a:lstStyle/>
          <a:p>
            <a:r>
              <a:rPr lang="es-AR" b="1" dirty="0"/>
              <a:t>PRESENTACIÓN</a:t>
            </a:r>
            <a:endParaRPr lang="x-none" b="1" dirty="0"/>
          </a:p>
        </p:txBody>
      </p:sp>
      <p:sp>
        <p:nvSpPr>
          <p:cNvPr id="67" name="10 Marcador de texto">
            <a:extLst>
              <a:ext uri="{FF2B5EF4-FFF2-40B4-BE49-F238E27FC236}">
                <a16:creationId xmlns:a16="http://schemas.microsoft.com/office/drawing/2014/main" id="{4A98DE60-56A1-4526-A6D0-1D6614C20D4F}"/>
              </a:ext>
            </a:extLst>
          </p:cNvPr>
          <p:cNvSpPr>
            <a:spLocks noGrp="1"/>
          </p:cNvSpPr>
          <p:nvPr>
            <p:ph type="body" sz="quarter" idx="57"/>
          </p:nvPr>
        </p:nvSpPr>
        <p:spPr>
          <a:xfrm>
            <a:off x="446252" y="3302730"/>
            <a:ext cx="384047" cy="307777"/>
          </a:xfrm>
        </p:spPr>
        <p:txBody>
          <a:bodyPr/>
          <a:lstStyle/>
          <a:p>
            <a:r>
              <a:rPr lang="es-ES" dirty="0"/>
              <a:t>02</a:t>
            </a:r>
          </a:p>
        </p:txBody>
      </p:sp>
      <p:sp>
        <p:nvSpPr>
          <p:cNvPr id="68" name="11 Marcador de texto">
            <a:extLst>
              <a:ext uri="{FF2B5EF4-FFF2-40B4-BE49-F238E27FC236}">
                <a16:creationId xmlns:a16="http://schemas.microsoft.com/office/drawing/2014/main" id="{9029FAF0-C802-4253-B2C9-D594550C17A5}"/>
              </a:ext>
            </a:extLst>
          </p:cNvPr>
          <p:cNvSpPr>
            <a:spLocks noGrp="1"/>
          </p:cNvSpPr>
          <p:nvPr>
            <p:ph type="body" sz="quarter" idx="58"/>
          </p:nvPr>
        </p:nvSpPr>
        <p:spPr>
          <a:xfrm>
            <a:off x="827584" y="3302729"/>
            <a:ext cx="3621916" cy="303421"/>
          </a:xfrm>
        </p:spPr>
        <p:txBody>
          <a:bodyPr/>
          <a:lstStyle/>
          <a:p>
            <a:r>
              <a:rPr lang="es-AR" b="1" dirty="0"/>
              <a:t>CONTEXTO</a:t>
            </a:r>
            <a:endParaRPr lang="x-none" b="1" dirty="0"/>
          </a:p>
        </p:txBody>
      </p:sp>
      <p:sp>
        <p:nvSpPr>
          <p:cNvPr id="69" name="12 Marcador de texto">
            <a:extLst>
              <a:ext uri="{FF2B5EF4-FFF2-40B4-BE49-F238E27FC236}">
                <a16:creationId xmlns:a16="http://schemas.microsoft.com/office/drawing/2014/main" id="{D038D53D-CC20-4809-9A68-6C4EB7171F05}"/>
              </a:ext>
            </a:extLst>
          </p:cNvPr>
          <p:cNvSpPr>
            <a:spLocks noGrp="1"/>
          </p:cNvSpPr>
          <p:nvPr>
            <p:ph type="body" sz="quarter" idx="59"/>
          </p:nvPr>
        </p:nvSpPr>
        <p:spPr>
          <a:xfrm>
            <a:off x="446252" y="3670390"/>
            <a:ext cx="384047" cy="307777"/>
          </a:xfrm>
        </p:spPr>
        <p:txBody>
          <a:bodyPr/>
          <a:lstStyle/>
          <a:p>
            <a:r>
              <a:rPr lang="es-ES" dirty="0"/>
              <a:t>03</a:t>
            </a:r>
          </a:p>
        </p:txBody>
      </p:sp>
      <p:sp>
        <p:nvSpPr>
          <p:cNvPr id="70" name="13 Marcador de texto">
            <a:extLst>
              <a:ext uri="{FF2B5EF4-FFF2-40B4-BE49-F238E27FC236}">
                <a16:creationId xmlns:a16="http://schemas.microsoft.com/office/drawing/2014/main" id="{C5C4CA02-0C8C-41A6-A3AE-C9072FFAC548}"/>
              </a:ext>
            </a:extLst>
          </p:cNvPr>
          <p:cNvSpPr>
            <a:spLocks noGrp="1"/>
          </p:cNvSpPr>
          <p:nvPr>
            <p:ph type="body" sz="quarter" idx="60"/>
          </p:nvPr>
        </p:nvSpPr>
        <p:spPr>
          <a:xfrm>
            <a:off x="827584" y="3670389"/>
            <a:ext cx="3621916" cy="303421"/>
          </a:xfrm>
        </p:spPr>
        <p:txBody>
          <a:bodyPr/>
          <a:lstStyle/>
          <a:p>
            <a:r>
              <a:rPr lang="es-AR" b="1" dirty="0"/>
              <a:t>INTRODUCCIÓN</a:t>
            </a:r>
            <a:endParaRPr lang="x-none" b="1" dirty="0"/>
          </a:p>
        </p:txBody>
      </p:sp>
      <p:sp>
        <p:nvSpPr>
          <p:cNvPr id="71" name="14 Marcador de texto">
            <a:extLst>
              <a:ext uri="{FF2B5EF4-FFF2-40B4-BE49-F238E27FC236}">
                <a16:creationId xmlns:a16="http://schemas.microsoft.com/office/drawing/2014/main" id="{9A8260F2-5F2D-4E94-980B-B131B6B53B96}"/>
              </a:ext>
            </a:extLst>
          </p:cNvPr>
          <p:cNvSpPr>
            <a:spLocks noGrp="1"/>
          </p:cNvSpPr>
          <p:nvPr>
            <p:ph type="body" sz="quarter" idx="61"/>
          </p:nvPr>
        </p:nvSpPr>
        <p:spPr>
          <a:xfrm>
            <a:off x="446252" y="4049103"/>
            <a:ext cx="384047" cy="307777"/>
          </a:xfrm>
        </p:spPr>
        <p:txBody>
          <a:bodyPr/>
          <a:lstStyle/>
          <a:p>
            <a:r>
              <a:rPr lang="es-ES" dirty="0"/>
              <a:t>04</a:t>
            </a:r>
          </a:p>
        </p:txBody>
      </p:sp>
      <p:sp>
        <p:nvSpPr>
          <p:cNvPr id="72" name="15 Marcador de texto">
            <a:extLst>
              <a:ext uri="{FF2B5EF4-FFF2-40B4-BE49-F238E27FC236}">
                <a16:creationId xmlns:a16="http://schemas.microsoft.com/office/drawing/2014/main" id="{FF460BE1-3E0E-4B8B-B2FE-CE0D745B4881}"/>
              </a:ext>
            </a:extLst>
          </p:cNvPr>
          <p:cNvSpPr>
            <a:spLocks noGrp="1"/>
          </p:cNvSpPr>
          <p:nvPr>
            <p:ph type="body" sz="quarter" idx="62"/>
          </p:nvPr>
        </p:nvSpPr>
        <p:spPr>
          <a:xfrm>
            <a:off x="827584" y="4049102"/>
            <a:ext cx="3621916" cy="303421"/>
          </a:xfrm>
        </p:spPr>
        <p:txBody>
          <a:bodyPr/>
          <a:lstStyle/>
          <a:p>
            <a:r>
              <a:rPr lang="es-ES" b="1" dirty="0"/>
              <a:t>PRINCIPIO DE FUNCIONAMIENTO</a:t>
            </a:r>
          </a:p>
        </p:txBody>
      </p:sp>
      <p:sp>
        <p:nvSpPr>
          <p:cNvPr id="73" name="16 Marcador de texto">
            <a:extLst>
              <a:ext uri="{FF2B5EF4-FFF2-40B4-BE49-F238E27FC236}">
                <a16:creationId xmlns:a16="http://schemas.microsoft.com/office/drawing/2014/main" id="{C2D76486-0C61-4246-B764-B9BCB09622C0}"/>
              </a:ext>
            </a:extLst>
          </p:cNvPr>
          <p:cNvSpPr>
            <a:spLocks noGrp="1"/>
          </p:cNvSpPr>
          <p:nvPr>
            <p:ph type="body" sz="quarter" idx="63"/>
          </p:nvPr>
        </p:nvSpPr>
        <p:spPr>
          <a:xfrm>
            <a:off x="446252" y="4428570"/>
            <a:ext cx="384047" cy="307777"/>
          </a:xfrm>
        </p:spPr>
        <p:txBody>
          <a:bodyPr/>
          <a:lstStyle/>
          <a:p>
            <a:r>
              <a:rPr lang="es-ES" dirty="0"/>
              <a:t>05</a:t>
            </a:r>
          </a:p>
        </p:txBody>
      </p:sp>
      <p:sp>
        <p:nvSpPr>
          <p:cNvPr id="74" name="17 Marcador de texto">
            <a:extLst>
              <a:ext uri="{FF2B5EF4-FFF2-40B4-BE49-F238E27FC236}">
                <a16:creationId xmlns:a16="http://schemas.microsoft.com/office/drawing/2014/main" id="{B7E33C49-97DB-4C45-B6C3-2C0F330402A6}"/>
              </a:ext>
            </a:extLst>
          </p:cNvPr>
          <p:cNvSpPr>
            <a:spLocks noGrp="1"/>
          </p:cNvSpPr>
          <p:nvPr>
            <p:ph type="body" sz="quarter" idx="64"/>
          </p:nvPr>
        </p:nvSpPr>
        <p:spPr>
          <a:xfrm>
            <a:off x="827584" y="4428569"/>
            <a:ext cx="3621916" cy="303421"/>
          </a:xfrm>
        </p:spPr>
        <p:txBody>
          <a:bodyPr/>
          <a:lstStyle/>
          <a:p>
            <a:r>
              <a:rPr lang="es-ES" b="1" dirty="0"/>
              <a:t>PROTOCOLO DE PRUEBA</a:t>
            </a:r>
          </a:p>
        </p:txBody>
      </p:sp>
      <p:sp>
        <p:nvSpPr>
          <p:cNvPr id="75" name="18 Marcador de texto">
            <a:extLst>
              <a:ext uri="{FF2B5EF4-FFF2-40B4-BE49-F238E27FC236}">
                <a16:creationId xmlns:a16="http://schemas.microsoft.com/office/drawing/2014/main" id="{7B787703-30F7-4655-BC62-BCE9E370DAFE}"/>
              </a:ext>
            </a:extLst>
          </p:cNvPr>
          <p:cNvSpPr>
            <a:spLocks noGrp="1"/>
          </p:cNvSpPr>
          <p:nvPr>
            <p:ph type="body" sz="quarter" idx="65"/>
          </p:nvPr>
        </p:nvSpPr>
        <p:spPr>
          <a:xfrm>
            <a:off x="4737532" y="2924017"/>
            <a:ext cx="384047" cy="307777"/>
          </a:xfrm>
        </p:spPr>
        <p:txBody>
          <a:bodyPr/>
          <a:lstStyle/>
          <a:p>
            <a:r>
              <a:rPr lang="es-ES" dirty="0"/>
              <a:t>06</a:t>
            </a:r>
          </a:p>
        </p:txBody>
      </p:sp>
      <p:sp>
        <p:nvSpPr>
          <p:cNvPr id="76" name="19 Marcador de texto">
            <a:extLst>
              <a:ext uri="{FF2B5EF4-FFF2-40B4-BE49-F238E27FC236}">
                <a16:creationId xmlns:a16="http://schemas.microsoft.com/office/drawing/2014/main" id="{5C088BAC-1172-49E5-A80D-AAB855F0AE60}"/>
              </a:ext>
            </a:extLst>
          </p:cNvPr>
          <p:cNvSpPr>
            <a:spLocks noGrp="1"/>
          </p:cNvSpPr>
          <p:nvPr>
            <p:ph type="body" sz="quarter" idx="66"/>
          </p:nvPr>
        </p:nvSpPr>
        <p:spPr>
          <a:xfrm>
            <a:off x="5118864" y="2924016"/>
            <a:ext cx="3621916" cy="303421"/>
          </a:xfrm>
        </p:spPr>
        <p:txBody>
          <a:bodyPr/>
          <a:lstStyle/>
          <a:p>
            <a:r>
              <a:rPr lang="es-ES" b="1" dirty="0"/>
              <a:t>VISUALIZACIÓN</a:t>
            </a:r>
          </a:p>
        </p:txBody>
      </p:sp>
      <p:sp>
        <p:nvSpPr>
          <p:cNvPr id="77" name="21 Marcador de texto">
            <a:extLst>
              <a:ext uri="{FF2B5EF4-FFF2-40B4-BE49-F238E27FC236}">
                <a16:creationId xmlns:a16="http://schemas.microsoft.com/office/drawing/2014/main" id="{A2DDB18E-6284-4F7A-B765-2DABDAC11E1F}"/>
              </a:ext>
            </a:extLst>
          </p:cNvPr>
          <p:cNvSpPr>
            <a:spLocks noGrp="1"/>
          </p:cNvSpPr>
          <p:nvPr>
            <p:ph type="body" sz="quarter" idx="67"/>
          </p:nvPr>
        </p:nvSpPr>
        <p:spPr>
          <a:xfrm>
            <a:off x="4737532" y="3302730"/>
            <a:ext cx="384047" cy="307777"/>
          </a:xfrm>
        </p:spPr>
        <p:txBody>
          <a:bodyPr/>
          <a:lstStyle/>
          <a:p>
            <a:r>
              <a:rPr lang="es-ES" dirty="0"/>
              <a:t>07</a:t>
            </a:r>
          </a:p>
        </p:txBody>
      </p:sp>
      <p:sp>
        <p:nvSpPr>
          <p:cNvPr id="78" name="22 Marcador de texto">
            <a:extLst>
              <a:ext uri="{FF2B5EF4-FFF2-40B4-BE49-F238E27FC236}">
                <a16:creationId xmlns:a16="http://schemas.microsoft.com/office/drawing/2014/main" id="{7F905894-FD0F-45BE-B00C-64D929E9D1DF}"/>
              </a:ext>
            </a:extLst>
          </p:cNvPr>
          <p:cNvSpPr>
            <a:spLocks noGrp="1"/>
          </p:cNvSpPr>
          <p:nvPr>
            <p:ph type="body" sz="quarter" idx="68"/>
          </p:nvPr>
        </p:nvSpPr>
        <p:spPr>
          <a:xfrm>
            <a:off x="5118864" y="3302729"/>
            <a:ext cx="3621916" cy="303421"/>
          </a:xfrm>
        </p:spPr>
        <p:txBody>
          <a:bodyPr/>
          <a:lstStyle/>
          <a:p>
            <a:r>
              <a:rPr lang="es-ES" b="1" dirty="0"/>
              <a:t>HITOS Y RESULTADOS</a:t>
            </a:r>
          </a:p>
        </p:txBody>
      </p:sp>
      <p:sp>
        <p:nvSpPr>
          <p:cNvPr id="79" name="23 Marcador de texto">
            <a:extLst>
              <a:ext uri="{FF2B5EF4-FFF2-40B4-BE49-F238E27FC236}">
                <a16:creationId xmlns:a16="http://schemas.microsoft.com/office/drawing/2014/main" id="{4C2EDA6C-DD8A-4474-B79E-8280D8A34E8B}"/>
              </a:ext>
            </a:extLst>
          </p:cNvPr>
          <p:cNvSpPr>
            <a:spLocks noGrp="1"/>
          </p:cNvSpPr>
          <p:nvPr>
            <p:ph type="body" sz="quarter" idx="69"/>
          </p:nvPr>
        </p:nvSpPr>
        <p:spPr>
          <a:xfrm>
            <a:off x="4737532" y="3670390"/>
            <a:ext cx="384047" cy="307777"/>
          </a:xfrm>
        </p:spPr>
        <p:txBody>
          <a:bodyPr/>
          <a:lstStyle/>
          <a:p>
            <a:r>
              <a:rPr lang="es-ES" dirty="0"/>
              <a:t>08</a:t>
            </a:r>
          </a:p>
        </p:txBody>
      </p:sp>
      <p:sp>
        <p:nvSpPr>
          <p:cNvPr id="80" name="24 Marcador de texto">
            <a:extLst>
              <a:ext uri="{FF2B5EF4-FFF2-40B4-BE49-F238E27FC236}">
                <a16:creationId xmlns:a16="http://schemas.microsoft.com/office/drawing/2014/main" id="{9C39DC49-6272-4F16-9A00-9BA1D9F995B9}"/>
              </a:ext>
            </a:extLst>
          </p:cNvPr>
          <p:cNvSpPr>
            <a:spLocks noGrp="1"/>
          </p:cNvSpPr>
          <p:nvPr>
            <p:ph type="body" sz="quarter" idx="70"/>
          </p:nvPr>
        </p:nvSpPr>
        <p:spPr>
          <a:xfrm>
            <a:off x="5118864" y="3670389"/>
            <a:ext cx="3621916" cy="303421"/>
          </a:xfrm>
        </p:spPr>
        <p:txBody>
          <a:bodyPr/>
          <a:lstStyle/>
          <a:p>
            <a:r>
              <a:rPr lang="es-ES" b="1" dirty="0"/>
              <a:t>BENEFICIOS</a:t>
            </a:r>
          </a:p>
        </p:txBody>
      </p:sp>
      <p:sp>
        <p:nvSpPr>
          <p:cNvPr id="81" name="26 Marcador de texto">
            <a:extLst>
              <a:ext uri="{FF2B5EF4-FFF2-40B4-BE49-F238E27FC236}">
                <a16:creationId xmlns:a16="http://schemas.microsoft.com/office/drawing/2014/main" id="{022D2E8D-C4AC-4BAF-B191-ACF82B08F6D6}"/>
              </a:ext>
            </a:extLst>
          </p:cNvPr>
          <p:cNvSpPr>
            <a:spLocks noGrp="1"/>
          </p:cNvSpPr>
          <p:nvPr>
            <p:ph type="body" sz="quarter" idx="71"/>
          </p:nvPr>
        </p:nvSpPr>
        <p:spPr>
          <a:xfrm>
            <a:off x="4737532" y="4049103"/>
            <a:ext cx="384047" cy="307777"/>
          </a:xfrm>
        </p:spPr>
        <p:txBody>
          <a:bodyPr/>
          <a:lstStyle/>
          <a:p>
            <a:r>
              <a:rPr lang="es-ES" dirty="0"/>
              <a:t>09</a:t>
            </a:r>
          </a:p>
        </p:txBody>
      </p:sp>
      <p:sp>
        <p:nvSpPr>
          <p:cNvPr id="82" name="27 Marcador de texto">
            <a:extLst>
              <a:ext uri="{FF2B5EF4-FFF2-40B4-BE49-F238E27FC236}">
                <a16:creationId xmlns:a16="http://schemas.microsoft.com/office/drawing/2014/main" id="{62822C5C-2833-40EE-9FF8-FB6E9A95B08D}"/>
              </a:ext>
            </a:extLst>
          </p:cNvPr>
          <p:cNvSpPr>
            <a:spLocks noGrp="1"/>
          </p:cNvSpPr>
          <p:nvPr>
            <p:ph type="body" sz="quarter" idx="72"/>
          </p:nvPr>
        </p:nvSpPr>
        <p:spPr>
          <a:xfrm>
            <a:off x="5118864" y="4049102"/>
            <a:ext cx="3621916" cy="303421"/>
          </a:xfrm>
        </p:spPr>
        <p:txBody>
          <a:bodyPr/>
          <a:lstStyle/>
          <a:p>
            <a:r>
              <a:rPr lang="es-ES" b="1" dirty="0"/>
              <a:t>CONCLUSIONES</a:t>
            </a:r>
          </a:p>
        </p:txBody>
      </p:sp>
      <p:sp>
        <p:nvSpPr>
          <p:cNvPr id="2" name="Marcador de número de diapositiva 1">
            <a:extLst>
              <a:ext uri="{FF2B5EF4-FFF2-40B4-BE49-F238E27FC236}">
                <a16:creationId xmlns:a16="http://schemas.microsoft.com/office/drawing/2014/main" id="{E7851C94-2EAE-48A1-AB0C-5BE267FDF6A1}"/>
              </a:ext>
            </a:extLst>
          </p:cNvPr>
          <p:cNvSpPr>
            <a:spLocks noGrp="1"/>
          </p:cNvSpPr>
          <p:nvPr>
            <p:ph type="sldNum" sz="quarter" idx="4"/>
          </p:nvPr>
        </p:nvSpPr>
        <p:spPr>
          <a:prstGeom prst="rect">
            <a:avLst/>
          </a:prstGeom>
        </p:spPr>
        <p:txBody>
          <a:bodyPr/>
          <a:lstStyle/>
          <a:p>
            <a:fld id="{5482B5CA-E49D-6744-8292-DFBC6A05FD3C}" type="slidenum">
              <a:rPr lang="en-US" smtClean="0"/>
              <a:pPr/>
              <a:t>23</a:t>
            </a:fld>
            <a:endParaRPr lang="en-US" dirty="0"/>
          </a:p>
        </p:txBody>
      </p:sp>
      <p:sp>
        <p:nvSpPr>
          <p:cNvPr id="65" name="Text Placeholder 2">
            <a:extLst>
              <a:ext uri="{FF2B5EF4-FFF2-40B4-BE49-F238E27FC236}">
                <a16:creationId xmlns:a16="http://schemas.microsoft.com/office/drawing/2014/main" id="{92635EA4-4605-4998-8969-40E84541DE86}"/>
              </a:ext>
            </a:extLst>
          </p:cNvPr>
          <p:cNvSpPr>
            <a:spLocks noGrp="1"/>
          </p:cNvSpPr>
          <p:nvPr>
            <p:ph type="body" sz="quarter" idx="35"/>
          </p:nvPr>
        </p:nvSpPr>
        <p:spPr>
          <a:xfrm>
            <a:off x="446252" y="2924017"/>
            <a:ext cx="384047" cy="307777"/>
          </a:xfrm>
        </p:spPr>
        <p:txBody>
          <a:bodyPr/>
          <a:lstStyle/>
          <a:p>
            <a:r>
              <a:rPr lang="es-AR" dirty="0"/>
              <a:t>01</a:t>
            </a:r>
            <a:endParaRPr lang="x-none" dirty="0"/>
          </a:p>
        </p:txBody>
      </p:sp>
      <p:sp>
        <p:nvSpPr>
          <p:cNvPr id="83" name="26 Marcador de texto">
            <a:extLst>
              <a:ext uri="{FF2B5EF4-FFF2-40B4-BE49-F238E27FC236}">
                <a16:creationId xmlns:a16="http://schemas.microsoft.com/office/drawing/2014/main" id="{6440E37C-B54B-49C3-8697-5654CB9BACF8}"/>
              </a:ext>
            </a:extLst>
          </p:cNvPr>
          <p:cNvSpPr txBox="1">
            <a:spLocks/>
          </p:cNvSpPr>
          <p:nvPr/>
        </p:nvSpPr>
        <p:spPr>
          <a:xfrm>
            <a:off x="4737532" y="4428570"/>
            <a:ext cx="384047" cy="307777"/>
          </a:xfrm>
          <a:prstGeom prst="rect">
            <a:avLst/>
          </a:prstGeom>
          <a:solidFill>
            <a:srgbClr val="0451E4"/>
          </a:solidFill>
        </p:spPr>
        <p:txBody>
          <a:bodyPr wrap="square">
            <a:sp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400" b="1" kern="1200" baseline="0">
                <a:solidFill>
                  <a:schemeClr val="bg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t>10</a:t>
            </a:r>
          </a:p>
        </p:txBody>
      </p:sp>
      <p:sp>
        <p:nvSpPr>
          <p:cNvPr id="84" name="27 Marcador de texto">
            <a:extLst>
              <a:ext uri="{FF2B5EF4-FFF2-40B4-BE49-F238E27FC236}">
                <a16:creationId xmlns:a16="http://schemas.microsoft.com/office/drawing/2014/main" id="{BAE71690-8054-4D6D-988D-00EF02F8099D}"/>
              </a:ext>
            </a:extLst>
          </p:cNvPr>
          <p:cNvSpPr txBox="1">
            <a:spLocks/>
          </p:cNvSpPr>
          <p:nvPr/>
        </p:nvSpPr>
        <p:spPr>
          <a:xfrm>
            <a:off x="5118864" y="4428569"/>
            <a:ext cx="3621916" cy="303421"/>
          </a:xfrm>
          <a:prstGeom prst="rect">
            <a:avLst/>
          </a:prstGeom>
          <a:solidFill>
            <a:schemeClr val="bg1"/>
          </a:solidFill>
        </p:spPr>
        <p:txBody>
          <a:bodyPr wrap="square" anchor="ctr" anchorCtr="0">
            <a:no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100" b="0"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b="1" dirty="0"/>
              <a:t>PASOS A SEGUIR</a:t>
            </a:r>
          </a:p>
        </p:txBody>
      </p:sp>
      <p:sp>
        <p:nvSpPr>
          <p:cNvPr id="26" name="Rectángulo 25">
            <a:extLst>
              <a:ext uri="{FF2B5EF4-FFF2-40B4-BE49-F238E27FC236}">
                <a16:creationId xmlns:a16="http://schemas.microsoft.com/office/drawing/2014/main" id="{48A6CEEE-0E52-47D4-9DDE-D25DA18D888E}"/>
              </a:ext>
            </a:extLst>
          </p:cNvPr>
          <p:cNvSpPr/>
          <p:nvPr/>
        </p:nvSpPr>
        <p:spPr>
          <a:xfrm>
            <a:off x="7578803" y="4791668"/>
            <a:ext cx="1512168" cy="267494"/>
          </a:xfrm>
          <a:prstGeom prst="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highlight>
                <a:srgbClr val="C0C0C0"/>
              </a:highlight>
            </a:endParaRPr>
          </a:p>
        </p:txBody>
      </p:sp>
      <p:sp>
        <p:nvSpPr>
          <p:cNvPr id="3" name="112 Marcador de texto">
            <a:extLst>
              <a:ext uri="{FF2B5EF4-FFF2-40B4-BE49-F238E27FC236}">
                <a16:creationId xmlns:a16="http://schemas.microsoft.com/office/drawing/2014/main" id="{0B50EEC8-AC24-4E5B-455C-A824B28AC084}"/>
              </a:ext>
            </a:extLst>
          </p:cNvPr>
          <p:cNvSpPr txBox="1">
            <a:spLocks/>
          </p:cNvSpPr>
          <p:nvPr/>
        </p:nvSpPr>
        <p:spPr>
          <a:xfrm>
            <a:off x="395936" y="2470691"/>
            <a:ext cx="7913687" cy="261937"/>
          </a:xfrm>
          <a:prstGeom prst="rect">
            <a:avLst/>
          </a:prstGeom>
        </p:spPr>
        <p:txBody>
          <a:bodyPr lIns="0"/>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a:t>ÍNDICE DE CONTENIDOS</a:t>
            </a:r>
            <a:endParaRPr lang="es-ES" dirty="0"/>
          </a:p>
        </p:txBody>
      </p:sp>
      <p:pic>
        <p:nvPicPr>
          <p:cNvPr id="4" name="Imagen 3">
            <a:extLst>
              <a:ext uri="{FF2B5EF4-FFF2-40B4-BE49-F238E27FC236}">
                <a16:creationId xmlns:a16="http://schemas.microsoft.com/office/drawing/2014/main" id="{4B0329E4-8F2D-5C25-1CE0-007D1C6C5BD7}"/>
              </a:ext>
            </a:extLst>
          </p:cNvPr>
          <p:cNvPicPr>
            <a:picLocks noChangeAspect="1"/>
          </p:cNvPicPr>
          <p:nvPr/>
        </p:nvPicPr>
        <p:blipFill>
          <a:blip r:embed="rId3"/>
          <a:stretch>
            <a:fillRect/>
          </a:stretch>
        </p:blipFill>
        <p:spPr>
          <a:xfrm>
            <a:off x="0" y="0"/>
            <a:ext cx="9144000" cy="630211"/>
          </a:xfrm>
          <a:prstGeom prst="rect">
            <a:avLst/>
          </a:prstGeom>
        </p:spPr>
      </p:pic>
      <p:pic>
        <p:nvPicPr>
          <p:cNvPr id="5" name="4 Marcador de posición de imagen"/>
          <p:cNvPicPr>
            <a:picLocks noGrp="1" noChangeAspect="1"/>
          </p:cNvPicPr>
          <p:nvPr>
            <p:ph type="pic" sz="quarter" idx="34"/>
          </p:nvPr>
        </p:nvPicPr>
        <p:blipFill rotWithShape="1">
          <a:blip r:embed="rId4">
            <a:extLst>
              <a:ext uri="{28A0092B-C50C-407E-A947-70E740481C1C}">
                <a14:useLocalDpi xmlns:a14="http://schemas.microsoft.com/office/drawing/2010/main" val="0"/>
              </a:ext>
            </a:extLst>
          </a:blip>
          <a:srcRect t="55090" b="8612"/>
          <a:stretch/>
        </p:blipFill>
        <p:spPr>
          <a:xfrm>
            <a:off x="0" y="482445"/>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p:spPr>
      </p:pic>
      <p:grpSp>
        <p:nvGrpSpPr>
          <p:cNvPr id="6" name="169 Grupo">
            <a:extLst>
              <a:ext uri="{FF2B5EF4-FFF2-40B4-BE49-F238E27FC236}">
                <a16:creationId xmlns:a16="http://schemas.microsoft.com/office/drawing/2014/main" id="{035A8489-6C64-DC27-7A7F-2E324A8508B3}"/>
              </a:ext>
            </a:extLst>
          </p:cNvPr>
          <p:cNvGrpSpPr/>
          <p:nvPr/>
        </p:nvGrpSpPr>
        <p:grpSpPr>
          <a:xfrm>
            <a:off x="8340227" y="4885206"/>
            <a:ext cx="647958" cy="163750"/>
            <a:chOff x="363008" y="2848018"/>
            <a:chExt cx="958467" cy="237166"/>
          </a:xfrm>
          <a:solidFill>
            <a:srgbClr val="0451E4"/>
          </a:solidFill>
        </p:grpSpPr>
        <p:sp>
          <p:nvSpPr>
            <p:cNvPr id="7" name="Freeform 12">
              <a:extLst>
                <a:ext uri="{FF2B5EF4-FFF2-40B4-BE49-F238E27FC236}">
                  <a16:creationId xmlns:a16="http://schemas.microsoft.com/office/drawing/2014/main" id="{DD728009-51A1-BBEC-3E7B-35B8E230F39F}"/>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8" name="Freeform 14">
              <a:extLst>
                <a:ext uri="{FF2B5EF4-FFF2-40B4-BE49-F238E27FC236}">
                  <a16:creationId xmlns:a16="http://schemas.microsoft.com/office/drawing/2014/main" id="{0A189179-A287-86B8-D36F-D7CFC5E7254E}"/>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9" name="Freeform 17">
              <a:extLst>
                <a:ext uri="{FF2B5EF4-FFF2-40B4-BE49-F238E27FC236}">
                  <a16:creationId xmlns:a16="http://schemas.microsoft.com/office/drawing/2014/main" id="{05CA236C-F442-734C-943D-D4362C0A213F}"/>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spTree>
    <p:extLst>
      <p:ext uri="{BB962C8B-B14F-4D97-AF65-F5344CB8AC3E}">
        <p14:creationId xmlns:p14="http://schemas.microsoft.com/office/powerpoint/2010/main" val="107832113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Flecha: pentágono 21">
            <a:extLst>
              <a:ext uri="{FF2B5EF4-FFF2-40B4-BE49-F238E27FC236}">
                <a16:creationId xmlns:a16="http://schemas.microsoft.com/office/drawing/2014/main" id="{8BF70B0B-6C6F-42EC-9634-4EB9077C2CCF}"/>
              </a:ext>
            </a:extLst>
          </p:cNvPr>
          <p:cNvSpPr/>
          <p:nvPr/>
        </p:nvSpPr>
        <p:spPr>
          <a:xfrm rot="5400000">
            <a:off x="4719754" y="3193764"/>
            <a:ext cx="1585885" cy="1202432"/>
          </a:xfrm>
          <a:prstGeom prst="homePlate">
            <a:avLst/>
          </a:prstGeom>
          <a:solidFill>
            <a:schemeClr val="accent1"/>
          </a:solidFill>
          <a:ln>
            <a:solidFill>
              <a:schemeClr val="accent1"/>
            </a:solidFill>
          </a:ln>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solidFill>
                <a:schemeClr val="bg1"/>
              </a:solidFill>
            </a:endParaRPr>
          </a:p>
        </p:txBody>
      </p:sp>
      <p:sp>
        <p:nvSpPr>
          <p:cNvPr id="21" name="Flecha: pentágono 20">
            <a:extLst>
              <a:ext uri="{FF2B5EF4-FFF2-40B4-BE49-F238E27FC236}">
                <a16:creationId xmlns:a16="http://schemas.microsoft.com/office/drawing/2014/main" id="{90C8DEAE-6AA3-4701-83B7-D657FA9E828F}"/>
              </a:ext>
            </a:extLst>
          </p:cNvPr>
          <p:cNvSpPr/>
          <p:nvPr/>
        </p:nvSpPr>
        <p:spPr>
          <a:xfrm rot="5400000">
            <a:off x="1866928" y="3193763"/>
            <a:ext cx="1585885" cy="1202432"/>
          </a:xfrm>
          <a:prstGeom prst="homePlate">
            <a:avLst/>
          </a:prstGeom>
          <a:solidFill>
            <a:schemeClr val="accent1"/>
          </a:solidFill>
          <a:ln>
            <a:solidFill>
              <a:schemeClr val="accent1"/>
            </a:solidFill>
          </a:ln>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solidFill>
                <a:schemeClr val="bg1"/>
              </a:solidFill>
            </a:endParaRPr>
          </a:p>
        </p:txBody>
      </p:sp>
      <p:sp>
        <p:nvSpPr>
          <p:cNvPr id="20" name="Flecha: pentágono 19">
            <a:extLst>
              <a:ext uri="{FF2B5EF4-FFF2-40B4-BE49-F238E27FC236}">
                <a16:creationId xmlns:a16="http://schemas.microsoft.com/office/drawing/2014/main" id="{D67FFB5A-D37D-4EA2-9439-11178CA9EE06}"/>
              </a:ext>
            </a:extLst>
          </p:cNvPr>
          <p:cNvSpPr/>
          <p:nvPr/>
        </p:nvSpPr>
        <p:spPr>
          <a:xfrm rot="5400000">
            <a:off x="3280318" y="3194520"/>
            <a:ext cx="1585885" cy="1202432"/>
          </a:xfrm>
          <a:prstGeom prst="homePlate">
            <a:avLst/>
          </a:prstGeom>
          <a:solidFill>
            <a:schemeClr val="accent1"/>
          </a:solidFill>
          <a:ln>
            <a:solidFill>
              <a:schemeClr val="accent1"/>
            </a:solidFill>
          </a:ln>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solidFill>
                <a:schemeClr val="bg1"/>
              </a:solidFill>
            </a:endParaRPr>
          </a:p>
        </p:txBody>
      </p:sp>
      <p:sp>
        <p:nvSpPr>
          <p:cNvPr id="19" name="Flecha: pentágono 18">
            <a:extLst>
              <a:ext uri="{FF2B5EF4-FFF2-40B4-BE49-F238E27FC236}">
                <a16:creationId xmlns:a16="http://schemas.microsoft.com/office/drawing/2014/main" id="{63DB1286-EFA4-42E8-8A70-DEC6453DB16B}"/>
              </a:ext>
            </a:extLst>
          </p:cNvPr>
          <p:cNvSpPr/>
          <p:nvPr/>
        </p:nvSpPr>
        <p:spPr>
          <a:xfrm rot="5400000">
            <a:off x="414588" y="3194521"/>
            <a:ext cx="1585885" cy="1202432"/>
          </a:xfrm>
          <a:prstGeom prst="homePlate">
            <a:avLst/>
          </a:prstGeom>
          <a:solidFill>
            <a:schemeClr val="accent1"/>
          </a:solidFill>
          <a:ln>
            <a:solidFill>
              <a:schemeClr val="accent1"/>
            </a:solidFill>
          </a:ln>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solidFill>
                <a:schemeClr val="bg1"/>
              </a:solidFill>
            </a:endParaRPr>
          </a:p>
        </p:txBody>
      </p:sp>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24</a:t>
            </a:fld>
            <a:endParaRPr lang="en-US" dirty="0"/>
          </a:p>
        </p:txBody>
      </p:sp>
      <p:pic>
        <p:nvPicPr>
          <p:cNvPr id="5" name="Gráfico 4" descr="Gráfico de barras con relleno sólido">
            <a:extLst>
              <a:ext uri="{FF2B5EF4-FFF2-40B4-BE49-F238E27FC236}">
                <a16:creationId xmlns:a16="http://schemas.microsoft.com/office/drawing/2014/main" id="{92F219D2-D5FE-4A6D-BDD7-DDE90EBADC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5122" y="912079"/>
            <a:ext cx="914400" cy="914400"/>
          </a:xfrm>
          <a:prstGeom prst="rect">
            <a:avLst/>
          </a:prstGeom>
        </p:spPr>
      </p:pic>
      <p:graphicFrame>
        <p:nvGraphicFramePr>
          <p:cNvPr id="8" name="Diagrama 7">
            <a:extLst>
              <a:ext uri="{FF2B5EF4-FFF2-40B4-BE49-F238E27FC236}">
                <a16:creationId xmlns:a16="http://schemas.microsoft.com/office/drawing/2014/main" id="{35E41BAD-CB92-4FD7-B002-D16743ED132C}"/>
              </a:ext>
            </a:extLst>
          </p:cNvPr>
          <p:cNvGraphicFramePr/>
          <p:nvPr>
            <p:extLst>
              <p:ext uri="{D42A27DB-BD31-4B8C-83A1-F6EECF244321}">
                <p14:modId xmlns:p14="http://schemas.microsoft.com/office/powerpoint/2010/main" val="1268221464"/>
              </p:ext>
            </p:extLst>
          </p:nvPr>
        </p:nvGraphicFramePr>
        <p:xfrm>
          <a:off x="611560" y="948152"/>
          <a:ext cx="8299392" cy="21602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Flecha: pentágono 3">
            <a:extLst>
              <a:ext uri="{FF2B5EF4-FFF2-40B4-BE49-F238E27FC236}">
                <a16:creationId xmlns:a16="http://schemas.microsoft.com/office/drawing/2014/main" id="{E2224D08-EEF0-429E-832E-F8D472C81D3D}"/>
              </a:ext>
            </a:extLst>
          </p:cNvPr>
          <p:cNvSpPr/>
          <p:nvPr/>
        </p:nvSpPr>
        <p:spPr>
          <a:xfrm rot="5400000">
            <a:off x="7570852" y="3193764"/>
            <a:ext cx="1585885" cy="1202432"/>
          </a:xfrm>
          <a:prstGeom prst="homePlate">
            <a:avLst/>
          </a:prstGeom>
          <a:solidFill>
            <a:schemeClr val="accent1"/>
          </a:solidFill>
          <a:ln>
            <a:solidFill>
              <a:schemeClr val="accent1"/>
            </a:solidFill>
          </a:ln>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solidFill>
                <a:schemeClr val="bg1"/>
              </a:solidFill>
            </a:endParaRPr>
          </a:p>
        </p:txBody>
      </p:sp>
      <p:sp>
        <p:nvSpPr>
          <p:cNvPr id="13" name="Flecha: pentágono 12">
            <a:extLst>
              <a:ext uri="{FF2B5EF4-FFF2-40B4-BE49-F238E27FC236}">
                <a16:creationId xmlns:a16="http://schemas.microsoft.com/office/drawing/2014/main" id="{9394CC5F-2CA7-4CED-831B-8B920C5BE125}"/>
              </a:ext>
            </a:extLst>
          </p:cNvPr>
          <p:cNvSpPr/>
          <p:nvPr/>
        </p:nvSpPr>
        <p:spPr>
          <a:xfrm rot="5400000">
            <a:off x="6083607" y="3200015"/>
            <a:ext cx="1585885" cy="1189931"/>
          </a:xfrm>
          <a:prstGeom prst="homePlate">
            <a:avLst/>
          </a:prstGeom>
          <a:solidFill>
            <a:srgbClr val="848DAF"/>
          </a:solidFill>
          <a:ln>
            <a:solidFill>
              <a:srgbClr val="838DAF"/>
            </a:solidFill>
          </a:ln>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solidFill>
                <a:schemeClr val="bg1"/>
              </a:solidFill>
            </a:endParaRPr>
          </a:p>
        </p:txBody>
      </p:sp>
      <p:sp>
        <p:nvSpPr>
          <p:cNvPr id="7" name="CuadroTexto 6">
            <a:extLst>
              <a:ext uri="{FF2B5EF4-FFF2-40B4-BE49-F238E27FC236}">
                <a16:creationId xmlns:a16="http://schemas.microsoft.com/office/drawing/2014/main" id="{117BB053-4C51-4E44-B36C-D8BE842CC35D}"/>
              </a:ext>
            </a:extLst>
          </p:cNvPr>
          <p:cNvSpPr txBox="1"/>
          <p:nvPr/>
        </p:nvSpPr>
        <p:spPr>
          <a:xfrm>
            <a:off x="7798397" y="3143708"/>
            <a:ext cx="1081387" cy="1023357"/>
          </a:xfrm>
          <a:prstGeom prst="rect">
            <a:avLst/>
          </a:prstGeom>
          <a:noFill/>
        </p:spPr>
        <p:txBody>
          <a:bodyPr wrap="square" rtlCol="0">
            <a:spAutoFit/>
          </a:bodyPr>
          <a:lstStyle/>
          <a:p>
            <a:pPr algn="ctr"/>
            <a:r>
              <a:rPr lang="es-AR" sz="1000" dirty="0">
                <a:solidFill>
                  <a:schemeClr val="bg1"/>
                </a:solidFill>
              </a:rPr>
              <a:t>PCP</a:t>
            </a:r>
          </a:p>
          <a:p>
            <a:pPr algn="ctr"/>
            <a:endParaRPr lang="es-AR" sz="1000" dirty="0">
              <a:solidFill>
                <a:schemeClr val="bg1"/>
              </a:solidFill>
            </a:endParaRPr>
          </a:p>
          <a:p>
            <a:pPr algn="ctr"/>
            <a:r>
              <a:rPr lang="es-AR" sz="1000" dirty="0">
                <a:solidFill>
                  <a:schemeClr val="bg1"/>
                </a:solidFill>
              </a:rPr>
              <a:t>GOR 10 </a:t>
            </a:r>
            <a:r>
              <a:rPr lang="es-AR"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t>
            </a:r>
            <a:r>
              <a:rPr lang="es-AR" sz="105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a:t>
            </a:r>
            <a:r>
              <a:rPr lang="es-AR"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t>
            </a:r>
            <a:r>
              <a:rPr lang="es-AR" sz="105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  </a:t>
            </a:r>
          </a:p>
          <a:p>
            <a:pPr algn="ctr"/>
            <a:endParaRPr lang="es-AR" sz="1000" dirty="0">
              <a:solidFill>
                <a:schemeClr val="bg1"/>
              </a:solidFill>
            </a:endParaRPr>
          </a:p>
          <a:p>
            <a:pPr algn="ctr"/>
            <a:r>
              <a:rPr lang="es-AR" sz="1000" dirty="0">
                <a:solidFill>
                  <a:schemeClr val="bg1"/>
                </a:solidFill>
              </a:rPr>
              <a:t>Prof. 650 m </a:t>
            </a:r>
          </a:p>
          <a:p>
            <a:pPr algn="ctr"/>
            <a:endParaRPr lang="es-AR" sz="1000" dirty="0">
              <a:solidFill>
                <a:schemeClr val="bg1"/>
              </a:solidFill>
            </a:endParaRPr>
          </a:p>
        </p:txBody>
      </p:sp>
      <p:sp>
        <p:nvSpPr>
          <p:cNvPr id="14" name="CuadroTexto 13">
            <a:extLst>
              <a:ext uri="{FF2B5EF4-FFF2-40B4-BE49-F238E27FC236}">
                <a16:creationId xmlns:a16="http://schemas.microsoft.com/office/drawing/2014/main" id="{3193BF42-1E22-4DCC-A71E-5784941CEF7C}"/>
              </a:ext>
            </a:extLst>
          </p:cNvPr>
          <p:cNvSpPr txBox="1"/>
          <p:nvPr/>
        </p:nvSpPr>
        <p:spPr>
          <a:xfrm>
            <a:off x="594398" y="3139366"/>
            <a:ext cx="1205309" cy="1084912"/>
          </a:xfrm>
          <a:prstGeom prst="rect">
            <a:avLst/>
          </a:prstGeom>
          <a:noFill/>
        </p:spPr>
        <p:txBody>
          <a:bodyPr wrap="square" rtlCol="0">
            <a:spAutoFit/>
          </a:bodyPr>
          <a:lstStyle/>
          <a:p>
            <a:pPr algn="ctr"/>
            <a:r>
              <a:rPr lang="es-AR" sz="1000" dirty="0">
                <a:solidFill>
                  <a:schemeClr val="bg1"/>
                </a:solidFill>
              </a:rPr>
              <a:t>BES</a:t>
            </a:r>
          </a:p>
          <a:p>
            <a:pPr algn="ctr"/>
            <a:endParaRPr lang="es-AR" sz="1000" dirty="0">
              <a:solidFill>
                <a:schemeClr val="bg1"/>
              </a:solidFill>
            </a:endParaRPr>
          </a:p>
          <a:p>
            <a:pPr algn="ctr"/>
            <a:r>
              <a:rPr lang="es-AR" sz="1000" dirty="0">
                <a:solidFill>
                  <a:schemeClr val="bg1"/>
                </a:solidFill>
              </a:rPr>
              <a:t>GOR 1000 </a:t>
            </a:r>
            <a:r>
              <a:rPr lang="es-AR"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t>
            </a:r>
            <a:r>
              <a:rPr lang="es-AR" sz="105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a:t>
            </a:r>
            <a:r>
              <a:rPr lang="es-AR"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t>
            </a:r>
            <a:r>
              <a:rPr lang="es-AR" sz="105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a:t>
            </a:r>
          </a:p>
          <a:p>
            <a:pPr algn="ctr"/>
            <a:endParaRPr lang="es-AR" sz="1000" dirty="0">
              <a:solidFill>
                <a:schemeClr val="bg1"/>
              </a:solidFill>
            </a:endParaRPr>
          </a:p>
          <a:p>
            <a:pPr algn="ctr"/>
            <a:r>
              <a:rPr lang="es-AR" sz="1000" dirty="0">
                <a:solidFill>
                  <a:schemeClr val="bg1"/>
                </a:solidFill>
              </a:rPr>
              <a:t>Prof. 1850 m </a:t>
            </a:r>
          </a:p>
          <a:p>
            <a:pPr algn="ctr"/>
            <a:endParaRPr lang="es-AR" sz="105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AR" sz="1050"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CuadroTexto 14">
            <a:extLst>
              <a:ext uri="{FF2B5EF4-FFF2-40B4-BE49-F238E27FC236}">
                <a16:creationId xmlns:a16="http://schemas.microsoft.com/office/drawing/2014/main" id="{3FD9504A-7A54-4ADF-8ECD-D1FD563A35F7}"/>
              </a:ext>
            </a:extLst>
          </p:cNvPr>
          <p:cNvSpPr txBox="1"/>
          <p:nvPr/>
        </p:nvSpPr>
        <p:spPr>
          <a:xfrm>
            <a:off x="3530805" y="3108392"/>
            <a:ext cx="1081387" cy="1331134"/>
          </a:xfrm>
          <a:prstGeom prst="rect">
            <a:avLst/>
          </a:prstGeom>
          <a:noFill/>
        </p:spPr>
        <p:txBody>
          <a:bodyPr wrap="square" rtlCol="0">
            <a:spAutoFit/>
          </a:bodyPr>
          <a:lstStyle/>
          <a:p>
            <a:pPr algn="ctr"/>
            <a:r>
              <a:rPr lang="es-AR" sz="1000" dirty="0">
                <a:solidFill>
                  <a:schemeClr val="bg1"/>
                </a:solidFill>
              </a:rPr>
              <a:t>PCP</a:t>
            </a:r>
          </a:p>
          <a:p>
            <a:pPr algn="ctr"/>
            <a:endParaRPr lang="es-AR" sz="1000" dirty="0">
              <a:solidFill>
                <a:schemeClr val="bg1"/>
              </a:solidFill>
            </a:endParaRPr>
          </a:p>
          <a:p>
            <a:pPr algn="ctr"/>
            <a:r>
              <a:rPr lang="es-AR" sz="1000" dirty="0">
                <a:solidFill>
                  <a:schemeClr val="bg1"/>
                </a:solidFill>
              </a:rPr>
              <a:t>GOR 10 </a:t>
            </a:r>
            <a:r>
              <a:rPr lang="es-AR"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t>
            </a:r>
            <a:r>
              <a:rPr lang="es-AR" sz="105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a:t>
            </a:r>
            <a:r>
              <a:rPr lang="es-AR"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t>
            </a:r>
            <a:r>
              <a:rPr lang="es-AR" sz="105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  </a:t>
            </a:r>
          </a:p>
          <a:p>
            <a:pPr algn="ctr"/>
            <a:endParaRPr lang="es-AR" sz="1000" dirty="0">
              <a:solidFill>
                <a:schemeClr val="bg1"/>
              </a:solidFill>
            </a:endParaRPr>
          </a:p>
          <a:p>
            <a:pPr algn="ctr"/>
            <a:r>
              <a:rPr lang="es-AR" sz="1000" dirty="0">
                <a:solidFill>
                  <a:schemeClr val="bg1"/>
                </a:solidFill>
              </a:rPr>
              <a:t>WCUT 12% </a:t>
            </a:r>
          </a:p>
          <a:p>
            <a:pPr algn="ctr"/>
            <a:endParaRPr lang="es-AR" sz="1000" dirty="0">
              <a:solidFill>
                <a:schemeClr val="bg1"/>
              </a:solidFill>
            </a:endParaRPr>
          </a:p>
          <a:p>
            <a:pPr algn="ctr"/>
            <a:r>
              <a:rPr lang="es-AR" sz="1000" dirty="0">
                <a:solidFill>
                  <a:schemeClr val="bg1"/>
                </a:solidFill>
              </a:rPr>
              <a:t>Prof. 800 m </a:t>
            </a:r>
          </a:p>
          <a:p>
            <a:pPr algn="ctr"/>
            <a:endParaRPr lang="es-AR" sz="1000" dirty="0">
              <a:solidFill>
                <a:schemeClr val="bg1"/>
              </a:solidFill>
            </a:endParaRPr>
          </a:p>
        </p:txBody>
      </p:sp>
      <p:sp>
        <p:nvSpPr>
          <p:cNvPr id="16" name="CuadroTexto 15">
            <a:extLst>
              <a:ext uri="{FF2B5EF4-FFF2-40B4-BE49-F238E27FC236}">
                <a16:creationId xmlns:a16="http://schemas.microsoft.com/office/drawing/2014/main" id="{3A21431C-B8FF-4913-A37B-16928C322585}"/>
              </a:ext>
            </a:extLst>
          </p:cNvPr>
          <p:cNvSpPr txBox="1"/>
          <p:nvPr/>
        </p:nvSpPr>
        <p:spPr>
          <a:xfrm>
            <a:off x="2082723" y="3134103"/>
            <a:ext cx="1135640" cy="1023357"/>
          </a:xfrm>
          <a:prstGeom prst="rect">
            <a:avLst/>
          </a:prstGeom>
          <a:noFill/>
        </p:spPr>
        <p:txBody>
          <a:bodyPr wrap="square" rtlCol="0">
            <a:spAutoFit/>
          </a:bodyPr>
          <a:lstStyle/>
          <a:p>
            <a:pPr algn="ctr"/>
            <a:r>
              <a:rPr lang="es-AR" sz="1000" dirty="0">
                <a:solidFill>
                  <a:schemeClr val="bg1"/>
                </a:solidFill>
              </a:rPr>
              <a:t>PCP</a:t>
            </a:r>
          </a:p>
          <a:p>
            <a:pPr algn="ctr"/>
            <a:endParaRPr lang="es-AR" sz="1000" dirty="0">
              <a:solidFill>
                <a:schemeClr val="bg1"/>
              </a:solidFill>
            </a:endParaRPr>
          </a:p>
          <a:p>
            <a:pPr algn="ctr"/>
            <a:r>
              <a:rPr lang="es-AR" sz="1000" dirty="0">
                <a:solidFill>
                  <a:schemeClr val="bg1"/>
                </a:solidFill>
              </a:rPr>
              <a:t>GOR 400 </a:t>
            </a:r>
            <a:r>
              <a:rPr lang="es-AR"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t>
            </a:r>
            <a:r>
              <a:rPr lang="es-AR" sz="105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a:t>
            </a:r>
            <a:r>
              <a:rPr lang="es-AR"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t>
            </a:r>
            <a:r>
              <a:rPr lang="es-AR" sz="105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  </a:t>
            </a:r>
          </a:p>
          <a:p>
            <a:pPr algn="ctr"/>
            <a:endParaRPr lang="es-AR" sz="1000" dirty="0">
              <a:solidFill>
                <a:schemeClr val="bg1"/>
              </a:solidFill>
            </a:endParaRPr>
          </a:p>
          <a:p>
            <a:pPr algn="ctr"/>
            <a:r>
              <a:rPr lang="es-AR" sz="1000" dirty="0">
                <a:solidFill>
                  <a:schemeClr val="bg1"/>
                </a:solidFill>
              </a:rPr>
              <a:t>Prof. 750 m </a:t>
            </a:r>
          </a:p>
          <a:p>
            <a:pPr algn="ctr"/>
            <a:endParaRPr lang="es-AR" sz="1000" dirty="0">
              <a:solidFill>
                <a:schemeClr val="bg1"/>
              </a:solidFill>
            </a:endParaRPr>
          </a:p>
        </p:txBody>
      </p:sp>
      <p:sp>
        <p:nvSpPr>
          <p:cNvPr id="17" name="CuadroTexto 16">
            <a:extLst>
              <a:ext uri="{FF2B5EF4-FFF2-40B4-BE49-F238E27FC236}">
                <a16:creationId xmlns:a16="http://schemas.microsoft.com/office/drawing/2014/main" id="{D8D4D515-F39C-4B28-99A8-F16FBB992FFC}"/>
              </a:ext>
            </a:extLst>
          </p:cNvPr>
          <p:cNvSpPr txBox="1"/>
          <p:nvPr/>
        </p:nvSpPr>
        <p:spPr>
          <a:xfrm>
            <a:off x="4911480" y="3143709"/>
            <a:ext cx="1214371" cy="1331134"/>
          </a:xfrm>
          <a:prstGeom prst="rect">
            <a:avLst/>
          </a:prstGeom>
          <a:noFill/>
        </p:spPr>
        <p:txBody>
          <a:bodyPr wrap="square" rtlCol="0">
            <a:spAutoFit/>
          </a:bodyPr>
          <a:lstStyle/>
          <a:p>
            <a:pPr algn="ctr"/>
            <a:r>
              <a:rPr lang="es-AR" sz="1000" dirty="0">
                <a:solidFill>
                  <a:schemeClr val="bg1"/>
                </a:solidFill>
              </a:rPr>
              <a:t>PCP</a:t>
            </a:r>
          </a:p>
          <a:p>
            <a:pPr algn="ctr"/>
            <a:endParaRPr lang="es-AR" sz="1000" dirty="0">
              <a:solidFill>
                <a:schemeClr val="bg1"/>
              </a:solidFill>
            </a:endParaRPr>
          </a:p>
          <a:p>
            <a:pPr algn="ctr"/>
            <a:r>
              <a:rPr lang="es-AR" sz="1000" dirty="0">
                <a:solidFill>
                  <a:schemeClr val="bg1"/>
                </a:solidFill>
              </a:rPr>
              <a:t>GOR 50 </a:t>
            </a:r>
            <a:r>
              <a:rPr lang="es-AR"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t>
            </a:r>
            <a:r>
              <a:rPr lang="es-AR" sz="105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a:t>
            </a:r>
            <a:r>
              <a:rPr lang="es-AR"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t>
            </a:r>
            <a:r>
              <a:rPr lang="es-AR" sz="105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  </a:t>
            </a:r>
          </a:p>
          <a:p>
            <a:pPr algn="ctr"/>
            <a:endParaRPr lang="es-AR" sz="1000" dirty="0">
              <a:solidFill>
                <a:schemeClr val="bg1"/>
              </a:solidFill>
            </a:endParaRPr>
          </a:p>
          <a:p>
            <a:pPr algn="ctr"/>
            <a:r>
              <a:rPr lang="es-AR" sz="1000" dirty="0">
                <a:solidFill>
                  <a:schemeClr val="bg1"/>
                </a:solidFill>
              </a:rPr>
              <a:t>P Csg 0.2 kg/cm</a:t>
            </a:r>
            <a:r>
              <a:rPr lang="es-AR" sz="100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a:t>
            </a:r>
            <a:endParaRPr lang="es-AR" sz="1000" dirty="0">
              <a:solidFill>
                <a:schemeClr val="bg1"/>
              </a:solidFill>
            </a:endParaRPr>
          </a:p>
          <a:p>
            <a:pPr algn="ctr"/>
            <a:endParaRPr lang="es-AR" sz="1000" dirty="0">
              <a:solidFill>
                <a:schemeClr val="bg1"/>
              </a:solidFill>
            </a:endParaRPr>
          </a:p>
          <a:p>
            <a:pPr algn="ctr"/>
            <a:r>
              <a:rPr lang="es-AR" sz="1000" dirty="0">
                <a:solidFill>
                  <a:schemeClr val="bg1"/>
                </a:solidFill>
              </a:rPr>
              <a:t>Prof. 750 m </a:t>
            </a:r>
          </a:p>
          <a:p>
            <a:pPr algn="ctr"/>
            <a:endParaRPr lang="es-AR" sz="1000" dirty="0">
              <a:solidFill>
                <a:schemeClr val="bg1"/>
              </a:solidFill>
            </a:endParaRPr>
          </a:p>
        </p:txBody>
      </p:sp>
      <p:sp>
        <p:nvSpPr>
          <p:cNvPr id="18" name="CuadroTexto 17">
            <a:extLst>
              <a:ext uri="{FF2B5EF4-FFF2-40B4-BE49-F238E27FC236}">
                <a16:creationId xmlns:a16="http://schemas.microsoft.com/office/drawing/2014/main" id="{4C428921-3C2E-4678-AA16-263BF5C7915A}"/>
              </a:ext>
            </a:extLst>
          </p:cNvPr>
          <p:cNvSpPr txBox="1"/>
          <p:nvPr/>
        </p:nvSpPr>
        <p:spPr>
          <a:xfrm>
            <a:off x="6251899" y="3172251"/>
            <a:ext cx="1214371" cy="1331134"/>
          </a:xfrm>
          <a:prstGeom prst="rect">
            <a:avLst/>
          </a:prstGeom>
          <a:noFill/>
        </p:spPr>
        <p:txBody>
          <a:bodyPr wrap="square" rtlCol="0">
            <a:spAutoFit/>
          </a:bodyPr>
          <a:lstStyle/>
          <a:p>
            <a:pPr algn="ctr"/>
            <a:r>
              <a:rPr lang="es-AR" sz="1000" dirty="0">
                <a:solidFill>
                  <a:schemeClr val="bg1"/>
                </a:solidFill>
              </a:rPr>
              <a:t>PCP</a:t>
            </a:r>
          </a:p>
          <a:p>
            <a:pPr algn="ctr"/>
            <a:endParaRPr lang="es-AR" sz="1000" dirty="0">
              <a:solidFill>
                <a:schemeClr val="bg1"/>
              </a:solidFill>
            </a:endParaRPr>
          </a:p>
          <a:p>
            <a:pPr algn="ctr"/>
            <a:r>
              <a:rPr lang="es-AR" sz="1000" dirty="0">
                <a:solidFill>
                  <a:schemeClr val="bg1"/>
                </a:solidFill>
              </a:rPr>
              <a:t>GOR 50 </a:t>
            </a:r>
            <a:r>
              <a:rPr lang="es-AR"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t>
            </a:r>
            <a:r>
              <a:rPr lang="es-AR" sz="105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a:t>
            </a:r>
            <a:r>
              <a:rPr lang="es-AR"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t>
            </a:r>
            <a:r>
              <a:rPr lang="es-AR" sz="105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  </a:t>
            </a:r>
          </a:p>
          <a:p>
            <a:pPr algn="ctr"/>
            <a:endParaRPr lang="es-AR" sz="1000" dirty="0">
              <a:solidFill>
                <a:schemeClr val="bg1"/>
              </a:solidFill>
            </a:endParaRPr>
          </a:p>
          <a:p>
            <a:pPr algn="ctr"/>
            <a:r>
              <a:rPr lang="es-AR" sz="1000" dirty="0">
                <a:solidFill>
                  <a:schemeClr val="bg1"/>
                </a:solidFill>
              </a:rPr>
              <a:t>Prof. 780 m </a:t>
            </a:r>
          </a:p>
          <a:p>
            <a:pPr algn="ctr"/>
            <a:endParaRPr lang="es-AR" sz="1000" dirty="0">
              <a:solidFill>
                <a:schemeClr val="bg1"/>
              </a:solidFill>
            </a:endParaRPr>
          </a:p>
          <a:p>
            <a:pPr algn="ctr"/>
            <a:r>
              <a:rPr lang="es-AR" sz="1000" dirty="0">
                <a:solidFill>
                  <a:schemeClr val="bg1"/>
                </a:solidFill>
              </a:rPr>
              <a:t>PEM</a:t>
            </a:r>
          </a:p>
          <a:p>
            <a:pPr algn="ctr"/>
            <a:endParaRPr lang="es-AR" sz="1000" dirty="0">
              <a:solidFill>
                <a:schemeClr val="bg1"/>
              </a:solidFill>
            </a:endParaRPr>
          </a:p>
        </p:txBody>
      </p:sp>
      <p:sp>
        <p:nvSpPr>
          <p:cNvPr id="23" name="Rectángulo 22">
            <a:extLst>
              <a:ext uri="{FF2B5EF4-FFF2-40B4-BE49-F238E27FC236}">
                <a16:creationId xmlns:a16="http://schemas.microsoft.com/office/drawing/2014/main" id="{768E19DE-0CD0-462D-BE45-57D5AFDAC02F}"/>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9" name="169 Grupo">
            <a:extLst>
              <a:ext uri="{FF2B5EF4-FFF2-40B4-BE49-F238E27FC236}">
                <a16:creationId xmlns:a16="http://schemas.microsoft.com/office/drawing/2014/main" id="{D5D9C2FF-CFE5-9FEA-BD73-8A3F591B11A3}"/>
              </a:ext>
            </a:extLst>
          </p:cNvPr>
          <p:cNvGrpSpPr/>
          <p:nvPr/>
        </p:nvGrpSpPr>
        <p:grpSpPr>
          <a:xfrm>
            <a:off x="8340227" y="4885206"/>
            <a:ext cx="647958" cy="163750"/>
            <a:chOff x="363008" y="2848018"/>
            <a:chExt cx="958467" cy="237166"/>
          </a:xfrm>
          <a:solidFill>
            <a:srgbClr val="0451E4"/>
          </a:solidFill>
        </p:grpSpPr>
        <p:sp>
          <p:nvSpPr>
            <p:cNvPr id="10" name="Freeform 12">
              <a:extLst>
                <a:ext uri="{FF2B5EF4-FFF2-40B4-BE49-F238E27FC236}">
                  <a16:creationId xmlns:a16="http://schemas.microsoft.com/office/drawing/2014/main" id="{E4F0A484-6820-395D-869D-F7946CD0C2CB}"/>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1" name="Freeform 14">
              <a:extLst>
                <a:ext uri="{FF2B5EF4-FFF2-40B4-BE49-F238E27FC236}">
                  <a16:creationId xmlns:a16="http://schemas.microsoft.com/office/drawing/2014/main" id="{1010C4E2-3F1E-6B10-4B72-EEFE3CAEE85B}"/>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2" name="Freeform 17">
              <a:extLst>
                <a:ext uri="{FF2B5EF4-FFF2-40B4-BE49-F238E27FC236}">
                  <a16:creationId xmlns:a16="http://schemas.microsoft.com/office/drawing/2014/main" id="{9967054C-E02E-A8D6-6AA0-098E93D01913}"/>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sp>
        <p:nvSpPr>
          <p:cNvPr id="24" name="Text Placeholder 25">
            <a:extLst>
              <a:ext uri="{FF2B5EF4-FFF2-40B4-BE49-F238E27FC236}">
                <a16:creationId xmlns:a16="http://schemas.microsoft.com/office/drawing/2014/main" id="{D9DFA1A6-1940-5259-12E9-F798AF5653C6}"/>
              </a:ext>
            </a:extLst>
          </p:cNvPr>
          <p:cNvSpPr>
            <a:spLocks noGrp="1"/>
          </p:cNvSpPr>
          <p:nvPr>
            <p:ph type="body" sz="quarter" idx="57"/>
          </p:nvPr>
        </p:nvSpPr>
        <p:spPr>
          <a:xfrm>
            <a:off x="157655" y="697667"/>
            <a:ext cx="8807356" cy="288553"/>
          </a:xfrm>
        </p:spPr>
        <p:txBody>
          <a:bodyPr/>
          <a:lstStyle/>
          <a:p>
            <a:r>
              <a:rPr lang="es-AR" dirty="0"/>
              <a:t>HITOS Y RESULTADOS</a:t>
            </a:r>
          </a:p>
        </p:txBody>
      </p:sp>
      <p:pic>
        <p:nvPicPr>
          <p:cNvPr id="27" name="Imagen 26">
            <a:extLst>
              <a:ext uri="{FF2B5EF4-FFF2-40B4-BE49-F238E27FC236}">
                <a16:creationId xmlns:a16="http://schemas.microsoft.com/office/drawing/2014/main" id="{D21EC222-41A3-A831-8180-50323EE91316}"/>
              </a:ext>
            </a:extLst>
          </p:cNvPr>
          <p:cNvPicPr>
            <a:picLocks noChangeAspect="1"/>
          </p:cNvPicPr>
          <p:nvPr/>
        </p:nvPicPr>
        <p:blipFill>
          <a:blip r:embed="rId10"/>
          <a:stretch>
            <a:fillRect/>
          </a:stretch>
        </p:blipFill>
        <p:spPr>
          <a:xfrm>
            <a:off x="0" y="-20538"/>
            <a:ext cx="9144000" cy="630211"/>
          </a:xfrm>
          <a:prstGeom prst="rect">
            <a:avLst/>
          </a:prstGeom>
        </p:spPr>
      </p:pic>
    </p:spTree>
    <p:extLst>
      <p:ext uri="{BB962C8B-B14F-4D97-AF65-F5344CB8AC3E}">
        <p14:creationId xmlns:p14="http://schemas.microsoft.com/office/powerpoint/2010/main" val="1443465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25</a:t>
            </a:fld>
            <a:endParaRPr lang="en-US" dirty="0"/>
          </a:p>
        </p:txBody>
      </p:sp>
      <p:pic>
        <p:nvPicPr>
          <p:cNvPr id="5" name="Gráfico 4" descr="Insignia 1 con relleno sólido">
            <a:extLst>
              <a:ext uri="{FF2B5EF4-FFF2-40B4-BE49-F238E27FC236}">
                <a16:creationId xmlns:a16="http://schemas.microsoft.com/office/drawing/2014/main" id="{45E77841-B1EB-4048-BBCA-6A24DD35A8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224" y="1176873"/>
            <a:ext cx="540000" cy="540000"/>
          </a:xfrm>
          <a:prstGeom prst="rect">
            <a:avLst/>
          </a:prstGeom>
        </p:spPr>
      </p:pic>
      <p:sp>
        <p:nvSpPr>
          <p:cNvPr id="23" name="CuadroTexto 22">
            <a:extLst>
              <a:ext uri="{FF2B5EF4-FFF2-40B4-BE49-F238E27FC236}">
                <a16:creationId xmlns:a16="http://schemas.microsoft.com/office/drawing/2014/main" id="{2BC5F81D-529A-4E37-8234-911F08B0C26F}"/>
              </a:ext>
            </a:extLst>
          </p:cNvPr>
          <p:cNvSpPr txBox="1"/>
          <p:nvPr/>
        </p:nvSpPr>
        <p:spPr>
          <a:xfrm>
            <a:off x="971600" y="1144134"/>
            <a:ext cx="7719995" cy="584775"/>
          </a:xfrm>
          <a:prstGeom prst="rect">
            <a:avLst/>
          </a:prstGeom>
          <a:noFill/>
        </p:spPr>
        <p:txBody>
          <a:bodyPr wrap="square" rtlCol="0">
            <a:spAutoFit/>
          </a:bodyPr>
          <a:lstStyle/>
          <a:p>
            <a:r>
              <a:rPr lang="es-AR" sz="1600" dirty="0"/>
              <a:t>Conectar el Transductor en la entrecolumna del pozo y vincularlo a la Unidad de Adquisición.</a:t>
            </a:r>
          </a:p>
        </p:txBody>
      </p:sp>
      <p:sp>
        <p:nvSpPr>
          <p:cNvPr id="26" name="Rectángulo 25">
            <a:extLst>
              <a:ext uri="{FF2B5EF4-FFF2-40B4-BE49-F238E27FC236}">
                <a16:creationId xmlns:a16="http://schemas.microsoft.com/office/drawing/2014/main" id="{0492A649-B62C-4F68-A3F3-9F114EF0189F}"/>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pic>
        <p:nvPicPr>
          <p:cNvPr id="25" name="Imagen 24" descr="Muelle de madera a la orilla del mar&#10;&#10;Descripción generada automáticamente con confianza media">
            <a:extLst>
              <a:ext uri="{FF2B5EF4-FFF2-40B4-BE49-F238E27FC236}">
                <a16:creationId xmlns:a16="http://schemas.microsoft.com/office/drawing/2014/main" id="{DC235FA9-66BD-4EA6-8BED-C39D20151A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9358" r="428" b="17187"/>
          <a:stretch/>
        </p:blipFill>
        <p:spPr>
          <a:xfrm>
            <a:off x="837195" y="1834700"/>
            <a:ext cx="7533660" cy="3033362"/>
          </a:xfrm>
          <a:prstGeom prst="rect">
            <a:avLst/>
          </a:prstGeom>
        </p:spPr>
      </p:pic>
      <p:grpSp>
        <p:nvGrpSpPr>
          <p:cNvPr id="4" name="169 Grupo">
            <a:extLst>
              <a:ext uri="{FF2B5EF4-FFF2-40B4-BE49-F238E27FC236}">
                <a16:creationId xmlns:a16="http://schemas.microsoft.com/office/drawing/2014/main" id="{F29EA356-D14F-0605-7781-F665CD057254}"/>
              </a:ext>
            </a:extLst>
          </p:cNvPr>
          <p:cNvGrpSpPr/>
          <p:nvPr/>
        </p:nvGrpSpPr>
        <p:grpSpPr>
          <a:xfrm>
            <a:off x="8340227" y="4885206"/>
            <a:ext cx="647958" cy="163750"/>
            <a:chOff x="363008" y="2848018"/>
            <a:chExt cx="958467" cy="237166"/>
          </a:xfrm>
          <a:solidFill>
            <a:srgbClr val="0451E4"/>
          </a:solidFill>
        </p:grpSpPr>
        <p:sp>
          <p:nvSpPr>
            <p:cNvPr id="7" name="Freeform 12">
              <a:extLst>
                <a:ext uri="{FF2B5EF4-FFF2-40B4-BE49-F238E27FC236}">
                  <a16:creationId xmlns:a16="http://schemas.microsoft.com/office/drawing/2014/main" id="{18C5B25D-AB91-C223-50CE-61FC9E0E51A2}"/>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8" name="Freeform 14">
              <a:extLst>
                <a:ext uri="{FF2B5EF4-FFF2-40B4-BE49-F238E27FC236}">
                  <a16:creationId xmlns:a16="http://schemas.microsoft.com/office/drawing/2014/main" id="{2ADA68FE-F789-6492-7604-DB3E1B46E599}"/>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9" name="Freeform 17">
              <a:extLst>
                <a:ext uri="{FF2B5EF4-FFF2-40B4-BE49-F238E27FC236}">
                  <a16:creationId xmlns:a16="http://schemas.microsoft.com/office/drawing/2014/main" id="{5D1F9BDD-A924-6038-B161-1594BA353D8D}"/>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3" name="Imagen 12">
            <a:extLst>
              <a:ext uri="{FF2B5EF4-FFF2-40B4-BE49-F238E27FC236}">
                <a16:creationId xmlns:a16="http://schemas.microsoft.com/office/drawing/2014/main" id="{ACF1F56A-3C1E-13F7-12A4-B3530646F69E}"/>
              </a:ext>
            </a:extLst>
          </p:cNvPr>
          <p:cNvPicPr>
            <a:picLocks noChangeAspect="1"/>
          </p:cNvPicPr>
          <p:nvPr/>
        </p:nvPicPr>
        <p:blipFill>
          <a:blip r:embed="rId6"/>
          <a:stretch>
            <a:fillRect/>
          </a:stretch>
        </p:blipFill>
        <p:spPr>
          <a:xfrm>
            <a:off x="0" y="-20538"/>
            <a:ext cx="9144000" cy="630211"/>
          </a:xfrm>
          <a:prstGeom prst="rect">
            <a:avLst/>
          </a:prstGeom>
        </p:spPr>
      </p:pic>
      <p:sp>
        <p:nvSpPr>
          <p:cNvPr id="14" name="Text Placeholder 25">
            <a:extLst>
              <a:ext uri="{FF2B5EF4-FFF2-40B4-BE49-F238E27FC236}">
                <a16:creationId xmlns:a16="http://schemas.microsoft.com/office/drawing/2014/main" id="{366F55F6-E0C8-678F-E929-E3AA6C9A5A62}"/>
              </a:ext>
            </a:extLst>
          </p:cNvPr>
          <p:cNvSpPr txBox="1">
            <a:spLocks/>
          </p:cNvSpPr>
          <p:nvPr/>
        </p:nvSpPr>
        <p:spPr>
          <a:xfrm>
            <a:off x="157655" y="697667"/>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kern="1200">
                <a:solidFill>
                  <a:srgbClr val="0451E4"/>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a:t>HITOS Y RESULTADOS</a:t>
            </a:r>
            <a:endParaRPr lang="es-AR" dirty="0"/>
          </a:p>
        </p:txBody>
      </p:sp>
    </p:spTree>
    <p:extLst>
      <p:ext uri="{BB962C8B-B14F-4D97-AF65-F5344CB8AC3E}">
        <p14:creationId xmlns:p14="http://schemas.microsoft.com/office/powerpoint/2010/main" val="1006009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xfrm>
            <a:off x="99548" y="4731990"/>
            <a:ext cx="321652" cy="112729"/>
          </a:xfrm>
          <a:prstGeom prst="rect">
            <a:avLst/>
          </a:prstGeom>
        </p:spPr>
        <p:txBody>
          <a:bodyPr/>
          <a:lstStyle/>
          <a:p>
            <a:fld id="{5482B5CA-E49D-6744-8292-DFBC6A05FD3C}" type="slidenum">
              <a:rPr lang="en-US" smtClean="0"/>
              <a:pPr/>
              <a:t>26</a:t>
            </a:fld>
            <a:endParaRPr lang="en-US" dirty="0"/>
          </a:p>
        </p:txBody>
      </p:sp>
      <p:sp>
        <p:nvSpPr>
          <p:cNvPr id="6" name="Text Placeholder 25">
            <a:extLst>
              <a:ext uri="{FF2B5EF4-FFF2-40B4-BE49-F238E27FC236}">
                <a16:creationId xmlns:a16="http://schemas.microsoft.com/office/drawing/2014/main" id="{A996E018-CC5C-41B6-844E-6AEA16B8B5D0}"/>
              </a:ext>
            </a:extLst>
          </p:cNvPr>
          <p:cNvSpPr>
            <a:spLocks noGrp="1"/>
          </p:cNvSpPr>
          <p:nvPr>
            <p:ph type="body" sz="quarter" idx="57"/>
          </p:nvPr>
        </p:nvSpPr>
        <p:spPr>
          <a:xfrm>
            <a:off x="157655" y="665151"/>
            <a:ext cx="8807356" cy="288553"/>
          </a:xfrm>
        </p:spPr>
        <p:txBody>
          <a:bodyPr/>
          <a:lstStyle/>
          <a:p>
            <a:r>
              <a:rPr lang="es-ES" dirty="0"/>
              <a:t>PROCEDIMIENTO</a:t>
            </a:r>
          </a:p>
        </p:txBody>
      </p:sp>
      <p:pic>
        <p:nvPicPr>
          <p:cNvPr id="5" name="Gráfico 4" descr="Insignia 1 con relleno sólido">
            <a:extLst>
              <a:ext uri="{FF2B5EF4-FFF2-40B4-BE49-F238E27FC236}">
                <a16:creationId xmlns:a16="http://schemas.microsoft.com/office/drawing/2014/main" id="{45E77841-B1EB-4048-BBCA-6A24DD35A8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06272" y="876297"/>
            <a:ext cx="540000" cy="540000"/>
          </a:xfrm>
          <a:prstGeom prst="rect">
            <a:avLst/>
          </a:prstGeom>
        </p:spPr>
      </p:pic>
      <p:sp>
        <p:nvSpPr>
          <p:cNvPr id="23" name="CuadroTexto 22">
            <a:extLst>
              <a:ext uri="{FF2B5EF4-FFF2-40B4-BE49-F238E27FC236}">
                <a16:creationId xmlns:a16="http://schemas.microsoft.com/office/drawing/2014/main" id="{2BC5F81D-529A-4E37-8234-911F08B0C26F}"/>
              </a:ext>
            </a:extLst>
          </p:cNvPr>
          <p:cNvSpPr txBox="1"/>
          <p:nvPr/>
        </p:nvSpPr>
        <p:spPr>
          <a:xfrm>
            <a:off x="10404648" y="843558"/>
            <a:ext cx="7719995" cy="584775"/>
          </a:xfrm>
          <a:prstGeom prst="rect">
            <a:avLst/>
          </a:prstGeom>
          <a:noFill/>
        </p:spPr>
        <p:txBody>
          <a:bodyPr wrap="square" rtlCol="0">
            <a:spAutoFit/>
          </a:bodyPr>
          <a:lstStyle/>
          <a:p>
            <a:r>
              <a:rPr lang="es-AR" sz="1600" dirty="0"/>
              <a:t>Conectar el Transductor en la entrecolumna del pozo y vincularlo a la Unidad de Adquisición</a:t>
            </a:r>
          </a:p>
        </p:txBody>
      </p:sp>
      <p:pic>
        <p:nvPicPr>
          <p:cNvPr id="25" name="Imagen 24" descr="Muelle de madera a la orilla del mar&#10;&#10;Descripción generada automáticamente con confianza media">
            <a:extLst>
              <a:ext uri="{FF2B5EF4-FFF2-40B4-BE49-F238E27FC236}">
                <a16:creationId xmlns:a16="http://schemas.microsoft.com/office/drawing/2014/main" id="{DC235FA9-66BD-4EA6-8BED-C39D20151A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9358" r="428" b="17187"/>
          <a:stretch/>
        </p:blipFill>
        <p:spPr>
          <a:xfrm>
            <a:off x="10270243" y="1534124"/>
            <a:ext cx="7533660" cy="3033362"/>
          </a:xfrm>
          <a:prstGeom prst="rect">
            <a:avLst/>
          </a:prstGeom>
        </p:spPr>
      </p:pic>
      <p:pic>
        <p:nvPicPr>
          <p:cNvPr id="9" name="Gráfico 8" descr="Insignia con relleno sólido">
            <a:extLst>
              <a:ext uri="{FF2B5EF4-FFF2-40B4-BE49-F238E27FC236}">
                <a16:creationId xmlns:a16="http://schemas.microsoft.com/office/drawing/2014/main" id="{F78E7537-55FE-4775-B1A0-9A9F3294E3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548" y="1127166"/>
            <a:ext cx="540000" cy="540000"/>
          </a:xfrm>
          <a:prstGeom prst="rect">
            <a:avLst/>
          </a:prstGeom>
        </p:spPr>
      </p:pic>
      <p:sp>
        <p:nvSpPr>
          <p:cNvPr id="10" name="CuadroTexto 9">
            <a:extLst>
              <a:ext uri="{FF2B5EF4-FFF2-40B4-BE49-F238E27FC236}">
                <a16:creationId xmlns:a16="http://schemas.microsoft.com/office/drawing/2014/main" id="{B63CB326-B5DF-4B40-A396-CA4CC8EE4783}"/>
              </a:ext>
            </a:extLst>
          </p:cNvPr>
          <p:cNvSpPr txBox="1"/>
          <p:nvPr/>
        </p:nvSpPr>
        <p:spPr>
          <a:xfrm>
            <a:off x="930282" y="1207664"/>
            <a:ext cx="7719995" cy="338554"/>
          </a:xfrm>
          <a:prstGeom prst="rect">
            <a:avLst/>
          </a:prstGeom>
          <a:noFill/>
        </p:spPr>
        <p:txBody>
          <a:bodyPr wrap="square" rtlCol="0">
            <a:spAutoFit/>
          </a:bodyPr>
          <a:lstStyle/>
          <a:p>
            <a:r>
              <a:rPr lang="es-AR" sz="1600" dirty="0"/>
              <a:t>Se genera pulso electrónico y se detecta nivel:</a:t>
            </a:r>
          </a:p>
        </p:txBody>
      </p:sp>
      <p:pic>
        <p:nvPicPr>
          <p:cNvPr id="12" name="Imagen 11">
            <a:extLst>
              <a:ext uri="{FF2B5EF4-FFF2-40B4-BE49-F238E27FC236}">
                <a16:creationId xmlns:a16="http://schemas.microsoft.com/office/drawing/2014/main" id="{0AA54B47-F68D-48D3-802B-05C59CE9563E}"/>
              </a:ext>
            </a:extLst>
          </p:cNvPr>
          <p:cNvPicPr/>
          <p:nvPr/>
        </p:nvPicPr>
        <p:blipFill>
          <a:blip r:embed="rId8">
            <a:extLst>
              <a:ext uri="{28A0092B-C50C-407E-A947-70E740481C1C}">
                <a14:useLocalDpi xmlns:a14="http://schemas.microsoft.com/office/drawing/2010/main" val="0"/>
              </a:ext>
            </a:extLst>
          </a:blip>
          <a:stretch>
            <a:fillRect/>
          </a:stretch>
        </p:blipFill>
        <p:spPr>
          <a:xfrm>
            <a:off x="157654" y="1846159"/>
            <a:ext cx="5350449" cy="3147768"/>
          </a:xfrm>
          <a:prstGeom prst="rect">
            <a:avLst/>
          </a:prstGeom>
        </p:spPr>
      </p:pic>
      <p:pic>
        <p:nvPicPr>
          <p:cNvPr id="13" name="Imagen 12">
            <a:extLst>
              <a:ext uri="{FF2B5EF4-FFF2-40B4-BE49-F238E27FC236}">
                <a16:creationId xmlns:a16="http://schemas.microsoft.com/office/drawing/2014/main" id="{18ED34BF-FCFC-4A7A-9CEE-7EA35C43C85A}"/>
              </a:ext>
            </a:extLst>
          </p:cNvPr>
          <p:cNvPicPr/>
          <p:nvPr/>
        </p:nvPicPr>
        <p:blipFill>
          <a:blip r:embed="rId9">
            <a:extLst>
              <a:ext uri="{28A0092B-C50C-407E-A947-70E740481C1C}">
                <a14:useLocalDpi xmlns:a14="http://schemas.microsoft.com/office/drawing/2010/main" val="0"/>
              </a:ext>
            </a:extLst>
          </a:blip>
          <a:stretch>
            <a:fillRect/>
          </a:stretch>
        </p:blipFill>
        <p:spPr>
          <a:xfrm>
            <a:off x="4390035" y="1804936"/>
            <a:ext cx="4553312" cy="2603565"/>
          </a:xfrm>
          <a:prstGeom prst="rect">
            <a:avLst/>
          </a:prstGeom>
        </p:spPr>
      </p:pic>
      <p:sp>
        <p:nvSpPr>
          <p:cNvPr id="14" name="Rectángulo 13">
            <a:extLst>
              <a:ext uri="{FF2B5EF4-FFF2-40B4-BE49-F238E27FC236}">
                <a16:creationId xmlns:a16="http://schemas.microsoft.com/office/drawing/2014/main" id="{31E86672-FCEC-4B1F-B89A-D1D949FF4DF4}"/>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4" name="169 Grupo">
            <a:extLst>
              <a:ext uri="{FF2B5EF4-FFF2-40B4-BE49-F238E27FC236}">
                <a16:creationId xmlns:a16="http://schemas.microsoft.com/office/drawing/2014/main" id="{97A32BFB-DD0B-D458-70F3-19A7D41C948C}"/>
              </a:ext>
            </a:extLst>
          </p:cNvPr>
          <p:cNvGrpSpPr/>
          <p:nvPr/>
        </p:nvGrpSpPr>
        <p:grpSpPr>
          <a:xfrm>
            <a:off x="8340227" y="4885206"/>
            <a:ext cx="647958" cy="163750"/>
            <a:chOff x="363008" y="2848018"/>
            <a:chExt cx="958467" cy="237166"/>
          </a:xfrm>
          <a:solidFill>
            <a:srgbClr val="0451E4"/>
          </a:solidFill>
        </p:grpSpPr>
        <p:sp>
          <p:nvSpPr>
            <p:cNvPr id="7" name="Freeform 12">
              <a:extLst>
                <a:ext uri="{FF2B5EF4-FFF2-40B4-BE49-F238E27FC236}">
                  <a16:creationId xmlns:a16="http://schemas.microsoft.com/office/drawing/2014/main" id="{ECECAC47-C2B8-A861-538C-2B6CCDAC4C14}"/>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8" name="Freeform 14">
              <a:extLst>
                <a:ext uri="{FF2B5EF4-FFF2-40B4-BE49-F238E27FC236}">
                  <a16:creationId xmlns:a16="http://schemas.microsoft.com/office/drawing/2014/main" id="{4EA3BB03-C210-B338-4ED7-27E5F8F08838}"/>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5" name="Freeform 17">
              <a:extLst>
                <a:ext uri="{FF2B5EF4-FFF2-40B4-BE49-F238E27FC236}">
                  <a16:creationId xmlns:a16="http://schemas.microsoft.com/office/drawing/2014/main" id="{DE9A3B5D-348D-202F-CED1-20BBCC9490A9}"/>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8" name="Imagen 17">
            <a:extLst>
              <a:ext uri="{FF2B5EF4-FFF2-40B4-BE49-F238E27FC236}">
                <a16:creationId xmlns:a16="http://schemas.microsoft.com/office/drawing/2014/main" id="{0877D343-A0FB-FDB1-5E14-E8237C64FCCD}"/>
              </a:ext>
            </a:extLst>
          </p:cNvPr>
          <p:cNvPicPr>
            <a:picLocks noChangeAspect="1"/>
          </p:cNvPicPr>
          <p:nvPr/>
        </p:nvPicPr>
        <p:blipFill>
          <a:blip r:embed="rId10"/>
          <a:stretch>
            <a:fillRect/>
          </a:stretch>
        </p:blipFill>
        <p:spPr>
          <a:xfrm>
            <a:off x="0" y="-20538"/>
            <a:ext cx="9144000" cy="630211"/>
          </a:xfrm>
          <a:prstGeom prst="rect">
            <a:avLst/>
          </a:prstGeom>
        </p:spPr>
      </p:pic>
    </p:spTree>
    <p:extLst>
      <p:ext uri="{BB962C8B-B14F-4D97-AF65-F5344CB8AC3E}">
        <p14:creationId xmlns:p14="http://schemas.microsoft.com/office/powerpoint/2010/main" val="3153331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xfrm>
            <a:off x="99548" y="4731990"/>
            <a:ext cx="321652" cy="112729"/>
          </a:xfrm>
          <a:prstGeom prst="rect">
            <a:avLst/>
          </a:prstGeom>
        </p:spPr>
        <p:txBody>
          <a:bodyPr/>
          <a:lstStyle/>
          <a:p>
            <a:fld id="{5482B5CA-E49D-6744-8292-DFBC6A05FD3C}" type="slidenum">
              <a:rPr lang="en-US" smtClean="0"/>
              <a:pPr/>
              <a:t>27</a:t>
            </a:fld>
            <a:endParaRPr lang="en-US" dirty="0"/>
          </a:p>
        </p:txBody>
      </p:sp>
      <p:sp>
        <p:nvSpPr>
          <p:cNvPr id="6" name="Text Placeholder 25">
            <a:extLst>
              <a:ext uri="{FF2B5EF4-FFF2-40B4-BE49-F238E27FC236}">
                <a16:creationId xmlns:a16="http://schemas.microsoft.com/office/drawing/2014/main" id="{A996E018-CC5C-41B6-844E-6AEA16B8B5D0}"/>
              </a:ext>
            </a:extLst>
          </p:cNvPr>
          <p:cNvSpPr>
            <a:spLocks noGrp="1"/>
          </p:cNvSpPr>
          <p:nvPr>
            <p:ph type="body" sz="quarter" idx="57"/>
          </p:nvPr>
        </p:nvSpPr>
        <p:spPr>
          <a:xfrm>
            <a:off x="157655" y="665151"/>
            <a:ext cx="8807356" cy="288553"/>
          </a:xfrm>
        </p:spPr>
        <p:txBody>
          <a:bodyPr/>
          <a:lstStyle/>
          <a:p>
            <a:r>
              <a:rPr lang="es-ES" dirty="0"/>
              <a:t>PROCEDIMIENTO</a:t>
            </a:r>
          </a:p>
        </p:txBody>
      </p:sp>
      <p:pic>
        <p:nvPicPr>
          <p:cNvPr id="9" name="Gráfico 8" descr="Insignia con relleno sólido">
            <a:extLst>
              <a:ext uri="{FF2B5EF4-FFF2-40B4-BE49-F238E27FC236}">
                <a16:creationId xmlns:a16="http://schemas.microsoft.com/office/drawing/2014/main" id="{F78E7537-55FE-4775-B1A0-9A9F3294E3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548" y="1059582"/>
            <a:ext cx="540000" cy="540000"/>
          </a:xfrm>
          <a:prstGeom prst="rect">
            <a:avLst/>
          </a:prstGeom>
        </p:spPr>
      </p:pic>
      <p:sp>
        <p:nvSpPr>
          <p:cNvPr id="10" name="CuadroTexto 9">
            <a:extLst>
              <a:ext uri="{FF2B5EF4-FFF2-40B4-BE49-F238E27FC236}">
                <a16:creationId xmlns:a16="http://schemas.microsoft.com/office/drawing/2014/main" id="{B63CB326-B5DF-4B40-A396-CA4CC8EE4783}"/>
              </a:ext>
            </a:extLst>
          </p:cNvPr>
          <p:cNvSpPr txBox="1"/>
          <p:nvPr/>
        </p:nvSpPr>
        <p:spPr>
          <a:xfrm>
            <a:off x="930282" y="1140080"/>
            <a:ext cx="7719995" cy="338554"/>
          </a:xfrm>
          <a:prstGeom prst="rect">
            <a:avLst/>
          </a:prstGeom>
          <a:noFill/>
        </p:spPr>
        <p:txBody>
          <a:bodyPr wrap="square" rtlCol="0">
            <a:spAutoFit/>
          </a:bodyPr>
          <a:lstStyle/>
          <a:p>
            <a:r>
              <a:rPr lang="es-AR" sz="1600" dirty="0"/>
              <a:t>Se genera pulso electrónico y se detecta nivel:</a:t>
            </a:r>
          </a:p>
        </p:txBody>
      </p:sp>
      <p:pic>
        <p:nvPicPr>
          <p:cNvPr id="12" name="Imagen 11">
            <a:extLst>
              <a:ext uri="{FF2B5EF4-FFF2-40B4-BE49-F238E27FC236}">
                <a16:creationId xmlns:a16="http://schemas.microsoft.com/office/drawing/2014/main" id="{0AA54B47-F68D-48D3-802B-05C59CE9563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13596" y="1779912"/>
            <a:ext cx="2631677" cy="1445671"/>
          </a:xfrm>
          <a:prstGeom prst="rect">
            <a:avLst/>
          </a:prstGeom>
        </p:spPr>
      </p:pic>
      <p:sp>
        <p:nvSpPr>
          <p:cNvPr id="14" name="Rectángulo 13">
            <a:extLst>
              <a:ext uri="{FF2B5EF4-FFF2-40B4-BE49-F238E27FC236}">
                <a16:creationId xmlns:a16="http://schemas.microsoft.com/office/drawing/2014/main" id="{1E8721ED-8806-4A53-9E97-CA80D76F9ADC}"/>
              </a:ext>
            </a:extLst>
          </p:cNvPr>
          <p:cNvSpPr/>
          <p:nvPr/>
        </p:nvSpPr>
        <p:spPr>
          <a:xfrm>
            <a:off x="7578803" y="4876006"/>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AR" dirty="0"/>
              <a:t>1</a:t>
            </a:r>
          </a:p>
        </p:txBody>
      </p:sp>
      <p:pic>
        <p:nvPicPr>
          <p:cNvPr id="13" name="Imagen 12">
            <a:extLst>
              <a:ext uri="{FF2B5EF4-FFF2-40B4-BE49-F238E27FC236}">
                <a16:creationId xmlns:a16="http://schemas.microsoft.com/office/drawing/2014/main" id="{18ED34BF-FCFC-4A7A-9CEE-7EA35C43C85A}"/>
              </a:ext>
            </a:extLst>
          </p:cNvPr>
          <p:cNvPicPr/>
          <p:nvPr/>
        </p:nvPicPr>
        <p:blipFill>
          <a:blip r:embed="rId6">
            <a:extLst>
              <a:ext uri="{28A0092B-C50C-407E-A947-70E740481C1C}">
                <a14:useLocalDpi xmlns:a14="http://schemas.microsoft.com/office/drawing/2010/main" val="0"/>
              </a:ext>
            </a:extLst>
          </a:blip>
          <a:stretch>
            <a:fillRect/>
          </a:stretch>
        </p:blipFill>
        <p:spPr>
          <a:xfrm>
            <a:off x="2915816" y="1491630"/>
            <a:ext cx="5734445" cy="3405305"/>
          </a:xfrm>
          <a:prstGeom prst="rect">
            <a:avLst/>
          </a:prstGeom>
        </p:spPr>
      </p:pic>
      <p:cxnSp>
        <p:nvCxnSpPr>
          <p:cNvPr id="15" name="Conector recto 14">
            <a:extLst>
              <a:ext uri="{FF2B5EF4-FFF2-40B4-BE49-F238E27FC236}">
                <a16:creationId xmlns:a16="http://schemas.microsoft.com/office/drawing/2014/main" id="{0B2E5242-7B7F-449E-BEC6-46CC22565A76}"/>
              </a:ext>
            </a:extLst>
          </p:cNvPr>
          <p:cNvCxnSpPr>
            <a:cxnSpLocks/>
          </p:cNvCxnSpPr>
          <p:nvPr/>
        </p:nvCxnSpPr>
        <p:spPr>
          <a:xfrm>
            <a:off x="5508104" y="4842854"/>
            <a:ext cx="410712"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Conector recto 15">
            <a:extLst>
              <a:ext uri="{FF2B5EF4-FFF2-40B4-BE49-F238E27FC236}">
                <a16:creationId xmlns:a16="http://schemas.microsoft.com/office/drawing/2014/main" id="{038969BB-C6E9-40E6-BFAA-78ED51239C3E}"/>
              </a:ext>
            </a:extLst>
          </p:cNvPr>
          <p:cNvCxnSpPr>
            <a:cxnSpLocks/>
          </p:cNvCxnSpPr>
          <p:nvPr/>
        </p:nvCxnSpPr>
        <p:spPr>
          <a:xfrm>
            <a:off x="5508104" y="4789468"/>
            <a:ext cx="0" cy="123110"/>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Conector recto 16">
            <a:extLst>
              <a:ext uri="{FF2B5EF4-FFF2-40B4-BE49-F238E27FC236}">
                <a16:creationId xmlns:a16="http://schemas.microsoft.com/office/drawing/2014/main" id="{75487303-DB61-4A89-9BB8-E3EAF8D3F366}"/>
              </a:ext>
            </a:extLst>
          </p:cNvPr>
          <p:cNvCxnSpPr>
            <a:cxnSpLocks/>
          </p:cNvCxnSpPr>
          <p:nvPr/>
        </p:nvCxnSpPr>
        <p:spPr>
          <a:xfrm>
            <a:off x="5918816" y="4788015"/>
            <a:ext cx="0" cy="12311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Conector recto 17">
            <a:extLst>
              <a:ext uri="{FF2B5EF4-FFF2-40B4-BE49-F238E27FC236}">
                <a16:creationId xmlns:a16="http://schemas.microsoft.com/office/drawing/2014/main" id="{67C97BBF-3E2E-4A8E-9709-4617686244E0}"/>
              </a:ext>
            </a:extLst>
          </p:cNvPr>
          <p:cNvCxnSpPr>
            <a:cxnSpLocks/>
          </p:cNvCxnSpPr>
          <p:nvPr/>
        </p:nvCxnSpPr>
        <p:spPr>
          <a:xfrm>
            <a:off x="5724128" y="4759375"/>
            <a:ext cx="0" cy="83479"/>
          </a:xfrm>
          <a:prstGeom prst="line">
            <a:avLst/>
          </a:prstGeom>
          <a:ln w="19050"/>
        </p:spPr>
        <p:style>
          <a:lnRef idx="1">
            <a:schemeClr val="dk1"/>
          </a:lnRef>
          <a:fillRef idx="0">
            <a:schemeClr val="dk1"/>
          </a:fillRef>
          <a:effectRef idx="0">
            <a:schemeClr val="dk1"/>
          </a:effectRef>
          <a:fontRef idx="minor">
            <a:schemeClr val="tx1"/>
          </a:fontRef>
        </p:style>
      </p:cxnSp>
      <p:sp>
        <p:nvSpPr>
          <p:cNvPr id="7" name="Flecha: a la derecha 6">
            <a:extLst>
              <a:ext uri="{FF2B5EF4-FFF2-40B4-BE49-F238E27FC236}">
                <a16:creationId xmlns:a16="http://schemas.microsoft.com/office/drawing/2014/main" id="{E614BFF4-2ADD-403F-BCBC-90C3A1409C14}"/>
              </a:ext>
            </a:extLst>
          </p:cNvPr>
          <p:cNvSpPr/>
          <p:nvPr/>
        </p:nvSpPr>
        <p:spPr>
          <a:xfrm>
            <a:off x="3707904" y="3698895"/>
            <a:ext cx="504056" cy="139950"/>
          </a:xfrm>
          <a:prstGeom prst="rightArrow">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s-AR" dirty="0"/>
          </a:p>
        </p:txBody>
      </p:sp>
      <p:sp>
        <p:nvSpPr>
          <p:cNvPr id="20" name="Flecha: a la derecha 19">
            <a:extLst>
              <a:ext uri="{FF2B5EF4-FFF2-40B4-BE49-F238E27FC236}">
                <a16:creationId xmlns:a16="http://schemas.microsoft.com/office/drawing/2014/main" id="{1548D9BD-2416-4FF5-A451-693AE7BAC21A}"/>
              </a:ext>
            </a:extLst>
          </p:cNvPr>
          <p:cNvSpPr/>
          <p:nvPr/>
        </p:nvSpPr>
        <p:spPr>
          <a:xfrm>
            <a:off x="3705721" y="4009145"/>
            <a:ext cx="504056" cy="139950"/>
          </a:xfrm>
          <a:prstGeom prst="rightArrow">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s-AR" dirty="0"/>
          </a:p>
        </p:txBody>
      </p:sp>
      <p:sp>
        <p:nvSpPr>
          <p:cNvPr id="21" name="Flecha: a la derecha 20">
            <a:extLst>
              <a:ext uri="{FF2B5EF4-FFF2-40B4-BE49-F238E27FC236}">
                <a16:creationId xmlns:a16="http://schemas.microsoft.com/office/drawing/2014/main" id="{85099D57-8B93-495F-A0C3-05903DEC506A}"/>
              </a:ext>
            </a:extLst>
          </p:cNvPr>
          <p:cNvSpPr/>
          <p:nvPr/>
        </p:nvSpPr>
        <p:spPr>
          <a:xfrm>
            <a:off x="3707904" y="4297915"/>
            <a:ext cx="504056" cy="139950"/>
          </a:xfrm>
          <a:prstGeom prst="rightArrow">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s-AR" dirty="0"/>
          </a:p>
        </p:txBody>
      </p:sp>
      <p:grpSp>
        <p:nvGrpSpPr>
          <p:cNvPr id="4" name="169 Grupo">
            <a:extLst>
              <a:ext uri="{FF2B5EF4-FFF2-40B4-BE49-F238E27FC236}">
                <a16:creationId xmlns:a16="http://schemas.microsoft.com/office/drawing/2014/main" id="{22DA3A36-D5A8-E026-731B-432C87BDC281}"/>
              </a:ext>
            </a:extLst>
          </p:cNvPr>
          <p:cNvGrpSpPr/>
          <p:nvPr/>
        </p:nvGrpSpPr>
        <p:grpSpPr>
          <a:xfrm>
            <a:off x="8340227" y="4928280"/>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7B17FBE9-6737-4A9B-D9B3-11AAD63E3BE8}"/>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8" name="Freeform 14">
              <a:extLst>
                <a:ext uri="{FF2B5EF4-FFF2-40B4-BE49-F238E27FC236}">
                  <a16:creationId xmlns:a16="http://schemas.microsoft.com/office/drawing/2014/main" id="{1E8C14A0-D11D-E15A-2850-136971BD8DEC}"/>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9" name="Freeform 17">
              <a:extLst>
                <a:ext uri="{FF2B5EF4-FFF2-40B4-BE49-F238E27FC236}">
                  <a16:creationId xmlns:a16="http://schemas.microsoft.com/office/drawing/2014/main" id="{CAD38765-257E-1327-58CE-F54FC9652D0D}"/>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24" name="Imagen 23">
            <a:extLst>
              <a:ext uri="{FF2B5EF4-FFF2-40B4-BE49-F238E27FC236}">
                <a16:creationId xmlns:a16="http://schemas.microsoft.com/office/drawing/2014/main" id="{ACE91918-0516-1510-48A0-14054829B2F6}"/>
              </a:ext>
            </a:extLst>
          </p:cNvPr>
          <p:cNvPicPr>
            <a:picLocks noChangeAspect="1"/>
          </p:cNvPicPr>
          <p:nvPr/>
        </p:nvPicPr>
        <p:blipFill>
          <a:blip r:embed="rId7"/>
          <a:stretch>
            <a:fillRect/>
          </a:stretch>
        </p:blipFill>
        <p:spPr>
          <a:xfrm>
            <a:off x="0" y="-20538"/>
            <a:ext cx="9144000" cy="630211"/>
          </a:xfrm>
          <a:prstGeom prst="rect">
            <a:avLst/>
          </a:prstGeom>
        </p:spPr>
      </p:pic>
    </p:spTree>
    <p:extLst>
      <p:ext uri="{BB962C8B-B14F-4D97-AF65-F5344CB8AC3E}">
        <p14:creationId xmlns:p14="http://schemas.microsoft.com/office/powerpoint/2010/main" val="2421193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xfrm>
            <a:off x="99548" y="4731990"/>
            <a:ext cx="321652" cy="112729"/>
          </a:xfrm>
          <a:prstGeom prst="rect">
            <a:avLst/>
          </a:prstGeom>
        </p:spPr>
        <p:txBody>
          <a:bodyPr/>
          <a:lstStyle/>
          <a:p>
            <a:fld id="{5482B5CA-E49D-6744-8292-DFBC6A05FD3C}" type="slidenum">
              <a:rPr lang="en-US" smtClean="0"/>
              <a:pPr/>
              <a:t>28</a:t>
            </a:fld>
            <a:endParaRPr lang="en-US" dirty="0"/>
          </a:p>
        </p:txBody>
      </p:sp>
      <p:sp>
        <p:nvSpPr>
          <p:cNvPr id="6" name="Text Placeholder 25">
            <a:extLst>
              <a:ext uri="{FF2B5EF4-FFF2-40B4-BE49-F238E27FC236}">
                <a16:creationId xmlns:a16="http://schemas.microsoft.com/office/drawing/2014/main" id="{A996E018-CC5C-41B6-844E-6AEA16B8B5D0}"/>
              </a:ext>
            </a:extLst>
          </p:cNvPr>
          <p:cNvSpPr>
            <a:spLocks noGrp="1"/>
          </p:cNvSpPr>
          <p:nvPr>
            <p:ph type="body" sz="quarter" idx="57"/>
          </p:nvPr>
        </p:nvSpPr>
        <p:spPr>
          <a:xfrm>
            <a:off x="157655" y="665151"/>
            <a:ext cx="8807356" cy="288553"/>
          </a:xfrm>
        </p:spPr>
        <p:txBody>
          <a:bodyPr/>
          <a:lstStyle/>
          <a:p>
            <a:r>
              <a:rPr lang="es-ES" dirty="0"/>
              <a:t>PROCEDIMIENTO</a:t>
            </a:r>
          </a:p>
        </p:txBody>
      </p:sp>
      <p:sp>
        <p:nvSpPr>
          <p:cNvPr id="10" name="CuadroTexto 9">
            <a:extLst>
              <a:ext uri="{FF2B5EF4-FFF2-40B4-BE49-F238E27FC236}">
                <a16:creationId xmlns:a16="http://schemas.microsoft.com/office/drawing/2014/main" id="{B63CB326-B5DF-4B40-A396-CA4CC8EE4783}"/>
              </a:ext>
            </a:extLst>
          </p:cNvPr>
          <p:cNvSpPr txBox="1"/>
          <p:nvPr/>
        </p:nvSpPr>
        <p:spPr>
          <a:xfrm>
            <a:off x="899592" y="1106940"/>
            <a:ext cx="7719995" cy="338554"/>
          </a:xfrm>
          <a:prstGeom prst="rect">
            <a:avLst/>
          </a:prstGeom>
          <a:noFill/>
        </p:spPr>
        <p:txBody>
          <a:bodyPr wrap="square" rtlCol="0">
            <a:spAutoFit/>
          </a:bodyPr>
          <a:lstStyle/>
          <a:p>
            <a:r>
              <a:rPr lang="es-AR" sz="1600" dirty="0"/>
              <a:t>Se define velocidad del sonido:</a:t>
            </a:r>
          </a:p>
        </p:txBody>
      </p:sp>
      <p:pic>
        <p:nvPicPr>
          <p:cNvPr id="12" name="Imagen 11">
            <a:extLst>
              <a:ext uri="{FF2B5EF4-FFF2-40B4-BE49-F238E27FC236}">
                <a16:creationId xmlns:a16="http://schemas.microsoft.com/office/drawing/2014/main" id="{0AA54B47-F68D-48D3-802B-05C59CE9563E}"/>
              </a:ext>
            </a:extLst>
          </p:cNvPr>
          <p:cNvPicPr/>
          <p:nvPr/>
        </p:nvPicPr>
        <p:blipFill>
          <a:blip r:embed="rId3">
            <a:extLst>
              <a:ext uri="{28A0092B-C50C-407E-A947-70E740481C1C}">
                <a14:useLocalDpi xmlns:a14="http://schemas.microsoft.com/office/drawing/2010/main" val="0"/>
              </a:ext>
            </a:extLst>
          </a:blip>
          <a:stretch>
            <a:fillRect/>
          </a:stretch>
        </p:blipFill>
        <p:spPr>
          <a:xfrm>
            <a:off x="-5941168" y="2139702"/>
            <a:ext cx="5350449" cy="3147768"/>
          </a:xfrm>
          <a:prstGeom prst="rect">
            <a:avLst/>
          </a:prstGeom>
        </p:spPr>
      </p:pic>
      <p:pic>
        <p:nvPicPr>
          <p:cNvPr id="13" name="Imagen 12">
            <a:extLst>
              <a:ext uri="{FF2B5EF4-FFF2-40B4-BE49-F238E27FC236}">
                <a16:creationId xmlns:a16="http://schemas.microsoft.com/office/drawing/2014/main" id="{18ED34BF-FCFC-4A7A-9CEE-7EA35C43C85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32067" y="1800179"/>
            <a:ext cx="2755758" cy="1676156"/>
          </a:xfrm>
          <a:prstGeom prst="rect">
            <a:avLst/>
          </a:prstGeom>
        </p:spPr>
      </p:pic>
      <p:pic>
        <p:nvPicPr>
          <p:cNvPr id="15" name="Gráfico 14" descr="Insignia 3 con relleno sólido">
            <a:extLst>
              <a:ext uri="{FF2B5EF4-FFF2-40B4-BE49-F238E27FC236}">
                <a16:creationId xmlns:a16="http://schemas.microsoft.com/office/drawing/2014/main" id="{1A238F04-028E-40F8-8CB4-A951F6C14F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3723" y="1006217"/>
            <a:ext cx="540000" cy="540000"/>
          </a:xfrm>
          <a:prstGeom prst="rect">
            <a:avLst/>
          </a:prstGeom>
        </p:spPr>
      </p:pic>
      <p:sp>
        <p:nvSpPr>
          <p:cNvPr id="17" name="Rectángulo 16">
            <a:extLst>
              <a:ext uri="{FF2B5EF4-FFF2-40B4-BE49-F238E27FC236}">
                <a16:creationId xmlns:a16="http://schemas.microsoft.com/office/drawing/2014/main" id="{312A926A-2F7A-4C28-96A2-C663B2CC85DF}"/>
              </a:ext>
            </a:extLst>
          </p:cNvPr>
          <p:cNvSpPr/>
          <p:nvPr/>
        </p:nvSpPr>
        <p:spPr>
          <a:xfrm>
            <a:off x="7578803" y="4824536"/>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pic>
        <p:nvPicPr>
          <p:cNvPr id="14" name="Imagen 13" descr="Una captura de pantalla de una computadora&#10;&#10;Descripción generada automáticamente">
            <a:extLst>
              <a:ext uri="{FF2B5EF4-FFF2-40B4-BE49-F238E27FC236}">
                <a16:creationId xmlns:a16="http://schemas.microsoft.com/office/drawing/2014/main" id="{C3420DE0-71AB-C860-1B70-EFB3B46DE16B}"/>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059832" y="1419622"/>
            <a:ext cx="5984620" cy="3413261"/>
          </a:xfrm>
          <a:prstGeom prst="rect">
            <a:avLst/>
          </a:prstGeom>
        </p:spPr>
      </p:pic>
      <p:sp>
        <p:nvSpPr>
          <p:cNvPr id="16" name="Flecha: a la derecha 15">
            <a:extLst>
              <a:ext uri="{FF2B5EF4-FFF2-40B4-BE49-F238E27FC236}">
                <a16:creationId xmlns:a16="http://schemas.microsoft.com/office/drawing/2014/main" id="{61D01865-FAB3-47AD-B29D-376527B8B14C}"/>
              </a:ext>
            </a:extLst>
          </p:cNvPr>
          <p:cNvSpPr/>
          <p:nvPr/>
        </p:nvSpPr>
        <p:spPr>
          <a:xfrm>
            <a:off x="3306555" y="2239615"/>
            <a:ext cx="504056" cy="139950"/>
          </a:xfrm>
          <a:prstGeom prst="rightArrow">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s-AR" dirty="0"/>
          </a:p>
        </p:txBody>
      </p:sp>
      <p:sp>
        <p:nvSpPr>
          <p:cNvPr id="4" name="Elipse 3">
            <a:extLst>
              <a:ext uri="{FF2B5EF4-FFF2-40B4-BE49-F238E27FC236}">
                <a16:creationId xmlns:a16="http://schemas.microsoft.com/office/drawing/2014/main" id="{2DB975B7-E203-478A-8336-01EAEC7D1E60}"/>
              </a:ext>
            </a:extLst>
          </p:cNvPr>
          <p:cNvSpPr/>
          <p:nvPr/>
        </p:nvSpPr>
        <p:spPr>
          <a:xfrm>
            <a:off x="8274104" y="3509631"/>
            <a:ext cx="792088" cy="1152128"/>
          </a:xfrm>
          <a:prstGeom prst="ellipse">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AR" dirty="0"/>
          </a:p>
        </p:txBody>
      </p:sp>
      <p:grpSp>
        <p:nvGrpSpPr>
          <p:cNvPr id="5" name="169 Grupo">
            <a:extLst>
              <a:ext uri="{FF2B5EF4-FFF2-40B4-BE49-F238E27FC236}">
                <a16:creationId xmlns:a16="http://schemas.microsoft.com/office/drawing/2014/main" id="{1FE5E351-0FB5-14D8-EA7D-E0F2B4E2A032}"/>
              </a:ext>
            </a:extLst>
          </p:cNvPr>
          <p:cNvGrpSpPr/>
          <p:nvPr/>
        </p:nvGrpSpPr>
        <p:grpSpPr>
          <a:xfrm>
            <a:off x="8340227" y="4918074"/>
            <a:ext cx="647958" cy="163750"/>
            <a:chOff x="363008" y="2848018"/>
            <a:chExt cx="958467" cy="237166"/>
          </a:xfrm>
          <a:solidFill>
            <a:srgbClr val="0451E4"/>
          </a:solidFill>
        </p:grpSpPr>
        <p:sp>
          <p:nvSpPr>
            <p:cNvPr id="7" name="Freeform 12">
              <a:extLst>
                <a:ext uri="{FF2B5EF4-FFF2-40B4-BE49-F238E27FC236}">
                  <a16:creationId xmlns:a16="http://schemas.microsoft.com/office/drawing/2014/main" id="{4CCA959D-C7C0-0AC0-53C5-163FFCCB55DB}"/>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8" name="Freeform 14">
              <a:extLst>
                <a:ext uri="{FF2B5EF4-FFF2-40B4-BE49-F238E27FC236}">
                  <a16:creationId xmlns:a16="http://schemas.microsoft.com/office/drawing/2014/main" id="{EACA9CA0-D145-F871-D459-8540CF270745}"/>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9" name="Freeform 17">
              <a:extLst>
                <a:ext uri="{FF2B5EF4-FFF2-40B4-BE49-F238E27FC236}">
                  <a16:creationId xmlns:a16="http://schemas.microsoft.com/office/drawing/2014/main" id="{74F6DA28-D8F2-D1FD-F5BE-028BD217F488}"/>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20" name="Imagen 19">
            <a:extLst>
              <a:ext uri="{FF2B5EF4-FFF2-40B4-BE49-F238E27FC236}">
                <a16:creationId xmlns:a16="http://schemas.microsoft.com/office/drawing/2014/main" id="{6A6FAD48-E868-7D04-EDD5-7B3FFFF0144E}"/>
              </a:ext>
            </a:extLst>
          </p:cNvPr>
          <p:cNvPicPr>
            <a:picLocks noChangeAspect="1"/>
          </p:cNvPicPr>
          <p:nvPr/>
        </p:nvPicPr>
        <p:blipFill>
          <a:blip r:embed="rId8"/>
          <a:stretch>
            <a:fillRect/>
          </a:stretch>
        </p:blipFill>
        <p:spPr>
          <a:xfrm>
            <a:off x="0" y="-20538"/>
            <a:ext cx="9144000" cy="630211"/>
          </a:xfrm>
          <a:prstGeom prst="rect">
            <a:avLst/>
          </a:prstGeom>
        </p:spPr>
      </p:pic>
    </p:spTree>
    <p:extLst>
      <p:ext uri="{BB962C8B-B14F-4D97-AF65-F5344CB8AC3E}">
        <p14:creationId xmlns:p14="http://schemas.microsoft.com/office/powerpoint/2010/main" val="3138373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29</a:t>
            </a:fld>
            <a:endParaRPr lang="en-US" dirty="0"/>
          </a:p>
        </p:txBody>
      </p:sp>
      <p:sp>
        <p:nvSpPr>
          <p:cNvPr id="6" name="Text Placeholder 25">
            <a:extLst>
              <a:ext uri="{FF2B5EF4-FFF2-40B4-BE49-F238E27FC236}">
                <a16:creationId xmlns:a16="http://schemas.microsoft.com/office/drawing/2014/main" id="{A996E018-CC5C-41B6-844E-6AEA16B8B5D0}"/>
              </a:ext>
            </a:extLst>
          </p:cNvPr>
          <p:cNvSpPr>
            <a:spLocks noGrp="1"/>
          </p:cNvSpPr>
          <p:nvPr>
            <p:ph type="body" sz="quarter" idx="57"/>
          </p:nvPr>
        </p:nvSpPr>
        <p:spPr>
          <a:xfrm>
            <a:off x="157655" y="665151"/>
            <a:ext cx="8807356" cy="288553"/>
          </a:xfrm>
        </p:spPr>
        <p:txBody>
          <a:bodyPr/>
          <a:lstStyle/>
          <a:p>
            <a:r>
              <a:rPr lang="es-ES" dirty="0"/>
              <a:t>PROCEDIMIENTO</a:t>
            </a:r>
          </a:p>
        </p:txBody>
      </p:sp>
      <p:pic>
        <p:nvPicPr>
          <p:cNvPr id="16" name="Gráfico 15" descr="Insignia 4 con relleno sólido">
            <a:extLst>
              <a:ext uri="{FF2B5EF4-FFF2-40B4-BE49-F238E27FC236}">
                <a16:creationId xmlns:a16="http://schemas.microsoft.com/office/drawing/2014/main" id="{D914A88E-2083-4602-812E-E9314A94B6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2463" y="1080244"/>
            <a:ext cx="540000" cy="540000"/>
          </a:xfrm>
          <a:prstGeom prst="rect">
            <a:avLst/>
          </a:prstGeom>
        </p:spPr>
      </p:pic>
      <p:sp>
        <p:nvSpPr>
          <p:cNvPr id="21" name="CuadroTexto 20">
            <a:extLst>
              <a:ext uri="{FF2B5EF4-FFF2-40B4-BE49-F238E27FC236}">
                <a16:creationId xmlns:a16="http://schemas.microsoft.com/office/drawing/2014/main" id="{746E4165-6947-4801-9BBD-E8D856220EAE}"/>
              </a:ext>
            </a:extLst>
          </p:cNvPr>
          <p:cNvSpPr txBox="1"/>
          <p:nvPr/>
        </p:nvSpPr>
        <p:spPr>
          <a:xfrm>
            <a:off x="1052415" y="1180967"/>
            <a:ext cx="7719995" cy="338554"/>
          </a:xfrm>
          <a:prstGeom prst="rect">
            <a:avLst/>
          </a:prstGeom>
          <a:noFill/>
        </p:spPr>
        <p:txBody>
          <a:bodyPr wrap="square" rtlCol="0">
            <a:spAutoFit/>
          </a:bodyPr>
          <a:lstStyle/>
          <a:p>
            <a:r>
              <a:rPr lang="es-AR" sz="1600" dirty="0"/>
              <a:t>Cierra la válvula de entrecolumna y se realiza Build Up.</a:t>
            </a:r>
          </a:p>
        </p:txBody>
      </p:sp>
      <p:pic>
        <p:nvPicPr>
          <p:cNvPr id="24" name="Gráfico 23" descr="Insignia 5 con relleno sólido">
            <a:extLst>
              <a:ext uri="{FF2B5EF4-FFF2-40B4-BE49-F238E27FC236}">
                <a16:creationId xmlns:a16="http://schemas.microsoft.com/office/drawing/2014/main" id="{9FABDB10-26E1-4BCA-B038-EBD6D81421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2463" y="1643461"/>
            <a:ext cx="540000" cy="540000"/>
          </a:xfrm>
          <a:prstGeom prst="rect">
            <a:avLst/>
          </a:prstGeom>
        </p:spPr>
      </p:pic>
      <p:sp>
        <p:nvSpPr>
          <p:cNvPr id="25" name="CuadroTexto 24">
            <a:extLst>
              <a:ext uri="{FF2B5EF4-FFF2-40B4-BE49-F238E27FC236}">
                <a16:creationId xmlns:a16="http://schemas.microsoft.com/office/drawing/2014/main" id="{4F95C8D4-055C-4E52-A0B6-0CDB49C3640B}"/>
              </a:ext>
            </a:extLst>
          </p:cNvPr>
          <p:cNvSpPr txBox="1"/>
          <p:nvPr/>
        </p:nvSpPr>
        <p:spPr>
          <a:xfrm>
            <a:off x="1072738" y="1739791"/>
            <a:ext cx="7719995" cy="338554"/>
          </a:xfrm>
          <a:prstGeom prst="rect">
            <a:avLst/>
          </a:prstGeom>
          <a:noFill/>
        </p:spPr>
        <p:txBody>
          <a:bodyPr wrap="square" rtlCol="0">
            <a:spAutoFit/>
          </a:bodyPr>
          <a:lstStyle/>
          <a:p>
            <a:r>
              <a:rPr lang="es-AR" sz="1600" dirty="0"/>
              <a:t>Se ingresa Build Up como dato en el Software.</a:t>
            </a:r>
          </a:p>
        </p:txBody>
      </p:sp>
      <p:pic>
        <p:nvPicPr>
          <p:cNvPr id="28" name="Gráfico 27" descr="Insignia 6 con relleno sólido">
            <a:extLst>
              <a:ext uri="{FF2B5EF4-FFF2-40B4-BE49-F238E27FC236}">
                <a16:creationId xmlns:a16="http://schemas.microsoft.com/office/drawing/2014/main" id="{AD7A24C0-86F9-48A6-A2A1-8692C78A00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8481" y="2218490"/>
            <a:ext cx="540000" cy="540000"/>
          </a:xfrm>
          <a:prstGeom prst="rect">
            <a:avLst/>
          </a:prstGeom>
        </p:spPr>
      </p:pic>
      <p:pic>
        <p:nvPicPr>
          <p:cNvPr id="29" name="Imagen 28">
            <a:extLst>
              <a:ext uri="{FF2B5EF4-FFF2-40B4-BE49-F238E27FC236}">
                <a16:creationId xmlns:a16="http://schemas.microsoft.com/office/drawing/2014/main" id="{4D7BD1E5-933A-411A-8577-8F0817792C9A}"/>
              </a:ext>
            </a:extLst>
          </p:cNvPr>
          <p:cNvPicPr/>
          <p:nvPr/>
        </p:nvPicPr>
        <p:blipFill>
          <a:blip r:embed="rId9">
            <a:extLst>
              <a:ext uri="{28A0092B-C50C-407E-A947-70E740481C1C}">
                <a14:useLocalDpi xmlns:a14="http://schemas.microsoft.com/office/drawing/2010/main" val="0"/>
              </a:ext>
            </a:extLst>
          </a:blip>
          <a:stretch>
            <a:fillRect/>
          </a:stretch>
        </p:blipFill>
        <p:spPr>
          <a:xfrm>
            <a:off x="3059832" y="2113225"/>
            <a:ext cx="6084168" cy="2945937"/>
          </a:xfrm>
          <a:prstGeom prst="rect">
            <a:avLst/>
          </a:prstGeom>
        </p:spPr>
      </p:pic>
      <p:sp>
        <p:nvSpPr>
          <p:cNvPr id="27" name="CuadroTexto 26">
            <a:extLst>
              <a:ext uri="{FF2B5EF4-FFF2-40B4-BE49-F238E27FC236}">
                <a16:creationId xmlns:a16="http://schemas.microsoft.com/office/drawing/2014/main" id="{746F9FCB-406D-4ACB-997E-26A27E9F3EC7}"/>
              </a:ext>
            </a:extLst>
          </p:cNvPr>
          <p:cNvSpPr txBox="1"/>
          <p:nvPr/>
        </p:nvSpPr>
        <p:spPr>
          <a:xfrm>
            <a:off x="1111490" y="2298615"/>
            <a:ext cx="3604525" cy="338554"/>
          </a:xfrm>
          <a:prstGeom prst="rect">
            <a:avLst/>
          </a:prstGeom>
          <a:solidFill>
            <a:schemeClr val="bg1"/>
          </a:solidFill>
        </p:spPr>
        <p:txBody>
          <a:bodyPr wrap="square" rtlCol="0">
            <a:spAutoFit/>
          </a:bodyPr>
          <a:lstStyle/>
          <a:p>
            <a:r>
              <a:rPr lang="es-AR" sz="1600" dirty="0"/>
              <a:t>Se deja en Automático y registrando.</a:t>
            </a:r>
          </a:p>
        </p:txBody>
      </p:sp>
      <p:sp>
        <p:nvSpPr>
          <p:cNvPr id="4" name="Rectángulo 3">
            <a:extLst>
              <a:ext uri="{FF2B5EF4-FFF2-40B4-BE49-F238E27FC236}">
                <a16:creationId xmlns:a16="http://schemas.microsoft.com/office/drawing/2014/main" id="{8906DF02-B1CE-415E-A38B-A7DAAF04BCEB}"/>
              </a:ext>
            </a:extLst>
          </p:cNvPr>
          <p:cNvSpPr/>
          <p:nvPr/>
        </p:nvSpPr>
        <p:spPr>
          <a:xfrm>
            <a:off x="2789352" y="2085488"/>
            <a:ext cx="1800200" cy="216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14" name="Rectángulo 13">
            <a:extLst>
              <a:ext uri="{FF2B5EF4-FFF2-40B4-BE49-F238E27FC236}">
                <a16:creationId xmlns:a16="http://schemas.microsoft.com/office/drawing/2014/main" id="{7A59BF9B-D771-4BEE-9DF4-23F33E65686A}"/>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5" name="169 Grupo">
            <a:extLst>
              <a:ext uri="{FF2B5EF4-FFF2-40B4-BE49-F238E27FC236}">
                <a16:creationId xmlns:a16="http://schemas.microsoft.com/office/drawing/2014/main" id="{EC30D40F-966F-FFD0-2F59-5454D7E4E8CA}"/>
              </a:ext>
            </a:extLst>
          </p:cNvPr>
          <p:cNvGrpSpPr/>
          <p:nvPr/>
        </p:nvGrpSpPr>
        <p:grpSpPr>
          <a:xfrm>
            <a:off x="8340227" y="4885206"/>
            <a:ext cx="647958" cy="163750"/>
            <a:chOff x="363008" y="2848018"/>
            <a:chExt cx="958467" cy="237166"/>
          </a:xfrm>
          <a:solidFill>
            <a:srgbClr val="0451E4"/>
          </a:solidFill>
        </p:grpSpPr>
        <p:sp>
          <p:nvSpPr>
            <p:cNvPr id="7" name="Freeform 12">
              <a:extLst>
                <a:ext uri="{FF2B5EF4-FFF2-40B4-BE49-F238E27FC236}">
                  <a16:creationId xmlns:a16="http://schemas.microsoft.com/office/drawing/2014/main" id="{83992282-CE32-2FA7-0CD3-8FCA19FBA845}"/>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8" name="Freeform 14">
              <a:extLst>
                <a:ext uri="{FF2B5EF4-FFF2-40B4-BE49-F238E27FC236}">
                  <a16:creationId xmlns:a16="http://schemas.microsoft.com/office/drawing/2014/main" id="{C531CE90-CE23-B2A2-FDDE-D1CCCAFBB729}"/>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9" name="Freeform 17">
              <a:extLst>
                <a:ext uri="{FF2B5EF4-FFF2-40B4-BE49-F238E27FC236}">
                  <a16:creationId xmlns:a16="http://schemas.microsoft.com/office/drawing/2014/main" id="{49403390-5C9C-9689-FE84-C5673DA4ED87}"/>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3" name="Imagen 12">
            <a:extLst>
              <a:ext uri="{FF2B5EF4-FFF2-40B4-BE49-F238E27FC236}">
                <a16:creationId xmlns:a16="http://schemas.microsoft.com/office/drawing/2014/main" id="{8AA3C057-2AB3-2966-B31C-49E15551340C}"/>
              </a:ext>
            </a:extLst>
          </p:cNvPr>
          <p:cNvPicPr>
            <a:picLocks noChangeAspect="1"/>
          </p:cNvPicPr>
          <p:nvPr/>
        </p:nvPicPr>
        <p:blipFill>
          <a:blip r:embed="rId10"/>
          <a:stretch>
            <a:fillRect/>
          </a:stretch>
        </p:blipFill>
        <p:spPr>
          <a:xfrm>
            <a:off x="0" y="-20538"/>
            <a:ext cx="9144000" cy="630211"/>
          </a:xfrm>
          <a:prstGeom prst="rect">
            <a:avLst/>
          </a:prstGeom>
        </p:spPr>
      </p:pic>
    </p:spTree>
    <p:extLst>
      <p:ext uri="{BB962C8B-B14F-4D97-AF65-F5344CB8AC3E}">
        <p14:creationId xmlns:p14="http://schemas.microsoft.com/office/powerpoint/2010/main" val="55301811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CEE07D-20E6-CF4D-AA32-5788899F967C}"/>
              </a:ext>
            </a:extLst>
          </p:cNvPr>
          <p:cNvSpPr>
            <a:spLocks noGrp="1"/>
          </p:cNvSpPr>
          <p:nvPr>
            <p:ph type="body" sz="quarter" idx="56"/>
          </p:nvPr>
        </p:nvSpPr>
        <p:spPr/>
        <p:txBody>
          <a:bodyPr/>
          <a:lstStyle/>
          <a:p>
            <a:r>
              <a:rPr lang="es-AR" dirty="0"/>
              <a:t>MOMENTO EXCELENCIA OPERACIONAL</a:t>
            </a:r>
          </a:p>
        </p:txBody>
      </p:sp>
      <p:sp>
        <p:nvSpPr>
          <p:cNvPr id="20" name="Rectángulo 19">
            <a:extLst>
              <a:ext uri="{FF2B5EF4-FFF2-40B4-BE49-F238E27FC236}">
                <a16:creationId xmlns:a16="http://schemas.microsoft.com/office/drawing/2014/main" id="{287E0D9B-6F44-4D32-8731-610DD2B150BA}"/>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6" name="Marcador de texto 5">
            <a:extLst>
              <a:ext uri="{FF2B5EF4-FFF2-40B4-BE49-F238E27FC236}">
                <a16:creationId xmlns:a16="http://schemas.microsoft.com/office/drawing/2014/main" id="{2A3E1C24-CE96-85A7-AA27-54463EC89780}"/>
              </a:ext>
            </a:extLst>
          </p:cNvPr>
          <p:cNvSpPr>
            <a:spLocks noGrp="1"/>
          </p:cNvSpPr>
          <p:nvPr>
            <p:ph type="body" sz="quarter" idx="57"/>
          </p:nvPr>
        </p:nvSpPr>
        <p:spPr/>
        <p:txBody>
          <a:bodyPr/>
          <a:lstStyle/>
          <a:p>
            <a:r>
              <a:rPr lang="es-AR" dirty="0"/>
              <a:t>PRESENTACIÓN</a:t>
            </a:r>
          </a:p>
        </p:txBody>
      </p:sp>
      <p:pic>
        <p:nvPicPr>
          <p:cNvPr id="21" name="Imagen 20">
            <a:extLst>
              <a:ext uri="{FF2B5EF4-FFF2-40B4-BE49-F238E27FC236}">
                <a16:creationId xmlns:a16="http://schemas.microsoft.com/office/drawing/2014/main" id="{481F27FE-6381-7CCA-BFE2-06DCD8655FB6}"/>
              </a:ext>
            </a:extLst>
          </p:cNvPr>
          <p:cNvPicPr>
            <a:picLocks noChangeAspect="1"/>
          </p:cNvPicPr>
          <p:nvPr/>
        </p:nvPicPr>
        <p:blipFill>
          <a:blip r:embed="rId3"/>
          <a:stretch>
            <a:fillRect/>
          </a:stretch>
        </p:blipFill>
        <p:spPr>
          <a:xfrm>
            <a:off x="0" y="0"/>
            <a:ext cx="9144000" cy="630211"/>
          </a:xfrm>
          <a:prstGeom prst="rect">
            <a:avLst/>
          </a:prstGeom>
        </p:spPr>
      </p:pic>
      <p:grpSp>
        <p:nvGrpSpPr>
          <p:cNvPr id="22" name="169 Grupo">
            <a:extLst>
              <a:ext uri="{FF2B5EF4-FFF2-40B4-BE49-F238E27FC236}">
                <a16:creationId xmlns:a16="http://schemas.microsoft.com/office/drawing/2014/main" id="{D10AF0BD-2757-C663-79E0-B497083BE003}"/>
              </a:ext>
            </a:extLst>
          </p:cNvPr>
          <p:cNvGrpSpPr/>
          <p:nvPr/>
        </p:nvGrpSpPr>
        <p:grpSpPr>
          <a:xfrm>
            <a:off x="8340227" y="4885206"/>
            <a:ext cx="647958" cy="163750"/>
            <a:chOff x="363008" y="2848018"/>
            <a:chExt cx="958467" cy="237166"/>
          </a:xfrm>
          <a:solidFill>
            <a:srgbClr val="0451E4"/>
          </a:solidFill>
        </p:grpSpPr>
        <p:sp>
          <p:nvSpPr>
            <p:cNvPr id="24" name="Freeform 12">
              <a:extLst>
                <a:ext uri="{FF2B5EF4-FFF2-40B4-BE49-F238E27FC236}">
                  <a16:creationId xmlns:a16="http://schemas.microsoft.com/office/drawing/2014/main" id="{80AD5179-498C-A056-B913-EA0E6CE23A12}"/>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25" name="Freeform 14">
              <a:extLst>
                <a:ext uri="{FF2B5EF4-FFF2-40B4-BE49-F238E27FC236}">
                  <a16:creationId xmlns:a16="http://schemas.microsoft.com/office/drawing/2014/main" id="{429A5E14-AE45-CF11-06C7-9D078E7A4CE8}"/>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26" name="Freeform 17">
              <a:extLst>
                <a:ext uri="{FF2B5EF4-FFF2-40B4-BE49-F238E27FC236}">
                  <a16:creationId xmlns:a16="http://schemas.microsoft.com/office/drawing/2014/main" id="{4CE17EE4-CED6-AAC1-7323-665F346587BA}"/>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graphicFrame>
        <p:nvGraphicFramePr>
          <p:cNvPr id="33" name="Diagrama 32">
            <a:extLst>
              <a:ext uri="{FF2B5EF4-FFF2-40B4-BE49-F238E27FC236}">
                <a16:creationId xmlns:a16="http://schemas.microsoft.com/office/drawing/2014/main" id="{B6F72AD2-18C1-87AC-F8AF-53D191C7C0C4}"/>
              </a:ext>
            </a:extLst>
          </p:cNvPr>
          <p:cNvGraphicFramePr/>
          <p:nvPr>
            <p:extLst>
              <p:ext uri="{D42A27DB-BD31-4B8C-83A1-F6EECF244321}">
                <p14:modId xmlns:p14="http://schemas.microsoft.com/office/powerpoint/2010/main" val="3068604251"/>
              </p:ext>
            </p:extLst>
          </p:nvPr>
        </p:nvGraphicFramePr>
        <p:xfrm>
          <a:off x="-1116632" y="929927"/>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4" name="Marcador de texto 5">
            <a:extLst>
              <a:ext uri="{FF2B5EF4-FFF2-40B4-BE49-F238E27FC236}">
                <a16:creationId xmlns:a16="http://schemas.microsoft.com/office/drawing/2014/main" id="{11F9F364-C593-05ED-CF21-E0EA9089C410}"/>
              </a:ext>
            </a:extLst>
          </p:cNvPr>
          <p:cNvSpPr txBox="1">
            <a:spLocks/>
          </p:cNvSpPr>
          <p:nvPr/>
        </p:nvSpPr>
        <p:spPr>
          <a:xfrm>
            <a:off x="4036062" y="3872304"/>
            <a:ext cx="4498480"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kern="1200">
                <a:solidFill>
                  <a:srgbClr val="0451E4"/>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dirty="0">
                <a:solidFill>
                  <a:schemeClr val="tx1"/>
                </a:solidFill>
              </a:rPr>
              <a:t>ING. PRODUCCIÓN | YPF – EL PORTÓN</a:t>
            </a:r>
          </a:p>
        </p:txBody>
      </p:sp>
      <p:sp>
        <p:nvSpPr>
          <p:cNvPr id="35" name="Marcador de texto 5">
            <a:extLst>
              <a:ext uri="{FF2B5EF4-FFF2-40B4-BE49-F238E27FC236}">
                <a16:creationId xmlns:a16="http://schemas.microsoft.com/office/drawing/2014/main" id="{A7ED3B0E-4E6C-777F-B898-E9BD32D3276A}"/>
              </a:ext>
            </a:extLst>
          </p:cNvPr>
          <p:cNvSpPr txBox="1">
            <a:spLocks/>
          </p:cNvSpPr>
          <p:nvPr/>
        </p:nvSpPr>
        <p:spPr>
          <a:xfrm>
            <a:off x="4245441" y="2474875"/>
            <a:ext cx="4608512" cy="288553"/>
          </a:xfrm>
          <a:prstGeom prst="rect">
            <a:avLst/>
          </a:prstGeom>
        </p:spPr>
        <p:txBody>
          <a:bodyPr/>
          <a:lstStyle>
            <a:defPPr>
              <a:defRPr lang="es-ES"/>
            </a:defPPr>
            <a:lvl1pPr marR="0" indent="0" defTabSz="457200" fontAlgn="auto">
              <a:lnSpc>
                <a:spcPct val="100000"/>
              </a:lnSpc>
              <a:spcBef>
                <a:spcPts val="600"/>
              </a:spcBef>
              <a:spcAft>
                <a:spcPts val="0"/>
              </a:spcAft>
              <a:buClr>
                <a:srgbClr val="0067A8"/>
              </a:buClr>
              <a:buSzPct val="95000"/>
              <a:buFont typeface="Lucida Grande"/>
              <a:buNone/>
              <a:tabLst/>
              <a:defRPr sz="1200" b="1">
                <a:latin typeface="Arial" panose="020B0604020202020204" pitchFamily="34" charset="0"/>
                <a:cs typeface="Arial" panose="020B0604020202020204" pitchFamily="34" charset="0"/>
              </a:defRPr>
            </a:lvl1pPr>
            <a:lvl2pPr marL="182562" indent="0" defTabSz="457200">
              <a:lnSpc>
                <a:spcPct val="100000"/>
              </a:lnSpc>
              <a:spcBef>
                <a:spcPts val="600"/>
              </a:spcBef>
              <a:spcAft>
                <a:spcPts val="0"/>
              </a:spcAft>
              <a:buClr>
                <a:srgbClr val="0067A8"/>
              </a:buClr>
              <a:buSzPct val="95000"/>
              <a:buFont typeface="Lucida Grande"/>
              <a:buNone/>
              <a:defRPr sz="1100">
                <a:latin typeface="Arial" panose="020B0604020202020204" pitchFamily="34" charset="0"/>
                <a:cs typeface="Arial" panose="020B0604020202020204" pitchFamily="34" charset="0"/>
              </a:defRPr>
            </a:lvl2pPr>
            <a:lvl3pPr marL="381000" indent="0" defTabSz="457200">
              <a:lnSpc>
                <a:spcPct val="100000"/>
              </a:lnSpc>
              <a:spcBef>
                <a:spcPts val="600"/>
              </a:spcBef>
              <a:spcAft>
                <a:spcPts val="0"/>
              </a:spcAft>
              <a:buClr>
                <a:srgbClr val="0067A8"/>
              </a:buClr>
              <a:buSzPct val="95000"/>
              <a:buFont typeface="Lucida Grande"/>
              <a:buNone/>
              <a:defRPr sz="1100">
                <a:latin typeface="Arial" panose="020B0604020202020204" pitchFamily="34" charset="0"/>
                <a:cs typeface="Arial" panose="020B0604020202020204" pitchFamily="34" charset="0"/>
              </a:defRPr>
            </a:lvl3pPr>
            <a:lvl4pPr marL="541338" indent="0" defTabSz="457200">
              <a:lnSpc>
                <a:spcPct val="100000"/>
              </a:lnSpc>
              <a:spcBef>
                <a:spcPts val="600"/>
              </a:spcBef>
              <a:spcAft>
                <a:spcPts val="0"/>
              </a:spcAft>
              <a:buClr>
                <a:srgbClr val="0067A8"/>
              </a:buClr>
              <a:buSzPct val="95000"/>
              <a:buFont typeface="Lucida Grande"/>
              <a:buNone/>
              <a:defRPr sz="1100">
                <a:latin typeface="Arial" panose="020B0604020202020204" pitchFamily="34" charset="0"/>
                <a:cs typeface="Arial" panose="020B0604020202020204" pitchFamily="34" charset="0"/>
              </a:defRPr>
            </a:lvl4pPr>
            <a:lvl5pPr marL="715962" indent="0" defTabSz="457200">
              <a:lnSpc>
                <a:spcPct val="100000"/>
              </a:lnSpc>
              <a:spcBef>
                <a:spcPts val="600"/>
              </a:spcBef>
              <a:spcAft>
                <a:spcPts val="0"/>
              </a:spcAft>
              <a:buClr>
                <a:srgbClr val="0067A8"/>
              </a:buClr>
              <a:buSzPct val="95000"/>
              <a:buFont typeface="Lucida Grande"/>
              <a:buNone/>
              <a:defRPr sz="1100">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AR" dirty="0"/>
              <a:t>ING. SERVICIOS AL POZO | YPF – UPSTREAM ARGENTINA</a:t>
            </a:r>
          </a:p>
        </p:txBody>
      </p:sp>
      <p:sp>
        <p:nvSpPr>
          <p:cNvPr id="37" name="CuadroTexto 36">
            <a:extLst>
              <a:ext uri="{FF2B5EF4-FFF2-40B4-BE49-F238E27FC236}">
                <a16:creationId xmlns:a16="http://schemas.microsoft.com/office/drawing/2014/main" id="{F13F76B5-4482-621D-6794-BA1AF23D2423}"/>
              </a:ext>
            </a:extLst>
          </p:cNvPr>
          <p:cNvSpPr txBox="1"/>
          <p:nvPr/>
        </p:nvSpPr>
        <p:spPr>
          <a:xfrm>
            <a:off x="4560116" y="2942823"/>
            <a:ext cx="4050919" cy="276999"/>
          </a:xfrm>
          <a:prstGeom prst="rect">
            <a:avLst/>
          </a:prstGeom>
          <a:noFill/>
        </p:spPr>
        <p:txBody>
          <a:bodyPr wrap="square">
            <a:spAutoFit/>
          </a:bodyPr>
          <a:lstStyle/>
          <a:p>
            <a:r>
              <a:rPr lang="es-AR" sz="1200" dirty="0"/>
              <a:t>04/2017 – 06/2021</a:t>
            </a:r>
          </a:p>
        </p:txBody>
      </p:sp>
      <p:sp>
        <p:nvSpPr>
          <p:cNvPr id="38" name="CuadroTexto 37">
            <a:extLst>
              <a:ext uri="{FF2B5EF4-FFF2-40B4-BE49-F238E27FC236}">
                <a16:creationId xmlns:a16="http://schemas.microsoft.com/office/drawing/2014/main" id="{E474165F-A0FF-EA72-445F-803DE43EE5D6}"/>
              </a:ext>
            </a:extLst>
          </p:cNvPr>
          <p:cNvSpPr txBox="1"/>
          <p:nvPr/>
        </p:nvSpPr>
        <p:spPr>
          <a:xfrm>
            <a:off x="3689803" y="4454991"/>
            <a:ext cx="3543876" cy="276999"/>
          </a:xfrm>
          <a:prstGeom prst="rect">
            <a:avLst/>
          </a:prstGeom>
          <a:noFill/>
        </p:spPr>
        <p:txBody>
          <a:bodyPr wrap="square">
            <a:spAutoFit/>
          </a:bodyPr>
          <a:lstStyle/>
          <a:p>
            <a:r>
              <a:rPr lang="es-AR" sz="1200" dirty="0"/>
              <a:t>07/2021 – Actualidad</a:t>
            </a:r>
          </a:p>
        </p:txBody>
      </p:sp>
      <p:cxnSp>
        <p:nvCxnSpPr>
          <p:cNvPr id="40" name="Conector recto 39">
            <a:extLst>
              <a:ext uri="{FF2B5EF4-FFF2-40B4-BE49-F238E27FC236}">
                <a16:creationId xmlns:a16="http://schemas.microsoft.com/office/drawing/2014/main" id="{2FFA6DC6-A70C-5B48-D2A5-379C6CD0F3EF}"/>
              </a:ext>
            </a:extLst>
          </p:cNvPr>
          <p:cNvCxnSpPr/>
          <p:nvPr/>
        </p:nvCxnSpPr>
        <p:spPr>
          <a:xfrm>
            <a:off x="4085740" y="3579862"/>
            <a:ext cx="396044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2" name="Marcador de texto 5">
            <a:extLst>
              <a:ext uri="{FF2B5EF4-FFF2-40B4-BE49-F238E27FC236}">
                <a16:creationId xmlns:a16="http://schemas.microsoft.com/office/drawing/2014/main" id="{2A938D85-727C-49E2-20EB-EEB739469BBA}"/>
              </a:ext>
            </a:extLst>
          </p:cNvPr>
          <p:cNvSpPr txBox="1">
            <a:spLocks/>
          </p:cNvSpPr>
          <p:nvPr/>
        </p:nvSpPr>
        <p:spPr>
          <a:xfrm>
            <a:off x="3810366" y="1162513"/>
            <a:ext cx="2255594" cy="288553"/>
          </a:xfrm>
          <a:prstGeom prst="rect">
            <a:avLst/>
          </a:prstGeom>
        </p:spPr>
        <p:txBody>
          <a:bodyPr/>
          <a:lstStyle>
            <a:defPPr>
              <a:defRPr lang="es-ES"/>
            </a:defPPr>
            <a:lvl1pPr marR="0" indent="0" defTabSz="457200" fontAlgn="auto">
              <a:lnSpc>
                <a:spcPct val="100000"/>
              </a:lnSpc>
              <a:spcBef>
                <a:spcPts val="600"/>
              </a:spcBef>
              <a:spcAft>
                <a:spcPts val="0"/>
              </a:spcAft>
              <a:buClr>
                <a:srgbClr val="0067A8"/>
              </a:buClr>
              <a:buSzPct val="95000"/>
              <a:buFont typeface="Lucida Grande"/>
              <a:buNone/>
              <a:tabLst/>
              <a:defRPr sz="1200" b="1">
                <a:latin typeface="Arial" panose="020B0604020202020204" pitchFamily="34" charset="0"/>
                <a:cs typeface="Arial" panose="020B0604020202020204" pitchFamily="34" charset="0"/>
              </a:defRPr>
            </a:lvl1pPr>
            <a:lvl2pPr marL="182562" indent="0" defTabSz="457200">
              <a:lnSpc>
                <a:spcPct val="100000"/>
              </a:lnSpc>
              <a:spcBef>
                <a:spcPts val="600"/>
              </a:spcBef>
              <a:spcAft>
                <a:spcPts val="0"/>
              </a:spcAft>
              <a:buClr>
                <a:srgbClr val="0067A8"/>
              </a:buClr>
              <a:buSzPct val="95000"/>
              <a:buFont typeface="Lucida Grande"/>
              <a:buNone/>
              <a:defRPr sz="1100">
                <a:latin typeface="Arial" panose="020B0604020202020204" pitchFamily="34" charset="0"/>
                <a:cs typeface="Arial" panose="020B0604020202020204" pitchFamily="34" charset="0"/>
              </a:defRPr>
            </a:lvl2pPr>
            <a:lvl3pPr marL="381000" indent="0" defTabSz="457200">
              <a:lnSpc>
                <a:spcPct val="100000"/>
              </a:lnSpc>
              <a:spcBef>
                <a:spcPts val="600"/>
              </a:spcBef>
              <a:spcAft>
                <a:spcPts val="0"/>
              </a:spcAft>
              <a:buClr>
                <a:srgbClr val="0067A8"/>
              </a:buClr>
              <a:buSzPct val="95000"/>
              <a:buFont typeface="Lucida Grande"/>
              <a:buNone/>
              <a:defRPr sz="1100">
                <a:latin typeface="Arial" panose="020B0604020202020204" pitchFamily="34" charset="0"/>
                <a:cs typeface="Arial" panose="020B0604020202020204" pitchFamily="34" charset="0"/>
              </a:defRPr>
            </a:lvl3pPr>
            <a:lvl4pPr marL="541338" indent="0" defTabSz="457200">
              <a:lnSpc>
                <a:spcPct val="100000"/>
              </a:lnSpc>
              <a:spcBef>
                <a:spcPts val="600"/>
              </a:spcBef>
              <a:spcAft>
                <a:spcPts val="0"/>
              </a:spcAft>
              <a:buClr>
                <a:srgbClr val="0067A8"/>
              </a:buClr>
              <a:buSzPct val="95000"/>
              <a:buFont typeface="Lucida Grande"/>
              <a:buNone/>
              <a:defRPr sz="1100">
                <a:latin typeface="Arial" panose="020B0604020202020204" pitchFamily="34" charset="0"/>
                <a:cs typeface="Arial" panose="020B0604020202020204" pitchFamily="34" charset="0"/>
              </a:defRPr>
            </a:lvl4pPr>
            <a:lvl5pPr marL="715962" indent="0" defTabSz="457200">
              <a:lnSpc>
                <a:spcPct val="100000"/>
              </a:lnSpc>
              <a:spcBef>
                <a:spcPts val="600"/>
              </a:spcBef>
              <a:spcAft>
                <a:spcPts val="0"/>
              </a:spcAft>
              <a:buClr>
                <a:srgbClr val="0067A8"/>
              </a:buClr>
              <a:buSzPct val="95000"/>
              <a:buFont typeface="Lucida Grande"/>
              <a:buNone/>
              <a:defRPr sz="1100">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AR" sz="1600" dirty="0">
                <a:solidFill>
                  <a:schemeClr val="accent1"/>
                </a:solidFill>
              </a:rPr>
              <a:t>LEANDRO VALEIRO</a:t>
            </a:r>
          </a:p>
        </p:txBody>
      </p:sp>
      <p:sp>
        <p:nvSpPr>
          <p:cNvPr id="43" name="CuadroTexto 42">
            <a:extLst>
              <a:ext uri="{FF2B5EF4-FFF2-40B4-BE49-F238E27FC236}">
                <a16:creationId xmlns:a16="http://schemas.microsoft.com/office/drawing/2014/main" id="{55047496-DA64-DC20-093C-D4763A25A07B}"/>
              </a:ext>
            </a:extLst>
          </p:cNvPr>
          <p:cNvSpPr txBox="1"/>
          <p:nvPr/>
        </p:nvSpPr>
        <p:spPr>
          <a:xfrm>
            <a:off x="4314771" y="1585758"/>
            <a:ext cx="2070699" cy="276999"/>
          </a:xfrm>
          <a:prstGeom prst="rect">
            <a:avLst/>
          </a:prstGeom>
          <a:noFill/>
        </p:spPr>
        <p:txBody>
          <a:bodyPr wrap="square">
            <a:spAutoFit/>
          </a:bodyPr>
          <a:lstStyle/>
          <a:p>
            <a:r>
              <a:rPr lang="es-AR" sz="1200" dirty="0"/>
              <a:t>30 años | Neuquén Capital</a:t>
            </a:r>
          </a:p>
        </p:txBody>
      </p:sp>
      <p:cxnSp>
        <p:nvCxnSpPr>
          <p:cNvPr id="44" name="Conector recto 43">
            <a:extLst>
              <a:ext uri="{FF2B5EF4-FFF2-40B4-BE49-F238E27FC236}">
                <a16:creationId xmlns:a16="http://schemas.microsoft.com/office/drawing/2014/main" id="{F551D56F-7A6C-E116-B75E-6D792A63D67F}"/>
              </a:ext>
            </a:extLst>
          </p:cNvPr>
          <p:cNvCxnSpPr/>
          <p:nvPr/>
        </p:nvCxnSpPr>
        <p:spPr>
          <a:xfrm>
            <a:off x="4538913" y="2150943"/>
            <a:ext cx="396044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5269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1000"/>
                                        <p:tgtEl>
                                          <p:spTgt spid="40"/>
                                        </p:tgtEl>
                                      </p:cBhvr>
                                    </p:animEffect>
                                    <p:anim calcmode="lin" valueType="num">
                                      <p:cBhvr>
                                        <p:cTn id="43" dur="1000" fill="hold"/>
                                        <p:tgtEl>
                                          <p:spTgt spid="40"/>
                                        </p:tgtEl>
                                        <p:attrNameLst>
                                          <p:attrName>ppt_x</p:attrName>
                                        </p:attrNameLst>
                                      </p:cBhvr>
                                      <p:tavLst>
                                        <p:tav tm="0">
                                          <p:val>
                                            <p:strVal val="#ppt_x"/>
                                          </p:val>
                                        </p:tav>
                                        <p:tav tm="100000">
                                          <p:val>
                                            <p:strVal val="#ppt_x"/>
                                          </p:val>
                                        </p:tav>
                                      </p:tavLst>
                                    </p:anim>
                                    <p:anim calcmode="lin" valueType="num">
                                      <p:cBhvr>
                                        <p:cTn id="44" dur="1000" fill="hold"/>
                                        <p:tgtEl>
                                          <p:spTgt spid="4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1000"/>
                                        <p:tgtEl>
                                          <p:spTgt spid="42"/>
                                        </p:tgtEl>
                                      </p:cBhvr>
                                    </p:animEffect>
                                    <p:anim calcmode="lin" valueType="num">
                                      <p:cBhvr>
                                        <p:cTn id="48" dur="1000" fill="hold"/>
                                        <p:tgtEl>
                                          <p:spTgt spid="42"/>
                                        </p:tgtEl>
                                        <p:attrNameLst>
                                          <p:attrName>ppt_x</p:attrName>
                                        </p:attrNameLst>
                                      </p:cBhvr>
                                      <p:tavLst>
                                        <p:tav tm="0">
                                          <p:val>
                                            <p:strVal val="#ppt_x"/>
                                          </p:val>
                                        </p:tav>
                                        <p:tav tm="100000">
                                          <p:val>
                                            <p:strVal val="#ppt_x"/>
                                          </p:val>
                                        </p:tav>
                                      </p:tavLst>
                                    </p:anim>
                                    <p:anim calcmode="lin" valueType="num">
                                      <p:cBhvr>
                                        <p:cTn id="49" dur="1000" fill="hold"/>
                                        <p:tgtEl>
                                          <p:spTgt spid="4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1000"/>
                                        <p:tgtEl>
                                          <p:spTgt spid="43"/>
                                        </p:tgtEl>
                                      </p:cBhvr>
                                    </p:animEffect>
                                    <p:anim calcmode="lin" valueType="num">
                                      <p:cBhvr>
                                        <p:cTn id="53" dur="1000" fill="hold"/>
                                        <p:tgtEl>
                                          <p:spTgt spid="43"/>
                                        </p:tgtEl>
                                        <p:attrNameLst>
                                          <p:attrName>ppt_x</p:attrName>
                                        </p:attrNameLst>
                                      </p:cBhvr>
                                      <p:tavLst>
                                        <p:tav tm="0">
                                          <p:val>
                                            <p:strVal val="#ppt_x"/>
                                          </p:val>
                                        </p:tav>
                                        <p:tav tm="100000">
                                          <p:val>
                                            <p:strVal val="#ppt_x"/>
                                          </p:val>
                                        </p:tav>
                                      </p:tavLst>
                                    </p:anim>
                                    <p:anim calcmode="lin" valueType="num">
                                      <p:cBhvr>
                                        <p:cTn id="54" dur="1000" fill="hold"/>
                                        <p:tgtEl>
                                          <p:spTgt spid="4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1000"/>
                                        <p:tgtEl>
                                          <p:spTgt spid="44"/>
                                        </p:tgtEl>
                                      </p:cBhvr>
                                    </p:animEffect>
                                    <p:anim calcmode="lin" valueType="num">
                                      <p:cBhvr>
                                        <p:cTn id="58" dur="1000" fill="hold"/>
                                        <p:tgtEl>
                                          <p:spTgt spid="44"/>
                                        </p:tgtEl>
                                        <p:attrNameLst>
                                          <p:attrName>ppt_x</p:attrName>
                                        </p:attrNameLst>
                                      </p:cBhvr>
                                      <p:tavLst>
                                        <p:tav tm="0">
                                          <p:val>
                                            <p:strVal val="#ppt_x"/>
                                          </p:val>
                                        </p:tav>
                                        <p:tav tm="100000">
                                          <p:val>
                                            <p:strVal val="#ppt_x"/>
                                          </p:val>
                                        </p:tav>
                                      </p:tavLst>
                                    </p:anim>
                                    <p:anim calcmode="lin" valueType="num">
                                      <p:cBhvr>
                                        <p:cTn id="5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Graphic spid="33" grpId="0">
        <p:bldAsOne/>
      </p:bldGraphic>
      <p:bldP spid="34" grpId="0"/>
      <p:bldP spid="35" grpId="0"/>
      <p:bldP spid="37" grpId="0"/>
      <p:bldP spid="38" grpId="0"/>
      <p:bldP spid="42" grpId="0"/>
      <p:bldP spid="4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70108558-94B5-767C-3B6A-423CDBDC3FF4}"/>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30</a:t>
            </a:fld>
            <a:endParaRPr lang="en-US" dirty="0"/>
          </a:p>
        </p:txBody>
      </p:sp>
      <p:sp>
        <p:nvSpPr>
          <p:cNvPr id="6" name="Text Placeholder 25">
            <a:extLst>
              <a:ext uri="{FF2B5EF4-FFF2-40B4-BE49-F238E27FC236}">
                <a16:creationId xmlns:a16="http://schemas.microsoft.com/office/drawing/2014/main" id="{A996E018-CC5C-41B6-844E-6AEA16B8B5D0}"/>
              </a:ext>
            </a:extLst>
          </p:cNvPr>
          <p:cNvSpPr>
            <a:spLocks noGrp="1"/>
          </p:cNvSpPr>
          <p:nvPr>
            <p:ph type="body" sz="quarter" idx="57"/>
          </p:nvPr>
        </p:nvSpPr>
        <p:spPr>
          <a:xfrm>
            <a:off x="157655" y="665151"/>
            <a:ext cx="8807356" cy="288553"/>
          </a:xfrm>
        </p:spPr>
        <p:txBody>
          <a:bodyPr/>
          <a:lstStyle/>
          <a:p>
            <a:r>
              <a:rPr lang="es-ES" dirty="0"/>
              <a:t>Pozo A 	| 	GOR </a:t>
            </a:r>
            <a:r>
              <a:rPr lang="es-AR" sz="1200" dirty="0"/>
              <a:t>1000 </a:t>
            </a:r>
            <a:r>
              <a:rPr lang="es-AR" sz="1400" dirty="0">
                <a:effectLst/>
                <a:latin typeface="Calibri" panose="020F0502020204030204" pitchFamily="34" charset="0"/>
                <a:ea typeface="Calibri" panose="020F0502020204030204" pitchFamily="34" charset="0"/>
                <a:cs typeface="Times New Roman" panose="02020603050405020304" pitchFamily="18" charset="0"/>
              </a:rPr>
              <a:t>m</a:t>
            </a:r>
            <a:r>
              <a:rPr lang="es-AR" sz="14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s-AR" sz="1400" dirty="0">
                <a:effectLst/>
                <a:latin typeface="Calibri" panose="020F0502020204030204" pitchFamily="34" charset="0"/>
                <a:ea typeface="Calibri" panose="020F0502020204030204" pitchFamily="34" charset="0"/>
                <a:cs typeface="Times New Roman" panose="02020603050405020304" pitchFamily="18" charset="0"/>
              </a:rPr>
              <a:t>/m</a:t>
            </a:r>
            <a:r>
              <a:rPr lang="es-AR" sz="1400" baseline="30000" dirty="0">
                <a:effectLst/>
                <a:latin typeface="Calibri" panose="020F0502020204030204" pitchFamily="34" charset="0"/>
                <a:ea typeface="Calibri" panose="020F0502020204030204" pitchFamily="34" charset="0"/>
                <a:cs typeface="Times New Roman" panose="02020603050405020304" pitchFamily="18" charset="0"/>
              </a:rPr>
              <a:t>3 	</a:t>
            </a:r>
            <a:r>
              <a:rPr lang="es-AR" dirty="0"/>
              <a:t>| 	Producción Gas 20.000 m</a:t>
            </a:r>
            <a:r>
              <a:rPr lang="es-AR" sz="12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s-AR" sz="1200" dirty="0">
                <a:effectLst/>
                <a:latin typeface="Calibri" panose="020F0502020204030204" pitchFamily="34" charset="0"/>
                <a:ea typeface="Calibri" panose="020F0502020204030204" pitchFamily="34" charset="0"/>
                <a:cs typeface="Times New Roman" panose="02020603050405020304" pitchFamily="18" charset="0"/>
              </a:rPr>
              <a:t>/d por EC</a:t>
            </a:r>
            <a:endParaRPr lang="es-ES" dirty="0"/>
          </a:p>
        </p:txBody>
      </p:sp>
      <p:pic>
        <p:nvPicPr>
          <p:cNvPr id="13" name="Imagen 12">
            <a:extLst>
              <a:ext uri="{FF2B5EF4-FFF2-40B4-BE49-F238E27FC236}">
                <a16:creationId xmlns:a16="http://schemas.microsoft.com/office/drawing/2014/main" id="{EFDB583D-2FF7-4EEE-A128-AFD0E5240F25}"/>
              </a:ext>
            </a:extLst>
          </p:cNvPr>
          <p:cNvPicPr/>
          <p:nvPr/>
        </p:nvPicPr>
        <p:blipFill rotWithShape="1">
          <a:blip r:embed="rId3" cstate="print">
            <a:extLst>
              <a:ext uri="{28A0092B-C50C-407E-A947-70E740481C1C}">
                <a14:useLocalDpi xmlns:a14="http://schemas.microsoft.com/office/drawing/2010/main" val="0"/>
              </a:ext>
            </a:extLst>
          </a:blip>
          <a:srcRect l="6042" t="7617"/>
          <a:stretch/>
        </p:blipFill>
        <p:spPr bwMode="auto">
          <a:xfrm>
            <a:off x="5097428" y="2643758"/>
            <a:ext cx="4046571" cy="2161967"/>
          </a:xfrm>
          <a:prstGeom prst="rect">
            <a:avLst/>
          </a:prstGeom>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78EDE9CD-4E76-4C4D-8FF0-33F1ABD3A62E}"/>
              </a:ext>
            </a:extLst>
          </p:cNvPr>
          <p:cNvPicPr/>
          <p:nvPr/>
        </p:nvPicPr>
        <p:blipFill rotWithShape="1">
          <a:blip r:embed="rId4">
            <a:extLst>
              <a:ext uri="{28A0092B-C50C-407E-A947-70E740481C1C}">
                <a14:useLocalDpi xmlns:a14="http://schemas.microsoft.com/office/drawing/2010/main" val="0"/>
              </a:ext>
            </a:extLst>
          </a:blip>
          <a:srcRect l="6168" t="7987"/>
          <a:stretch/>
        </p:blipFill>
        <p:spPr bwMode="auto">
          <a:xfrm>
            <a:off x="157655" y="1202228"/>
            <a:ext cx="6569075" cy="3511550"/>
          </a:xfrm>
          <a:prstGeom prst="rect">
            <a:avLst/>
          </a:prstGeom>
          <a:ln>
            <a:noFill/>
          </a:ln>
          <a:extLst>
            <a:ext uri="{53640926-AAD7-44D8-BBD7-CCE9431645EC}">
              <a14:shadowObscured xmlns:a14="http://schemas.microsoft.com/office/drawing/2010/main"/>
            </a:ext>
          </a:extLst>
        </p:spPr>
      </p:pic>
      <p:grpSp>
        <p:nvGrpSpPr>
          <p:cNvPr id="4" name="169 Grupo">
            <a:extLst>
              <a:ext uri="{FF2B5EF4-FFF2-40B4-BE49-F238E27FC236}">
                <a16:creationId xmlns:a16="http://schemas.microsoft.com/office/drawing/2014/main" id="{5E08E215-B1EF-1254-EBC8-1D8CA018EDAA}"/>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457180BA-EDEC-314F-F828-BD9FF41F1AE2}"/>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7" name="Freeform 14">
              <a:extLst>
                <a:ext uri="{FF2B5EF4-FFF2-40B4-BE49-F238E27FC236}">
                  <a16:creationId xmlns:a16="http://schemas.microsoft.com/office/drawing/2014/main" id="{41F49B11-806F-ECB6-8D07-F01B4481A70B}"/>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8" name="Freeform 17">
              <a:extLst>
                <a:ext uri="{FF2B5EF4-FFF2-40B4-BE49-F238E27FC236}">
                  <a16:creationId xmlns:a16="http://schemas.microsoft.com/office/drawing/2014/main" id="{5CC7F1C8-7E3E-E266-A835-776DC25F17A0}"/>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5" name="Imagen 14">
            <a:extLst>
              <a:ext uri="{FF2B5EF4-FFF2-40B4-BE49-F238E27FC236}">
                <a16:creationId xmlns:a16="http://schemas.microsoft.com/office/drawing/2014/main" id="{49CD5D6F-D055-A81F-E7DA-1D30002178D1}"/>
              </a:ext>
            </a:extLst>
          </p:cNvPr>
          <p:cNvPicPr>
            <a:picLocks noChangeAspect="1"/>
          </p:cNvPicPr>
          <p:nvPr/>
        </p:nvPicPr>
        <p:blipFill>
          <a:blip r:embed="rId5"/>
          <a:stretch>
            <a:fillRect/>
          </a:stretch>
        </p:blipFill>
        <p:spPr>
          <a:xfrm>
            <a:off x="0" y="-20538"/>
            <a:ext cx="9144000" cy="630211"/>
          </a:xfrm>
          <a:prstGeom prst="rect">
            <a:avLst/>
          </a:prstGeom>
        </p:spPr>
      </p:pic>
    </p:spTree>
    <p:extLst>
      <p:ext uri="{BB962C8B-B14F-4D97-AF65-F5344CB8AC3E}">
        <p14:creationId xmlns:p14="http://schemas.microsoft.com/office/powerpoint/2010/main" val="143779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6B60181B-7181-D406-A208-56B2DB36B06B}"/>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31</a:t>
            </a:fld>
            <a:endParaRPr lang="en-US" dirty="0"/>
          </a:p>
        </p:txBody>
      </p:sp>
      <p:pic>
        <p:nvPicPr>
          <p:cNvPr id="12" name="Imagen 11">
            <a:extLst>
              <a:ext uri="{FF2B5EF4-FFF2-40B4-BE49-F238E27FC236}">
                <a16:creationId xmlns:a16="http://schemas.microsoft.com/office/drawing/2014/main" id="{78EDE9CD-4E76-4C4D-8FF0-33F1ABD3A62E}"/>
              </a:ext>
            </a:extLst>
          </p:cNvPr>
          <p:cNvPicPr/>
          <p:nvPr/>
        </p:nvPicPr>
        <p:blipFill rotWithShape="1">
          <a:blip r:embed="rId3" cstate="print">
            <a:extLst>
              <a:ext uri="{28A0092B-C50C-407E-A947-70E740481C1C}">
                <a14:useLocalDpi xmlns:a14="http://schemas.microsoft.com/office/drawing/2010/main" val="0"/>
              </a:ext>
            </a:extLst>
          </a:blip>
          <a:srcRect l="6168" t="7987"/>
          <a:stretch/>
        </p:blipFill>
        <p:spPr bwMode="auto">
          <a:xfrm>
            <a:off x="107504" y="1063329"/>
            <a:ext cx="3406233" cy="1801570"/>
          </a:xfrm>
          <a:prstGeom prst="rect">
            <a:avLst/>
          </a:prstGeom>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EFDB583D-2FF7-4EEE-A128-AFD0E5240F25}"/>
              </a:ext>
            </a:extLst>
          </p:cNvPr>
          <p:cNvPicPr/>
          <p:nvPr/>
        </p:nvPicPr>
        <p:blipFill rotWithShape="1">
          <a:blip r:embed="rId4">
            <a:extLst>
              <a:ext uri="{28A0092B-C50C-407E-A947-70E740481C1C}">
                <a14:useLocalDpi xmlns:a14="http://schemas.microsoft.com/office/drawing/2010/main" val="0"/>
              </a:ext>
            </a:extLst>
          </a:blip>
          <a:srcRect l="6042" t="7617"/>
          <a:stretch/>
        </p:blipFill>
        <p:spPr bwMode="auto">
          <a:xfrm>
            <a:off x="2195736" y="1059582"/>
            <a:ext cx="6948263" cy="3818151"/>
          </a:xfrm>
          <a:prstGeom prst="rect">
            <a:avLst/>
          </a:prstGeom>
          <a:ln>
            <a:noFill/>
          </a:ln>
          <a:extLst>
            <a:ext uri="{53640926-AAD7-44D8-BBD7-CCE9431645EC}">
              <a14:shadowObscured xmlns:a14="http://schemas.microsoft.com/office/drawing/2010/main"/>
            </a:ext>
          </a:extLst>
        </p:spPr>
      </p:pic>
      <p:sp>
        <p:nvSpPr>
          <p:cNvPr id="14" name="Text Placeholder 25">
            <a:extLst>
              <a:ext uri="{FF2B5EF4-FFF2-40B4-BE49-F238E27FC236}">
                <a16:creationId xmlns:a16="http://schemas.microsoft.com/office/drawing/2014/main" id="{AF35A38F-E48B-498D-A5B9-81F75A601D18}"/>
              </a:ext>
            </a:extLst>
          </p:cNvPr>
          <p:cNvSpPr>
            <a:spLocks noGrp="1"/>
          </p:cNvSpPr>
          <p:nvPr>
            <p:ph type="body" sz="quarter" idx="57"/>
          </p:nvPr>
        </p:nvSpPr>
        <p:spPr>
          <a:xfrm>
            <a:off x="157655" y="665151"/>
            <a:ext cx="8807356" cy="288553"/>
          </a:xfrm>
        </p:spPr>
        <p:txBody>
          <a:bodyPr/>
          <a:lstStyle/>
          <a:p>
            <a:r>
              <a:rPr lang="es-ES" dirty="0"/>
              <a:t>Pozo A 	| 	GOR </a:t>
            </a:r>
            <a:r>
              <a:rPr lang="es-AR" sz="1200" dirty="0"/>
              <a:t>1000 </a:t>
            </a:r>
            <a:r>
              <a:rPr lang="es-AR" sz="1400" dirty="0">
                <a:effectLst/>
                <a:latin typeface="Calibri" panose="020F0502020204030204" pitchFamily="34" charset="0"/>
                <a:ea typeface="Calibri" panose="020F0502020204030204" pitchFamily="34" charset="0"/>
                <a:cs typeface="Times New Roman" panose="02020603050405020304" pitchFamily="18" charset="0"/>
              </a:rPr>
              <a:t>m</a:t>
            </a:r>
            <a:r>
              <a:rPr lang="es-AR" sz="14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s-AR" sz="1400" dirty="0">
                <a:effectLst/>
                <a:latin typeface="Calibri" panose="020F0502020204030204" pitchFamily="34" charset="0"/>
                <a:ea typeface="Calibri" panose="020F0502020204030204" pitchFamily="34" charset="0"/>
                <a:cs typeface="Times New Roman" panose="02020603050405020304" pitchFamily="18" charset="0"/>
              </a:rPr>
              <a:t>/m</a:t>
            </a:r>
            <a:r>
              <a:rPr lang="es-AR" sz="1400" baseline="30000" dirty="0">
                <a:effectLst/>
                <a:latin typeface="Calibri" panose="020F0502020204030204" pitchFamily="34" charset="0"/>
                <a:ea typeface="Calibri" panose="020F0502020204030204" pitchFamily="34" charset="0"/>
                <a:cs typeface="Times New Roman" panose="02020603050405020304" pitchFamily="18" charset="0"/>
              </a:rPr>
              <a:t>3 	</a:t>
            </a:r>
            <a:r>
              <a:rPr lang="es-AR" dirty="0"/>
              <a:t>| 	Producción Gas 20.000 m</a:t>
            </a:r>
            <a:r>
              <a:rPr lang="es-AR" sz="12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s-AR" sz="1200" dirty="0">
                <a:effectLst/>
                <a:latin typeface="Calibri" panose="020F0502020204030204" pitchFamily="34" charset="0"/>
                <a:ea typeface="Calibri" panose="020F0502020204030204" pitchFamily="34" charset="0"/>
                <a:cs typeface="Times New Roman" panose="02020603050405020304" pitchFamily="18" charset="0"/>
              </a:rPr>
              <a:t>/d por EC</a:t>
            </a:r>
            <a:endParaRPr lang="es-ES" dirty="0"/>
          </a:p>
        </p:txBody>
      </p:sp>
      <p:grpSp>
        <p:nvGrpSpPr>
          <p:cNvPr id="4" name="169 Grupo">
            <a:extLst>
              <a:ext uri="{FF2B5EF4-FFF2-40B4-BE49-F238E27FC236}">
                <a16:creationId xmlns:a16="http://schemas.microsoft.com/office/drawing/2014/main" id="{06356953-58CF-1C7E-8B69-D049780D0E26}"/>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861844CF-29B5-B042-427E-41BF93DC0F47}"/>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6" name="Freeform 14">
              <a:extLst>
                <a:ext uri="{FF2B5EF4-FFF2-40B4-BE49-F238E27FC236}">
                  <a16:creationId xmlns:a16="http://schemas.microsoft.com/office/drawing/2014/main" id="{65FA6F2C-4B94-8280-BBF4-65EFDA7C5389}"/>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7" name="Freeform 17">
              <a:extLst>
                <a:ext uri="{FF2B5EF4-FFF2-40B4-BE49-F238E27FC236}">
                  <a16:creationId xmlns:a16="http://schemas.microsoft.com/office/drawing/2014/main" id="{0A034FB5-E8AB-0CE8-4839-7B02265E846F}"/>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0" name="Imagen 9">
            <a:extLst>
              <a:ext uri="{FF2B5EF4-FFF2-40B4-BE49-F238E27FC236}">
                <a16:creationId xmlns:a16="http://schemas.microsoft.com/office/drawing/2014/main" id="{FE17792B-4DDA-B2DD-D4D5-BE7510D06A18}"/>
              </a:ext>
            </a:extLst>
          </p:cNvPr>
          <p:cNvPicPr>
            <a:picLocks noChangeAspect="1"/>
          </p:cNvPicPr>
          <p:nvPr/>
        </p:nvPicPr>
        <p:blipFill>
          <a:blip r:embed="rId5"/>
          <a:stretch>
            <a:fillRect/>
          </a:stretch>
        </p:blipFill>
        <p:spPr>
          <a:xfrm>
            <a:off x="0" y="-20538"/>
            <a:ext cx="9144000" cy="630211"/>
          </a:xfrm>
          <a:prstGeom prst="rect">
            <a:avLst/>
          </a:prstGeom>
        </p:spPr>
      </p:pic>
    </p:spTree>
    <p:extLst>
      <p:ext uri="{BB962C8B-B14F-4D97-AF65-F5344CB8AC3E}">
        <p14:creationId xmlns:p14="http://schemas.microsoft.com/office/powerpoint/2010/main" val="1563513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B037861-185D-7851-1959-7E8068D92BB9}"/>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32</a:t>
            </a:fld>
            <a:endParaRPr lang="en-US" dirty="0"/>
          </a:p>
        </p:txBody>
      </p:sp>
      <p:pic>
        <p:nvPicPr>
          <p:cNvPr id="8" name="Imagen 7">
            <a:extLst>
              <a:ext uri="{FF2B5EF4-FFF2-40B4-BE49-F238E27FC236}">
                <a16:creationId xmlns:a16="http://schemas.microsoft.com/office/drawing/2014/main" id="{C4AE35BD-1282-4AB4-B1B4-6641D48F187A}"/>
              </a:ext>
            </a:extLst>
          </p:cNvPr>
          <p:cNvPicPr/>
          <p:nvPr/>
        </p:nvPicPr>
        <p:blipFill rotWithShape="1">
          <a:blip r:embed="rId3">
            <a:extLst>
              <a:ext uri="{28A0092B-C50C-407E-A947-70E740481C1C}">
                <a14:useLocalDpi xmlns:a14="http://schemas.microsoft.com/office/drawing/2010/main" val="0"/>
              </a:ext>
            </a:extLst>
          </a:blip>
          <a:srcRect l="6407" t="6658"/>
          <a:stretch/>
        </p:blipFill>
        <p:spPr bwMode="auto">
          <a:xfrm>
            <a:off x="107504" y="953704"/>
            <a:ext cx="6647180" cy="3597910"/>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07748904-4833-48FB-BF03-BE022851A0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51" t="7759"/>
          <a:stretch/>
        </p:blipFill>
        <p:spPr>
          <a:xfrm>
            <a:off x="5364088" y="2715766"/>
            <a:ext cx="3779912" cy="2096054"/>
          </a:xfrm>
          <a:prstGeom prst="rect">
            <a:avLst/>
          </a:prstGeom>
        </p:spPr>
      </p:pic>
      <p:sp>
        <p:nvSpPr>
          <p:cNvPr id="12" name="Text Placeholder 25">
            <a:extLst>
              <a:ext uri="{FF2B5EF4-FFF2-40B4-BE49-F238E27FC236}">
                <a16:creationId xmlns:a16="http://schemas.microsoft.com/office/drawing/2014/main" id="{1024CB51-053E-461B-BEBC-EED56DBAF21A}"/>
              </a:ext>
            </a:extLst>
          </p:cNvPr>
          <p:cNvSpPr>
            <a:spLocks noGrp="1"/>
          </p:cNvSpPr>
          <p:nvPr>
            <p:ph type="body" sz="quarter" idx="57"/>
          </p:nvPr>
        </p:nvSpPr>
        <p:spPr>
          <a:xfrm>
            <a:off x="157655" y="665151"/>
            <a:ext cx="8807356" cy="288553"/>
          </a:xfrm>
        </p:spPr>
        <p:txBody>
          <a:bodyPr/>
          <a:lstStyle/>
          <a:p>
            <a:r>
              <a:rPr lang="es-ES" dirty="0"/>
              <a:t>Pozo A 	| 	GOR </a:t>
            </a:r>
            <a:r>
              <a:rPr lang="es-AR" sz="1200" dirty="0"/>
              <a:t>1000 </a:t>
            </a:r>
            <a:r>
              <a:rPr lang="es-AR" sz="1400" dirty="0">
                <a:effectLst/>
                <a:latin typeface="Calibri" panose="020F0502020204030204" pitchFamily="34" charset="0"/>
                <a:ea typeface="Calibri" panose="020F0502020204030204" pitchFamily="34" charset="0"/>
                <a:cs typeface="Times New Roman" panose="02020603050405020304" pitchFamily="18" charset="0"/>
              </a:rPr>
              <a:t>m</a:t>
            </a:r>
            <a:r>
              <a:rPr lang="es-AR" sz="14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s-AR" sz="1400" dirty="0">
                <a:effectLst/>
                <a:latin typeface="Calibri" panose="020F0502020204030204" pitchFamily="34" charset="0"/>
                <a:ea typeface="Calibri" panose="020F0502020204030204" pitchFamily="34" charset="0"/>
                <a:cs typeface="Times New Roman" panose="02020603050405020304" pitchFamily="18" charset="0"/>
              </a:rPr>
              <a:t>/m</a:t>
            </a:r>
            <a:r>
              <a:rPr lang="es-AR" sz="1400" baseline="30000" dirty="0">
                <a:effectLst/>
                <a:latin typeface="Calibri" panose="020F0502020204030204" pitchFamily="34" charset="0"/>
                <a:ea typeface="Calibri" panose="020F0502020204030204" pitchFamily="34" charset="0"/>
                <a:cs typeface="Times New Roman" panose="02020603050405020304" pitchFamily="18" charset="0"/>
              </a:rPr>
              <a:t>3 	</a:t>
            </a:r>
            <a:r>
              <a:rPr lang="es-AR" dirty="0"/>
              <a:t>| 	Producción Gas 20.000 m</a:t>
            </a:r>
            <a:r>
              <a:rPr lang="es-AR" sz="12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s-AR" sz="1200" dirty="0">
                <a:effectLst/>
                <a:latin typeface="Calibri" panose="020F0502020204030204" pitchFamily="34" charset="0"/>
                <a:ea typeface="Calibri" panose="020F0502020204030204" pitchFamily="34" charset="0"/>
                <a:cs typeface="Times New Roman" panose="02020603050405020304" pitchFamily="18" charset="0"/>
              </a:rPr>
              <a:t>/d por EC</a:t>
            </a:r>
            <a:endParaRPr lang="es-ES" dirty="0"/>
          </a:p>
        </p:txBody>
      </p:sp>
      <p:grpSp>
        <p:nvGrpSpPr>
          <p:cNvPr id="4" name="169 Grupo">
            <a:extLst>
              <a:ext uri="{FF2B5EF4-FFF2-40B4-BE49-F238E27FC236}">
                <a16:creationId xmlns:a16="http://schemas.microsoft.com/office/drawing/2014/main" id="{6DCB859F-ECD2-E710-1E71-CF7052DB2AE2}"/>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DCE45D60-686C-E4DC-3045-E6A4EFA850F3}"/>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6" name="Freeform 14">
              <a:extLst>
                <a:ext uri="{FF2B5EF4-FFF2-40B4-BE49-F238E27FC236}">
                  <a16:creationId xmlns:a16="http://schemas.microsoft.com/office/drawing/2014/main" id="{3F121CED-940C-2903-803A-6B7E5A025ECC}"/>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7" name="Freeform 17">
              <a:extLst>
                <a:ext uri="{FF2B5EF4-FFF2-40B4-BE49-F238E27FC236}">
                  <a16:creationId xmlns:a16="http://schemas.microsoft.com/office/drawing/2014/main" id="{CD4244C9-2218-7CB6-975B-C4A228CA49B7}"/>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4" name="Imagen 13">
            <a:extLst>
              <a:ext uri="{FF2B5EF4-FFF2-40B4-BE49-F238E27FC236}">
                <a16:creationId xmlns:a16="http://schemas.microsoft.com/office/drawing/2014/main" id="{863C0878-A617-EED4-A622-3594E9D6F24E}"/>
              </a:ext>
            </a:extLst>
          </p:cNvPr>
          <p:cNvPicPr>
            <a:picLocks noChangeAspect="1"/>
          </p:cNvPicPr>
          <p:nvPr/>
        </p:nvPicPr>
        <p:blipFill>
          <a:blip r:embed="rId5"/>
          <a:stretch>
            <a:fillRect/>
          </a:stretch>
        </p:blipFill>
        <p:spPr>
          <a:xfrm>
            <a:off x="0" y="-20538"/>
            <a:ext cx="9144000" cy="630211"/>
          </a:xfrm>
          <a:prstGeom prst="rect">
            <a:avLst/>
          </a:prstGeom>
        </p:spPr>
      </p:pic>
    </p:spTree>
    <p:extLst>
      <p:ext uri="{BB962C8B-B14F-4D97-AF65-F5344CB8AC3E}">
        <p14:creationId xmlns:p14="http://schemas.microsoft.com/office/powerpoint/2010/main" val="1248685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91C1A747-61ED-8822-2308-0E096072075C}"/>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33</a:t>
            </a:fld>
            <a:endParaRPr lang="en-US" dirty="0"/>
          </a:p>
        </p:txBody>
      </p:sp>
      <p:pic>
        <p:nvPicPr>
          <p:cNvPr id="8" name="Imagen 7">
            <a:extLst>
              <a:ext uri="{FF2B5EF4-FFF2-40B4-BE49-F238E27FC236}">
                <a16:creationId xmlns:a16="http://schemas.microsoft.com/office/drawing/2014/main" id="{C4AE35BD-1282-4AB4-B1B4-6641D48F187A}"/>
              </a:ext>
            </a:extLst>
          </p:cNvPr>
          <p:cNvPicPr/>
          <p:nvPr/>
        </p:nvPicPr>
        <p:blipFill rotWithShape="1">
          <a:blip r:embed="rId3" cstate="print">
            <a:extLst>
              <a:ext uri="{28A0092B-C50C-407E-A947-70E740481C1C}">
                <a14:useLocalDpi xmlns:a14="http://schemas.microsoft.com/office/drawing/2010/main" val="0"/>
              </a:ext>
            </a:extLst>
          </a:blip>
          <a:srcRect l="6407" t="6658"/>
          <a:stretch/>
        </p:blipFill>
        <p:spPr bwMode="auto">
          <a:xfrm>
            <a:off x="107504" y="953704"/>
            <a:ext cx="2808312" cy="1618046"/>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07748904-4833-48FB-BF03-BE022851A08D}"/>
              </a:ext>
            </a:extLst>
          </p:cNvPr>
          <p:cNvPicPr>
            <a:picLocks noChangeAspect="1"/>
          </p:cNvPicPr>
          <p:nvPr/>
        </p:nvPicPr>
        <p:blipFill rotWithShape="1">
          <a:blip r:embed="rId4">
            <a:extLst>
              <a:ext uri="{28A0092B-C50C-407E-A947-70E740481C1C}">
                <a14:useLocalDpi xmlns:a14="http://schemas.microsoft.com/office/drawing/2010/main" val="0"/>
              </a:ext>
            </a:extLst>
          </a:blip>
          <a:srcRect l="5751" t="7759"/>
          <a:stretch/>
        </p:blipFill>
        <p:spPr>
          <a:xfrm>
            <a:off x="2010144" y="987574"/>
            <a:ext cx="6882335" cy="3816424"/>
          </a:xfrm>
          <a:prstGeom prst="rect">
            <a:avLst/>
          </a:prstGeom>
        </p:spPr>
      </p:pic>
      <p:sp>
        <p:nvSpPr>
          <p:cNvPr id="12" name="Text Placeholder 25">
            <a:extLst>
              <a:ext uri="{FF2B5EF4-FFF2-40B4-BE49-F238E27FC236}">
                <a16:creationId xmlns:a16="http://schemas.microsoft.com/office/drawing/2014/main" id="{FFE9E67A-56C7-4865-9530-B20F97274B28}"/>
              </a:ext>
            </a:extLst>
          </p:cNvPr>
          <p:cNvSpPr>
            <a:spLocks noGrp="1"/>
          </p:cNvSpPr>
          <p:nvPr>
            <p:ph type="body" sz="quarter" idx="57"/>
          </p:nvPr>
        </p:nvSpPr>
        <p:spPr>
          <a:xfrm>
            <a:off x="157655" y="665151"/>
            <a:ext cx="8807356" cy="288553"/>
          </a:xfrm>
        </p:spPr>
        <p:txBody>
          <a:bodyPr/>
          <a:lstStyle/>
          <a:p>
            <a:r>
              <a:rPr lang="es-ES" dirty="0"/>
              <a:t>Pozo A 	| 	GOR </a:t>
            </a:r>
            <a:r>
              <a:rPr lang="es-AR" sz="1200" dirty="0"/>
              <a:t>1000 </a:t>
            </a:r>
            <a:r>
              <a:rPr lang="es-AR" sz="1400" dirty="0">
                <a:effectLst/>
                <a:latin typeface="Calibri" panose="020F0502020204030204" pitchFamily="34" charset="0"/>
                <a:ea typeface="Calibri" panose="020F0502020204030204" pitchFamily="34" charset="0"/>
                <a:cs typeface="Times New Roman" panose="02020603050405020304" pitchFamily="18" charset="0"/>
              </a:rPr>
              <a:t>m</a:t>
            </a:r>
            <a:r>
              <a:rPr lang="es-AR" sz="14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s-AR" sz="1400" dirty="0">
                <a:effectLst/>
                <a:latin typeface="Calibri" panose="020F0502020204030204" pitchFamily="34" charset="0"/>
                <a:ea typeface="Calibri" panose="020F0502020204030204" pitchFamily="34" charset="0"/>
                <a:cs typeface="Times New Roman" panose="02020603050405020304" pitchFamily="18" charset="0"/>
              </a:rPr>
              <a:t>/m</a:t>
            </a:r>
            <a:r>
              <a:rPr lang="es-AR" sz="1400" baseline="30000" dirty="0">
                <a:effectLst/>
                <a:latin typeface="Calibri" panose="020F0502020204030204" pitchFamily="34" charset="0"/>
                <a:ea typeface="Calibri" panose="020F0502020204030204" pitchFamily="34" charset="0"/>
                <a:cs typeface="Times New Roman" panose="02020603050405020304" pitchFamily="18" charset="0"/>
              </a:rPr>
              <a:t>3 	</a:t>
            </a:r>
            <a:r>
              <a:rPr lang="es-AR" dirty="0"/>
              <a:t>| 	Producción Gas 20.000 m</a:t>
            </a:r>
            <a:r>
              <a:rPr lang="es-AR" sz="12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s-AR" sz="1200" dirty="0">
                <a:effectLst/>
                <a:latin typeface="Calibri" panose="020F0502020204030204" pitchFamily="34" charset="0"/>
                <a:ea typeface="Calibri" panose="020F0502020204030204" pitchFamily="34" charset="0"/>
                <a:cs typeface="Times New Roman" panose="02020603050405020304" pitchFamily="18" charset="0"/>
              </a:rPr>
              <a:t>/d por EC</a:t>
            </a:r>
            <a:endParaRPr lang="es-ES" dirty="0"/>
          </a:p>
        </p:txBody>
      </p:sp>
      <p:grpSp>
        <p:nvGrpSpPr>
          <p:cNvPr id="4" name="169 Grupo">
            <a:extLst>
              <a:ext uri="{FF2B5EF4-FFF2-40B4-BE49-F238E27FC236}">
                <a16:creationId xmlns:a16="http://schemas.microsoft.com/office/drawing/2014/main" id="{1F165718-F53C-6743-CF7B-552F6CFB0D9F}"/>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33712172-0C77-0033-BF75-F09F36A2A467}"/>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6" name="Freeform 14">
              <a:extLst>
                <a:ext uri="{FF2B5EF4-FFF2-40B4-BE49-F238E27FC236}">
                  <a16:creationId xmlns:a16="http://schemas.microsoft.com/office/drawing/2014/main" id="{CDC60ACD-197D-2732-D53B-894E8D55CB39}"/>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7" name="Freeform 17">
              <a:extLst>
                <a:ext uri="{FF2B5EF4-FFF2-40B4-BE49-F238E27FC236}">
                  <a16:creationId xmlns:a16="http://schemas.microsoft.com/office/drawing/2014/main" id="{5382F680-EDA2-0638-F376-74A4C99F58EA}"/>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4" name="Imagen 13">
            <a:extLst>
              <a:ext uri="{FF2B5EF4-FFF2-40B4-BE49-F238E27FC236}">
                <a16:creationId xmlns:a16="http://schemas.microsoft.com/office/drawing/2014/main" id="{7DE42D2D-E01C-1B7C-78D3-8E2C49CF1F93}"/>
              </a:ext>
            </a:extLst>
          </p:cNvPr>
          <p:cNvPicPr>
            <a:picLocks noChangeAspect="1"/>
          </p:cNvPicPr>
          <p:nvPr/>
        </p:nvPicPr>
        <p:blipFill>
          <a:blip r:embed="rId5"/>
          <a:stretch>
            <a:fillRect/>
          </a:stretch>
        </p:blipFill>
        <p:spPr>
          <a:xfrm>
            <a:off x="0" y="-20538"/>
            <a:ext cx="9144000" cy="630211"/>
          </a:xfrm>
          <a:prstGeom prst="rect">
            <a:avLst/>
          </a:prstGeom>
        </p:spPr>
      </p:pic>
    </p:spTree>
    <p:extLst>
      <p:ext uri="{BB962C8B-B14F-4D97-AF65-F5344CB8AC3E}">
        <p14:creationId xmlns:p14="http://schemas.microsoft.com/office/powerpoint/2010/main" val="3230700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34</a:t>
            </a:fld>
            <a:endParaRPr lang="en-US" dirty="0"/>
          </a:p>
        </p:txBody>
      </p:sp>
      <p:sp>
        <p:nvSpPr>
          <p:cNvPr id="6" name="Text Placeholder 25">
            <a:extLst>
              <a:ext uri="{FF2B5EF4-FFF2-40B4-BE49-F238E27FC236}">
                <a16:creationId xmlns:a16="http://schemas.microsoft.com/office/drawing/2014/main" id="{A996E018-CC5C-41B6-844E-6AEA16B8B5D0}"/>
              </a:ext>
            </a:extLst>
          </p:cNvPr>
          <p:cNvSpPr>
            <a:spLocks noGrp="1"/>
          </p:cNvSpPr>
          <p:nvPr>
            <p:ph type="body" sz="quarter" idx="57"/>
          </p:nvPr>
        </p:nvSpPr>
        <p:spPr>
          <a:xfrm>
            <a:off x="157655" y="665151"/>
            <a:ext cx="8807356" cy="288553"/>
          </a:xfrm>
        </p:spPr>
        <p:txBody>
          <a:bodyPr/>
          <a:lstStyle/>
          <a:p>
            <a:r>
              <a:rPr lang="es-ES" dirty="0"/>
              <a:t>Pozo B	| 	GOR 400 </a:t>
            </a:r>
            <a:r>
              <a:rPr lang="es-AR" sz="1400" dirty="0">
                <a:effectLst/>
                <a:latin typeface="Calibri" panose="020F0502020204030204" pitchFamily="34" charset="0"/>
                <a:ea typeface="Calibri" panose="020F0502020204030204" pitchFamily="34" charset="0"/>
                <a:cs typeface="Times New Roman" panose="02020603050405020304" pitchFamily="18" charset="0"/>
              </a:rPr>
              <a:t>m</a:t>
            </a:r>
            <a:r>
              <a:rPr lang="es-AR" sz="14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s-AR" sz="1400" dirty="0">
                <a:effectLst/>
                <a:latin typeface="Calibri" panose="020F0502020204030204" pitchFamily="34" charset="0"/>
                <a:ea typeface="Calibri" panose="020F0502020204030204" pitchFamily="34" charset="0"/>
                <a:cs typeface="Times New Roman" panose="02020603050405020304" pitchFamily="18" charset="0"/>
              </a:rPr>
              <a:t>/m</a:t>
            </a:r>
            <a:r>
              <a:rPr lang="es-AR" sz="1400" baseline="30000" dirty="0">
                <a:effectLst/>
                <a:latin typeface="Calibri" panose="020F0502020204030204" pitchFamily="34" charset="0"/>
                <a:ea typeface="Calibri" panose="020F0502020204030204" pitchFamily="34" charset="0"/>
                <a:cs typeface="Times New Roman" panose="02020603050405020304" pitchFamily="18" charset="0"/>
              </a:rPr>
              <a:t>3</a:t>
            </a:r>
            <a:endParaRPr lang="es-ES" dirty="0"/>
          </a:p>
        </p:txBody>
      </p:sp>
      <p:pic>
        <p:nvPicPr>
          <p:cNvPr id="12" name="Imagen 11">
            <a:extLst>
              <a:ext uri="{FF2B5EF4-FFF2-40B4-BE49-F238E27FC236}">
                <a16:creationId xmlns:a16="http://schemas.microsoft.com/office/drawing/2014/main" id="{9C3830FA-3B00-4660-9021-CD81E67F441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1122" y="915807"/>
            <a:ext cx="4141758" cy="2154952"/>
          </a:xfrm>
          <a:prstGeom prst="rect">
            <a:avLst/>
          </a:prstGeom>
          <a:noFill/>
        </p:spPr>
      </p:pic>
      <p:pic>
        <p:nvPicPr>
          <p:cNvPr id="9" name="Imagen 8">
            <a:extLst>
              <a:ext uri="{FF2B5EF4-FFF2-40B4-BE49-F238E27FC236}">
                <a16:creationId xmlns:a16="http://schemas.microsoft.com/office/drawing/2014/main" id="{5F7B35DD-D757-4F64-ACD7-0995B3F6D6A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1113" y="1055327"/>
            <a:ext cx="6870700" cy="3767455"/>
          </a:xfrm>
          <a:prstGeom prst="rect">
            <a:avLst/>
          </a:prstGeom>
          <a:noFill/>
        </p:spPr>
      </p:pic>
      <p:sp>
        <p:nvSpPr>
          <p:cNvPr id="8" name="Rectángulo 7">
            <a:extLst>
              <a:ext uri="{FF2B5EF4-FFF2-40B4-BE49-F238E27FC236}">
                <a16:creationId xmlns:a16="http://schemas.microsoft.com/office/drawing/2014/main" id="{0E990788-BD24-4EA9-8F7B-AB1DEB923B6D}"/>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4" name="169 Grupo">
            <a:extLst>
              <a:ext uri="{FF2B5EF4-FFF2-40B4-BE49-F238E27FC236}">
                <a16:creationId xmlns:a16="http://schemas.microsoft.com/office/drawing/2014/main" id="{5BB56511-5061-A80B-EA13-56662B1FB6C7}"/>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E2E07C12-B0B0-CCA3-085A-A2006A047B64}"/>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7" name="Freeform 14">
              <a:extLst>
                <a:ext uri="{FF2B5EF4-FFF2-40B4-BE49-F238E27FC236}">
                  <a16:creationId xmlns:a16="http://schemas.microsoft.com/office/drawing/2014/main" id="{E39A453C-47D9-6A9B-7F1E-67B21123DB51}"/>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0" name="Freeform 17">
              <a:extLst>
                <a:ext uri="{FF2B5EF4-FFF2-40B4-BE49-F238E27FC236}">
                  <a16:creationId xmlns:a16="http://schemas.microsoft.com/office/drawing/2014/main" id="{930FE0DD-4139-AD46-E935-65CE12EB80BA}"/>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5" name="Imagen 14">
            <a:extLst>
              <a:ext uri="{FF2B5EF4-FFF2-40B4-BE49-F238E27FC236}">
                <a16:creationId xmlns:a16="http://schemas.microsoft.com/office/drawing/2014/main" id="{1A395B1A-2288-60AC-B61F-08B54501CDA9}"/>
              </a:ext>
            </a:extLst>
          </p:cNvPr>
          <p:cNvPicPr>
            <a:picLocks noChangeAspect="1"/>
          </p:cNvPicPr>
          <p:nvPr/>
        </p:nvPicPr>
        <p:blipFill>
          <a:blip r:embed="rId5"/>
          <a:stretch>
            <a:fillRect/>
          </a:stretch>
        </p:blipFill>
        <p:spPr>
          <a:xfrm>
            <a:off x="0" y="-20538"/>
            <a:ext cx="9144000" cy="630211"/>
          </a:xfrm>
          <a:prstGeom prst="rect">
            <a:avLst/>
          </a:prstGeom>
        </p:spPr>
      </p:pic>
    </p:spTree>
    <p:extLst>
      <p:ext uri="{BB962C8B-B14F-4D97-AF65-F5344CB8AC3E}">
        <p14:creationId xmlns:p14="http://schemas.microsoft.com/office/powerpoint/2010/main" val="499841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35</a:t>
            </a:fld>
            <a:endParaRPr lang="en-US" dirty="0"/>
          </a:p>
        </p:txBody>
      </p:sp>
      <p:pic>
        <p:nvPicPr>
          <p:cNvPr id="9" name="Imagen 8">
            <a:extLst>
              <a:ext uri="{FF2B5EF4-FFF2-40B4-BE49-F238E27FC236}">
                <a16:creationId xmlns:a16="http://schemas.microsoft.com/office/drawing/2014/main" id="{5F7B35DD-D757-4F64-ACD7-0995B3F6D6A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13" y="3003798"/>
            <a:ext cx="3534783" cy="1818984"/>
          </a:xfrm>
          <a:prstGeom prst="rect">
            <a:avLst/>
          </a:prstGeom>
          <a:noFill/>
        </p:spPr>
      </p:pic>
      <p:pic>
        <p:nvPicPr>
          <p:cNvPr id="12" name="Imagen 11">
            <a:extLst>
              <a:ext uri="{FF2B5EF4-FFF2-40B4-BE49-F238E27FC236}">
                <a16:creationId xmlns:a16="http://schemas.microsoft.com/office/drawing/2014/main" id="{9C3830FA-3B00-4660-9021-CD81E67F441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835696" y="915806"/>
            <a:ext cx="7237184" cy="3816183"/>
          </a:xfrm>
          <a:prstGeom prst="rect">
            <a:avLst/>
          </a:prstGeom>
          <a:noFill/>
        </p:spPr>
      </p:pic>
      <p:sp>
        <p:nvSpPr>
          <p:cNvPr id="13" name="Text Placeholder 25">
            <a:extLst>
              <a:ext uri="{FF2B5EF4-FFF2-40B4-BE49-F238E27FC236}">
                <a16:creationId xmlns:a16="http://schemas.microsoft.com/office/drawing/2014/main" id="{F05C4806-CB05-4B81-A0C6-7CD659488B2C}"/>
              </a:ext>
            </a:extLst>
          </p:cNvPr>
          <p:cNvSpPr>
            <a:spLocks noGrp="1"/>
          </p:cNvSpPr>
          <p:nvPr>
            <p:ph type="body" sz="quarter" idx="57"/>
          </p:nvPr>
        </p:nvSpPr>
        <p:spPr>
          <a:xfrm>
            <a:off x="157655" y="665151"/>
            <a:ext cx="8807356" cy="288553"/>
          </a:xfrm>
        </p:spPr>
        <p:txBody>
          <a:bodyPr/>
          <a:lstStyle/>
          <a:p>
            <a:r>
              <a:rPr lang="es-ES" dirty="0"/>
              <a:t>Pozo B	| 	GOR 400 </a:t>
            </a:r>
            <a:r>
              <a:rPr lang="es-AR" sz="1400" dirty="0">
                <a:effectLst/>
                <a:latin typeface="Calibri" panose="020F0502020204030204" pitchFamily="34" charset="0"/>
                <a:ea typeface="Calibri" panose="020F0502020204030204" pitchFamily="34" charset="0"/>
                <a:cs typeface="Times New Roman" panose="02020603050405020304" pitchFamily="18" charset="0"/>
              </a:rPr>
              <a:t>m</a:t>
            </a:r>
            <a:r>
              <a:rPr lang="es-AR" sz="14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s-AR" sz="1400" dirty="0">
                <a:effectLst/>
                <a:latin typeface="Calibri" panose="020F0502020204030204" pitchFamily="34" charset="0"/>
                <a:ea typeface="Calibri" panose="020F0502020204030204" pitchFamily="34" charset="0"/>
                <a:cs typeface="Times New Roman" panose="02020603050405020304" pitchFamily="18" charset="0"/>
              </a:rPr>
              <a:t>/m</a:t>
            </a:r>
            <a:r>
              <a:rPr lang="es-AR" sz="1400" baseline="30000" dirty="0">
                <a:effectLst/>
                <a:latin typeface="Calibri" panose="020F0502020204030204" pitchFamily="34" charset="0"/>
                <a:ea typeface="Calibri" panose="020F0502020204030204" pitchFamily="34" charset="0"/>
                <a:cs typeface="Times New Roman" panose="02020603050405020304" pitchFamily="18" charset="0"/>
              </a:rPr>
              <a:t>3</a:t>
            </a:r>
            <a:endParaRPr lang="es-ES" dirty="0"/>
          </a:p>
        </p:txBody>
      </p:sp>
      <p:sp>
        <p:nvSpPr>
          <p:cNvPr id="8" name="Rectángulo 7">
            <a:extLst>
              <a:ext uri="{FF2B5EF4-FFF2-40B4-BE49-F238E27FC236}">
                <a16:creationId xmlns:a16="http://schemas.microsoft.com/office/drawing/2014/main" id="{4B55E2E5-A102-4200-872B-EF125EF90140}"/>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4" name="169 Grupo">
            <a:extLst>
              <a:ext uri="{FF2B5EF4-FFF2-40B4-BE49-F238E27FC236}">
                <a16:creationId xmlns:a16="http://schemas.microsoft.com/office/drawing/2014/main" id="{7702E9BF-AC4C-FEE4-DABE-CF1C566737A5}"/>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4A23EA4D-79EA-BAA4-EE42-A6A698145823}"/>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6" name="Freeform 14">
              <a:extLst>
                <a:ext uri="{FF2B5EF4-FFF2-40B4-BE49-F238E27FC236}">
                  <a16:creationId xmlns:a16="http://schemas.microsoft.com/office/drawing/2014/main" id="{9ADD1E30-28BE-830B-2C04-74597B520850}"/>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7" name="Freeform 17">
              <a:extLst>
                <a:ext uri="{FF2B5EF4-FFF2-40B4-BE49-F238E27FC236}">
                  <a16:creationId xmlns:a16="http://schemas.microsoft.com/office/drawing/2014/main" id="{3F8DF39B-B3DC-E35E-0F47-41A09BC56510}"/>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5" name="Imagen 14">
            <a:extLst>
              <a:ext uri="{FF2B5EF4-FFF2-40B4-BE49-F238E27FC236}">
                <a16:creationId xmlns:a16="http://schemas.microsoft.com/office/drawing/2014/main" id="{DB3A1F2A-E2E4-1C8D-89CB-78AE362FA33E}"/>
              </a:ext>
            </a:extLst>
          </p:cNvPr>
          <p:cNvPicPr>
            <a:picLocks noChangeAspect="1"/>
          </p:cNvPicPr>
          <p:nvPr/>
        </p:nvPicPr>
        <p:blipFill>
          <a:blip r:embed="rId5"/>
          <a:stretch>
            <a:fillRect/>
          </a:stretch>
        </p:blipFill>
        <p:spPr>
          <a:xfrm>
            <a:off x="0" y="-20538"/>
            <a:ext cx="9144000" cy="630211"/>
          </a:xfrm>
          <a:prstGeom prst="rect">
            <a:avLst/>
          </a:prstGeom>
        </p:spPr>
      </p:pic>
    </p:spTree>
    <p:extLst>
      <p:ext uri="{BB962C8B-B14F-4D97-AF65-F5344CB8AC3E}">
        <p14:creationId xmlns:p14="http://schemas.microsoft.com/office/powerpoint/2010/main" val="3268428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36</a:t>
            </a:fld>
            <a:endParaRPr lang="en-US" dirty="0"/>
          </a:p>
        </p:txBody>
      </p:sp>
      <p:sp>
        <p:nvSpPr>
          <p:cNvPr id="6" name="Text Placeholder 25">
            <a:extLst>
              <a:ext uri="{FF2B5EF4-FFF2-40B4-BE49-F238E27FC236}">
                <a16:creationId xmlns:a16="http://schemas.microsoft.com/office/drawing/2014/main" id="{A996E018-CC5C-41B6-844E-6AEA16B8B5D0}"/>
              </a:ext>
            </a:extLst>
          </p:cNvPr>
          <p:cNvSpPr>
            <a:spLocks noGrp="1"/>
          </p:cNvSpPr>
          <p:nvPr>
            <p:ph type="body" sz="quarter" idx="57"/>
          </p:nvPr>
        </p:nvSpPr>
        <p:spPr>
          <a:xfrm>
            <a:off x="157655" y="665151"/>
            <a:ext cx="8807356" cy="288553"/>
          </a:xfrm>
        </p:spPr>
        <p:txBody>
          <a:bodyPr/>
          <a:lstStyle/>
          <a:p>
            <a:r>
              <a:rPr lang="es-AR" dirty="0"/>
              <a:t>Pozo B	|	CAMBIO DE RÉGIMEN</a:t>
            </a:r>
            <a:endParaRPr lang="es-ES" dirty="0"/>
          </a:p>
        </p:txBody>
      </p:sp>
      <p:pic>
        <p:nvPicPr>
          <p:cNvPr id="7" name="Imagen 6">
            <a:extLst>
              <a:ext uri="{FF2B5EF4-FFF2-40B4-BE49-F238E27FC236}">
                <a16:creationId xmlns:a16="http://schemas.microsoft.com/office/drawing/2014/main" id="{F6967A66-4547-4A46-AD03-261C5CDE6A05}"/>
              </a:ext>
            </a:extLst>
          </p:cNvPr>
          <p:cNvPicPr/>
          <p:nvPr/>
        </p:nvPicPr>
        <p:blipFill>
          <a:blip r:embed="rId3"/>
          <a:stretch>
            <a:fillRect/>
          </a:stretch>
        </p:blipFill>
        <p:spPr>
          <a:xfrm>
            <a:off x="1043608" y="1140628"/>
            <a:ext cx="6511925" cy="3569970"/>
          </a:xfrm>
          <a:prstGeom prst="rect">
            <a:avLst/>
          </a:prstGeom>
        </p:spPr>
      </p:pic>
      <p:sp>
        <p:nvSpPr>
          <p:cNvPr id="8" name="Flecha: hacia abajo 7">
            <a:extLst>
              <a:ext uri="{FF2B5EF4-FFF2-40B4-BE49-F238E27FC236}">
                <a16:creationId xmlns:a16="http://schemas.microsoft.com/office/drawing/2014/main" id="{F73C0D6A-EF80-4064-8E87-C58818949361}"/>
              </a:ext>
            </a:extLst>
          </p:cNvPr>
          <p:cNvSpPr/>
          <p:nvPr/>
        </p:nvSpPr>
        <p:spPr>
          <a:xfrm>
            <a:off x="4241138" y="2561445"/>
            <a:ext cx="147320" cy="588010"/>
          </a:xfrm>
          <a:prstGeom prst="downArrow">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AR" dirty="0"/>
          </a:p>
        </p:txBody>
      </p:sp>
      <p:sp>
        <p:nvSpPr>
          <p:cNvPr id="9" name="Flecha: hacia abajo 8">
            <a:extLst>
              <a:ext uri="{FF2B5EF4-FFF2-40B4-BE49-F238E27FC236}">
                <a16:creationId xmlns:a16="http://schemas.microsoft.com/office/drawing/2014/main" id="{BEA33A44-22B4-4BED-9D5B-D60009003414}"/>
              </a:ext>
            </a:extLst>
          </p:cNvPr>
          <p:cNvSpPr/>
          <p:nvPr/>
        </p:nvSpPr>
        <p:spPr>
          <a:xfrm>
            <a:off x="4948528" y="2545570"/>
            <a:ext cx="147320" cy="588010"/>
          </a:xfrm>
          <a:prstGeom prst="downArrow">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AR" dirty="0"/>
          </a:p>
        </p:txBody>
      </p:sp>
      <p:sp>
        <p:nvSpPr>
          <p:cNvPr id="10" name="Rectángulo 9">
            <a:extLst>
              <a:ext uri="{FF2B5EF4-FFF2-40B4-BE49-F238E27FC236}">
                <a16:creationId xmlns:a16="http://schemas.microsoft.com/office/drawing/2014/main" id="{651D8B28-4115-4694-BB68-129E8386D5C9}"/>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4" name="169 Grupo">
            <a:extLst>
              <a:ext uri="{FF2B5EF4-FFF2-40B4-BE49-F238E27FC236}">
                <a16:creationId xmlns:a16="http://schemas.microsoft.com/office/drawing/2014/main" id="{79EA899D-AF3C-7D6E-BDC1-75BE5EB12C0D}"/>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E1470AEB-A6F3-114A-9994-046AA1ACABA1}"/>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2" name="Freeform 14">
              <a:extLst>
                <a:ext uri="{FF2B5EF4-FFF2-40B4-BE49-F238E27FC236}">
                  <a16:creationId xmlns:a16="http://schemas.microsoft.com/office/drawing/2014/main" id="{75A718B0-971D-7816-B0F8-A66EF3074929}"/>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3" name="Freeform 17">
              <a:extLst>
                <a:ext uri="{FF2B5EF4-FFF2-40B4-BE49-F238E27FC236}">
                  <a16:creationId xmlns:a16="http://schemas.microsoft.com/office/drawing/2014/main" id="{F50A70FE-73DA-DF53-8BF5-CA7660D5A73A}"/>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6" name="Imagen 15">
            <a:extLst>
              <a:ext uri="{FF2B5EF4-FFF2-40B4-BE49-F238E27FC236}">
                <a16:creationId xmlns:a16="http://schemas.microsoft.com/office/drawing/2014/main" id="{00CD7ED2-CEC2-1F2F-C36E-67B5602ED38B}"/>
              </a:ext>
            </a:extLst>
          </p:cNvPr>
          <p:cNvPicPr>
            <a:picLocks noChangeAspect="1"/>
          </p:cNvPicPr>
          <p:nvPr/>
        </p:nvPicPr>
        <p:blipFill>
          <a:blip r:embed="rId4"/>
          <a:stretch>
            <a:fillRect/>
          </a:stretch>
        </p:blipFill>
        <p:spPr>
          <a:xfrm>
            <a:off x="0" y="-20538"/>
            <a:ext cx="9144000" cy="630211"/>
          </a:xfrm>
          <a:prstGeom prst="rect">
            <a:avLst/>
          </a:prstGeom>
        </p:spPr>
      </p:pic>
    </p:spTree>
    <p:extLst>
      <p:ext uri="{BB962C8B-B14F-4D97-AF65-F5344CB8AC3E}">
        <p14:creationId xmlns:p14="http://schemas.microsoft.com/office/powerpoint/2010/main" val="939412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37</a:t>
            </a:fld>
            <a:endParaRPr lang="en-US" dirty="0"/>
          </a:p>
        </p:txBody>
      </p:sp>
      <p:pic>
        <p:nvPicPr>
          <p:cNvPr id="10" name="Imagen 9" descr="Gráfico&#10;&#10;Descripción generada automáticamente">
            <a:extLst>
              <a:ext uri="{FF2B5EF4-FFF2-40B4-BE49-F238E27FC236}">
                <a16:creationId xmlns:a16="http://schemas.microsoft.com/office/drawing/2014/main" id="{36A8DA01-DD76-682E-3C88-03C7230D698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87624" y="997584"/>
            <a:ext cx="6696744" cy="3734405"/>
          </a:xfrm>
          <a:prstGeom prst="rect">
            <a:avLst/>
          </a:prstGeom>
        </p:spPr>
      </p:pic>
      <p:sp>
        <p:nvSpPr>
          <p:cNvPr id="12" name="Flecha: hacia abajo 11">
            <a:extLst>
              <a:ext uri="{FF2B5EF4-FFF2-40B4-BE49-F238E27FC236}">
                <a16:creationId xmlns:a16="http://schemas.microsoft.com/office/drawing/2014/main" id="{04AC01D7-41FD-4522-B5FB-82A21AF5A2F8}"/>
              </a:ext>
            </a:extLst>
          </p:cNvPr>
          <p:cNvSpPr/>
          <p:nvPr/>
        </p:nvSpPr>
        <p:spPr>
          <a:xfrm>
            <a:off x="3347864" y="2067694"/>
            <a:ext cx="147320" cy="588010"/>
          </a:xfrm>
          <a:prstGeom prst="downArrow">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AR" dirty="0"/>
          </a:p>
        </p:txBody>
      </p:sp>
      <p:sp>
        <p:nvSpPr>
          <p:cNvPr id="13" name="Flecha: hacia abajo 12">
            <a:extLst>
              <a:ext uri="{FF2B5EF4-FFF2-40B4-BE49-F238E27FC236}">
                <a16:creationId xmlns:a16="http://schemas.microsoft.com/office/drawing/2014/main" id="{61258A2E-26F7-4B43-B4E6-83B50A9EB170}"/>
              </a:ext>
            </a:extLst>
          </p:cNvPr>
          <p:cNvSpPr/>
          <p:nvPr/>
        </p:nvSpPr>
        <p:spPr>
          <a:xfrm>
            <a:off x="5580112" y="1419622"/>
            <a:ext cx="147320" cy="588010"/>
          </a:xfrm>
          <a:prstGeom prst="downArrow">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AR" dirty="0"/>
          </a:p>
        </p:txBody>
      </p:sp>
      <p:sp>
        <p:nvSpPr>
          <p:cNvPr id="15" name="Text Placeholder 25">
            <a:extLst>
              <a:ext uri="{FF2B5EF4-FFF2-40B4-BE49-F238E27FC236}">
                <a16:creationId xmlns:a16="http://schemas.microsoft.com/office/drawing/2014/main" id="{1DB10395-938A-4049-95B3-C9C524908E35}"/>
              </a:ext>
            </a:extLst>
          </p:cNvPr>
          <p:cNvSpPr>
            <a:spLocks noGrp="1"/>
          </p:cNvSpPr>
          <p:nvPr>
            <p:ph type="body" sz="quarter" idx="57"/>
          </p:nvPr>
        </p:nvSpPr>
        <p:spPr>
          <a:xfrm>
            <a:off x="157655" y="665151"/>
            <a:ext cx="8807356" cy="288553"/>
          </a:xfrm>
        </p:spPr>
        <p:txBody>
          <a:bodyPr/>
          <a:lstStyle/>
          <a:p>
            <a:r>
              <a:rPr lang="es-AR" dirty="0"/>
              <a:t>Pozo B	|	CAMBIO DE RÉGIMEN</a:t>
            </a:r>
            <a:endParaRPr lang="es-ES" dirty="0"/>
          </a:p>
        </p:txBody>
      </p:sp>
      <p:sp>
        <p:nvSpPr>
          <p:cNvPr id="9" name="Rectángulo 8">
            <a:extLst>
              <a:ext uri="{FF2B5EF4-FFF2-40B4-BE49-F238E27FC236}">
                <a16:creationId xmlns:a16="http://schemas.microsoft.com/office/drawing/2014/main" id="{984841DE-A43B-42A3-94BE-4284CCB3042D}"/>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4" name="169 Grupo">
            <a:extLst>
              <a:ext uri="{FF2B5EF4-FFF2-40B4-BE49-F238E27FC236}">
                <a16:creationId xmlns:a16="http://schemas.microsoft.com/office/drawing/2014/main" id="{8FFBA2B0-52F7-3798-25B0-E0266873E935}"/>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FBB6BC03-1FAE-1CBA-6B25-6B2C3FFADBAA}"/>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6" name="Freeform 14">
              <a:extLst>
                <a:ext uri="{FF2B5EF4-FFF2-40B4-BE49-F238E27FC236}">
                  <a16:creationId xmlns:a16="http://schemas.microsoft.com/office/drawing/2014/main" id="{37A2A5EB-D2D4-DD01-1BD6-5E4A3460AEF2}"/>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7" name="Freeform 17">
              <a:extLst>
                <a:ext uri="{FF2B5EF4-FFF2-40B4-BE49-F238E27FC236}">
                  <a16:creationId xmlns:a16="http://schemas.microsoft.com/office/drawing/2014/main" id="{C0B66CAB-6ADF-5C78-F1DA-C49D13337A87}"/>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6" name="Imagen 15">
            <a:extLst>
              <a:ext uri="{FF2B5EF4-FFF2-40B4-BE49-F238E27FC236}">
                <a16:creationId xmlns:a16="http://schemas.microsoft.com/office/drawing/2014/main" id="{2FC56A89-89CE-AFC3-8E88-E349C2407B9E}"/>
              </a:ext>
            </a:extLst>
          </p:cNvPr>
          <p:cNvPicPr>
            <a:picLocks noChangeAspect="1"/>
          </p:cNvPicPr>
          <p:nvPr/>
        </p:nvPicPr>
        <p:blipFill>
          <a:blip r:embed="rId4"/>
          <a:stretch>
            <a:fillRect/>
          </a:stretch>
        </p:blipFill>
        <p:spPr>
          <a:xfrm>
            <a:off x="0" y="-20538"/>
            <a:ext cx="9144000" cy="630211"/>
          </a:xfrm>
          <a:prstGeom prst="rect">
            <a:avLst/>
          </a:prstGeom>
        </p:spPr>
      </p:pic>
    </p:spTree>
    <p:extLst>
      <p:ext uri="{BB962C8B-B14F-4D97-AF65-F5344CB8AC3E}">
        <p14:creationId xmlns:p14="http://schemas.microsoft.com/office/powerpoint/2010/main" val="2710566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38</a:t>
            </a:fld>
            <a:endParaRPr lang="en-US" dirty="0"/>
          </a:p>
        </p:txBody>
      </p:sp>
      <p:sp>
        <p:nvSpPr>
          <p:cNvPr id="6" name="Text Placeholder 25">
            <a:extLst>
              <a:ext uri="{FF2B5EF4-FFF2-40B4-BE49-F238E27FC236}">
                <a16:creationId xmlns:a16="http://schemas.microsoft.com/office/drawing/2014/main" id="{A996E018-CC5C-41B6-844E-6AEA16B8B5D0}"/>
              </a:ext>
            </a:extLst>
          </p:cNvPr>
          <p:cNvSpPr>
            <a:spLocks noGrp="1"/>
          </p:cNvSpPr>
          <p:nvPr>
            <p:ph type="body" sz="quarter" idx="57"/>
          </p:nvPr>
        </p:nvSpPr>
        <p:spPr>
          <a:xfrm>
            <a:off x="157655" y="665151"/>
            <a:ext cx="8807356" cy="288553"/>
          </a:xfrm>
        </p:spPr>
        <p:txBody>
          <a:bodyPr/>
          <a:lstStyle/>
          <a:p>
            <a:r>
              <a:rPr lang="es-AR" dirty="0"/>
              <a:t>Pozo C 	| 	BUILD UP</a:t>
            </a:r>
            <a:endParaRPr lang="es-ES" dirty="0"/>
          </a:p>
        </p:txBody>
      </p:sp>
      <p:pic>
        <p:nvPicPr>
          <p:cNvPr id="9" name="Imagen 8">
            <a:extLst>
              <a:ext uri="{FF2B5EF4-FFF2-40B4-BE49-F238E27FC236}">
                <a16:creationId xmlns:a16="http://schemas.microsoft.com/office/drawing/2014/main" id="{9202FD6D-31F0-4B86-9AC5-FDCC0D45B83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19149" y="1025935"/>
            <a:ext cx="7884368" cy="3851611"/>
          </a:xfrm>
          <a:prstGeom prst="rect">
            <a:avLst/>
          </a:prstGeom>
          <a:noFill/>
        </p:spPr>
      </p:pic>
      <p:cxnSp>
        <p:nvCxnSpPr>
          <p:cNvPr id="12" name="Conector recto 11">
            <a:extLst>
              <a:ext uri="{FF2B5EF4-FFF2-40B4-BE49-F238E27FC236}">
                <a16:creationId xmlns:a16="http://schemas.microsoft.com/office/drawing/2014/main" id="{9B326575-3F4D-421A-A164-1B5C49AD2B6C}"/>
              </a:ext>
            </a:extLst>
          </p:cNvPr>
          <p:cNvCxnSpPr>
            <a:cxnSpLocks/>
          </p:cNvCxnSpPr>
          <p:nvPr/>
        </p:nvCxnSpPr>
        <p:spPr>
          <a:xfrm>
            <a:off x="6012160" y="3939902"/>
            <a:ext cx="410712"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Conector recto 12">
            <a:extLst>
              <a:ext uri="{FF2B5EF4-FFF2-40B4-BE49-F238E27FC236}">
                <a16:creationId xmlns:a16="http://schemas.microsoft.com/office/drawing/2014/main" id="{8789FD87-A1C0-4401-982C-C9ECFB2B6E9F}"/>
              </a:ext>
            </a:extLst>
          </p:cNvPr>
          <p:cNvCxnSpPr>
            <a:cxnSpLocks/>
          </p:cNvCxnSpPr>
          <p:nvPr/>
        </p:nvCxnSpPr>
        <p:spPr>
          <a:xfrm>
            <a:off x="6012160" y="3886516"/>
            <a:ext cx="0" cy="123110"/>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Conector recto 13">
            <a:extLst>
              <a:ext uri="{FF2B5EF4-FFF2-40B4-BE49-F238E27FC236}">
                <a16:creationId xmlns:a16="http://schemas.microsoft.com/office/drawing/2014/main" id="{A71779B9-18A8-4039-BD30-9947C38F2919}"/>
              </a:ext>
            </a:extLst>
          </p:cNvPr>
          <p:cNvCxnSpPr>
            <a:cxnSpLocks/>
          </p:cNvCxnSpPr>
          <p:nvPr/>
        </p:nvCxnSpPr>
        <p:spPr>
          <a:xfrm>
            <a:off x="6422872" y="3885063"/>
            <a:ext cx="0" cy="123110"/>
          </a:xfrm>
          <a:prstGeom prst="line">
            <a:avLst/>
          </a:prstGeom>
          <a:ln w="19050"/>
        </p:spPr>
        <p:style>
          <a:lnRef idx="1">
            <a:schemeClr val="dk1"/>
          </a:lnRef>
          <a:fillRef idx="0">
            <a:schemeClr val="dk1"/>
          </a:fillRef>
          <a:effectRef idx="0">
            <a:schemeClr val="dk1"/>
          </a:effectRef>
          <a:fontRef idx="minor">
            <a:schemeClr val="tx1"/>
          </a:fontRef>
        </p:style>
      </p:cxnSp>
      <p:sp>
        <p:nvSpPr>
          <p:cNvPr id="10" name="Rectángulo 9">
            <a:extLst>
              <a:ext uri="{FF2B5EF4-FFF2-40B4-BE49-F238E27FC236}">
                <a16:creationId xmlns:a16="http://schemas.microsoft.com/office/drawing/2014/main" id="{DBD9C168-C9FB-4BD8-839D-8DC1DAC1CE33}"/>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4" name="169 Grupo">
            <a:extLst>
              <a:ext uri="{FF2B5EF4-FFF2-40B4-BE49-F238E27FC236}">
                <a16:creationId xmlns:a16="http://schemas.microsoft.com/office/drawing/2014/main" id="{84D4F36C-8C55-05C6-F06D-CA6C9A65A437}"/>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E187CDDD-70E8-FFB7-2DD6-697CF83D7E86}"/>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7" name="Freeform 14">
              <a:extLst>
                <a:ext uri="{FF2B5EF4-FFF2-40B4-BE49-F238E27FC236}">
                  <a16:creationId xmlns:a16="http://schemas.microsoft.com/office/drawing/2014/main" id="{45DF7580-F028-E0E1-7CF3-02CBB4C32D4B}"/>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8" name="Freeform 17">
              <a:extLst>
                <a:ext uri="{FF2B5EF4-FFF2-40B4-BE49-F238E27FC236}">
                  <a16:creationId xmlns:a16="http://schemas.microsoft.com/office/drawing/2014/main" id="{0538AE9B-CFE0-6756-6732-411CBA9A6107}"/>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7" name="Imagen 16">
            <a:extLst>
              <a:ext uri="{FF2B5EF4-FFF2-40B4-BE49-F238E27FC236}">
                <a16:creationId xmlns:a16="http://schemas.microsoft.com/office/drawing/2014/main" id="{47A2E957-357A-BC6B-DFC2-DD927898E6B2}"/>
              </a:ext>
            </a:extLst>
          </p:cNvPr>
          <p:cNvPicPr>
            <a:picLocks noChangeAspect="1"/>
          </p:cNvPicPr>
          <p:nvPr/>
        </p:nvPicPr>
        <p:blipFill>
          <a:blip r:embed="rId4"/>
          <a:stretch>
            <a:fillRect/>
          </a:stretch>
        </p:blipFill>
        <p:spPr>
          <a:xfrm>
            <a:off x="0" y="-20538"/>
            <a:ext cx="9144000" cy="630211"/>
          </a:xfrm>
          <a:prstGeom prst="rect">
            <a:avLst/>
          </a:prstGeom>
        </p:spPr>
      </p:pic>
    </p:spTree>
    <p:extLst>
      <p:ext uri="{BB962C8B-B14F-4D97-AF65-F5344CB8AC3E}">
        <p14:creationId xmlns:p14="http://schemas.microsoft.com/office/powerpoint/2010/main" val="3939036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39</a:t>
            </a:fld>
            <a:endParaRPr lang="en-US" dirty="0"/>
          </a:p>
        </p:txBody>
      </p:sp>
      <p:pic>
        <p:nvPicPr>
          <p:cNvPr id="10" name="Imagen 9">
            <a:extLst>
              <a:ext uri="{FF2B5EF4-FFF2-40B4-BE49-F238E27FC236}">
                <a16:creationId xmlns:a16="http://schemas.microsoft.com/office/drawing/2014/main" id="{30B7C3EF-E3EC-41A6-971E-973448DDBD3B}"/>
              </a:ext>
            </a:extLst>
          </p:cNvPr>
          <p:cNvPicPr/>
          <p:nvPr/>
        </p:nvPicPr>
        <p:blipFill>
          <a:blip r:embed="rId3">
            <a:extLst>
              <a:ext uri="{28A0092B-C50C-407E-A947-70E740481C1C}">
                <a14:useLocalDpi xmlns:a14="http://schemas.microsoft.com/office/drawing/2010/main" val="0"/>
              </a:ext>
            </a:extLst>
          </a:blip>
          <a:stretch>
            <a:fillRect/>
          </a:stretch>
        </p:blipFill>
        <p:spPr>
          <a:xfrm>
            <a:off x="1187624" y="973518"/>
            <a:ext cx="6659245" cy="3696970"/>
          </a:xfrm>
          <a:prstGeom prst="rect">
            <a:avLst/>
          </a:prstGeom>
        </p:spPr>
      </p:pic>
      <p:sp>
        <p:nvSpPr>
          <p:cNvPr id="12" name="Text Placeholder 25">
            <a:extLst>
              <a:ext uri="{FF2B5EF4-FFF2-40B4-BE49-F238E27FC236}">
                <a16:creationId xmlns:a16="http://schemas.microsoft.com/office/drawing/2014/main" id="{286B6924-99D7-4543-9A5C-9D785D3EE576}"/>
              </a:ext>
            </a:extLst>
          </p:cNvPr>
          <p:cNvSpPr>
            <a:spLocks noGrp="1"/>
          </p:cNvSpPr>
          <p:nvPr>
            <p:ph type="body" sz="quarter" idx="57"/>
          </p:nvPr>
        </p:nvSpPr>
        <p:spPr>
          <a:xfrm>
            <a:off x="157655" y="665151"/>
            <a:ext cx="8807356" cy="288553"/>
          </a:xfrm>
        </p:spPr>
        <p:txBody>
          <a:bodyPr/>
          <a:lstStyle/>
          <a:p>
            <a:r>
              <a:rPr lang="es-AR" dirty="0"/>
              <a:t>Pozo C 	| 	BUILD UP</a:t>
            </a:r>
            <a:endParaRPr lang="es-ES" dirty="0"/>
          </a:p>
        </p:txBody>
      </p:sp>
      <p:sp>
        <p:nvSpPr>
          <p:cNvPr id="7" name="Rectángulo 6">
            <a:extLst>
              <a:ext uri="{FF2B5EF4-FFF2-40B4-BE49-F238E27FC236}">
                <a16:creationId xmlns:a16="http://schemas.microsoft.com/office/drawing/2014/main" id="{A2772D45-3943-4890-8B79-A17D80DE8FF4}"/>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4" name="169 Grupo">
            <a:extLst>
              <a:ext uri="{FF2B5EF4-FFF2-40B4-BE49-F238E27FC236}">
                <a16:creationId xmlns:a16="http://schemas.microsoft.com/office/drawing/2014/main" id="{350977BD-A356-AC6A-2788-7F1CE1EDC909}"/>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A200E96E-BA17-172E-8C3C-2A052479762A}"/>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6" name="Freeform 14">
              <a:extLst>
                <a:ext uri="{FF2B5EF4-FFF2-40B4-BE49-F238E27FC236}">
                  <a16:creationId xmlns:a16="http://schemas.microsoft.com/office/drawing/2014/main" id="{55FC332B-ECC3-A67B-5C18-E07E7EB8D335}"/>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8" name="Freeform 17">
              <a:extLst>
                <a:ext uri="{FF2B5EF4-FFF2-40B4-BE49-F238E27FC236}">
                  <a16:creationId xmlns:a16="http://schemas.microsoft.com/office/drawing/2014/main" id="{7EBAE26E-A07B-78C5-8D28-9249D44B13AF}"/>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4" name="Imagen 13">
            <a:extLst>
              <a:ext uri="{FF2B5EF4-FFF2-40B4-BE49-F238E27FC236}">
                <a16:creationId xmlns:a16="http://schemas.microsoft.com/office/drawing/2014/main" id="{C5E9883C-6439-95BA-DC8C-A12882704046}"/>
              </a:ext>
            </a:extLst>
          </p:cNvPr>
          <p:cNvPicPr>
            <a:picLocks noChangeAspect="1"/>
          </p:cNvPicPr>
          <p:nvPr/>
        </p:nvPicPr>
        <p:blipFill>
          <a:blip r:embed="rId4"/>
          <a:stretch>
            <a:fillRect/>
          </a:stretch>
        </p:blipFill>
        <p:spPr>
          <a:xfrm>
            <a:off x="0" y="-20538"/>
            <a:ext cx="9144000" cy="630211"/>
          </a:xfrm>
          <a:prstGeom prst="rect">
            <a:avLst/>
          </a:prstGeom>
        </p:spPr>
      </p:pic>
    </p:spTree>
    <p:extLst>
      <p:ext uri="{BB962C8B-B14F-4D97-AF65-F5344CB8AC3E}">
        <p14:creationId xmlns:p14="http://schemas.microsoft.com/office/powerpoint/2010/main" val="1318270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112 Marcador de texto"/>
          <p:cNvSpPr>
            <a:spLocks noGrp="1"/>
          </p:cNvSpPr>
          <p:nvPr>
            <p:ph type="body" sz="quarter" idx="56"/>
          </p:nvPr>
        </p:nvSpPr>
        <p:spPr/>
        <p:txBody>
          <a:bodyPr/>
          <a:lstStyle/>
          <a:p>
            <a:r>
              <a:rPr lang="es-ES" dirty="0"/>
              <a:t>ÍNDICE DE CONTENIDOS</a:t>
            </a:r>
          </a:p>
        </p:txBody>
      </p:sp>
      <p:sp>
        <p:nvSpPr>
          <p:cNvPr id="66" name="Text Placeholder 25">
            <a:extLst>
              <a:ext uri="{FF2B5EF4-FFF2-40B4-BE49-F238E27FC236}">
                <a16:creationId xmlns:a16="http://schemas.microsoft.com/office/drawing/2014/main" id="{131A9E75-75FB-4A07-8CC8-F77CBAAC9C5C}"/>
              </a:ext>
            </a:extLst>
          </p:cNvPr>
          <p:cNvSpPr>
            <a:spLocks noGrp="1"/>
          </p:cNvSpPr>
          <p:nvPr>
            <p:ph type="body" sz="quarter" idx="36"/>
          </p:nvPr>
        </p:nvSpPr>
        <p:spPr>
          <a:xfrm>
            <a:off x="827584" y="2924016"/>
            <a:ext cx="3621916" cy="303421"/>
          </a:xfrm>
        </p:spPr>
        <p:txBody>
          <a:bodyPr/>
          <a:lstStyle/>
          <a:p>
            <a:r>
              <a:rPr lang="es-AR" b="1" dirty="0"/>
              <a:t>PRESENTACIÓN</a:t>
            </a:r>
            <a:endParaRPr lang="x-none" b="1" dirty="0"/>
          </a:p>
        </p:txBody>
      </p:sp>
      <p:sp>
        <p:nvSpPr>
          <p:cNvPr id="67" name="10 Marcador de texto">
            <a:extLst>
              <a:ext uri="{FF2B5EF4-FFF2-40B4-BE49-F238E27FC236}">
                <a16:creationId xmlns:a16="http://schemas.microsoft.com/office/drawing/2014/main" id="{4A98DE60-56A1-4526-A6D0-1D6614C20D4F}"/>
              </a:ext>
            </a:extLst>
          </p:cNvPr>
          <p:cNvSpPr>
            <a:spLocks noGrp="1"/>
          </p:cNvSpPr>
          <p:nvPr>
            <p:ph type="body" sz="quarter" idx="57"/>
          </p:nvPr>
        </p:nvSpPr>
        <p:spPr>
          <a:xfrm>
            <a:off x="446252" y="3302730"/>
            <a:ext cx="384047" cy="307777"/>
          </a:xfrm>
        </p:spPr>
        <p:txBody>
          <a:bodyPr/>
          <a:lstStyle/>
          <a:p>
            <a:r>
              <a:rPr lang="es-ES" dirty="0"/>
              <a:t>02</a:t>
            </a:r>
          </a:p>
        </p:txBody>
      </p:sp>
      <p:sp>
        <p:nvSpPr>
          <p:cNvPr id="68" name="11 Marcador de texto">
            <a:extLst>
              <a:ext uri="{FF2B5EF4-FFF2-40B4-BE49-F238E27FC236}">
                <a16:creationId xmlns:a16="http://schemas.microsoft.com/office/drawing/2014/main" id="{9029FAF0-C802-4253-B2C9-D594550C17A5}"/>
              </a:ext>
            </a:extLst>
          </p:cNvPr>
          <p:cNvSpPr>
            <a:spLocks noGrp="1"/>
          </p:cNvSpPr>
          <p:nvPr>
            <p:ph type="body" sz="quarter" idx="58"/>
          </p:nvPr>
        </p:nvSpPr>
        <p:spPr>
          <a:xfrm>
            <a:off x="827584" y="3302729"/>
            <a:ext cx="3621916" cy="303421"/>
          </a:xfrm>
        </p:spPr>
        <p:txBody>
          <a:bodyPr/>
          <a:lstStyle/>
          <a:p>
            <a:r>
              <a:rPr lang="es-AR" b="1" dirty="0"/>
              <a:t>CONTEXTO</a:t>
            </a:r>
            <a:endParaRPr lang="x-none" b="1" dirty="0"/>
          </a:p>
        </p:txBody>
      </p:sp>
      <p:sp>
        <p:nvSpPr>
          <p:cNvPr id="69" name="12 Marcador de texto">
            <a:extLst>
              <a:ext uri="{FF2B5EF4-FFF2-40B4-BE49-F238E27FC236}">
                <a16:creationId xmlns:a16="http://schemas.microsoft.com/office/drawing/2014/main" id="{D038D53D-CC20-4809-9A68-6C4EB7171F05}"/>
              </a:ext>
            </a:extLst>
          </p:cNvPr>
          <p:cNvSpPr>
            <a:spLocks noGrp="1"/>
          </p:cNvSpPr>
          <p:nvPr>
            <p:ph type="body" sz="quarter" idx="59"/>
          </p:nvPr>
        </p:nvSpPr>
        <p:spPr>
          <a:xfrm>
            <a:off x="446252" y="3670390"/>
            <a:ext cx="384047" cy="307777"/>
          </a:xfrm>
        </p:spPr>
        <p:txBody>
          <a:bodyPr/>
          <a:lstStyle/>
          <a:p>
            <a:r>
              <a:rPr lang="es-ES" dirty="0"/>
              <a:t>03</a:t>
            </a:r>
          </a:p>
        </p:txBody>
      </p:sp>
      <p:sp>
        <p:nvSpPr>
          <p:cNvPr id="70" name="13 Marcador de texto">
            <a:extLst>
              <a:ext uri="{FF2B5EF4-FFF2-40B4-BE49-F238E27FC236}">
                <a16:creationId xmlns:a16="http://schemas.microsoft.com/office/drawing/2014/main" id="{C5C4CA02-0C8C-41A6-A3AE-C9072FFAC548}"/>
              </a:ext>
            </a:extLst>
          </p:cNvPr>
          <p:cNvSpPr>
            <a:spLocks noGrp="1"/>
          </p:cNvSpPr>
          <p:nvPr>
            <p:ph type="body" sz="quarter" idx="60"/>
          </p:nvPr>
        </p:nvSpPr>
        <p:spPr>
          <a:xfrm>
            <a:off x="827584" y="3670389"/>
            <a:ext cx="3621916" cy="303421"/>
          </a:xfrm>
        </p:spPr>
        <p:txBody>
          <a:bodyPr/>
          <a:lstStyle/>
          <a:p>
            <a:r>
              <a:rPr lang="es-AR" b="1" dirty="0"/>
              <a:t>INTRODUCCIÓN</a:t>
            </a:r>
            <a:endParaRPr lang="x-none" b="1" dirty="0"/>
          </a:p>
        </p:txBody>
      </p:sp>
      <p:sp>
        <p:nvSpPr>
          <p:cNvPr id="71" name="14 Marcador de texto">
            <a:extLst>
              <a:ext uri="{FF2B5EF4-FFF2-40B4-BE49-F238E27FC236}">
                <a16:creationId xmlns:a16="http://schemas.microsoft.com/office/drawing/2014/main" id="{9A8260F2-5F2D-4E94-980B-B131B6B53B96}"/>
              </a:ext>
            </a:extLst>
          </p:cNvPr>
          <p:cNvSpPr>
            <a:spLocks noGrp="1"/>
          </p:cNvSpPr>
          <p:nvPr>
            <p:ph type="body" sz="quarter" idx="61"/>
          </p:nvPr>
        </p:nvSpPr>
        <p:spPr>
          <a:xfrm>
            <a:off x="446252" y="4049103"/>
            <a:ext cx="384047" cy="307777"/>
          </a:xfrm>
        </p:spPr>
        <p:txBody>
          <a:bodyPr/>
          <a:lstStyle/>
          <a:p>
            <a:r>
              <a:rPr lang="es-ES" dirty="0"/>
              <a:t>04</a:t>
            </a:r>
          </a:p>
        </p:txBody>
      </p:sp>
      <p:sp>
        <p:nvSpPr>
          <p:cNvPr id="72" name="15 Marcador de texto">
            <a:extLst>
              <a:ext uri="{FF2B5EF4-FFF2-40B4-BE49-F238E27FC236}">
                <a16:creationId xmlns:a16="http://schemas.microsoft.com/office/drawing/2014/main" id="{FF460BE1-3E0E-4B8B-B2FE-CE0D745B4881}"/>
              </a:ext>
            </a:extLst>
          </p:cNvPr>
          <p:cNvSpPr>
            <a:spLocks noGrp="1"/>
          </p:cNvSpPr>
          <p:nvPr>
            <p:ph type="body" sz="quarter" idx="62"/>
          </p:nvPr>
        </p:nvSpPr>
        <p:spPr>
          <a:xfrm>
            <a:off x="827584" y="4049102"/>
            <a:ext cx="3621916" cy="303421"/>
          </a:xfrm>
        </p:spPr>
        <p:txBody>
          <a:bodyPr/>
          <a:lstStyle/>
          <a:p>
            <a:r>
              <a:rPr lang="es-ES" b="1" dirty="0"/>
              <a:t>PRINCIPIO DE FUNCIONAMIENTO</a:t>
            </a:r>
          </a:p>
        </p:txBody>
      </p:sp>
      <p:sp>
        <p:nvSpPr>
          <p:cNvPr id="73" name="16 Marcador de texto">
            <a:extLst>
              <a:ext uri="{FF2B5EF4-FFF2-40B4-BE49-F238E27FC236}">
                <a16:creationId xmlns:a16="http://schemas.microsoft.com/office/drawing/2014/main" id="{C2D76486-0C61-4246-B764-B9BCB09622C0}"/>
              </a:ext>
            </a:extLst>
          </p:cNvPr>
          <p:cNvSpPr>
            <a:spLocks noGrp="1"/>
          </p:cNvSpPr>
          <p:nvPr>
            <p:ph type="body" sz="quarter" idx="63"/>
          </p:nvPr>
        </p:nvSpPr>
        <p:spPr>
          <a:xfrm>
            <a:off x="446252" y="4428570"/>
            <a:ext cx="384047" cy="307777"/>
          </a:xfrm>
        </p:spPr>
        <p:txBody>
          <a:bodyPr/>
          <a:lstStyle/>
          <a:p>
            <a:r>
              <a:rPr lang="es-ES" dirty="0"/>
              <a:t>05</a:t>
            </a:r>
          </a:p>
        </p:txBody>
      </p:sp>
      <p:sp>
        <p:nvSpPr>
          <p:cNvPr id="74" name="17 Marcador de texto">
            <a:extLst>
              <a:ext uri="{FF2B5EF4-FFF2-40B4-BE49-F238E27FC236}">
                <a16:creationId xmlns:a16="http://schemas.microsoft.com/office/drawing/2014/main" id="{B7E33C49-97DB-4C45-B6C3-2C0F330402A6}"/>
              </a:ext>
            </a:extLst>
          </p:cNvPr>
          <p:cNvSpPr>
            <a:spLocks noGrp="1"/>
          </p:cNvSpPr>
          <p:nvPr>
            <p:ph type="body" sz="quarter" idx="64"/>
          </p:nvPr>
        </p:nvSpPr>
        <p:spPr>
          <a:xfrm>
            <a:off x="827584" y="4428569"/>
            <a:ext cx="3621916" cy="303421"/>
          </a:xfrm>
        </p:spPr>
        <p:txBody>
          <a:bodyPr/>
          <a:lstStyle/>
          <a:p>
            <a:r>
              <a:rPr lang="es-ES" b="1" dirty="0"/>
              <a:t>PROTOCOLO DE PRUEBA</a:t>
            </a:r>
          </a:p>
        </p:txBody>
      </p:sp>
      <p:sp>
        <p:nvSpPr>
          <p:cNvPr id="75" name="18 Marcador de texto">
            <a:extLst>
              <a:ext uri="{FF2B5EF4-FFF2-40B4-BE49-F238E27FC236}">
                <a16:creationId xmlns:a16="http://schemas.microsoft.com/office/drawing/2014/main" id="{7B787703-30F7-4655-BC62-BCE9E370DAFE}"/>
              </a:ext>
            </a:extLst>
          </p:cNvPr>
          <p:cNvSpPr>
            <a:spLocks noGrp="1"/>
          </p:cNvSpPr>
          <p:nvPr>
            <p:ph type="body" sz="quarter" idx="65"/>
          </p:nvPr>
        </p:nvSpPr>
        <p:spPr>
          <a:xfrm>
            <a:off x="4737532" y="2924017"/>
            <a:ext cx="384047" cy="307777"/>
          </a:xfrm>
        </p:spPr>
        <p:txBody>
          <a:bodyPr/>
          <a:lstStyle/>
          <a:p>
            <a:r>
              <a:rPr lang="es-ES" dirty="0"/>
              <a:t>06</a:t>
            </a:r>
          </a:p>
        </p:txBody>
      </p:sp>
      <p:sp>
        <p:nvSpPr>
          <p:cNvPr id="76" name="19 Marcador de texto">
            <a:extLst>
              <a:ext uri="{FF2B5EF4-FFF2-40B4-BE49-F238E27FC236}">
                <a16:creationId xmlns:a16="http://schemas.microsoft.com/office/drawing/2014/main" id="{5C088BAC-1172-49E5-A80D-AAB855F0AE60}"/>
              </a:ext>
            </a:extLst>
          </p:cNvPr>
          <p:cNvSpPr>
            <a:spLocks noGrp="1"/>
          </p:cNvSpPr>
          <p:nvPr>
            <p:ph type="body" sz="quarter" idx="66"/>
          </p:nvPr>
        </p:nvSpPr>
        <p:spPr>
          <a:xfrm>
            <a:off x="5118864" y="2924016"/>
            <a:ext cx="3621916" cy="303421"/>
          </a:xfrm>
        </p:spPr>
        <p:txBody>
          <a:bodyPr/>
          <a:lstStyle/>
          <a:p>
            <a:r>
              <a:rPr lang="es-ES" b="1" dirty="0"/>
              <a:t>VISUALIZACIÓN</a:t>
            </a:r>
          </a:p>
        </p:txBody>
      </p:sp>
      <p:sp>
        <p:nvSpPr>
          <p:cNvPr id="77" name="21 Marcador de texto">
            <a:extLst>
              <a:ext uri="{FF2B5EF4-FFF2-40B4-BE49-F238E27FC236}">
                <a16:creationId xmlns:a16="http://schemas.microsoft.com/office/drawing/2014/main" id="{A2DDB18E-6284-4F7A-B765-2DABDAC11E1F}"/>
              </a:ext>
            </a:extLst>
          </p:cNvPr>
          <p:cNvSpPr>
            <a:spLocks noGrp="1"/>
          </p:cNvSpPr>
          <p:nvPr>
            <p:ph type="body" sz="quarter" idx="67"/>
          </p:nvPr>
        </p:nvSpPr>
        <p:spPr>
          <a:xfrm>
            <a:off x="4737532" y="3302730"/>
            <a:ext cx="384047" cy="307777"/>
          </a:xfrm>
        </p:spPr>
        <p:txBody>
          <a:bodyPr/>
          <a:lstStyle/>
          <a:p>
            <a:r>
              <a:rPr lang="es-ES" dirty="0"/>
              <a:t>07</a:t>
            </a:r>
          </a:p>
        </p:txBody>
      </p:sp>
      <p:sp>
        <p:nvSpPr>
          <p:cNvPr id="78" name="22 Marcador de texto">
            <a:extLst>
              <a:ext uri="{FF2B5EF4-FFF2-40B4-BE49-F238E27FC236}">
                <a16:creationId xmlns:a16="http://schemas.microsoft.com/office/drawing/2014/main" id="{7F905894-FD0F-45BE-B00C-64D929E9D1DF}"/>
              </a:ext>
            </a:extLst>
          </p:cNvPr>
          <p:cNvSpPr>
            <a:spLocks noGrp="1"/>
          </p:cNvSpPr>
          <p:nvPr>
            <p:ph type="body" sz="quarter" idx="68"/>
          </p:nvPr>
        </p:nvSpPr>
        <p:spPr>
          <a:xfrm>
            <a:off x="5118864" y="3302729"/>
            <a:ext cx="3621916" cy="303421"/>
          </a:xfrm>
        </p:spPr>
        <p:txBody>
          <a:bodyPr/>
          <a:lstStyle/>
          <a:p>
            <a:r>
              <a:rPr lang="es-ES" b="1" dirty="0"/>
              <a:t>HITOS Y RESULTADOS</a:t>
            </a:r>
          </a:p>
        </p:txBody>
      </p:sp>
      <p:sp>
        <p:nvSpPr>
          <p:cNvPr id="79" name="23 Marcador de texto">
            <a:extLst>
              <a:ext uri="{FF2B5EF4-FFF2-40B4-BE49-F238E27FC236}">
                <a16:creationId xmlns:a16="http://schemas.microsoft.com/office/drawing/2014/main" id="{4C2EDA6C-DD8A-4474-B79E-8280D8A34E8B}"/>
              </a:ext>
            </a:extLst>
          </p:cNvPr>
          <p:cNvSpPr>
            <a:spLocks noGrp="1"/>
          </p:cNvSpPr>
          <p:nvPr>
            <p:ph type="body" sz="quarter" idx="69"/>
          </p:nvPr>
        </p:nvSpPr>
        <p:spPr>
          <a:xfrm>
            <a:off x="4737532" y="3670390"/>
            <a:ext cx="384047" cy="307777"/>
          </a:xfrm>
        </p:spPr>
        <p:txBody>
          <a:bodyPr/>
          <a:lstStyle/>
          <a:p>
            <a:r>
              <a:rPr lang="es-ES" dirty="0"/>
              <a:t>08</a:t>
            </a:r>
          </a:p>
        </p:txBody>
      </p:sp>
      <p:sp>
        <p:nvSpPr>
          <p:cNvPr id="80" name="24 Marcador de texto">
            <a:extLst>
              <a:ext uri="{FF2B5EF4-FFF2-40B4-BE49-F238E27FC236}">
                <a16:creationId xmlns:a16="http://schemas.microsoft.com/office/drawing/2014/main" id="{9C39DC49-6272-4F16-9A00-9BA1D9F995B9}"/>
              </a:ext>
            </a:extLst>
          </p:cNvPr>
          <p:cNvSpPr>
            <a:spLocks noGrp="1"/>
          </p:cNvSpPr>
          <p:nvPr>
            <p:ph type="body" sz="quarter" idx="70"/>
          </p:nvPr>
        </p:nvSpPr>
        <p:spPr>
          <a:xfrm>
            <a:off x="5118864" y="3670389"/>
            <a:ext cx="3621916" cy="303421"/>
          </a:xfrm>
        </p:spPr>
        <p:txBody>
          <a:bodyPr/>
          <a:lstStyle/>
          <a:p>
            <a:r>
              <a:rPr lang="es-ES" b="1" dirty="0"/>
              <a:t>BENEFICIOS</a:t>
            </a:r>
          </a:p>
        </p:txBody>
      </p:sp>
      <p:sp>
        <p:nvSpPr>
          <p:cNvPr id="81" name="26 Marcador de texto">
            <a:extLst>
              <a:ext uri="{FF2B5EF4-FFF2-40B4-BE49-F238E27FC236}">
                <a16:creationId xmlns:a16="http://schemas.microsoft.com/office/drawing/2014/main" id="{022D2E8D-C4AC-4BAF-B191-ACF82B08F6D6}"/>
              </a:ext>
            </a:extLst>
          </p:cNvPr>
          <p:cNvSpPr>
            <a:spLocks noGrp="1"/>
          </p:cNvSpPr>
          <p:nvPr>
            <p:ph type="body" sz="quarter" idx="71"/>
          </p:nvPr>
        </p:nvSpPr>
        <p:spPr>
          <a:xfrm>
            <a:off x="4737532" y="4049103"/>
            <a:ext cx="384047" cy="307777"/>
          </a:xfrm>
        </p:spPr>
        <p:txBody>
          <a:bodyPr/>
          <a:lstStyle/>
          <a:p>
            <a:r>
              <a:rPr lang="es-ES" dirty="0"/>
              <a:t>09</a:t>
            </a:r>
          </a:p>
        </p:txBody>
      </p:sp>
      <p:sp>
        <p:nvSpPr>
          <p:cNvPr id="82" name="27 Marcador de texto">
            <a:extLst>
              <a:ext uri="{FF2B5EF4-FFF2-40B4-BE49-F238E27FC236}">
                <a16:creationId xmlns:a16="http://schemas.microsoft.com/office/drawing/2014/main" id="{62822C5C-2833-40EE-9FF8-FB6E9A95B08D}"/>
              </a:ext>
            </a:extLst>
          </p:cNvPr>
          <p:cNvSpPr>
            <a:spLocks noGrp="1"/>
          </p:cNvSpPr>
          <p:nvPr>
            <p:ph type="body" sz="quarter" idx="72"/>
          </p:nvPr>
        </p:nvSpPr>
        <p:spPr>
          <a:xfrm>
            <a:off x="5118864" y="4049102"/>
            <a:ext cx="3621916" cy="303421"/>
          </a:xfrm>
        </p:spPr>
        <p:txBody>
          <a:bodyPr/>
          <a:lstStyle/>
          <a:p>
            <a:r>
              <a:rPr lang="es-ES" b="1" dirty="0"/>
              <a:t>CONCLUSIONES</a:t>
            </a:r>
          </a:p>
        </p:txBody>
      </p:sp>
      <p:sp>
        <p:nvSpPr>
          <p:cNvPr id="2" name="Marcador de número de diapositiva 1">
            <a:extLst>
              <a:ext uri="{FF2B5EF4-FFF2-40B4-BE49-F238E27FC236}">
                <a16:creationId xmlns:a16="http://schemas.microsoft.com/office/drawing/2014/main" id="{E7851C94-2EAE-48A1-AB0C-5BE267FDF6A1}"/>
              </a:ext>
            </a:extLst>
          </p:cNvPr>
          <p:cNvSpPr>
            <a:spLocks noGrp="1"/>
          </p:cNvSpPr>
          <p:nvPr>
            <p:ph type="sldNum" sz="quarter" idx="4"/>
          </p:nvPr>
        </p:nvSpPr>
        <p:spPr>
          <a:prstGeom prst="rect">
            <a:avLst/>
          </a:prstGeom>
        </p:spPr>
        <p:txBody>
          <a:bodyPr/>
          <a:lstStyle/>
          <a:p>
            <a:fld id="{5482B5CA-E49D-6744-8292-DFBC6A05FD3C}" type="slidenum">
              <a:rPr lang="en-US" smtClean="0"/>
              <a:pPr/>
              <a:t>4</a:t>
            </a:fld>
            <a:endParaRPr lang="en-US" dirty="0"/>
          </a:p>
        </p:txBody>
      </p:sp>
      <p:sp>
        <p:nvSpPr>
          <p:cNvPr id="65" name="Text Placeholder 2">
            <a:extLst>
              <a:ext uri="{FF2B5EF4-FFF2-40B4-BE49-F238E27FC236}">
                <a16:creationId xmlns:a16="http://schemas.microsoft.com/office/drawing/2014/main" id="{92635EA4-4605-4998-8969-40E84541DE86}"/>
              </a:ext>
            </a:extLst>
          </p:cNvPr>
          <p:cNvSpPr>
            <a:spLocks noGrp="1"/>
          </p:cNvSpPr>
          <p:nvPr>
            <p:ph type="body" sz="quarter" idx="35"/>
          </p:nvPr>
        </p:nvSpPr>
        <p:spPr>
          <a:xfrm>
            <a:off x="446252" y="2924017"/>
            <a:ext cx="384047" cy="307777"/>
          </a:xfrm>
        </p:spPr>
        <p:txBody>
          <a:bodyPr/>
          <a:lstStyle/>
          <a:p>
            <a:r>
              <a:rPr lang="es-AR" dirty="0"/>
              <a:t>01</a:t>
            </a:r>
            <a:endParaRPr lang="x-none" dirty="0"/>
          </a:p>
        </p:txBody>
      </p:sp>
      <p:sp>
        <p:nvSpPr>
          <p:cNvPr id="83" name="26 Marcador de texto">
            <a:extLst>
              <a:ext uri="{FF2B5EF4-FFF2-40B4-BE49-F238E27FC236}">
                <a16:creationId xmlns:a16="http://schemas.microsoft.com/office/drawing/2014/main" id="{6440E37C-B54B-49C3-8697-5654CB9BACF8}"/>
              </a:ext>
            </a:extLst>
          </p:cNvPr>
          <p:cNvSpPr txBox="1">
            <a:spLocks/>
          </p:cNvSpPr>
          <p:nvPr/>
        </p:nvSpPr>
        <p:spPr>
          <a:xfrm>
            <a:off x="4737532" y="4428570"/>
            <a:ext cx="384047" cy="307777"/>
          </a:xfrm>
          <a:prstGeom prst="rect">
            <a:avLst/>
          </a:prstGeom>
          <a:solidFill>
            <a:srgbClr val="0451E4"/>
          </a:solidFill>
        </p:spPr>
        <p:txBody>
          <a:bodyPr wrap="square">
            <a:sp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400" b="1" kern="1200" baseline="0">
                <a:solidFill>
                  <a:schemeClr val="bg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t>10</a:t>
            </a:r>
          </a:p>
        </p:txBody>
      </p:sp>
      <p:sp>
        <p:nvSpPr>
          <p:cNvPr id="84" name="27 Marcador de texto">
            <a:extLst>
              <a:ext uri="{FF2B5EF4-FFF2-40B4-BE49-F238E27FC236}">
                <a16:creationId xmlns:a16="http://schemas.microsoft.com/office/drawing/2014/main" id="{BAE71690-8054-4D6D-988D-00EF02F8099D}"/>
              </a:ext>
            </a:extLst>
          </p:cNvPr>
          <p:cNvSpPr txBox="1">
            <a:spLocks/>
          </p:cNvSpPr>
          <p:nvPr/>
        </p:nvSpPr>
        <p:spPr>
          <a:xfrm>
            <a:off x="5118864" y="4428569"/>
            <a:ext cx="3621916" cy="303421"/>
          </a:xfrm>
          <a:prstGeom prst="rect">
            <a:avLst/>
          </a:prstGeom>
          <a:solidFill>
            <a:schemeClr val="bg1"/>
          </a:solidFill>
        </p:spPr>
        <p:txBody>
          <a:bodyPr wrap="square" anchor="ctr" anchorCtr="0">
            <a:no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100" b="0"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b="1" dirty="0"/>
              <a:t>PASOS A SEGUIR</a:t>
            </a:r>
          </a:p>
        </p:txBody>
      </p:sp>
      <p:sp>
        <p:nvSpPr>
          <p:cNvPr id="26" name="Rectángulo 25">
            <a:extLst>
              <a:ext uri="{FF2B5EF4-FFF2-40B4-BE49-F238E27FC236}">
                <a16:creationId xmlns:a16="http://schemas.microsoft.com/office/drawing/2014/main" id="{48A6CEEE-0E52-47D4-9DDE-D25DA18D888E}"/>
              </a:ext>
            </a:extLst>
          </p:cNvPr>
          <p:cNvSpPr/>
          <p:nvPr/>
        </p:nvSpPr>
        <p:spPr>
          <a:xfrm>
            <a:off x="7578803" y="4791668"/>
            <a:ext cx="1512168" cy="267494"/>
          </a:xfrm>
          <a:prstGeom prst="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highlight>
                <a:srgbClr val="C0C0C0"/>
              </a:highlight>
            </a:endParaRPr>
          </a:p>
        </p:txBody>
      </p:sp>
      <p:sp>
        <p:nvSpPr>
          <p:cNvPr id="3" name="112 Marcador de texto">
            <a:extLst>
              <a:ext uri="{FF2B5EF4-FFF2-40B4-BE49-F238E27FC236}">
                <a16:creationId xmlns:a16="http://schemas.microsoft.com/office/drawing/2014/main" id="{0B50EEC8-AC24-4E5B-455C-A824B28AC084}"/>
              </a:ext>
            </a:extLst>
          </p:cNvPr>
          <p:cNvSpPr txBox="1">
            <a:spLocks/>
          </p:cNvSpPr>
          <p:nvPr/>
        </p:nvSpPr>
        <p:spPr>
          <a:xfrm>
            <a:off x="395936" y="2470691"/>
            <a:ext cx="7913687" cy="261937"/>
          </a:xfrm>
          <a:prstGeom prst="rect">
            <a:avLst/>
          </a:prstGeom>
        </p:spPr>
        <p:txBody>
          <a:bodyPr lIns="0"/>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a:t>ÍNDICE DE CONTENIDOS</a:t>
            </a:r>
            <a:endParaRPr lang="es-ES" dirty="0"/>
          </a:p>
        </p:txBody>
      </p:sp>
      <p:pic>
        <p:nvPicPr>
          <p:cNvPr id="4" name="Imagen 3">
            <a:extLst>
              <a:ext uri="{FF2B5EF4-FFF2-40B4-BE49-F238E27FC236}">
                <a16:creationId xmlns:a16="http://schemas.microsoft.com/office/drawing/2014/main" id="{4B0329E4-8F2D-5C25-1CE0-007D1C6C5BD7}"/>
              </a:ext>
            </a:extLst>
          </p:cNvPr>
          <p:cNvPicPr>
            <a:picLocks noChangeAspect="1"/>
          </p:cNvPicPr>
          <p:nvPr/>
        </p:nvPicPr>
        <p:blipFill>
          <a:blip r:embed="rId3"/>
          <a:stretch>
            <a:fillRect/>
          </a:stretch>
        </p:blipFill>
        <p:spPr>
          <a:xfrm>
            <a:off x="0" y="0"/>
            <a:ext cx="9144000" cy="630211"/>
          </a:xfrm>
          <a:prstGeom prst="rect">
            <a:avLst/>
          </a:prstGeom>
        </p:spPr>
      </p:pic>
      <p:pic>
        <p:nvPicPr>
          <p:cNvPr id="5" name="4 Marcador de posición de imagen"/>
          <p:cNvPicPr>
            <a:picLocks noGrp="1" noChangeAspect="1"/>
          </p:cNvPicPr>
          <p:nvPr>
            <p:ph type="pic" sz="quarter" idx="34"/>
          </p:nvPr>
        </p:nvPicPr>
        <p:blipFill rotWithShape="1">
          <a:blip r:embed="rId4">
            <a:extLst>
              <a:ext uri="{28A0092B-C50C-407E-A947-70E740481C1C}">
                <a14:useLocalDpi xmlns:a14="http://schemas.microsoft.com/office/drawing/2010/main" val="0"/>
              </a:ext>
            </a:extLst>
          </a:blip>
          <a:srcRect t="55090" b="8612"/>
          <a:stretch/>
        </p:blipFill>
        <p:spPr>
          <a:xfrm>
            <a:off x="0" y="482445"/>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p:spPr>
      </p:pic>
      <p:grpSp>
        <p:nvGrpSpPr>
          <p:cNvPr id="6" name="169 Grupo">
            <a:extLst>
              <a:ext uri="{FF2B5EF4-FFF2-40B4-BE49-F238E27FC236}">
                <a16:creationId xmlns:a16="http://schemas.microsoft.com/office/drawing/2014/main" id="{EE3AC59D-E77D-BA8D-E895-C97290A4AF37}"/>
              </a:ext>
            </a:extLst>
          </p:cNvPr>
          <p:cNvGrpSpPr/>
          <p:nvPr/>
        </p:nvGrpSpPr>
        <p:grpSpPr>
          <a:xfrm>
            <a:off x="8340227" y="4885206"/>
            <a:ext cx="647958" cy="163750"/>
            <a:chOff x="363008" y="2848018"/>
            <a:chExt cx="958467" cy="237166"/>
          </a:xfrm>
          <a:solidFill>
            <a:srgbClr val="0451E4"/>
          </a:solidFill>
        </p:grpSpPr>
        <p:sp>
          <p:nvSpPr>
            <p:cNvPr id="7" name="Freeform 12">
              <a:extLst>
                <a:ext uri="{FF2B5EF4-FFF2-40B4-BE49-F238E27FC236}">
                  <a16:creationId xmlns:a16="http://schemas.microsoft.com/office/drawing/2014/main" id="{B2156E8E-00E2-188E-F86E-7C71DA66FB74}"/>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8" name="Freeform 14">
              <a:extLst>
                <a:ext uri="{FF2B5EF4-FFF2-40B4-BE49-F238E27FC236}">
                  <a16:creationId xmlns:a16="http://schemas.microsoft.com/office/drawing/2014/main" id="{7BB98D3F-0D18-88C7-C85B-3D894DCFE767}"/>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9" name="Freeform 17">
              <a:extLst>
                <a:ext uri="{FF2B5EF4-FFF2-40B4-BE49-F238E27FC236}">
                  <a16:creationId xmlns:a16="http://schemas.microsoft.com/office/drawing/2014/main" id="{9E8374C4-E6A1-3077-E7D6-AC9176585774}"/>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spTree>
    <p:extLst>
      <p:ext uri="{BB962C8B-B14F-4D97-AF65-F5344CB8AC3E}">
        <p14:creationId xmlns:p14="http://schemas.microsoft.com/office/powerpoint/2010/main" val="3975771735"/>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40</a:t>
            </a:fld>
            <a:endParaRPr lang="en-US" dirty="0"/>
          </a:p>
        </p:txBody>
      </p:sp>
      <p:sp>
        <p:nvSpPr>
          <p:cNvPr id="6" name="Text Placeholder 25">
            <a:extLst>
              <a:ext uri="{FF2B5EF4-FFF2-40B4-BE49-F238E27FC236}">
                <a16:creationId xmlns:a16="http://schemas.microsoft.com/office/drawing/2014/main" id="{A996E018-CC5C-41B6-844E-6AEA16B8B5D0}"/>
              </a:ext>
            </a:extLst>
          </p:cNvPr>
          <p:cNvSpPr>
            <a:spLocks noGrp="1"/>
          </p:cNvSpPr>
          <p:nvPr>
            <p:ph type="body" sz="quarter" idx="57"/>
          </p:nvPr>
        </p:nvSpPr>
        <p:spPr>
          <a:xfrm>
            <a:off x="157655" y="665151"/>
            <a:ext cx="8807356" cy="288553"/>
          </a:xfrm>
        </p:spPr>
        <p:txBody>
          <a:bodyPr/>
          <a:lstStyle/>
          <a:p>
            <a:r>
              <a:rPr lang="es-AR" dirty="0"/>
              <a:t>Pozo D	|	BAJA PRESIÓN DE ENTRECOLUMNA</a:t>
            </a:r>
            <a:endParaRPr lang="es-ES" dirty="0"/>
          </a:p>
        </p:txBody>
      </p:sp>
      <p:sp>
        <p:nvSpPr>
          <p:cNvPr id="7" name="Rectángulo 6">
            <a:extLst>
              <a:ext uri="{FF2B5EF4-FFF2-40B4-BE49-F238E27FC236}">
                <a16:creationId xmlns:a16="http://schemas.microsoft.com/office/drawing/2014/main" id="{AB157470-03BC-47CE-B264-B7A799361A97}"/>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pic>
        <p:nvPicPr>
          <p:cNvPr id="9" name="Imagen 8">
            <a:extLst>
              <a:ext uri="{FF2B5EF4-FFF2-40B4-BE49-F238E27FC236}">
                <a16:creationId xmlns:a16="http://schemas.microsoft.com/office/drawing/2014/main" id="{AAFD9297-FA98-4323-A33A-A4CD35195443}"/>
              </a:ext>
            </a:extLst>
          </p:cNvPr>
          <p:cNvPicPr/>
          <p:nvPr/>
        </p:nvPicPr>
        <p:blipFill rotWithShape="1">
          <a:blip r:embed="rId3">
            <a:extLst>
              <a:ext uri="{28A0092B-C50C-407E-A947-70E740481C1C}">
                <a14:useLocalDpi xmlns:a14="http://schemas.microsoft.com/office/drawing/2010/main" val="0"/>
              </a:ext>
            </a:extLst>
          </a:blip>
          <a:srcRect l="6476" t="4048"/>
          <a:stretch/>
        </p:blipFill>
        <p:spPr bwMode="auto">
          <a:xfrm>
            <a:off x="949043" y="1025151"/>
            <a:ext cx="6858000" cy="3993515"/>
          </a:xfrm>
          <a:prstGeom prst="rect">
            <a:avLst/>
          </a:prstGeom>
          <a:ln>
            <a:noFill/>
          </a:ln>
          <a:extLst>
            <a:ext uri="{53640926-AAD7-44D8-BBD7-CCE9431645EC}">
              <a14:shadowObscured xmlns:a14="http://schemas.microsoft.com/office/drawing/2010/main"/>
            </a:ext>
          </a:extLst>
        </p:spPr>
      </p:pic>
      <p:grpSp>
        <p:nvGrpSpPr>
          <p:cNvPr id="4" name="169 Grupo">
            <a:extLst>
              <a:ext uri="{FF2B5EF4-FFF2-40B4-BE49-F238E27FC236}">
                <a16:creationId xmlns:a16="http://schemas.microsoft.com/office/drawing/2014/main" id="{46608355-5F01-BB96-2DA7-6495340C6607}"/>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93AE967E-C101-654B-97AC-11E3874A6D1B}"/>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8" name="Freeform 14">
              <a:extLst>
                <a:ext uri="{FF2B5EF4-FFF2-40B4-BE49-F238E27FC236}">
                  <a16:creationId xmlns:a16="http://schemas.microsoft.com/office/drawing/2014/main" id="{38D6AB8A-A53E-DCFC-A091-004369E3F6C1}"/>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0" name="Freeform 17">
              <a:extLst>
                <a:ext uri="{FF2B5EF4-FFF2-40B4-BE49-F238E27FC236}">
                  <a16:creationId xmlns:a16="http://schemas.microsoft.com/office/drawing/2014/main" id="{4A9AC7ED-DB46-F229-3F3D-F8D7E3337F5F}"/>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4" name="Imagen 13">
            <a:extLst>
              <a:ext uri="{FF2B5EF4-FFF2-40B4-BE49-F238E27FC236}">
                <a16:creationId xmlns:a16="http://schemas.microsoft.com/office/drawing/2014/main" id="{EA20F113-FDF4-3740-2DE0-32DB3AC22103}"/>
              </a:ext>
            </a:extLst>
          </p:cNvPr>
          <p:cNvPicPr>
            <a:picLocks noChangeAspect="1"/>
          </p:cNvPicPr>
          <p:nvPr/>
        </p:nvPicPr>
        <p:blipFill>
          <a:blip r:embed="rId4"/>
          <a:stretch>
            <a:fillRect/>
          </a:stretch>
        </p:blipFill>
        <p:spPr>
          <a:xfrm>
            <a:off x="0" y="-20538"/>
            <a:ext cx="9144000" cy="630211"/>
          </a:xfrm>
          <a:prstGeom prst="rect">
            <a:avLst/>
          </a:prstGeom>
        </p:spPr>
      </p:pic>
    </p:spTree>
    <p:extLst>
      <p:ext uri="{BB962C8B-B14F-4D97-AF65-F5344CB8AC3E}">
        <p14:creationId xmlns:p14="http://schemas.microsoft.com/office/powerpoint/2010/main" val="97103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EFCF57BA-5158-40D9-AFDE-4C7EDBED5DFB}"/>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pic>
        <p:nvPicPr>
          <p:cNvPr id="7" name="Imagen 6">
            <a:extLst>
              <a:ext uri="{FF2B5EF4-FFF2-40B4-BE49-F238E27FC236}">
                <a16:creationId xmlns:a16="http://schemas.microsoft.com/office/drawing/2014/main" id="{F33FD843-8A03-4C4A-9BDE-C05CA0E4C29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063329"/>
            <a:ext cx="6931660" cy="3999230"/>
          </a:xfrm>
          <a:prstGeom prst="rect">
            <a:avLst/>
          </a:prstGeom>
          <a:noFill/>
        </p:spPr>
      </p:pic>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41</a:t>
            </a:fld>
            <a:endParaRPr lang="en-US" dirty="0"/>
          </a:p>
        </p:txBody>
      </p:sp>
      <p:sp>
        <p:nvSpPr>
          <p:cNvPr id="8" name="Rectángulo: esquinas redondeadas 7">
            <a:extLst>
              <a:ext uri="{FF2B5EF4-FFF2-40B4-BE49-F238E27FC236}">
                <a16:creationId xmlns:a16="http://schemas.microsoft.com/office/drawing/2014/main" id="{AF811F20-4DA9-4252-BFA1-56DF2D6D708A}"/>
              </a:ext>
            </a:extLst>
          </p:cNvPr>
          <p:cNvSpPr/>
          <p:nvPr/>
        </p:nvSpPr>
        <p:spPr>
          <a:xfrm>
            <a:off x="1194480" y="1635646"/>
            <a:ext cx="588010" cy="278130"/>
          </a:xfrm>
          <a:prstGeom prst="roundRect">
            <a:avLst/>
          </a:prstGeom>
          <a:noFill/>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AR" dirty="0"/>
          </a:p>
        </p:txBody>
      </p:sp>
      <p:sp>
        <p:nvSpPr>
          <p:cNvPr id="10" name="Flecha: hacia abajo 9">
            <a:extLst>
              <a:ext uri="{FF2B5EF4-FFF2-40B4-BE49-F238E27FC236}">
                <a16:creationId xmlns:a16="http://schemas.microsoft.com/office/drawing/2014/main" id="{7FD6E0F1-9E80-4A28-8D24-11C35ECD9079}"/>
              </a:ext>
            </a:extLst>
          </p:cNvPr>
          <p:cNvSpPr/>
          <p:nvPr/>
        </p:nvSpPr>
        <p:spPr>
          <a:xfrm>
            <a:off x="3347864" y="1024933"/>
            <a:ext cx="131445" cy="285750"/>
          </a:xfrm>
          <a:prstGeom prst="downArrow">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AR" dirty="0"/>
          </a:p>
        </p:txBody>
      </p:sp>
      <p:sp>
        <p:nvSpPr>
          <p:cNvPr id="12" name="Flecha: hacia abajo 11">
            <a:extLst>
              <a:ext uri="{FF2B5EF4-FFF2-40B4-BE49-F238E27FC236}">
                <a16:creationId xmlns:a16="http://schemas.microsoft.com/office/drawing/2014/main" id="{DB70FA57-9E08-45D8-BCCE-B618E2E4DE5B}"/>
              </a:ext>
            </a:extLst>
          </p:cNvPr>
          <p:cNvSpPr/>
          <p:nvPr/>
        </p:nvSpPr>
        <p:spPr>
          <a:xfrm>
            <a:off x="3548524" y="1026203"/>
            <a:ext cx="131445" cy="285750"/>
          </a:xfrm>
          <a:prstGeom prst="downArrow">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AR" dirty="0"/>
          </a:p>
        </p:txBody>
      </p:sp>
      <p:sp>
        <p:nvSpPr>
          <p:cNvPr id="13" name="Flecha: hacia abajo 12">
            <a:extLst>
              <a:ext uri="{FF2B5EF4-FFF2-40B4-BE49-F238E27FC236}">
                <a16:creationId xmlns:a16="http://schemas.microsoft.com/office/drawing/2014/main" id="{A2A68B90-03CB-4ED4-8E15-289127AD4701}"/>
              </a:ext>
            </a:extLst>
          </p:cNvPr>
          <p:cNvSpPr/>
          <p:nvPr/>
        </p:nvSpPr>
        <p:spPr>
          <a:xfrm>
            <a:off x="3747279" y="1026203"/>
            <a:ext cx="131445" cy="285750"/>
          </a:xfrm>
          <a:prstGeom prst="downArrow">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AR" dirty="0"/>
          </a:p>
        </p:txBody>
      </p:sp>
      <p:sp>
        <p:nvSpPr>
          <p:cNvPr id="14" name="Text Placeholder 25">
            <a:extLst>
              <a:ext uri="{FF2B5EF4-FFF2-40B4-BE49-F238E27FC236}">
                <a16:creationId xmlns:a16="http://schemas.microsoft.com/office/drawing/2014/main" id="{5E8FA444-A7FC-4E9F-B8F7-62ADF3716911}"/>
              </a:ext>
            </a:extLst>
          </p:cNvPr>
          <p:cNvSpPr>
            <a:spLocks noGrp="1"/>
          </p:cNvSpPr>
          <p:nvPr>
            <p:ph type="body" sz="quarter" idx="57"/>
          </p:nvPr>
        </p:nvSpPr>
        <p:spPr>
          <a:xfrm>
            <a:off x="157655" y="665151"/>
            <a:ext cx="8807356" cy="288553"/>
          </a:xfrm>
        </p:spPr>
        <p:txBody>
          <a:bodyPr/>
          <a:lstStyle/>
          <a:p>
            <a:r>
              <a:rPr lang="es-AR" dirty="0"/>
              <a:t>Pozo D	|	BAJA PRESIÓN DE ENTRECOLUMNA</a:t>
            </a:r>
            <a:endParaRPr lang="es-ES" dirty="0"/>
          </a:p>
        </p:txBody>
      </p:sp>
      <p:grpSp>
        <p:nvGrpSpPr>
          <p:cNvPr id="4" name="169 Grupo">
            <a:extLst>
              <a:ext uri="{FF2B5EF4-FFF2-40B4-BE49-F238E27FC236}">
                <a16:creationId xmlns:a16="http://schemas.microsoft.com/office/drawing/2014/main" id="{3CD6066D-1001-D030-FB87-6070E5E835D3}"/>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7322CC41-CE9D-BCC9-8A6D-BB50D1A7410D}"/>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6" name="Freeform 14">
              <a:extLst>
                <a:ext uri="{FF2B5EF4-FFF2-40B4-BE49-F238E27FC236}">
                  <a16:creationId xmlns:a16="http://schemas.microsoft.com/office/drawing/2014/main" id="{8DFF629D-CDD7-2280-A584-56A7F67357E6}"/>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9" name="Freeform 17">
              <a:extLst>
                <a:ext uri="{FF2B5EF4-FFF2-40B4-BE49-F238E27FC236}">
                  <a16:creationId xmlns:a16="http://schemas.microsoft.com/office/drawing/2014/main" id="{2BA55861-97A0-FB0C-3339-7BA58AF7AAF8}"/>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8" name="Imagen 17">
            <a:extLst>
              <a:ext uri="{FF2B5EF4-FFF2-40B4-BE49-F238E27FC236}">
                <a16:creationId xmlns:a16="http://schemas.microsoft.com/office/drawing/2014/main" id="{F9D344AC-0507-9AB8-9E15-9142400DADB8}"/>
              </a:ext>
            </a:extLst>
          </p:cNvPr>
          <p:cNvPicPr>
            <a:picLocks noChangeAspect="1"/>
          </p:cNvPicPr>
          <p:nvPr/>
        </p:nvPicPr>
        <p:blipFill>
          <a:blip r:embed="rId4"/>
          <a:stretch>
            <a:fillRect/>
          </a:stretch>
        </p:blipFill>
        <p:spPr>
          <a:xfrm>
            <a:off x="0" y="-20538"/>
            <a:ext cx="9144000" cy="630211"/>
          </a:xfrm>
          <a:prstGeom prst="rect">
            <a:avLst/>
          </a:prstGeom>
        </p:spPr>
      </p:pic>
    </p:spTree>
    <p:extLst>
      <p:ext uri="{BB962C8B-B14F-4D97-AF65-F5344CB8AC3E}">
        <p14:creationId xmlns:p14="http://schemas.microsoft.com/office/powerpoint/2010/main" val="926814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42</a:t>
            </a:fld>
            <a:endParaRPr lang="en-US" dirty="0"/>
          </a:p>
        </p:txBody>
      </p:sp>
      <p:sp>
        <p:nvSpPr>
          <p:cNvPr id="9" name="Text Placeholder 25">
            <a:extLst>
              <a:ext uri="{FF2B5EF4-FFF2-40B4-BE49-F238E27FC236}">
                <a16:creationId xmlns:a16="http://schemas.microsoft.com/office/drawing/2014/main" id="{14108F34-E5FA-4F75-946F-56E71A1084D7}"/>
              </a:ext>
            </a:extLst>
          </p:cNvPr>
          <p:cNvSpPr>
            <a:spLocks noGrp="1"/>
          </p:cNvSpPr>
          <p:nvPr>
            <p:ph type="body" sz="quarter" idx="57"/>
          </p:nvPr>
        </p:nvSpPr>
        <p:spPr>
          <a:xfrm>
            <a:off x="157655" y="665151"/>
            <a:ext cx="8807356" cy="288553"/>
          </a:xfrm>
        </p:spPr>
        <p:txBody>
          <a:bodyPr/>
          <a:lstStyle/>
          <a:p>
            <a:r>
              <a:rPr lang="es-AR" dirty="0"/>
              <a:t>Pozo D	|	BAJA PRESIÓN DE ENTRECOLUMNA</a:t>
            </a:r>
            <a:endParaRPr lang="es-ES" dirty="0"/>
          </a:p>
        </p:txBody>
      </p:sp>
      <p:sp>
        <p:nvSpPr>
          <p:cNvPr id="7" name="Rectángulo 6">
            <a:extLst>
              <a:ext uri="{FF2B5EF4-FFF2-40B4-BE49-F238E27FC236}">
                <a16:creationId xmlns:a16="http://schemas.microsoft.com/office/drawing/2014/main" id="{9E9808D2-A968-482F-9419-DD20003150AC}"/>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pic>
        <p:nvPicPr>
          <p:cNvPr id="14" name="Imagen 13">
            <a:extLst>
              <a:ext uri="{FF2B5EF4-FFF2-40B4-BE49-F238E27FC236}">
                <a16:creationId xmlns:a16="http://schemas.microsoft.com/office/drawing/2014/main" id="{A451601E-4B09-4CA1-9979-B64DF4A635AE}"/>
              </a:ext>
            </a:extLst>
          </p:cNvPr>
          <p:cNvPicPr/>
          <p:nvPr/>
        </p:nvPicPr>
        <p:blipFill rotWithShape="1">
          <a:blip r:embed="rId3">
            <a:extLst>
              <a:ext uri="{28A0092B-C50C-407E-A947-70E740481C1C}">
                <a14:useLocalDpi xmlns:a14="http://schemas.microsoft.com/office/drawing/2010/main" val="0"/>
              </a:ext>
            </a:extLst>
          </a:blip>
          <a:srcRect l="5854" t="3868"/>
          <a:stretch/>
        </p:blipFill>
        <p:spPr bwMode="auto">
          <a:xfrm>
            <a:off x="1216342" y="1073562"/>
            <a:ext cx="6711315" cy="3888740"/>
          </a:xfrm>
          <a:prstGeom prst="rect">
            <a:avLst/>
          </a:prstGeom>
          <a:ln>
            <a:noFill/>
          </a:ln>
          <a:extLst>
            <a:ext uri="{53640926-AAD7-44D8-BBD7-CCE9431645EC}">
              <a14:shadowObscured xmlns:a14="http://schemas.microsoft.com/office/drawing/2010/main"/>
            </a:ext>
          </a:extLst>
        </p:spPr>
      </p:pic>
      <p:grpSp>
        <p:nvGrpSpPr>
          <p:cNvPr id="4" name="169 Grupo">
            <a:extLst>
              <a:ext uri="{FF2B5EF4-FFF2-40B4-BE49-F238E27FC236}">
                <a16:creationId xmlns:a16="http://schemas.microsoft.com/office/drawing/2014/main" id="{F210E0C8-257E-A8C0-D9D3-F56168F305D9}"/>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196AAA62-9E12-8618-0551-BB9306C55538}"/>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6" name="Freeform 14">
              <a:extLst>
                <a:ext uri="{FF2B5EF4-FFF2-40B4-BE49-F238E27FC236}">
                  <a16:creationId xmlns:a16="http://schemas.microsoft.com/office/drawing/2014/main" id="{B4B9C82B-9BDB-2AA7-55B4-5F286CD73C76}"/>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8" name="Freeform 17">
              <a:extLst>
                <a:ext uri="{FF2B5EF4-FFF2-40B4-BE49-F238E27FC236}">
                  <a16:creationId xmlns:a16="http://schemas.microsoft.com/office/drawing/2014/main" id="{90ABD9B4-1B11-8E7B-817F-2334CFF8406A}"/>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3" name="Imagen 12">
            <a:extLst>
              <a:ext uri="{FF2B5EF4-FFF2-40B4-BE49-F238E27FC236}">
                <a16:creationId xmlns:a16="http://schemas.microsoft.com/office/drawing/2014/main" id="{42F40C89-025E-C100-00CB-DB010AB3E318}"/>
              </a:ext>
            </a:extLst>
          </p:cNvPr>
          <p:cNvPicPr>
            <a:picLocks noChangeAspect="1"/>
          </p:cNvPicPr>
          <p:nvPr/>
        </p:nvPicPr>
        <p:blipFill>
          <a:blip r:embed="rId4"/>
          <a:stretch>
            <a:fillRect/>
          </a:stretch>
        </p:blipFill>
        <p:spPr>
          <a:xfrm>
            <a:off x="0" y="-20538"/>
            <a:ext cx="9144000" cy="630211"/>
          </a:xfrm>
          <a:prstGeom prst="rect">
            <a:avLst/>
          </a:prstGeom>
        </p:spPr>
      </p:pic>
    </p:spTree>
    <p:extLst>
      <p:ext uri="{BB962C8B-B14F-4D97-AF65-F5344CB8AC3E}">
        <p14:creationId xmlns:p14="http://schemas.microsoft.com/office/powerpoint/2010/main" val="1981189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43</a:t>
            </a:fld>
            <a:endParaRPr lang="en-US" dirty="0"/>
          </a:p>
        </p:txBody>
      </p:sp>
      <p:sp>
        <p:nvSpPr>
          <p:cNvPr id="6" name="Text Placeholder 25">
            <a:extLst>
              <a:ext uri="{FF2B5EF4-FFF2-40B4-BE49-F238E27FC236}">
                <a16:creationId xmlns:a16="http://schemas.microsoft.com/office/drawing/2014/main" id="{A996E018-CC5C-41B6-844E-6AEA16B8B5D0}"/>
              </a:ext>
            </a:extLst>
          </p:cNvPr>
          <p:cNvSpPr>
            <a:spLocks noGrp="1"/>
          </p:cNvSpPr>
          <p:nvPr>
            <p:ph type="body" sz="quarter" idx="57"/>
          </p:nvPr>
        </p:nvSpPr>
        <p:spPr>
          <a:xfrm>
            <a:off x="157655" y="665151"/>
            <a:ext cx="8807356" cy="288553"/>
          </a:xfrm>
        </p:spPr>
        <p:txBody>
          <a:bodyPr/>
          <a:lstStyle/>
          <a:p>
            <a:r>
              <a:rPr lang="es-AR" dirty="0"/>
              <a:t>Pozo E 	| 	TODO EN UNO</a:t>
            </a:r>
            <a:endParaRPr lang="es-ES" dirty="0"/>
          </a:p>
        </p:txBody>
      </p:sp>
      <p:pic>
        <p:nvPicPr>
          <p:cNvPr id="7" name="Imagen 6">
            <a:extLst>
              <a:ext uri="{FF2B5EF4-FFF2-40B4-BE49-F238E27FC236}">
                <a16:creationId xmlns:a16="http://schemas.microsoft.com/office/drawing/2014/main" id="{85DA8AE5-9FAC-4F66-B133-41F3E54869FF}"/>
              </a:ext>
            </a:extLst>
          </p:cNvPr>
          <p:cNvPicPr/>
          <p:nvPr/>
        </p:nvPicPr>
        <p:blipFill>
          <a:blip r:embed="rId3"/>
          <a:stretch>
            <a:fillRect/>
          </a:stretch>
        </p:blipFill>
        <p:spPr>
          <a:xfrm>
            <a:off x="1187624" y="1072879"/>
            <a:ext cx="6646545" cy="3616325"/>
          </a:xfrm>
          <a:prstGeom prst="rect">
            <a:avLst/>
          </a:prstGeom>
        </p:spPr>
      </p:pic>
      <p:sp>
        <p:nvSpPr>
          <p:cNvPr id="8" name="Rectángulo 7">
            <a:extLst>
              <a:ext uri="{FF2B5EF4-FFF2-40B4-BE49-F238E27FC236}">
                <a16:creationId xmlns:a16="http://schemas.microsoft.com/office/drawing/2014/main" id="{FFE9AC64-54B5-49EF-9DE2-4BC9D334430D}"/>
              </a:ext>
            </a:extLst>
          </p:cNvPr>
          <p:cNvSpPr/>
          <p:nvPr/>
        </p:nvSpPr>
        <p:spPr>
          <a:xfrm>
            <a:off x="2411760" y="1635646"/>
            <a:ext cx="245745" cy="20828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AR" dirty="0"/>
          </a:p>
        </p:txBody>
      </p:sp>
      <p:sp>
        <p:nvSpPr>
          <p:cNvPr id="9" name="Rectángulo 8">
            <a:extLst>
              <a:ext uri="{FF2B5EF4-FFF2-40B4-BE49-F238E27FC236}">
                <a16:creationId xmlns:a16="http://schemas.microsoft.com/office/drawing/2014/main" id="{3ED83706-4A8B-4417-9FA3-D3DAA3ECD9CF}"/>
              </a:ext>
            </a:extLst>
          </p:cNvPr>
          <p:cNvSpPr/>
          <p:nvPr/>
        </p:nvSpPr>
        <p:spPr>
          <a:xfrm>
            <a:off x="2699792" y="1608976"/>
            <a:ext cx="1955800" cy="2082800"/>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AR" dirty="0"/>
          </a:p>
        </p:txBody>
      </p:sp>
      <p:sp>
        <p:nvSpPr>
          <p:cNvPr id="10" name="Rectángulo 9">
            <a:extLst>
              <a:ext uri="{FF2B5EF4-FFF2-40B4-BE49-F238E27FC236}">
                <a16:creationId xmlns:a16="http://schemas.microsoft.com/office/drawing/2014/main" id="{F1FE9049-B30F-4518-916D-26F4F65C3654}"/>
              </a:ext>
            </a:extLst>
          </p:cNvPr>
          <p:cNvSpPr/>
          <p:nvPr/>
        </p:nvSpPr>
        <p:spPr>
          <a:xfrm>
            <a:off x="4675405" y="1633458"/>
            <a:ext cx="461010" cy="20828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AR" dirty="0"/>
          </a:p>
        </p:txBody>
      </p:sp>
      <p:sp>
        <p:nvSpPr>
          <p:cNvPr id="12" name="Rectángulo 11">
            <a:extLst>
              <a:ext uri="{FF2B5EF4-FFF2-40B4-BE49-F238E27FC236}">
                <a16:creationId xmlns:a16="http://schemas.microsoft.com/office/drawing/2014/main" id="{FCDD414A-85AC-451B-86F1-05919F88793B}"/>
              </a:ext>
            </a:extLst>
          </p:cNvPr>
          <p:cNvSpPr/>
          <p:nvPr/>
        </p:nvSpPr>
        <p:spPr>
          <a:xfrm>
            <a:off x="5197130" y="1614696"/>
            <a:ext cx="683260" cy="2082800"/>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AR" dirty="0"/>
          </a:p>
        </p:txBody>
      </p:sp>
      <p:sp>
        <p:nvSpPr>
          <p:cNvPr id="13" name="Rectángulo 12">
            <a:extLst>
              <a:ext uri="{FF2B5EF4-FFF2-40B4-BE49-F238E27FC236}">
                <a16:creationId xmlns:a16="http://schemas.microsoft.com/office/drawing/2014/main" id="{E489A50C-31BB-4E9E-943F-8C4CA2329D4D}"/>
              </a:ext>
            </a:extLst>
          </p:cNvPr>
          <p:cNvSpPr/>
          <p:nvPr/>
        </p:nvSpPr>
        <p:spPr>
          <a:xfrm>
            <a:off x="5911374" y="1625838"/>
            <a:ext cx="134620" cy="2082800"/>
          </a:xfrm>
          <a:prstGeom prst="rect">
            <a:avLst/>
          </a:prstGeom>
          <a:solidFill>
            <a:schemeClr val="bg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AR" dirty="0"/>
          </a:p>
        </p:txBody>
      </p:sp>
      <p:sp>
        <p:nvSpPr>
          <p:cNvPr id="14" name="Rectángulo 13">
            <a:extLst>
              <a:ext uri="{FF2B5EF4-FFF2-40B4-BE49-F238E27FC236}">
                <a16:creationId xmlns:a16="http://schemas.microsoft.com/office/drawing/2014/main" id="{5AB07831-D960-4330-AFC4-963D0E9280F1}"/>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4" name="169 Grupo">
            <a:extLst>
              <a:ext uri="{FF2B5EF4-FFF2-40B4-BE49-F238E27FC236}">
                <a16:creationId xmlns:a16="http://schemas.microsoft.com/office/drawing/2014/main" id="{FF987F5B-30A5-D70B-5BBC-EC12109D5314}"/>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3BB1FE33-3AA3-F5E6-22DC-0CAC4D1AEB92}"/>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5" name="Freeform 14">
              <a:extLst>
                <a:ext uri="{FF2B5EF4-FFF2-40B4-BE49-F238E27FC236}">
                  <a16:creationId xmlns:a16="http://schemas.microsoft.com/office/drawing/2014/main" id="{7C5C6576-DDA9-B3AD-5018-46A3FC9FA2A6}"/>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6" name="Freeform 17">
              <a:extLst>
                <a:ext uri="{FF2B5EF4-FFF2-40B4-BE49-F238E27FC236}">
                  <a16:creationId xmlns:a16="http://schemas.microsoft.com/office/drawing/2014/main" id="{6B50A0ED-1671-47FB-14E2-3578A3C571D4}"/>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9" name="Imagen 18">
            <a:extLst>
              <a:ext uri="{FF2B5EF4-FFF2-40B4-BE49-F238E27FC236}">
                <a16:creationId xmlns:a16="http://schemas.microsoft.com/office/drawing/2014/main" id="{0CDD20F4-4DF6-A7D5-8721-87FC601EDCDC}"/>
              </a:ext>
            </a:extLst>
          </p:cNvPr>
          <p:cNvPicPr>
            <a:picLocks noChangeAspect="1"/>
          </p:cNvPicPr>
          <p:nvPr/>
        </p:nvPicPr>
        <p:blipFill>
          <a:blip r:embed="rId4"/>
          <a:stretch>
            <a:fillRect/>
          </a:stretch>
        </p:blipFill>
        <p:spPr>
          <a:xfrm>
            <a:off x="0" y="-20538"/>
            <a:ext cx="9144000" cy="630211"/>
          </a:xfrm>
          <a:prstGeom prst="rect">
            <a:avLst/>
          </a:prstGeom>
        </p:spPr>
      </p:pic>
    </p:spTree>
    <p:extLst>
      <p:ext uri="{BB962C8B-B14F-4D97-AF65-F5344CB8AC3E}">
        <p14:creationId xmlns:p14="http://schemas.microsoft.com/office/powerpoint/2010/main" val="597023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44</a:t>
            </a:fld>
            <a:endParaRPr lang="en-US" dirty="0"/>
          </a:p>
        </p:txBody>
      </p:sp>
      <p:pic>
        <p:nvPicPr>
          <p:cNvPr id="14" name="Imagen 13">
            <a:extLst>
              <a:ext uri="{FF2B5EF4-FFF2-40B4-BE49-F238E27FC236}">
                <a16:creationId xmlns:a16="http://schemas.microsoft.com/office/drawing/2014/main" id="{64886293-19FD-4BCC-AC16-097FE318C1D0}"/>
              </a:ext>
            </a:extLst>
          </p:cNvPr>
          <p:cNvPicPr/>
          <p:nvPr/>
        </p:nvPicPr>
        <p:blipFill>
          <a:blip r:embed="rId3"/>
          <a:stretch>
            <a:fillRect/>
          </a:stretch>
        </p:blipFill>
        <p:spPr>
          <a:xfrm>
            <a:off x="179512" y="1157277"/>
            <a:ext cx="6646545" cy="3561080"/>
          </a:xfrm>
          <a:prstGeom prst="rect">
            <a:avLst/>
          </a:prstGeom>
        </p:spPr>
      </p:pic>
      <p:sp>
        <p:nvSpPr>
          <p:cNvPr id="15" name="Flecha: hacia abajo 14">
            <a:extLst>
              <a:ext uri="{FF2B5EF4-FFF2-40B4-BE49-F238E27FC236}">
                <a16:creationId xmlns:a16="http://schemas.microsoft.com/office/drawing/2014/main" id="{13941D4C-D97E-4BFE-9390-55C4B57D4CFE}"/>
              </a:ext>
            </a:extLst>
          </p:cNvPr>
          <p:cNvSpPr/>
          <p:nvPr/>
        </p:nvSpPr>
        <p:spPr>
          <a:xfrm>
            <a:off x="4572000" y="1347614"/>
            <a:ext cx="131445" cy="285750"/>
          </a:xfrm>
          <a:prstGeom prst="downArrow">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AR" dirty="0"/>
          </a:p>
        </p:txBody>
      </p:sp>
      <p:sp>
        <p:nvSpPr>
          <p:cNvPr id="16" name="Text Placeholder 25">
            <a:extLst>
              <a:ext uri="{FF2B5EF4-FFF2-40B4-BE49-F238E27FC236}">
                <a16:creationId xmlns:a16="http://schemas.microsoft.com/office/drawing/2014/main" id="{45841087-D6F5-42F6-83D6-2BDC5FDE6E11}"/>
              </a:ext>
            </a:extLst>
          </p:cNvPr>
          <p:cNvSpPr txBox="1">
            <a:spLocks/>
          </p:cNvSpPr>
          <p:nvPr/>
        </p:nvSpPr>
        <p:spPr>
          <a:xfrm>
            <a:off x="7673229" y="1949061"/>
            <a:ext cx="824032"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kern="1200">
                <a:solidFill>
                  <a:srgbClr val="0451E4"/>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dirty="0">
                <a:solidFill>
                  <a:schemeClr val="tx1"/>
                </a:solidFill>
              </a:rPr>
              <a:t>433 m/s</a:t>
            </a:r>
            <a:endParaRPr lang="es-ES" dirty="0">
              <a:solidFill>
                <a:schemeClr val="tx1"/>
              </a:solidFill>
            </a:endParaRPr>
          </a:p>
        </p:txBody>
      </p:sp>
      <p:sp>
        <p:nvSpPr>
          <p:cNvPr id="18" name="Text Placeholder 25">
            <a:extLst>
              <a:ext uri="{FF2B5EF4-FFF2-40B4-BE49-F238E27FC236}">
                <a16:creationId xmlns:a16="http://schemas.microsoft.com/office/drawing/2014/main" id="{7DDC1F62-B129-4BAF-B091-58BA178F7E5C}"/>
              </a:ext>
            </a:extLst>
          </p:cNvPr>
          <p:cNvSpPr txBox="1">
            <a:spLocks/>
          </p:cNvSpPr>
          <p:nvPr/>
        </p:nvSpPr>
        <p:spPr>
          <a:xfrm>
            <a:off x="7380312" y="1633364"/>
            <a:ext cx="14756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kern="1200">
                <a:solidFill>
                  <a:srgbClr val="0451E4"/>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b="0" u="sng" dirty="0">
                <a:solidFill>
                  <a:schemeClr val="tx1"/>
                </a:solidFill>
              </a:rPr>
              <a:t>Velocidad Inicial</a:t>
            </a:r>
            <a:endParaRPr lang="es-ES" b="0" u="sng" dirty="0">
              <a:solidFill>
                <a:schemeClr val="tx1"/>
              </a:solidFill>
            </a:endParaRPr>
          </a:p>
        </p:txBody>
      </p:sp>
      <p:sp>
        <p:nvSpPr>
          <p:cNvPr id="19" name="Flecha: hacia abajo 18">
            <a:extLst>
              <a:ext uri="{FF2B5EF4-FFF2-40B4-BE49-F238E27FC236}">
                <a16:creationId xmlns:a16="http://schemas.microsoft.com/office/drawing/2014/main" id="{BA1C7BE4-2D35-43BC-A9BB-041D3559A4BD}"/>
              </a:ext>
            </a:extLst>
          </p:cNvPr>
          <p:cNvSpPr/>
          <p:nvPr/>
        </p:nvSpPr>
        <p:spPr>
          <a:xfrm>
            <a:off x="7884368" y="2490363"/>
            <a:ext cx="306503" cy="415524"/>
          </a:xfrm>
          <a:prstGeom prst="downArrow">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AR" dirty="0"/>
          </a:p>
        </p:txBody>
      </p:sp>
      <p:sp>
        <p:nvSpPr>
          <p:cNvPr id="20" name="Text Placeholder 25">
            <a:extLst>
              <a:ext uri="{FF2B5EF4-FFF2-40B4-BE49-F238E27FC236}">
                <a16:creationId xmlns:a16="http://schemas.microsoft.com/office/drawing/2014/main" id="{D1B99EA2-3E23-46B2-9208-E328EE13399D}"/>
              </a:ext>
            </a:extLst>
          </p:cNvPr>
          <p:cNvSpPr txBox="1">
            <a:spLocks/>
          </p:cNvSpPr>
          <p:nvPr/>
        </p:nvSpPr>
        <p:spPr>
          <a:xfrm>
            <a:off x="7687076" y="3468603"/>
            <a:ext cx="824032"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kern="1200">
                <a:solidFill>
                  <a:srgbClr val="0451E4"/>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dirty="0">
                <a:solidFill>
                  <a:schemeClr val="tx1"/>
                </a:solidFill>
              </a:rPr>
              <a:t>455 m/s</a:t>
            </a:r>
            <a:endParaRPr lang="es-ES" dirty="0">
              <a:solidFill>
                <a:schemeClr val="tx1"/>
              </a:solidFill>
            </a:endParaRPr>
          </a:p>
        </p:txBody>
      </p:sp>
      <p:sp>
        <p:nvSpPr>
          <p:cNvPr id="21" name="Text Placeholder 25">
            <a:extLst>
              <a:ext uri="{FF2B5EF4-FFF2-40B4-BE49-F238E27FC236}">
                <a16:creationId xmlns:a16="http://schemas.microsoft.com/office/drawing/2014/main" id="{CF5EF076-1527-423B-9813-BF7F6DC7045B}"/>
              </a:ext>
            </a:extLst>
          </p:cNvPr>
          <p:cNvSpPr txBox="1">
            <a:spLocks/>
          </p:cNvSpPr>
          <p:nvPr/>
        </p:nvSpPr>
        <p:spPr>
          <a:xfrm>
            <a:off x="7394159" y="3152906"/>
            <a:ext cx="14756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kern="1200">
                <a:solidFill>
                  <a:srgbClr val="0451E4"/>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b="0" u="sng" dirty="0">
                <a:solidFill>
                  <a:schemeClr val="tx1"/>
                </a:solidFill>
              </a:rPr>
              <a:t>Velocidad HOU</a:t>
            </a:r>
            <a:endParaRPr lang="es-ES" b="0" u="sng" dirty="0">
              <a:solidFill>
                <a:schemeClr val="tx1"/>
              </a:solidFill>
            </a:endParaRPr>
          </a:p>
        </p:txBody>
      </p:sp>
      <p:sp>
        <p:nvSpPr>
          <p:cNvPr id="22" name="Text Placeholder 25">
            <a:extLst>
              <a:ext uri="{FF2B5EF4-FFF2-40B4-BE49-F238E27FC236}">
                <a16:creationId xmlns:a16="http://schemas.microsoft.com/office/drawing/2014/main" id="{1B47F6CF-CA3D-4112-B2E6-E3C66FF81C79}"/>
              </a:ext>
            </a:extLst>
          </p:cNvPr>
          <p:cNvSpPr>
            <a:spLocks noGrp="1"/>
          </p:cNvSpPr>
          <p:nvPr>
            <p:ph type="body" sz="quarter" idx="57"/>
          </p:nvPr>
        </p:nvSpPr>
        <p:spPr>
          <a:xfrm>
            <a:off x="157655" y="665151"/>
            <a:ext cx="8807356" cy="288553"/>
          </a:xfrm>
        </p:spPr>
        <p:txBody>
          <a:bodyPr/>
          <a:lstStyle/>
          <a:p>
            <a:r>
              <a:rPr lang="es-AR" dirty="0"/>
              <a:t>Pozo E  	| 	TODO EN UNO</a:t>
            </a:r>
            <a:endParaRPr lang="es-ES" dirty="0"/>
          </a:p>
        </p:txBody>
      </p:sp>
      <p:sp>
        <p:nvSpPr>
          <p:cNvPr id="13" name="Rectángulo 12">
            <a:extLst>
              <a:ext uri="{FF2B5EF4-FFF2-40B4-BE49-F238E27FC236}">
                <a16:creationId xmlns:a16="http://schemas.microsoft.com/office/drawing/2014/main" id="{D6C9113C-5BF5-4788-8C1B-79CD8DA7EF44}"/>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4" name="169 Grupo">
            <a:extLst>
              <a:ext uri="{FF2B5EF4-FFF2-40B4-BE49-F238E27FC236}">
                <a16:creationId xmlns:a16="http://schemas.microsoft.com/office/drawing/2014/main" id="{A95DCDAC-B31E-1296-D447-4EC6A8F2701E}"/>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75A259A7-14FA-3B3E-3996-2D62B6B8BCC2}"/>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6" name="Freeform 14">
              <a:extLst>
                <a:ext uri="{FF2B5EF4-FFF2-40B4-BE49-F238E27FC236}">
                  <a16:creationId xmlns:a16="http://schemas.microsoft.com/office/drawing/2014/main" id="{AF9E3502-796B-1DCA-B486-DB031E557945}"/>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7" name="Freeform 17">
              <a:extLst>
                <a:ext uri="{FF2B5EF4-FFF2-40B4-BE49-F238E27FC236}">
                  <a16:creationId xmlns:a16="http://schemas.microsoft.com/office/drawing/2014/main" id="{FCDCA7BB-C3D6-5AC8-FCA6-6B2085475573}"/>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0" name="Imagen 9">
            <a:extLst>
              <a:ext uri="{FF2B5EF4-FFF2-40B4-BE49-F238E27FC236}">
                <a16:creationId xmlns:a16="http://schemas.microsoft.com/office/drawing/2014/main" id="{A0A7BCC1-2104-BF79-B81E-F69B5569ED1F}"/>
              </a:ext>
            </a:extLst>
          </p:cNvPr>
          <p:cNvPicPr>
            <a:picLocks noChangeAspect="1"/>
          </p:cNvPicPr>
          <p:nvPr/>
        </p:nvPicPr>
        <p:blipFill>
          <a:blip r:embed="rId4"/>
          <a:stretch>
            <a:fillRect/>
          </a:stretch>
        </p:blipFill>
        <p:spPr>
          <a:xfrm>
            <a:off x="0" y="-20538"/>
            <a:ext cx="9144000" cy="630211"/>
          </a:xfrm>
          <a:prstGeom prst="rect">
            <a:avLst/>
          </a:prstGeom>
        </p:spPr>
      </p:pic>
    </p:spTree>
    <p:extLst>
      <p:ext uri="{BB962C8B-B14F-4D97-AF65-F5344CB8AC3E}">
        <p14:creationId xmlns:p14="http://schemas.microsoft.com/office/powerpoint/2010/main" val="4287322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45</a:t>
            </a:fld>
            <a:endParaRPr lang="en-US" dirty="0"/>
          </a:p>
        </p:txBody>
      </p:sp>
      <p:sp>
        <p:nvSpPr>
          <p:cNvPr id="6" name="Text Placeholder 25">
            <a:extLst>
              <a:ext uri="{FF2B5EF4-FFF2-40B4-BE49-F238E27FC236}">
                <a16:creationId xmlns:a16="http://schemas.microsoft.com/office/drawing/2014/main" id="{A996E018-CC5C-41B6-844E-6AEA16B8B5D0}"/>
              </a:ext>
            </a:extLst>
          </p:cNvPr>
          <p:cNvSpPr>
            <a:spLocks noGrp="1"/>
          </p:cNvSpPr>
          <p:nvPr>
            <p:ph type="body" sz="quarter" idx="57"/>
          </p:nvPr>
        </p:nvSpPr>
        <p:spPr>
          <a:xfrm>
            <a:off x="157655" y="665151"/>
            <a:ext cx="8807356" cy="288553"/>
          </a:xfrm>
        </p:spPr>
        <p:txBody>
          <a:bodyPr/>
          <a:lstStyle/>
          <a:p>
            <a:r>
              <a:rPr lang="es-AR" dirty="0"/>
              <a:t>INPUTS</a:t>
            </a:r>
            <a:endParaRPr lang="es-ES" dirty="0"/>
          </a:p>
        </p:txBody>
      </p:sp>
      <p:pic>
        <p:nvPicPr>
          <p:cNvPr id="7" name="Imagen 6">
            <a:extLst>
              <a:ext uri="{FF2B5EF4-FFF2-40B4-BE49-F238E27FC236}">
                <a16:creationId xmlns:a16="http://schemas.microsoft.com/office/drawing/2014/main" id="{30700846-C3C6-4DB9-9141-2469E42612DC}"/>
              </a:ext>
            </a:extLst>
          </p:cNvPr>
          <p:cNvPicPr/>
          <p:nvPr/>
        </p:nvPicPr>
        <p:blipFill>
          <a:blip r:embed="rId3">
            <a:extLst>
              <a:ext uri="{28A0092B-C50C-407E-A947-70E740481C1C}">
                <a14:useLocalDpi xmlns:a14="http://schemas.microsoft.com/office/drawing/2010/main" val="0"/>
              </a:ext>
            </a:extLst>
          </a:blip>
          <a:stretch>
            <a:fillRect/>
          </a:stretch>
        </p:blipFill>
        <p:spPr>
          <a:xfrm>
            <a:off x="1115616" y="953704"/>
            <a:ext cx="6668135" cy="3693160"/>
          </a:xfrm>
          <a:prstGeom prst="rect">
            <a:avLst/>
          </a:prstGeom>
        </p:spPr>
      </p:pic>
      <p:sp>
        <p:nvSpPr>
          <p:cNvPr id="8" name="Rectángulo 7">
            <a:extLst>
              <a:ext uri="{FF2B5EF4-FFF2-40B4-BE49-F238E27FC236}">
                <a16:creationId xmlns:a16="http://schemas.microsoft.com/office/drawing/2014/main" id="{BFFD9352-DA3E-4A28-9A23-5B67830026C6}"/>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4" name="169 Grupo">
            <a:extLst>
              <a:ext uri="{FF2B5EF4-FFF2-40B4-BE49-F238E27FC236}">
                <a16:creationId xmlns:a16="http://schemas.microsoft.com/office/drawing/2014/main" id="{AB39681A-DD95-B00D-FC11-3B63C1DF7796}"/>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F79A6200-3651-FECA-2363-DC41906DBBDA}"/>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9" name="Freeform 14">
              <a:extLst>
                <a:ext uri="{FF2B5EF4-FFF2-40B4-BE49-F238E27FC236}">
                  <a16:creationId xmlns:a16="http://schemas.microsoft.com/office/drawing/2014/main" id="{256887CB-4296-B530-82C7-782564055ECF}"/>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0" name="Freeform 17">
              <a:extLst>
                <a:ext uri="{FF2B5EF4-FFF2-40B4-BE49-F238E27FC236}">
                  <a16:creationId xmlns:a16="http://schemas.microsoft.com/office/drawing/2014/main" id="{F93B2FCA-BE49-11F8-C0FE-C3577C10794E}"/>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4" name="Imagen 13">
            <a:extLst>
              <a:ext uri="{FF2B5EF4-FFF2-40B4-BE49-F238E27FC236}">
                <a16:creationId xmlns:a16="http://schemas.microsoft.com/office/drawing/2014/main" id="{7F2F7F59-50BD-3021-C7E3-7D60153F231C}"/>
              </a:ext>
            </a:extLst>
          </p:cNvPr>
          <p:cNvPicPr>
            <a:picLocks noChangeAspect="1"/>
          </p:cNvPicPr>
          <p:nvPr/>
        </p:nvPicPr>
        <p:blipFill>
          <a:blip r:embed="rId4"/>
          <a:stretch>
            <a:fillRect/>
          </a:stretch>
        </p:blipFill>
        <p:spPr>
          <a:xfrm>
            <a:off x="0" y="-20538"/>
            <a:ext cx="9144000" cy="630211"/>
          </a:xfrm>
          <a:prstGeom prst="rect">
            <a:avLst/>
          </a:prstGeom>
        </p:spPr>
      </p:pic>
    </p:spTree>
    <p:extLst>
      <p:ext uri="{BB962C8B-B14F-4D97-AF65-F5344CB8AC3E}">
        <p14:creationId xmlns:p14="http://schemas.microsoft.com/office/powerpoint/2010/main" val="2071758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46</a:t>
            </a:fld>
            <a:endParaRPr lang="en-US" dirty="0"/>
          </a:p>
        </p:txBody>
      </p:sp>
      <p:sp>
        <p:nvSpPr>
          <p:cNvPr id="6" name="Text Placeholder 25">
            <a:extLst>
              <a:ext uri="{FF2B5EF4-FFF2-40B4-BE49-F238E27FC236}">
                <a16:creationId xmlns:a16="http://schemas.microsoft.com/office/drawing/2014/main" id="{A996E018-CC5C-41B6-844E-6AEA16B8B5D0}"/>
              </a:ext>
            </a:extLst>
          </p:cNvPr>
          <p:cNvSpPr>
            <a:spLocks noGrp="1"/>
          </p:cNvSpPr>
          <p:nvPr>
            <p:ph type="body" sz="quarter" idx="57"/>
          </p:nvPr>
        </p:nvSpPr>
        <p:spPr>
          <a:xfrm>
            <a:off x="157655" y="665151"/>
            <a:ext cx="8807356" cy="288553"/>
          </a:xfrm>
        </p:spPr>
        <p:txBody>
          <a:bodyPr/>
          <a:lstStyle/>
          <a:p>
            <a:r>
              <a:rPr lang="es-AR" dirty="0"/>
              <a:t>INPUTS</a:t>
            </a:r>
            <a:endParaRPr lang="es-ES" dirty="0"/>
          </a:p>
        </p:txBody>
      </p:sp>
      <p:pic>
        <p:nvPicPr>
          <p:cNvPr id="8" name="Imagen 7">
            <a:extLst>
              <a:ext uri="{FF2B5EF4-FFF2-40B4-BE49-F238E27FC236}">
                <a16:creationId xmlns:a16="http://schemas.microsoft.com/office/drawing/2014/main" id="{528C2A96-6DFE-0D13-5BC9-1F935B2198BF}"/>
              </a:ext>
            </a:extLst>
          </p:cNvPr>
          <p:cNvPicPr/>
          <p:nvPr/>
        </p:nvPicPr>
        <p:blipFill>
          <a:blip r:embed="rId3">
            <a:extLst>
              <a:ext uri="{28A0092B-C50C-407E-A947-70E740481C1C}">
                <a14:useLocalDpi xmlns:a14="http://schemas.microsoft.com/office/drawing/2010/main" val="0"/>
              </a:ext>
            </a:extLst>
          </a:blip>
          <a:stretch>
            <a:fillRect/>
          </a:stretch>
        </p:blipFill>
        <p:spPr>
          <a:xfrm>
            <a:off x="1238060" y="953704"/>
            <a:ext cx="6646545" cy="3728720"/>
          </a:xfrm>
          <a:prstGeom prst="rect">
            <a:avLst/>
          </a:prstGeom>
        </p:spPr>
      </p:pic>
      <p:sp>
        <p:nvSpPr>
          <p:cNvPr id="7" name="Rectángulo 6">
            <a:extLst>
              <a:ext uri="{FF2B5EF4-FFF2-40B4-BE49-F238E27FC236}">
                <a16:creationId xmlns:a16="http://schemas.microsoft.com/office/drawing/2014/main" id="{E58F099D-4DAC-4349-BAF7-74433502436F}"/>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4" name="169 Grupo">
            <a:extLst>
              <a:ext uri="{FF2B5EF4-FFF2-40B4-BE49-F238E27FC236}">
                <a16:creationId xmlns:a16="http://schemas.microsoft.com/office/drawing/2014/main" id="{B7FE5A4C-D6D7-11B0-6619-59BD39C81E43}"/>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E40CD331-5164-38C8-1872-CAE8B83FFCA8}"/>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9" name="Freeform 14">
              <a:extLst>
                <a:ext uri="{FF2B5EF4-FFF2-40B4-BE49-F238E27FC236}">
                  <a16:creationId xmlns:a16="http://schemas.microsoft.com/office/drawing/2014/main" id="{903C82BC-A897-71AB-42FB-984A05C94A85}"/>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0" name="Freeform 17">
              <a:extLst>
                <a:ext uri="{FF2B5EF4-FFF2-40B4-BE49-F238E27FC236}">
                  <a16:creationId xmlns:a16="http://schemas.microsoft.com/office/drawing/2014/main" id="{E99A4CA9-9C4F-EEEA-92C8-38CD5308CA43}"/>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4" name="Imagen 13">
            <a:extLst>
              <a:ext uri="{FF2B5EF4-FFF2-40B4-BE49-F238E27FC236}">
                <a16:creationId xmlns:a16="http://schemas.microsoft.com/office/drawing/2014/main" id="{3181B71E-B102-5D10-D7DA-6047028EDC8D}"/>
              </a:ext>
            </a:extLst>
          </p:cNvPr>
          <p:cNvPicPr>
            <a:picLocks noChangeAspect="1"/>
          </p:cNvPicPr>
          <p:nvPr/>
        </p:nvPicPr>
        <p:blipFill>
          <a:blip r:embed="rId4"/>
          <a:stretch>
            <a:fillRect/>
          </a:stretch>
        </p:blipFill>
        <p:spPr>
          <a:xfrm>
            <a:off x="0" y="-20538"/>
            <a:ext cx="9144000" cy="630211"/>
          </a:xfrm>
          <a:prstGeom prst="rect">
            <a:avLst/>
          </a:prstGeom>
        </p:spPr>
      </p:pic>
    </p:spTree>
    <p:extLst>
      <p:ext uri="{BB962C8B-B14F-4D97-AF65-F5344CB8AC3E}">
        <p14:creationId xmlns:p14="http://schemas.microsoft.com/office/powerpoint/2010/main" val="60546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47</a:t>
            </a:fld>
            <a:endParaRPr lang="en-US" dirty="0"/>
          </a:p>
        </p:txBody>
      </p:sp>
      <p:sp>
        <p:nvSpPr>
          <p:cNvPr id="6" name="Text Placeholder 25">
            <a:extLst>
              <a:ext uri="{FF2B5EF4-FFF2-40B4-BE49-F238E27FC236}">
                <a16:creationId xmlns:a16="http://schemas.microsoft.com/office/drawing/2014/main" id="{A996E018-CC5C-41B6-844E-6AEA16B8B5D0}"/>
              </a:ext>
            </a:extLst>
          </p:cNvPr>
          <p:cNvSpPr>
            <a:spLocks noGrp="1"/>
          </p:cNvSpPr>
          <p:nvPr>
            <p:ph type="body" sz="quarter" idx="57"/>
          </p:nvPr>
        </p:nvSpPr>
        <p:spPr>
          <a:xfrm>
            <a:off x="157655" y="665151"/>
            <a:ext cx="8807356" cy="288553"/>
          </a:xfrm>
        </p:spPr>
        <p:txBody>
          <a:bodyPr/>
          <a:lstStyle/>
          <a:p>
            <a:r>
              <a:rPr lang="es-ES" dirty="0"/>
              <a:t>RESULTADOS</a:t>
            </a:r>
          </a:p>
        </p:txBody>
      </p:sp>
      <p:sp>
        <p:nvSpPr>
          <p:cNvPr id="7" name="Diagrama de flujo: preparación 6">
            <a:extLst>
              <a:ext uri="{FF2B5EF4-FFF2-40B4-BE49-F238E27FC236}">
                <a16:creationId xmlns:a16="http://schemas.microsoft.com/office/drawing/2014/main" id="{46C2011C-1334-4779-A01A-95CB6D36AE0C}"/>
              </a:ext>
            </a:extLst>
          </p:cNvPr>
          <p:cNvSpPr/>
          <p:nvPr/>
        </p:nvSpPr>
        <p:spPr>
          <a:xfrm>
            <a:off x="987887" y="1998973"/>
            <a:ext cx="1498102" cy="713220"/>
          </a:xfrm>
          <a:prstGeom prst="flowChartPreparation">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AR" sz="800" b="1" dirty="0"/>
              <a:t>DIFERENCIA</a:t>
            </a:r>
          </a:p>
        </p:txBody>
      </p:sp>
      <p:sp>
        <p:nvSpPr>
          <p:cNvPr id="9" name="Rectángulo: una sola esquina cortada 8">
            <a:extLst>
              <a:ext uri="{FF2B5EF4-FFF2-40B4-BE49-F238E27FC236}">
                <a16:creationId xmlns:a16="http://schemas.microsoft.com/office/drawing/2014/main" id="{6045E013-65EC-4FE2-9E2B-8961AC430A0A}"/>
              </a:ext>
            </a:extLst>
          </p:cNvPr>
          <p:cNvSpPr/>
          <p:nvPr/>
        </p:nvSpPr>
        <p:spPr>
          <a:xfrm>
            <a:off x="2613718" y="4277279"/>
            <a:ext cx="1512168" cy="720080"/>
          </a:xfrm>
          <a:prstGeom prst="snip1Rect">
            <a:avLst/>
          </a:prstGeom>
          <a:solidFill>
            <a:srgbClr val="15AB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18" name="Rectángulo: una sola esquina cortada 17">
            <a:extLst>
              <a:ext uri="{FF2B5EF4-FFF2-40B4-BE49-F238E27FC236}">
                <a16:creationId xmlns:a16="http://schemas.microsoft.com/office/drawing/2014/main" id="{DBC2EE19-4112-4AAB-B3E7-62395AD81A03}"/>
              </a:ext>
            </a:extLst>
          </p:cNvPr>
          <p:cNvSpPr/>
          <p:nvPr/>
        </p:nvSpPr>
        <p:spPr>
          <a:xfrm>
            <a:off x="5173288" y="823544"/>
            <a:ext cx="1512168" cy="720080"/>
          </a:xfrm>
          <a:prstGeom prst="snip1Rect">
            <a:avLst/>
          </a:prstGeom>
          <a:solidFill>
            <a:srgbClr val="0073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19" name="Rectángulo: una sola esquina cortada 18">
            <a:extLst>
              <a:ext uri="{FF2B5EF4-FFF2-40B4-BE49-F238E27FC236}">
                <a16:creationId xmlns:a16="http://schemas.microsoft.com/office/drawing/2014/main" id="{8707318D-D729-468E-B72F-2B68710A7A1B}"/>
              </a:ext>
            </a:extLst>
          </p:cNvPr>
          <p:cNvSpPr/>
          <p:nvPr/>
        </p:nvSpPr>
        <p:spPr>
          <a:xfrm>
            <a:off x="6164107" y="4042184"/>
            <a:ext cx="1512168" cy="720080"/>
          </a:xfrm>
          <a:prstGeom prst="snip1Rect">
            <a:avLst/>
          </a:prstGeom>
          <a:solidFill>
            <a:srgbClr val="244A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20" name="Rectángulo: una sola esquina cortada 19">
            <a:extLst>
              <a:ext uri="{FF2B5EF4-FFF2-40B4-BE49-F238E27FC236}">
                <a16:creationId xmlns:a16="http://schemas.microsoft.com/office/drawing/2014/main" id="{5D16A5B1-29FC-40F5-A51B-24F1F0897F61}"/>
              </a:ext>
            </a:extLst>
          </p:cNvPr>
          <p:cNvSpPr/>
          <p:nvPr/>
        </p:nvSpPr>
        <p:spPr>
          <a:xfrm>
            <a:off x="6996052" y="1719310"/>
            <a:ext cx="1512168" cy="720080"/>
          </a:xfrm>
          <a:prstGeom prst="snip1Rect">
            <a:avLst/>
          </a:prstGeom>
          <a:solidFill>
            <a:srgbClr val="03B8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21" name="Rectángulo: una sola esquina cortada 20">
            <a:extLst>
              <a:ext uri="{FF2B5EF4-FFF2-40B4-BE49-F238E27FC236}">
                <a16:creationId xmlns:a16="http://schemas.microsoft.com/office/drawing/2014/main" id="{4216C97E-24ED-4AE5-A35D-3FC2CAC0F63A}"/>
              </a:ext>
            </a:extLst>
          </p:cNvPr>
          <p:cNvSpPr/>
          <p:nvPr/>
        </p:nvSpPr>
        <p:spPr>
          <a:xfrm>
            <a:off x="6169744" y="2862944"/>
            <a:ext cx="1512168" cy="720080"/>
          </a:xfrm>
          <a:prstGeom prst="snip1Rect">
            <a:avLst/>
          </a:prstGeom>
          <a:solidFill>
            <a:srgbClr val="7FFE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cxnSp>
        <p:nvCxnSpPr>
          <p:cNvPr id="22" name="Conector: angular 21">
            <a:extLst>
              <a:ext uri="{FF2B5EF4-FFF2-40B4-BE49-F238E27FC236}">
                <a16:creationId xmlns:a16="http://schemas.microsoft.com/office/drawing/2014/main" id="{B8BC592C-D13C-4C26-B540-24042D684D97}"/>
              </a:ext>
            </a:extLst>
          </p:cNvPr>
          <p:cNvCxnSpPr>
            <a:cxnSpLocks/>
            <a:stCxn id="7" idx="3"/>
            <a:endCxn id="9" idx="2"/>
          </p:cNvCxnSpPr>
          <p:nvPr/>
        </p:nvCxnSpPr>
        <p:spPr>
          <a:xfrm>
            <a:off x="2485989" y="2355583"/>
            <a:ext cx="127729" cy="2281736"/>
          </a:xfrm>
          <a:prstGeom prst="bentConnector3">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Conector: angular 22">
            <a:extLst>
              <a:ext uri="{FF2B5EF4-FFF2-40B4-BE49-F238E27FC236}">
                <a16:creationId xmlns:a16="http://schemas.microsoft.com/office/drawing/2014/main" id="{3ED47AE8-EFE9-4603-92DD-B086AAB40CE9}"/>
              </a:ext>
            </a:extLst>
          </p:cNvPr>
          <p:cNvCxnSpPr>
            <a:cxnSpLocks/>
            <a:stCxn id="7" idx="3"/>
            <a:endCxn id="18" idx="2"/>
          </p:cNvCxnSpPr>
          <p:nvPr/>
        </p:nvCxnSpPr>
        <p:spPr>
          <a:xfrm flipV="1">
            <a:off x="2485989" y="1183584"/>
            <a:ext cx="2687299" cy="1171999"/>
          </a:xfrm>
          <a:prstGeom prst="bentConnector3">
            <a:avLst>
              <a:gd name="adj1" fmla="val 50000"/>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Conector: angular 25">
            <a:extLst>
              <a:ext uri="{FF2B5EF4-FFF2-40B4-BE49-F238E27FC236}">
                <a16:creationId xmlns:a16="http://schemas.microsoft.com/office/drawing/2014/main" id="{E84B3866-F5AC-4202-8814-1F2C379C44C1}"/>
              </a:ext>
            </a:extLst>
          </p:cNvPr>
          <p:cNvCxnSpPr>
            <a:cxnSpLocks/>
            <a:stCxn id="7" idx="3"/>
            <a:endCxn id="19" idx="2"/>
          </p:cNvCxnSpPr>
          <p:nvPr/>
        </p:nvCxnSpPr>
        <p:spPr>
          <a:xfrm>
            <a:off x="2485989" y="2355583"/>
            <a:ext cx="3678118" cy="2046641"/>
          </a:xfrm>
          <a:prstGeom prst="bentConnector3">
            <a:avLst>
              <a:gd name="adj1" fmla="val 50000"/>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Conector: angular 27">
            <a:extLst>
              <a:ext uri="{FF2B5EF4-FFF2-40B4-BE49-F238E27FC236}">
                <a16:creationId xmlns:a16="http://schemas.microsoft.com/office/drawing/2014/main" id="{0F186830-751B-4FDF-B39F-FBE53A8D8CB9}"/>
              </a:ext>
            </a:extLst>
          </p:cNvPr>
          <p:cNvCxnSpPr>
            <a:cxnSpLocks/>
            <a:stCxn id="7" idx="3"/>
            <a:endCxn id="20" idx="2"/>
          </p:cNvCxnSpPr>
          <p:nvPr/>
        </p:nvCxnSpPr>
        <p:spPr>
          <a:xfrm flipV="1">
            <a:off x="2485989" y="2079350"/>
            <a:ext cx="4510063" cy="276233"/>
          </a:xfrm>
          <a:prstGeom prst="bentConnector3">
            <a:avLst>
              <a:gd name="adj1" fmla="val 50000"/>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Conector: angular 30">
            <a:extLst>
              <a:ext uri="{FF2B5EF4-FFF2-40B4-BE49-F238E27FC236}">
                <a16:creationId xmlns:a16="http://schemas.microsoft.com/office/drawing/2014/main" id="{3307E961-BEF4-43D5-B77C-5BD9B0E9D78B}"/>
              </a:ext>
            </a:extLst>
          </p:cNvPr>
          <p:cNvCxnSpPr>
            <a:cxnSpLocks/>
            <a:stCxn id="7" idx="3"/>
            <a:endCxn id="21" idx="2"/>
          </p:cNvCxnSpPr>
          <p:nvPr/>
        </p:nvCxnSpPr>
        <p:spPr>
          <a:xfrm>
            <a:off x="2485989" y="2355583"/>
            <a:ext cx="3683755" cy="867401"/>
          </a:xfrm>
          <a:prstGeom prst="bentConnector3">
            <a:avLst>
              <a:gd name="adj1" fmla="val 50000"/>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2 Marcador de texto">
            <a:extLst>
              <a:ext uri="{FF2B5EF4-FFF2-40B4-BE49-F238E27FC236}">
                <a16:creationId xmlns:a16="http://schemas.microsoft.com/office/drawing/2014/main" id="{B64C94CD-A99D-4B78-80D8-5AFF7493CEFD}"/>
              </a:ext>
            </a:extLst>
          </p:cNvPr>
          <p:cNvSpPr txBox="1">
            <a:spLocks/>
          </p:cNvSpPr>
          <p:nvPr/>
        </p:nvSpPr>
        <p:spPr>
          <a:xfrm>
            <a:off x="2994446" y="4448305"/>
            <a:ext cx="718466" cy="553998"/>
          </a:xfrm>
          <a:prstGeom prst="rect">
            <a:avLst/>
          </a:prstGeom>
        </p:spPr>
        <p:txBody>
          <a:bodyPr wrap="non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000" b="1" kern="120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chemeClr val="bg1"/>
                </a:solidFill>
              </a:rPr>
              <a:t>1.5</a:t>
            </a:r>
          </a:p>
        </p:txBody>
      </p:sp>
      <p:sp>
        <p:nvSpPr>
          <p:cNvPr id="35" name="Text Placeholder 23">
            <a:extLst>
              <a:ext uri="{FF2B5EF4-FFF2-40B4-BE49-F238E27FC236}">
                <a16:creationId xmlns:a16="http://schemas.microsoft.com/office/drawing/2014/main" id="{0EC3FB9C-7754-4A9A-A14E-E9F9ADEEB241}"/>
              </a:ext>
            </a:extLst>
          </p:cNvPr>
          <p:cNvSpPr txBox="1">
            <a:spLocks/>
          </p:cNvSpPr>
          <p:nvPr/>
        </p:nvSpPr>
        <p:spPr>
          <a:xfrm>
            <a:off x="2627784" y="4291841"/>
            <a:ext cx="1498102" cy="246221"/>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1"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dirty="0"/>
              <a:t>Pozo E</a:t>
            </a:r>
          </a:p>
        </p:txBody>
      </p:sp>
      <p:sp>
        <p:nvSpPr>
          <p:cNvPr id="36" name="8 Marcador de texto">
            <a:extLst>
              <a:ext uri="{FF2B5EF4-FFF2-40B4-BE49-F238E27FC236}">
                <a16:creationId xmlns:a16="http://schemas.microsoft.com/office/drawing/2014/main" id="{41AE2498-8D96-4BFD-AC24-264F4D4CF410}"/>
              </a:ext>
            </a:extLst>
          </p:cNvPr>
          <p:cNvSpPr txBox="1">
            <a:spLocks/>
          </p:cNvSpPr>
          <p:nvPr/>
        </p:nvSpPr>
        <p:spPr>
          <a:xfrm>
            <a:off x="3665055" y="4694310"/>
            <a:ext cx="206147" cy="246221"/>
          </a:xfrm>
          <a:prstGeom prst="rect">
            <a:avLst/>
          </a:prstGeom>
        </p:spPr>
        <p:txBody>
          <a:bodyPr wrap="none" lIns="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chemeClr val="bg1"/>
                </a:solidFill>
              </a:rPr>
              <a:t>%</a:t>
            </a:r>
          </a:p>
        </p:txBody>
      </p:sp>
      <p:sp>
        <p:nvSpPr>
          <p:cNvPr id="37" name="2 Marcador de texto">
            <a:extLst>
              <a:ext uri="{FF2B5EF4-FFF2-40B4-BE49-F238E27FC236}">
                <a16:creationId xmlns:a16="http://schemas.microsoft.com/office/drawing/2014/main" id="{78AAF6E5-B31E-4DF2-B762-002C8749EF9D}"/>
              </a:ext>
            </a:extLst>
          </p:cNvPr>
          <p:cNvSpPr txBox="1">
            <a:spLocks/>
          </p:cNvSpPr>
          <p:nvPr/>
        </p:nvSpPr>
        <p:spPr>
          <a:xfrm>
            <a:off x="5566759" y="1006219"/>
            <a:ext cx="718466" cy="553998"/>
          </a:xfrm>
          <a:prstGeom prst="rect">
            <a:avLst/>
          </a:prstGeom>
        </p:spPr>
        <p:txBody>
          <a:bodyPr wrap="non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000" b="1" kern="120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chemeClr val="bg1"/>
                </a:solidFill>
              </a:rPr>
              <a:t>4.7</a:t>
            </a:r>
          </a:p>
        </p:txBody>
      </p:sp>
      <p:sp>
        <p:nvSpPr>
          <p:cNvPr id="38" name="Text Placeholder 23">
            <a:extLst>
              <a:ext uri="{FF2B5EF4-FFF2-40B4-BE49-F238E27FC236}">
                <a16:creationId xmlns:a16="http://schemas.microsoft.com/office/drawing/2014/main" id="{124DE88C-76BC-4151-B3D0-43284B6EF415}"/>
              </a:ext>
            </a:extLst>
          </p:cNvPr>
          <p:cNvSpPr txBox="1">
            <a:spLocks/>
          </p:cNvSpPr>
          <p:nvPr/>
        </p:nvSpPr>
        <p:spPr>
          <a:xfrm>
            <a:off x="5270347" y="849378"/>
            <a:ext cx="1498102" cy="246221"/>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1"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dirty="0">
                <a:solidFill>
                  <a:schemeClr val="bg1">
                    <a:lumMod val="85000"/>
                  </a:schemeClr>
                </a:solidFill>
              </a:rPr>
              <a:t>Pozo A</a:t>
            </a:r>
          </a:p>
        </p:txBody>
      </p:sp>
      <p:sp>
        <p:nvSpPr>
          <p:cNvPr id="39" name="8 Marcador de texto">
            <a:extLst>
              <a:ext uri="{FF2B5EF4-FFF2-40B4-BE49-F238E27FC236}">
                <a16:creationId xmlns:a16="http://schemas.microsoft.com/office/drawing/2014/main" id="{36816055-8DC5-4F0D-84F0-A119D464804C}"/>
              </a:ext>
            </a:extLst>
          </p:cNvPr>
          <p:cNvSpPr txBox="1">
            <a:spLocks/>
          </p:cNvSpPr>
          <p:nvPr/>
        </p:nvSpPr>
        <p:spPr>
          <a:xfrm>
            <a:off x="6244068" y="1259926"/>
            <a:ext cx="206147" cy="246221"/>
          </a:xfrm>
          <a:prstGeom prst="rect">
            <a:avLst/>
          </a:prstGeom>
        </p:spPr>
        <p:txBody>
          <a:bodyPr wrap="none" lIns="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chemeClr val="bg1"/>
                </a:solidFill>
              </a:rPr>
              <a:t>%</a:t>
            </a:r>
          </a:p>
        </p:txBody>
      </p:sp>
      <p:sp>
        <p:nvSpPr>
          <p:cNvPr id="40" name="2 Marcador de texto">
            <a:extLst>
              <a:ext uri="{FF2B5EF4-FFF2-40B4-BE49-F238E27FC236}">
                <a16:creationId xmlns:a16="http://schemas.microsoft.com/office/drawing/2014/main" id="{7F635932-6A24-4DC4-A0CF-1316BBBBF151}"/>
              </a:ext>
            </a:extLst>
          </p:cNvPr>
          <p:cNvSpPr txBox="1">
            <a:spLocks/>
          </p:cNvSpPr>
          <p:nvPr/>
        </p:nvSpPr>
        <p:spPr>
          <a:xfrm>
            <a:off x="6515614" y="4185160"/>
            <a:ext cx="718466" cy="553998"/>
          </a:xfrm>
          <a:prstGeom prst="rect">
            <a:avLst/>
          </a:prstGeom>
        </p:spPr>
        <p:txBody>
          <a:bodyPr wrap="non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000" b="1" kern="120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chemeClr val="bg1"/>
                </a:solidFill>
              </a:rPr>
              <a:t>3.7</a:t>
            </a:r>
          </a:p>
        </p:txBody>
      </p:sp>
      <p:sp>
        <p:nvSpPr>
          <p:cNvPr id="41" name="Text Placeholder 23">
            <a:extLst>
              <a:ext uri="{FF2B5EF4-FFF2-40B4-BE49-F238E27FC236}">
                <a16:creationId xmlns:a16="http://schemas.microsoft.com/office/drawing/2014/main" id="{36F111BC-5E53-4EE1-9B2A-52D02614BCD3}"/>
              </a:ext>
            </a:extLst>
          </p:cNvPr>
          <p:cNvSpPr txBox="1">
            <a:spLocks/>
          </p:cNvSpPr>
          <p:nvPr/>
        </p:nvSpPr>
        <p:spPr>
          <a:xfrm>
            <a:off x="6285225" y="4034943"/>
            <a:ext cx="1498102" cy="246221"/>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1"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dirty="0">
                <a:solidFill>
                  <a:schemeClr val="bg1">
                    <a:lumMod val="85000"/>
                  </a:schemeClr>
                </a:solidFill>
              </a:rPr>
              <a:t>Pozo D</a:t>
            </a:r>
          </a:p>
        </p:txBody>
      </p:sp>
      <p:sp>
        <p:nvSpPr>
          <p:cNvPr id="42" name="8 Marcador de texto">
            <a:extLst>
              <a:ext uri="{FF2B5EF4-FFF2-40B4-BE49-F238E27FC236}">
                <a16:creationId xmlns:a16="http://schemas.microsoft.com/office/drawing/2014/main" id="{0DE6605F-C287-435C-8C73-3B57BADDC8D9}"/>
              </a:ext>
            </a:extLst>
          </p:cNvPr>
          <p:cNvSpPr txBox="1">
            <a:spLocks/>
          </p:cNvSpPr>
          <p:nvPr/>
        </p:nvSpPr>
        <p:spPr>
          <a:xfrm>
            <a:off x="7193081" y="4440028"/>
            <a:ext cx="206147" cy="246221"/>
          </a:xfrm>
          <a:prstGeom prst="rect">
            <a:avLst/>
          </a:prstGeom>
        </p:spPr>
        <p:txBody>
          <a:bodyPr wrap="none" lIns="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chemeClr val="bg1"/>
                </a:solidFill>
              </a:rPr>
              <a:t>%</a:t>
            </a:r>
          </a:p>
        </p:txBody>
      </p:sp>
      <p:sp>
        <p:nvSpPr>
          <p:cNvPr id="43" name="2 Marcador de texto">
            <a:extLst>
              <a:ext uri="{FF2B5EF4-FFF2-40B4-BE49-F238E27FC236}">
                <a16:creationId xmlns:a16="http://schemas.microsoft.com/office/drawing/2014/main" id="{F7FAE8A9-D18D-42EC-9DC9-4454C6F44D48}"/>
              </a:ext>
            </a:extLst>
          </p:cNvPr>
          <p:cNvSpPr txBox="1">
            <a:spLocks/>
          </p:cNvSpPr>
          <p:nvPr/>
        </p:nvSpPr>
        <p:spPr>
          <a:xfrm>
            <a:off x="7363132" y="1885392"/>
            <a:ext cx="718466" cy="553998"/>
          </a:xfrm>
          <a:prstGeom prst="rect">
            <a:avLst/>
          </a:prstGeom>
        </p:spPr>
        <p:txBody>
          <a:bodyPr wrap="non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000" b="1" kern="120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chemeClr val="bg1"/>
                </a:solidFill>
              </a:rPr>
              <a:t>6.0</a:t>
            </a:r>
          </a:p>
        </p:txBody>
      </p:sp>
      <p:sp>
        <p:nvSpPr>
          <p:cNvPr id="44" name="Text Placeholder 23">
            <a:extLst>
              <a:ext uri="{FF2B5EF4-FFF2-40B4-BE49-F238E27FC236}">
                <a16:creationId xmlns:a16="http://schemas.microsoft.com/office/drawing/2014/main" id="{72A7EB94-AEFF-4ADA-97D5-31E9D7610F1D}"/>
              </a:ext>
            </a:extLst>
          </p:cNvPr>
          <p:cNvSpPr txBox="1">
            <a:spLocks/>
          </p:cNvSpPr>
          <p:nvPr/>
        </p:nvSpPr>
        <p:spPr>
          <a:xfrm>
            <a:off x="7106352" y="1750222"/>
            <a:ext cx="1498102" cy="246221"/>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1"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dirty="0"/>
              <a:t>Pozo B</a:t>
            </a:r>
          </a:p>
        </p:txBody>
      </p:sp>
      <p:sp>
        <p:nvSpPr>
          <p:cNvPr id="45" name="8 Marcador de texto">
            <a:extLst>
              <a:ext uri="{FF2B5EF4-FFF2-40B4-BE49-F238E27FC236}">
                <a16:creationId xmlns:a16="http://schemas.microsoft.com/office/drawing/2014/main" id="{3268EE88-E8A7-423F-9FF0-B7364F8164BB}"/>
              </a:ext>
            </a:extLst>
          </p:cNvPr>
          <p:cNvSpPr txBox="1">
            <a:spLocks/>
          </p:cNvSpPr>
          <p:nvPr/>
        </p:nvSpPr>
        <p:spPr>
          <a:xfrm>
            <a:off x="8037595" y="2140238"/>
            <a:ext cx="206147" cy="246221"/>
          </a:xfrm>
          <a:prstGeom prst="rect">
            <a:avLst/>
          </a:prstGeom>
        </p:spPr>
        <p:txBody>
          <a:bodyPr wrap="none" lIns="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chemeClr val="bg1"/>
                </a:solidFill>
              </a:rPr>
              <a:t>%</a:t>
            </a:r>
          </a:p>
        </p:txBody>
      </p:sp>
      <p:sp>
        <p:nvSpPr>
          <p:cNvPr id="46" name="2 Marcador de texto">
            <a:extLst>
              <a:ext uri="{FF2B5EF4-FFF2-40B4-BE49-F238E27FC236}">
                <a16:creationId xmlns:a16="http://schemas.microsoft.com/office/drawing/2014/main" id="{6A476721-537D-465F-BAD3-8BD12D1A5EAC}"/>
              </a:ext>
            </a:extLst>
          </p:cNvPr>
          <p:cNvSpPr txBox="1">
            <a:spLocks/>
          </p:cNvSpPr>
          <p:nvPr/>
        </p:nvSpPr>
        <p:spPr>
          <a:xfrm>
            <a:off x="6533738" y="3043558"/>
            <a:ext cx="718466" cy="553998"/>
          </a:xfrm>
          <a:prstGeom prst="rect">
            <a:avLst/>
          </a:prstGeom>
        </p:spPr>
        <p:txBody>
          <a:bodyPr wrap="non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000" b="1" kern="120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chemeClr val="tx1">
                    <a:lumMod val="65000"/>
                    <a:lumOff val="35000"/>
                  </a:schemeClr>
                </a:solidFill>
              </a:rPr>
              <a:t>9.0</a:t>
            </a:r>
          </a:p>
        </p:txBody>
      </p:sp>
      <p:sp>
        <p:nvSpPr>
          <p:cNvPr id="47" name="Text Placeholder 23">
            <a:extLst>
              <a:ext uri="{FF2B5EF4-FFF2-40B4-BE49-F238E27FC236}">
                <a16:creationId xmlns:a16="http://schemas.microsoft.com/office/drawing/2014/main" id="{D4F75833-CD43-454C-8C22-64DA78BC90A2}"/>
              </a:ext>
            </a:extLst>
          </p:cNvPr>
          <p:cNvSpPr txBox="1">
            <a:spLocks/>
          </p:cNvSpPr>
          <p:nvPr/>
        </p:nvSpPr>
        <p:spPr>
          <a:xfrm>
            <a:off x="6285225" y="2891309"/>
            <a:ext cx="1498102" cy="246221"/>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1"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dirty="0"/>
              <a:t>Pozo C</a:t>
            </a:r>
          </a:p>
        </p:txBody>
      </p:sp>
      <p:sp>
        <p:nvSpPr>
          <p:cNvPr id="48" name="8 Marcador de texto">
            <a:extLst>
              <a:ext uri="{FF2B5EF4-FFF2-40B4-BE49-F238E27FC236}">
                <a16:creationId xmlns:a16="http://schemas.microsoft.com/office/drawing/2014/main" id="{984C3B24-EC1A-4F87-A971-8A98F4D84C5F}"/>
              </a:ext>
            </a:extLst>
          </p:cNvPr>
          <p:cNvSpPr txBox="1">
            <a:spLocks/>
          </p:cNvSpPr>
          <p:nvPr/>
        </p:nvSpPr>
        <p:spPr>
          <a:xfrm>
            <a:off x="7199202" y="3289779"/>
            <a:ext cx="206147" cy="246221"/>
          </a:xfrm>
          <a:prstGeom prst="rect">
            <a:avLst/>
          </a:prstGeom>
        </p:spPr>
        <p:txBody>
          <a:bodyPr wrap="none" lIns="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chemeClr val="tx1">
                    <a:lumMod val="65000"/>
                    <a:lumOff val="35000"/>
                  </a:schemeClr>
                </a:solidFill>
              </a:rPr>
              <a:t>%</a:t>
            </a:r>
          </a:p>
        </p:txBody>
      </p:sp>
      <p:pic>
        <p:nvPicPr>
          <p:cNvPr id="88" name="Gráfico 87" descr="Lista de comprobación con relleno sólido">
            <a:extLst>
              <a:ext uri="{FF2B5EF4-FFF2-40B4-BE49-F238E27FC236}">
                <a16:creationId xmlns:a16="http://schemas.microsoft.com/office/drawing/2014/main" id="{695D44F9-53C4-458A-9394-9C7A74F02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4071" y="3190719"/>
            <a:ext cx="914400" cy="914400"/>
          </a:xfrm>
          <a:prstGeom prst="rect">
            <a:avLst/>
          </a:prstGeom>
        </p:spPr>
      </p:pic>
      <p:sp>
        <p:nvSpPr>
          <p:cNvPr id="97" name="Rectángulo 96">
            <a:extLst>
              <a:ext uri="{FF2B5EF4-FFF2-40B4-BE49-F238E27FC236}">
                <a16:creationId xmlns:a16="http://schemas.microsoft.com/office/drawing/2014/main" id="{402A8743-4CB4-48D3-9C59-88EE580768D7}"/>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4" name="169 Grupo">
            <a:extLst>
              <a:ext uri="{FF2B5EF4-FFF2-40B4-BE49-F238E27FC236}">
                <a16:creationId xmlns:a16="http://schemas.microsoft.com/office/drawing/2014/main" id="{58349448-9C4F-122F-7B2F-925A003DB8C1}"/>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263FB37A-13F8-F94C-3512-11125F774A5D}"/>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8" name="Freeform 14">
              <a:extLst>
                <a:ext uri="{FF2B5EF4-FFF2-40B4-BE49-F238E27FC236}">
                  <a16:creationId xmlns:a16="http://schemas.microsoft.com/office/drawing/2014/main" id="{9999F963-D970-D17C-5174-2E46964E1F92}"/>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0" name="Freeform 17">
              <a:extLst>
                <a:ext uri="{FF2B5EF4-FFF2-40B4-BE49-F238E27FC236}">
                  <a16:creationId xmlns:a16="http://schemas.microsoft.com/office/drawing/2014/main" id="{0A131EF2-8719-7C8E-F41F-A466A18EC736}"/>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3" name="Imagen 12">
            <a:extLst>
              <a:ext uri="{FF2B5EF4-FFF2-40B4-BE49-F238E27FC236}">
                <a16:creationId xmlns:a16="http://schemas.microsoft.com/office/drawing/2014/main" id="{A3F4CE10-213D-18F8-D820-1F5142F3ECBF}"/>
              </a:ext>
            </a:extLst>
          </p:cNvPr>
          <p:cNvPicPr>
            <a:picLocks noChangeAspect="1"/>
          </p:cNvPicPr>
          <p:nvPr/>
        </p:nvPicPr>
        <p:blipFill>
          <a:blip r:embed="rId5"/>
          <a:stretch>
            <a:fillRect/>
          </a:stretch>
        </p:blipFill>
        <p:spPr>
          <a:xfrm>
            <a:off x="0" y="-20538"/>
            <a:ext cx="9144000" cy="630211"/>
          </a:xfrm>
          <a:prstGeom prst="rect">
            <a:avLst/>
          </a:prstGeom>
        </p:spPr>
      </p:pic>
    </p:spTree>
    <p:extLst>
      <p:ext uri="{BB962C8B-B14F-4D97-AF65-F5344CB8AC3E}">
        <p14:creationId xmlns:p14="http://schemas.microsoft.com/office/powerpoint/2010/main" val="3492414877"/>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48</a:t>
            </a:fld>
            <a:endParaRPr lang="en-US" dirty="0"/>
          </a:p>
        </p:txBody>
      </p:sp>
      <mc:AlternateContent xmlns:mc="http://schemas.openxmlformats.org/markup-compatibility/2006" xmlns:a14="http://schemas.microsoft.com/office/drawing/2010/main">
        <mc:Choice Requires="a14">
          <p:sp>
            <p:nvSpPr>
              <p:cNvPr id="10" name="CuadroTexto 1">
                <a:extLst>
                  <a:ext uri="{FF2B5EF4-FFF2-40B4-BE49-F238E27FC236}">
                    <a16:creationId xmlns:a16="http://schemas.microsoft.com/office/drawing/2014/main" id="{62B5BAC6-FC88-4AFE-A0E8-5762EF9244AD}"/>
                  </a:ext>
                </a:extLst>
              </p:cNvPr>
              <p:cNvSpPr txBox="1"/>
              <p:nvPr/>
            </p:nvSpPr>
            <p:spPr>
              <a:xfrm>
                <a:off x="-3171" y="3959142"/>
                <a:ext cx="3143250" cy="390525"/>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p>
                <a:pPr/>
                <a14:m>
                  <m:oMathPara xmlns:m="http://schemas.openxmlformats.org/officeDocument/2006/math">
                    <m:oMathParaPr>
                      <m:jc m:val="centerGroup"/>
                    </m:oMathParaPr>
                    <m:oMath xmlns:m="http://schemas.openxmlformats.org/officeDocument/2006/math">
                      <m:r>
                        <a:rPr lang="en-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𝑅</m:t>
                      </m:r>
                      <m:r>
                        <a:rPr lang="en-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s-AR"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m:t>
                          </m:r>
                          <m:r>
                            <a:rPr lang="en-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m:t>
                          </m:r>
                          <m:r>
                            <a:rPr lang="en-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(0.4</m:t>
                          </m:r>
                          <m:r>
                            <a:rPr lang="en-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𝐷𝑀</m:t>
                          </m:r>
                          <m:r>
                            <a:rPr lang="en-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+0.5</m:t>
                          </m:r>
                          <m:r>
                            <a:rPr lang="en-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𝐶𝐴𝐿</m:t>
                          </m:r>
                          <m:r>
                            <a:rPr lang="en-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+0.1</m:t>
                          </m:r>
                          <m:r>
                            <a:rPr lang="en-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𝑇𝐼</m:t>
                          </m:r>
                          <m:r>
                            <a:rPr lang="en-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m:t>
                          </m:r>
                        </m:den>
                      </m:f>
                    </m:oMath>
                  </m:oMathPara>
                </a14:m>
                <a:endParaRPr lang="es-AR" sz="1000" dirty="0">
                  <a:effectLst/>
                  <a:latin typeface="Times New Roman" panose="02020603050405020304" pitchFamily="18" charset="0"/>
                  <a:ea typeface="Times New Roman" panose="02020603050405020304" pitchFamily="18" charset="0"/>
                </a:endParaRPr>
              </a:p>
            </p:txBody>
          </p:sp>
        </mc:Choice>
        <mc:Fallback xmlns="">
          <p:sp>
            <p:nvSpPr>
              <p:cNvPr id="10" name="CuadroTexto 1">
                <a:extLst>
                  <a:ext uri="{FF2B5EF4-FFF2-40B4-BE49-F238E27FC236}">
                    <a16:creationId xmlns:a16="http://schemas.microsoft.com/office/drawing/2014/main" id="{62B5BAC6-FC88-4AFE-A0E8-5762EF9244AD}"/>
                  </a:ext>
                </a:extLst>
              </p:cNvPr>
              <p:cNvSpPr txBox="1">
                <a:spLocks noRot="1" noChangeAspect="1" noMove="1" noResize="1" noEditPoints="1" noAdjustHandles="1" noChangeArrowheads="1" noChangeShapeType="1" noTextEdit="1"/>
              </p:cNvSpPr>
              <p:nvPr/>
            </p:nvSpPr>
            <p:spPr>
              <a:xfrm>
                <a:off x="-3171" y="3959142"/>
                <a:ext cx="3143250" cy="390525"/>
              </a:xfrm>
              <a:prstGeom prst="rect">
                <a:avLst/>
              </a:prstGeom>
              <a:blipFill>
                <a:blip r:embed="rId3"/>
                <a:stretch>
                  <a:fillRect t="-1538"/>
                </a:stretch>
              </a:blipFill>
            </p:spPr>
            <p:txBody>
              <a:bodyPr/>
              <a:lstStyle/>
              <a:p>
                <a:r>
                  <a:rPr lang="es-AR">
                    <a:noFill/>
                  </a:rPr>
                  <a:t> </a:t>
                </a:r>
              </a:p>
            </p:txBody>
          </p:sp>
        </mc:Fallback>
      </mc:AlternateContent>
      <p:sp>
        <p:nvSpPr>
          <p:cNvPr id="8" name="Rectangle 2">
            <a:extLst>
              <a:ext uri="{FF2B5EF4-FFF2-40B4-BE49-F238E27FC236}">
                <a16:creationId xmlns:a16="http://schemas.microsoft.com/office/drawing/2014/main" id="{1063F8B3-6769-4D84-A43E-3640A8E43990}"/>
              </a:ext>
            </a:extLst>
          </p:cNvPr>
          <p:cNvSpPr>
            <a:spLocks noChangeArrowheads="1"/>
          </p:cNvSpPr>
          <p:nvPr/>
        </p:nvSpPr>
        <p:spPr bwMode="auto">
          <a:xfrm>
            <a:off x="759312" y="4349667"/>
            <a:ext cx="108012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AR" altLang="es-AR"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Donde: </a:t>
            </a:r>
            <a:endParaRPr kumimoji="0" lang="es-AR" altLang="es-AR" sz="800" b="0" i="0" u="none" strike="noStrike" cap="none" normalizeH="0" baseline="0" dirty="0">
              <a:ln>
                <a:noFill/>
              </a:ln>
              <a:solidFill>
                <a:schemeClr val="tx1"/>
              </a:solidFill>
              <a:effectLst/>
            </a:endParaRPr>
          </a:p>
        </p:txBody>
      </p:sp>
      <p:sp>
        <p:nvSpPr>
          <p:cNvPr id="11" name="CuadroTexto 2">
            <a:extLst>
              <a:ext uri="{FF2B5EF4-FFF2-40B4-BE49-F238E27FC236}">
                <a16:creationId xmlns:a16="http://schemas.microsoft.com/office/drawing/2014/main" id="{2A0A3B4D-2803-47ED-93A3-D8DD4ED1F39D}"/>
              </a:ext>
            </a:extLst>
          </p:cNvPr>
          <p:cNvSpPr txBox="1">
            <a:spLocks noChangeArrowheads="1"/>
          </p:cNvSpPr>
          <p:nvPr/>
        </p:nvSpPr>
        <p:spPr bwMode="auto">
          <a:xfrm>
            <a:off x="323528" y="4786431"/>
            <a:ext cx="417646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AR" sz="1050" b="0" i="1" u="none" strike="noStrike" cap="none" normalizeH="0" baseline="0" dirty="0">
                <a:ln>
                  <a:noFill/>
                </a:ln>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a:t>CAL=  Puntaje Sensor de Fondo x 0.8 +Puntaje Alto GOR x 0.2</a:t>
            </a:r>
            <a:endParaRPr kumimoji="0" lang="en-US" altLang="es-AR" sz="1600" b="0" i="0" u="none" strike="noStrike" cap="none" normalizeH="0" baseline="0" dirty="0">
              <a:ln>
                <a:noFill/>
              </a:ln>
              <a:solidFill>
                <a:schemeClr val="tx1"/>
              </a:solidFill>
              <a:effectLst/>
              <a:latin typeface="Arial" panose="020B0604020202020204" pitchFamily="34" charset="0"/>
            </a:endParaRPr>
          </a:p>
        </p:txBody>
      </p:sp>
      <p:pic>
        <p:nvPicPr>
          <p:cNvPr id="13" name="Imagen 12">
            <a:extLst>
              <a:ext uri="{FF2B5EF4-FFF2-40B4-BE49-F238E27FC236}">
                <a16:creationId xmlns:a16="http://schemas.microsoft.com/office/drawing/2014/main" id="{89035EC4-0C69-4E75-8978-A625E11DFE67}"/>
              </a:ext>
            </a:extLst>
          </p:cNvPr>
          <p:cNvPicPr>
            <a:picLocks noChangeAspect="1"/>
          </p:cNvPicPr>
          <p:nvPr/>
        </p:nvPicPr>
        <p:blipFill>
          <a:blip r:embed="rId4"/>
          <a:stretch>
            <a:fillRect/>
          </a:stretch>
        </p:blipFill>
        <p:spPr>
          <a:xfrm>
            <a:off x="1332082" y="845209"/>
            <a:ext cx="2527753" cy="2855541"/>
          </a:xfrm>
          <a:prstGeom prst="rect">
            <a:avLst/>
          </a:prstGeom>
        </p:spPr>
      </p:pic>
      <p:pic>
        <p:nvPicPr>
          <p:cNvPr id="14" name="Imagen 13">
            <a:extLst>
              <a:ext uri="{FF2B5EF4-FFF2-40B4-BE49-F238E27FC236}">
                <a16:creationId xmlns:a16="http://schemas.microsoft.com/office/drawing/2014/main" id="{FA5F6620-82AA-4194-B83F-9705AC78BE71}"/>
              </a:ext>
            </a:extLst>
          </p:cNvPr>
          <p:cNvPicPr>
            <a:picLocks noChangeAspect="1"/>
          </p:cNvPicPr>
          <p:nvPr/>
        </p:nvPicPr>
        <p:blipFill>
          <a:blip r:embed="rId5"/>
          <a:stretch>
            <a:fillRect/>
          </a:stretch>
        </p:blipFill>
        <p:spPr>
          <a:xfrm>
            <a:off x="4983049" y="598570"/>
            <a:ext cx="2805913" cy="3189263"/>
          </a:xfrm>
          <a:prstGeom prst="rect">
            <a:avLst/>
          </a:prstGeom>
        </p:spPr>
      </p:pic>
      <mc:AlternateContent xmlns:mc="http://schemas.openxmlformats.org/markup-compatibility/2006" xmlns:a14="http://schemas.microsoft.com/office/drawing/2010/main">
        <mc:Choice Requires="a14">
          <p:sp>
            <p:nvSpPr>
              <p:cNvPr id="15" name="CuadroTexto 1">
                <a:extLst>
                  <a:ext uri="{FF2B5EF4-FFF2-40B4-BE49-F238E27FC236}">
                    <a16:creationId xmlns:a16="http://schemas.microsoft.com/office/drawing/2014/main" id="{170A4D7F-F158-4F7A-9D1F-7BFD2CB6E333}"/>
                  </a:ext>
                </a:extLst>
              </p:cNvPr>
              <p:cNvSpPr txBox="1"/>
              <p:nvPr/>
            </p:nvSpPr>
            <p:spPr>
              <a:xfrm>
                <a:off x="3995936" y="4154405"/>
                <a:ext cx="3886033" cy="390525"/>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p>
                <a:pPr/>
                <a14:m>
                  <m:oMathPara xmlns:m="http://schemas.openxmlformats.org/officeDocument/2006/math">
                    <m:oMathParaPr>
                      <m:jc m:val="centerGroup"/>
                    </m:oMathParaPr>
                    <m:oMath xmlns:m="http://schemas.openxmlformats.org/officeDocument/2006/math">
                      <m:r>
                        <a:rPr lang="en-US" sz="16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𝑅</m:t>
                      </m:r>
                      <m:r>
                        <a:rPr lang="en-US" sz="16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s-AR"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s-AR" sz="16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10 </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0.4</m:t>
                              </m:r>
                              <m:r>
                                <a:rPr lang="es-AR" sz="16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s-AR" sz="16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10+0.5</m:t>
                              </m:r>
                              <m:r>
                                <a:rPr lang="es-AR" sz="16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s-AR" sz="16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7+0.1</m:t>
                              </m:r>
                              <m:r>
                                <a:rPr lang="es-AR" sz="16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s-AR" sz="16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m:t>
                              </m:r>
                            </m:e>
                          </m:d>
                        </m:num>
                        <m:den>
                          <m:r>
                            <a:rPr lang="en-US" sz="1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m:t>
                          </m:r>
                        </m:den>
                      </m:f>
                    </m:oMath>
                  </m:oMathPara>
                </a14:m>
                <a:endParaRPr lang="es-AR" sz="1200" dirty="0">
                  <a:effectLst/>
                  <a:latin typeface="Times New Roman" panose="02020603050405020304" pitchFamily="18" charset="0"/>
                  <a:ea typeface="Times New Roman" panose="02020603050405020304" pitchFamily="18" charset="0"/>
                </a:endParaRPr>
              </a:p>
            </p:txBody>
          </p:sp>
        </mc:Choice>
        <mc:Fallback xmlns="">
          <p:sp>
            <p:nvSpPr>
              <p:cNvPr id="15" name="CuadroTexto 1">
                <a:extLst>
                  <a:ext uri="{FF2B5EF4-FFF2-40B4-BE49-F238E27FC236}">
                    <a16:creationId xmlns:a16="http://schemas.microsoft.com/office/drawing/2014/main" id="{170A4D7F-F158-4F7A-9D1F-7BFD2CB6E333}"/>
                  </a:ext>
                </a:extLst>
              </p:cNvPr>
              <p:cNvSpPr txBox="1">
                <a:spLocks noRot="1" noChangeAspect="1" noMove="1" noResize="1" noEditPoints="1" noAdjustHandles="1" noChangeArrowheads="1" noChangeShapeType="1" noTextEdit="1"/>
              </p:cNvSpPr>
              <p:nvPr/>
            </p:nvSpPr>
            <p:spPr>
              <a:xfrm>
                <a:off x="3995936" y="4154405"/>
                <a:ext cx="3886033" cy="390525"/>
              </a:xfrm>
              <a:prstGeom prst="rect">
                <a:avLst/>
              </a:prstGeom>
              <a:blipFill>
                <a:blip r:embed="rId6"/>
                <a:stretch>
                  <a:fillRect b="-20000"/>
                </a:stretch>
              </a:blipFill>
            </p:spPr>
            <p:txBody>
              <a:bodyPr/>
              <a:lstStyle/>
              <a:p>
                <a:r>
                  <a:rPr lang="es-AR">
                    <a:noFill/>
                  </a:rPr>
                  <a:t> </a:t>
                </a:r>
              </a:p>
            </p:txBody>
          </p:sp>
        </mc:Fallback>
      </mc:AlternateContent>
      <p:sp>
        <p:nvSpPr>
          <p:cNvPr id="16" name="CuadroTexto 15">
            <a:extLst>
              <a:ext uri="{FF2B5EF4-FFF2-40B4-BE49-F238E27FC236}">
                <a16:creationId xmlns:a16="http://schemas.microsoft.com/office/drawing/2014/main" id="{17BFC5C6-85CA-410A-9FFC-6BA57AA692A1}"/>
              </a:ext>
            </a:extLst>
          </p:cNvPr>
          <p:cNvSpPr txBox="1"/>
          <p:nvPr/>
        </p:nvSpPr>
        <p:spPr>
          <a:xfrm>
            <a:off x="8028385" y="4154405"/>
            <a:ext cx="772969" cy="338554"/>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s-AR" sz="1600" b="1" dirty="0">
                <a:solidFill>
                  <a:srgbClr val="00B050"/>
                </a:solidFill>
              </a:rPr>
              <a:t>= 85%</a:t>
            </a:r>
          </a:p>
        </p:txBody>
      </p:sp>
      <p:sp>
        <p:nvSpPr>
          <p:cNvPr id="12" name="Rectángulo 11">
            <a:extLst>
              <a:ext uri="{FF2B5EF4-FFF2-40B4-BE49-F238E27FC236}">
                <a16:creationId xmlns:a16="http://schemas.microsoft.com/office/drawing/2014/main" id="{A1C867F2-7C9E-4113-B321-6624FDD725D8}"/>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4" name="169 Grupo">
            <a:extLst>
              <a:ext uri="{FF2B5EF4-FFF2-40B4-BE49-F238E27FC236}">
                <a16:creationId xmlns:a16="http://schemas.microsoft.com/office/drawing/2014/main" id="{5251DA8B-8737-9BDD-E73C-AF34FE2FF129}"/>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DEB01461-C3A5-7A9D-C3E6-B1FB3F05B890}"/>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6" name="Freeform 14">
              <a:extLst>
                <a:ext uri="{FF2B5EF4-FFF2-40B4-BE49-F238E27FC236}">
                  <a16:creationId xmlns:a16="http://schemas.microsoft.com/office/drawing/2014/main" id="{66C8A09C-25F9-75CA-D6AA-6DFA060581F9}"/>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7" name="Freeform 17">
              <a:extLst>
                <a:ext uri="{FF2B5EF4-FFF2-40B4-BE49-F238E27FC236}">
                  <a16:creationId xmlns:a16="http://schemas.microsoft.com/office/drawing/2014/main" id="{F970E204-9C9A-1C9C-5C37-28EE2315D890}"/>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9" name="Imagen 18">
            <a:extLst>
              <a:ext uri="{FF2B5EF4-FFF2-40B4-BE49-F238E27FC236}">
                <a16:creationId xmlns:a16="http://schemas.microsoft.com/office/drawing/2014/main" id="{8755D01F-B0B1-622D-646F-F08075EF76B2}"/>
              </a:ext>
            </a:extLst>
          </p:cNvPr>
          <p:cNvPicPr>
            <a:picLocks noChangeAspect="1"/>
          </p:cNvPicPr>
          <p:nvPr/>
        </p:nvPicPr>
        <p:blipFill>
          <a:blip r:embed="rId7"/>
          <a:stretch>
            <a:fillRect/>
          </a:stretch>
        </p:blipFill>
        <p:spPr>
          <a:xfrm>
            <a:off x="0" y="-20538"/>
            <a:ext cx="9144000" cy="630211"/>
          </a:xfrm>
          <a:prstGeom prst="rect">
            <a:avLst/>
          </a:prstGeom>
        </p:spPr>
      </p:pic>
    </p:spTree>
    <p:extLst>
      <p:ext uri="{BB962C8B-B14F-4D97-AF65-F5344CB8AC3E}">
        <p14:creationId xmlns:p14="http://schemas.microsoft.com/office/powerpoint/2010/main" val="3958082366"/>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Same Side Corner Rectangle 26">
            <a:extLst>
              <a:ext uri="{FF2B5EF4-FFF2-40B4-BE49-F238E27FC236}">
                <a16:creationId xmlns:a16="http://schemas.microsoft.com/office/drawing/2014/main" id="{12B2D18B-7FB0-B143-AD84-6DA0E09AF0F0}"/>
              </a:ext>
            </a:extLst>
          </p:cNvPr>
          <p:cNvSpPr/>
          <p:nvPr/>
        </p:nvSpPr>
        <p:spPr>
          <a:xfrm rot="10800000">
            <a:off x="1299265" y="3023513"/>
            <a:ext cx="1695833" cy="865495"/>
          </a:xfrm>
          <a:prstGeom prst="round2SameRect">
            <a:avLst>
              <a:gd name="adj1" fmla="val 2189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11" name="Rectángulo 10">
            <a:extLst>
              <a:ext uri="{FF2B5EF4-FFF2-40B4-BE49-F238E27FC236}">
                <a16:creationId xmlns:a16="http://schemas.microsoft.com/office/drawing/2014/main" id="{A6CF473E-87DB-E8D2-D4C9-9582D8463DBA}"/>
              </a:ext>
            </a:extLst>
          </p:cNvPr>
          <p:cNvSpPr/>
          <p:nvPr/>
        </p:nvSpPr>
        <p:spPr>
          <a:xfrm>
            <a:off x="7578803" y="4872637"/>
            <a:ext cx="1512168" cy="267494"/>
          </a:xfrm>
          <a:prstGeom prst="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highlight>
                <a:srgbClr val="C0C0C0"/>
              </a:highlight>
            </a:endParaRPr>
          </a:p>
        </p:txBody>
      </p:sp>
      <p:sp>
        <p:nvSpPr>
          <p:cNvPr id="23" name="Round Same Side Corner Rectangle 28">
            <a:extLst>
              <a:ext uri="{FF2B5EF4-FFF2-40B4-BE49-F238E27FC236}">
                <a16:creationId xmlns:a16="http://schemas.microsoft.com/office/drawing/2014/main" id="{431ABB8C-E635-6943-9BDD-149E8F0A159D}"/>
              </a:ext>
            </a:extLst>
          </p:cNvPr>
          <p:cNvSpPr/>
          <p:nvPr/>
        </p:nvSpPr>
        <p:spPr>
          <a:xfrm rot="10800000">
            <a:off x="1299264" y="2240063"/>
            <a:ext cx="1695833" cy="865495"/>
          </a:xfrm>
          <a:prstGeom prst="round2SameRect">
            <a:avLst>
              <a:gd name="adj1" fmla="val 21890"/>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28" name="Round Same Side Corner Rectangle 59">
            <a:extLst>
              <a:ext uri="{FF2B5EF4-FFF2-40B4-BE49-F238E27FC236}">
                <a16:creationId xmlns:a16="http://schemas.microsoft.com/office/drawing/2014/main" id="{38AF1376-820E-8B44-98C1-B66807AFEABF}"/>
              </a:ext>
            </a:extLst>
          </p:cNvPr>
          <p:cNvSpPr/>
          <p:nvPr/>
        </p:nvSpPr>
        <p:spPr>
          <a:xfrm rot="10800000">
            <a:off x="3752312" y="2659911"/>
            <a:ext cx="1695833" cy="865495"/>
          </a:xfrm>
          <a:prstGeom prst="round2SameRect">
            <a:avLst>
              <a:gd name="adj1" fmla="val 21890"/>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5" name="4 Marcador de texto"/>
          <p:cNvSpPr>
            <a:spLocks noGrp="1"/>
          </p:cNvSpPr>
          <p:nvPr>
            <p:ph type="body" sz="quarter" idx="20"/>
          </p:nvPr>
        </p:nvSpPr>
        <p:spPr>
          <a:xfrm>
            <a:off x="1774210" y="2477541"/>
            <a:ext cx="611065" cy="553998"/>
          </a:xfrm>
        </p:spPr>
        <p:txBody>
          <a:bodyPr/>
          <a:lstStyle/>
          <a:p>
            <a:r>
              <a:rPr lang="es-ES" dirty="0"/>
              <a:t>24</a:t>
            </a:r>
          </a:p>
        </p:txBody>
      </p:sp>
      <p:sp>
        <p:nvSpPr>
          <p:cNvPr id="30" name="Text Placeholder 29">
            <a:extLst>
              <a:ext uri="{FF2B5EF4-FFF2-40B4-BE49-F238E27FC236}">
                <a16:creationId xmlns:a16="http://schemas.microsoft.com/office/drawing/2014/main" id="{5D06094A-A714-994B-85DD-68C8B523BAF1}"/>
              </a:ext>
            </a:extLst>
          </p:cNvPr>
          <p:cNvSpPr>
            <a:spLocks noGrp="1"/>
          </p:cNvSpPr>
          <p:nvPr>
            <p:ph type="body" sz="quarter" idx="19"/>
          </p:nvPr>
        </p:nvSpPr>
        <p:spPr>
          <a:xfrm>
            <a:off x="1642040" y="2299693"/>
            <a:ext cx="1498102" cy="246221"/>
          </a:xfrm>
          <a:prstGeom prst="rect">
            <a:avLst/>
          </a:prstGeom>
        </p:spPr>
        <p:txBody>
          <a:bodyPr/>
          <a:lstStyle/>
          <a:p>
            <a:r>
              <a:rPr lang="es-AR" dirty="0"/>
              <a:t>REDUCCION</a:t>
            </a:r>
          </a:p>
        </p:txBody>
      </p:sp>
      <p:sp>
        <p:nvSpPr>
          <p:cNvPr id="6" name="5 Marcador de texto"/>
          <p:cNvSpPr>
            <a:spLocks noGrp="1"/>
          </p:cNvSpPr>
          <p:nvPr>
            <p:ph type="body" sz="quarter" idx="23"/>
          </p:nvPr>
        </p:nvSpPr>
        <p:spPr>
          <a:xfrm>
            <a:off x="2337172" y="2728829"/>
            <a:ext cx="206147" cy="246221"/>
          </a:xfrm>
        </p:spPr>
        <p:txBody>
          <a:bodyPr/>
          <a:lstStyle/>
          <a:p>
            <a:r>
              <a:rPr lang="es-ES" dirty="0"/>
              <a:t>%</a:t>
            </a:r>
          </a:p>
        </p:txBody>
      </p:sp>
      <p:sp>
        <p:nvSpPr>
          <p:cNvPr id="8" name="7 Marcador de texto"/>
          <p:cNvSpPr>
            <a:spLocks noGrp="1"/>
          </p:cNvSpPr>
          <p:nvPr>
            <p:ph type="body" sz="quarter" idx="33"/>
          </p:nvPr>
        </p:nvSpPr>
        <p:spPr>
          <a:xfrm>
            <a:off x="1776783" y="3277803"/>
            <a:ext cx="611065" cy="553998"/>
          </a:xfrm>
        </p:spPr>
        <p:txBody>
          <a:bodyPr/>
          <a:lstStyle/>
          <a:p>
            <a:r>
              <a:rPr lang="es-ES" dirty="0"/>
              <a:t>20</a:t>
            </a:r>
          </a:p>
        </p:txBody>
      </p:sp>
      <p:sp>
        <p:nvSpPr>
          <p:cNvPr id="18" name="17 Marcador de texto"/>
          <p:cNvSpPr>
            <a:spLocks noGrp="1"/>
          </p:cNvSpPr>
          <p:nvPr>
            <p:ph type="body" sz="quarter" idx="34"/>
          </p:nvPr>
        </p:nvSpPr>
        <p:spPr>
          <a:xfrm>
            <a:off x="1763081" y="3078539"/>
            <a:ext cx="1498102" cy="246221"/>
          </a:xfrm>
        </p:spPr>
        <p:txBody>
          <a:bodyPr/>
          <a:lstStyle/>
          <a:p>
            <a:r>
              <a:rPr lang="es-ES" dirty="0">
                <a:solidFill>
                  <a:schemeClr val="bg1"/>
                </a:solidFill>
              </a:rPr>
              <a:t>AHORRO</a:t>
            </a:r>
          </a:p>
        </p:txBody>
      </p:sp>
      <p:sp>
        <p:nvSpPr>
          <p:cNvPr id="19" name="18 Marcador de texto"/>
          <p:cNvSpPr>
            <a:spLocks noGrp="1"/>
          </p:cNvSpPr>
          <p:nvPr>
            <p:ph type="body" sz="quarter" idx="35"/>
          </p:nvPr>
        </p:nvSpPr>
        <p:spPr>
          <a:xfrm>
            <a:off x="2337173" y="3526557"/>
            <a:ext cx="206147" cy="246221"/>
          </a:xfrm>
        </p:spPr>
        <p:txBody>
          <a:bodyPr/>
          <a:lstStyle/>
          <a:p>
            <a:r>
              <a:rPr lang="es-ES" dirty="0"/>
              <a:t>%</a:t>
            </a:r>
          </a:p>
        </p:txBody>
      </p:sp>
      <p:sp>
        <p:nvSpPr>
          <p:cNvPr id="20" name="19 Marcador de texto"/>
          <p:cNvSpPr>
            <a:spLocks noGrp="1"/>
          </p:cNvSpPr>
          <p:nvPr>
            <p:ph type="body" sz="quarter" idx="36"/>
          </p:nvPr>
        </p:nvSpPr>
        <p:spPr>
          <a:xfrm>
            <a:off x="4097755" y="2898314"/>
            <a:ext cx="931665" cy="553998"/>
          </a:xfrm>
        </p:spPr>
        <p:txBody>
          <a:bodyPr/>
          <a:lstStyle/>
          <a:p>
            <a:r>
              <a:rPr lang="es-ES" dirty="0"/>
              <a:t>92.5</a:t>
            </a:r>
          </a:p>
        </p:txBody>
      </p:sp>
      <p:sp>
        <p:nvSpPr>
          <p:cNvPr id="21" name="20 Marcador de texto"/>
          <p:cNvSpPr>
            <a:spLocks noGrp="1"/>
          </p:cNvSpPr>
          <p:nvPr>
            <p:ph type="body" sz="quarter" idx="37"/>
          </p:nvPr>
        </p:nvSpPr>
        <p:spPr>
          <a:xfrm>
            <a:off x="4267171" y="2707086"/>
            <a:ext cx="1498102" cy="246221"/>
          </a:xfrm>
        </p:spPr>
        <p:txBody>
          <a:bodyPr/>
          <a:lstStyle/>
          <a:p>
            <a:r>
              <a:rPr lang="es-ES" dirty="0"/>
              <a:t>AHORRO</a:t>
            </a:r>
          </a:p>
        </p:txBody>
      </p:sp>
      <p:sp>
        <p:nvSpPr>
          <p:cNvPr id="22" name="21 Marcador de texto"/>
          <p:cNvSpPr>
            <a:spLocks noGrp="1"/>
          </p:cNvSpPr>
          <p:nvPr>
            <p:ph type="body" sz="quarter" idx="38"/>
          </p:nvPr>
        </p:nvSpPr>
        <p:spPr>
          <a:xfrm>
            <a:off x="5041853" y="3158480"/>
            <a:ext cx="206147" cy="246221"/>
          </a:xfrm>
        </p:spPr>
        <p:txBody>
          <a:bodyPr/>
          <a:lstStyle/>
          <a:p>
            <a:r>
              <a:rPr lang="es-ES" dirty="0"/>
              <a:t>%</a:t>
            </a:r>
          </a:p>
        </p:txBody>
      </p:sp>
      <p:sp>
        <p:nvSpPr>
          <p:cNvPr id="26" name="25 Marcador de texto"/>
          <p:cNvSpPr>
            <a:spLocks noGrp="1"/>
          </p:cNvSpPr>
          <p:nvPr>
            <p:ph type="body" sz="quarter" idx="57"/>
          </p:nvPr>
        </p:nvSpPr>
        <p:spPr>
          <a:xfrm>
            <a:off x="831460" y="1463707"/>
            <a:ext cx="1760418" cy="276999"/>
          </a:xfrm>
          <a:noFill/>
        </p:spPr>
        <p:txBody>
          <a:bodyPr/>
          <a:lstStyle/>
          <a:p>
            <a:r>
              <a:rPr lang="es-ES" u="sng" dirty="0">
                <a:solidFill>
                  <a:schemeClr val="tx1"/>
                </a:solidFill>
              </a:rPr>
              <a:t>EQUIPO DE PULLING</a:t>
            </a:r>
          </a:p>
        </p:txBody>
      </p:sp>
      <p:sp>
        <p:nvSpPr>
          <p:cNvPr id="27" name="26 Marcador de texto"/>
          <p:cNvSpPr>
            <a:spLocks noGrp="1"/>
          </p:cNvSpPr>
          <p:nvPr>
            <p:ph type="body" sz="quarter" idx="58"/>
          </p:nvPr>
        </p:nvSpPr>
        <p:spPr>
          <a:xfrm>
            <a:off x="4165653" y="1493633"/>
            <a:ext cx="869149" cy="276999"/>
          </a:xfrm>
          <a:noFill/>
        </p:spPr>
        <p:txBody>
          <a:bodyPr/>
          <a:lstStyle/>
          <a:p>
            <a:r>
              <a:rPr lang="es-ES" u="sng" dirty="0">
                <a:solidFill>
                  <a:schemeClr val="tx1"/>
                </a:solidFill>
              </a:rPr>
              <a:t>LEASING</a:t>
            </a:r>
          </a:p>
        </p:txBody>
      </p:sp>
      <p:sp>
        <p:nvSpPr>
          <p:cNvPr id="2" name="Marcador de número de diapositiva 1">
            <a:extLst>
              <a:ext uri="{FF2B5EF4-FFF2-40B4-BE49-F238E27FC236}">
                <a16:creationId xmlns:a16="http://schemas.microsoft.com/office/drawing/2014/main" id="{E90286D9-5899-46F9-B8B8-2B5681ECE4DC}"/>
              </a:ext>
            </a:extLst>
          </p:cNvPr>
          <p:cNvSpPr>
            <a:spLocks noGrp="1"/>
          </p:cNvSpPr>
          <p:nvPr>
            <p:ph type="sldNum" sz="quarter" idx="4"/>
          </p:nvPr>
        </p:nvSpPr>
        <p:spPr>
          <a:xfrm>
            <a:off x="-189685" y="4943648"/>
            <a:ext cx="321652" cy="112729"/>
          </a:xfrm>
          <a:prstGeom prst="rect">
            <a:avLst/>
          </a:prstGeom>
        </p:spPr>
        <p:txBody>
          <a:bodyPr/>
          <a:lstStyle/>
          <a:p>
            <a:fld id="{5482B5CA-E49D-6744-8292-DFBC6A05FD3C}" type="slidenum">
              <a:rPr lang="en-US" smtClean="0"/>
              <a:pPr/>
              <a:t>49</a:t>
            </a:fld>
            <a:endParaRPr lang="en-US" dirty="0"/>
          </a:p>
        </p:txBody>
      </p:sp>
      <p:sp>
        <p:nvSpPr>
          <p:cNvPr id="89" name="Round Same Side Corner Rectangle 36">
            <a:extLst>
              <a:ext uri="{FF2B5EF4-FFF2-40B4-BE49-F238E27FC236}">
                <a16:creationId xmlns:a16="http://schemas.microsoft.com/office/drawing/2014/main" id="{1F241C2E-18F4-4FA4-8947-5F1B4FFE4CA2}"/>
              </a:ext>
            </a:extLst>
          </p:cNvPr>
          <p:cNvSpPr/>
          <p:nvPr/>
        </p:nvSpPr>
        <p:spPr>
          <a:xfrm rot="10800000">
            <a:off x="6467302" y="3105559"/>
            <a:ext cx="1695833" cy="1075571"/>
          </a:xfrm>
          <a:prstGeom prst="round2SameRect">
            <a:avLst>
              <a:gd name="adj1" fmla="val 21890"/>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90" name="Round Same Side Corner Rectangle 35">
            <a:extLst>
              <a:ext uri="{FF2B5EF4-FFF2-40B4-BE49-F238E27FC236}">
                <a16:creationId xmlns:a16="http://schemas.microsoft.com/office/drawing/2014/main" id="{0C1DF52D-8432-433A-A29B-AFF3594053E2}"/>
              </a:ext>
            </a:extLst>
          </p:cNvPr>
          <p:cNvSpPr/>
          <p:nvPr/>
        </p:nvSpPr>
        <p:spPr>
          <a:xfrm rot="10800000">
            <a:off x="6467302" y="2235050"/>
            <a:ext cx="1695833" cy="1075571"/>
          </a:xfrm>
          <a:prstGeom prst="round2SameRect">
            <a:avLst>
              <a:gd name="adj1" fmla="val 2189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91" name="Round Same Side Corner Rectangle 28">
            <a:extLst>
              <a:ext uri="{FF2B5EF4-FFF2-40B4-BE49-F238E27FC236}">
                <a16:creationId xmlns:a16="http://schemas.microsoft.com/office/drawing/2014/main" id="{CDB35661-61AF-4AAE-8FFC-D2EF1B08CA37}"/>
              </a:ext>
            </a:extLst>
          </p:cNvPr>
          <p:cNvSpPr/>
          <p:nvPr/>
        </p:nvSpPr>
        <p:spPr>
          <a:xfrm rot="10800000">
            <a:off x="6467303" y="1571429"/>
            <a:ext cx="1695833" cy="865495"/>
          </a:xfrm>
          <a:prstGeom prst="round2SameRect">
            <a:avLst>
              <a:gd name="adj1" fmla="val 21890"/>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98" name="2 Marcador de texto">
            <a:extLst>
              <a:ext uri="{FF2B5EF4-FFF2-40B4-BE49-F238E27FC236}">
                <a16:creationId xmlns:a16="http://schemas.microsoft.com/office/drawing/2014/main" id="{8A96A75E-CB16-4E01-9D8F-AB5FD0C6594D}"/>
              </a:ext>
            </a:extLst>
          </p:cNvPr>
          <p:cNvSpPr txBox="1">
            <a:spLocks/>
          </p:cNvSpPr>
          <p:nvPr/>
        </p:nvSpPr>
        <p:spPr>
          <a:xfrm>
            <a:off x="6491170" y="1823123"/>
            <a:ext cx="1358064" cy="553998"/>
          </a:xfrm>
          <a:prstGeom prst="rect">
            <a:avLst/>
          </a:prstGeom>
        </p:spPr>
        <p:txBody>
          <a:bodyPr wrap="non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000" b="1" kern="120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t>30.614</a:t>
            </a:r>
          </a:p>
        </p:txBody>
      </p:sp>
      <p:sp>
        <p:nvSpPr>
          <p:cNvPr id="99" name="Text Placeholder 23">
            <a:extLst>
              <a:ext uri="{FF2B5EF4-FFF2-40B4-BE49-F238E27FC236}">
                <a16:creationId xmlns:a16="http://schemas.microsoft.com/office/drawing/2014/main" id="{726C0879-5034-4FAA-963F-822B0E090C18}"/>
              </a:ext>
            </a:extLst>
          </p:cNvPr>
          <p:cNvSpPr txBox="1">
            <a:spLocks/>
          </p:cNvSpPr>
          <p:nvPr/>
        </p:nvSpPr>
        <p:spPr>
          <a:xfrm>
            <a:off x="6482783" y="1640208"/>
            <a:ext cx="1498102" cy="246221"/>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1"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dirty="0"/>
              <a:t>VAN</a:t>
            </a:r>
          </a:p>
        </p:txBody>
      </p:sp>
      <p:sp>
        <p:nvSpPr>
          <p:cNvPr id="100" name="8 Marcador de texto">
            <a:extLst>
              <a:ext uri="{FF2B5EF4-FFF2-40B4-BE49-F238E27FC236}">
                <a16:creationId xmlns:a16="http://schemas.microsoft.com/office/drawing/2014/main" id="{005C375A-E9A7-4742-A706-0DEE89614C81}"/>
              </a:ext>
            </a:extLst>
          </p:cNvPr>
          <p:cNvSpPr txBox="1">
            <a:spLocks/>
          </p:cNvSpPr>
          <p:nvPr/>
        </p:nvSpPr>
        <p:spPr>
          <a:xfrm>
            <a:off x="7783687" y="2121706"/>
            <a:ext cx="363241" cy="246221"/>
          </a:xfrm>
          <a:prstGeom prst="rect">
            <a:avLst/>
          </a:prstGeom>
        </p:spPr>
        <p:txBody>
          <a:bodyPr wrap="none" lIns="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t>USD</a:t>
            </a:r>
          </a:p>
        </p:txBody>
      </p:sp>
      <p:sp>
        <p:nvSpPr>
          <p:cNvPr id="101" name="Text Placeholder 23">
            <a:extLst>
              <a:ext uri="{FF2B5EF4-FFF2-40B4-BE49-F238E27FC236}">
                <a16:creationId xmlns:a16="http://schemas.microsoft.com/office/drawing/2014/main" id="{57F5DE7C-B22D-4475-A160-7415DB87BCDF}"/>
              </a:ext>
            </a:extLst>
          </p:cNvPr>
          <p:cNvSpPr txBox="1">
            <a:spLocks/>
          </p:cNvSpPr>
          <p:nvPr/>
        </p:nvSpPr>
        <p:spPr>
          <a:xfrm>
            <a:off x="6517016" y="2465204"/>
            <a:ext cx="1498102" cy="246221"/>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1"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dirty="0"/>
              <a:t>PER. REPAGO</a:t>
            </a:r>
          </a:p>
        </p:txBody>
      </p:sp>
      <p:sp>
        <p:nvSpPr>
          <p:cNvPr id="102" name="2 Marcador de texto">
            <a:extLst>
              <a:ext uri="{FF2B5EF4-FFF2-40B4-BE49-F238E27FC236}">
                <a16:creationId xmlns:a16="http://schemas.microsoft.com/office/drawing/2014/main" id="{E177CACC-1254-467C-B937-895D530E3F80}"/>
              </a:ext>
            </a:extLst>
          </p:cNvPr>
          <p:cNvSpPr txBox="1">
            <a:spLocks/>
          </p:cNvSpPr>
          <p:nvPr/>
        </p:nvSpPr>
        <p:spPr>
          <a:xfrm>
            <a:off x="7065342" y="2626483"/>
            <a:ext cx="397866" cy="553998"/>
          </a:xfrm>
          <a:prstGeom prst="rect">
            <a:avLst/>
          </a:prstGeom>
        </p:spPr>
        <p:txBody>
          <a:bodyPr wrap="non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000" b="1" kern="120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chemeClr val="bg1"/>
                </a:solidFill>
              </a:rPr>
              <a:t>3</a:t>
            </a:r>
          </a:p>
        </p:txBody>
      </p:sp>
      <p:sp>
        <p:nvSpPr>
          <p:cNvPr id="103" name="8 Marcador de texto">
            <a:extLst>
              <a:ext uri="{FF2B5EF4-FFF2-40B4-BE49-F238E27FC236}">
                <a16:creationId xmlns:a16="http://schemas.microsoft.com/office/drawing/2014/main" id="{2B8BDF32-BDE0-4AA2-A913-C59A11EE2877}"/>
              </a:ext>
            </a:extLst>
          </p:cNvPr>
          <p:cNvSpPr txBox="1">
            <a:spLocks/>
          </p:cNvSpPr>
          <p:nvPr/>
        </p:nvSpPr>
        <p:spPr>
          <a:xfrm>
            <a:off x="7414167" y="2983840"/>
            <a:ext cx="539571" cy="246221"/>
          </a:xfrm>
          <a:prstGeom prst="rect">
            <a:avLst/>
          </a:prstGeom>
        </p:spPr>
        <p:txBody>
          <a:bodyPr wrap="none" lIns="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chemeClr val="bg1"/>
                </a:solidFill>
              </a:rPr>
              <a:t>MESES</a:t>
            </a:r>
          </a:p>
        </p:txBody>
      </p:sp>
      <p:sp>
        <p:nvSpPr>
          <p:cNvPr id="104" name="Text Placeholder 23">
            <a:extLst>
              <a:ext uri="{FF2B5EF4-FFF2-40B4-BE49-F238E27FC236}">
                <a16:creationId xmlns:a16="http://schemas.microsoft.com/office/drawing/2014/main" id="{14244320-642F-45D6-9A38-0718CE14E2C7}"/>
              </a:ext>
            </a:extLst>
          </p:cNvPr>
          <p:cNvSpPr txBox="1">
            <a:spLocks/>
          </p:cNvSpPr>
          <p:nvPr/>
        </p:nvSpPr>
        <p:spPr>
          <a:xfrm>
            <a:off x="6520886" y="3382767"/>
            <a:ext cx="1498102" cy="246221"/>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1"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dirty="0">
                <a:solidFill>
                  <a:schemeClr val="bg1"/>
                </a:solidFill>
              </a:rPr>
              <a:t>TIR</a:t>
            </a:r>
          </a:p>
        </p:txBody>
      </p:sp>
      <p:sp>
        <p:nvSpPr>
          <p:cNvPr id="105" name="2 Marcador de texto">
            <a:extLst>
              <a:ext uri="{FF2B5EF4-FFF2-40B4-BE49-F238E27FC236}">
                <a16:creationId xmlns:a16="http://schemas.microsoft.com/office/drawing/2014/main" id="{9FB9D9C7-4F33-4FA6-9292-4E4C27D7AEF6}"/>
              </a:ext>
            </a:extLst>
          </p:cNvPr>
          <p:cNvSpPr txBox="1">
            <a:spLocks/>
          </p:cNvSpPr>
          <p:nvPr/>
        </p:nvSpPr>
        <p:spPr>
          <a:xfrm>
            <a:off x="7009685" y="3524558"/>
            <a:ext cx="611065" cy="553998"/>
          </a:xfrm>
          <a:prstGeom prst="rect">
            <a:avLst/>
          </a:prstGeom>
        </p:spPr>
        <p:txBody>
          <a:bodyPr wrap="non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000" b="1" kern="120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chemeClr val="bg1"/>
                </a:solidFill>
              </a:rPr>
              <a:t>31</a:t>
            </a:r>
          </a:p>
        </p:txBody>
      </p:sp>
      <p:sp>
        <p:nvSpPr>
          <p:cNvPr id="106" name="8 Marcador de texto">
            <a:extLst>
              <a:ext uri="{FF2B5EF4-FFF2-40B4-BE49-F238E27FC236}">
                <a16:creationId xmlns:a16="http://schemas.microsoft.com/office/drawing/2014/main" id="{C5F7BC8A-DFA3-4C96-A0D2-656E50676124}"/>
              </a:ext>
            </a:extLst>
          </p:cNvPr>
          <p:cNvSpPr txBox="1">
            <a:spLocks/>
          </p:cNvSpPr>
          <p:nvPr/>
        </p:nvSpPr>
        <p:spPr>
          <a:xfrm>
            <a:off x="7541083" y="3845918"/>
            <a:ext cx="206147" cy="246221"/>
          </a:xfrm>
          <a:prstGeom prst="rect">
            <a:avLst/>
          </a:prstGeom>
        </p:spPr>
        <p:txBody>
          <a:bodyPr wrap="none" lIns="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chemeClr val="bg1"/>
                </a:solidFill>
              </a:rPr>
              <a:t>%</a:t>
            </a:r>
          </a:p>
        </p:txBody>
      </p:sp>
      <p:grpSp>
        <p:nvGrpSpPr>
          <p:cNvPr id="3" name="169 Grupo">
            <a:extLst>
              <a:ext uri="{FF2B5EF4-FFF2-40B4-BE49-F238E27FC236}">
                <a16:creationId xmlns:a16="http://schemas.microsoft.com/office/drawing/2014/main" id="{A0D3C443-84E0-4058-9024-E5BCF4E34B05}"/>
              </a:ext>
            </a:extLst>
          </p:cNvPr>
          <p:cNvGrpSpPr/>
          <p:nvPr/>
        </p:nvGrpSpPr>
        <p:grpSpPr>
          <a:xfrm>
            <a:off x="8340227" y="4885206"/>
            <a:ext cx="647958" cy="163750"/>
            <a:chOff x="363008" y="2848018"/>
            <a:chExt cx="958467" cy="237166"/>
          </a:xfrm>
          <a:solidFill>
            <a:srgbClr val="0451E4"/>
          </a:solidFill>
        </p:grpSpPr>
        <p:sp>
          <p:nvSpPr>
            <p:cNvPr id="7" name="Freeform 12">
              <a:extLst>
                <a:ext uri="{FF2B5EF4-FFF2-40B4-BE49-F238E27FC236}">
                  <a16:creationId xmlns:a16="http://schemas.microsoft.com/office/drawing/2014/main" id="{57647DFA-C7F8-AD81-505D-4E6F6D202EDD}"/>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9" name="Freeform 14">
              <a:extLst>
                <a:ext uri="{FF2B5EF4-FFF2-40B4-BE49-F238E27FC236}">
                  <a16:creationId xmlns:a16="http://schemas.microsoft.com/office/drawing/2014/main" id="{E599196B-0FC6-E4C2-D4B7-B9B7363F9143}"/>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0" name="Freeform 17">
              <a:extLst>
                <a:ext uri="{FF2B5EF4-FFF2-40B4-BE49-F238E27FC236}">
                  <a16:creationId xmlns:a16="http://schemas.microsoft.com/office/drawing/2014/main" id="{A8BAEBDB-795F-9357-7ACB-0C8DDA3EAC88}"/>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sp>
        <p:nvSpPr>
          <p:cNvPr id="12" name="Text Placeholder 25">
            <a:extLst>
              <a:ext uri="{FF2B5EF4-FFF2-40B4-BE49-F238E27FC236}">
                <a16:creationId xmlns:a16="http://schemas.microsoft.com/office/drawing/2014/main" id="{1E09F4E4-563E-FE75-AC6D-90EAA1933570}"/>
              </a:ext>
            </a:extLst>
          </p:cNvPr>
          <p:cNvSpPr txBox="1">
            <a:spLocks/>
          </p:cNvSpPr>
          <p:nvPr/>
        </p:nvSpPr>
        <p:spPr>
          <a:xfrm>
            <a:off x="157655" y="670928"/>
            <a:ext cx="3100336" cy="276999"/>
          </a:xfrm>
          <a:prstGeom prst="rect">
            <a:avLst/>
          </a:prstGeom>
          <a:solidFill>
            <a:schemeClr val="bg1"/>
          </a:solidFill>
        </p:spPr>
        <p:txBody>
          <a:bodyPr wrap="none" anchor="ctr" anchorCtr="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200" b="1" kern="1200">
                <a:solidFill>
                  <a:srgbClr val="0451E4"/>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dirty="0"/>
              <a:t>BENEFICIO ECONÓMICO y OPERATIVO</a:t>
            </a:r>
          </a:p>
        </p:txBody>
      </p:sp>
      <p:pic>
        <p:nvPicPr>
          <p:cNvPr id="16" name="Imagen 15">
            <a:extLst>
              <a:ext uri="{FF2B5EF4-FFF2-40B4-BE49-F238E27FC236}">
                <a16:creationId xmlns:a16="http://schemas.microsoft.com/office/drawing/2014/main" id="{D9392D81-9D83-8A36-9936-C3E6D1AAB0B4}"/>
              </a:ext>
            </a:extLst>
          </p:cNvPr>
          <p:cNvPicPr>
            <a:picLocks noChangeAspect="1"/>
          </p:cNvPicPr>
          <p:nvPr/>
        </p:nvPicPr>
        <p:blipFill>
          <a:blip r:embed="rId3"/>
          <a:stretch>
            <a:fillRect/>
          </a:stretch>
        </p:blipFill>
        <p:spPr>
          <a:xfrm>
            <a:off x="0" y="-20538"/>
            <a:ext cx="9144000" cy="630211"/>
          </a:xfrm>
          <a:prstGeom prst="rect">
            <a:avLst/>
          </a:prstGeom>
        </p:spPr>
      </p:pic>
      <p:grpSp>
        <p:nvGrpSpPr>
          <p:cNvPr id="17" name="Group 17">
            <a:extLst>
              <a:ext uri="{FF2B5EF4-FFF2-40B4-BE49-F238E27FC236}">
                <a16:creationId xmlns:a16="http://schemas.microsoft.com/office/drawing/2014/main" id="{C9D26A53-EDFA-7CC9-E283-B7D014BD1D07}"/>
              </a:ext>
            </a:extLst>
          </p:cNvPr>
          <p:cNvGrpSpPr/>
          <p:nvPr/>
        </p:nvGrpSpPr>
        <p:grpSpPr>
          <a:xfrm>
            <a:off x="616141" y="2424599"/>
            <a:ext cx="341156" cy="369586"/>
            <a:chOff x="3038475" y="2017713"/>
            <a:chExt cx="228600" cy="247650"/>
          </a:xfrm>
          <a:solidFill>
            <a:schemeClr val="tx1"/>
          </a:solidFill>
        </p:grpSpPr>
        <p:sp>
          <p:nvSpPr>
            <p:cNvPr id="25" name="Freeform 31">
              <a:extLst>
                <a:ext uri="{FF2B5EF4-FFF2-40B4-BE49-F238E27FC236}">
                  <a16:creationId xmlns:a16="http://schemas.microsoft.com/office/drawing/2014/main" id="{993B9443-7EF1-5CE7-F8A2-9CA5025C9742}"/>
                </a:ext>
              </a:extLst>
            </p:cNvPr>
            <p:cNvSpPr>
              <a:spLocks/>
            </p:cNvSpPr>
            <p:nvPr/>
          </p:nvSpPr>
          <p:spPr bwMode="auto">
            <a:xfrm>
              <a:off x="3257550" y="2138363"/>
              <a:ext cx="3175" cy="125413"/>
            </a:xfrm>
            <a:custGeom>
              <a:avLst/>
              <a:gdLst/>
              <a:ahLst/>
              <a:cxnLst>
                <a:cxn ang="0">
                  <a:pos x="0" y="79"/>
                </a:cxn>
                <a:cxn ang="0">
                  <a:pos x="0" y="0"/>
                </a:cxn>
                <a:cxn ang="0">
                  <a:pos x="2" y="0"/>
                </a:cxn>
                <a:cxn ang="0">
                  <a:pos x="2" y="79"/>
                </a:cxn>
                <a:cxn ang="0">
                  <a:pos x="0" y="79"/>
                </a:cxn>
                <a:cxn ang="0">
                  <a:pos x="0" y="79"/>
                </a:cxn>
              </a:cxnLst>
              <a:rect l="0" t="0" r="r" b="b"/>
              <a:pathLst>
                <a:path w="2" h="79">
                  <a:moveTo>
                    <a:pt x="0" y="79"/>
                  </a:moveTo>
                  <a:lnTo>
                    <a:pt x="0" y="0"/>
                  </a:lnTo>
                  <a:lnTo>
                    <a:pt x="2" y="0"/>
                  </a:lnTo>
                  <a:lnTo>
                    <a:pt x="2" y="79"/>
                  </a:lnTo>
                  <a:lnTo>
                    <a:pt x="0" y="79"/>
                  </a:lnTo>
                  <a:lnTo>
                    <a:pt x="0" y="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ES" dirty="0">
                <a:ln>
                  <a:solidFill>
                    <a:schemeClr val="bg1"/>
                  </a:solidFill>
                </a:ln>
                <a:solidFill>
                  <a:schemeClr val="bg1"/>
                </a:solidFill>
              </a:endParaRPr>
            </a:p>
          </p:txBody>
        </p:sp>
        <p:grpSp>
          <p:nvGrpSpPr>
            <p:cNvPr id="29" name="195 Grupo">
              <a:extLst>
                <a:ext uri="{FF2B5EF4-FFF2-40B4-BE49-F238E27FC236}">
                  <a16:creationId xmlns:a16="http://schemas.microsoft.com/office/drawing/2014/main" id="{4E8627D6-A4A0-DD5F-12F7-799A80665C0F}"/>
                </a:ext>
              </a:extLst>
            </p:cNvPr>
            <p:cNvGrpSpPr/>
            <p:nvPr/>
          </p:nvGrpSpPr>
          <p:grpSpPr>
            <a:xfrm>
              <a:off x="3038475" y="2017713"/>
              <a:ext cx="228600" cy="247650"/>
              <a:chOff x="3038475" y="2017713"/>
              <a:chExt cx="228600" cy="247650"/>
            </a:xfrm>
            <a:grpFill/>
          </p:grpSpPr>
          <p:sp>
            <p:nvSpPr>
              <p:cNvPr id="31" name="Freeform 29">
                <a:extLst>
                  <a:ext uri="{FF2B5EF4-FFF2-40B4-BE49-F238E27FC236}">
                    <a16:creationId xmlns:a16="http://schemas.microsoft.com/office/drawing/2014/main" id="{0A47F558-8F09-A812-AFF4-C60664BE4880}"/>
                  </a:ext>
                </a:extLst>
              </p:cNvPr>
              <p:cNvSpPr>
                <a:spLocks/>
              </p:cNvSpPr>
              <p:nvPr/>
            </p:nvSpPr>
            <p:spPr bwMode="auto">
              <a:xfrm>
                <a:off x="3187700" y="2017713"/>
                <a:ext cx="79375" cy="114300"/>
              </a:xfrm>
              <a:custGeom>
                <a:avLst/>
                <a:gdLst/>
                <a:ahLst/>
                <a:cxnLst>
                  <a:cxn ang="0">
                    <a:pos x="0" y="15"/>
                  </a:cxn>
                  <a:cxn ang="0">
                    <a:pos x="27" y="0"/>
                  </a:cxn>
                  <a:cxn ang="0">
                    <a:pos x="57" y="86"/>
                  </a:cxn>
                  <a:cxn ang="0">
                    <a:pos x="49" y="87"/>
                  </a:cxn>
                  <a:cxn ang="0">
                    <a:pos x="0" y="15"/>
                  </a:cxn>
                </a:cxnLst>
                <a:rect l="0" t="0" r="r" b="b"/>
                <a:pathLst>
                  <a:path w="60" h="87">
                    <a:moveTo>
                      <a:pt x="0" y="15"/>
                    </a:moveTo>
                    <a:cubicBezTo>
                      <a:pt x="27" y="0"/>
                      <a:pt x="27" y="0"/>
                      <a:pt x="27" y="0"/>
                    </a:cubicBezTo>
                    <a:cubicBezTo>
                      <a:pt x="27" y="0"/>
                      <a:pt x="60" y="45"/>
                      <a:pt x="57" y="86"/>
                    </a:cubicBezTo>
                    <a:cubicBezTo>
                      <a:pt x="49" y="87"/>
                      <a:pt x="49" y="87"/>
                      <a:pt x="49" y="87"/>
                    </a:cubicBezTo>
                    <a:lnTo>
                      <a:pt x="0" y="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ES" dirty="0">
                  <a:ln>
                    <a:solidFill>
                      <a:schemeClr val="bg1"/>
                    </a:solidFill>
                  </a:ln>
                  <a:solidFill>
                    <a:schemeClr val="bg1"/>
                  </a:solidFill>
                </a:endParaRPr>
              </a:p>
            </p:txBody>
          </p:sp>
          <p:sp>
            <p:nvSpPr>
              <p:cNvPr id="32" name="Freeform 30">
                <a:extLst>
                  <a:ext uri="{FF2B5EF4-FFF2-40B4-BE49-F238E27FC236}">
                    <a16:creationId xmlns:a16="http://schemas.microsoft.com/office/drawing/2014/main" id="{F3C217FD-7C3E-A9A3-B571-79E89684B6B3}"/>
                  </a:ext>
                </a:extLst>
              </p:cNvPr>
              <p:cNvSpPr>
                <a:spLocks/>
              </p:cNvSpPr>
              <p:nvPr/>
            </p:nvSpPr>
            <p:spPr bwMode="auto">
              <a:xfrm>
                <a:off x="3041650" y="2068513"/>
                <a:ext cx="173038" cy="125413"/>
              </a:xfrm>
              <a:custGeom>
                <a:avLst/>
                <a:gdLst/>
                <a:ahLst/>
                <a:cxnLst>
                  <a:cxn ang="0">
                    <a:pos x="131" y="20"/>
                  </a:cxn>
                  <a:cxn ang="0">
                    <a:pos x="0" y="94"/>
                  </a:cxn>
                  <a:cxn ang="0">
                    <a:pos x="30" y="57"/>
                  </a:cxn>
                  <a:cxn ang="0">
                    <a:pos x="117" y="0"/>
                  </a:cxn>
                  <a:cxn ang="0">
                    <a:pos x="131" y="20"/>
                  </a:cxn>
                </a:cxnLst>
                <a:rect l="0" t="0" r="r" b="b"/>
                <a:pathLst>
                  <a:path w="131" h="94">
                    <a:moveTo>
                      <a:pt x="131" y="20"/>
                    </a:moveTo>
                    <a:cubicBezTo>
                      <a:pt x="0" y="94"/>
                      <a:pt x="0" y="94"/>
                      <a:pt x="0" y="94"/>
                    </a:cubicBezTo>
                    <a:cubicBezTo>
                      <a:pt x="0" y="94"/>
                      <a:pt x="3" y="80"/>
                      <a:pt x="30" y="57"/>
                    </a:cubicBezTo>
                    <a:cubicBezTo>
                      <a:pt x="58" y="33"/>
                      <a:pt x="117" y="0"/>
                      <a:pt x="117" y="0"/>
                    </a:cubicBezTo>
                    <a:lnTo>
                      <a:pt x="131"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ES" dirty="0">
                  <a:ln>
                    <a:solidFill>
                      <a:schemeClr val="bg1"/>
                    </a:solidFill>
                  </a:ln>
                  <a:solidFill>
                    <a:schemeClr val="bg1"/>
                  </a:solidFill>
                </a:endParaRPr>
              </a:p>
            </p:txBody>
          </p:sp>
          <p:sp>
            <p:nvSpPr>
              <p:cNvPr id="33" name="Rectangle 32">
                <a:extLst>
                  <a:ext uri="{FF2B5EF4-FFF2-40B4-BE49-F238E27FC236}">
                    <a16:creationId xmlns:a16="http://schemas.microsoft.com/office/drawing/2014/main" id="{B5737DC8-9627-5F33-845D-96FB28309BEE}"/>
                  </a:ext>
                </a:extLst>
              </p:cNvPr>
              <p:cNvSpPr>
                <a:spLocks noChangeArrowheads="1"/>
              </p:cNvSpPr>
              <p:nvPr/>
            </p:nvSpPr>
            <p:spPr bwMode="auto">
              <a:xfrm>
                <a:off x="3252788" y="2241550"/>
                <a:ext cx="12700" cy="222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s-ES" dirty="0">
                  <a:ln>
                    <a:solidFill>
                      <a:schemeClr val="bg1"/>
                    </a:solidFill>
                  </a:ln>
                  <a:solidFill>
                    <a:schemeClr val="bg1"/>
                  </a:solidFill>
                </a:endParaRPr>
              </a:p>
            </p:txBody>
          </p:sp>
          <p:sp>
            <p:nvSpPr>
              <p:cNvPr id="34" name="Freeform 33">
                <a:extLst>
                  <a:ext uri="{FF2B5EF4-FFF2-40B4-BE49-F238E27FC236}">
                    <a16:creationId xmlns:a16="http://schemas.microsoft.com/office/drawing/2014/main" id="{331D9610-8620-24B2-53FD-45ACF32A1613}"/>
                  </a:ext>
                </a:extLst>
              </p:cNvPr>
              <p:cNvSpPr>
                <a:spLocks/>
              </p:cNvSpPr>
              <p:nvPr/>
            </p:nvSpPr>
            <p:spPr bwMode="auto">
              <a:xfrm>
                <a:off x="3038475" y="2174875"/>
                <a:ext cx="111125" cy="90488"/>
              </a:xfrm>
              <a:custGeom>
                <a:avLst/>
                <a:gdLst/>
                <a:ahLst/>
                <a:cxnLst>
                  <a:cxn ang="0">
                    <a:pos x="0" y="53"/>
                  </a:cxn>
                  <a:cxn ang="0">
                    <a:pos x="5" y="17"/>
                  </a:cxn>
                  <a:cxn ang="0">
                    <a:pos x="46" y="0"/>
                  </a:cxn>
                  <a:cxn ang="0">
                    <a:pos x="70" y="57"/>
                  </a:cxn>
                  <a:cxn ang="0">
                    <a:pos x="0" y="57"/>
                  </a:cxn>
                  <a:cxn ang="0">
                    <a:pos x="0" y="53"/>
                  </a:cxn>
                </a:cxnLst>
                <a:rect l="0" t="0" r="r" b="b"/>
                <a:pathLst>
                  <a:path w="70" h="57">
                    <a:moveTo>
                      <a:pt x="0" y="53"/>
                    </a:moveTo>
                    <a:lnTo>
                      <a:pt x="5" y="17"/>
                    </a:lnTo>
                    <a:lnTo>
                      <a:pt x="46" y="0"/>
                    </a:lnTo>
                    <a:lnTo>
                      <a:pt x="70" y="57"/>
                    </a:lnTo>
                    <a:lnTo>
                      <a:pt x="0" y="57"/>
                    </a:lnTo>
                    <a:lnTo>
                      <a:pt x="0" y="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ES" dirty="0">
                  <a:ln>
                    <a:solidFill>
                      <a:schemeClr val="bg1"/>
                    </a:solidFill>
                  </a:ln>
                  <a:solidFill>
                    <a:schemeClr val="bg1"/>
                  </a:solidFill>
                </a:endParaRPr>
              </a:p>
            </p:txBody>
          </p:sp>
        </p:grpSp>
      </p:grpSp>
      <p:sp>
        <p:nvSpPr>
          <p:cNvPr id="76" name="55 Marcador de texto">
            <a:extLst>
              <a:ext uri="{FF2B5EF4-FFF2-40B4-BE49-F238E27FC236}">
                <a16:creationId xmlns:a16="http://schemas.microsoft.com/office/drawing/2014/main" id="{6EB170A3-6565-5FD7-8648-FA5B4FAF958A}"/>
              </a:ext>
            </a:extLst>
          </p:cNvPr>
          <p:cNvSpPr txBox="1">
            <a:spLocks/>
          </p:cNvSpPr>
          <p:nvPr/>
        </p:nvSpPr>
        <p:spPr>
          <a:xfrm>
            <a:off x="626975" y="3234169"/>
            <a:ext cx="250068" cy="538609"/>
          </a:xfrm>
          <a:prstGeom prst="rect">
            <a:avLst/>
          </a:prstGeom>
        </p:spPr>
        <p:txBody>
          <a:bodyPr vert="horz" wrap="none" lIns="0" tIns="0" rIns="0" bIns="0" rtlCol="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500" b="1" kern="1200">
                <a:solidFill>
                  <a:schemeClr val="bg1"/>
                </a:solidFill>
                <a:latin typeface="+mn-lt"/>
                <a:ea typeface="+mn-ea"/>
                <a:cs typeface="+mn-cs"/>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dirty="0">
                <a:solidFill>
                  <a:schemeClr val="tx1"/>
                </a:solidFill>
              </a:rPr>
              <a:t>$</a:t>
            </a:r>
          </a:p>
        </p:txBody>
      </p:sp>
      <p:sp>
        <p:nvSpPr>
          <p:cNvPr id="77" name="55 Marcador de texto">
            <a:extLst>
              <a:ext uri="{FF2B5EF4-FFF2-40B4-BE49-F238E27FC236}">
                <a16:creationId xmlns:a16="http://schemas.microsoft.com/office/drawing/2014/main" id="{9919511F-49C2-F9B3-E6F2-2D0D155676DC}"/>
              </a:ext>
            </a:extLst>
          </p:cNvPr>
          <p:cNvSpPr txBox="1">
            <a:spLocks/>
          </p:cNvSpPr>
          <p:nvPr/>
        </p:nvSpPr>
        <p:spPr>
          <a:xfrm>
            <a:off x="3345610" y="2762234"/>
            <a:ext cx="250068" cy="538609"/>
          </a:xfrm>
          <a:prstGeom prst="rect">
            <a:avLst/>
          </a:prstGeom>
        </p:spPr>
        <p:txBody>
          <a:bodyPr vert="horz" wrap="none" lIns="0" tIns="0" rIns="0" bIns="0" rtlCol="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500" b="1" kern="1200">
                <a:solidFill>
                  <a:schemeClr val="bg1"/>
                </a:solidFill>
                <a:latin typeface="+mn-lt"/>
                <a:ea typeface="+mn-ea"/>
                <a:cs typeface="+mn-cs"/>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dirty="0">
                <a:solidFill>
                  <a:schemeClr val="tx1"/>
                </a:solidFill>
              </a:rPr>
              <a:t>$</a:t>
            </a:r>
          </a:p>
        </p:txBody>
      </p:sp>
    </p:spTree>
    <p:extLst>
      <p:ext uri="{BB962C8B-B14F-4D97-AF65-F5344CB8AC3E}">
        <p14:creationId xmlns:p14="http://schemas.microsoft.com/office/powerpoint/2010/main" val="2445712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ppt_x"/>
                                          </p:val>
                                        </p:tav>
                                        <p:tav tm="100000">
                                          <p:val>
                                            <p:strVal val="#ppt_x"/>
                                          </p:val>
                                        </p:tav>
                                      </p:tavLst>
                                    </p:anim>
                                    <p:anim calcmode="lin" valueType="num">
                                      <p:cBhvr additive="base">
                                        <p:cTn id="8" dur="500" fill="hold"/>
                                        <p:tgtEl>
                                          <p:spTgt spid="8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ppt_x"/>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anim calcmode="lin" valueType="num">
                                      <p:cBhvr additive="base">
                                        <p:cTn id="15" dur="500" fill="hold"/>
                                        <p:tgtEl>
                                          <p:spTgt spid="91"/>
                                        </p:tgtEl>
                                        <p:attrNameLst>
                                          <p:attrName>ppt_x</p:attrName>
                                        </p:attrNameLst>
                                      </p:cBhvr>
                                      <p:tavLst>
                                        <p:tav tm="0">
                                          <p:val>
                                            <p:strVal val="#ppt_x"/>
                                          </p:val>
                                        </p:tav>
                                        <p:tav tm="100000">
                                          <p:val>
                                            <p:strVal val="#ppt_x"/>
                                          </p:val>
                                        </p:tav>
                                      </p:tavLst>
                                    </p:anim>
                                    <p:anim calcmode="lin" valueType="num">
                                      <p:cBhvr additive="base">
                                        <p:cTn id="16" dur="500" fill="hold"/>
                                        <p:tgtEl>
                                          <p:spTgt spid="9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additive="base">
                                        <p:cTn id="19" dur="500" fill="hold"/>
                                        <p:tgtEl>
                                          <p:spTgt spid="98"/>
                                        </p:tgtEl>
                                        <p:attrNameLst>
                                          <p:attrName>ppt_x</p:attrName>
                                        </p:attrNameLst>
                                      </p:cBhvr>
                                      <p:tavLst>
                                        <p:tav tm="0">
                                          <p:val>
                                            <p:strVal val="#ppt_x"/>
                                          </p:val>
                                        </p:tav>
                                        <p:tav tm="100000">
                                          <p:val>
                                            <p:strVal val="#ppt_x"/>
                                          </p:val>
                                        </p:tav>
                                      </p:tavLst>
                                    </p:anim>
                                    <p:anim calcmode="lin" valueType="num">
                                      <p:cBhvr additive="base">
                                        <p:cTn id="20" dur="500" fill="hold"/>
                                        <p:tgtEl>
                                          <p:spTgt spid="9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9"/>
                                        </p:tgtEl>
                                        <p:attrNameLst>
                                          <p:attrName>style.visibility</p:attrName>
                                        </p:attrNameLst>
                                      </p:cBhvr>
                                      <p:to>
                                        <p:strVal val="visible"/>
                                      </p:to>
                                    </p:set>
                                    <p:anim calcmode="lin" valueType="num">
                                      <p:cBhvr additive="base">
                                        <p:cTn id="23" dur="500" fill="hold"/>
                                        <p:tgtEl>
                                          <p:spTgt spid="99"/>
                                        </p:tgtEl>
                                        <p:attrNameLst>
                                          <p:attrName>ppt_x</p:attrName>
                                        </p:attrNameLst>
                                      </p:cBhvr>
                                      <p:tavLst>
                                        <p:tav tm="0">
                                          <p:val>
                                            <p:strVal val="#ppt_x"/>
                                          </p:val>
                                        </p:tav>
                                        <p:tav tm="100000">
                                          <p:val>
                                            <p:strVal val="#ppt_x"/>
                                          </p:val>
                                        </p:tav>
                                      </p:tavLst>
                                    </p:anim>
                                    <p:anim calcmode="lin" valueType="num">
                                      <p:cBhvr additive="base">
                                        <p:cTn id="24" dur="500" fill="hold"/>
                                        <p:tgtEl>
                                          <p:spTgt spid="9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0"/>
                                        </p:tgtEl>
                                        <p:attrNameLst>
                                          <p:attrName>style.visibility</p:attrName>
                                        </p:attrNameLst>
                                      </p:cBhvr>
                                      <p:to>
                                        <p:strVal val="visible"/>
                                      </p:to>
                                    </p:set>
                                    <p:anim calcmode="lin" valueType="num">
                                      <p:cBhvr additive="base">
                                        <p:cTn id="27" dur="500" fill="hold"/>
                                        <p:tgtEl>
                                          <p:spTgt spid="100"/>
                                        </p:tgtEl>
                                        <p:attrNameLst>
                                          <p:attrName>ppt_x</p:attrName>
                                        </p:attrNameLst>
                                      </p:cBhvr>
                                      <p:tavLst>
                                        <p:tav tm="0">
                                          <p:val>
                                            <p:strVal val="#ppt_x"/>
                                          </p:val>
                                        </p:tav>
                                        <p:tav tm="100000">
                                          <p:val>
                                            <p:strVal val="#ppt_x"/>
                                          </p:val>
                                        </p:tav>
                                      </p:tavLst>
                                    </p:anim>
                                    <p:anim calcmode="lin" valueType="num">
                                      <p:cBhvr additive="base">
                                        <p:cTn id="28" dur="500" fill="hold"/>
                                        <p:tgtEl>
                                          <p:spTgt spid="10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1"/>
                                        </p:tgtEl>
                                        <p:attrNameLst>
                                          <p:attrName>style.visibility</p:attrName>
                                        </p:attrNameLst>
                                      </p:cBhvr>
                                      <p:to>
                                        <p:strVal val="visible"/>
                                      </p:to>
                                    </p:set>
                                    <p:anim calcmode="lin" valueType="num">
                                      <p:cBhvr additive="base">
                                        <p:cTn id="31" dur="500" fill="hold"/>
                                        <p:tgtEl>
                                          <p:spTgt spid="101"/>
                                        </p:tgtEl>
                                        <p:attrNameLst>
                                          <p:attrName>ppt_x</p:attrName>
                                        </p:attrNameLst>
                                      </p:cBhvr>
                                      <p:tavLst>
                                        <p:tav tm="0">
                                          <p:val>
                                            <p:strVal val="#ppt_x"/>
                                          </p:val>
                                        </p:tav>
                                        <p:tav tm="100000">
                                          <p:val>
                                            <p:strVal val="#ppt_x"/>
                                          </p:val>
                                        </p:tav>
                                      </p:tavLst>
                                    </p:anim>
                                    <p:anim calcmode="lin" valueType="num">
                                      <p:cBhvr additive="base">
                                        <p:cTn id="32" dur="500" fill="hold"/>
                                        <p:tgtEl>
                                          <p:spTgt spid="10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2"/>
                                        </p:tgtEl>
                                        <p:attrNameLst>
                                          <p:attrName>style.visibility</p:attrName>
                                        </p:attrNameLst>
                                      </p:cBhvr>
                                      <p:to>
                                        <p:strVal val="visible"/>
                                      </p:to>
                                    </p:set>
                                    <p:anim calcmode="lin" valueType="num">
                                      <p:cBhvr additive="base">
                                        <p:cTn id="35" dur="500" fill="hold"/>
                                        <p:tgtEl>
                                          <p:spTgt spid="102"/>
                                        </p:tgtEl>
                                        <p:attrNameLst>
                                          <p:attrName>ppt_x</p:attrName>
                                        </p:attrNameLst>
                                      </p:cBhvr>
                                      <p:tavLst>
                                        <p:tav tm="0">
                                          <p:val>
                                            <p:strVal val="#ppt_x"/>
                                          </p:val>
                                        </p:tav>
                                        <p:tav tm="100000">
                                          <p:val>
                                            <p:strVal val="#ppt_x"/>
                                          </p:val>
                                        </p:tav>
                                      </p:tavLst>
                                    </p:anim>
                                    <p:anim calcmode="lin" valueType="num">
                                      <p:cBhvr additive="base">
                                        <p:cTn id="36" dur="500" fill="hold"/>
                                        <p:tgtEl>
                                          <p:spTgt spid="10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3"/>
                                        </p:tgtEl>
                                        <p:attrNameLst>
                                          <p:attrName>style.visibility</p:attrName>
                                        </p:attrNameLst>
                                      </p:cBhvr>
                                      <p:to>
                                        <p:strVal val="visible"/>
                                      </p:to>
                                    </p:set>
                                    <p:anim calcmode="lin" valueType="num">
                                      <p:cBhvr additive="base">
                                        <p:cTn id="39" dur="500" fill="hold"/>
                                        <p:tgtEl>
                                          <p:spTgt spid="103"/>
                                        </p:tgtEl>
                                        <p:attrNameLst>
                                          <p:attrName>ppt_x</p:attrName>
                                        </p:attrNameLst>
                                      </p:cBhvr>
                                      <p:tavLst>
                                        <p:tav tm="0">
                                          <p:val>
                                            <p:strVal val="#ppt_x"/>
                                          </p:val>
                                        </p:tav>
                                        <p:tav tm="100000">
                                          <p:val>
                                            <p:strVal val="#ppt_x"/>
                                          </p:val>
                                        </p:tav>
                                      </p:tavLst>
                                    </p:anim>
                                    <p:anim calcmode="lin" valueType="num">
                                      <p:cBhvr additive="base">
                                        <p:cTn id="40" dur="500" fill="hold"/>
                                        <p:tgtEl>
                                          <p:spTgt spid="10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additive="base">
                                        <p:cTn id="43" dur="500" fill="hold"/>
                                        <p:tgtEl>
                                          <p:spTgt spid="104"/>
                                        </p:tgtEl>
                                        <p:attrNameLst>
                                          <p:attrName>ppt_x</p:attrName>
                                        </p:attrNameLst>
                                      </p:cBhvr>
                                      <p:tavLst>
                                        <p:tav tm="0">
                                          <p:val>
                                            <p:strVal val="#ppt_x"/>
                                          </p:val>
                                        </p:tav>
                                        <p:tav tm="100000">
                                          <p:val>
                                            <p:strVal val="#ppt_x"/>
                                          </p:val>
                                        </p:tav>
                                      </p:tavLst>
                                    </p:anim>
                                    <p:anim calcmode="lin" valueType="num">
                                      <p:cBhvr additive="base">
                                        <p:cTn id="44" dur="500" fill="hold"/>
                                        <p:tgtEl>
                                          <p:spTgt spid="10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5"/>
                                        </p:tgtEl>
                                        <p:attrNameLst>
                                          <p:attrName>style.visibility</p:attrName>
                                        </p:attrNameLst>
                                      </p:cBhvr>
                                      <p:to>
                                        <p:strVal val="visible"/>
                                      </p:to>
                                    </p:set>
                                    <p:anim calcmode="lin" valueType="num">
                                      <p:cBhvr additive="base">
                                        <p:cTn id="47" dur="500" fill="hold"/>
                                        <p:tgtEl>
                                          <p:spTgt spid="105"/>
                                        </p:tgtEl>
                                        <p:attrNameLst>
                                          <p:attrName>ppt_x</p:attrName>
                                        </p:attrNameLst>
                                      </p:cBhvr>
                                      <p:tavLst>
                                        <p:tav tm="0">
                                          <p:val>
                                            <p:strVal val="#ppt_x"/>
                                          </p:val>
                                        </p:tav>
                                        <p:tav tm="100000">
                                          <p:val>
                                            <p:strVal val="#ppt_x"/>
                                          </p:val>
                                        </p:tav>
                                      </p:tavLst>
                                    </p:anim>
                                    <p:anim calcmode="lin" valueType="num">
                                      <p:cBhvr additive="base">
                                        <p:cTn id="48" dur="500" fill="hold"/>
                                        <p:tgtEl>
                                          <p:spTgt spid="10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06"/>
                                        </p:tgtEl>
                                        <p:attrNameLst>
                                          <p:attrName>style.visibility</p:attrName>
                                        </p:attrNameLst>
                                      </p:cBhvr>
                                      <p:to>
                                        <p:strVal val="visible"/>
                                      </p:to>
                                    </p:set>
                                    <p:anim calcmode="lin" valueType="num">
                                      <p:cBhvr additive="base">
                                        <p:cTn id="51" dur="500" fill="hold"/>
                                        <p:tgtEl>
                                          <p:spTgt spid="106"/>
                                        </p:tgtEl>
                                        <p:attrNameLst>
                                          <p:attrName>ppt_x</p:attrName>
                                        </p:attrNameLst>
                                      </p:cBhvr>
                                      <p:tavLst>
                                        <p:tav tm="0">
                                          <p:val>
                                            <p:strVal val="#ppt_x"/>
                                          </p:val>
                                        </p:tav>
                                        <p:tav tm="100000">
                                          <p:val>
                                            <p:strVal val="#ppt_x"/>
                                          </p:val>
                                        </p:tav>
                                      </p:tavLst>
                                    </p:anim>
                                    <p:anim calcmode="lin" valueType="num">
                                      <p:cBhvr additive="base">
                                        <p:cTn id="52"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P spid="91" grpId="0" animBg="1"/>
      <p:bldP spid="98" grpId="0"/>
      <p:bldP spid="99" grpId="0"/>
      <p:bldP spid="100" grpId="0"/>
      <p:bldP spid="101" grpId="0"/>
      <p:bldP spid="102" grpId="0"/>
      <p:bldP spid="103" grpId="0"/>
      <p:bldP spid="104" grpId="0"/>
      <p:bldP spid="105" grpId="0"/>
      <p:bldP spid="10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A57BA38-77E3-4F58-AC81-287060B1C7AB}"/>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pic>
        <p:nvPicPr>
          <p:cNvPr id="4" name="Imagen 3">
            <a:extLst>
              <a:ext uri="{FF2B5EF4-FFF2-40B4-BE49-F238E27FC236}">
                <a16:creationId xmlns:a16="http://schemas.microsoft.com/office/drawing/2014/main" id="{C3736897-E8E2-4C7E-AFCD-E5045B02136E}"/>
              </a:ext>
            </a:extLst>
          </p:cNvPr>
          <p:cNvPicPr>
            <a:picLocks noChangeAspect="1"/>
          </p:cNvPicPr>
          <p:nvPr/>
        </p:nvPicPr>
        <p:blipFill>
          <a:blip r:embed="rId3"/>
          <a:stretch>
            <a:fillRect/>
          </a:stretch>
        </p:blipFill>
        <p:spPr>
          <a:xfrm>
            <a:off x="449796" y="1150405"/>
            <a:ext cx="8244408" cy="38172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Gráfico 13" descr="Lupa con relleno sólido">
            <a:extLst>
              <a:ext uri="{FF2B5EF4-FFF2-40B4-BE49-F238E27FC236}">
                <a16:creationId xmlns:a16="http://schemas.microsoft.com/office/drawing/2014/main" id="{F373A644-76FF-4D4C-89FD-7F7451E86A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07704" y="1668363"/>
            <a:ext cx="1099079" cy="1099079"/>
          </a:xfrm>
          <a:prstGeom prst="rect">
            <a:avLst/>
          </a:prstGeom>
        </p:spPr>
      </p:pic>
      <p:pic>
        <p:nvPicPr>
          <p:cNvPr id="8" name="Gráfico 7" descr="Anclar con relleno sólido">
            <a:extLst>
              <a:ext uri="{FF2B5EF4-FFF2-40B4-BE49-F238E27FC236}">
                <a16:creationId xmlns:a16="http://schemas.microsoft.com/office/drawing/2014/main" id="{64C2A025-7F77-4CD2-9B04-0C9D037CA2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2256587" y="1980175"/>
            <a:ext cx="237728" cy="237728"/>
          </a:xfrm>
          <a:prstGeom prst="rect">
            <a:avLst/>
          </a:prstGeom>
        </p:spPr>
      </p:pic>
      <p:sp>
        <p:nvSpPr>
          <p:cNvPr id="5" name="Marcador de texto 5">
            <a:extLst>
              <a:ext uri="{FF2B5EF4-FFF2-40B4-BE49-F238E27FC236}">
                <a16:creationId xmlns:a16="http://schemas.microsoft.com/office/drawing/2014/main" id="{F30443F4-C0D2-E8AD-37C3-EE355E3D2249}"/>
              </a:ext>
            </a:extLst>
          </p:cNvPr>
          <p:cNvSpPr>
            <a:spLocks noGrp="1"/>
          </p:cNvSpPr>
          <p:nvPr>
            <p:ph type="body" sz="quarter" idx="57"/>
          </p:nvPr>
        </p:nvSpPr>
        <p:spPr>
          <a:xfrm>
            <a:off x="170700" y="735148"/>
            <a:ext cx="8807356" cy="288553"/>
          </a:xfrm>
        </p:spPr>
        <p:txBody>
          <a:bodyPr/>
          <a:lstStyle/>
          <a:p>
            <a:r>
              <a:rPr lang="es-AR" dirty="0"/>
              <a:t>CONTEXTO</a:t>
            </a:r>
          </a:p>
        </p:txBody>
      </p:sp>
      <p:pic>
        <p:nvPicPr>
          <p:cNvPr id="9" name="Imagen 8">
            <a:extLst>
              <a:ext uri="{FF2B5EF4-FFF2-40B4-BE49-F238E27FC236}">
                <a16:creationId xmlns:a16="http://schemas.microsoft.com/office/drawing/2014/main" id="{519AA958-BC4B-BCB6-C562-1682DC894DB0}"/>
              </a:ext>
            </a:extLst>
          </p:cNvPr>
          <p:cNvPicPr>
            <a:picLocks noChangeAspect="1"/>
          </p:cNvPicPr>
          <p:nvPr/>
        </p:nvPicPr>
        <p:blipFill>
          <a:blip r:embed="rId8"/>
          <a:stretch>
            <a:fillRect/>
          </a:stretch>
        </p:blipFill>
        <p:spPr>
          <a:xfrm>
            <a:off x="0" y="-20538"/>
            <a:ext cx="9144000" cy="630211"/>
          </a:xfrm>
          <a:prstGeom prst="rect">
            <a:avLst/>
          </a:prstGeom>
        </p:spPr>
      </p:pic>
      <p:grpSp>
        <p:nvGrpSpPr>
          <p:cNvPr id="12" name="169 Grupo">
            <a:extLst>
              <a:ext uri="{FF2B5EF4-FFF2-40B4-BE49-F238E27FC236}">
                <a16:creationId xmlns:a16="http://schemas.microsoft.com/office/drawing/2014/main" id="{6EA6AA2D-E331-0258-2F16-93B62CD98515}"/>
              </a:ext>
            </a:extLst>
          </p:cNvPr>
          <p:cNvGrpSpPr/>
          <p:nvPr/>
        </p:nvGrpSpPr>
        <p:grpSpPr>
          <a:xfrm>
            <a:off x="8340227" y="4885206"/>
            <a:ext cx="647958" cy="163750"/>
            <a:chOff x="363008" y="2848018"/>
            <a:chExt cx="958467" cy="237166"/>
          </a:xfrm>
          <a:solidFill>
            <a:srgbClr val="0451E4"/>
          </a:solidFill>
        </p:grpSpPr>
        <p:sp>
          <p:nvSpPr>
            <p:cNvPr id="13" name="Freeform 12">
              <a:extLst>
                <a:ext uri="{FF2B5EF4-FFF2-40B4-BE49-F238E27FC236}">
                  <a16:creationId xmlns:a16="http://schemas.microsoft.com/office/drawing/2014/main" id="{55722BA9-3B53-81C5-F39C-4E9775FBDD47}"/>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5" name="Freeform 14">
              <a:extLst>
                <a:ext uri="{FF2B5EF4-FFF2-40B4-BE49-F238E27FC236}">
                  <a16:creationId xmlns:a16="http://schemas.microsoft.com/office/drawing/2014/main" id="{537F7CE0-7FC6-9ABB-610D-34459983F63C}"/>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6" name="Freeform 17">
              <a:extLst>
                <a:ext uri="{FF2B5EF4-FFF2-40B4-BE49-F238E27FC236}">
                  <a16:creationId xmlns:a16="http://schemas.microsoft.com/office/drawing/2014/main" id="{6EFD801E-D9B2-EFF7-29CA-922B0346D257}"/>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spTree>
    <p:extLst>
      <p:ext uri="{BB962C8B-B14F-4D97-AF65-F5344CB8AC3E}">
        <p14:creationId xmlns:p14="http://schemas.microsoft.com/office/powerpoint/2010/main" val="1542253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112 Marcador de texto"/>
          <p:cNvSpPr>
            <a:spLocks noGrp="1"/>
          </p:cNvSpPr>
          <p:nvPr>
            <p:ph type="body" sz="quarter" idx="56"/>
          </p:nvPr>
        </p:nvSpPr>
        <p:spPr/>
        <p:txBody>
          <a:bodyPr/>
          <a:lstStyle/>
          <a:p>
            <a:r>
              <a:rPr lang="es-ES" dirty="0"/>
              <a:t>ÍNDICE DE CONTENIDOS</a:t>
            </a:r>
          </a:p>
        </p:txBody>
      </p:sp>
      <p:sp>
        <p:nvSpPr>
          <p:cNvPr id="66" name="Text Placeholder 25">
            <a:extLst>
              <a:ext uri="{FF2B5EF4-FFF2-40B4-BE49-F238E27FC236}">
                <a16:creationId xmlns:a16="http://schemas.microsoft.com/office/drawing/2014/main" id="{131A9E75-75FB-4A07-8CC8-F77CBAAC9C5C}"/>
              </a:ext>
            </a:extLst>
          </p:cNvPr>
          <p:cNvSpPr>
            <a:spLocks noGrp="1"/>
          </p:cNvSpPr>
          <p:nvPr>
            <p:ph type="body" sz="quarter" idx="36"/>
          </p:nvPr>
        </p:nvSpPr>
        <p:spPr>
          <a:xfrm>
            <a:off x="827584" y="2924016"/>
            <a:ext cx="3621916" cy="303421"/>
          </a:xfrm>
        </p:spPr>
        <p:txBody>
          <a:bodyPr/>
          <a:lstStyle/>
          <a:p>
            <a:r>
              <a:rPr lang="es-AR" b="1" dirty="0"/>
              <a:t>PRESENTACIÓN</a:t>
            </a:r>
            <a:endParaRPr lang="x-none" b="1" dirty="0"/>
          </a:p>
        </p:txBody>
      </p:sp>
      <p:sp>
        <p:nvSpPr>
          <p:cNvPr id="67" name="10 Marcador de texto">
            <a:extLst>
              <a:ext uri="{FF2B5EF4-FFF2-40B4-BE49-F238E27FC236}">
                <a16:creationId xmlns:a16="http://schemas.microsoft.com/office/drawing/2014/main" id="{4A98DE60-56A1-4526-A6D0-1D6614C20D4F}"/>
              </a:ext>
            </a:extLst>
          </p:cNvPr>
          <p:cNvSpPr>
            <a:spLocks noGrp="1"/>
          </p:cNvSpPr>
          <p:nvPr>
            <p:ph type="body" sz="quarter" idx="57"/>
          </p:nvPr>
        </p:nvSpPr>
        <p:spPr>
          <a:xfrm>
            <a:off x="446252" y="3302730"/>
            <a:ext cx="384047" cy="307777"/>
          </a:xfrm>
        </p:spPr>
        <p:txBody>
          <a:bodyPr/>
          <a:lstStyle/>
          <a:p>
            <a:r>
              <a:rPr lang="es-ES" dirty="0"/>
              <a:t>02</a:t>
            </a:r>
          </a:p>
        </p:txBody>
      </p:sp>
      <p:sp>
        <p:nvSpPr>
          <p:cNvPr id="68" name="11 Marcador de texto">
            <a:extLst>
              <a:ext uri="{FF2B5EF4-FFF2-40B4-BE49-F238E27FC236}">
                <a16:creationId xmlns:a16="http://schemas.microsoft.com/office/drawing/2014/main" id="{9029FAF0-C802-4253-B2C9-D594550C17A5}"/>
              </a:ext>
            </a:extLst>
          </p:cNvPr>
          <p:cNvSpPr>
            <a:spLocks noGrp="1"/>
          </p:cNvSpPr>
          <p:nvPr>
            <p:ph type="body" sz="quarter" idx="58"/>
          </p:nvPr>
        </p:nvSpPr>
        <p:spPr>
          <a:xfrm>
            <a:off x="827584" y="3302729"/>
            <a:ext cx="3621916" cy="303421"/>
          </a:xfrm>
        </p:spPr>
        <p:txBody>
          <a:bodyPr/>
          <a:lstStyle/>
          <a:p>
            <a:r>
              <a:rPr lang="es-AR" b="1" dirty="0"/>
              <a:t>CONTEXTO</a:t>
            </a:r>
            <a:endParaRPr lang="x-none" b="1" dirty="0"/>
          </a:p>
        </p:txBody>
      </p:sp>
      <p:sp>
        <p:nvSpPr>
          <p:cNvPr id="69" name="12 Marcador de texto">
            <a:extLst>
              <a:ext uri="{FF2B5EF4-FFF2-40B4-BE49-F238E27FC236}">
                <a16:creationId xmlns:a16="http://schemas.microsoft.com/office/drawing/2014/main" id="{D038D53D-CC20-4809-9A68-6C4EB7171F05}"/>
              </a:ext>
            </a:extLst>
          </p:cNvPr>
          <p:cNvSpPr>
            <a:spLocks noGrp="1"/>
          </p:cNvSpPr>
          <p:nvPr>
            <p:ph type="body" sz="quarter" idx="59"/>
          </p:nvPr>
        </p:nvSpPr>
        <p:spPr>
          <a:xfrm>
            <a:off x="446252" y="3670390"/>
            <a:ext cx="384047" cy="307777"/>
          </a:xfrm>
        </p:spPr>
        <p:txBody>
          <a:bodyPr/>
          <a:lstStyle/>
          <a:p>
            <a:r>
              <a:rPr lang="es-ES" dirty="0"/>
              <a:t>03</a:t>
            </a:r>
          </a:p>
        </p:txBody>
      </p:sp>
      <p:sp>
        <p:nvSpPr>
          <p:cNvPr id="70" name="13 Marcador de texto">
            <a:extLst>
              <a:ext uri="{FF2B5EF4-FFF2-40B4-BE49-F238E27FC236}">
                <a16:creationId xmlns:a16="http://schemas.microsoft.com/office/drawing/2014/main" id="{C5C4CA02-0C8C-41A6-A3AE-C9072FFAC548}"/>
              </a:ext>
            </a:extLst>
          </p:cNvPr>
          <p:cNvSpPr>
            <a:spLocks noGrp="1"/>
          </p:cNvSpPr>
          <p:nvPr>
            <p:ph type="body" sz="quarter" idx="60"/>
          </p:nvPr>
        </p:nvSpPr>
        <p:spPr>
          <a:xfrm>
            <a:off x="827584" y="3670389"/>
            <a:ext cx="3621916" cy="303421"/>
          </a:xfrm>
        </p:spPr>
        <p:txBody>
          <a:bodyPr/>
          <a:lstStyle/>
          <a:p>
            <a:r>
              <a:rPr lang="es-AR" b="1" dirty="0"/>
              <a:t>INTRODUCCIÓN</a:t>
            </a:r>
            <a:endParaRPr lang="x-none" b="1" dirty="0"/>
          </a:p>
        </p:txBody>
      </p:sp>
      <p:sp>
        <p:nvSpPr>
          <p:cNvPr id="71" name="14 Marcador de texto">
            <a:extLst>
              <a:ext uri="{FF2B5EF4-FFF2-40B4-BE49-F238E27FC236}">
                <a16:creationId xmlns:a16="http://schemas.microsoft.com/office/drawing/2014/main" id="{9A8260F2-5F2D-4E94-980B-B131B6B53B96}"/>
              </a:ext>
            </a:extLst>
          </p:cNvPr>
          <p:cNvSpPr>
            <a:spLocks noGrp="1"/>
          </p:cNvSpPr>
          <p:nvPr>
            <p:ph type="body" sz="quarter" idx="61"/>
          </p:nvPr>
        </p:nvSpPr>
        <p:spPr>
          <a:xfrm>
            <a:off x="446252" y="4049103"/>
            <a:ext cx="384047" cy="307777"/>
          </a:xfrm>
        </p:spPr>
        <p:txBody>
          <a:bodyPr/>
          <a:lstStyle/>
          <a:p>
            <a:r>
              <a:rPr lang="es-ES" dirty="0"/>
              <a:t>04</a:t>
            </a:r>
          </a:p>
        </p:txBody>
      </p:sp>
      <p:sp>
        <p:nvSpPr>
          <p:cNvPr id="72" name="15 Marcador de texto">
            <a:extLst>
              <a:ext uri="{FF2B5EF4-FFF2-40B4-BE49-F238E27FC236}">
                <a16:creationId xmlns:a16="http://schemas.microsoft.com/office/drawing/2014/main" id="{FF460BE1-3E0E-4B8B-B2FE-CE0D745B4881}"/>
              </a:ext>
            </a:extLst>
          </p:cNvPr>
          <p:cNvSpPr>
            <a:spLocks noGrp="1"/>
          </p:cNvSpPr>
          <p:nvPr>
            <p:ph type="body" sz="quarter" idx="62"/>
          </p:nvPr>
        </p:nvSpPr>
        <p:spPr>
          <a:xfrm>
            <a:off x="827584" y="4049102"/>
            <a:ext cx="3621916" cy="303421"/>
          </a:xfrm>
        </p:spPr>
        <p:txBody>
          <a:bodyPr/>
          <a:lstStyle/>
          <a:p>
            <a:r>
              <a:rPr lang="es-ES" b="1" dirty="0"/>
              <a:t>PRINCIPIO DE FUNCIONAMIENTO</a:t>
            </a:r>
          </a:p>
        </p:txBody>
      </p:sp>
      <p:sp>
        <p:nvSpPr>
          <p:cNvPr id="73" name="16 Marcador de texto">
            <a:extLst>
              <a:ext uri="{FF2B5EF4-FFF2-40B4-BE49-F238E27FC236}">
                <a16:creationId xmlns:a16="http://schemas.microsoft.com/office/drawing/2014/main" id="{C2D76486-0C61-4246-B764-B9BCB09622C0}"/>
              </a:ext>
            </a:extLst>
          </p:cNvPr>
          <p:cNvSpPr>
            <a:spLocks noGrp="1"/>
          </p:cNvSpPr>
          <p:nvPr>
            <p:ph type="body" sz="quarter" idx="63"/>
          </p:nvPr>
        </p:nvSpPr>
        <p:spPr>
          <a:xfrm>
            <a:off x="446252" y="4428570"/>
            <a:ext cx="384047" cy="307777"/>
          </a:xfrm>
        </p:spPr>
        <p:txBody>
          <a:bodyPr/>
          <a:lstStyle/>
          <a:p>
            <a:r>
              <a:rPr lang="es-ES" dirty="0"/>
              <a:t>05</a:t>
            </a:r>
          </a:p>
        </p:txBody>
      </p:sp>
      <p:sp>
        <p:nvSpPr>
          <p:cNvPr id="74" name="17 Marcador de texto">
            <a:extLst>
              <a:ext uri="{FF2B5EF4-FFF2-40B4-BE49-F238E27FC236}">
                <a16:creationId xmlns:a16="http://schemas.microsoft.com/office/drawing/2014/main" id="{B7E33C49-97DB-4C45-B6C3-2C0F330402A6}"/>
              </a:ext>
            </a:extLst>
          </p:cNvPr>
          <p:cNvSpPr>
            <a:spLocks noGrp="1"/>
          </p:cNvSpPr>
          <p:nvPr>
            <p:ph type="body" sz="quarter" idx="64"/>
          </p:nvPr>
        </p:nvSpPr>
        <p:spPr>
          <a:xfrm>
            <a:off x="827584" y="4428569"/>
            <a:ext cx="3621916" cy="303421"/>
          </a:xfrm>
        </p:spPr>
        <p:txBody>
          <a:bodyPr/>
          <a:lstStyle/>
          <a:p>
            <a:r>
              <a:rPr lang="es-ES" b="1" dirty="0"/>
              <a:t>PROTOCOLO DE PRUEBA</a:t>
            </a:r>
          </a:p>
        </p:txBody>
      </p:sp>
      <p:sp>
        <p:nvSpPr>
          <p:cNvPr id="75" name="18 Marcador de texto">
            <a:extLst>
              <a:ext uri="{FF2B5EF4-FFF2-40B4-BE49-F238E27FC236}">
                <a16:creationId xmlns:a16="http://schemas.microsoft.com/office/drawing/2014/main" id="{7B787703-30F7-4655-BC62-BCE9E370DAFE}"/>
              </a:ext>
            </a:extLst>
          </p:cNvPr>
          <p:cNvSpPr>
            <a:spLocks noGrp="1"/>
          </p:cNvSpPr>
          <p:nvPr>
            <p:ph type="body" sz="quarter" idx="65"/>
          </p:nvPr>
        </p:nvSpPr>
        <p:spPr>
          <a:xfrm>
            <a:off x="4737532" y="2924017"/>
            <a:ext cx="384047" cy="307777"/>
          </a:xfrm>
        </p:spPr>
        <p:txBody>
          <a:bodyPr/>
          <a:lstStyle/>
          <a:p>
            <a:r>
              <a:rPr lang="es-ES" dirty="0"/>
              <a:t>06</a:t>
            </a:r>
          </a:p>
        </p:txBody>
      </p:sp>
      <p:sp>
        <p:nvSpPr>
          <p:cNvPr id="76" name="19 Marcador de texto">
            <a:extLst>
              <a:ext uri="{FF2B5EF4-FFF2-40B4-BE49-F238E27FC236}">
                <a16:creationId xmlns:a16="http://schemas.microsoft.com/office/drawing/2014/main" id="{5C088BAC-1172-49E5-A80D-AAB855F0AE60}"/>
              </a:ext>
            </a:extLst>
          </p:cNvPr>
          <p:cNvSpPr>
            <a:spLocks noGrp="1"/>
          </p:cNvSpPr>
          <p:nvPr>
            <p:ph type="body" sz="quarter" idx="66"/>
          </p:nvPr>
        </p:nvSpPr>
        <p:spPr>
          <a:xfrm>
            <a:off x="5118864" y="2924016"/>
            <a:ext cx="3621916" cy="303421"/>
          </a:xfrm>
        </p:spPr>
        <p:txBody>
          <a:bodyPr/>
          <a:lstStyle/>
          <a:p>
            <a:r>
              <a:rPr lang="es-ES" b="1" dirty="0"/>
              <a:t>VISUALIZACIÓN</a:t>
            </a:r>
          </a:p>
        </p:txBody>
      </p:sp>
      <p:sp>
        <p:nvSpPr>
          <p:cNvPr id="77" name="21 Marcador de texto">
            <a:extLst>
              <a:ext uri="{FF2B5EF4-FFF2-40B4-BE49-F238E27FC236}">
                <a16:creationId xmlns:a16="http://schemas.microsoft.com/office/drawing/2014/main" id="{A2DDB18E-6284-4F7A-B765-2DABDAC11E1F}"/>
              </a:ext>
            </a:extLst>
          </p:cNvPr>
          <p:cNvSpPr>
            <a:spLocks noGrp="1"/>
          </p:cNvSpPr>
          <p:nvPr>
            <p:ph type="body" sz="quarter" idx="67"/>
          </p:nvPr>
        </p:nvSpPr>
        <p:spPr>
          <a:xfrm>
            <a:off x="4737532" y="3302730"/>
            <a:ext cx="384047" cy="307777"/>
          </a:xfrm>
        </p:spPr>
        <p:txBody>
          <a:bodyPr/>
          <a:lstStyle/>
          <a:p>
            <a:r>
              <a:rPr lang="es-ES" dirty="0"/>
              <a:t>07</a:t>
            </a:r>
          </a:p>
        </p:txBody>
      </p:sp>
      <p:sp>
        <p:nvSpPr>
          <p:cNvPr id="78" name="22 Marcador de texto">
            <a:extLst>
              <a:ext uri="{FF2B5EF4-FFF2-40B4-BE49-F238E27FC236}">
                <a16:creationId xmlns:a16="http://schemas.microsoft.com/office/drawing/2014/main" id="{7F905894-FD0F-45BE-B00C-64D929E9D1DF}"/>
              </a:ext>
            </a:extLst>
          </p:cNvPr>
          <p:cNvSpPr>
            <a:spLocks noGrp="1"/>
          </p:cNvSpPr>
          <p:nvPr>
            <p:ph type="body" sz="quarter" idx="68"/>
          </p:nvPr>
        </p:nvSpPr>
        <p:spPr>
          <a:xfrm>
            <a:off x="5118864" y="3302729"/>
            <a:ext cx="3621916" cy="303421"/>
          </a:xfrm>
        </p:spPr>
        <p:txBody>
          <a:bodyPr/>
          <a:lstStyle/>
          <a:p>
            <a:r>
              <a:rPr lang="es-ES" b="1" dirty="0"/>
              <a:t>HITOS Y RESULTADOS</a:t>
            </a:r>
          </a:p>
        </p:txBody>
      </p:sp>
      <p:sp>
        <p:nvSpPr>
          <p:cNvPr id="79" name="23 Marcador de texto">
            <a:extLst>
              <a:ext uri="{FF2B5EF4-FFF2-40B4-BE49-F238E27FC236}">
                <a16:creationId xmlns:a16="http://schemas.microsoft.com/office/drawing/2014/main" id="{4C2EDA6C-DD8A-4474-B79E-8280D8A34E8B}"/>
              </a:ext>
            </a:extLst>
          </p:cNvPr>
          <p:cNvSpPr>
            <a:spLocks noGrp="1"/>
          </p:cNvSpPr>
          <p:nvPr>
            <p:ph type="body" sz="quarter" idx="69"/>
          </p:nvPr>
        </p:nvSpPr>
        <p:spPr>
          <a:xfrm>
            <a:off x="4737532" y="3670390"/>
            <a:ext cx="384047" cy="307777"/>
          </a:xfrm>
        </p:spPr>
        <p:txBody>
          <a:bodyPr/>
          <a:lstStyle/>
          <a:p>
            <a:r>
              <a:rPr lang="es-ES" dirty="0"/>
              <a:t>08</a:t>
            </a:r>
          </a:p>
        </p:txBody>
      </p:sp>
      <p:sp>
        <p:nvSpPr>
          <p:cNvPr id="80" name="24 Marcador de texto">
            <a:extLst>
              <a:ext uri="{FF2B5EF4-FFF2-40B4-BE49-F238E27FC236}">
                <a16:creationId xmlns:a16="http://schemas.microsoft.com/office/drawing/2014/main" id="{9C39DC49-6272-4F16-9A00-9BA1D9F995B9}"/>
              </a:ext>
            </a:extLst>
          </p:cNvPr>
          <p:cNvSpPr>
            <a:spLocks noGrp="1"/>
          </p:cNvSpPr>
          <p:nvPr>
            <p:ph type="body" sz="quarter" idx="70"/>
          </p:nvPr>
        </p:nvSpPr>
        <p:spPr>
          <a:xfrm>
            <a:off x="5118864" y="3670389"/>
            <a:ext cx="3621916" cy="303421"/>
          </a:xfrm>
        </p:spPr>
        <p:txBody>
          <a:bodyPr/>
          <a:lstStyle/>
          <a:p>
            <a:r>
              <a:rPr lang="es-ES" b="1" dirty="0"/>
              <a:t>BENEFICIOS</a:t>
            </a:r>
          </a:p>
        </p:txBody>
      </p:sp>
      <p:sp>
        <p:nvSpPr>
          <p:cNvPr id="81" name="26 Marcador de texto">
            <a:extLst>
              <a:ext uri="{FF2B5EF4-FFF2-40B4-BE49-F238E27FC236}">
                <a16:creationId xmlns:a16="http://schemas.microsoft.com/office/drawing/2014/main" id="{022D2E8D-C4AC-4BAF-B191-ACF82B08F6D6}"/>
              </a:ext>
            </a:extLst>
          </p:cNvPr>
          <p:cNvSpPr>
            <a:spLocks noGrp="1"/>
          </p:cNvSpPr>
          <p:nvPr>
            <p:ph type="body" sz="quarter" idx="71"/>
          </p:nvPr>
        </p:nvSpPr>
        <p:spPr>
          <a:xfrm>
            <a:off x="4737532" y="4049103"/>
            <a:ext cx="384047" cy="307777"/>
          </a:xfrm>
        </p:spPr>
        <p:txBody>
          <a:bodyPr/>
          <a:lstStyle/>
          <a:p>
            <a:r>
              <a:rPr lang="es-ES" dirty="0"/>
              <a:t>09</a:t>
            </a:r>
          </a:p>
        </p:txBody>
      </p:sp>
      <p:sp>
        <p:nvSpPr>
          <p:cNvPr id="82" name="27 Marcador de texto">
            <a:extLst>
              <a:ext uri="{FF2B5EF4-FFF2-40B4-BE49-F238E27FC236}">
                <a16:creationId xmlns:a16="http://schemas.microsoft.com/office/drawing/2014/main" id="{62822C5C-2833-40EE-9FF8-FB6E9A95B08D}"/>
              </a:ext>
            </a:extLst>
          </p:cNvPr>
          <p:cNvSpPr>
            <a:spLocks noGrp="1"/>
          </p:cNvSpPr>
          <p:nvPr>
            <p:ph type="body" sz="quarter" idx="72"/>
          </p:nvPr>
        </p:nvSpPr>
        <p:spPr>
          <a:xfrm>
            <a:off x="5118864" y="4049102"/>
            <a:ext cx="3621916" cy="303421"/>
          </a:xfrm>
        </p:spPr>
        <p:txBody>
          <a:bodyPr/>
          <a:lstStyle/>
          <a:p>
            <a:r>
              <a:rPr lang="es-ES" b="1" dirty="0"/>
              <a:t>CONCLUSIONES</a:t>
            </a:r>
          </a:p>
        </p:txBody>
      </p:sp>
      <p:sp>
        <p:nvSpPr>
          <p:cNvPr id="2" name="Marcador de número de diapositiva 1">
            <a:extLst>
              <a:ext uri="{FF2B5EF4-FFF2-40B4-BE49-F238E27FC236}">
                <a16:creationId xmlns:a16="http://schemas.microsoft.com/office/drawing/2014/main" id="{E7851C94-2EAE-48A1-AB0C-5BE267FDF6A1}"/>
              </a:ext>
            </a:extLst>
          </p:cNvPr>
          <p:cNvSpPr>
            <a:spLocks noGrp="1"/>
          </p:cNvSpPr>
          <p:nvPr>
            <p:ph type="sldNum" sz="quarter" idx="4"/>
          </p:nvPr>
        </p:nvSpPr>
        <p:spPr>
          <a:prstGeom prst="rect">
            <a:avLst/>
          </a:prstGeom>
        </p:spPr>
        <p:txBody>
          <a:bodyPr/>
          <a:lstStyle/>
          <a:p>
            <a:fld id="{5482B5CA-E49D-6744-8292-DFBC6A05FD3C}" type="slidenum">
              <a:rPr lang="en-US" smtClean="0"/>
              <a:pPr/>
              <a:t>50</a:t>
            </a:fld>
            <a:endParaRPr lang="en-US" dirty="0"/>
          </a:p>
        </p:txBody>
      </p:sp>
      <p:sp>
        <p:nvSpPr>
          <p:cNvPr id="65" name="Text Placeholder 2">
            <a:extLst>
              <a:ext uri="{FF2B5EF4-FFF2-40B4-BE49-F238E27FC236}">
                <a16:creationId xmlns:a16="http://schemas.microsoft.com/office/drawing/2014/main" id="{92635EA4-4605-4998-8969-40E84541DE86}"/>
              </a:ext>
            </a:extLst>
          </p:cNvPr>
          <p:cNvSpPr>
            <a:spLocks noGrp="1"/>
          </p:cNvSpPr>
          <p:nvPr>
            <p:ph type="body" sz="quarter" idx="35"/>
          </p:nvPr>
        </p:nvSpPr>
        <p:spPr>
          <a:xfrm>
            <a:off x="446252" y="2924017"/>
            <a:ext cx="384047" cy="307777"/>
          </a:xfrm>
        </p:spPr>
        <p:txBody>
          <a:bodyPr/>
          <a:lstStyle/>
          <a:p>
            <a:r>
              <a:rPr lang="es-AR" dirty="0"/>
              <a:t>01</a:t>
            </a:r>
            <a:endParaRPr lang="x-none" dirty="0"/>
          </a:p>
        </p:txBody>
      </p:sp>
      <p:sp>
        <p:nvSpPr>
          <p:cNvPr id="83" name="26 Marcador de texto">
            <a:extLst>
              <a:ext uri="{FF2B5EF4-FFF2-40B4-BE49-F238E27FC236}">
                <a16:creationId xmlns:a16="http://schemas.microsoft.com/office/drawing/2014/main" id="{6440E37C-B54B-49C3-8697-5654CB9BACF8}"/>
              </a:ext>
            </a:extLst>
          </p:cNvPr>
          <p:cNvSpPr txBox="1">
            <a:spLocks/>
          </p:cNvSpPr>
          <p:nvPr/>
        </p:nvSpPr>
        <p:spPr>
          <a:xfrm>
            <a:off x="4737532" y="4428570"/>
            <a:ext cx="384047" cy="307777"/>
          </a:xfrm>
          <a:prstGeom prst="rect">
            <a:avLst/>
          </a:prstGeom>
          <a:solidFill>
            <a:srgbClr val="0451E4"/>
          </a:solidFill>
        </p:spPr>
        <p:txBody>
          <a:bodyPr wrap="square">
            <a:sp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400" b="1" kern="1200" baseline="0">
                <a:solidFill>
                  <a:schemeClr val="bg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t>10</a:t>
            </a:r>
          </a:p>
        </p:txBody>
      </p:sp>
      <p:sp>
        <p:nvSpPr>
          <p:cNvPr id="84" name="27 Marcador de texto">
            <a:extLst>
              <a:ext uri="{FF2B5EF4-FFF2-40B4-BE49-F238E27FC236}">
                <a16:creationId xmlns:a16="http://schemas.microsoft.com/office/drawing/2014/main" id="{BAE71690-8054-4D6D-988D-00EF02F8099D}"/>
              </a:ext>
            </a:extLst>
          </p:cNvPr>
          <p:cNvSpPr txBox="1">
            <a:spLocks/>
          </p:cNvSpPr>
          <p:nvPr/>
        </p:nvSpPr>
        <p:spPr>
          <a:xfrm>
            <a:off x="5118864" y="4428569"/>
            <a:ext cx="3621916" cy="303421"/>
          </a:xfrm>
          <a:prstGeom prst="rect">
            <a:avLst/>
          </a:prstGeom>
          <a:solidFill>
            <a:schemeClr val="bg1"/>
          </a:solidFill>
        </p:spPr>
        <p:txBody>
          <a:bodyPr wrap="square" anchor="ctr" anchorCtr="0">
            <a:no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100" b="0"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b="1" dirty="0"/>
              <a:t>PASOS A SEGUIR</a:t>
            </a:r>
          </a:p>
        </p:txBody>
      </p:sp>
      <p:sp>
        <p:nvSpPr>
          <p:cNvPr id="26" name="Rectángulo 25">
            <a:extLst>
              <a:ext uri="{FF2B5EF4-FFF2-40B4-BE49-F238E27FC236}">
                <a16:creationId xmlns:a16="http://schemas.microsoft.com/office/drawing/2014/main" id="{48A6CEEE-0E52-47D4-9DDE-D25DA18D888E}"/>
              </a:ext>
            </a:extLst>
          </p:cNvPr>
          <p:cNvSpPr/>
          <p:nvPr/>
        </p:nvSpPr>
        <p:spPr>
          <a:xfrm>
            <a:off x="7578803" y="4791668"/>
            <a:ext cx="1512168" cy="267494"/>
          </a:xfrm>
          <a:prstGeom prst="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highlight>
                <a:srgbClr val="C0C0C0"/>
              </a:highlight>
            </a:endParaRPr>
          </a:p>
        </p:txBody>
      </p:sp>
      <p:sp>
        <p:nvSpPr>
          <p:cNvPr id="3" name="112 Marcador de texto">
            <a:extLst>
              <a:ext uri="{FF2B5EF4-FFF2-40B4-BE49-F238E27FC236}">
                <a16:creationId xmlns:a16="http://schemas.microsoft.com/office/drawing/2014/main" id="{0B50EEC8-AC24-4E5B-455C-A824B28AC084}"/>
              </a:ext>
            </a:extLst>
          </p:cNvPr>
          <p:cNvSpPr txBox="1">
            <a:spLocks/>
          </p:cNvSpPr>
          <p:nvPr/>
        </p:nvSpPr>
        <p:spPr>
          <a:xfrm>
            <a:off x="395936" y="2470691"/>
            <a:ext cx="7913687" cy="261937"/>
          </a:xfrm>
          <a:prstGeom prst="rect">
            <a:avLst/>
          </a:prstGeom>
        </p:spPr>
        <p:txBody>
          <a:bodyPr lIns="0"/>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a:t>ÍNDICE DE CONTENIDOS</a:t>
            </a:r>
            <a:endParaRPr lang="es-ES" dirty="0"/>
          </a:p>
        </p:txBody>
      </p:sp>
      <p:pic>
        <p:nvPicPr>
          <p:cNvPr id="4" name="Imagen 3">
            <a:extLst>
              <a:ext uri="{FF2B5EF4-FFF2-40B4-BE49-F238E27FC236}">
                <a16:creationId xmlns:a16="http://schemas.microsoft.com/office/drawing/2014/main" id="{4B0329E4-8F2D-5C25-1CE0-007D1C6C5BD7}"/>
              </a:ext>
            </a:extLst>
          </p:cNvPr>
          <p:cNvPicPr>
            <a:picLocks noChangeAspect="1"/>
          </p:cNvPicPr>
          <p:nvPr/>
        </p:nvPicPr>
        <p:blipFill>
          <a:blip r:embed="rId3"/>
          <a:stretch>
            <a:fillRect/>
          </a:stretch>
        </p:blipFill>
        <p:spPr>
          <a:xfrm>
            <a:off x="0" y="0"/>
            <a:ext cx="9144000" cy="630211"/>
          </a:xfrm>
          <a:prstGeom prst="rect">
            <a:avLst/>
          </a:prstGeom>
        </p:spPr>
      </p:pic>
      <p:pic>
        <p:nvPicPr>
          <p:cNvPr id="5" name="4 Marcador de posición de imagen"/>
          <p:cNvPicPr>
            <a:picLocks noGrp="1" noChangeAspect="1"/>
          </p:cNvPicPr>
          <p:nvPr>
            <p:ph type="pic" sz="quarter" idx="34"/>
          </p:nvPr>
        </p:nvPicPr>
        <p:blipFill rotWithShape="1">
          <a:blip r:embed="rId4">
            <a:extLst>
              <a:ext uri="{28A0092B-C50C-407E-A947-70E740481C1C}">
                <a14:useLocalDpi xmlns:a14="http://schemas.microsoft.com/office/drawing/2010/main" val="0"/>
              </a:ext>
            </a:extLst>
          </a:blip>
          <a:srcRect t="55090" b="8612"/>
          <a:stretch/>
        </p:blipFill>
        <p:spPr>
          <a:xfrm>
            <a:off x="0" y="482445"/>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p:spPr>
      </p:pic>
      <p:grpSp>
        <p:nvGrpSpPr>
          <p:cNvPr id="6" name="169 Grupo">
            <a:extLst>
              <a:ext uri="{FF2B5EF4-FFF2-40B4-BE49-F238E27FC236}">
                <a16:creationId xmlns:a16="http://schemas.microsoft.com/office/drawing/2014/main" id="{035A8489-6C64-DC27-7A7F-2E324A8508B3}"/>
              </a:ext>
            </a:extLst>
          </p:cNvPr>
          <p:cNvGrpSpPr/>
          <p:nvPr/>
        </p:nvGrpSpPr>
        <p:grpSpPr>
          <a:xfrm>
            <a:off x="8340227" y="4885206"/>
            <a:ext cx="647958" cy="163750"/>
            <a:chOff x="363008" y="2848018"/>
            <a:chExt cx="958467" cy="237166"/>
          </a:xfrm>
          <a:solidFill>
            <a:srgbClr val="0451E4"/>
          </a:solidFill>
        </p:grpSpPr>
        <p:sp>
          <p:nvSpPr>
            <p:cNvPr id="7" name="Freeform 12">
              <a:extLst>
                <a:ext uri="{FF2B5EF4-FFF2-40B4-BE49-F238E27FC236}">
                  <a16:creationId xmlns:a16="http://schemas.microsoft.com/office/drawing/2014/main" id="{DD728009-51A1-BBEC-3E7B-35B8E230F39F}"/>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8" name="Freeform 14">
              <a:extLst>
                <a:ext uri="{FF2B5EF4-FFF2-40B4-BE49-F238E27FC236}">
                  <a16:creationId xmlns:a16="http://schemas.microsoft.com/office/drawing/2014/main" id="{0A189179-A287-86B8-D36F-D7CFC5E7254E}"/>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9" name="Freeform 17">
              <a:extLst>
                <a:ext uri="{FF2B5EF4-FFF2-40B4-BE49-F238E27FC236}">
                  <a16:creationId xmlns:a16="http://schemas.microsoft.com/office/drawing/2014/main" id="{05CA236C-F442-734C-943D-D4362C0A213F}"/>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spTree>
    <p:extLst>
      <p:ext uri="{BB962C8B-B14F-4D97-AF65-F5344CB8AC3E}">
        <p14:creationId xmlns:p14="http://schemas.microsoft.com/office/powerpoint/2010/main" val="1620134321"/>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51</a:t>
            </a:fld>
            <a:endParaRPr lang="en-US" dirty="0"/>
          </a:p>
        </p:txBody>
      </p:sp>
      <p:pic>
        <p:nvPicPr>
          <p:cNvPr id="7" name="Gráfico 6" descr="Diana con relleno sólido">
            <a:extLst>
              <a:ext uri="{FF2B5EF4-FFF2-40B4-BE49-F238E27FC236}">
                <a16:creationId xmlns:a16="http://schemas.microsoft.com/office/drawing/2014/main" id="{936F0CDC-65C3-4676-AE0E-0E3B3172A4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5031" y="2211710"/>
            <a:ext cx="914400" cy="914400"/>
          </a:xfrm>
          <a:prstGeom prst="rect">
            <a:avLst/>
          </a:prstGeom>
        </p:spPr>
      </p:pic>
      <p:sp>
        <p:nvSpPr>
          <p:cNvPr id="8" name="Rectángulo 7">
            <a:extLst>
              <a:ext uri="{FF2B5EF4-FFF2-40B4-BE49-F238E27FC236}">
                <a16:creationId xmlns:a16="http://schemas.microsoft.com/office/drawing/2014/main" id="{0E014144-6205-43A0-8219-6B39E931576E}"/>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aphicFrame>
        <p:nvGraphicFramePr>
          <p:cNvPr id="6" name="Diagrama 5">
            <a:extLst>
              <a:ext uri="{FF2B5EF4-FFF2-40B4-BE49-F238E27FC236}">
                <a16:creationId xmlns:a16="http://schemas.microsoft.com/office/drawing/2014/main" id="{F4781CBC-A6B2-45D7-AB79-903C1D0B45B1}"/>
              </a:ext>
            </a:extLst>
          </p:cNvPr>
          <p:cNvGraphicFramePr/>
          <p:nvPr>
            <p:extLst>
              <p:ext uri="{D42A27DB-BD31-4B8C-83A1-F6EECF244321}">
                <p14:modId xmlns:p14="http://schemas.microsoft.com/office/powerpoint/2010/main" val="2650090051"/>
              </p:ext>
            </p:extLst>
          </p:nvPr>
        </p:nvGraphicFramePr>
        <p:xfrm>
          <a:off x="1099758" y="699542"/>
          <a:ext cx="7913686" cy="4262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4" name="169 Grupo">
            <a:extLst>
              <a:ext uri="{FF2B5EF4-FFF2-40B4-BE49-F238E27FC236}">
                <a16:creationId xmlns:a16="http://schemas.microsoft.com/office/drawing/2014/main" id="{0A06EB09-19A4-6C9C-DBDD-26714D2B8037}"/>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228B64EB-E8C5-837E-3BE3-AE0DE444AD2A}"/>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0" name="Freeform 14">
              <a:extLst>
                <a:ext uri="{FF2B5EF4-FFF2-40B4-BE49-F238E27FC236}">
                  <a16:creationId xmlns:a16="http://schemas.microsoft.com/office/drawing/2014/main" id="{44BC14DD-41AE-8766-7524-13919114D171}"/>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1" name="Freeform 17">
              <a:extLst>
                <a:ext uri="{FF2B5EF4-FFF2-40B4-BE49-F238E27FC236}">
                  <a16:creationId xmlns:a16="http://schemas.microsoft.com/office/drawing/2014/main" id="{825A3642-812D-E451-42C7-C9F24E60A0C7}"/>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sp>
        <p:nvSpPr>
          <p:cNvPr id="12" name="Text Placeholder 25">
            <a:extLst>
              <a:ext uri="{FF2B5EF4-FFF2-40B4-BE49-F238E27FC236}">
                <a16:creationId xmlns:a16="http://schemas.microsoft.com/office/drawing/2014/main" id="{EE827436-96BB-29DE-C971-3E46B636F854}"/>
              </a:ext>
            </a:extLst>
          </p:cNvPr>
          <p:cNvSpPr txBox="1">
            <a:spLocks/>
          </p:cNvSpPr>
          <p:nvPr/>
        </p:nvSpPr>
        <p:spPr>
          <a:xfrm>
            <a:off x="157655" y="670928"/>
            <a:ext cx="1423788" cy="276999"/>
          </a:xfrm>
          <a:prstGeom prst="rect">
            <a:avLst/>
          </a:prstGeom>
          <a:solidFill>
            <a:schemeClr val="bg1"/>
          </a:solidFill>
        </p:spPr>
        <p:txBody>
          <a:bodyPr wrap="none" anchor="ctr" anchorCtr="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200" b="1" kern="1200">
                <a:solidFill>
                  <a:srgbClr val="0451E4"/>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dirty="0"/>
              <a:t>CONCLUSIONES</a:t>
            </a:r>
          </a:p>
        </p:txBody>
      </p:sp>
      <p:pic>
        <p:nvPicPr>
          <p:cNvPr id="15" name="Imagen 14">
            <a:extLst>
              <a:ext uri="{FF2B5EF4-FFF2-40B4-BE49-F238E27FC236}">
                <a16:creationId xmlns:a16="http://schemas.microsoft.com/office/drawing/2014/main" id="{D68BAE66-E40F-7283-F488-05DE3E10E39A}"/>
              </a:ext>
            </a:extLst>
          </p:cNvPr>
          <p:cNvPicPr>
            <a:picLocks noChangeAspect="1"/>
          </p:cNvPicPr>
          <p:nvPr/>
        </p:nvPicPr>
        <p:blipFill>
          <a:blip r:embed="rId10"/>
          <a:stretch>
            <a:fillRect/>
          </a:stretch>
        </p:blipFill>
        <p:spPr>
          <a:xfrm>
            <a:off x="0" y="-20538"/>
            <a:ext cx="9144000" cy="630211"/>
          </a:xfrm>
          <a:prstGeom prst="rect">
            <a:avLst/>
          </a:prstGeom>
        </p:spPr>
      </p:pic>
    </p:spTree>
    <p:extLst>
      <p:ext uri="{BB962C8B-B14F-4D97-AF65-F5344CB8AC3E}">
        <p14:creationId xmlns:p14="http://schemas.microsoft.com/office/powerpoint/2010/main" val="2764150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112 Marcador de texto"/>
          <p:cNvSpPr>
            <a:spLocks noGrp="1"/>
          </p:cNvSpPr>
          <p:nvPr>
            <p:ph type="body" sz="quarter" idx="56"/>
          </p:nvPr>
        </p:nvSpPr>
        <p:spPr/>
        <p:txBody>
          <a:bodyPr/>
          <a:lstStyle/>
          <a:p>
            <a:r>
              <a:rPr lang="es-ES" dirty="0"/>
              <a:t>ÍNDICE DE CONTENIDOS</a:t>
            </a:r>
          </a:p>
        </p:txBody>
      </p:sp>
      <p:sp>
        <p:nvSpPr>
          <p:cNvPr id="66" name="Text Placeholder 25">
            <a:extLst>
              <a:ext uri="{FF2B5EF4-FFF2-40B4-BE49-F238E27FC236}">
                <a16:creationId xmlns:a16="http://schemas.microsoft.com/office/drawing/2014/main" id="{131A9E75-75FB-4A07-8CC8-F77CBAAC9C5C}"/>
              </a:ext>
            </a:extLst>
          </p:cNvPr>
          <p:cNvSpPr>
            <a:spLocks noGrp="1"/>
          </p:cNvSpPr>
          <p:nvPr>
            <p:ph type="body" sz="quarter" idx="36"/>
          </p:nvPr>
        </p:nvSpPr>
        <p:spPr>
          <a:xfrm>
            <a:off x="827584" y="2924016"/>
            <a:ext cx="3621916" cy="303421"/>
          </a:xfrm>
        </p:spPr>
        <p:txBody>
          <a:bodyPr/>
          <a:lstStyle/>
          <a:p>
            <a:r>
              <a:rPr lang="es-AR" b="1" dirty="0"/>
              <a:t>PRESENTACIÓN</a:t>
            </a:r>
            <a:endParaRPr lang="x-none" b="1" dirty="0"/>
          </a:p>
        </p:txBody>
      </p:sp>
      <p:sp>
        <p:nvSpPr>
          <p:cNvPr id="67" name="10 Marcador de texto">
            <a:extLst>
              <a:ext uri="{FF2B5EF4-FFF2-40B4-BE49-F238E27FC236}">
                <a16:creationId xmlns:a16="http://schemas.microsoft.com/office/drawing/2014/main" id="{4A98DE60-56A1-4526-A6D0-1D6614C20D4F}"/>
              </a:ext>
            </a:extLst>
          </p:cNvPr>
          <p:cNvSpPr>
            <a:spLocks noGrp="1"/>
          </p:cNvSpPr>
          <p:nvPr>
            <p:ph type="body" sz="quarter" idx="57"/>
          </p:nvPr>
        </p:nvSpPr>
        <p:spPr>
          <a:xfrm>
            <a:off x="446252" y="3302730"/>
            <a:ext cx="384047" cy="307777"/>
          </a:xfrm>
        </p:spPr>
        <p:txBody>
          <a:bodyPr/>
          <a:lstStyle/>
          <a:p>
            <a:r>
              <a:rPr lang="es-ES" dirty="0"/>
              <a:t>02</a:t>
            </a:r>
          </a:p>
        </p:txBody>
      </p:sp>
      <p:sp>
        <p:nvSpPr>
          <p:cNvPr id="68" name="11 Marcador de texto">
            <a:extLst>
              <a:ext uri="{FF2B5EF4-FFF2-40B4-BE49-F238E27FC236}">
                <a16:creationId xmlns:a16="http://schemas.microsoft.com/office/drawing/2014/main" id="{9029FAF0-C802-4253-B2C9-D594550C17A5}"/>
              </a:ext>
            </a:extLst>
          </p:cNvPr>
          <p:cNvSpPr>
            <a:spLocks noGrp="1"/>
          </p:cNvSpPr>
          <p:nvPr>
            <p:ph type="body" sz="quarter" idx="58"/>
          </p:nvPr>
        </p:nvSpPr>
        <p:spPr>
          <a:xfrm>
            <a:off x="827584" y="3302729"/>
            <a:ext cx="3621916" cy="303421"/>
          </a:xfrm>
        </p:spPr>
        <p:txBody>
          <a:bodyPr/>
          <a:lstStyle/>
          <a:p>
            <a:r>
              <a:rPr lang="es-AR" b="1" dirty="0"/>
              <a:t>CONTEXTO</a:t>
            </a:r>
            <a:endParaRPr lang="x-none" b="1" dirty="0"/>
          </a:p>
        </p:txBody>
      </p:sp>
      <p:sp>
        <p:nvSpPr>
          <p:cNvPr id="69" name="12 Marcador de texto">
            <a:extLst>
              <a:ext uri="{FF2B5EF4-FFF2-40B4-BE49-F238E27FC236}">
                <a16:creationId xmlns:a16="http://schemas.microsoft.com/office/drawing/2014/main" id="{D038D53D-CC20-4809-9A68-6C4EB7171F05}"/>
              </a:ext>
            </a:extLst>
          </p:cNvPr>
          <p:cNvSpPr>
            <a:spLocks noGrp="1"/>
          </p:cNvSpPr>
          <p:nvPr>
            <p:ph type="body" sz="quarter" idx="59"/>
          </p:nvPr>
        </p:nvSpPr>
        <p:spPr>
          <a:xfrm>
            <a:off x="446252" y="3670390"/>
            <a:ext cx="384047" cy="307777"/>
          </a:xfrm>
        </p:spPr>
        <p:txBody>
          <a:bodyPr/>
          <a:lstStyle/>
          <a:p>
            <a:r>
              <a:rPr lang="es-ES" dirty="0"/>
              <a:t>03</a:t>
            </a:r>
          </a:p>
        </p:txBody>
      </p:sp>
      <p:sp>
        <p:nvSpPr>
          <p:cNvPr id="70" name="13 Marcador de texto">
            <a:extLst>
              <a:ext uri="{FF2B5EF4-FFF2-40B4-BE49-F238E27FC236}">
                <a16:creationId xmlns:a16="http://schemas.microsoft.com/office/drawing/2014/main" id="{C5C4CA02-0C8C-41A6-A3AE-C9072FFAC548}"/>
              </a:ext>
            </a:extLst>
          </p:cNvPr>
          <p:cNvSpPr>
            <a:spLocks noGrp="1"/>
          </p:cNvSpPr>
          <p:nvPr>
            <p:ph type="body" sz="quarter" idx="60"/>
          </p:nvPr>
        </p:nvSpPr>
        <p:spPr>
          <a:xfrm>
            <a:off x="827584" y="3670389"/>
            <a:ext cx="3621916" cy="303421"/>
          </a:xfrm>
        </p:spPr>
        <p:txBody>
          <a:bodyPr/>
          <a:lstStyle/>
          <a:p>
            <a:r>
              <a:rPr lang="es-AR" b="1" dirty="0"/>
              <a:t>INTRODUCCIÓN</a:t>
            </a:r>
            <a:endParaRPr lang="x-none" b="1" dirty="0"/>
          </a:p>
        </p:txBody>
      </p:sp>
      <p:sp>
        <p:nvSpPr>
          <p:cNvPr id="71" name="14 Marcador de texto">
            <a:extLst>
              <a:ext uri="{FF2B5EF4-FFF2-40B4-BE49-F238E27FC236}">
                <a16:creationId xmlns:a16="http://schemas.microsoft.com/office/drawing/2014/main" id="{9A8260F2-5F2D-4E94-980B-B131B6B53B96}"/>
              </a:ext>
            </a:extLst>
          </p:cNvPr>
          <p:cNvSpPr>
            <a:spLocks noGrp="1"/>
          </p:cNvSpPr>
          <p:nvPr>
            <p:ph type="body" sz="quarter" idx="61"/>
          </p:nvPr>
        </p:nvSpPr>
        <p:spPr>
          <a:xfrm>
            <a:off x="446252" y="4049103"/>
            <a:ext cx="384047" cy="307777"/>
          </a:xfrm>
        </p:spPr>
        <p:txBody>
          <a:bodyPr/>
          <a:lstStyle/>
          <a:p>
            <a:r>
              <a:rPr lang="es-ES" dirty="0"/>
              <a:t>04</a:t>
            </a:r>
          </a:p>
        </p:txBody>
      </p:sp>
      <p:sp>
        <p:nvSpPr>
          <p:cNvPr id="72" name="15 Marcador de texto">
            <a:extLst>
              <a:ext uri="{FF2B5EF4-FFF2-40B4-BE49-F238E27FC236}">
                <a16:creationId xmlns:a16="http://schemas.microsoft.com/office/drawing/2014/main" id="{FF460BE1-3E0E-4B8B-B2FE-CE0D745B4881}"/>
              </a:ext>
            </a:extLst>
          </p:cNvPr>
          <p:cNvSpPr>
            <a:spLocks noGrp="1"/>
          </p:cNvSpPr>
          <p:nvPr>
            <p:ph type="body" sz="quarter" idx="62"/>
          </p:nvPr>
        </p:nvSpPr>
        <p:spPr>
          <a:xfrm>
            <a:off x="827584" y="4049102"/>
            <a:ext cx="3621916" cy="303421"/>
          </a:xfrm>
        </p:spPr>
        <p:txBody>
          <a:bodyPr/>
          <a:lstStyle/>
          <a:p>
            <a:r>
              <a:rPr lang="es-ES" b="1" dirty="0"/>
              <a:t>PRINCIPIO DE FUNCIONAMIENTO</a:t>
            </a:r>
          </a:p>
        </p:txBody>
      </p:sp>
      <p:sp>
        <p:nvSpPr>
          <p:cNvPr id="73" name="16 Marcador de texto">
            <a:extLst>
              <a:ext uri="{FF2B5EF4-FFF2-40B4-BE49-F238E27FC236}">
                <a16:creationId xmlns:a16="http://schemas.microsoft.com/office/drawing/2014/main" id="{C2D76486-0C61-4246-B764-B9BCB09622C0}"/>
              </a:ext>
            </a:extLst>
          </p:cNvPr>
          <p:cNvSpPr>
            <a:spLocks noGrp="1"/>
          </p:cNvSpPr>
          <p:nvPr>
            <p:ph type="body" sz="quarter" idx="63"/>
          </p:nvPr>
        </p:nvSpPr>
        <p:spPr>
          <a:xfrm>
            <a:off x="446252" y="4428570"/>
            <a:ext cx="384047" cy="307777"/>
          </a:xfrm>
        </p:spPr>
        <p:txBody>
          <a:bodyPr/>
          <a:lstStyle/>
          <a:p>
            <a:r>
              <a:rPr lang="es-ES" dirty="0"/>
              <a:t>05</a:t>
            </a:r>
          </a:p>
        </p:txBody>
      </p:sp>
      <p:sp>
        <p:nvSpPr>
          <p:cNvPr id="74" name="17 Marcador de texto">
            <a:extLst>
              <a:ext uri="{FF2B5EF4-FFF2-40B4-BE49-F238E27FC236}">
                <a16:creationId xmlns:a16="http://schemas.microsoft.com/office/drawing/2014/main" id="{B7E33C49-97DB-4C45-B6C3-2C0F330402A6}"/>
              </a:ext>
            </a:extLst>
          </p:cNvPr>
          <p:cNvSpPr>
            <a:spLocks noGrp="1"/>
          </p:cNvSpPr>
          <p:nvPr>
            <p:ph type="body" sz="quarter" idx="64"/>
          </p:nvPr>
        </p:nvSpPr>
        <p:spPr>
          <a:xfrm>
            <a:off x="827584" y="4428569"/>
            <a:ext cx="3621916" cy="303421"/>
          </a:xfrm>
        </p:spPr>
        <p:txBody>
          <a:bodyPr/>
          <a:lstStyle/>
          <a:p>
            <a:r>
              <a:rPr lang="es-ES" b="1" dirty="0"/>
              <a:t>PROTOCOLO DE PRUEBA</a:t>
            </a:r>
          </a:p>
        </p:txBody>
      </p:sp>
      <p:sp>
        <p:nvSpPr>
          <p:cNvPr id="75" name="18 Marcador de texto">
            <a:extLst>
              <a:ext uri="{FF2B5EF4-FFF2-40B4-BE49-F238E27FC236}">
                <a16:creationId xmlns:a16="http://schemas.microsoft.com/office/drawing/2014/main" id="{7B787703-30F7-4655-BC62-BCE9E370DAFE}"/>
              </a:ext>
            </a:extLst>
          </p:cNvPr>
          <p:cNvSpPr>
            <a:spLocks noGrp="1"/>
          </p:cNvSpPr>
          <p:nvPr>
            <p:ph type="body" sz="quarter" idx="65"/>
          </p:nvPr>
        </p:nvSpPr>
        <p:spPr>
          <a:xfrm>
            <a:off x="4737532" y="2924017"/>
            <a:ext cx="384047" cy="307777"/>
          </a:xfrm>
        </p:spPr>
        <p:txBody>
          <a:bodyPr/>
          <a:lstStyle/>
          <a:p>
            <a:r>
              <a:rPr lang="es-ES" dirty="0"/>
              <a:t>06</a:t>
            </a:r>
          </a:p>
        </p:txBody>
      </p:sp>
      <p:sp>
        <p:nvSpPr>
          <p:cNvPr id="76" name="19 Marcador de texto">
            <a:extLst>
              <a:ext uri="{FF2B5EF4-FFF2-40B4-BE49-F238E27FC236}">
                <a16:creationId xmlns:a16="http://schemas.microsoft.com/office/drawing/2014/main" id="{5C088BAC-1172-49E5-A80D-AAB855F0AE60}"/>
              </a:ext>
            </a:extLst>
          </p:cNvPr>
          <p:cNvSpPr>
            <a:spLocks noGrp="1"/>
          </p:cNvSpPr>
          <p:nvPr>
            <p:ph type="body" sz="quarter" idx="66"/>
          </p:nvPr>
        </p:nvSpPr>
        <p:spPr>
          <a:xfrm>
            <a:off x="5118864" y="2924016"/>
            <a:ext cx="3621916" cy="303421"/>
          </a:xfrm>
        </p:spPr>
        <p:txBody>
          <a:bodyPr/>
          <a:lstStyle/>
          <a:p>
            <a:r>
              <a:rPr lang="es-ES" b="1" dirty="0"/>
              <a:t>VISUALIZACIÓN</a:t>
            </a:r>
          </a:p>
        </p:txBody>
      </p:sp>
      <p:sp>
        <p:nvSpPr>
          <p:cNvPr id="77" name="21 Marcador de texto">
            <a:extLst>
              <a:ext uri="{FF2B5EF4-FFF2-40B4-BE49-F238E27FC236}">
                <a16:creationId xmlns:a16="http://schemas.microsoft.com/office/drawing/2014/main" id="{A2DDB18E-6284-4F7A-B765-2DABDAC11E1F}"/>
              </a:ext>
            </a:extLst>
          </p:cNvPr>
          <p:cNvSpPr>
            <a:spLocks noGrp="1"/>
          </p:cNvSpPr>
          <p:nvPr>
            <p:ph type="body" sz="quarter" idx="67"/>
          </p:nvPr>
        </p:nvSpPr>
        <p:spPr>
          <a:xfrm>
            <a:off x="4737532" y="3302730"/>
            <a:ext cx="384047" cy="307777"/>
          </a:xfrm>
        </p:spPr>
        <p:txBody>
          <a:bodyPr/>
          <a:lstStyle/>
          <a:p>
            <a:r>
              <a:rPr lang="es-ES" dirty="0"/>
              <a:t>07</a:t>
            </a:r>
          </a:p>
        </p:txBody>
      </p:sp>
      <p:sp>
        <p:nvSpPr>
          <p:cNvPr id="78" name="22 Marcador de texto">
            <a:extLst>
              <a:ext uri="{FF2B5EF4-FFF2-40B4-BE49-F238E27FC236}">
                <a16:creationId xmlns:a16="http://schemas.microsoft.com/office/drawing/2014/main" id="{7F905894-FD0F-45BE-B00C-64D929E9D1DF}"/>
              </a:ext>
            </a:extLst>
          </p:cNvPr>
          <p:cNvSpPr>
            <a:spLocks noGrp="1"/>
          </p:cNvSpPr>
          <p:nvPr>
            <p:ph type="body" sz="quarter" idx="68"/>
          </p:nvPr>
        </p:nvSpPr>
        <p:spPr>
          <a:xfrm>
            <a:off x="5118864" y="3302729"/>
            <a:ext cx="3621916" cy="303421"/>
          </a:xfrm>
        </p:spPr>
        <p:txBody>
          <a:bodyPr/>
          <a:lstStyle/>
          <a:p>
            <a:r>
              <a:rPr lang="es-ES" b="1" dirty="0"/>
              <a:t>HITOS Y RESULTADOS</a:t>
            </a:r>
          </a:p>
        </p:txBody>
      </p:sp>
      <p:sp>
        <p:nvSpPr>
          <p:cNvPr id="79" name="23 Marcador de texto">
            <a:extLst>
              <a:ext uri="{FF2B5EF4-FFF2-40B4-BE49-F238E27FC236}">
                <a16:creationId xmlns:a16="http://schemas.microsoft.com/office/drawing/2014/main" id="{4C2EDA6C-DD8A-4474-B79E-8280D8A34E8B}"/>
              </a:ext>
            </a:extLst>
          </p:cNvPr>
          <p:cNvSpPr>
            <a:spLocks noGrp="1"/>
          </p:cNvSpPr>
          <p:nvPr>
            <p:ph type="body" sz="quarter" idx="69"/>
          </p:nvPr>
        </p:nvSpPr>
        <p:spPr>
          <a:xfrm>
            <a:off x="4737532" y="3670390"/>
            <a:ext cx="384047" cy="307777"/>
          </a:xfrm>
        </p:spPr>
        <p:txBody>
          <a:bodyPr/>
          <a:lstStyle/>
          <a:p>
            <a:r>
              <a:rPr lang="es-ES" dirty="0"/>
              <a:t>08</a:t>
            </a:r>
          </a:p>
        </p:txBody>
      </p:sp>
      <p:sp>
        <p:nvSpPr>
          <p:cNvPr id="80" name="24 Marcador de texto">
            <a:extLst>
              <a:ext uri="{FF2B5EF4-FFF2-40B4-BE49-F238E27FC236}">
                <a16:creationId xmlns:a16="http://schemas.microsoft.com/office/drawing/2014/main" id="{9C39DC49-6272-4F16-9A00-9BA1D9F995B9}"/>
              </a:ext>
            </a:extLst>
          </p:cNvPr>
          <p:cNvSpPr>
            <a:spLocks noGrp="1"/>
          </p:cNvSpPr>
          <p:nvPr>
            <p:ph type="body" sz="quarter" idx="70"/>
          </p:nvPr>
        </p:nvSpPr>
        <p:spPr>
          <a:xfrm>
            <a:off x="5118864" y="3670389"/>
            <a:ext cx="3621916" cy="303421"/>
          </a:xfrm>
        </p:spPr>
        <p:txBody>
          <a:bodyPr/>
          <a:lstStyle/>
          <a:p>
            <a:r>
              <a:rPr lang="es-ES" b="1" dirty="0"/>
              <a:t>BENEFICIOS</a:t>
            </a:r>
          </a:p>
        </p:txBody>
      </p:sp>
      <p:sp>
        <p:nvSpPr>
          <p:cNvPr id="81" name="26 Marcador de texto">
            <a:extLst>
              <a:ext uri="{FF2B5EF4-FFF2-40B4-BE49-F238E27FC236}">
                <a16:creationId xmlns:a16="http://schemas.microsoft.com/office/drawing/2014/main" id="{022D2E8D-C4AC-4BAF-B191-ACF82B08F6D6}"/>
              </a:ext>
            </a:extLst>
          </p:cNvPr>
          <p:cNvSpPr>
            <a:spLocks noGrp="1"/>
          </p:cNvSpPr>
          <p:nvPr>
            <p:ph type="body" sz="quarter" idx="71"/>
          </p:nvPr>
        </p:nvSpPr>
        <p:spPr>
          <a:xfrm>
            <a:off x="4737532" y="4049103"/>
            <a:ext cx="384047" cy="307777"/>
          </a:xfrm>
        </p:spPr>
        <p:txBody>
          <a:bodyPr/>
          <a:lstStyle/>
          <a:p>
            <a:r>
              <a:rPr lang="es-ES" dirty="0"/>
              <a:t>09</a:t>
            </a:r>
          </a:p>
        </p:txBody>
      </p:sp>
      <p:sp>
        <p:nvSpPr>
          <p:cNvPr id="82" name="27 Marcador de texto">
            <a:extLst>
              <a:ext uri="{FF2B5EF4-FFF2-40B4-BE49-F238E27FC236}">
                <a16:creationId xmlns:a16="http://schemas.microsoft.com/office/drawing/2014/main" id="{62822C5C-2833-40EE-9FF8-FB6E9A95B08D}"/>
              </a:ext>
            </a:extLst>
          </p:cNvPr>
          <p:cNvSpPr>
            <a:spLocks noGrp="1"/>
          </p:cNvSpPr>
          <p:nvPr>
            <p:ph type="body" sz="quarter" idx="72"/>
          </p:nvPr>
        </p:nvSpPr>
        <p:spPr>
          <a:xfrm>
            <a:off x="5118864" y="4049102"/>
            <a:ext cx="3621916" cy="303421"/>
          </a:xfrm>
        </p:spPr>
        <p:txBody>
          <a:bodyPr/>
          <a:lstStyle/>
          <a:p>
            <a:r>
              <a:rPr lang="es-ES" b="1" dirty="0"/>
              <a:t>CONCLUSIONES</a:t>
            </a:r>
          </a:p>
        </p:txBody>
      </p:sp>
      <p:sp>
        <p:nvSpPr>
          <p:cNvPr id="2" name="Marcador de número de diapositiva 1">
            <a:extLst>
              <a:ext uri="{FF2B5EF4-FFF2-40B4-BE49-F238E27FC236}">
                <a16:creationId xmlns:a16="http://schemas.microsoft.com/office/drawing/2014/main" id="{E7851C94-2EAE-48A1-AB0C-5BE267FDF6A1}"/>
              </a:ext>
            </a:extLst>
          </p:cNvPr>
          <p:cNvSpPr>
            <a:spLocks noGrp="1"/>
          </p:cNvSpPr>
          <p:nvPr>
            <p:ph type="sldNum" sz="quarter" idx="4"/>
          </p:nvPr>
        </p:nvSpPr>
        <p:spPr>
          <a:prstGeom prst="rect">
            <a:avLst/>
          </a:prstGeom>
        </p:spPr>
        <p:txBody>
          <a:bodyPr/>
          <a:lstStyle/>
          <a:p>
            <a:fld id="{5482B5CA-E49D-6744-8292-DFBC6A05FD3C}" type="slidenum">
              <a:rPr lang="en-US" smtClean="0"/>
              <a:pPr/>
              <a:t>52</a:t>
            </a:fld>
            <a:endParaRPr lang="en-US" dirty="0"/>
          </a:p>
        </p:txBody>
      </p:sp>
      <p:sp>
        <p:nvSpPr>
          <p:cNvPr id="65" name="Text Placeholder 2">
            <a:extLst>
              <a:ext uri="{FF2B5EF4-FFF2-40B4-BE49-F238E27FC236}">
                <a16:creationId xmlns:a16="http://schemas.microsoft.com/office/drawing/2014/main" id="{92635EA4-4605-4998-8969-40E84541DE86}"/>
              </a:ext>
            </a:extLst>
          </p:cNvPr>
          <p:cNvSpPr>
            <a:spLocks noGrp="1"/>
          </p:cNvSpPr>
          <p:nvPr>
            <p:ph type="body" sz="quarter" idx="35"/>
          </p:nvPr>
        </p:nvSpPr>
        <p:spPr>
          <a:xfrm>
            <a:off x="446252" y="2924017"/>
            <a:ext cx="384047" cy="307777"/>
          </a:xfrm>
        </p:spPr>
        <p:txBody>
          <a:bodyPr/>
          <a:lstStyle/>
          <a:p>
            <a:r>
              <a:rPr lang="es-AR" dirty="0"/>
              <a:t>01</a:t>
            </a:r>
            <a:endParaRPr lang="x-none" dirty="0"/>
          </a:p>
        </p:txBody>
      </p:sp>
      <p:sp>
        <p:nvSpPr>
          <p:cNvPr id="83" name="26 Marcador de texto">
            <a:extLst>
              <a:ext uri="{FF2B5EF4-FFF2-40B4-BE49-F238E27FC236}">
                <a16:creationId xmlns:a16="http://schemas.microsoft.com/office/drawing/2014/main" id="{6440E37C-B54B-49C3-8697-5654CB9BACF8}"/>
              </a:ext>
            </a:extLst>
          </p:cNvPr>
          <p:cNvSpPr txBox="1">
            <a:spLocks/>
          </p:cNvSpPr>
          <p:nvPr/>
        </p:nvSpPr>
        <p:spPr>
          <a:xfrm>
            <a:off x="4737532" y="4428570"/>
            <a:ext cx="384047" cy="307777"/>
          </a:xfrm>
          <a:prstGeom prst="rect">
            <a:avLst/>
          </a:prstGeom>
          <a:solidFill>
            <a:srgbClr val="0451E4"/>
          </a:solidFill>
        </p:spPr>
        <p:txBody>
          <a:bodyPr wrap="square">
            <a:sp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400" b="1" kern="1200" baseline="0">
                <a:solidFill>
                  <a:schemeClr val="bg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t>10</a:t>
            </a:r>
          </a:p>
        </p:txBody>
      </p:sp>
      <p:sp>
        <p:nvSpPr>
          <p:cNvPr id="84" name="27 Marcador de texto">
            <a:extLst>
              <a:ext uri="{FF2B5EF4-FFF2-40B4-BE49-F238E27FC236}">
                <a16:creationId xmlns:a16="http://schemas.microsoft.com/office/drawing/2014/main" id="{BAE71690-8054-4D6D-988D-00EF02F8099D}"/>
              </a:ext>
            </a:extLst>
          </p:cNvPr>
          <p:cNvSpPr txBox="1">
            <a:spLocks/>
          </p:cNvSpPr>
          <p:nvPr/>
        </p:nvSpPr>
        <p:spPr>
          <a:xfrm>
            <a:off x="5118864" y="4428569"/>
            <a:ext cx="3621916" cy="303421"/>
          </a:xfrm>
          <a:prstGeom prst="rect">
            <a:avLst/>
          </a:prstGeom>
          <a:solidFill>
            <a:schemeClr val="bg1"/>
          </a:solidFill>
        </p:spPr>
        <p:txBody>
          <a:bodyPr wrap="square" anchor="ctr" anchorCtr="0">
            <a:no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100" b="0"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b="1" dirty="0"/>
              <a:t>PASOS A SEGUIR</a:t>
            </a:r>
          </a:p>
        </p:txBody>
      </p:sp>
      <p:sp>
        <p:nvSpPr>
          <p:cNvPr id="26" name="Rectángulo 25">
            <a:extLst>
              <a:ext uri="{FF2B5EF4-FFF2-40B4-BE49-F238E27FC236}">
                <a16:creationId xmlns:a16="http://schemas.microsoft.com/office/drawing/2014/main" id="{48A6CEEE-0E52-47D4-9DDE-D25DA18D888E}"/>
              </a:ext>
            </a:extLst>
          </p:cNvPr>
          <p:cNvSpPr/>
          <p:nvPr/>
        </p:nvSpPr>
        <p:spPr>
          <a:xfrm>
            <a:off x="7578803" y="4791668"/>
            <a:ext cx="1512168" cy="267494"/>
          </a:xfrm>
          <a:prstGeom prst="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highlight>
                <a:srgbClr val="C0C0C0"/>
              </a:highlight>
            </a:endParaRPr>
          </a:p>
        </p:txBody>
      </p:sp>
      <p:sp>
        <p:nvSpPr>
          <p:cNvPr id="3" name="112 Marcador de texto">
            <a:extLst>
              <a:ext uri="{FF2B5EF4-FFF2-40B4-BE49-F238E27FC236}">
                <a16:creationId xmlns:a16="http://schemas.microsoft.com/office/drawing/2014/main" id="{0B50EEC8-AC24-4E5B-455C-A824B28AC084}"/>
              </a:ext>
            </a:extLst>
          </p:cNvPr>
          <p:cNvSpPr txBox="1">
            <a:spLocks/>
          </p:cNvSpPr>
          <p:nvPr/>
        </p:nvSpPr>
        <p:spPr>
          <a:xfrm>
            <a:off x="395936" y="2470691"/>
            <a:ext cx="7913687" cy="261937"/>
          </a:xfrm>
          <a:prstGeom prst="rect">
            <a:avLst/>
          </a:prstGeom>
        </p:spPr>
        <p:txBody>
          <a:bodyPr lIns="0"/>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a:t>ÍNDICE DE CONTENIDOS</a:t>
            </a:r>
            <a:endParaRPr lang="es-ES" dirty="0"/>
          </a:p>
        </p:txBody>
      </p:sp>
      <p:pic>
        <p:nvPicPr>
          <p:cNvPr id="4" name="Imagen 3">
            <a:extLst>
              <a:ext uri="{FF2B5EF4-FFF2-40B4-BE49-F238E27FC236}">
                <a16:creationId xmlns:a16="http://schemas.microsoft.com/office/drawing/2014/main" id="{4B0329E4-8F2D-5C25-1CE0-007D1C6C5BD7}"/>
              </a:ext>
            </a:extLst>
          </p:cNvPr>
          <p:cNvPicPr>
            <a:picLocks noChangeAspect="1"/>
          </p:cNvPicPr>
          <p:nvPr/>
        </p:nvPicPr>
        <p:blipFill>
          <a:blip r:embed="rId3"/>
          <a:stretch>
            <a:fillRect/>
          </a:stretch>
        </p:blipFill>
        <p:spPr>
          <a:xfrm>
            <a:off x="0" y="0"/>
            <a:ext cx="9144000" cy="630211"/>
          </a:xfrm>
          <a:prstGeom prst="rect">
            <a:avLst/>
          </a:prstGeom>
        </p:spPr>
      </p:pic>
      <p:pic>
        <p:nvPicPr>
          <p:cNvPr id="5" name="4 Marcador de posición de imagen"/>
          <p:cNvPicPr>
            <a:picLocks noGrp="1" noChangeAspect="1"/>
          </p:cNvPicPr>
          <p:nvPr>
            <p:ph type="pic" sz="quarter" idx="34"/>
          </p:nvPr>
        </p:nvPicPr>
        <p:blipFill rotWithShape="1">
          <a:blip r:embed="rId4">
            <a:extLst>
              <a:ext uri="{28A0092B-C50C-407E-A947-70E740481C1C}">
                <a14:useLocalDpi xmlns:a14="http://schemas.microsoft.com/office/drawing/2010/main" val="0"/>
              </a:ext>
            </a:extLst>
          </a:blip>
          <a:srcRect t="55090" b="8612"/>
          <a:stretch/>
        </p:blipFill>
        <p:spPr>
          <a:xfrm>
            <a:off x="0" y="482445"/>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p:spPr>
      </p:pic>
      <p:grpSp>
        <p:nvGrpSpPr>
          <p:cNvPr id="6" name="169 Grupo">
            <a:extLst>
              <a:ext uri="{FF2B5EF4-FFF2-40B4-BE49-F238E27FC236}">
                <a16:creationId xmlns:a16="http://schemas.microsoft.com/office/drawing/2014/main" id="{035A8489-6C64-DC27-7A7F-2E324A8508B3}"/>
              </a:ext>
            </a:extLst>
          </p:cNvPr>
          <p:cNvGrpSpPr/>
          <p:nvPr/>
        </p:nvGrpSpPr>
        <p:grpSpPr>
          <a:xfrm>
            <a:off x="8340227" y="4885206"/>
            <a:ext cx="647958" cy="163750"/>
            <a:chOff x="363008" y="2848018"/>
            <a:chExt cx="958467" cy="237166"/>
          </a:xfrm>
          <a:solidFill>
            <a:srgbClr val="0451E4"/>
          </a:solidFill>
        </p:grpSpPr>
        <p:sp>
          <p:nvSpPr>
            <p:cNvPr id="7" name="Freeform 12">
              <a:extLst>
                <a:ext uri="{FF2B5EF4-FFF2-40B4-BE49-F238E27FC236}">
                  <a16:creationId xmlns:a16="http://schemas.microsoft.com/office/drawing/2014/main" id="{DD728009-51A1-BBEC-3E7B-35B8E230F39F}"/>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8" name="Freeform 14">
              <a:extLst>
                <a:ext uri="{FF2B5EF4-FFF2-40B4-BE49-F238E27FC236}">
                  <a16:creationId xmlns:a16="http://schemas.microsoft.com/office/drawing/2014/main" id="{0A189179-A287-86B8-D36F-D7CFC5E7254E}"/>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9" name="Freeform 17">
              <a:extLst>
                <a:ext uri="{FF2B5EF4-FFF2-40B4-BE49-F238E27FC236}">
                  <a16:creationId xmlns:a16="http://schemas.microsoft.com/office/drawing/2014/main" id="{05CA236C-F442-734C-943D-D4362C0A213F}"/>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spTree>
    <p:extLst>
      <p:ext uri="{BB962C8B-B14F-4D97-AF65-F5344CB8AC3E}">
        <p14:creationId xmlns:p14="http://schemas.microsoft.com/office/powerpoint/2010/main" val="3524639527"/>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53</a:t>
            </a:fld>
            <a:endParaRPr lang="en-US" dirty="0"/>
          </a:p>
        </p:txBody>
      </p:sp>
      <p:sp>
        <p:nvSpPr>
          <p:cNvPr id="4" name="Rectángulo 3">
            <a:extLst>
              <a:ext uri="{FF2B5EF4-FFF2-40B4-BE49-F238E27FC236}">
                <a16:creationId xmlns:a16="http://schemas.microsoft.com/office/drawing/2014/main" id="{EC53B6BE-7BBD-476A-B1A8-CEE174E8B579}"/>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6" name="Text Placeholder 25">
            <a:extLst>
              <a:ext uri="{FF2B5EF4-FFF2-40B4-BE49-F238E27FC236}">
                <a16:creationId xmlns:a16="http://schemas.microsoft.com/office/drawing/2014/main" id="{FF2D999A-2308-4CBE-BF00-1CC8691A5F6D}"/>
              </a:ext>
            </a:extLst>
          </p:cNvPr>
          <p:cNvSpPr>
            <a:spLocks noGrp="1"/>
          </p:cNvSpPr>
          <p:nvPr>
            <p:ph type="body" sz="quarter" idx="57"/>
          </p:nvPr>
        </p:nvSpPr>
        <p:spPr>
          <a:xfrm>
            <a:off x="157655" y="1131069"/>
            <a:ext cx="8807356" cy="288553"/>
          </a:xfrm>
        </p:spPr>
        <p:txBody>
          <a:bodyPr/>
          <a:lstStyle/>
          <a:p>
            <a:r>
              <a:rPr lang="es-ES" dirty="0"/>
              <a:t>DIMENSIONAMIENTO</a:t>
            </a:r>
          </a:p>
        </p:txBody>
      </p:sp>
      <p:sp>
        <p:nvSpPr>
          <p:cNvPr id="15" name="Round Same Side Corner Rectangle 35">
            <a:extLst>
              <a:ext uri="{FF2B5EF4-FFF2-40B4-BE49-F238E27FC236}">
                <a16:creationId xmlns:a16="http://schemas.microsoft.com/office/drawing/2014/main" id="{CF9311BF-2866-4B70-BCAA-D91BDE5ECBCB}"/>
              </a:ext>
            </a:extLst>
          </p:cNvPr>
          <p:cNvSpPr/>
          <p:nvPr/>
        </p:nvSpPr>
        <p:spPr>
          <a:xfrm rot="10800000">
            <a:off x="6444208" y="1902112"/>
            <a:ext cx="1695833" cy="1075571"/>
          </a:xfrm>
          <a:prstGeom prst="round2SameRect">
            <a:avLst>
              <a:gd name="adj1" fmla="val 2189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17" name="Text Placeholder 23">
            <a:extLst>
              <a:ext uri="{FF2B5EF4-FFF2-40B4-BE49-F238E27FC236}">
                <a16:creationId xmlns:a16="http://schemas.microsoft.com/office/drawing/2014/main" id="{A8CEEE99-4DD1-4E59-AE6A-81E86AE6729E}"/>
              </a:ext>
            </a:extLst>
          </p:cNvPr>
          <p:cNvSpPr txBox="1">
            <a:spLocks/>
          </p:cNvSpPr>
          <p:nvPr/>
        </p:nvSpPr>
        <p:spPr>
          <a:xfrm>
            <a:off x="6487774" y="2059028"/>
            <a:ext cx="1498102" cy="246221"/>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1"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dirty="0"/>
              <a:t># EQUIPOS</a:t>
            </a:r>
          </a:p>
        </p:txBody>
      </p:sp>
      <p:sp>
        <p:nvSpPr>
          <p:cNvPr id="18" name="2 Marcador de texto">
            <a:extLst>
              <a:ext uri="{FF2B5EF4-FFF2-40B4-BE49-F238E27FC236}">
                <a16:creationId xmlns:a16="http://schemas.microsoft.com/office/drawing/2014/main" id="{5E8FAE8E-3164-49BC-8D6E-96E9AAEEFB6D}"/>
              </a:ext>
            </a:extLst>
          </p:cNvPr>
          <p:cNvSpPr txBox="1">
            <a:spLocks/>
          </p:cNvSpPr>
          <p:nvPr/>
        </p:nvSpPr>
        <p:spPr>
          <a:xfrm>
            <a:off x="7037892" y="2259098"/>
            <a:ext cx="397866" cy="553998"/>
          </a:xfrm>
          <a:prstGeom prst="rect">
            <a:avLst/>
          </a:prstGeom>
        </p:spPr>
        <p:txBody>
          <a:bodyPr wrap="non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000" b="1" kern="120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chemeClr val="bg1"/>
                </a:solidFill>
              </a:rPr>
              <a:t>6</a:t>
            </a:r>
          </a:p>
        </p:txBody>
      </p:sp>
      <p:sp>
        <p:nvSpPr>
          <p:cNvPr id="19" name="8 Marcador de texto">
            <a:extLst>
              <a:ext uri="{FF2B5EF4-FFF2-40B4-BE49-F238E27FC236}">
                <a16:creationId xmlns:a16="http://schemas.microsoft.com/office/drawing/2014/main" id="{2479017E-D553-4062-8355-BF8093ADD7E3}"/>
              </a:ext>
            </a:extLst>
          </p:cNvPr>
          <p:cNvSpPr txBox="1">
            <a:spLocks/>
          </p:cNvSpPr>
          <p:nvPr/>
        </p:nvSpPr>
        <p:spPr>
          <a:xfrm>
            <a:off x="7385667" y="2612150"/>
            <a:ext cx="754374" cy="246221"/>
          </a:xfrm>
          <a:prstGeom prst="rect">
            <a:avLst/>
          </a:prstGeom>
        </p:spPr>
        <p:txBody>
          <a:bodyPr wrap="none" lIns="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chemeClr val="bg1"/>
                </a:solidFill>
              </a:rPr>
              <a:t>UNIDADES</a:t>
            </a:r>
          </a:p>
        </p:txBody>
      </p:sp>
      <p:sp>
        <p:nvSpPr>
          <p:cNvPr id="20" name="Text Placeholder 25">
            <a:extLst>
              <a:ext uri="{FF2B5EF4-FFF2-40B4-BE49-F238E27FC236}">
                <a16:creationId xmlns:a16="http://schemas.microsoft.com/office/drawing/2014/main" id="{1F2D3B59-ED28-42E9-8F90-68CADF264A68}"/>
              </a:ext>
            </a:extLst>
          </p:cNvPr>
          <p:cNvSpPr txBox="1">
            <a:spLocks/>
          </p:cNvSpPr>
          <p:nvPr/>
        </p:nvSpPr>
        <p:spPr>
          <a:xfrm>
            <a:off x="283615" y="3669620"/>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kern="1200">
                <a:solidFill>
                  <a:srgbClr val="0451E4"/>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t>CONTRACTUAL</a:t>
            </a:r>
          </a:p>
        </p:txBody>
      </p:sp>
      <p:pic>
        <p:nvPicPr>
          <p:cNvPr id="24" name="Gráfico 23" descr="Cultivo con relleno sólido">
            <a:extLst>
              <a:ext uri="{FF2B5EF4-FFF2-40B4-BE49-F238E27FC236}">
                <a16:creationId xmlns:a16="http://schemas.microsoft.com/office/drawing/2014/main" id="{7052EA47-037C-4232-81CE-03617BB5C8C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5423" y="4238745"/>
            <a:ext cx="222132" cy="222132"/>
          </a:xfrm>
          <a:prstGeom prst="rect">
            <a:avLst/>
          </a:prstGeom>
        </p:spPr>
      </p:pic>
      <p:pic>
        <p:nvPicPr>
          <p:cNvPr id="25" name="Gráfico 24" descr="Cultivo con relleno sólido">
            <a:extLst>
              <a:ext uri="{FF2B5EF4-FFF2-40B4-BE49-F238E27FC236}">
                <a16:creationId xmlns:a16="http://schemas.microsoft.com/office/drawing/2014/main" id="{C7D89F69-EF41-4DD3-BDDA-647B69E00C0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5423" y="4581866"/>
            <a:ext cx="222132" cy="222132"/>
          </a:xfrm>
          <a:prstGeom prst="rect">
            <a:avLst/>
          </a:prstGeom>
        </p:spPr>
      </p:pic>
      <p:sp>
        <p:nvSpPr>
          <p:cNvPr id="27" name="CuadroTexto 26">
            <a:extLst>
              <a:ext uri="{FF2B5EF4-FFF2-40B4-BE49-F238E27FC236}">
                <a16:creationId xmlns:a16="http://schemas.microsoft.com/office/drawing/2014/main" id="{50BDC458-7F9C-4D39-8475-150C0CBDA158}"/>
              </a:ext>
            </a:extLst>
          </p:cNvPr>
          <p:cNvSpPr txBox="1"/>
          <p:nvPr/>
        </p:nvSpPr>
        <p:spPr>
          <a:xfrm>
            <a:off x="2999603" y="4131338"/>
            <a:ext cx="4579200" cy="307777"/>
          </a:xfrm>
          <a:prstGeom prst="rect">
            <a:avLst/>
          </a:prstGeom>
          <a:noFill/>
        </p:spPr>
        <p:txBody>
          <a:bodyPr wrap="square">
            <a:spAutoFit/>
          </a:bodyPr>
          <a:lstStyle/>
          <a:p>
            <a:r>
              <a:rPr lang="es-AR" sz="1400" dirty="0"/>
              <a:t>Definir Pliego Técnico</a:t>
            </a:r>
            <a:endParaRPr lang="es-AR" sz="1800" dirty="0"/>
          </a:p>
        </p:txBody>
      </p:sp>
      <p:sp>
        <p:nvSpPr>
          <p:cNvPr id="29" name="CuadroTexto 28">
            <a:extLst>
              <a:ext uri="{FF2B5EF4-FFF2-40B4-BE49-F238E27FC236}">
                <a16:creationId xmlns:a16="http://schemas.microsoft.com/office/drawing/2014/main" id="{13E409B9-1178-4786-B8D4-FE5AB5FA0CF5}"/>
              </a:ext>
            </a:extLst>
          </p:cNvPr>
          <p:cNvSpPr txBox="1"/>
          <p:nvPr/>
        </p:nvSpPr>
        <p:spPr>
          <a:xfrm>
            <a:off x="2999603" y="4496221"/>
            <a:ext cx="4579200" cy="307777"/>
          </a:xfrm>
          <a:prstGeom prst="rect">
            <a:avLst/>
          </a:prstGeom>
          <a:noFill/>
        </p:spPr>
        <p:txBody>
          <a:bodyPr wrap="square">
            <a:spAutoFit/>
          </a:bodyPr>
          <a:lstStyle/>
          <a:p>
            <a:r>
              <a:rPr lang="es-AR" sz="1400" dirty="0"/>
              <a:t>Licitar servicio</a:t>
            </a:r>
          </a:p>
        </p:txBody>
      </p:sp>
      <p:pic>
        <p:nvPicPr>
          <p:cNvPr id="5" name="Imagen 4">
            <a:extLst>
              <a:ext uri="{FF2B5EF4-FFF2-40B4-BE49-F238E27FC236}">
                <a16:creationId xmlns:a16="http://schemas.microsoft.com/office/drawing/2014/main" id="{1A0F6672-9C20-49F3-8A96-C42B8E94700C}"/>
              </a:ext>
            </a:extLst>
          </p:cNvPr>
          <p:cNvPicPr>
            <a:picLocks noChangeAspect="1"/>
          </p:cNvPicPr>
          <p:nvPr/>
        </p:nvPicPr>
        <p:blipFill>
          <a:blip r:embed="rId5"/>
          <a:stretch>
            <a:fillRect/>
          </a:stretch>
        </p:blipFill>
        <p:spPr>
          <a:xfrm>
            <a:off x="421200" y="1684943"/>
            <a:ext cx="5409686" cy="1736357"/>
          </a:xfrm>
          <a:prstGeom prst="rect">
            <a:avLst/>
          </a:prstGeom>
        </p:spPr>
      </p:pic>
      <p:grpSp>
        <p:nvGrpSpPr>
          <p:cNvPr id="7" name="169 Grupo">
            <a:extLst>
              <a:ext uri="{FF2B5EF4-FFF2-40B4-BE49-F238E27FC236}">
                <a16:creationId xmlns:a16="http://schemas.microsoft.com/office/drawing/2014/main" id="{97459F55-EDAE-915E-A128-AC71D09F1962}"/>
              </a:ext>
            </a:extLst>
          </p:cNvPr>
          <p:cNvGrpSpPr/>
          <p:nvPr/>
        </p:nvGrpSpPr>
        <p:grpSpPr>
          <a:xfrm>
            <a:off x="8340227" y="4885206"/>
            <a:ext cx="647958" cy="163750"/>
            <a:chOff x="363008" y="2848018"/>
            <a:chExt cx="958467" cy="237166"/>
          </a:xfrm>
          <a:solidFill>
            <a:srgbClr val="0451E4"/>
          </a:solidFill>
        </p:grpSpPr>
        <p:sp>
          <p:nvSpPr>
            <p:cNvPr id="8" name="Freeform 12">
              <a:extLst>
                <a:ext uri="{FF2B5EF4-FFF2-40B4-BE49-F238E27FC236}">
                  <a16:creationId xmlns:a16="http://schemas.microsoft.com/office/drawing/2014/main" id="{CE335DD6-A5BD-9C65-B710-71637399CE25}"/>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9" name="Freeform 14">
              <a:extLst>
                <a:ext uri="{FF2B5EF4-FFF2-40B4-BE49-F238E27FC236}">
                  <a16:creationId xmlns:a16="http://schemas.microsoft.com/office/drawing/2014/main" id="{8232E61B-9443-A928-4B43-6439F7C16D7C}"/>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0" name="Freeform 17">
              <a:extLst>
                <a:ext uri="{FF2B5EF4-FFF2-40B4-BE49-F238E27FC236}">
                  <a16:creationId xmlns:a16="http://schemas.microsoft.com/office/drawing/2014/main" id="{30D29078-69D3-9129-2916-99121E68A70C}"/>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sp>
        <p:nvSpPr>
          <p:cNvPr id="11" name="Text Placeholder 25">
            <a:extLst>
              <a:ext uri="{FF2B5EF4-FFF2-40B4-BE49-F238E27FC236}">
                <a16:creationId xmlns:a16="http://schemas.microsoft.com/office/drawing/2014/main" id="{F39B9791-B085-7CF3-4005-28A6512301D7}"/>
              </a:ext>
            </a:extLst>
          </p:cNvPr>
          <p:cNvSpPr txBox="1">
            <a:spLocks/>
          </p:cNvSpPr>
          <p:nvPr/>
        </p:nvSpPr>
        <p:spPr>
          <a:xfrm>
            <a:off x="157132" y="721527"/>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kern="1200">
                <a:solidFill>
                  <a:srgbClr val="0451E4"/>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b="1" dirty="0"/>
              <a:t>PASOS A SEGUIR</a:t>
            </a:r>
          </a:p>
        </p:txBody>
      </p:sp>
      <p:pic>
        <p:nvPicPr>
          <p:cNvPr id="14" name="Imagen 13">
            <a:extLst>
              <a:ext uri="{FF2B5EF4-FFF2-40B4-BE49-F238E27FC236}">
                <a16:creationId xmlns:a16="http://schemas.microsoft.com/office/drawing/2014/main" id="{E58F43C9-A260-F7DE-F78F-B5150D04712C}"/>
              </a:ext>
            </a:extLst>
          </p:cNvPr>
          <p:cNvPicPr>
            <a:picLocks noChangeAspect="1"/>
          </p:cNvPicPr>
          <p:nvPr/>
        </p:nvPicPr>
        <p:blipFill>
          <a:blip r:embed="rId6"/>
          <a:stretch>
            <a:fillRect/>
          </a:stretch>
        </p:blipFill>
        <p:spPr>
          <a:xfrm>
            <a:off x="0" y="-20538"/>
            <a:ext cx="9144000" cy="630211"/>
          </a:xfrm>
          <a:prstGeom prst="rect">
            <a:avLst/>
          </a:prstGeom>
        </p:spPr>
      </p:pic>
    </p:spTree>
    <p:extLst>
      <p:ext uri="{BB962C8B-B14F-4D97-AF65-F5344CB8AC3E}">
        <p14:creationId xmlns:p14="http://schemas.microsoft.com/office/powerpoint/2010/main" val="407570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ppt_x"/>
                                          </p:val>
                                        </p:tav>
                                        <p:tav tm="100000">
                                          <p:val>
                                            <p:strVal val="#ppt_x"/>
                                          </p:val>
                                        </p:tav>
                                      </p:tavLst>
                                    </p:anim>
                                    <p:anim calcmode="lin" valueType="num">
                                      <p:cBhvr additive="base">
                                        <p:cTn id="4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8" grpId="0"/>
      <p:bldP spid="19" grpId="0"/>
      <p:bldP spid="20" grpId="0"/>
      <p:bldP spid="27" grpId="0"/>
      <p:bldP spid="2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6"/>
          <p:cNvSpPr/>
          <p:nvPr/>
        </p:nvSpPr>
        <p:spPr>
          <a:xfrm>
            <a:off x="7548943" y="4906573"/>
            <a:ext cx="1533048" cy="92205"/>
          </a:xfrm>
          <a:prstGeom prst="rect">
            <a:avLst/>
          </a:prstGeom>
        </p:spPr>
        <p:txBody>
          <a:bodyPr wrap="none" lIns="0" tIns="0" rIns="0" bIns="0">
            <a:spAutoFit/>
          </a:bodyPr>
          <a:lstStyle/>
          <a:p>
            <a:r>
              <a:rPr lang="en-US" sz="599" dirty="0">
                <a:solidFill>
                  <a:srgbClr val="FFFFFF"/>
                </a:solidFill>
                <a:latin typeface="Verdana"/>
              </a:rPr>
              <a:t>© copyright by tde group </a:t>
            </a:r>
            <a:r>
              <a:rPr lang="en-US" sz="599" spc="217" dirty="0">
                <a:solidFill>
                  <a:srgbClr val="FFFFFF"/>
                </a:solidFill>
                <a:latin typeface="Verdana"/>
              </a:rPr>
              <a:t>–</a:t>
            </a:r>
            <a:r>
              <a:rPr lang="en-US" sz="599" dirty="0">
                <a:solidFill>
                  <a:srgbClr val="FFFFFF"/>
                </a:solidFill>
                <a:latin typeface="Verdana"/>
              </a:rPr>
              <a:t>confidential</a:t>
            </a:r>
          </a:p>
        </p:txBody>
      </p:sp>
      <p:pic>
        <p:nvPicPr>
          <p:cNvPr id="17" name="Imagen 16">
            <a:extLst>
              <a:ext uri="{FF2B5EF4-FFF2-40B4-BE49-F238E27FC236}">
                <a16:creationId xmlns:a16="http://schemas.microsoft.com/office/drawing/2014/main" id="{04D8845A-FC09-4574-B8A0-56EB0F8628C9}"/>
              </a:ext>
            </a:extLst>
          </p:cNvPr>
          <p:cNvPicPr>
            <a:picLocks noChangeAspect="1"/>
          </p:cNvPicPr>
          <p:nvPr/>
        </p:nvPicPr>
        <p:blipFill>
          <a:blip r:embed="rId2"/>
          <a:stretch>
            <a:fillRect/>
          </a:stretch>
        </p:blipFill>
        <p:spPr>
          <a:xfrm>
            <a:off x="2411760" y="0"/>
            <a:ext cx="6732240" cy="4657653"/>
          </a:xfrm>
          <a:prstGeom prst="rect">
            <a:avLst/>
          </a:prstGeom>
          <a:ln>
            <a:solidFill>
              <a:schemeClr val="tx1"/>
            </a:solidFill>
          </a:ln>
        </p:spPr>
      </p:pic>
      <p:grpSp>
        <p:nvGrpSpPr>
          <p:cNvPr id="22" name="169 Grupo">
            <a:extLst>
              <a:ext uri="{FF2B5EF4-FFF2-40B4-BE49-F238E27FC236}">
                <a16:creationId xmlns:a16="http://schemas.microsoft.com/office/drawing/2014/main" id="{8F3BE080-19DF-4882-9F94-1A5B9D0EC0B2}"/>
              </a:ext>
            </a:extLst>
          </p:cNvPr>
          <p:cNvGrpSpPr/>
          <p:nvPr/>
        </p:nvGrpSpPr>
        <p:grpSpPr>
          <a:xfrm>
            <a:off x="583793" y="3363838"/>
            <a:ext cx="1216338" cy="300975"/>
            <a:chOff x="363008" y="2848018"/>
            <a:chExt cx="958467" cy="237166"/>
          </a:xfrm>
          <a:solidFill>
            <a:schemeClr val="tx1"/>
          </a:solidFill>
        </p:grpSpPr>
        <p:sp>
          <p:nvSpPr>
            <p:cNvPr id="23" name="Freeform 12">
              <a:extLst>
                <a:ext uri="{FF2B5EF4-FFF2-40B4-BE49-F238E27FC236}">
                  <a16:creationId xmlns:a16="http://schemas.microsoft.com/office/drawing/2014/main" id="{BBBF577E-B551-40C6-B52F-928FEB69FA7C}"/>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solidFill>
                  <a:prstClr val="black"/>
                </a:solidFill>
                <a:latin typeface="Arial" charset="0"/>
                <a:cs typeface="Arial" charset="0"/>
              </a:endParaRPr>
            </a:p>
          </p:txBody>
        </p:sp>
        <p:sp>
          <p:nvSpPr>
            <p:cNvPr id="24" name="Freeform 14">
              <a:extLst>
                <a:ext uri="{FF2B5EF4-FFF2-40B4-BE49-F238E27FC236}">
                  <a16:creationId xmlns:a16="http://schemas.microsoft.com/office/drawing/2014/main" id="{678C7236-B11B-4FCE-8CEF-7868F7DD8CAA}"/>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solidFill>
                  <a:prstClr val="black"/>
                </a:solidFill>
                <a:latin typeface="Arial" charset="0"/>
                <a:cs typeface="Arial" charset="0"/>
              </a:endParaRPr>
            </a:p>
          </p:txBody>
        </p:sp>
        <p:sp>
          <p:nvSpPr>
            <p:cNvPr id="25" name="Freeform 17">
              <a:extLst>
                <a:ext uri="{FF2B5EF4-FFF2-40B4-BE49-F238E27FC236}">
                  <a16:creationId xmlns:a16="http://schemas.microsoft.com/office/drawing/2014/main" id="{D2A58263-F9FF-44A6-B446-15F2AF3B47CC}"/>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solidFill>
                  <a:prstClr val="black"/>
                </a:solidFill>
                <a:latin typeface="Arial" charset="0"/>
                <a:cs typeface="Arial" charset="0"/>
              </a:endParaRPr>
            </a:p>
          </p:txBody>
        </p:sp>
      </p:grpSp>
      <p:pic>
        <p:nvPicPr>
          <p:cNvPr id="7" name="Imagen 6">
            <a:extLst>
              <a:ext uri="{FF2B5EF4-FFF2-40B4-BE49-F238E27FC236}">
                <a16:creationId xmlns:a16="http://schemas.microsoft.com/office/drawing/2014/main" id="{4F82159C-8579-503F-F55D-E407459483D9}"/>
              </a:ext>
            </a:extLst>
          </p:cNvPr>
          <p:cNvPicPr>
            <a:picLocks noChangeAspect="1"/>
          </p:cNvPicPr>
          <p:nvPr/>
        </p:nvPicPr>
        <p:blipFill>
          <a:blip r:embed="rId3"/>
          <a:stretch>
            <a:fillRect/>
          </a:stretch>
        </p:blipFill>
        <p:spPr>
          <a:xfrm>
            <a:off x="0" y="4523156"/>
            <a:ext cx="9144000" cy="630211"/>
          </a:xfrm>
          <a:prstGeom prst="rect">
            <a:avLst/>
          </a:prstGeom>
        </p:spPr>
      </p:pic>
      <p:pic>
        <p:nvPicPr>
          <p:cNvPr id="9" name="Gráfico 8" descr="Reseña de cliente contorno">
            <a:extLst>
              <a:ext uri="{FF2B5EF4-FFF2-40B4-BE49-F238E27FC236}">
                <a16:creationId xmlns:a16="http://schemas.microsoft.com/office/drawing/2014/main" id="{1286591B-8289-2701-00DD-DA76459354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512" y="771550"/>
            <a:ext cx="1944216" cy="1944216"/>
          </a:xfrm>
          <a:prstGeom prst="rect">
            <a:avLst/>
          </a:prstGeom>
        </p:spPr>
      </p:pic>
    </p:spTree>
    <p:extLst>
      <p:ext uri="{BB962C8B-B14F-4D97-AF65-F5344CB8AC3E}">
        <p14:creationId xmlns:p14="http://schemas.microsoft.com/office/powerpoint/2010/main" val="55433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C7B9CAC-63ED-0805-E3A0-C8493A219189}"/>
              </a:ext>
            </a:extLst>
          </p:cNvPr>
          <p:cNvPicPr>
            <a:picLocks noChangeAspect="1"/>
          </p:cNvPicPr>
          <p:nvPr/>
        </p:nvPicPr>
        <p:blipFill>
          <a:blip r:embed="rId2"/>
          <a:stretch>
            <a:fillRect/>
          </a:stretch>
        </p:blipFill>
        <p:spPr>
          <a:xfrm>
            <a:off x="0" y="4523156"/>
            <a:ext cx="9144000" cy="630211"/>
          </a:xfrm>
          <a:prstGeom prst="rect">
            <a:avLst/>
          </a:prstGeom>
        </p:spPr>
      </p:pic>
    </p:spTree>
    <p:extLst>
      <p:ext uri="{BB962C8B-B14F-4D97-AF65-F5344CB8AC3E}">
        <p14:creationId xmlns:p14="http://schemas.microsoft.com/office/powerpoint/2010/main" val="46660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7BBC682-9632-4DF3-A679-1BFDBA5B517B}"/>
              </a:ext>
            </a:extLst>
          </p:cNvPr>
          <p:cNvPicPr>
            <a:picLocks noChangeAspect="1"/>
          </p:cNvPicPr>
          <p:nvPr/>
        </p:nvPicPr>
        <p:blipFill>
          <a:blip r:embed="rId3"/>
          <a:stretch>
            <a:fillRect/>
          </a:stretch>
        </p:blipFill>
        <p:spPr>
          <a:xfrm>
            <a:off x="176032" y="924592"/>
            <a:ext cx="6480720" cy="31229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95286483-2975-4647-8561-083FC1501358}"/>
              </a:ext>
            </a:extLst>
          </p:cNvPr>
          <p:cNvPicPr>
            <a:picLocks noChangeAspect="1"/>
          </p:cNvPicPr>
          <p:nvPr/>
        </p:nvPicPr>
        <p:blipFill>
          <a:blip r:embed="rId4"/>
          <a:stretch>
            <a:fillRect/>
          </a:stretch>
        </p:blipFill>
        <p:spPr>
          <a:xfrm>
            <a:off x="6776" y="4394615"/>
            <a:ext cx="1535486" cy="7109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áfico 4" descr="Anclar con relleno sólido">
            <a:extLst>
              <a:ext uri="{FF2B5EF4-FFF2-40B4-BE49-F238E27FC236}">
                <a16:creationId xmlns:a16="http://schemas.microsoft.com/office/drawing/2014/main" id="{CB85E103-F0C6-4D42-A767-1CBE9BFA6D4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598090" y="2039651"/>
            <a:ext cx="237728" cy="237728"/>
          </a:xfrm>
          <a:prstGeom prst="rect">
            <a:avLst/>
          </a:prstGeom>
        </p:spPr>
      </p:pic>
      <p:pic>
        <p:nvPicPr>
          <p:cNvPr id="10" name="Gráfico 9" descr="Anclar con relleno sólido">
            <a:extLst>
              <a:ext uri="{FF2B5EF4-FFF2-40B4-BE49-F238E27FC236}">
                <a16:creationId xmlns:a16="http://schemas.microsoft.com/office/drawing/2014/main" id="{90D7B9F9-446D-4BA4-83AF-C3823215132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178664" y="2701191"/>
            <a:ext cx="237728" cy="237728"/>
          </a:xfrm>
          <a:prstGeom prst="rect">
            <a:avLst/>
          </a:prstGeom>
        </p:spPr>
      </p:pic>
      <p:pic>
        <p:nvPicPr>
          <p:cNvPr id="11" name="Gráfico 10" descr="Anclar con relleno sólido">
            <a:extLst>
              <a:ext uri="{FF2B5EF4-FFF2-40B4-BE49-F238E27FC236}">
                <a16:creationId xmlns:a16="http://schemas.microsoft.com/office/drawing/2014/main" id="{DC8EAAF3-A162-48BD-AB54-01CA78B4C14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979712" y="2378412"/>
            <a:ext cx="237728" cy="237728"/>
          </a:xfrm>
          <a:prstGeom prst="rect">
            <a:avLst/>
          </a:prstGeom>
        </p:spPr>
      </p:pic>
      <p:pic>
        <p:nvPicPr>
          <p:cNvPr id="13" name="Gráfico 12" descr="Anclar con relleno sólido">
            <a:extLst>
              <a:ext uri="{FF2B5EF4-FFF2-40B4-BE49-F238E27FC236}">
                <a16:creationId xmlns:a16="http://schemas.microsoft.com/office/drawing/2014/main" id="{523F960C-80C6-451A-BB92-B38D567F60B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860848" y="2810918"/>
            <a:ext cx="237728" cy="237728"/>
          </a:xfrm>
          <a:prstGeom prst="rect">
            <a:avLst/>
          </a:prstGeom>
        </p:spPr>
      </p:pic>
      <p:pic>
        <p:nvPicPr>
          <p:cNvPr id="14" name="Gráfico 13" descr="Anclar con relleno sólido">
            <a:extLst>
              <a:ext uri="{FF2B5EF4-FFF2-40B4-BE49-F238E27FC236}">
                <a16:creationId xmlns:a16="http://schemas.microsoft.com/office/drawing/2014/main" id="{A9C2F723-277C-4F76-B775-825ED83559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308206" y="2929782"/>
            <a:ext cx="237728" cy="237728"/>
          </a:xfrm>
          <a:prstGeom prst="rect">
            <a:avLst/>
          </a:prstGeom>
        </p:spPr>
      </p:pic>
      <p:pic>
        <p:nvPicPr>
          <p:cNvPr id="16" name="Gráfico 15" descr="Anclar con relleno sólido">
            <a:extLst>
              <a:ext uri="{FF2B5EF4-FFF2-40B4-BE49-F238E27FC236}">
                <a16:creationId xmlns:a16="http://schemas.microsoft.com/office/drawing/2014/main" id="{9DFBADF8-3566-48A4-8548-95B0CC23C1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741984" y="3442910"/>
            <a:ext cx="237728" cy="237728"/>
          </a:xfrm>
          <a:prstGeom prst="rect">
            <a:avLst/>
          </a:prstGeom>
        </p:spPr>
      </p:pic>
      <p:pic>
        <p:nvPicPr>
          <p:cNvPr id="17" name="Gráfico 16" descr="Anclar con relleno sólido">
            <a:extLst>
              <a:ext uri="{FF2B5EF4-FFF2-40B4-BE49-F238E27FC236}">
                <a16:creationId xmlns:a16="http://schemas.microsoft.com/office/drawing/2014/main" id="{CF0294B9-D4D8-4CA3-BCB7-8678C6B3440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178664" y="3048726"/>
            <a:ext cx="237728" cy="237728"/>
          </a:xfrm>
          <a:prstGeom prst="rect">
            <a:avLst/>
          </a:prstGeom>
        </p:spPr>
      </p:pic>
      <p:pic>
        <p:nvPicPr>
          <p:cNvPr id="18" name="Gráfico 17" descr="Anclar con relleno sólido">
            <a:extLst>
              <a:ext uri="{FF2B5EF4-FFF2-40B4-BE49-F238E27FC236}">
                <a16:creationId xmlns:a16="http://schemas.microsoft.com/office/drawing/2014/main" id="{4F272C80-C3C1-4F53-889A-95AE3714D40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633665" y="3371569"/>
            <a:ext cx="237728" cy="237728"/>
          </a:xfrm>
          <a:prstGeom prst="rect">
            <a:avLst/>
          </a:prstGeom>
        </p:spPr>
      </p:pic>
      <p:pic>
        <p:nvPicPr>
          <p:cNvPr id="19" name="Gráfico 18" descr="Anclar con relleno sólido">
            <a:extLst>
              <a:ext uri="{FF2B5EF4-FFF2-40B4-BE49-F238E27FC236}">
                <a16:creationId xmlns:a16="http://schemas.microsoft.com/office/drawing/2014/main" id="{14CCB451-1A59-4A54-8D72-8B24972C9DC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453136" y="3604383"/>
            <a:ext cx="237728" cy="237728"/>
          </a:xfrm>
          <a:prstGeom prst="rect">
            <a:avLst/>
          </a:prstGeom>
        </p:spPr>
      </p:pic>
      <p:pic>
        <p:nvPicPr>
          <p:cNvPr id="20" name="Gráfico 19" descr="Anclar con relleno sólido">
            <a:extLst>
              <a:ext uri="{FF2B5EF4-FFF2-40B4-BE49-F238E27FC236}">
                <a16:creationId xmlns:a16="http://schemas.microsoft.com/office/drawing/2014/main" id="{51E24A95-5506-43D6-BE92-4BC89B16F1D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830483" y="3510050"/>
            <a:ext cx="237728" cy="237728"/>
          </a:xfrm>
          <a:prstGeom prst="rect">
            <a:avLst/>
          </a:prstGeom>
        </p:spPr>
      </p:pic>
      <p:pic>
        <p:nvPicPr>
          <p:cNvPr id="21" name="Gráfico 20" descr="Anclar con relleno sólido">
            <a:extLst>
              <a:ext uri="{FF2B5EF4-FFF2-40B4-BE49-F238E27FC236}">
                <a16:creationId xmlns:a16="http://schemas.microsoft.com/office/drawing/2014/main" id="{5310F6DC-FC42-4A71-AA13-E03831B6128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681272" y="1407705"/>
            <a:ext cx="237728" cy="237728"/>
          </a:xfrm>
          <a:prstGeom prst="rect">
            <a:avLst/>
          </a:prstGeom>
        </p:spPr>
      </p:pic>
      <p:pic>
        <p:nvPicPr>
          <p:cNvPr id="22" name="Gráfico 21" descr="Anclar con relleno sólido">
            <a:extLst>
              <a:ext uri="{FF2B5EF4-FFF2-40B4-BE49-F238E27FC236}">
                <a16:creationId xmlns:a16="http://schemas.microsoft.com/office/drawing/2014/main" id="{D7F0DF52-0019-4206-8C88-3B99BBE93F9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680254" y="3361466"/>
            <a:ext cx="237728" cy="237728"/>
          </a:xfrm>
          <a:prstGeom prst="rect">
            <a:avLst/>
          </a:prstGeom>
        </p:spPr>
      </p:pic>
      <p:pic>
        <p:nvPicPr>
          <p:cNvPr id="23" name="Gráfico 22" descr="Anclar con relleno sólido">
            <a:extLst>
              <a:ext uri="{FF2B5EF4-FFF2-40B4-BE49-F238E27FC236}">
                <a16:creationId xmlns:a16="http://schemas.microsoft.com/office/drawing/2014/main" id="{60572459-E8C3-4EDE-8AC9-D2EE812976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416392" y="3458847"/>
            <a:ext cx="237728" cy="237728"/>
          </a:xfrm>
          <a:prstGeom prst="rect">
            <a:avLst/>
          </a:prstGeom>
        </p:spPr>
      </p:pic>
      <p:sp>
        <p:nvSpPr>
          <p:cNvPr id="24" name="Rectángulo 23">
            <a:extLst>
              <a:ext uri="{FF2B5EF4-FFF2-40B4-BE49-F238E27FC236}">
                <a16:creationId xmlns:a16="http://schemas.microsoft.com/office/drawing/2014/main" id="{BFD2043C-A33E-43DC-B763-B21C6038E2E2}"/>
              </a:ext>
            </a:extLst>
          </p:cNvPr>
          <p:cNvSpPr/>
          <p:nvPr/>
        </p:nvSpPr>
        <p:spPr>
          <a:xfrm>
            <a:off x="7578803" y="4949234"/>
            <a:ext cx="1512168" cy="19426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6" name="Marcador de texto 5">
            <a:extLst>
              <a:ext uri="{FF2B5EF4-FFF2-40B4-BE49-F238E27FC236}">
                <a16:creationId xmlns:a16="http://schemas.microsoft.com/office/drawing/2014/main" id="{BD7D63D4-B626-3F18-1C05-E25804A6BEB4}"/>
              </a:ext>
            </a:extLst>
          </p:cNvPr>
          <p:cNvSpPr>
            <a:spLocks noGrp="1"/>
          </p:cNvSpPr>
          <p:nvPr>
            <p:ph type="body" sz="quarter" idx="56"/>
          </p:nvPr>
        </p:nvSpPr>
        <p:spPr/>
        <p:txBody>
          <a:bodyPr/>
          <a:lstStyle/>
          <a:p>
            <a:endParaRPr lang="es-AR"/>
          </a:p>
        </p:txBody>
      </p:sp>
      <p:pic>
        <p:nvPicPr>
          <p:cNvPr id="9" name="Imagen 8">
            <a:extLst>
              <a:ext uri="{FF2B5EF4-FFF2-40B4-BE49-F238E27FC236}">
                <a16:creationId xmlns:a16="http://schemas.microsoft.com/office/drawing/2014/main" id="{CCBFC183-E48E-3ED9-51AD-7504012CE6C7}"/>
              </a:ext>
            </a:extLst>
          </p:cNvPr>
          <p:cNvPicPr>
            <a:picLocks noChangeAspect="1"/>
          </p:cNvPicPr>
          <p:nvPr/>
        </p:nvPicPr>
        <p:blipFill>
          <a:blip r:embed="rId7"/>
          <a:stretch>
            <a:fillRect/>
          </a:stretch>
        </p:blipFill>
        <p:spPr>
          <a:xfrm>
            <a:off x="0" y="0"/>
            <a:ext cx="9144000" cy="630211"/>
          </a:xfrm>
          <a:prstGeom prst="rect">
            <a:avLst/>
          </a:prstGeom>
        </p:spPr>
      </p:pic>
      <p:sp>
        <p:nvSpPr>
          <p:cNvPr id="12" name="Diagrama de flujo: conector fuera de página 11">
            <a:extLst>
              <a:ext uri="{FF2B5EF4-FFF2-40B4-BE49-F238E27FC236}">
                <a16:creationId xmlns:a16="http://schemas.microsoft.com/office/drawing/2014/main" id="{4493E5D3-68A1-CDA0-A746-E77C463B3DE4}"/>
              </a:ext>
            </a:extLst>
          </p:cNvPr>
          <p:cNvSpPr/>
          <p:nvPr/>
        </p:nvSpPr>
        <p:spPr>
          <a:xfrm rot="16200000">
            <a:off x="5785740" y="3371046"/>
            <a:ext cx="697187" cy="1542179"/>
          </a:xfrm>
          <a:prstGeom prst="flowChartOffpageConnector">
            <a:avLst/>
          </a:prstGeom>
          <a:solidFill>
            <a:schemeClr val="accent4"/>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25" name="Diagrama de flujo: conector fuera de página 24">
            <a:extLst>
              <a:ext uri="{FF2B5EF4-FFF2-40B4-BE49-F238E27FC236}">
                <a16:creationId xmlns:a16="http://schemas.microsoft.com/office/drawing/2014/main" id="{C66AA93B-369F-CF80-C14A-DF74802A5BFD}"/>
              </a:ext>
            </a:extLst>
          </p:cNvPr>
          <p:cNvSpPr/>
          <p:nvPr/>
        </p:nvSpPr>
        <p:spPr>
          <a:xfrm rot="5400000">
            <a:off x="7514776" y="1516010"/>
            <a:ext cx="697187" cy="1542179"/>
          </a:xfrm>
          <a:prstGeom prst="flowChartOffpageConnector">
            <a:avLst/>
          </a:prstGeom>
          <a:solidFill>
            <a:schemeClr val="accent4"/>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26" name="57 Marcador de texto">
            <a:extLst>
              <a:ext uri="{FF2B5EF4-FFF2-40B4-BE49-F238E27FC236}">
                <a16:creationId xmlns:a16="http://schemas.microsoft.com/office/drawing/2014/main" id="{C565D547-B66D-83D5-2CA5-5615CF403000}"/>
              </a:ext>
            </a:extLst>
          </p:cNvPr>
          <p:cNvSpPr txBox="1">
            <a:spLocks/>
          </p:cNvSpPr>
          <p:nvPr/>
        </p:nvSpPr>
        <p:spPr>
          <a:xfrm>
            <a:off x="5865246" y="1188015"/>
            <a:ext cx="262892" cy="153888"/>
          </a:xfrm>
          <a:prstGeom prst="rect">
            <a:avLst/>
          </a:prstGeom>
        </p:spPr>
        <p:txBody>
          <a:bodyPr vert="horz" wrap="none" lIns="0" tIns="0" rIns="0" bIns="0" rtlCol="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bg1"/>
                </a:solidFill>
                <a:latin typeface="+mn-lt"/>
                <a:ea typeface="+mn-ea"/>
                <a:cs typeface="+mn-cs"/>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mn-lt"/>
                <a:ea typeface="+mn-ea"/>
                <a:cs typeface="+mn-cs"/>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mn-lt"/>
                <a:ea typeface="+mn-ea"/>
                <a:cs typeface="+mn-cs"/>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mn-lt"/>
                <a:ea typeface="+mn-ea"/>
                <a:cs typeface="+mn-cs"/>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b="1" dirty="0">
                <a:solidFill>
                  <a:schemeClr val="tx1"/>
                </a:solidFill>
              </a:rPr>
              <a:t>PCP</a:t>
            </a:r>
          </a:p>
        </p:txBody>
      </p:sp>
      <p:sp>
        <p:nvSpPr>
          <p:cNvPr id="27" name="55 Marcador de texto">
            <a:extLst>
              <a:ext uri="{FF2B5EF4-FFF2-40B4-BE49-F238E27FC236}">
                <a16:creationId xmlns:a16="http://schemas.microsoft.com/office/drawing/2014/main" id="{60119D76-AED0-3587-EEDE-037C2D8597F4}"/>
              </a:ext>
            </a:extLst>
          </p:cNvPr>
          <p:cNvSpPr txBox="1">
            <a:spLocks/>
          </p:cNvSpPr>
          <p:nvPr/>
        </p:nvSpPr>
        <p:spPr>
          <a:xfrm>
            <a:off x="7696892" y="2040877"/>
            <a:ext cx="637995" cy="492443"/>
          </a:xfrm>
          <a:prstGeom prst="rect">
            <a:avLst/>
          </a:prstGeom>
        </p:spPr>
        <p:txBody>
          <a:bodyPr vert="horz" wrap="none" lIns="0" tIns="0" rIns="0" bIns="0" rtlCol="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500" b="1" kern="1200">
                <a:solidFill>
                  <a:schemeClr val="bg1"/>
                </a:solidFill>
                <a:latin typeface="+mn-lt"/>
                <a:ea typeface="+mn-ea"/>
                <a:cs typeface="+mn-cs"/>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sz="3200" dirty="0">
                <a:solidFill>
                  <a:schemeClr val="tx1"/>
                </a:solidFill>
              </a:rPr>
              <a:t>32</a:t>
            </a:r>
            <a:r>
              <a:rPr lang="es-AR" sz="1600" dirty="0">
                <a:solidFill>
                  <a:schemeClr val="tx1"/>
                </a:solidFill>
              </a:rPr>
              <a:t>%</a:t>
            </a:r>
            <a:endParaRPr lang="es-AR" sz="3200" dirty="0">
              <a:solidFill>
                <a:schemeClr val="tx1"/>
              </a:solidFill>
            </a:endParaRPr>
          </a:p>
        </p:txBody>
      </p:sp>
      <p:sp>
        <p:nvSpPr>
          <p:cNvPr id="28" name="57 Marcador de texto">
            <a:extLst>
              <a:ext uri="{FF2B5EF4-FFF2-40B4-BE49-F238E27FC236}">
                <a16:creationId xmlns:a16="http://schemas.microsoft.com/office/drawing/2014/main" id="{2A6A347B-2217-E709-B4FD-1B8DF1BEE399}"/>
              </a:ext>
            </a:extLst>
          </p:cNvPr>
          <p:cNvSpPr txBox="1">
            <a:spLocks/>
          </p:cNvSpPr>
          <p:nvPr/>
        </p:nvSpPr>
        <p:spPr>
          <a:xfrm>
            <a:off x="7863369" y="1721415"/>
            <a:ext cx="192360" cy="153888"/>
          </a:xfrm>
          <a:prstGeom prst="rect">
            <a:avLst/>
          </a:prstGeom>
        </p:spPr>
        <p:txBody>
          <a:bodyPr vert="horz" wrap="none" lIns="0" tIns="0" rIns="0" bIns="0" rtlCol="0">
            <a:spAutoFit/>
          </a:bodyPr>
          <a:lstStyle>
            <a:defPPr>
              <a:defRPr lang="es-ES"/>
            </a:defPPr>
            <a:lvl1pPr indent="0" defTabSz="457200">
              <a:lnSpc>
                <a:spcPct val="100000"/>
              </a:lnSpc>
              <a:spcBef>
                <a:spcPts val="600"/>
              </a:spcBef>
              <a:spcAft>
                <a:spcPts val="0"/>
              </a:spcAft>
              <a:buClr>
                <a:srgbClr val="0067A8"/>
              </a:buClr>
              <a:buSzPct val="95000"/>
              <a:buFont typeface="Lucida Grande"/>
              <a:buNone/>
              <a:defRPr sz="1000" b="1" baseline="0"/>
            </a:lvl1pPr>
            <a:lvl2pPr marL="182562"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defRPr>
            </a:lvl2pPr>
            <a:lvl3pPr marL="381000"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defRPr>
            </a:lvl3pPr>
            <a:lvl4pPr marL="541338"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defRPr>
            </a:lvl4pPr>
            <a:lvl5pPr marL="715962"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AR" dirty="0"/>
              <a:t>BM</a:t>
            </a:r>
          </a:p>
        </p:txBody>
      </p:sp>
      <p:sp>
        <p:nvSpPr>
          <p:cNvPr id="29" name="57 Marcador de texto">
            <a:extLst>
              <a:ext uri="{FF2B5EF4-FFF2-40B4-BE49-F238E27FC236}">
                <a16:creationId xmlns:a16="http://schemas.microsoft.com/office/drawing/2014/main" id="{56FFBCF7-0844-5055-10A6-DACC64892ED9}"/>
              </a:ext>
            </a:extLst>
          </p:cNvPr>
          <p:cNvSpPr txBox="1">
            <a:spLocks/>
          </p:cNvSpPr>
          <p:nvPr/>
        </p:nvSpPr>
        <p:spPr>
          <a:xfrm>
            <a:off x="5623161" y="2305784"/>
            <a:ext cx="791883" cy="153888"/>
          </a:xfrm>
          <a:prstGeom prst="rect">
            <a:avLst/>
          </a:prstGeom>
        </p:spPr>
        <p:txBody>
          <a:bodyPr vert="horz" wrap="none" lIns="0" tIns="0" rIns="0" bIns="0" rtlCol="0">
            <a:spAutoFit/>
          </a:bodyPr>
          <a:lstStyle>
            <a:defPPr>
              <a:defRPr lang="es-ES"/>
            </a:defPPr>
            <a:lvl1pPr indent="0" defTabSz="457200">
              <a:lnSpc>
                <a:spcPct val="100000"/>
              </a:lnSpc>
              <a:spcBef>
                <a:spcPts val="600"/>
              </a:spcBef>
              <a:spcAft>
                <a:spcPts val="0"/>
              </a:spcAft>
              <a:buClr>
                <a:srgbClr val="0067A8"/>
              </a:buClr>
              <a:buSzPct val="95000"/>
              <a:buFont typeface="Lucida Grande"/>
              <a:buNone/>
              <a:defRPr sz="1000" b="1" baseline="0"/>
            </a:lvl1pPr>
            <a:lvl2pPr marL="182562"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defRPr>
            </a:lvl2pPr>
            <a:lvl3pPr marL="381000"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defRPr>
            </a:lvl3pPr>
            <a:lvl4pPr marL="541338"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defRPr>
            </a:lvl4pPr>
            <a:lvl5pPr marL="715962"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AR" dirty="0"/>
              <a:t>Surgente / GL</a:t>
            </a:r>
          </a:p>
        </p:txBody>
      </p:sp>
      <p:sp>
        <p:nvSpPr>
          <p:cNvPr id="30" name="57 Marcador de texto">
            <a:extLst>
              <a:ext uri="{FF2B5EF4-FFF2-40B4-BE49-F238E27FC236}">
                <a16:creationId xmlns:a16="http://schemas.microsoft.com/office/drawing/2014/main" id="{A3434903-1BA9-50FC-BBF7-48E9D516E629}"/>
              </a:ext>
            </a:extLst>
          </p:cNvPr>
          <p:cNvSpPr txBox="1">
            <a:spLocks/>
          </p:cNvSpPr>
          <p:nvPr/>
        </p:nvSpPr>
        <p:spPr>
          <a:xfrm>
            <a:off x="7863369" y="2978362"/>
            <a:ext cx="254878" cy="153888"/>
          </a:xfrm>
          <a:prstGeom prst="rect">
            <a:avLst/>
          </a:prstGeom>
        </p:spPr>
        <p:txBody>
          <a:bodyPr vert="horz" wrap="none" lIns="0" tIns="0" rIns="0" bIns="0" rtlCol="0">
            <a:spAutoFit/>
          </a:bodyPr>
          <a:lstStyle>
            <a:defPPr>
              <a:defRPr lang="es-ES"/>
            </a:defPPr>
            <a:lvl1pPr indent="0" defTabSz="457200">
              <a:lnSpc>
                <a:spcPct val="100000"/>
              </a:lnSpc>
              <a:spcBef>
                <a:spcPts val="600"/>
              </a:spcBef>
              <a:spcAft>
                <a:spcPts val="0"/>
              </a:spcAft>
              <a:buClr>
                <a:srgbClr val="0067A8"/>
              </a:buClr>
              <a:buSzPct val="95000"/>
              <a:buFont typeface="Lucida Grande"/>
              <a:buNone/>
              <a:defRPr sz="1000" b="1" baseline="0"/>
            </a:lvl1pPr>
            <a:lvl2pPr marL="182562"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defRPr>
            </a:lvl2pPr>
            <a:lvl3pPr marL="381000"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defRPr>
            </a:lvl3pPr>
            <a:lvl4pPr marL="541338"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defRPr>
            </a:lvl4pPr>
            <a:lvl5pPr marL="715962"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AR" dirty="0"/>
              <a:t>BES</a:t>
            </a:r>
          </a:p>
        </p:txBody>
      </p:sp>
      <p:sp>
        <p:nvSpPr>
          <p:cNvPr id="31" name="55 Marcador de texto">
            <a:extLst>
              <a:ext uri="{FF2B5EF4-FFF2-40B4-BE49-F238E27FC236}">
                <a16:creationId xmlns:a16="http://schemas.microsoft.com/office/drawing/2014/main" id="{255B86E9-6466-2C89-0AD6-37F72AA9CAFE}"/>
              </a:ext>
            </a:extLst>
          </p:cNvPr>
          <p:cNvSpPr txBox="1">
            <a:spLocks/>
          </p:cNvSpPr>
          <p:nvPr/>
        </p:nvSpPr>
        <p:spPr>
          <a:xfrm>
            <a:off x="5868410" y="3895913"/>
            <a:ext cx="410369" cy="492443"/>
          </a:xfrm>
          <a:prstGeom prst="rect">
            <a:avLst/>
          </a:prstGeom>
        </p:spPr>
        <p:txBody>
          <a:bodyPr vert="horz" wrap="none" lIns="0" tIns="0" rIns="0" bIns="0" rtlCol="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500" b="1" kern="1200">
                <a:solidFill>
                  <a:schemeClr val="bg1"/>
                </a:solidFill>
                <a:latin typeface="+mn-lt"/>
                <a:ea typeface="+mn-ea"/>
                <a:cs typeface="+mn-cs"/>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sz="3200" dirty="0">
                <a:solidFill>
                  <a:schemeClr val="tx1"/>
                </a:solidFill>
              </a:rPr>
              <a:t>3</a:t>
            </a:r>
            <a:r>
              <a:rPr lang="es-AR" sz="1600" dirty="0">
                <a:solidFill>
                  <a:schemeClr val="tx1"/>
                </a:solidFill>
              </a:rPr>
              <a:t>%</a:t>
            </a:r>
            <a:endParaRPr lang="es-AR" sz="3200" dirty="0">
              <a:solidFill>
                <a:schemeClr val="tx1"/>
              </a:solidFill>
            </a:endParaRPr>
          </a:p>
        </p:txBody>
      </p:sp>
      <p:sp>
        <p:nvSpPr>
          <p:cNvPr id="32" name="57 Marcador de texto">
            <a:extLst>
              <a:ext uri="{FF2B5EF4-FFF2-40B4-BE49-F238E27FC236}">
                <a16:creationId xmlns:a16="http://schemas.microsoft.com/office/drawing/2014/main" id="{BCADB210-43A4-816F-9283-3CBD4302C653}"/>
              </a:ext>
            </a:extLst>
          </p:cNvPr>
          <p:cNvSpPr txBox="1">
            <a:spLocks/>
          </p:cNvSpPr>
          <p:nvPr/>
        </p:nvSpPr>
        <p:spPr>
          <a:xfrm>
            <a:off x="5766562" y="3516085"/>
            <a:ext cx="495328" cy="153888"/>
          </a:xfrm>
          <a:prstGeom prst="rect">
            <a:avLst/>
          </a:prstGeom>
        </p:spPr>
        <p:txBody>
          <a:bodyPr vert="horz" wrap="none" lIns="0" tIns="0" rIns="0" bIns="0" rtlCol="0">
            <a:spAutoFit/>
          </a:bodyPr>
          <a:lstStyle>
            <a:defPPr>
              <a:defRPr lang="es-ES"/>
            </a:defPPr>
            <a:lvl1pPr indent="0" defTabSz="457200">
              <a:lnSpc>
                <a:spcPct val="100000"/>
              </a:lnSpc>
              <a:spcBef>
                <a:spcPts val="600"/>
              </a:spcBef>
              <a:spcAft>
                <a:spcPts val="0"/>
              </a:spcAft>
              <a:buClr>
                <a:srgbClr val="0067A8"/>
              </a:buClr>
              <a:buSzPct val="95000"/>
              <a:buFont typeface="Lucida Grande"/>
              <a:buNone/>
              <a:defRPr sz="1000" b="1" baseline="0"/>
            </a:lvl1pPr>
            <a:lvl2pPr marL="182562"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defRPr>
            </a:lvl2pPr>
            <a:lvl3pPr marL="381000"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defRPr>
            </a:lvl3pPr>
            <a:lvl4pPr marL="541338"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defRPr>
            </a:lvl4pPr>
            <a:lvl5pPr marL="715962"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AR" dirty="0"/>
              <a:t>Pistoneo</a:t>
            </a:r>
          </a:p>
        </p:txBody>
      </p:sp>
      <p:sp>
        <p:nvSpPr>
          <p:cNvPr id="33" name="Diagrama de flujo: conector fuera de página 32">
            <a:extLst>
              <a:ext uri="{FF2B5EF4-FFF2-40B4-BE49-F238E27FC236}">
                <a16:creationId xmlns:a16="http://schemas.microsoft.com/office/drawing/2014/main" id="{2F977593-FE1E-FC30-47BA-BDCE51985544}"/>
              </a:ext>
            </a:extLst>
          </p:cNvPr>
          <p:cNvSpPr/>
          <p:nvPr/>
        </p:nvSpPr>
        <p:spPr>
          <a:xfrm rot="16200000">
            <a:off x="5765359" y="959095"/>
            <a:ext cx="697187" cy="1542179"/>
          </a:xfrm>
          <a:prstGeom prst="flowChartOffpageConnector">
            <a:avLst/>
          </a:prstGeom>
          <a:solidFill>
            <a:schemeClr val="accent4"/>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34" name="55 Marcador de texto">
            <a:extLst>
              <a:ext uri="{FF2B5EF4-FFF2-40B4-BE49-F238E27FC236}">
                <a16:creationId xmlns:a16="http://schemas.microsoft.com/office/drawing/2014/main" id="{0AF0A987-A540-2CFD-12E2-6C82D83D32C9}"/>
              </a:ext>
            </a:extLst>
          </p:cNvPr>
          <p:cNvSpPr txBox="1">
            <a:spLocks/>
          </p:cNvSpPr>
          <p:nvPr/>
        </p:nvSpPr>
        <p:spPr>
          <a:xfrm>
            <a:off x="5712051" y="1475585"/>
            <a:ext cx="637995" cy="492443"/>
          </a:xfrm>
          <a:prstGeom prst="rect">
            <a:avLst/>
          </a:prstGeom>
        </p:spPr>
        <p:txBody>
          <a:bodyPr vert="horz" wrap="none" lIns="0" tIns="0" rIns="0" bIns="0" rtlCol="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500" b="1" kern="1200">
                <a:solidFill>
                  <a:schemeClr val="bg1"/>
                </a:solidFill>
                <a:latin typeface="+mn-lt"/>
                <a:ea typeface="+mn-ea"/>
                <a:cs typeface="+mn-cs"/>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sz="3200" dirty="0">
                <a:solidFill>
                  <a:schemeClr val="tx1"/>
                </a:solidFill>
              </a:rPr>
              <a:t>50</a:t>
            </a:r>
            <a:r>
              <a:rPr lang="es-AR" sz="1600" dirty="0">
                <a:solidFill>
                  <a:schemeClr val="tx1"/>
                </a:solidFill>
              </a:rPr>
              <a:t>%</a:t>
            </a:r>
            <a:endParaRPr lang="es-AR" sz="3200" dirty="0">
              <a:solidFill>
                <a:schemeClr val="tx1"/>
              </a:solidFill>
            </a:endParaRPr>
          </a:p>
        </p:txBody>
      </p:sp>
      <p:sp>
        <p:nvSpPr>
          <p:cNvPr id="35" name="Diagrama de flujo: conector fuera de página 34">
            <a:extLst>
              <a:ext uri="{FF2B5EF4-FFF2-40B4-BE49-F238E27FC236}">
                <a16:creationId xmlns:a16="http://schemas.microsoft.com/office/drawing/2014/main" id="{C0B4A5D0-B61D-1AAB-682B-E2D7181B8CB7}"/>
              </a:ext>
            </a:extLst>
          </p:cNvPr>
          <p:cNvSpPr/>
          <p:nvPr/>
        </p:nvSpPr>
        <p:spPr>
          <a:xfrm rot="16200000">
            <a:off x="5777061" y="2076867"/>
            <a:ext cx="697187" cy="1542179"/>
          </a:xfrm>
          <a:prstGeom prst="flowChartOffpageConnector">
            <a:avLst/>
          </a:prstGeom>
          <a:solidFill>
            <a:schemeClr val="accent4"/>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36" name="55 Marcador de texto">
            <a:extLst>
              <a:ext uri="{FF2B5EF4-FFF2-40B4-BE49-F238E27FC236}">
                <a16:creationId xmlns:a16="http://schemas.microsoft.com/office/drawing/2014/main" id="{1C46D90A-3932-FC98-9494-955170412296}"/>
              </a:ext>
            </a:extLst>
          </p:cNvPr>
          <p:cNvSpPr txBox="1">
            <a:spLocks/>
          </p:cNvSpPr>
          <p:nvPr/>
        </p:nvSpPr>
        <p:spPr>
          <a:xfrm>
            <a:off x="5733206" y="2583240"/>
            <a:ext cx="637995" cy="492443"/>
          </a:xfrm>
          <a:prstGeom prst="rect">
            <a:avLst/>
          </a:prstGeom>
        </p:spPr>
        <p:txBody>
          <a:bodyPr vert="horz" wrap="none" lIns="0" tIns="0" rIns="0" bIns="0" rtlCol="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500" b="1" kern="1200">
                <a:solidFill>
                  <a:schemeClr val="bg1"/>
                </a:solidFill>
                <a:latin typeface="+mn-lt"/>
                <a:ea typeface="+mn-ea"/>
                <a:cs typeface="+mn-cs"/>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sz="3200" dirty="0">
                <a:solidFill>
                  <a:schemeClr val="tx1"/>
                </a:solidFill>
              </a:rPr>
              <a:t>10</a:t>
            </a:r>
            <a:r>
              <a:rPr lang="es-AR" sz="1600" dirty="0">
                <a:solidFill>
                  <a:schemeClr val="tx1"/>
                </a:solidFill>
              </a:rPr>
              <a:t>%</a:t>
            </a:r>
            <a:endParaRPr lang="es-AR" sz="3200" dirty="0">
              <a:solidFill>
                <a:schemeClr val="tx1"/>
              </a:solidFill>
            </a:endParaRPr>
          </a:p>
        </p:txBody>
      </p:sp>
      <p:sp>
        <p:nvSpPr>
          <p:cNvPr id="37" name="Diagrama de flujo: conector fuera de página 36">
            <a:extLst>
              <a:ext uri="{FF2B5EF4-FFF2-40B4-BE49-F238E27FC236}">
                <a16:creationId xmlns:a16="http://schemas.microsoft.com/office/drawing/2014/main" id="{40B8B90E-C060-7E3E-05AF-4F941B0836B7}"/>
              </a:ext>
            </a:extLst>
          </p:cNvPr>
          <p:cNvSpPr/>
          <p:nvPr/>
        </p:nvSpPr>
        <p:spPr>
          <a:xfrm rot="5400000">
            <a:off x="7514776" y="2774054"/>
            <a:ext cx="697187" cy="1542179"/>
          </a:xfrm>
          <a:prstGeom prst="flowChartOffpageConnector">
            <a:avLst/>
          </a:prstGeom>
          <a:solidFill>
            <a:schemeClr val="accent4"/>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sp>
        <p:nvSpPr>
          <p:cNvPr id="38" name="55 Marcador de texto">
            <a:extLst>
              <a:ext uri="{FF2B5EF4-FFF2-40B4-BE49-F238E27FC236}">
                <a16:creationId xmlns:a16="http://schemas.microsoft.com/office/drawing/2014/main" id="{A8F80192-3DF8-F535-14D3-35B96EFF1103}"/>
              </a:ext>
            </a:extLst>
          </p:cNvPr>
          <p:cNvSpPr txBox="1">
            <a:spLocks/>
          </p:cNvSpPr>
          <p:nvPr/>
        </p:nvSpPr>
        <p:spPr>
          <a:xfrm>
            <a:off x="7810704" y="3298921"/>
            <a:ext cx="410369" cy="492443"/>
          </a:xfrm>
          <a:prstGeom prst="rect">
            <a:avLst/>
          </a:prstGeom>
        </p:spPr>
        <p:txBody>
          <a:bodyPr vert="horz" wrap="none" lIns="0" tIns="0" rIns="0" bIns="0" rtlCol="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500" b="1" kern="1200">
                <a:solidFill>
                  <a:schemeClr val="bg1"/>
                </a:solidFill>
                <a:latin typeface="+mn-lt"/>
                <a:ea typeface="+mn-ea"/>
                <a:cs typeface="+mn-cs"/>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sz="3200" dirty="0">
                <a:solidFill>
                  <a:schemeClr val="tx1"/>
                </a:solidFill>
              </a:rPr>
              <a:t>5</a:t>
            </a:r>
            <a:r>
              <a:rPr lang="es-AR" sz="1600" dirty="0">
                <a:solidFill>
                  <a:schemeClr val="tx1"/>
                </a:solidFill>
              </a:rPr>
              <a:t>%</a:t>
            </a:r>
            <a:endParaRPr lang="es-AR" sz="3200" dirty="0">
              <a:solidFill>
                <a:schemeClr val="tx1"/>
              </a:solidFill>
            </a:endParaRPr>
          </a:p>
        </p:txBody>
      </p:sp>
      <p:sp>
        <p:nvSpPr>
          <p:cNvPr id="39" name="Rectángulo 38">
            <a:extLst>
              <a:ext uri="{FF2B5EF4-FFF2-40B4-BE49-F238E27FC236}">
                <a16:creationId xmlns:a16="http://schemas.microsoft.com/office/drawing/2014/main" id="{415D1610-12BE-6AB4-B06D-2C2323904652}"/>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40" name="169 Grupo">
            <a:extLst>
              <a:ext uri="{FF2B5EF4-FFF2-40B4-BE49-F238E27FC236}">
                <a16:creationId xmlns:a16="http://schemas.microsoft.com/office/drawing/2014/main" id="{EC949859-3C80-5D4A-D21E-C68FD657ED3F}"/>
              </a:ext>
            </a:extLst>
          </p:cNvPr>
          <p:cNvGrpSpPr/>
          <p:nvPr/>
        </p:nvGrpSpPr>
        <p:grpSpPr>
          <a:xfrm>
            <a:off x="8340227" y="4885206"/>
            <a:ext cx="647958" cy="163750"/>
            <a:chOff x="363008" y="2848018"/>
            <a:chExt cx="958467" cy="237166"/>
          </a:xfrm>
          <a:solidFill>
            <a:srgbClr val="0451E4"/>
          </a:solidFill>
        </p:grpSpPr>
        <p:sp>
          <p:nvSpPr>
            <p:cNvPr id="41" name="Freeform 12">
              <a:extLst>
                <a:ext uri="{FF2B5EF4-FFF2-40B4-BE49-F238E27FC236}">
                  <a16:creationId xmlns:a16="http://schemas.microsoft.com/office/drawing/2014/main" id="{AA5245D7-675A-C12B-11CC-02B71EBE2E66}"/>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42" name="Freeform 14">
              <a:extLst>
                <a:ext uri="{FF2B5EF4-FFF2-40B4-BE49-F238E27FC236}">
                  <a16:creationId xmlns:a16="http://schemas.microsoft.com/office/drawing/2014/main" id="{4D1301B6-40A2-6263-5523-70A60E294693}"/>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43" name="Freeform 17">
              <a:extLst>
                <a:ext uri="{FF2B5EF4-FFF2-40B4-BE49-F238E27FC236}">
                  <a16:creationId xmlns:a16="http://schemas.microsoft.com/office/drawing/2014/main" id="{BA1724B7-0E1B-8DEA-650E-1F39AD74207A}"/>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spTree>
    <p:extLst>
      <p:ext uri="{BB962C8B-B14F-4D97-AF65-F5344CB8AC3E}">
        <p14:creationId xmlns:p14="http://schemas.microsoft.com/office/powerpoint/2010/main" val="3937782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randombar(horizontal)">
                                      <p:cBhvr>
                                        <p:cTn id="13" dur="500"/>
                                        <p:tgtEl>
                                          <p:spTgt spid="33"/>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childTnLst>
                          </p:cTn>
                        </p:par>
                        <p:par>
                          <p:cTn id="24" fill="hold">
                            <p:stCondLst>
                              <p:cond delay="1000"/>
                            </p:stCondLst>
                            <p:childTnLst>
                              <p:par>
                                <p:cTn id="25" presetID="14" presetClass="entr" presetSubtype="1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randombar(horizontal)">
                                      <p:cBhvr>
                                        <p:cTn id="27" dur="500"/>
                                        <p:tgtEl>
                                          <p:spTgt spid="3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randombar(horizontal)">
                                      <p:cBhvr>
                                        <p:cTn id="30" dur="500"/>
                                        <p:tgtEl>
                                          <p:spTgt spid="29"/>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childTnLst>
                          </p:cTn>
                        </p:par>
                        <p:par>
                          <p:cTn id="34" fill="hold">
                            <p:stCondLst>
                              <p:cond delay="1500"/>
                            </p:stCondLst>
                            <p:childTnLst>
                              <p:par>
                                <p:cTn id="35" presetID="14" presetClass="entr" presetSubtype="10"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randombar(horizontal)">
                                      <p:cBhvr>
                                        <p:cTn id="37" dur="500"/>
                                        <p:tgtEl>
                                          <p:spTgt spid="3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randombar(horizontal)">
                                      <p:cBhvr>
                                        <p:cTn id="40" dur="500"/>
                                        <p:tgtEl>
                                          <p:spTgt spid="3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randombar(horizontal)">
                                      <p:cBhvr>
                                        <p:cTn id="43" dur="500"/>
                                        <p:tgtEl>
                                          <p:spTgt spid="37"/>
                                        </p:tgtEl>
                                      </p:cBhvr>
                                    </p:animEffect>
                                  </p:childTnLst>
                                </p:cTn>
                              </p:par>
                            </p:childTnLst>
                          </p:cTn>
                        </p:par>
                        <p:par>
                          <p:cTn id="44" fill="hold">
                            <p:stCondLst>
                              <p:cond delay="2000"/>
                            </p:stCondLst>
                            <p:childTnLst>
                              <p:par>
                                <p:cTn id="45" presetID="14" presetClass="entr" presetSubtype="1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randombar(horizontal)">
                                      <p:cBhvr>
                                        <p:cTn id="47" dur="500"/>
                                        <p:tgtEl>
                                          <p:spTgt spid="31"/>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randombar(horizontal)">
                                      <p:cBhvr>
                                        <p:cTn id="50" dur="500"/>
                                        <p:tgtEl>
                                          <p:spTgt spid="32"/>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randombar(horizont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P spid="26" grpId="0"/>
      <p:bldP spid="27" grpId="0"/>
      <p:bldP spid="28" grpId="0"/>
      <p:bldP spid="29" grpId="0"/>
      <p:bldP spid="30" grpId="0"/>
      <p:bldP spid="31" grpId="0"/>
      <p:bldP spid="32" grpId="0"/>
      <p:bldP spid="33" grpId="0" animBg="1"/>
      <p:bldP spid="34" grpId="0"/>
      <p:bldP spid="35" grpId="0" animBg="1"/>
      <p:bldP spid="36" grpId="0"/>
      <p:bldP spid="37"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112 Marcador de texto"/>
          <p:cNvSpPr>
            <a:spLocks noGrp="1"/>
          </p:cNvSpPr>
          <p:nvPr>
            <p:ph type="body" sz="quarter" idx="56"/>
          </p:nvPr>
        </p:nvSpPr>
        <p:spPr/>
        <p:txBody>
          <a:bodyPr/>
          <a:lstStyle/>
          <a:p>
            <a:r>
              <a:rPr lang="es-ES" dirty="0"/>
              <a:t>ÍNDICE DE CONTENIDOS</a:t>
            </a:r>
          </a:p>
        </p:txBody>
      </p:sp>
      <p:sp>
        <p:nvSpPr>
          <p:cNvPr id="66" name="Text Placeholder 25">
            <a:extLst>
              <a:ext uri="{FF2B5EF4-FFF2-40B4-BE49-F238E27FC236}">
                <a16:creationId xmlns:a16="http://schemas.microsoft.com/office/drawing/2014/main" id="{131A9E75-75FB-4A07-8CC8-F77CBAAC9C5C}"/>
              </a:ext>
            </a:extLst>
          </p:cNvPr>
          <p:cNvSpPr>
            <a:spLocks noGrp="1"/>
          </p:cNvSpPr>
          <p:nvPr>
            <p:ph type="body" sz="quarter" idx="36"/>
          </p:nvPr>
        </p:nvSpPr>
        <p:spPr>
          <a:xfrm>
            <a:off x="827584" y="2924016"/>
            <a:ext cx="3621916" cy="303421"/>
          </a:xfrm>
        </p:spPr>
        <p:txBody>
          <a:bodyPr/>
          <a:lstStyle/>
          <a:p>
            <a:r>
              <a:rPr lang="es-AR" b="1" dirty="0"/>
              <a:t>PRESENTACIÓN</a:t>
            </a:r>
            <a:endParaRPr lang="x-none" b="1" dirty="0"/>
          </a:p>
        </p:txBody>
      </p:sp>
      <p:sp>
        <p:nvSpPr>
          <p:cNvPr id="67" name="10 Marcador de texto">
            <a:extLst>
              <a:ext uri="{FF2B5EF4-FFF2-40B4-BE49-F238E27FC236}">
                <a16:creationId xmlns:a16="http://schemas.microsoft.com/office/drawing/2014/main" id="{4A98DE60-56A1-4526-A6D0-1D6614C20D4F}"/>
              </a:ext>
            </a:extLst>
          </p:cNvPr>
          <p:cNvSpPr>
            <a:spLocks noGrp="1"/>
          </p:cNvSpPr>
          <p:nvPr>
            <p:ph type="body" sz="quarter" idx="57"/>
          </p:nvPr>
        </p:nvSpPr>
        <p:spPr>
          <a:xfrm>
            <a:off x="446252" y="3302730"/>
            <a:ext cx="384047" cy="307777"/>
          </a:xfrm>
        </p:spPr>
        <p:txBody>
          <a:bodyPr/>
          <a:lstStyle/>
          <a:p>
            <a:r>
              <a:rPr lang="es-ES" dirty="0"/>
              <a:t>02</a:t>
            </a:r>
          </a:p>
        </p:txBody>
      </p:sp>
      <p:sp>
        <p:nvSpPr>
          <p:cNvPr id="68" name="11 Marcador de texto">
            <a:extLst>
              <a:ext uri="{FF2B5EF4-FFF2-40B4-BE49-F238E27FC236}">
                <a16:creationId xmlns:a16="http://schemas.microsoft.com/office/drawing/2014/main" id="{9029FAF0-C802-4253-B2C9-D594550C17A5}"/>
              </a:ext>
            </a:extLst>
          </p:cNvPr>
          <p:cNvSpPr>
            <a:spLocks noGrp="1"/>
          </p:cNvSpPr>
          <p:nvPr>
            <p:ph type="body" sz="quarter" idx="58"/>
          </p:nvPr>
        </p:nvSpPr>
        <p:spPr>
          <a:xfrm>
            <a:off x="827584" y="3302729"/>
            <a:ext cx="3621916" cy="303421"/>
          </a:xfrm>
        </p:spPr>
        <p:txBody>
          <a:bodyPr/>
          <a:lstStyle/>
          <a:p>
            <a:r>
              <a:rPr lang="es-AR" b="1" dirty="0"/>
              <a:t>CONTEXTO</a:t>
            </a:r>
            <a:endParaRPr lang="x-none" b="1" dirty="0"/>
          </a:p>
        </p:txBody>
      </p:sp>
      <p:sp>
        <p:nvSpPr>
          <p:cNvPr id="69" name="12 Marcador de texto">
            <a:extLst>
              <a:ext uri="{FF2B5EF4-FFF2-40B4-BE49-F238E27FC236}">
                <a16:creationId xmlns:a16="http://schemas.microsoft.com/office/drawing/2014/main" id="{D038D53D-CC20-4809-9A68-6C4EB7171F05}"/>
              </a:ext>
            </a:extLst>
          </p:cNvPr>
          <p:cNvSpPr>
            <a:spLocks noGrp="1"/>
          </p:cNvSpPr>
          <p:nvPr>
            <p:ph type="body" sz="quarter" idx="59"/>
          </p:nvPr>
        </p:nvSpPr>
        <p:spPr>
          <a:xfrm>
            <a:off x="446252" y="3670390"/>
            <a:ext cx="384047" cy="307777"/>
          </a:xfrm>
        </p:spPr>
        <p:txBody>
          <a:bodyPr/>
          <a:lstStyle/>
          <a:p>
            <a:r>
              <a:rPr lang="es-ES" dirty="0"/>
              <a:t>03</a:t>
            </a:r>
          </a:p>
        </p:txBody>
      </p:sp>
      <p:sp>
        <p:nvSpPr>
          <p:cNvPr id="70" name="13 Marcador de texto">
            <a:extLst>
              <a:ext uri="{FF2B5EF4-FFF2-40B4-BE49-F238E27FC236}">
                <a16:creationId xmlns:a16="http://schemas.microsoft.com/office/drawing/2014/main" id="{C5C4CA02-0C8C-41A6-A3AE-C9072FFAC548}"/>
              </a:ext>
            </a:extLst>
          </p:cNvPr>
          <p:cNvSpPr>
            <a:spLocks noGrp="1"/>
          </p:cNvSpPr>
          <p:nvPr>
            <p:ph type="body" sz="quarter" idx="60"/>
          </p:nvPr>
        </p:nvSpPr>
        <p:spPr>
          <a:xfrm>
            <a:off x="827584" y="3670389"/>
            <a:ext cx="3621916" cy="303421"/>
          </a:xfrm>
        </p:spPr>
        <p:txBody>
          <a:bodyPr/>
          <a:lstStyle/>
          <a:p>
            <a:r>
              <a:rPr lang="es-AR" b="1" dirty="0"/>
              <a:t>INTRODUCCIÓN</a:t>
            </a:r>
            <a:endParaRPr lang="x-none" b="1" dirty="0"/>
          </a:p>
        </p:txBody>
      </p:sp>
      <p:sp>
        <p:nvSpPr>
          <p:cNvPr id="71" name="14 Marcador de texto">
            <a:extLst>
              <a:ext uri="{FF2B5EF4-FFF2-40B4-BE49-F238E27FC236}">
                <a16:creationId xmlns:a16="http://schemas.microsoft.com/office/drawing/2014/main" id="{9A8260F2-5F2D-4E94-980B-B131B6B53B96}"/>
              </a:ext>
            </a:extLst>
          </p:cNvPr>
          <p:cNvSpPr>
            <a:spLocks noGrp="1"/>
          </p:cNvSpPr>
          <p:nvPr>
            <p:ph type="body" sz="quarter" idx="61"/>
          </p:nvPr>
        </p:nvSpPr>
        <p:spPr>
          <a:xfrm>
            <a:off x="446252" y="4049103"/>
            <a:ext cx="384047" cy="307777"/>
          </a:xfrm>
        </p:spPr>
        <p:txBody>
          <a:bodyPr/>
          <a:lstStyle/>
          <a:p>
            <a:r>
              <a:rPr lang="es-ES" dirty="0"/>
              <a:t>04</a:t>
            </a:r>
          </a:p>
        </p:txBody>
      </p:sp>
      <p:sp>
        <p:nvSpPr>
          <p:cNvPr id="72" name="15 Marcador de texto">
            <a:extLst>
              <a:ext uri="{FF2B5EF4-FFF2-40B4-BE49-F238E27FC236}">
                <a16:creationId xmlns:a16="http://schemas.microsoft.com/office/drawing/2014/main" id="{FF460BE1-3E0E-4B8B-B2FE-CE0D745B4881}"/>
              </a:ext>
            </a:extLst>
          </p:cNvPr>
          <p:cNvSpPr>
            <a:spLocks noGrp="1"/>
          </p:cNvSpPr>
          <p:nvPr>
            <p:ph type="body" sz="quarter" idx="62"/>
          </p:nvPr>
        </p:nvSpPr>
        <p:spPr>
          <a:xfrm>
            <a:off x="827584" y="4049102"/>
            <a:ext cx="3621916" cy="303421"/>
          </a:xfrm>
        </p:spPr>
        <p:txBody>
          <a:bodyPr/>
          <a:lstStyle/>
          <a:p>
            <a:r>
              <a:rPr lang="es-ES" b="1" dirty="0"/>
              <a:t>PRINCIPIO DE FUNCIONAMIENTO</a:t>
            </a:r>
          </a:p>
        </p:txBody>
      </p:sp>
      <p:sp>
        <p:nvSpPr>
          <p:cNvPr id="73" name="16 Marcador de texto">
            <a:extLst>
              <a:ext uri="{FF2B5EF4-FFF2-40B4-BE49-F238E27FC236}">
                <a16:creationId xmlns:a16="http://schemas.microsoft.com/office/drawing/2014/main" id="{C2D76486-0C61-4246-B764-B9BCB09622C0}"/>
              </a:ext>
            </a:extLst>
          </p:cNvPr>
          <p:cNvSpPr>
            <a:spLocks noGrp="1"/>
          </p:cNvSpPr>
          <p:nvPr>
            <p:ph type="body" sz="quarter" idx="63"/>
          </p:nvPr>
        </p:nvSpPr>
        <p:spPr>
          <a:xfrm>
            <a:off x="446252" y="4428570"/>
            <a:ext cx="384047" cy="307777"/>
          </a:xfrm>
        </p:spPr>
        <p:txBody>
          <a:bodyPr/>
          <a:lstStyle/>
          <a:p>
            <a:r>
              <a:rPr lang="es-ES" dirty="0"/>
              <a:t>05</a:t>
            </a:r>
          </a:p>
        </p:txBody>
      </p:sp>
      <p:sp>
        <p:nvSpPr>
          <p:cNvPr id="74" name="17 Marcador de texto">
            <a:extLst>
              <a:ext uri="{FF2B5EF4-FFF2-40B4-BE49-F238E27FC236}">
                <a16:creationId xmlns:a16="http://schemas.microsoft.com/office/drawing/2014/main" id="{B7E33C49-97DB-4C45-B6C3-2C0F330402A6}"/>
              </a:ext>
            </a:extLst>
          </p:cNvPr>
          <p:cNvSpPr>
            <a:spLocks noGrp="1"/>
          </p:cNvSpPr>
          <p:nvPr>
            <p:ph type="body" sz="quarter" idx="64"/>
          </p:nvPr>
        </p:nvSpPr>
        <p:spPr>
          <a:xfrm>
            <a:off x="827584" y="4428569"/>
            <a:ext cx="3621916" cy="303421"/>
          </a:xfrm>
        </p:spPr>
        <p:txBody>
          <a:bodyPr/>
          <a:lstStyle/>
          <a:p>
            <a:r>
              <a:rPr lang="es-ES" b="1" dirty="0"/>
              <a:t>PROTOCOLO DE PRUEBA</a:t>
            </a:r>
          </a:p>
        </p:txBody>
      </p:sp>
      <p:sp>
        <p:nvSpPr>
          <p:cNvPr id="75" name="18 Marcador de texto">
            <a:extLst>
              <a:ext uri="{FF2B5EF4-FFF2-40B4-BE49-F238E27FC236}">
                <a16:creationId xmlns:a16="http://schemas.microsoft.com/office/drawing/2014/main" id="{7B787703-30F7-4655-BC62-BCE9E370DAFE}"/>
              </a:ext>
            </a:extLst>
          </p:cNvPr>
          <p:cNvSpPr>
            <a:spLocks noGrp="1"/>
          </p:cNvSpPr>
          <p:nvPr>
            <p:ph type="body" sz="quarter" idx="65"/>
          </p:nvPr>
        </p:nvSpPr>
        <p:spPr>
          <a:xfrm>
            <a:off x="4737532" y="2924017"/>
            <a:ext cx="384047" cy="307777"/>
          </a:xfrm>
        </p:spPr>
        <p:txBody>
          <a:bodyPr/>
          <a:lstStyle/>
          <a:p>
            <a:r>
              <a:rPr lang="es-ES" dirty="0"/>
              <a:t>06</a:t>
            </a:r>
          </a:p>
        </p:txBody>
      </p:sp>
      <p:sp>
        <p:nvSpPr>
          <p:cNvPr id="76" name="19 Marcador de texto">
            <a:extLst>
              <a:ext uri="{FF2B5EF4-FFF2-40B4-BE49-F238E27FC236}">
                <a16:creationId xmlns:a16="http://schemas.microsoft.com/office/drawing/2014/main" id="{5C088BAC-1172-49E5-A80D-AAB855F0AE60}"/>
              </a:ext>
            </a:extLst>
          </p:cNvPr>
          <p:cNvSpPr>
            <a:spLocks noGrp="1"/>
          </p:cNvSpPr>
          <p:nvPr>
            <p:ph type="body" sz="quarter" idx="66"/>
          </p:nvPr>
        </p:nvSpPr>
        <p:spPr>
          <a:xfrm>
            <a:off x="5118864" y="2924016"/>
            <a:ext cx="3621916" cy="303421"/>
          </a:xfrm>
        </p:spPr>
        <p:txBody>
          <a:bodyPr/>
          <a:lstStyle/>
          <a:p>
            <a:r>
              <a:rPr lang="es-ES" b="1" dirty="0"/>
              <a:t>VISUALIZACIÓN</a:t>
            </a:r>
          </a:p>
        </p:txBody>
      </p:sp>
      <p:sp>
        <p:nvSpPr>
          <p:cNvPr id="77" name="21 Marcador de texto">
            <a:extLst>
              <a:ext uri="{FF2B5EF4-FFF2-40B4-BE49-F238E27FC236}">
                <a16:creationId xmlns:a16="http://schemas.microsoft.com/office/drawing/2014/main" id="{A2DDB18E-6284-4F7A-B765-2DABDAC11E1F}"/>
              </a:ext>
            </a:extLst>
          </p:cNvPr>
          <p:cNvSpPr>
            <a:spLocks noGrp="1"/>
          </p:cNvSpPr>
          <p:nvPr>
            <p:ph type="body" sz="quarter" idx="67"/>
          </p:nvPr>
        </p:nvSpPr>
        <p:spPr>
          <a:xfrm>
            <a:off x="4737532" y="3302730"/>
            <a:ext cx="384047" cy="307777"/>
          </a:xfrm>
        </p:spPr>
        <p:txBody>
          <a:bodyPr/>
          <a:lstStyle/>
          <a:p>
            <a:r>
              <a:rPr lang="es-ES" dirty="0"/>
              <a:t>07</a:t>
            </a:r>
          </a:p>
        </p:txBody>
      </p:sp>
      <p:sp>
        <p:nvSpPr>
          <p:cNvPr id="78" name="22 Marcador de texto">
            <a:extLst>
              <a:ext uri="{FF2B5EF4-FFF2-40B4-BE49-F238E27FC236}">
                <a16:creationId xmlns:a16="http://schemas.microsoft.com/office/drawing/2014/main" id="{7F905894-FD0F-45BE-B00C-64D929E9D1DF}"/>
              </a:ext>
            </a:extLst>
          </p:cNvPr>
          <p:cNvSpPr>
            <a:spLocks noGrp="1"/>
          </p:cNvSpPr>
          <p:nvPr>
            <p:ph type="body" sz="quarter" idx="68"/>
          </p:nvPr>
        </p:nvSpPr>
        <p:spPr>
          <a:xfrm>
            <a:off x="5118864" y="3302729"/>
            <a:ext cx="3621916" cy="303421"/>
          </a:xfrm>
        </p:spPr>
        <p:txBody>
          <a:bodyPr/>
          <a:lstStyle/>
          <a:p>
            <a:r>
              <a:rPr lang="es-ES" b="1" dirty="0"/>
              <a:t>HITOS Y RESULTADOS</a:t>
            </a:r>
          </a:p>
        </p:txBody>
      </p:sp>
      <p:sp>
        <p:nvSpPr>
          <p:cNvPr id="79" name="23 Marcador de texto">
            <a:extLst>
              <a:ext uri="{FF2B5EF4-FFF2-40B4-BE49-F238E27FC236}">
                <a16:creationId xmlns:a16="http://schemas.microsoft.com/office/drawing/2014/main" id="{4C2EDA6C-DD8A-4474-B79E-8280D8A34E8B}"/>
              </a:ext>
            </a:extLst>
          </p:cNvPr>
          <p:cNvSpPr>
            <a:spLocks noGrp="1"/>
          </p:cNvSpPr>
          <p:nvPr>
            <p:ph type="body" sz="quarter" idx="69"/>
          </p:nvPr>
        </p:nvSpPr>
        <p:spPr>
          <a:xfrm>
            <a:off x="4737532" y="3670390"/>
            <a:ext cx="384047" cy="307777"/>
          </a:xfrm>
        </p:spPr>
        <p:txBody>
          <a:bodyPr/>
          <a:lstStyle/>
          <a:p>
            <a:r>
              <a:rPr lang="es-ES" dirty="0"/>
              <a:t>08</a:t>
            </a:r>
          </a:p>
        </p:txBody>
      </p:sp>
      <p:sp>
        <p:nvSpPr>
          <p:cNvPr id="80" name="24 Marcador de texto">
            <a:extLst>
              <a:ext uri="{FF2B5EF4-FFF2-40B4-BE49-F238E27FC236}">
                <a16:creationId xmlns:a16="http://schemas.microsoft.com/office/drawing/2014/main" id="{9C39DC49-6272-4F16-9A00-9BA1D9F995B9}"/>
              </a:ext>
            </a:extLst>
          </p:cNvPr>
          <p:cNvSpPr>
            <a:spLocks noGrp="1"/>
          </p:cNvSpPr>
          <p:nvPr>
            <p:ph type="body" sz="quarter" idx="70"/>
          </p:nvPr>
        </p:nvSpPr>
        <p:spPr>
          <a:xfrm>
            <a:off x="5118864" y="3670389"/>
            <a:ext cx="3621916" cy="303421"/>
          </a:xfrm>
        </p:spPr>
        <p:txBody>
          <a:bodyPr/>
          <a:lstStyle/>
          <a:p>
            <a:r>
              <a:rPr lang="es-ES" b="1" dirty="0"/>
              <a:t>BENEFICIOS</a:t>
            </a:r>
          </a:p>
        </p:txBody>
      </p:sp>
      <p:sp>
        <p:nvSpPr>
          <p:cNvPr id="81" name="26 Marcador de texto">
            <a:extLst>
              <a:ext uri="{FF2B5EF4-FFF2-40B4-BE49-F238E27FC236}">
                <a16:creationId xmlns:a16="http://schemas.microsoft.com/office/drawing/2014/main" id="{022D2E8D-C4AC-4BAF-B191-ACF82B08F6D6}"/>
              </a:ext>
            </a:extLst>
          </p:cNvPr>
          <p:cNvSpPr>
            <a:spLocks noGrp="1"/>
          </p:cNvSpPr>
          <p:nvPr>
            <p:ph type="body" sz="quarter" idx="71"/>
          </p:nvPr>
        </p:nvSpPr>
        <p:spPr>
          <a:xfrm>
            <a:off x="4737532" y="4049103"/>
            <a:ext cx="384047" cy="307777"/>
          </a:xfrm>
        </p:spPr>
        <p:txBody>
          <a:bodyPr/>
          <a:lstStyle/>
          <a:p>
            <a:r>
              <a:rPr lang="es-ES" dirty="0"/>
              <a:t>09</a:t>
            </a:r>
          </a:p>
        </p:txBody>
      </p:sp>
      <p:sp>
        <p:nvSpPr>
          <p:cNvPr id="82" name="27 Marcador de texto">
            <a:extLst>
              <a:ext uri="{FF2B5EF4-FFF2-40B4-BE49-F238E27FC236}">
                <a16:creationId xmlns:a16="http://schemas.microsoft.com/office/drawing/2014/main" id="{62822C5C-2833-40EE-9FF8-FB6E9A95B08D}"/>
              </a:ext>
            </a:extLst>
          </p:cNvPr>
          <p:cNvSpPr>
            <a:spLocks noGrp="1"/>
          </p:cNvSpPr>
          <p:nvPr>
            <p:ph type="body" sz="quarter" idx="72"/>
          </p:nvPr>
        </p:nvSpPr>
        <p:spPr>
          <a:xfrm>
            <a:off x="5118864" y="4049102"/>
            <a:ext cx="3621916" cy="303421"/>
          </a:xfrm>
        </p:spPr>
        <p:txBody>
          <a:bodyPr/>
          <a:lstStyle/>
          <a:p>
            <a:r>
              <a:rPr lang="es-ES" b="1" dirty="0"/>
              <a:t>CONCLUSIONES</a:t>
            </a:r>
          </a:p>
        </p:txBody>
      </p:sp>
      <p:sp>
        <p:nvSpPr>
          <p:cNvPr id="2" name="Marcador de número de diapositiva 1">
            <a:extLst>
              <a:ext uri="{FF2B5EF4-FFF2-40B4-BE49-F238E27FC236}">
                <a16:creationId xmlns:a16="http://schemas.microsoft.com/office/drawing/2014/main" id="{E7851C94-2EAE-48A1-AB0C-5BE267FDF6A1}"/>
              </a:ext>
            </a:extLst>
          </p:cNvPr>
          <p:cNvSpPr>
            <a:spLocks noGrp="1"/>
          </p:cNvSpPr>
          <p:nvPr>
            <p:ph type="sldNum" sz="quarter" idx="4"/>
          </p:nvPr>
        </p:nvSpPr>
        <p:spPr>
          <a:prstGeom prst="rect">
            <a:avLst/>
          </a:prstGeom>
        </p:spPr>
        <p:txBody>
          <a:bodyPr/>
          <a:lstStyle/>
          <a:p>
            <a:fld id="{5482B5CA-E49D-6744-8292-DFBC6A05FD3C}" type="slidenum">
              <a:rPr lang="en-US" smtClean="0"/>
              <a:pPr/>
              <a:t>7</a:t>
            </a:fld>
            <a:endParaRPr lang="en-US" dirty="0"/>
          </a:p>
        </p:txBody>
      </p:sp>
      <p:sp>
        <p:nvSpPr>
          <p:cNvPr id="65" name="Text Placeholder 2">
            <a:extLst>
              <a:ext uri="{FF2B5EF4-FFF2-40B4-BE49-F238E27FC236}">
                <a16:creationId xmlns:a16="http://schemas.microsoft.com/office/drawing/2014/main" id="{92635EA4-4605-4998-8969-40E84541DE86}"/>
              </a:ext>
            </a:extLst>
          </p:cNvPr>
          <p:cNvSpPr>
            <a:spLocks noGrp="1"/>
          </p:cNvSpPr>
          <p:nvPr>
            <p:ph type="body" sz="quarter" idx="35"/>
          </p:nvPr>
        </p:nvSpPr>
        <p:spPr>
          <a:xfrm>
            <a:off x="446252" y="2924017"/>
            <a:ext cx="384047" cy="307777"/>
          </a:xfrm>
        </p:spPr>
        <p:txBody>
          <a:bodyPr/>
          <a:lstStyle/>
          <a:p>
            <a:r>
              <a:rPr lang="es-AR" dirty="0"/>
              <a:t>01</a:t>
            </a:r>
            <a:endParaRPr lang="x-none" dirty="0"/>
          </a:p>
        </p:txBody>
      </p:sp>
      <p:sp>
        <p:nvSpPr>
          <p:cNvPr id="83" name="26 Marcador de texto">
            <a:extLst>
              <a:ext uri="{FF2B5EF4-FFF2-40B4-BE49-F238E27FC236}">
                <a16:creationId xmlns:a16="http://schemas.microsoft.com/office/drawing/2014/main" id="{6440E37C-B54B-49C3-8697-5654CB9BACF8}"/>
              </a:ext>
            </a:extLst>
          </p:cNvPr>
          <p:cNvSpPr txBox="1">
            <a:spLocks/>
          </p:cNvSpPr>
          <p:nvPr/>
        </p:nvSpPr>
        <p:spPr>
          <a:xfrm>
            <a:off x="4737532" y="4428570"/>
            <a:ext cx="384047" cy="307777"/>
          </a:xfrm>
          <a:prstGeom prst="rect">
            <a:avLst/>
          </a:prstGeom>
          <a:solidFill>
            <a:srgbClr val="0451E4"/>
          </a:solidFill>
        </p:spPr>
        <p:txBody>
          <a:bodyPr wrap="square">
            <a:sp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400" b="1" kern="1200" baseline="0">
                <a:solidFill>
                  <a:schemeClr val="bg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t>10</a:t>
            </a:r>
          </a:p>
        </p:txBody>
      </p:sp>
      <p:sp>
        <p:nvSpPr>
          <p:cNvPr id="84" name="27 Marcador de texto">
            <a:extLst>
              <a:ext uri="{FF2B5EF4-FFF2-40B4-BE49-F238E27FC236}">
                <a16:creationId xmlns:a16="http://schemas.microsoft.com/office/drawing/2014/main" id="{BAE71690-8054-4D6D-988D-00EF02F8099D}"/>
              </a:ext>
            </a:extLst>
          </p:cNvPr>
          <p:cNvSpPr txBox="1">
            <a:spLocks/>
          </p:cNvSpPr>
          <p:nvPr/>
        </p:nvSpPr>
        <p:spPr>
          <a:xfrm>
            <a:off x="5118864" y="4428569"/>
            <a:ext cx="3621916" cy="303421"/>
          </a:xfrm>
          <a:prstGeom prst="rect">
            <a:avLst/>
          </a:prstGeom>
          <a:solidFill>
            <a:schemeClr val="bg1"/>
          </a:solidFill>
        </p:spPr>
        <p:txBody>
          <a:bodyPr wrap="square" anchor="ctr" anchorCtr="0">
            <a:no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100" b="0"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b="1" dirty="0"/>
              <a:t>PASOS A SEGUIR</a:t>
            </a:r>
          </a:p>
        </p:txBody>
      </p:sp>
      <p:sp>
        <p:nvSpPr>
          <p:cNvPr id="26" name="Rectángulo 25">
            <a:extLst>
              <a:ext uri="{FF2B5EF4-FFF2-40B4-BE49-F238E27FC236}">
                <a16:creationId xmlns:a16="http://schemas.microsoft.com/office/drawing/2014/main" id="{48A6CEEE-0E52-47D4-9DDE-D25DA18D888E}"/>
              </a:ext>
            </a:extLst>
          </p:cNvPr>
          <p:cNvSpPr/>
          <p:nvPr/>
        </p:nvSpPr>
        <p:spPr>
          <a:xfrm>
            <a:off x="7578803" y="4791668"/>
            <a:ext cx="1512168" cy="267494"/>
          </a:xfrm>
          <a:prstGeom prst="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highlight>
                <a:srgbClr val="C0C0C0"/>
              </a:highlight>
            </a:endParaRPr>
          </a:p>
        </p:txBody>
      </p:sp>
      <p:sp>
        <p:nvSpPr>
          <p:cNvPr id="3" name="112 Marcador de texto">
            <a:extLst>
              <a:ext uri="{FF2B5EF4-FFF2-40B4-BE49-F238E27FC236}">
                <a16:creationId xmlns:a16="http://schemas.microsoft.com/office/drawing/2014/main" id="{0B50EEC8-AC24-4E5B-455C-A824B28AC084}"/>
              </a:ext>
            </a:extLst>
          </p:cNvPr>
          <p:cNvSpPr txBox="1">
            <a:spLocks/>
          </p:cNvSpPr>
          <p:nvPr/>
        </p:nvSpPr>
        <p:spPr>
          <a:xfrm>
            <a:off x="395936" y="2470691"/>
            <a:ext cx="7913687" cy="261937"/>
          </a:xfrm>
          <a:prstGeom prst="rect">
            <a:avLst/>
          </a:prstGeom>
        </p:spPr>
        <p:txBody>
          <a:bodyPr lIns="0"/>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a:t>ÍNDICE DE CONTENIDOS</a:t>
            </a:r>
            <a:endParaRPr lang="es-ES" dirty="0"/>
          </a:p>
        </p:txBody>
      </p:sp>
      <p:pic>
        <p:nvPicPr>
          <p:cNvPr id="4" name="Imagen 3">
            <a:extLst>
              <a:ext uri="{FF2B5EF4-FFF2-40B4-BE49-F238E27FC236}">
                <a16:creationId xmlns:a16="http://schemas.microsoft.com/office/drawing/2014/main" id="{4B0329E4-8F2D-5C25-1CE0-007D1C6C5BD7}"/>
              </a:ext>
            </a:extLst>
          </p:cNvPr>
          <p:cNvPicPr>
            <a:picLocks noChangeAspect="1"/>
          </p:cNvPicPr>
          <p:nvPr/>
        </p:nvPicPr>
        <p:blipFill>
          <a:blip r:embed="rId3"/>
          <a:stretch>
            <a:fillRect/>
          </a:stretch>
        </p:blipFill>
        <p:spPr>
          <a:xfrm>
            <a:off x="0" y="0"/>
            <a:ext cx="9144000" cy="630211"/>
          </a:xfrm>
          <a:prstGeom prst="rect">
            <a:avLst/>
          </a:prstGeom>
        </p:spPr>
      </p:pic>
      <p:pic>
        <p:nvPicPr>
          <p:cNvPr id="5" name="4 Marcador de posición de imagen"/>
          <p:cNvPicPr>
            <a:picLocks noGrp="1" noChangeAspect="1"/>
          </p:cNvPicPr>
          <p:nvPr>
            <p:ph type="pic" sz="quarter" idx="34"/>
          </p:nvPr>
        </p:nvPicPr>
        <p:blipFill rotWithShape="1">
          <a:blip r:embed="rId4">
            <a:extLst>
              <a:ext uri="{28A0092B-C50C-407E-A947-70E740481C1C}">
                <a14:useLocalDpi xmlns:a14="http://schemas.microsoft.com/office/drawing/2010/main" val="0"/>
              </a:ext>
            </a:extLst>
          </a:blip>
          <a:srcRect t="55090" b="8612"/>
          <a:stretch/>
        </p:blipFill>
        <p:spPr>
          <a:xfrm>
            <a:off x="0" y="482445"/>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p:spPr>
      </p:pic>
      <p:grpSp>
        <p:nvGrpSpPr>
          <p:cNvPr id="6" name="169 Grupo">
            <a:extLst>
              <a:ext uri="{FF2B5EF4-FFF2-40B4-BE49-F238E27FC236}">
                <a16:creationId xmlns:a16="http://schemas.microsoft.com/office/drawing/2014/main" id="{035A8489-6C64-DC27-7A7F-2E324A8508B3}"/>
              </a:ext>
            </a:extLst>
          </p:cNvPr>
          <p:cNvGrpSpPr/>
          <p:nvPr/>
        </p:nvGrpSpPr>
        <p:grpSpPr>
          <a:xfrm>
            <a:off x="8340227" y="4885206"/>
            <a:ext cx="647958" cy="163750"/>
            <a:chOff x="363008" y="2848018"/>
            <a:chExt cx="958467" cy="237166"/>
          </a:xfrm>
          <a:solidFill>
            <a:srgbClr val="0451E4"/>
          </a:solidFill>
        </p:grpSpPr>
        <p:sp>
          <p:nvSpPr>
            <p:cNvPr id="7" name="Freeform 12">
              <a:extLst>
                <a:ext uri="{FF2B5EF4-FFF2-40B4-BE49-F238E27FC236}">
                  <a16:creationId xmlns:a16="http://schemas.microsoft.com/office/drawing/2014/main" id="{DD728009-51A1-BBEC-3E7B-35B8E230F39F}"/>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8" name="Freeform 14">
              <a:extLst>
                <a:ext uri="{FF2B5EF4-FFF2-40B4-BE49-F238E27FC236}">
                  <a16:creationId xmlns:a16="http://schemas.microsoft.com/office/drawing/2014/main" id="{0A189179-A287-86B8-D36F-D7CFC5E7254E}"/>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9" name="Freeform 17">
              <a:extLst>
                <a:ext uri="{FF2B5EF4-FFF2-40B4-BE49-F238E27FC236}">
                  <a16:creationId xmlns:a16="http://schemas.microsoft.com/office/drawing/2014/main" id="{05CA236C-F442-734C-943D-D4362C0A213F}"/>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spTree>
    <p:extLst>
      <p:ext uri="{BB962C8B-B14F-4D97-AF65-F5344CB8AC3E}">
        <p14:creationId xmlns:p14="http://schemas.microsoft.com/office/powerpoint/2010/main" val="12044499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667BB654-D504-1C43-9A8F-6807ADB03D85}"/>
              </a:ext>
            </a:extLst>
          </p:cNvPr>
          <p:cNvSpPr>
            <a:spLocks noGrp="1"/>
          </p:cNvSpPr>
          <p:nvPr>
            <p:ph type="body" sz="quarter" idx="57"/>
          </p:nvPr>
        </p:nvSpPr>
        <p:spPr>
          <a:xfrm>
            <a:off x="157655" y="697667"/>
            <a:ext cx="8807356" cy="288553"/>
          </a:xfrm>
        </p:spPr>
        <p:txBody>
          <a:bodyPr/>
          <a:lstStyle/>
          <a:p>
            <a:r>
              <a:rPr lang="es-AR" dirty="0"/>
              <a:t>INTRODUCCIÓN</a:t>
            </a:r>
          </a:p>
        </p:txBody>
      </p:sp>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8</a:t>
            </a:fld>
            <a:endParaRPr lang="en-US" dirty="0"/>
          </a:p>
        </p:txBody>
      </p:sp>
      <p:sp>
        <p:nvSpPr>
          <p:cNvPr id="6" name="Marcador de texto 5">
            <a:extLst>
              <a:ext uri="{FF2B5EF4-FFF2-40B4-BE49-F238E27FC236}">
                <a16:creationId xmlns:a16="http://schemas.microsoft.com/office/drawing/2014/main" id="{9A93669B-3EA9-4F2A-AF96-59C513F55891}"/>
              </a:ext>
            </a:extLst>
          </p:cNvPr>
          <p:cNvSpPr>
            <a:spLocks noGrp="1"/>
          </p:cNvSpPr>
          <p:nvPr>
            <p:ph type="body" sz="quarter" idx="58"/>
          </p:nvPr>
        </p:nvSpPr>
        <p:spPr>
          <a:xfrm>
            <a:off x="336644" y="1028724"/>
            <a:ext cx="8807356" cy="1084406"/>
          </a:xfrm>
        </p:spPr>
        <p:txBody>
          <a:bodyPr/>
          <a:lstStyle/>
          <a:p>
            <a:r>
              <a:rPr lang="es-AR" dirty="0"/>
              <a:t>Es un dispositivo de medición de nivel de fluido instalado en superficie de forma permanente. </a:t>
            </a:r>
          </a:p>
          <a:p>
            <a:r>
              <a:rPr lang="es-AR" dirty="0"/>
              <a:t>La onda acústica no es generada por un pulso de presión, sino que son </a:t>
            </a:r>
            <a:r>
              <a:rPr lang="es-AR" b="1" dirty="0"/>
              <a:t>ondas generadas electrónicamente por la unidad de adquisición, las cuales son transformadas en un patrón acústico por los transductores.</a:t>
            </a:r>
          </a:p>
          <a:p>
            <a:endParaRPr lang="es-AR" dirty="0"/>
          </a:p>
        </p:txBody>
      </p:sp>
      <p:graphicFrame>
        <p:nvGraphicFramePr>
          <p:cNvPr id="8" name="Diagrama 7">
            <a:extLst>
              <a:ext uri="{FF2B5EF4-FFF2-40B4-BE49-F238E27FC236}">
                <a16:creationId xmlns:a16="http://schemas.microsoft.com/office/drawing/2014/main" id="{6EAD60BC-0827-4939-8A32-6C49132B0368}"/>
              </a:ext>
            </a:extLst>
          </p:cNvPr>
          <p:cNvGraphicFramePr/>
          <p:nvPr>
            <p:extLst>
              <p:ext uri="{D42A27DB-BD31-4B8C-83A1-F6EECF244321}">
                <p14:modId xmlns:p14="http://schemas.microsoft.com/office/powerpoint/2010/main" val="3176972248"/>
              </p:ext>
            </p:extLst>
          </p:nvPr>
        </p:nvGraphicFramePr>
        <p:xfrm>
          <a:off x="-900609" y="2092261"/>
          <a:ext cx="7560840" cy="280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ángulo 8">
            <a:extLst>
              <a:ext uri="{FF2B5EF4-FFF2-40B4-BE49-F238E27FC236}">
                <a16:creationId xmlns:a16="http://schemas.microsoft.com/office/drawing/2014/main" id="{5D14EDA2-4072-4787-A2DD-DF790A21A763}"/>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4" name="169 Grupo">
            <a:extLst>
              <a:ext uri="{FF2B5EF4-FFF2-40B4-BE49-F238E27FC236}">
                <a16:creationId xmlns:a16="http://schemas.microsoft.com/office/drawing/2014/main" id="{D71597AA-B8F6-931E-4408-F349510159F4}"/>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FAAFEE62-2652-2D53-AE71-16639B78A9AB}"/>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0" name="Freeform 14">
              <a:extLst>
                <a:ext uri="{FF2B5EF4-FFF2-40B4-BE49-F238E27FC236}">
                  <a16:creationId xmlns:a16="http://schemas.microsoft.com/office/drawing/2014/main" id="{F15F604D-05A5-681C-0E53-0F5BE72E72FD}"/>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1" name="Freeform 17">
              <a:extLst>
                <a:ext uri="{FF2B5EF4-FFF2-40B4-BE49-F238E27FC236}">
                  <a16:creationId xmlns:a16="http://schemas.microsoft.com/office/drawing/2014/main" id="{29179D03-6188-17B3-6317-A5497D5EFD89}"/>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4" name="Imagen 13">
            <a:extLst>
              <a:ext uri="{FF2B5EF4-FFF2-40B4-BE49-F238E27FC236}">
                <a16:creationId xmlns:a16="http://schemas.microsoft.com/office/drawing/2014/main" id="{19D3FB37-6C6F-858E-35E0-1CF3388477F5}"/>
              </a:ext>
            </a:extLst>
          </p:cNvPr>
          <p:cNvPicPr>
            <a:picLocks noChangeAspect="1"/>
          </p:cNvPicPr>
          <p:nvPr/>
        </p:nvPicPr>
        <p:blipFill>
          <a:blip r:embed="rId8"/>
          <a:stretch>
            <a:fillRect/>
          </a:stretch>
        </p:blipFill>
        <p:spPr>
          <a:xfrm>
            <a:off x="0" y="0"/>
            <a:ext cx="9144000" cy="630211"/>
          </a:xfrm>
          <a:prstGeom prst="rect">
            <a:avLst/>
          </a:prstGeom>
        </p:spPr>
      </p:pic>
    </p:spTree>
    <p:extLst>
      <p:ext uri="{BB962C8B-B14F-4D97-AF65-F5344CB8AC3E}">
        <p14:creationId xmlns:p14="http://schemas.microsoft.com/office/powerpoint/2010/main" val="2576302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667BB654-D504-1C43-9A8F-6807ADB03D85}"/>
              </a:ext>
            </a:extLst>
          </p:cNvPr>
          <p:cNvSpPr>
            <a:spLocks noGrp="1"/>
          </p:cNvSpPr>
          <p:nvPr>
            <p:ph type="body" sz="quarter" idx="57"/>
          </p:nvPr>
        </p:nvSpPr>
        <p:spPr>
          <a:xfrm>
            <a:off x="157655" y="697667"/>
            <a:ext cx="8807356" cy="288553"/>
          </a:xfrm>
        </p:spPr>
        <p:txBody>
          <a:bodyPr/>
          <a:lstStyle/>
          <a:p>
            <a:r>
              <a:rPr lang="es-ES" dirty="0"/>
              <a:t>EDGE SPEAKER</a:t>
            </a:r>
          </a:p>
        </p:txBody>
      </p:sp>
      <p:sp>
        <p:nvSpPr>
          <p:cNvPr id="2" name="Marcador de número de diapositiva 1">
            <a:extLst>
              <a:ext uri="{FF2B5EF4-FFF2-40B4-BE49-F238E27FC236}">
                <a16:creationId xmlns:a16="http://schemas.microsoft.com/office/drawing/2014/main" id="{911369F5-1051-47CD-A154-C57162B8B01C}"/>
              </a:ext>
            </a:extLst>
          </p:cNvPr>
          <p:cNvSpPr>
            <a:spLocks noGrp="1"/>
          </p:cNvSpPr>
          <p:nvPr>
            <p:ph type="sldNum" sz="quarter" idx="4"/>
          </p:nvPr>
        </p:nvSpPr>
        <p:spPr>
          <a:prstGeom prst="rect">
            <a:avLst/>
          </a:prstGeom>
        </p:spPr>
        <p:txBody>
          <a:bodyPr/>
          <a:lstStyle/>
          <a:p>
            <a:fld id="{5482B5CA-E49D-6744-8292-DFBC6A05FD3C}" type="slidenum">
              <a:rPr lang="en-US" smtClean="0"/>
              <a:pPr/>
              <a:t>9</a:t>
            </a:fld>
            <a:endParaRPr lang="en-US" dirty="0"/>
          </a:p>
        </p:txBody>
      </p:sp>
      <p:graphicFrame>
        <p:nvGraphicFramePr>
          <p:cNvPr id="8" name="Diagrama 7">
            <a:extLst>
              <a:ext uri="{FF2B5EF4-FFF2-40B4-BE49-F238E27FC236}">
                <a16:creationId xmlns:a16="http://schemas.microsoft.com/office/drawing/2014/main" id="{6EAD60BC-0827-4939-8A32-6C49132B0368}"/>
              </a:ext>
            </a:extLst>
          </p:cNvPr>
          <p:cNvGraphicFramePr/>
          <p:nvPr>
            <p:extLst>
              <p:ext uri="{D42A27DB-BD31-4B8C-83A1-F6EECF244321}">
                <p14:modId xmlns:p14="http://schemas.microsoft.com/office/powerpoint/2010/main" val="395974211"/>
              </p:ext>
            </p:extLst>
          </p:nvPr>
        </p:nvGraphicFramePr>
        <p:xfrm>
          <a:off x="-2196752" y="915566"/>
          <a:ext cx="10009112" cy="3890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25">
            <a:extLst>
              <a:ext uri="{FF2B5EF4-FFF2-40B4-BE49-F238E27FC236}">
                <a16:creationId xmlns:a16="http://schemas.microsoft.com/office/drawing/2014/main" id="{7B75B69B-BEA3-42C1-B045-CA0EE9C113E3}"/>
              </a:ext>
            </a:extLst>
          </p:cNvPr>
          <p:cNvSpPr txBox="1">
            <a:spLocks/>
          </p:cNvSpPr>
          <p:nvPr/>
        </p:nvSpPr>
        <p:spPr>
          <a:xfrm>
            <a:off x="6799794" y="1272377"/>
            <a:ext cx="2025131"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kern="1200">
                <a:solidFill>
                  <a:srgbClr val="0451E4"/>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chemeClr val="tx1"/>
                </a:solidFill>
              </a:rPr>
              <a:t>TRANSDUCTOR</a:t>
            </a:r>
          </a:p>
        </p:txBody>
      </p:sp>
      <p:sp>
        <p:nvSpPr>
          <p:cNvPr id="9" name="Text Placeholder 25">
            <a:extLst>
              <a:ext uri="{FF2B5EF4-FFF2-40B4-BE49-F238E27FC236}">
                <a16:creationId xmlns:a16="http://schemas.microsoft.com/office/drawing/2014/main" id="{12543171-137E-4638-B3A9-E7F2DF6E8BFD}"/>
              </a:ext>
            </a:extLst>
          </p:cNvPr>
          <p:cNvSpPr txBox="1">
            <a:spLocks/>
          </p:cNvSpPr>
          <p:nvPr/>
        </p:nvSpPr>
        <p:spPr>
          <a:xfrm>
            <a:off x="7384214" y="2572036"/>
            <a:ext cx="2025131"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kern="1200">
                <a:solidFill>
                  <a:srgbClr val="0451E4"/>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chemeClr val="tx1"/>
                </a:solidFill>
              </a:rPr>
              <a:t>U. ADQUISICIÓN</a:t>
            </a:r>
          </a:p>
        </p:txBody>
      </p:sp>
      <p:sp>
        <p:nvSpPr>
          <p:cNvPr id="10" name="Text Placeholder 25">
            <a:extLst>
              <a:ext uri="{FF2B5EF4-FFF2-40B4-BE49-F238E27FC236}">
                <a16:creationId xmlns:a16="http://schemas.microsoft.com/office/drawing/2014/main" id="{46EEC756-62D4-42FA-A0E6-B430BC9CD64E}"/>
              </a:ext>
            </a:extLst>
          </p:cNvPr>
          <p:cNvSpPr txBox="1">
            <a:spLocks/>
          </p:cNvSpPr>
          <p:nvPr/>
        </p:nvSpPr>
        <p:spPr>
          <a:xfrm>
            <a:off x="6799573" y="4083657"/>
            <a:ext cx="2025131"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kern="1200">
                <a:solidFill>
                  <a:srgbClr val="0451E4"/>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chemeClr val="tx1"/>
                </a:solidFill>
              </a:rPr>
              <a:t>CAJA CALIBRADORA</a:t>
            </a:r>
          </a:p>
        </p:txBody>
      </p:sp>
      <p:sp>
        <p:nvSpPr>
          <p:cNvPr id="11" name="Rectángulo 10">
            <a:extLst>
              <a:ext uri="{FF2B5EF4-FFF2-40B4-BE49-F238E27FC236}">
                <a16:creationId xmlns:a16="http://schemas.microsoft.com/office/drawing/2014/main" id="{FA9413E8-67D5-431E-A0AC-C0E17DC53186}"/>
              </a:ext>
            </a:extLst>
          </p:cNvPr>
          <p:cNvSpPr/>
          <p:nvPr/>
        </p:nvSpPr>
        <p:spPr>
          <a:xfrm>
            <a:off x="7578803" y="4791668"/>
            <a:ext cx="1512168" cy="267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nvGrpSpPr>
          <p:cNvPr id="4" name="169 Grupo">
            <a:extLst>
              <a:ext uri="{FF2B5EF4-FFF2-40B4-BE49-F238E27FC236}">
                <a16:creationId xmlns:a16="http://schemas.microsoft.com/office/drawing/2014/main" id="{947EEA89-C45C-FCA3-2F31-7AB18730876E}"/>
              </a:ext>
            </a:extLst>
          </p:cNvPr>
          <p:cNvGrpSpPr/>
          <p:nvPr/>
        </p:nvGrpSpPr>
        <p:grpSpPr>
          <a:xfrm>
            <a:off x="8340227" y="4885206"/>
            <a:ext cx="647958" cy="163750"/>
            <a:chOff x="363008" y="2848018"/>
            <a:chExt cx="958467" cy="237166"/>
          </a:xfrm>
          <a:solidFill>
            <a:srgbClr val="0451E4"/>
          </a:solidFill>
        </p:grpSpPr>
        <p:sp>
          <p:nvSpPr>
            <p:cNvPr id="5" name="Freeform 12">
              <a:extLst>
                <a:ext uri="{FF2B5EF4-FFF2-40B4-BE49-F238E27FC236}">
                  <a16:creationId xmlns:a16="http://schemas.microsoft.com/office/drawing/2014/main" id="{11A38F73-57C1-A359-2E91-A026056CA427}"/>
                </a:ext>
              </a:extLst>
            </p:cNvPr>
            <p:cNvSpPr>
              <a:spLocks/>
            </p:cNvSpPr>
            <p:nvPr/>
          </p:nvSpPr>
          <p:spPr bwMode="auto">
            <a:xfrm>
              <a:off x="363008" y="2848018"/>
              <a:ext cx="343010" cy="237166"/>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2" name="Freeform 14">
              <a:extLst>
                <a:ext uri="{FF2B5EF4-FFF2-40B4-BE49-F238E27FC236}">
                  <a16:creationId xmlns:a16="http://schemas.microsoft.com/office/drawing/2014/main" id="{12E1793A-DA4C-435D-5A21-8A4ACFC245BA}"/>
                </a:ext>
              </a:extLst>
            </p:cNvPr>
            <p:cNvSpPr>
              <a:spLocks noEditPoints="1"/>
            </p:cNvSpPr>
            <p:nvPr/>
          </p:nvSpPr>
          <p:spPr bwMode="auto">
            <a:xfrm>
              <a:off x="745219" y="2848018"/>
              <a:ext cx="282248" cy="237166"/>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sp>
          <p:nvSpPr>
            <p:cNvPr id="13" name="Freeform 17">
              <a:extLst>
                <a:ext uri="{FF2B5EF4-FFF2-40B4-BE49-F238E27FC236}">
                  <a16:creationId xmlns:a16="http://schemas.microsoft.com/office/drawing/2014/main" id="{A7D49EB8-EDF5-F51C-E618-F8E1A597B919}"/>
                </a:ext>
              </a:extLst>
            </p:cNvPr>
            <p:cNvSpPr>
              <a:spLocks/>
            </p:cNvSpPr>
            <p:nvPr/>
          </p:nvSpPr>
          <p:spPr bwMode="auto">
            <a:xfrm>
              <a:off x="1072548" y="2848018"/>
              <a:ext cx="248927" cy="237166"/>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a:solidFill>
                  <a:prstClr val="black"/>
                </a:solidFill>
                <a:latin typeface="Arial" charset="0"/>
                <a:cs typeface="Arial" charset="0"/>
              </a:endParaRPr>
            </a:p>
          </p:txBody>
        </p:sp>
      </p:grpSp>
      <p:pic>
        <p:nvPicPr>
          <p:cNvPr id="16" name="Imagen 15">
            <a:extLst>
              <a:ext uri="{FF2B5EF4-FFF2-40B4-BE49-F238E27FC236}">
                <a16:creationId xmlns:a16="http://schemas.microsoft.com/office/drawing/2014/main" id="{D0909789-F4BA-4678-7653-4BEEB3325392}"/>
              </a:ext>
            </a:extLst>
          </p:cNvPr>
          <p:cNvPicPr>
            <a:picLocks noChangeAspect="1"/>
          </p:cNvPicPr>
          <p:nvPr/>
        </p:nvPicPr>
        <p:blipFill>
          <a:blip r:embed="rId8"/>
          <a:stretch>
            <a:fillRect/>
          </a:stretch>
        </p:blipFill>
        <p:spPr>
          <a:xfrm>
            <a:off x="0" y="0"/>
            <a:ext cx="9144000" cy="630211"/>
          </a:xfrm>
          <a:prstGeom prst="rect">
            <a:avLst/>
          </a:prstGeom>
        </p:spPr>
      </p:pic>
    </p:spTree>
    <p:extLst>
      <p:ext uri="{BB962C8B-B14F-4D97-AF65-F5344CB8AC3E}">
        <p14:creationId xmlns:p14="http://schemas.microsoft.com/office/powerpoint/2010/main" val="595797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theme/theme1.xml><?xml version="1.0" encoding="utf-8"?>
<a:theme xmlns:a="http://schemas.openxmlformats.org/drawingml/2006/main" name="Patrón general">
  <a:themeElements>
    <a:clrScheme name="YPF">
      <a:dk1>
        <a:srgbClr val="000000"/>
      </a:dk1>
      <a:lt1>
        <a:srgbClr val="FFFFFF"/>
      </a:lt1>
      <a:dk2>
        <a:srgbClr val="A6A6A6"/>
      </a:dk2>
      <a:lt2>
        <a:srgbClr val="E1E1E1"/>
      </a:lt2>
      <a:accent1>
        <a:srgbClr val="274FBD"/>
      </a:accent1>
      <a:accent2>
        <a:srgbClr val="03BFFE"/>
      </a:accent2>
      <a:accent3>
        <a:srgbClr val="7DFCA6"/>
      </a:accent3>
      <a:accent4>
        <a:srgbClr val="42E8C4"/>
      </a:accent4>
      <a:accent5>
        <a:srgbClr val="F67E00"/>
      </a:accent5>
      <a:accent6>
        <a:srgbClr val="FE5400"/>
      </a:accent6>
      <a:hlink>
        <a:srgbClr val="03BFFE"/>
      </a:hlink>
      <a:folHlink>
        <a:srgbClr val="274FB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42A0E1E23DDB6478D2FDC5D3C36C952" ma:contentTypeVersion="15" ma:contentTypeDescription="Crear nuevo documento." ma:contentTypeScope="" ma:versionID="ae97cedf16a38eefe1babaae8427b014">
  <xsd:schema xmlns:xsd="http://www.w3.org/2001/XMLSchema" xmlns:xs="http://www.w3.org/2001/XMLSchema" xmlns:p="http://schemas.microsoft.com/office/2006/metadata/properties" xmlns:ns2="8740051a-60a8-4397-828d-1592d0c6fbd5" xmlns:ns3="d281a1a8-a0cd-42c5-8e1e-0e28e99f23bd" targetNamespace="http://schemas.microsoft.com/office/2006/metadata/properties" ma:root="true" ma:fieldsID="8e4572851f81b91ad73ec245c28f3e58" ns2:_="" ns3:_="">
    <xsd:import namespace="8740051a-60a8-4397-828d-1592d0c6fbd5"/>
    <xsd:import namespace="d281a1a8-a0cd-42c5-8e1e-0e28e99f23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40051a-60a8-4397-828d-1592d0c6fb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0b2a62ba-b3cd-48bc-9bdf-aec0dd6f17ee"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81a1a8-a0cd-42c5-8e1e-0e28e99f23b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51e0510-c383-4385-8596-e78df6eeefb1}" ma:internalName="TaxCatchAll" ma:showField="CatchAllData" ma:web="d281a1a8-a0cd-42c5-8e1e-0e28e99f23b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740051a-60a8-4397-828d-1592d0c6fbd5">
      <Terms xmlns="http://schemas.microsoft.com/office/infopath/2007/PartnerControls"/>
    </lcf76f155ced4ddcb4097134ff3c332f>
    <TaxCatchAll xmlns="d281a1a8-a0cd-42c5-8e1e-0e28e99f23b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5D4AA3-DA64-4DE0-A4D1-7EB572B336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40051a-60a8-4397-828d-1592d0c6fbd5"/>
    <ds:schemaRef ds:uri="d281a1a8-a0cd-42c5-8e1e-0e28e99f23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BBB5FD-B571-48DC-988A-E8625AF5C989}">
  <ds:schemaRefs>
    <ds:schemaRef ds:uri="http://schemas.microsoft.com/office/2006/metadata/properties"/>
    <ds:schemaRef ds:uri="http://purl.org/dc/terms/"/>
    <ds:schemaRef ds:uri="http://purl.org/dc/elements/1.1/"/>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http://schemas.microsoft.com/sharepoint/v3"/>
    <ds:schemaRef ds:uri="http://purl.org/dc/dcmitype/"/>
    <ds:schemaRef ds:uri="4f2a19a2-e04f-492c-b1ff-3aa37fb5fd96"/>
    <ds:schemaRef ds:uri="a8e86215-3ea8-4d31-adcd-0fd35ed3b06a"/>
    <ds:schemaRef ds:uri="e2ad2520-225f-4ba1-9fba-5d7f5437865c"/>
    <ds:schemaRef ds:uri="8740051a-60a8-4397-828d-1592d0c6fbd5"/>
    <ds:schemaRef ds:uri="d281a1a8-a0cd-42c5-8e1e-0e28e99f23bd"/>
  </ds:schemaRefs>
</ds:datastoreItem>
</file>

<file path=customXml/itemProps3.xml><?xml version="1.0" encoding="utf-8"?>
<ds:datastoreItem xmlns:ds="http://schemas.openxmlformats.org/officeDocument/2006/customXml" ds:itemID="{45E71346-7B36-4490-8E7B-EC219D639A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Flow</Template>
  <TotalTime>3006640</TotalTime>
  <Words>2560</Words>
  <Application>Microsoft Office PowerPoint</Application>
  <PresentationFormat>Presentación en pantalla (16:9)</PresentationFormat>
  <Paragraphs>617</Paragraphs>
  <Slides>55</Slides>
  <Notes>53</Notes>
  <HiddenSlides>9</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55</vt:i4>
      </vt:variant>
    </vt:vector>
  </HeadingPairs>
  <TitlesOfParts>
    <vt:vector size="63" baseType="lpstr">
      <vt:lpstr>Arial</vt:lpstr>
      <vt:lpstr>Arial Black</vt:lpstr>
      <vt:lpstr>Calibri</vt:lpstr>
      <vt:lpstr>Cambria Math</vt:lpstr>
      <vt:lpstr>Lucida Grande</vt:lpstr>
      <vt:lpstr>Times New Roman</vt:lpstr>
      <vt:lpstr>Verdana</vt:lpstr>
      <vt:lpstr>Patrón general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YPF</Manager>
  <Company>YPF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YPF</dc:title>
  <dc:creator>user;YPF</dc:creator>
  <cp:lastModifiedBy>VALEIRO, LEANDRO</cp:lastModifiedBy>
  <cp:revision>1290</cp:revision>
  <dcterms:created xsi:type="dcterms:W3CDTF">2016-04-25T13:24:35Z</dcterms:created>
  <dcterms:modified xsi:type="dcterms:W3CDTF">2023-11-08T15:41:37Z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0x0101002FFAEE5C6EE76A4DAB6702A6410F3DB6</vt:lpwstr>
  </property>
  <property fmtid="{D5CDD505-2E9C-101B-9397-08002B2CF9AE}" pid="3" name="MediaServiceImageTags">
    <vt:lpwstr/>
  </property>
  <property fmtid="{D5CDD505-2E9C-101B-9397-08002B2CF9AE}" pid="4" name="MSIP_Label_fb622c24-5861-4880-bcaa-37216e265fb3_Enabled">
    <vt:lpwstr>true</vt:lpwstr>
  </property>
  <property fmtid="{D5CDD505-2E9C-101B-9397-08002B2CF9AE}" pid="5" name="MSIP_Label_fb622c24-5861-4880-bcaa-37216e265fb3_SetDate">
    <vt:lpwstr>2023-08-02T23:51:43Z</vt:lpwstr>
  </property>
  <property fmtid="{D5CDD505-2E9C-101B-9397-08002B2CF9AE}" pid="6" name="MSIP_Label_fb622c24-5861-4880-bcaa-37216e265fb3_Method">
    <vt:lpwstr>Privileged</vt:lpwstr>
  </property>
  <property fmtid="{D5CDD505-2E9C-101B-9397-08002B2CF9AE}" pid="7" name="MSIP_Label_fb622c24-5861-4880-bcaa-37216e265fb3_Name">
    <vt:lpwstr>YPF - Publica</vt:lpwstr>
  </property>
  <property fmtid="{D5CDD505-2E9C-101B-9397-08002B2CF9AE}" pid="8" name="MSIP_Label_fb622c24-5861-4880-bcaa-37216e265fb3_SiteId">
    <vt:lpwstr>038018c3-616c-4b46-ad9b-aa9007f701b5</vt:lpwstr>
  </property>
  <property fmtid="{D5CDD505-2E9C-101B-9397-08002B2CF9AE}" pid="9" name="MSIP_Label_fb622c24-5861-4880-bcaa-37216e265fb3_ActionId">
    <vt:lpwstr>db3a75f3-3d14-4fbc-8772-969f4d3efea4</vt:lpwstr>
  </property>
  <property fmtid="{D5CDD505-2E9C-101B-9397-08002B2CF9AE}" pid="10" name="MSIP_Label_fb622c24-5861-4880-bcaa-37216e265fb3_ContentBits">
    <vt:lpwstr>3</vt:lpwstr>
  </property>
</Properties>
</file>