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14" r:id="rId3"/>
    <p:sldId id="315" r:id="rId4"/>
    <p:sldId id="259" r:id="rId5"/>
    <p:sldId id="261" r:id="rId6"/>
    <p:sldId id="263" r:id="rId7"/>
    <p:sldId id="264" r:id="rId8"/>
    <p:sldId id="265" r:id="rId9"/>
    <p:sldId id="318" r:id="rId10"/>
    <p:sldId id="266" r:id="rId11"/>
    <p:sldId id="268" r:id="rId12"/>
    <p:sldId id="317" r:id="rId13"/>
    <p:sldId id="319" r:id="rId14"/>
    <p:sldId id="271" r:id="rId15"/>
    <p:sldId id="272" r:id="rId16"/>
    <p:sldId id="262" r:id="rId17"/>
    <p:sldId id="316" r:id="rId18"/>
    <p:sldId id="313" r:id="rId1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041" autoAdjust="0"/>
  </p:normalViewPr>
  <p:slideViewPr>
    <p:cSldViewPr snapToGrid="0" showGuides="1">
      <p:cViewPr varScale="1">
        <p:scale>
          <a:sx n="74" d="100"/>
          <a:sy n="74" d="100"/>
        </p:scale>
        <p:origin x="994"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E0966-2D6E-4E49-9714-1FB75E4D0FC6}"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s-UY"/>
        </a:p>
      </dgm:t>
    </dgm:pt>
    <dgm:pt modelId="{679A6F75-CD2C-469F-8ECA-F523D75812FE}">
      <dgm:prSet phldrT="[Text]" custT="1"/>
      <dgm:spPr/>
      <dgm:t>
        <a:bodyPr/>
        <a:lstStyle/>
        <a:p>
          <a:pPr algn="ctr"/>
          <a:r>
            <a:rPr lang="es-MX" sz="2400" b="1" dirty="0"/>
            <a:t>VFM</a:t>
          </a:r>
          <a:endParaRPr lang="es-UY" sz="2400" b="1" dirty="0"/>
        </a:p>
      </dgm:t>
    </dgm:pt>
    <dgm:pt modelId="{C73E7DC8-22DA-4843-89BD-F758009B14A6}" type="parTrans" cxnId="{91A70DEA-7195-461C-9565-89023D03169B}">
      <dgm:prSet/>
      <dgm:spPr/>
      <dgm:t>
        <a:bodyPr/>
        <a:lstStyle/>
        <a:p>
          <a:pPr algn="ctr"/>
          <a:endParaRPr lang="es-UY"/>
        </a:p>
      </dgm:t>
    </dgm:pt>
    <dgm:pt modelId="{BA9FBFE6-3C4C-4EB1-8E1C-A465FE3CD8A3}" type="sibTrans" cxnId="{91A70DEA-7195-461C-9565-89023D03169B}">
      <dgm:prSet/>
      <dgm:spPr/>
      <dgm:t>
        <a:bodyPr/>
        <a:lstStyle/>
        <a:p>
          <a:pPr algn="ctr"/>
          <a:endParaRPr lang="es-UY"/>
        </a:p>
      </dgm:t>
    </dgm:pt>
    <dgm:pt modelId="{EB3E3A35-68F6-4A33-A466-E84D5C3BE2D7}">
      <dgm:prSet phldrT="[Text]" custT="1"/>
      <dgm:spPr/>
      <dgm:t>
        <a:bodyPr/>
        <a:lstStyle/>
        <a:p>
          <a:pPr algn="ctr"/>
          <a:r>
            <a:rPr lang="es-MX" sz="1600" dirty="0"/>
            <a:t>Mecanisticos (Correlaciones)</a:t>
          </a:r>
          <a:endParaRPr lang="es-UY" sz="1600" dirty="0"/>
        </a:p>
      </dgm:t>
    </dgm:pt>
    <dgm:pt modelId="{75986275-80E4-4945-BA68-F30868498EB0}" type="parTrans" cxnId="{60FA9523-2983-47BB-8EEB-7B046C09297C}">
      <dgm:prSet/>
      <dgm:spPr/>
      <dgm:t>
        <a:bodyPr/>
        <a:lstStyle/>
        <a:p>
          <a:pPr algn="ctr"/>
          <a:endParaRPr lang="es-UY"/>
        </a:p>
      </dgm:t>
    </dgm:pt>
    <dgm:pt modelId="{60105724-6886-4CCF-A95D-222B554EF6F0}" type="sibTrans" cxnId="{60FA9523-2983-47BB-8EEB-7B046C09297C}">
      <dgm:prSet/>
      <dgm:spPr/>
      <dgm:t>
        <a:bodyPr/>
        <a:lstStyle/>
        <a:p>
          <a:pPr algn="ctr"/>
          <a:endParaRPr lang="es-UY"/>
        </a:p>
      </dgm:t>
    </dgm:pt>
    <dgm:pt modelId="{0129BEA9-0836-4A55-9F0B-54DCFA527CD3}">
      <dgm:prSet phldrT="[Text]" custT="1"/>
      <dgm:spPr/>
      <dgm:t>
        <a:bodyPr/>
        <a:lstStyle/>
        <a:p>
          <a:pPr algn="ctr"/>
          <a:r>
            <a:rPr lang="es-MX" sz="1600" dirty="0"/>
            <a:t>Estadísticos (datos)</a:t>
          </a:r>
          <a:endParaRPr lang="es-UY" sz="1600" dirty="0"/>
        </a:p>
      </dgm:t>
    </dgm:pt>
    <dgm:pt modelId="{4FA8043D-E4F3-4772-B6F2-72D879C95598}" type="parTrans" cxnId="{094EFBD3-AF5C-4010-ADA2-E883D18F3CE7}">
      <dgm:prSet/>
      <dgm:spPr/>
      <dgm:t>
        <a:bodyPr/>
        <a:lstStyle/>
        <a:p>
          <a:pPr algn="ctr"/>
          <a:endParaRPr lang="es-UY"/>
        </a:p>
      </dgm:t>
    </dgm:pt>
    <dgm:pt modelId="{FD9BB37C-747F-47D5-AFD8-44DE4A3E7370}" type="sibTrans" cxnId="{094EFBD3-AF5C-4010-ADA2-E883D18F3CE7}">
      <dgm:prSet/>
      <dgm:spPr/>
      <dgm:t>
        <a:bodyPr/>
        <a:lstStyle/>
        <a:p>
          <a:pPr algn="ctr"/>
          <a:endParaRPr lang="es-UY"/>
        </a:p>
      </dgm:t>
    </dgm:pt>
    <dgm:pt modelId="{DFF8600E-0103-41B8-84C3-5E2DEDF3A4D2}" type="pres">
      <dgm:prSet presAssocID="{380E0966-2D6E-4E49-9714-1FB75E4D0FC6}" presName="hierChild1" presStyleCnt="0">
        <dgm:presLayoutVars>
          <dgm:orgChart val="1"/>
          <dgm:chPref val="1"/>
          <dgm:dir/>
          <dgm:animOne val="branch"/>
          <dgm:animLvl val="lvl"/>
          <dgm:resizeHandles/>
        </dgm:presLayoutVars>
      </dgm:prSet>
      <dgm:spPr/>
    </dgm:pt>
    <dgm:pt modelId="{F85F92A7-B595-45A7-AF08-7723FFFAC060}" type="pres">
      <dgm:prSet presAssocID="{679A6F75-CD2C-469F-8ECA-F523D75812FE}" presName="hierRoot1" presStyleCnt="0">
        <dgm:presLayoutVars>
          <dgm:hierBranch val="init"/>
        </dgm:presLayoutVars>
      </dgm:prSet>
      <dgm:spPr/>
    </dgm:pt>
    <dgm:pt modelId="{350B397C-FC10-44EE-85BF-261B16D7AED5}" type="pres">
      <dgm:prSet presAssocID="{679A6F75-CD2C-469F-8ECA-F523D75812FE}" presName="rootComposite1" presStyleCnt="0"/>
      <dgm:spPr/>
    </dgm:pt>
    <dgm:pt modelId="{B90BA2FD-FBF7-4BBF-8A74-2FDF5E03EAF6}" type="pres">
      <dgm:prSet presAssocID="{679A6F75-CD2C-469F-8ECA-F523D75812FE}" presName="rootText1" presStyleLbl="node0" presStyleIdx="0" presStyleCnt="1" custLinFactNeighborX="-378" custLinFactNeighborY="2714">
        <dgm:presLayoutVars>
          <dgm:chPref val="3"/>
        </dgm:presLayoutVars>
      </dgm:prSet>
      <dgm:spPr/>
    </dgm:pt>
    <dgm:pt modelId="{D8AA47C3-2C17-45D0-90DD-AD381B0A742E}" type="pres">
      <dgm:prSet presAssocID="{679A6F75-CD2C-469F-8ECA-F523D75812FE}" presName="rootConnector1" presStyleLbl="node1" presStyleIdx="0" presStyleCnt="0"/>
      <dgm:spPr/>
    </dgm:pt>
    <dgm:pt modelId="{AE2031D9-DD0C-413D-829F-18BFAEAA3019}" type="pres">
      <dgm:prSet presAssocID="{679A6F75-CD2C-469F-8ECA-F523D75812FE}" presName="hierChild2" presStyleCnt="0"/>
      <dgm:spPr/>
    </dgm:pt>
    <dgm:pt modelId="{578E80F0-BE9F-439A-87B3-8DBBA2EEB8C5}" type="pres">
      <dgm:prSet presAssocID="{75986275-80E4-4945-BA68-F30868498EB0}" presName="Name37" presStyleLbl="parChTrans1D2" presStyleIdx="0" presStyleCnt="2"/>
      <dgm:spPr/>
    </dgm:pt>
    <dgm:pt modelId="{BF0EECEC-B751-4C3B-89A8-D67FBABC6FD1}" type="pres">
      <dgm:prSet presAssocID="{EB3E3A35-68F6-4A33-A466-E84D5C3BE2D7}" presName="hierRoot2" presStyleCnt="0">
        <dgm:presLayoutVars>
          <dgm:hierBranch val="init"/>
        </dgm:presLayoutVars>
      </dgm:prSet>
      <dgm:spPr/>
    </dgm:pt>
    <dgm:pt modelId="{45E3E2A8-CE77-40C0-B080-71F25F76C2D0}" type="pres">
      <dgm:prSet presAssocID="{EB3E3A35-68F6-4A33-A466-E84D5C3BE2D7}" presName="rootComposite" presStyleCnt="0"/>
      <dgm:spPr/>
    </dgm:pt>
    <dgm:pt modelId="{12429C14-7268-4C59-969D-FB2B2396F6C4}" type="pres">
      <dgm:prSet presAssocID="{EB3E3A35-68F6-4A33-A466-E84D5C3BE2D7}" presName="rootText" presStyleLbl="node2" presStyleIdx="0" presStyleCnt="2" custScaleX="99971" custLinFactNeighborX="-88454" custLinFactNeighborY="-1131">
        <dgm:presLayoutVars>
          <dgm:chPref val="3"/>
        </dgm:presLayoutVars>
      </dgm:prSet>
      <dgm:spPr/>
    </dgm:pt>
    <dgm:pt modelId="{20B41893-4CBE-40A4-9E9D-1C4970C86125}" type="pres">
      <dgm:prSet presAssocID="{EB3E3A35-68F6-4A33-A466-E84D5C3BE2D7}" presName="rootConnector" presStyleLbl="node2" presStyleIdx="0" presStyleCnt="2"/>
      <dgm:spPr/>
    </dgm:pt>
    <dgm:pt modelId="{891E7562-D4A3-4B94-96E9-D05FF422783D}" type="pres">
      <dgm:prSet presAssocID="{EB3E3A35-68F6-4A33-A466-E84D5C3BE2D7}" presName="hierChild4" presStyleCnt="0"/>
      <dgm:spPr/>
    </dgm:pt>
    <dgm:pt modelId="{3545FEA0-18D6-41EC-94EC-799E42942522}" type="pres">
      <dgm:prSet presAssocID="{EB3E3A35-68F6-4A33-A466-E84D5C3BE2D7}" presName="hierChild5" presStyleCnt="0"/>
      <dgm:spPr/>
    </dgm:pt>
    <dgm:pt modelId="{FE0E7023-4DF0-4358-B9F3-30E3F3C69699}" type="pres">
      <dgm:prSet presAssocID="{4FA8043D-E4F3-4772-B6F2-72D879C95598}" presName="Name37" presStyleLbl="parChTrans1D2" presStyleIdx="1" presStyleCnt="2"/>
      <dgm:spPr/>
    </dgm:pt>
    <dgm:pt modelId="{ECAA9AF0-65C8-49EA-9BB1-B9EAA6ABFC7C}" type="pres">
      <dgm:prSet presAssocID="{0129BEA9-0836-4A55-9F0B-54DCFA527CD3}" presName="hierRoot2" presStyleCnt="0">
        <dgm:presLayoutVars>
          <dgm:hierBranch val="init"/>
        </dgm:presLayoutVars>
      </dgm:prSet>
      <dgm:spPr/>
    </dgm:pt>
    <dgm:pt modelId="{F4A6B131-68A1-4CDB-8A63-E1F069E418EC}" type="pres">
      <dgm:prSet presAssocID="{0129BEA9-0836-4A55-9F0B-54DCFA527CD3}" presName="rootComposite" presStyleCnt="0"/>
      <dgm:spPr/>
    </dgm:pt>
    <dgm:pt modelId="{A392C165-3C8C-41E2-B01C-C7109AB9115F}" type="pres">
      <dgm:prSet presAssocID="{0129BEA9-0836-4A55-9F0B-54DCFA527CD3}" presName="rootText" presStyleLbl="node2" presStyleIdx="1" presStyleCnt="2" custLinFactNeighborX="73608" custLinFactNeighborY="-1131">
        <dgm:presLayoutVars>
          <dgm:chPref val="3"/>
        </dgm:presLayoutVars>
      </dgm:prSet>
      <dgm:spPr/>
    </dgm:pt>
    <dgm:pt modelId="{A7E5BEE4-434C-4428-B2A6-A8689B9552BB}" type="pres">
      <dgm:prSet presAssocID="{0129BEA9-0836-4A55-9F0B-54DCFA527CD3}" presName="rootConnector" presStyleLbl="node2" presStyleIdx="1" presStyleCnt="2"/>
      <dgm:spPr/>
    </dgm:pt>
    <dgm:pt modelId="{AD995C9E-04EE-46EB-8F2D-C74006F4177D}" type="pres">
      <dgm:prSet presAssocID="{0129BEA9-0836-4A55-9F0B-54DCFA527CD3}" presName="hierChild4" presStyleCnt="0"/>
      <dgm:spPr/>
    </dgm:pt>
    <dgm:pt modelId="{3E1D9B9C-7B93-47B2-ADA9-85B945E04F1B}" type="pres">
      <dgm:prSet presAssocID="{0129BEA9-0836-4A55-9F0B-54DCFA527CD3}" presName="hierChild5" presStyleCnt="0"/>
      <dgm:spPr/>
    </dgm:pt>
    <dgm:pt modelId="{FF249B72-33D9-4153-B68D-8268A399B799}" type="pres">
      <dgm:prSet presAssocID="{679A6F75-CD2C-469F-8ECA-F523D75812FE}" presName="hierChild3" presStyleCnt="0"/>
      <dgm:spPr/>
    </dgm:pt>
  </dgm:ptLst>
  <dgm:cxnLst>
    <dgm:cxn modelId="{14445E15-C9BE-42C8-856B-179D3ACE15E7}" type="presOf" srcId="{4FA8043D-E4F3-4772-B6F2-72D879C95598}" destId="{FE0E7023-4DF0-4358-B9F3-30E3F3C69699}" srcOrd="0" destOrd="0" presId="urn:microsoft.com/office/officeart/2005/8/layout/orgChart1"/>
    <dgm:cxn modelId="{60FA9523-2983-47BB-8EEB-7B046C09297C}" srcId="{679A6F75-CD2C-469F-8ECA-F523D75812FE}" destId="{EB3E3A35-68F6-4A33-A466-E84D5C3BE2D7}" srcOrd="0" destOrd="0" parTransId="{75986275-80E4-4945-BA68-F30868498EB0}" sibTransId="{60105724-6886-4CCF-A95D-222B554EF6F0}"/>
    <dgm:cxn modelId="{E9940F33-8167-4E87-A0A2-05D0AA05ED62}" type="presOf" srcId="{0129BEA9-0836-4A55-9F0B-54DCFA527CD3}" destId="{A392C165-3C8C-41E2-B01C-C7109AB9115F}" srcOrd="0" destOrd="0" presId="urn:microsoft.com/office/officeart/2005/8/layout/orgChart1"/>
    <dgm:cxn modelId="{16E6AE6A-D780-4A6A-BF32-6509E5A3FB41}" type="presOf" srcId="{EB3E3A35-68F6-4A33-A466-E84D5C3BE2D7}" destId="{12429C14-7268-4C59-969D-FB2B2396F6C4}" srcOrd="0" destOrd="0" presId="urn:microsoft.com/office/officeart/2005/8/layout/orgChart1"/>
    <dgm:cxn modelId="{6F86F69A-4147-4B14-841C-823DFA773534}" type="presOf" srcId="{EB3E3A35-68F6-4A33-A466-E84D5C3BE2D7}" destId="{20B41893-4CBE-40A4-9E9D-1C4970C86125}" srcOrd="1" destOrd="0" presId="urn:microsoft.com/office/officeart/2005/8/layout/orgChart1"/>
    <dgm:cxn modelId="{632BF5A3-A47C-4162-B4C7-4AB19389A3AC}" type="presOf" srcId="{380E0966-2D6E-4E49-9714-1FB75E4D0FC6}" destId="{DFF8600E-0103-41B8-84C3-5E2DEDF3A4D2}" srcOrd="0" destOrd="0" presId="urn:microsoft.com/office/officeart/2005/8/layout/orgChart1"/>
    <dgm:cxn modelId="{FC1B67B8-FEBA-41F6-80C4-D443CECEE4B2}" type="presOf" srcId="{75986275-80E4-4945-BA68-F30868498EB0}" destId="{578E80F0-BE9F-439A-87B3-8DBBA2EEB8C5}" srcOrd="0" destOrd="0" presId="urn:microsoft.com/office/officeart/2005/8/layout/orgChart1"/>
    <dgm:cxn modelId="{5B0B63B9-596E-49F5-9439-08E30E2D2DD4}" type="presOf" srcId="{679A6F75-CD2C-469F-8ECA-F523D75812FE}" destId="{D8AA47C3-2C17-45D0-90DD-AD381B0A742E}" srcOrd="1" destOrd="0" presId="urn:microsoft.com/office/officeart/2005/8/layout/orgChart1"/>
    <dgm:cxn modelId="{094EFBD3-AF5C-4010-ADA2-E883D18F3CE7}" srcId="{679A6F75-CD2C-469F-8ECA-F523D75812FE}" destId="{0129BEA9-0836-4A55-9F0B-54DCFA527CD3}" srcOrd="1" destOrd="0" parTransId="{4FA8043D-E4F3-4772-B6F2-72D879C95598}" sibTransId="{FD9BB37C-747F-47D5-AFD8-44DE4A3E7370}"/>
    <dgm:cxn modelId="{978719E0-D1F9-480A-85D6-751759E2470F}" type="presOf" srcId="{0129BEA9-0836-4A55-9F0B-54DCFA527CD3}" destId="{A7E5BEE4-434C-4428-B2A6-A8689B9552BB}" srcOrd="1" destOrd="0" presId="urn:microsoft.com/office/officeart/2005/8/layout/orgChart1"/>
    <dgm:cxn modelId="{91A70DEA-7195-461C-9565-89023D03169B}" srcId="{380E0966-2D6E-4E49-9714-1FB75E4D0FC6}" destId="{679A6F75-CD2C-469F-8ECA-F523D75812FE}" srcOrd="0" destOrd="0" parTransId="{C73E7DC8-22DA-4843-89BD-F758009B14A6}" sibTransId="{BA9FBFE6-3C4C-4EB1-8E1C-A465FE3CD8A3}"/>
    <dgm:cxn modelId="{5A3B2CEB-9C0D-4C16-AEEC-6822A1299C57}" type="presOf" srcId="{679A6F75-CD2C-469F-8ECA-F523D75812FE}" destId="{B90BA2FD-FBF7-4BBF-8A74-2FDF5E03EAF6}" srcOrd="0" destOrd="0" presId="urn:microsoft.com/office/officeart/2005/8/layout/orgChart1"/>
    <dgm:cxn modelId="{F9C12E1C-224A-4089-8548-6556CCC22516}" type="presParOf" srcId="{DFF8600E-0103-41B8-84C3-5E2DEDF3A4D2}" destId="{F85F92A7-B595-45A7-AF08-7723FFFAC060}" srcOrd="0" destOrd="0" presId="urn:microsoft.com/office/officeart/2005/8/layout/orgChart1"/>
    <dgm:cxn modelId="{DC10A6E8-883F-409B-818F-0D4C25DAD0D2}" type="presParOf" srcId="{F85F92A7-B595-45A7-AF08-7723FFFAC060}" destId="{350B397C-FC10-44EE-85BF-261B16D7AED5}" srcOrd="0" destOrd="0" presId="urn:microsoft.com/office/officeart/2005/8/layout/orgChart1"/>
    <dgm:cxn modelId="{8F9A2CD0-B934-459E-BF39-47F5C0DD35F1}" type="presParOf" srcId="{350B397C-FC10-44EE-85BF-261B16D7AED5}" destId="{B90BA2FD-FBF7-4BBF-8A74-2FDF5E03EAF6}" srcOrd="0" destOrd="0" presId="urn:microsoft.com/office/officeart/2005/8/layout/orgChart1"/>
    <dgm:cxn modelId="{6C5512AB-FD07-4C18-BF1D-862A9AD30A9C}" type="presParOf" srcId="{350B397C-FC10-44EE-85BF-261B16D7AED5}" destId="{D8AA47C3-2C17-45D0-90DD-AD381B0A742E}" srcOrd="1" destOrd="0" presId="urn:microsoft.com/office/officeart/2005/8/layout/orgChart1"/>
    <dgm:cxn modelId="{AD6DF5AB-99F4-4654-88C1-10D7B3EDE8FF}" type="presParOf" srcId="{F85F92A7-B595-45A7-AF08-7723FFFAC060}" destId="{AE2031D9-DD0C-413D-829F-18BFAEAA3019}" srcOrd="1" destOrd="0" presId="urn:microsoft.com/office/officeart/2005/8/layout/orgChart1"/>
    <dgm:cxn modelId="{F9F5F8E3-DB7C-4BB6-8914-FB9DE061F178}" type="presParOf" srcId="{AE2031D9-DD0C-413D-829F-18BFAEAA3019}" destId="{578E80F0-BE9F-439A-87B3-8DBBA2EEB8C5}" srcOrd="0" destOrd="0" presId="urn:microsoft.com/office/officeart/2005/8/layout/orgChart1"/>
    <dgm:cxn modelId="{2BD332D3-D12D-40A5-8DB9-6B1C8732F21F}" type="presParOf" srcId="{AE2031D9-DD0C-413D-829F-18BFAEAA3019}" destId="{BF0EECEC-B751-4C3B-89A8-D67FBABC6FD1}" srcOrd="1" destOrd="0" presId="urn:microsoft.com/office/officeart/2005/8/layout/orgChart1"/>
    <dgm:cxn modelId="{0B41F33D-18E4-446B-93E2-2AACA0D553A7}" type="presParOf" srcId="{BF0EECEC-B751-4C3B-89A8-D67FBABC6FD1}" destId="{45E3E2A8-CE77-40C0-B080-71F25F76C2D0}" srcOrd="0" destOrd="0" presId="urn:microsoft.com/office/officeart/2005/8/layout/orgChart1"/>
    <dgm:cxn modelId="{BE1163E0-990A-4668-99C4-98A74F4BC4BA}" type="presParOf" srcId="{45E3E2A8-CE77-40C0-B080-71F25F76C2D0}" destId="{12429C14-7268-4C59-969D-FB2B2396F6C4}" srcOrd="0" destOrd="0" presId="urn:microsoft.com/office/officeart/2005/8/layout/orgChart1"/>
    <dgm:cxn modelId="{375E95A6-3908-4A75-BAB3-BE35D9483C85}" type="presParOf" srcId="{45E3E2A8-CE77-40C0-B080-71F25F76C2D0}" destId="{20B41893-4CBE-40A4-9E9D-1C4970C86125}" srcOrd="1" destOrd="0" presId="urn:microsoft.com/office/officeart/2005/8/layout/orgChart1"/>
    <dgm:cxn modelId="{646928C3-4A61-49B0-BD17-C1F54D4699E1}" type="presParOf" srcId="{BF0EECEC-B751-4C3B-89A8-D67FBABC6FD1}" destId="{891E7562-D4A3-4B94-96E9-D05FF422783D}" srcOrd="1" destOrd="0" presId="urn:microsoft.com/office/officeart/2005/8/layout/orgChart1"/>
    <dgm:cxn modelId="{FCDC8F8C-80A6-428E-A8ED-8772793115A5}" type="presParOf" srcId="{BF0EECEC-B751-4C3B-89A8-D67FBABC6FD1}" destId="{3545FEA0-18D6-41EC-94EC-799E42942522}" srcOrd="2" destOrd="0" presId="urn:microsoft.com/office/officeart/2005/8/layout/orgChart1"/>
    <dgm:cxn modelId="{85E7ED79-FB36-4792-A986-8ECFA567A079}" type="presParOf" srcId="{AE2031D9-DD0C-413D-829F-18BFAEAA3019}" destId="{FE0E7023-4DF0-4358-B9F3-30E3F3C69699}" srcOrd="2" destOrd="0" presId="urn:microsoft.com/office/officeart/2005/8/layout/orgChart1"/>
    <dgm:cxn modelId="{C9E6E839-7320-4ADB-91E8-20136447A062}" type="presParOf" srcId="{AE2031D9-DD0C-413D-829F-18BFAEAA3019}" destId="{ECAA9AF0-65C8-49EA-9BB1-B9EAA6ABFC7C}" srcOrd="3" destOrd="0" presId="urn:microsoft.com/office/officeart/2005/8/layout/orgChart1"/>
    <dgm:cxn modelId="{63743D4C-BCDF-4EFF-BED1-9D91D0DE3BA7}" type="presParOf" srcId="{ECAA9AF0-65C8-49EA-9BB1-B9EAA6ABFC7C}" destId="{F4A6B131-68A1-4CDB-8A63-E1F069E418EC}" srcOrd="0" destOrd="0" presId="urn:microsoft.com/office/officeart/2005/8/layout/orgChart1"/>
    <dgm:cxn modelId="{BCFB8669-9CCA-4866-997F-42C8A4E37DAD}" type="presParOf" srcId="{F4A6B131-68A1-4CDB-8A63-E1F069E418EC}" destId="{A392C165-3C8C-41E2-B01C-C7109AB9115F}" srcOrd="0" destOrd="0" presId="urn:microsoft.com/office/officeart/2005/8/layout/orgChart1"/>
    <dgm:cxn modelId="{03EA7319-2DE7-42C9-AB1C-9E0CFBC15B69}" type="presParOf" srcId="{F4A6B131-68A1-4CDB-8A63-E1F069E418EC}" destId="{A7E5BEE4-434C-4428-B2A6-A8689B9552BB}" srcOrd="1" destOrd="0" presId="urn:microsoft.com/office/officeart/2005/8/layout/orgChart1"/>
    <dgm:cxn modelId="{02C7A7B2-3102-4DAC-8E81-3E293153459D}" type="presParOf" srcId="{ECAA9AF0-65C8-49EA-9BB1-B9EAA6ABFC7C}" destId="{AD995C9E-04EE-46EB-8F2D-C74006F4177D}" srcOrd="1" destOrd="0" presId="urn:microsoft.com/office/officeart/2005/8/layout/orgChart1"/>
    <dgm:cxn modelId="{F306BB32-0AFE-4EB6-8415-0E5BBDE1DD57}" type="presParOf" srcId="{ECAA9AF0-65C8-49EA-9BB1-B9EAA6ABFC7C}" destId="{3E1D9B9C-7B93-47B2-ADA9-85B945E04F1B}" srcOrd="2" destOrd="0" presId="urn:microsoft.com/office/officeart/2005/8/layout/orgChart1"/>
    <dgm:cxn modelId="{F96BFBBB-460E-41E2-876C-A31D15612B3C}" type="presParOf" srcId="{F85F92A7-B595-45A7-AF08-7723FFFAC060}" destId="{FF249B72-33D9-4153-B68D-8268A399B79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E8083D-EF57-42A3-8A1C-1CD375B16775}"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s-ES"/>
        </a:p>
      </dgm:t>
    </dgm:pt>
    <dgm:pt modelId="{CAF4E2F0-2135-41CF-97F8-C969A62BB4D0}">
      <dgm:prSet phldrT="[Texto]"/>
      <dgm:spPr/>
      <dgm:t>
        <a:bodyPr/>
        <a:lstStyle/>
        <a:p>
          <a:pPr algn="l"/>
          <a:r>
            <a:rPr lang="es-ES" dirty="0"/>
            <a:t>Modelos termodinámicos</a:t>
          </a:r>
        </a:p>
      </dgm:t>
    </dgm:pt>
    <dgm:pt modelId="{175E4EB5-9F43-4371-8B38-D54B04EE65A9}" type="parTrans" cxnId="{9B5CC588-56F5-4C13-870C-0C9C1B5864AD}">
      <dgm:prSet/>
      <dgm:spPr/>
      <dgm:t>
        <a:bodyPr/>
        <a:lstStyle/>
        <a:p>
          <a:pPr algn="l"/>
          <a:endParaRPr lang="es-ES"/>
        </a:p>
      </dgm:t>
    </dgm:pt>
    <dgm:pt modelId="{578903A0-9334-4D46-B639-0F0DD006FA75}" type="sibTrans" cxnId="{9B5CC588-56F5-4C13-870C-0C9C1B5864AD}">
      <dgm:prSet/>
      <dgm:spPr/>
      <dgm:t>
        <a:bodyPr/>
        <a:lstStyle/>
        <a:p>
          <a:pPr algn="l"/>
          <a:endParaRPr lang="es-ES"/>
        </a:p>
      </dgm:t>
    </dgm:pt>
    <dgm:pt modelId="{76463462-A9B5-468A-BF28-79777B138E95}">
      <dgm:prSet phldrT="[Texto]"/>
      <dgm:spPr/>
      <dgm:t>
        <a:bodyPr/>
        <a:lstStyle/>
        <a:p>
          <a:pPr algn="l"/>
          <a:r>
            <a:rPr lang="es-ES" dirty="0"/>
            <a:t>Ajuste y calibración de modelos</a:t>
          </a:r>
        </a:p>
      </dgm:t>
    </dgm:pt>
    <dgm:pt modelId="{15DB3EDB-83C4-49D9-BCE3-F55ED8E9E9E4}" type="parTrans" cxnId="{1E34AE03-0558-4573-96C7-6A1201B66013}">
      <dgm:prSet/>
      <dgm:spPr/>
      <dgm:t>
        <a:bodyPr/>
        <a:lstStyle/>
        <a:p>
          <a:pPr algn="l"/>
          <a:endParaRPr lang="es-ES"/>
        </a:p>
      </dgm:t>
    </dgm:pt>
    <dgm:pt modelId="{B72A8749-2AD6-4323-BE54-1EE426AEE0D1}" type="sibTrans" cxnId="{1E34AE03-0558-4573-96C7-6A1201B66013}">
      <dgm:prSet/>
      <dgm:spPr/>
      <dgm:t>
        <a:bodyPr/>
        <a:lstStyle/>
        <a:p>
          <a:pPr algn="l"/>
          <a:endParaRPr lang="es-ES"/>
        </a:p>
      </dgm:t>
    </dgm:pt>
    <dgm:pt modelId="{6F5391FB-F556-47A1-91EF-E840A89BCF83}">
      <dgm:prSet phldrT="[Texto]"/>
      <dgm:spPr/>
      <dgm:t>
        <a:bodyPr/>
        <a:lstStyle/>
        <a:p>
          <a:pPr algn="l"/>
          <a:r>
            <a:rPr lang="es-ES" dirty="0"/>
            <a:t>Correlaciones PVT</a:t>
          </a:r>
        </a:p>
      </dgm:t>
    </dgm:pt>
    <dgm:pt modelId="{AD1A7162-5231-4052-B81F-7A2D081E041D}" type="parTrans" cxnId="{8F39E9EA-3B04-4A50-A293-C363A580B130}">
      <dgm:prSet/>
      <dgm:spPr/>
      <dgm:t>
        <a:bodyPr/>
        <a:lstStyle/>
        <a:p>
          <a:endParaRPr lang="es-AR"/>
        </a:p>
      </dgm:t>
    </dgm:pt>
    <dgm:pt modelId="{DAAC90B0-73E9-4263-A683-F503C7470B9E}" type="sibTrans" cxnId="{8F39E9EA-3B04-4A50-A293-C363A580B130}">
      <dgm:prSet/>
      <dgm:spPr/>
      <dgm:t>
        <a:bodyPr/>
        <a:lstStyle/>
        <a:p>
          <a:endParaRPr lang="es-AR"/>
        </a:p>
      </dgm:t>
    </dgm:pt>
    <dgm:pt modelId="{C3561357-B1A3-488C-9BA2-186FC1B76F13}">
      <dgm:prSet phldrT="[Texto]"/>
      <dgm:spPr/>
      <dgm:t>
        <a:bodyPr/>
        <a:lstStyle/>
        <a:p>
          <a:pPr algn="l"/>
          <a:r>
            <a:rPr lang="es-ES" dirty="0"/>
            <a:t>Alto costo computacional</a:t>
          </a:r>
        </a:p>
      </dgm:t>
    </dgm:pt>
    <dgm:pt modelId="{DA708F4C-BAA9-4A4F-92C3-51F9868E684D}" type="parTrans" cxnId="{2A6289D9-6E01-4EF5-9191-D711A98E1B99}">
      <dgm:prSet/>
      <dgm:spPr/>
      <dgm:t>
        <a:bodyPr/>
        <a:lstStyle/>
        <a:p>
          <a:endParaRPr lang="es-AR"/>
        </a:p>
      </dgm:t>
    </dgm:pt>
    <dgm:pt modelId="{5C460A75-C79B-499F-9AD2-A69C53665258}" type="sibTrans" cxnId="{2A6289D9-6E01-4EF5-9191-D711A98E1B99}">
      <dgm:prSet/>
      <dgm:spPr/>
      <dgm:t>
        <a:bodyPr/>
        <a:lstStyle/>
        <a:p>
          <a:endParaRPr lang="es-AR"/>
        </a:p>
      </dgm:t>
    </dgm:pt>
    <dgm:pt modelId="{B337FA0D-C413-4BE4-9ED1-241665A53CA2}" type="pres">
      <dgm:prSet presAssocID="{E3E8083D-EF57-42A3-8A1C-1CD375B16775}" presName="linearFlow" presStyleCnt="0">
        <dgm:presLayoutVars>
          <dgm:dir/>
          <dgm:animLvl val="lvl"/>
          <dgm:resizeHandles val="exact"/>
        </dgm:presLayoutVars>
      </dgm:prSet>
      <dgm:spPr/>
    </dgm:pt>
    <dgm:pt modelId="{FD701F7F-B5DA-421A-83EC-152EA8A6CA02}" type="pres">
      <dgm:prSet presAssocID="{CAF4E2F0-2135-41CF-97F8-C969A62BB4D0}" presName="composite" presStyleCnt="0"/>
      <dgm:spPr/>
    </dgm:pt>
    <dgm:pt modelId="{3B485644-BF89-40FA-AA60-860D581F259A}" type="pres">
      <dgm:prSet presAssocID="{CAF4E2F0-2135-41CF-97F8-C969A62BB4D0}" presName="parTx" presStyleLbl="node1" presStyleIdx="0" presStyleCnt="1">
        <dgm:presLayoutVars>
          <dgm:chMax val="0"/>
          <dgm:chPref val="0"/>
          <dgm:bulletEnabled val="1"/>
        </dgm:presLayoutVars>
      </dgm:prSet>
      <dgm:spPr/>
    </dgm:pt>
    <dgm:pt modelId="{AEF855CD-B701-45B9-B19E-A017E51EDB05}" type="pres">
      <dgm:prSet presAssocID="{CAF4E2F0-2135-41CF-97F8-C969A62BB4D0}" presName="parSh" presStyleLbl="node1" presStyleIdx="0" presStyleCnt="1" custScaleX="82666"/>
      <dgm:spPr/>
    </dgm:pt>
    <dgm:pt modelId="{7809360B-DFF0-4923-B7DC-D6E94D44934B}" type="pres">
      <dgm:prSet presAssocID="{CAF4E2F0-2135-41CF-97F8-C969A62BB4D0}" presName="desTx" presStyleLbl="fgAcc1" presStyleIdx="0" presStyleCnt="1">
        <dgm:presLayoutVars>
          <dgm:bulletEnabled val="1"/>
        </dgm:presLayoutVars>
      </dgm:prSet>
      <dgm:spPr/>
    </dgm:pt>
  </dgm:ptLst>
  <dgm:cxnLst>
    <dgm:cxn modelId="{1E34AE03-0558-4573-96C7-6A1201B66013}" srcId="{CAF4E2F0-2135-41CF-97F8-C969A62BB4D0}" destId="{76463462-A9B5-468A-BF28-79777B138E95}" srcOrd="0" destOrd="0" parTransId="{15DB3EDB-83C4-49D9-BCE3-F55ED8E9E9E4}" sibTransId="{B72A8749-2AD6-4323-BE54-1EE426AEE0D1}"/>
    <dgm:cxn modelId="{C1A20719-F5C7-4AA4-A8C7-2A1F45C7FA18}" type="presOf" srcId="{C3561357-B1A3-488C-9BA2-186FC1B76F13}" destId="{7809360B-DFF0-4923-B7DC-D6E94D44934B}" srcOrd="0" destOrd="2" presId="urn:microsoft.com/office/officeart/2005/8/layout/process3"/>
    <dgm:cxn modelId="{EBAB1A33-301F-4193-A1A5-F5954942606E}" type="presOf" srcId="{CAF4E2F0-2135-41CF-97F8-C969A62BB4D0}" destId="{AEF855CD-B701-45B9-B19E-A017E51EDB05}" srcOrd="1" destOrd="0" presId="urn:microsoft.com/office/officeart/2005/8/layout/process3"/>
    <dgm:cxn modelId="{9B5CC588-56F5-4C13-870C-0C9C1B5864AD}" srcId="{E3E8083D-EF57-42A3-8A1C-1CD375B16775}" destId="{CAF4E2F0-2135-41CF-97F8-C969A62BB4D0}" srcOrd="0" destOrd="0" parTransId="{175E4EB5-9F43-4371-8B38-D54B04EE65A9}" sibTransId="{578903A0-9334-4D46-B639-0F0DD006FA75}"/>
    <dgm:cxn modelId="{210DD9AA-782B-4523-B424-3C2383FD84EF}" type="presOf" srcId="{6F5391FB-F556-47A1-91EF-E840A89BCF83}" destId="{7809360B-DFF0-4923-B7DC-D6E94D44934B}" srcOrd="0" destOrd="1" presId="urn:microsoft.com/office/officeart/2005/8/layout/process3"/>
    <dgm:cxn modelId="{8267D3AF-BEA0-4BBC-9D9D-D85507FF2AA1}" type="presOf" srcId="{E3E8083D-EF57-42A3-8A1C-1CD375B16775}" destId="{B337FA0D-C413-4BE4-9ED1-241665A53CA2}" srcOrd="0" destOrd="0" presId="urn:microsoft.com/office/officeart/2005/8/layout/process3"/>
    <dgm:cxn modelId="{43F411C2-5072-4FD0-8F3C-01F59E6CCCF2}" type="presOf" srcId="{76463462-A9B5-468A-BF28-79777B138E95}" destId="{7809360B-DFF0-4923-B7DC-D6E94D44934B}" srcOrd="0" destOrd="0" presId="urn:microsoft.com/office/officeart/2005/8/layout/process3"/>
    <dgm:cxn modelId="{A07D97C9-F0DF-4777-B52F-B062213998FC}" type="presOf" srcId="{CAF4E2F0-2135-41CF-97F8-C969A62BB4D0}" destId="{3B485644-BF89-40FA-AA60-860D581F259A}" srcOrd="0" destOrd="0" presId="urn:microsoft.com/office/officeart/2005/8/layout/process3"/>
    <dgm:cxn modelId="{2A6289D9-6E01-4EF5-9191-D711A98E1B99}" srcId="{CAF4E2F0-2135-41CF-97F8-C969A62BB4D0}" destId="{C3561357-B1A3-488C-9BA2-186FC1B76F13}" srcOrd="2" destOrd="0" parTransId="{DA708F4C-BAA9-4A4F-92C3-51F9868E684D}" sibTransId="{5C460A75-C79B-499F-9AD2-A69C53665258}"/>
    <dgm:cxn modelId="{8F39E9EA-3B04-4A50-A293-C363A580B130}" srcId="{CAF4E2F0-2135-41CF-97F8-C969A62BB4D0}" destId="{6F5391FB-F556-47A1-91EF-E840A89BCF83}" srcOrd="1" destOrd="0" parTransId="{AD1A7162-5231-4052-B81F-7A2D081E041D}" sibTransId="{DAAC90B0-73E9-4263-A683-F503C7470B9E}"/>
    <dgm:cxn modelId="{19B9499B-CF21-4479-A984-D1FDEEA70377}" type="presParOf" srcId="{B337FA0D-C413-4BE4-9ED1-241665A53CA2}" destId="{FD701F7F-B5DA-421A-83EC-152EA8A6CA02}" srcOrd="0" destOrd="0" presId="urn:microsoft.com/office/officeart/2005/8/layout/process3"/>
    <dgm:cxn modelId="{A3520953-7CE2-46BB-9F41-614F834DFA02}" type="presParOf" srcId="{FD701F7F-B5DA-421A-83EC-152EA8A6CA02}" destId="{3B485644-BF89-40FA-AA60-860D581F259A}" srcOrd="0" destOrd="0" presId="urn:microsoft.com/office/officeart/2005/8/layout/process3"/>
    <dgm:cxn modelId="{3C42D5B7-8566-4BC5-BAFB-D1ED7BABBC0A}" type="presParOf" srcId="{FD701F7F-B5DA-421A-83EC-152EA8A6CA02}" destId="{AEF855CD-B701-45B9-B19E-A017E51EDB05}" srcOrd="1" destOrd="0" presId="urn:microsoft.com/office/officeart/2005/8/layout/process3"/>
    <dgm:cxn modelId="{62C7C6A9-AA82-45EB-BF5F-42100500A02D}" type="presParOf" srcId="{FD701F7F-B5DA-421A-83EC-152EA8A6CA02}" destId="{7809360B-DFF0-4923-B7DC-D6E94D44934B}"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8083D-EF57-42A3-8A1C-1CD375B16775}"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s-ES"/>
        </a:p>
      </dgm:t>
    </dgm:pt>
    <dgm:pt modelId="{CAF4E2F0-2135-41CF-97F8-C969A62BB4D0}">
      <dgm:prSet phldrT="[Texto]"/>
      <dgm:spPr/>
      <dgm:t>
        <a:bodyPr/>
        <a:lstStyle/>
        <a:p>
          <a:pPr algn="l"/>
          <a:r>
            <a:rPr lang="es-ES" dirty="0"/>
            <a:t>Recolección de datos y preprocesado</a:t>
          </a:r>
        </a:p>
      </dgm:t>
    </dgm:pt>
    <dgm:pt modelId="{175E4EB5-9F43-4371-8B38-D54B04EE65A9}" type="parTrans" cxnId="{9B5CC588-56F5-4C13-870C-0C9C1B5864AD}">
      <dgm:prSet/>
      <dgm:spPr/>
      <dgm:t>
        <a:bodyPr/>
        <a:lstStyle/>
        <a:p>
          <a:pPr algn="l"/>
          <a:endParaRPr lang="es-ES"/>
        </a:p>
      </dgm:t>
    </dgm:pt>
    <dgm:pt modelId="{578903A0-9334-4D46-B639-0F0DD006FA75}" type="sibTrans" cxnId="{9B5CC588-56F5-4C13-870C-0C9C1B5864AD}">
      <dgm:prSet/>
      <dgm:spPr/>
      <dgm:t>
        <a:bodyPr/>
        <a:lstStyle/>
        <a:p>
          <a:pPr algn="l"/>
          <a:endParaRPr lang="es-ES"/>
        </a:p>
      </dgm:t>
    </dgm:pt>
    <dgm:pt modelId="{76463462-A9B5-468A-BF28-79777B138E95}">
      <dgm:prSet phldrT="[Texto]"/>
      <dgm:spPr/>
      <dgm:t>
        <a:bodyPr/>
        <a:lstStyle/>
        <a:p>
          <a:pPr algn="l"/>
          <a:r>
            <a:rPr lang="es-ES" dirty="0"/>
            <a:t>Validación de datos</a:t>
          </a:r>
        </a:p>
      </dgm:t>
    </dgm:pt>
    <dgm:pt modelId="{15DB3EDB-83C4-49D9-BCE3-F55ED8E9E9E4}" type="parTrans" cxnId="{1E34AE03-0558-4573-96C7-6A1201B66013}">
      <dgm:prSet/>
      <dgm:spPr/>
      <dgm:t>
        <a:bodyPr/>
        <a:lstStyle/>
        <a:p>
          <a:pPr algn="l"/>
          <a:endParaRPr lang="es-ES"/>
        </a:p>
      </dgm:t>
    </dgm:pt>
    <dgm:pt modelId="{B72A8749-2AD6-4323-BE54-1EE426AEE0D1}" type="sibTrans" cxnId="{1E34AE03-0558-4573-96C7-6A1201B66013}">
      <dgm:prSet/>
      <dgm:spPr/>
      <dgm:t>
        <a:bodyPr/>
        <a:lstStyle/>
        <a:p>
          <a:pPr algn="l"/>
          <a:endParaRPr lang="es-ES"/>
        </a:p>
      </dgm:t>
    </dgm:pt>
    <dgm:pt modelId="{C714D9C1-2BCE-4820-A34A-9AA7F6444BC9}">
      <dgm:prSet phldrT="[Texto]"/>
      <dgm:spPr/>
      <dgm:t>
        <a:bodyPr/>
        <a:lstStyle/>
        <a:p>
          <a:pPr algn="l"/>
          <a:r>
            <a:rPr lang="es-ES" dirty="0"/>
            <a:t>Desarrollo del modelo</a:t>
          </a:r>
        </a:p>
      </dgm:t>
    </dgm:pt>
    <dgm:pt modelId="{5013CE5B-AEEB-42D0-8107-A988D087C73A}" type="parTrans" cxnId="{4C408112-E184-40A4-8934-4CBF7D92423C}">
      <dgm:prSet/>
      <dgm:spPr/>
      <dgm:t>
        <a:bodyPr/>
        <a:lstStyle/>
        <a:p>
          <a:pPr algn="l"/>
          <a:endParaRPr lang="es-ES"/>
        </a:p>
      </dgm:t>
    </dgm:pt>
    <dgm:pt modelId="{1B719353-0C57-4FA2-AC30-6B975C342C12}" type="sibTrans" cxnId="{4C408112-E184-40A4-8934-4CBF7D92423C}">
      <dgm:prSet/>
      <dgm:spPr/>
      <dgm:t>
        <a:bodyPr/>
        <a:lstStyle/>
        <a:p>
          <a:pPr algn="l"/>
          <a:endParaRPr lang="es-ES"/>
        </a:p>
      </dgm:t>
    </dgm:pt>
    <dgm:pt modelId="{914EA759-1BB1-4474-948D-F0E9F1E8FC5A}">
      <dgm:prSet phldrT="[Texto]"/>
      <dgm:spPr/>
      <dgm:t>
        <a:bodyPr/>
        <a:lstStyle/>
        <a:p>
          <a:pPr algn="l"/>
          <a:r>
            <a:rPr lang="es-ES" dirty="0"/>
            <a:t>Desarrollo de Algoritmos</a:t>
          </a:r>
        </a:p>
      </dgm:t>
    </dgm:pt>
    <dgm:pt modelId="{D98585C8-6175-4FB5-93AD-6EAD2CF5ED61}" type="parTrans" cxnId="{20E51D87-F859-4E09-8A6A-E87D3429121D}">
      <dgm:prSet/>
      <dgm:spPr/>
      <dgm:t>
        <a:bodyPr/>
        <a:lstStyle/>
        <a:p>
          <a:pPr algn="l"/>
          <a:endParaRPr lang="es-ES"/>
        </a:p>
      </dgm:t>
    </dgm:pt>
    <dgm:pt modelId="{FF24800A-2EEC-43C2-8CAA-9DAF7CD5C34A}" type="sibTrans" cxnId="{20E51D87-F859-4E09-8A6A-E87D3429121D}">
      <dgm:prSet/>
      <dgm:spPr/>
      <dgm:t>
        <a:bodyPr/>
        <a:lstStyle/>
        <a:p>
          <a:pPr algn="l"/>
          <a:endParaRPr lang="es-ES"/>
        </a:p>
      </dgm:t>
    </dgm:pt>
    <dgm:pt modelId="{31A536FD-8D3B-4699-9A72-10CAE9946CCD}">
      <dgm:prSet phldrT="[Texto]"/>
      <dgm:spPr/>
      <dgm:t>
        <a:bodyPr/>
        <a:lstStyle/>
        <a:p>
          <a:pPr algn="l"/>
          <a:r>
            <a:rPr lang="es-ES" dirty="0"/>
            <a:t>Entrenamiento de Modelos</a:t>
          </a:r>
        </a:p>
      </dgm:t>
    </dgm:pt>
    <dgm:pt modelId="{3E5825A2-D15E-4774-8E4C-8C6274795793}" type="parTrans" cxnId="{D88BB860-3879-4C4B-A723-56D65BE50F53}">
      <dgm:prSet/>
      <dgm:spPr/>
      <dgm:t>
        <a:bodyPr/>
        <a:lstStyle/>
        <a:p>
          <a:pPr algn="l"/>
          <a:endParaRPr lang="es-ES"/>
        </a:p>
      </dgm:t>
    </dgm:pt>
    <dgm:pt modelId="{BDBD5445-7E50-47C1-B97A-C22640AF1E8C}" type="sibTrans" cxnId="{D88BB860-3879-4C4B-A723-56D65BE50F53}">
      <dgm:prSet/>
      <dgm:spPr/>
      <dgm:t>
        <a:bodyPr/>
        <a:lstStyle/>
        <a:p>
          <a:pPr algn="l"/>
          <a:endParaRPr lang="es-ES"/>
        </a:p>
      </dgm:t>
    </dgm:pt>
    <dgm:pt modelId="{5C3431E1-A355-4F75-A961-41EA4C770183}">
      <dgm:prSet phldrT="[Texto]"/>
      <dgm:spPr/>
      <dgm:t>
        <a:bodyPr/>
        <a:lstStyle/>
        <a:p>
          <a:pPr algn="l"/>
          <a:r>
            <a:rPr lang="es-ES" dirty="0"/>
            <a:t>Validación de Modelos</a:t>
          </a:r>
        </a:p>
      </dgm:t>
    </dgm:pt>
    <dgm:pt modelId="{611BD3E4-F2AE-49B5-91D5-EAC48586D0A5}" type="parTrans" cxnId="{4C955A2D-FE05-47A7-A2B0-B6589D89BC32}">
      <dgm:prSet/>
      <dgm:spPr/>
      <dgm:t>
        <a:bodyPr/>
        <a:lstStyle/>
        <a:p>
          <a:pPr algn="l"/>
          <a:endParaRPr lang="es-ES"/>
        </a:p>
      </dgm:t>
    </dgm:pt>
    <dgm:pt modelId="{29CB0407-32B4-4240-948D-7BBA7A5D5B97}" type="sibTrans" cxnId="{4C955A2D-FE05-47A7-A2B0-B6589D89BC32}">
      <dgm:prSet/>
      <dgm:spPr/>
      <dgm:t>
        <a:bodyPr/>
        <a:lstStyle/>
        <a:p>
          <a:pPr algn="l"/>
          <a:endParaRPr lang="es-ES"/>
        </a:p>
      </dgm:t>
    </dgm:pt>
    <dgm:pt modelId="{E87E6BC9-2FAA-455B-AB47-ABBD2283BBEA}">
      <dgm:prSet phldrT="[Texto]"/>
      <dgm:spPr/>
      <dgm:t>
        <a:bodyPr/>
        <a:lstStyle/>
        <a:p>
          <a:pPr algn="l"/>
          <a:r>
            <a:rPr lang="es-ES" dirty="0"/>
            <a:t>distribuciones</a:t>
          </a:r>
        </a:p>
      </dgm:t>
    </dgm:pt>
    <dgm:pt modelId="{B150127D-2CA2-431D-83EC-2D42542CE80A}" type="parTrans" cxnId="{12033BBE-6083-45D0-A090-B3DFE12AA4C3}">
      <dgm:prSet/>
      <dgm:spPr/>
      <dgm:t>
        <a:bodyPr/>
        <a:lstStyle/>
        <a:p>
          <a:endParaRPr lang="es-AR"/>
        </a:p>
      </dgm:t>
    </dgm:pt>
    <dgm:pt modelId="{96A153D9-64A9-4C07-9FFD-518E64E88E4C}" type="sibTrans" cxnId="{12033BBE-6083-45D0-A090-B3DFE12AA4C3}">
      <dgm:prSet/>
      <dgm:spPr/>
      <dgm:t>
        <a:bodyPr/>
        <a:lstStyle/>
        <a:p>
          <a:endParaRPr lang="es-AR"/>
        </a:p>
      </dgm:t>
    </dgm:pt>
    <dgm:pt modelId="{A0CE720A-F413-4DC8-A46B-B561DA4B8672}">
      <dgm:prSet phldrT="[Texto]"/>
      <dgm:spPr/>
      <dgm:t>
        <a:bodyPr/>
        <a:lstStyle/>
        <a:p>
          <a:pPr algn="l"/>
          <a:r>
            <a:rPr lang="es-ES" dirty="0"/>
            <a:t> limpieza de datos</a:t>
          </a:r>
        </a:p>
      </dgm:t>
    </dgm:pt>
    <dgm:pt modelId="{94D4F563-3569-4249-AEA4-4DCF6AB04876}" type="parTrans" cxnId="{A98E8ACC-5FDA-484F-B150-0A08E27C00CF}">
      <dgm:prSet/>
      <dgm:spPr/>
      <dgm:t>
        <a:bodyPr/>
        <a:lstStyle/>
        <a:p>
          <a:endParaRPr lang="es-AR"/>
        </a:p>
      </dgm:t>
    </dgm:pt>
    <dgm:pt modelId="{5F210E71-3DED-494F-9773-ECDEADFCC859}" type="sibTrans" cxnId="{A98E8ACC-5FDA-484F-B150-0A08E27C00CF}">
      <dgm:prSet/>
      <dgm:spPr/>
      <dgm:t>
        <a:bodyPr/>
        <a:lstStyle/>
        <a:p>
          <a:endParaRPr lang="es-AR"/>
        </a:p>
      </dgm:t>
    </dgm:pt>
    <dgm:pt modelId="{59491A48-02CD-41EF-BDE2-8FE1856B5537}">
      <dgm:prSet phldrT="[Texto]"/>
      <dgm:spPr/>
      <dgm:t>
        <a:bodyPr/>
        <a:lstStyle/>
        <a:p>
          <a:pPr algn="l"/>
          <a:r>
            <a:rPr lang="es-ES" dirty="0"/>
            <a:t>Tratamiento de datos faltantes</a:t>
          </a:r>
        </a:p>
      </dgm:t>
    </dgm:pt>
    <dgm:pt modelId="{71961FA6-ADA7-41F9-B09A-ED6A73B0E94A}" type="parTrans" cxnId="{0B37E994-D8D8-432D-A335-3B930B5B692E}">
      <dgm:prSet/>
      <dgm:spPr/>
      <dgm:t>
        <a:bodyPr/>
        <a:lstStyle/>
        <a:p>
          <a:endParaRPr lang="es-AR"/>
        </a:p>
      </dgm:t>
    </dgm:pt>
    <dgm:pt modelId="{EF55626B-2BFB-4507-A020-B778BB7A9832}" type="sibTrans" cxnId="{0B37E994-D8D8-432D-A335-3B930B5B692E}">
      <dgm:prSet/>
      <dgm:spPr/>
      <dgm:t>
        <a:bodyPr/>
        <a:lstStyle/>
        <a:p>
          <a:endParaRPr lang="es-AR"/>
        </a:p>
      </dgm:t>
    </dgm:pt>
    <dgm:pt modelId="{44A029D5-B1BE-4F7F-BE19-27A19D1F5218}">
      <dgm:prSet phldrT="[Texto]"/>
      <dgm:spPr/>
      <dgm:t>
        <a:bodyPr/>
        <a:lstStyle/>
        <a:p>
          <a:pPr algn="l"/>
          <a:r>
            <a:rPr lang="es-ES" dirty="0"/>
            <a:t>Implementación</a:t>
          </a:r>
        </a:p>
      </dgm:t>
    </dgm:pt>
    <dgm:pt modelId="{C744512D-DE97-4945-AEA1-27446AC59FF9}" type="parTrans" cxnId="{AE5EBE7C-F363-4738-90BF-7F2429E60C2E}">
      <dgm:prSet/>
      <dgm:spPr/>
      <dgm:t>
        <a:bodyPr/>
        <a:lstStyle/>
        <a:p>
          <a:endParaRPr lang="es-AR"/>
        </a:p>
      </dgm:t>
    </dgm:pt>
    <dgm:pt modelId="{52FCE681-0F7B-4CB2-8A19-A2817EA0AFEE}" type="sibTrans" cxnId="{AE5EBE7C-F363-4738-90BF-7F2429E60C2E}">
      <dgm:prSet/>
      <dgm:spPr/>
      <dgm:t>
        <a:bodyPr/>
        <a:lstStyle/>
        <a:p>
          <a:endParaRPr lang="es-AR"/>
        </a:p>
      </dgm:t>
    </dgm:pt>
    <dgm:pt modelId="{6EC9A693-5744-4D73-BD40-737F763489CE}">
      <dgm:prSet/>
      <dgm:spPr/>
      <dgm:t>
        <a:bodyPr/>
        <a:lstStyle/>
        <a:p>
          <a:r>
            <a:rPr lang="es-AR" dirty="0"/>
            <a:t>Puesta en producción</a:t>
          </a:r>
        </a:p>
      </dgm:t>
    </dgm:pt>
    <dgm:pt modelId="{C7F6686D-4649-442A-9F56-F90DFA5931AD}" type="parTrans" cxnId="{B65C4099-2BA5-4C3E-8AAB-60354757B12F}">
      <dgm:prSet/>
      <dgm:spPr/>
      <dgm:t>
        <a:bodyPr/>
        <a:lstStyle/>
        <a:p>
          <a:endParaRPr lang="es-AR"/>
        </a:p>
      </dgm:t>
    </dgm:pt>
    <dgm:pt modelId="{407529FD-2664-4488-ABD6-274417E06235}" type="sibTrans" cxnId="{B65C4099-2BA5-4C3E-8AAB-60354757B12F}">
      <dgm:prSet/>
      <dgm:spPr/>
      <dgm:t>
        <a:bodyPr/>
        <a:lstStyle/>
        <a:p>
          <a:endParaRPr lang="es-AR"/>
        </a:p>
      </dgm:t>
    </dgm:pt>
    <dgm:pt modelId="{8095F3E0-2648-4D63-866D-49E24F0C0D27}">
      <dgm:prSet/>
      <dgm:spPr/>
      <dgm:t>
        <a:bodyPr/>
        <a:lstStyle/>
        <a:p>
          <a:r>
            <a:rPr lang="es-AR" dirty="0"/>
            <a:t>Nuevas predicciones</a:t>
          </a:r>
        </a:p>
      </dgm:t>
    </dgm:pt>
    <dgm:pt modelId="{FC85AD20-E196-44DC-B000-5F6DCCE8C697}" type="parTrans" cxnId="{CE02F8F5-D5E8-4E9A-878F-A397D8480713}">
      <dgm:prSet/>
      <dgm:spPr/>
      <dgm:t>
        <a:bodyPr/>
        <a:lstStyle/>
        <a:p>
          <a:endParaRPr lang="es-AR"/>
        </a:p>
      </dgm:t>
    </dgm:pt>
    <dgm:pt modelId="{C58B98DC-0362-41B7-8123-6645AF5C45FD}" type="sibTrans" cxnId="{CE02F8F5-D5E8-4E9A-878F-A397D8480713}">
      <dgm:prSet/>
      <dgm:spPr/>
      <dgm:t>
        <a:bodyPr/>
        <a:lstStyle/>
        <a:p>
          <a:endParaRPr lang="es-AR"/>
        </a:p>
      </dgm:t>
    </dgm:pt>
    <dgm:pt modelId="{BA401D4C-10E2-402E-B93A-5429558F2780}">
      <dgm:prSet/>
      <dgm:spPr/>
      <dgm:t>
        <a:bodyPr/>
        <a:lstStyle/>
        <a:p>
          <a:r>
            <a:rPr lang="es-AR" dirty="0"/>
            <a:t>Preprocesado de nuevos datos</a:t>
          </a:r>
        </a:p>
      </dgm:t>
    </dgm:pt>
    <dgm:pt modelId="{EACEB5B7-95F0-4F89-B6C4-236DDD83A153}" type="parTrans" cxnId="{A9460BC8-C2A8-4729-B999-701F7C8F8A80}">
      <dgm:prSet/>
      <dgm:spPr/>
      <dgm:t>
        <a:bodyPr/>
        <a:lstStyle/>
        <a:p>
          <a:endParaRPr lang="es-AR"/>
        </a:p>
      </dgm:t>
    </dgm:pt>
    <dgm:pt modelId="{D915D67B-8284-4E72-89A6-84A88D4BC6F9}" type="sibTrans" cxnId="{A9460BC8-C2A8-4729-B999-701F7C8F8A80}">
      <dgm:prSet/>
      <dgm:spPr/>
      <dgm:t>
        <a:bodyPr/>
        <a:lstStyle/>
        <a:p>
          <a:endParaRPr lang="es-AR"/>
        </a:p>
      </dgm:t>
    </dgm:pt>
    <dgm:pt modelId="{9B12ABD0-F1F7-4B0A-A940-519EB0A62AD4}">
      <dgm:prSet/>
      <dgm:spPr/>
      <dgm:t>
        <a:bodyPr/>
        <a:lstStyle/>
        <a:p>
          <a:r>
            <a:rPr lang="es-AR" dirty="0"/>
            <a:t>calibración</a:t>
          </a:r>
        </a:p>
      </dgm:t>
    </dgm:pt>
    <dgm:pt modelId="{90C22A1C-A7E4-4CE6-A3B7-9A231EAA4865}" type="parTrans" cxnId="{0B9B6FB9-F9EF-4EBA-BBAD-EFA25F97E4C5}">
      <dgm:prSet/>
      <dgm:spPr/>
      <dgm:t>
        <a:bodyPr/>
        <a:lstStyle/>
        <a:p>
          <a:endParaRPr lang="es-AR"/>
        </a:p>
      </dgm:t>
    </dgm:pt>
    <dgm:pt modelId="{3C53386A-F797-4B8D-BF5F-CCB5D5579CA1}" type="sibTrans" cxnId="{0B9B6FB9-F9EF-4EBA-BBAD-EFA25F97E4C5}">
      <dgm:prSet/>
      <dgm:spPr/>
      <dgm:t>
        <a:bodyPr/>
        <a:lstStyle/>
        <a:p>
          <a:endParaRPr lang="es-AR"/>
        </a:p>
      </dgm:t>
    </dgm:pt>
    <dgm:pt modelId="{8C976064-BE86-41A3-81C3-19F65225EBB1}">
      <dgm:prSet phldrT="[Texto]"/>
      <dgm:spPr/>
      <dgm:t>
        <a:bodyPr/>
        <a:lstStyle/>
        <a:p>
          <a:pPr algn="l"/>
          <a:r>
            <a:rPr lang="es-ES" dirty="0"/>
            <a:t>Normalizado</a:t>
          </a:r>
        </a:p>
      </dgm:t>
    </dgm:pt>
    <dgm:pt modelId="{FCE948BF-0C69-46C5-B293-170A0ECFB918}" type="parTrans" cxnId="{2855EE1B-C1A9-4499-A4C7-1523294AFA54}">
      <dgm:prSet/>
      <dgm:spPr/>
      <dgm:t>
        <a:bodyPr/>
        <a:lstStyle/>
        <a:p>
          <a:endParaRPr lang="es-AR"/>
        </a:p>
      </dgm:t>
    </dgm:pt>
    <dgm:pt modelId="{9749E060-B608-4B92-9ED1-FB2E4C27D06D}" type="sibTrans" cxnId="{2855EE1B-C1A9-4499-A4C7-1523294AFA54}">
      <dgm:prSet/>
      <dgm:spPr/>
      <dgm:t>
        <a:bodyPr/>
        <a:lstStyle/>
        <a:p>
          <a:endParaRPr lang="es-AR"/>
        </a:p>
      </dgm:t>
    </dgm:pt>
    <dgm:pt modelId="{DE69F3B8-6A39-4506-8DE2-701D4C95B87E}">
      <dgm:prSet phldrT="[Texto]"/>
      <dgm:spPr/>
      <dgm:t>
        <a:bodyPr/>
        <a:lstStyle/>
        <a:p>
          <a:pPr algn="l"/>
          <a:r>
            <a:rPr lang="es-ES" dirty="0"/>
            <a:t>Train data</a:t>
          </a:r>
        </a:p>
      </dgm:t>
    </dgm:pt>
    <dgm:pt modelId="{8CD66CC2-7EC5-421C-AB9D-A73EB04D5D15}" type="parTrans" cxnId="{FCA3B06D-D2E6-42DC-83A3-831D745E90E3}">
      <dgm:prSet/>
      <dgm:spPr/>
      <dgm:t>
        <a:bodyPr/>
        <a:lstStyle/>
        <a:p>
          <a:endParaRPr lang="es-AR"/>
        </a:p>
      </dgm:t>
    </dgm:pt>
    <dgm:pt modelId="{0BE54249-471C-4F9A-A01E-4846AFE70EE8}" type="sibTrans" cxnId="{FCA3B06D-D2E6-42DC-83A3-831D745E90E3}">
      <dgm:prSet/>
      <dgm:spPr/>
      <dgm:t>
        <a:bodyPr/>
        <a:lstStyle/>
        <a:p>
          <a:endParaRPr lang="es-AR"/>
        </a:p>
      </dgm:t>
    </dgm:pt>
    <dgm:pt modelId="{FF589C0F-CEC0-4A15-AED7-BB560BB273FF}">
      <dgm:prSet/>
      <dgm:spPr/>
      <dgm:t>
        <a:bodyPr/>
        <a:lstStyle/>
        <a:p>
          <a:pPr algn="l"/>
          <a:r>
            <a:rPr lang="es-ES" dirty="0"/>
            <a:t>Test data</a:t>
          </a:r>
        </a:p>
      </dgm:t>
    </dgm:pt>
    <dgm:pt modelId="{1F148043-EA21-442A-B4EE-8D67392F6A3F}" type="parTrans" cxnId="{98EE5E0F-8C3C-4D26-9D9C-C281A369E3A4}">
      <dgm:prSet/>
      <dgm:spPr/>
      <dgm:t>
        <a:bodyPr/>
        <a:lstStyle/>
        <a:p>
          <a:endParaRPr lang="es-AR"/>
        </a:p>
      </dgm:t>
    </dgm:pt>
    <dgm:pt modelId="{B51A7221-67AA-4BB1-8619-E26EF5C55F19}" type="sibTrans" cxnId="{98EE5E0F-8C3C-4D26-9D9C-C281A369E3A4}">
      <dgm:prSet/>
      <dgm:spPr/>
      <dgm:t>
        <a:bodyPr/>
        <a:lstStyle/>
        <a:p>
          <a:endParaRPr lang="es-AR"/>
        </a:p>
      </dgm:t>
    </dgm:pt>
    <dgm:pt modelId="{8E8AC644-24DD-4710-ADC0-D03BBC10B277}">
      <dgm:prSet phldrT="[Texto]"/>
      <dgm:spPr/>
      <dgm:t>
        <a:bodyPr/>
        <a:lstStyle/>
        <a:p>
          <a:pPr algn="l"/>
          <a:r>
            <a:rPr lang="es-ES" dirty="0"/>
            <a:t>Ajuste de Hiperparametros</a:t>
          </a:r>
        </a:p>
      </dgm:t>
    </dgm:pt>
    <dgm:pt modelId="{34F5CD8A-3179-4B8C-809A-AB0E56A4DBFB}" type="parTrans" cxnId="{20605735-2619-42C4-B23D-F863BA3EF909}">
      <dgm:prSet/>
      <dgm:spPr/>
      <dgm:t>
        <a:bodyPr/>
        <a:lstStyle/>
        <a:p>
          <a:endParaRPr lang="es-AR"/>
        </a:p>
      </dgm:t>
    </dgm:pt>
    <dgm:pt modelId="{DDB42667-91B0-41A2-87D9-958183F7E403}" type="sibTrans" cxnId="{20605735-2619-42C4-B23D-F863BA3EF909}">
      <dgm:prSet/>
      <dgm:spPr/>
      <dgm:t>
        <a:bodyPr/>
        <a:lstStyle/>
        <a:p>
          <a:endParaRPr lang="es-AR"/>
        </a:p>
      </dgm:t>
    </dgm:pt>
    <dgm:pt modelId="{B337FA0D-C413-4BE4-9ED1-241665A53CA2}" type="pres">
      <dgm:prSet presAssocID="{E3E8083D-EF57-42A3-8A1C-1CD375B16775}" presName="linearFlow" presStyleCnt="0">
        <dgm:presLayoutVars>
          <dgm:dir/>
          <dgm:animLvl val="lvl"/>
          <dgm:resizeHandles val="exact"/>
        </dgm:presLayoutVars>
      </dgm:prSet>
      <dgm:spPr/>
    </dgm:pt>
    <dgm:pt modelId="{FD701F7F-B5DA-421A-83EC-152EA8A6CA02}" type="pres">
      <dgm:prSet presAssocID="{CAF4E2F0-2135-41CF-97F8-C969A62BB4D0}" presName="composite" presStyleCnt="0"/>
      <dgm:spPr/>
    </dgm:pt>
    <dgm:pt modelId="{3B485644-BF89-40FA-AA60-860D581F259A}" type="pres">
      <dgm:prSet presAssocID="{CAF4E2F0-2135-41CF-97F8-C969A62BB4D0}" presName="parTx" presStyleLbl="node1" presStyleIdx="0" presStyleCnt="3">
        <dgm:presLayoutVars>
          <dgm:chMax val="0"/>
          <dgm:chPref val="0"/>
          <dgm:bulletEnabled val="1"/>
        </dgm:presLayoutVars>
      </dgm:prSet>
      <dgm:spPr/>
    </dgm:pt>
    <dgm:pt modelId="{AEF855CD-B701-45B9-B19E-A017E51EDB05}" type="pres">
      <dgm:prSet presAssocID="{CAF4E2F0-2135-41CF-97F8-C969A62BB4D0}" presName="parSh" presStyleLbl="node1" presStyleIdx="0" presStyleCnt="3"/>
      <dgm:spPr/>
    </dgm:pt>
    <dgm:pt modelId="{7809360B-DFF0-4923-B7DC-D6E94D44934B}" type="pres">
      <dgm:prSet presAssocID="{CAF4E2F0-2135-41CF-97F8-C969A62BB4D0}" presName="desTx" presStyleLbl="fgAcc1" presStyleIdx="0" presStyleCnt="3">
        <dgm:presLayoutVars>
          <dgm:bulletEnabled val="1"/>
        </dgm:presLayoutVars>
      </dgm:prSet>
      <dgm:spPr/>
    </dgm:pt>
    <dgm:pt modelId="{16E1A6C6-A4EA-4AAE-8DCB-823AEF621F56}" type="pres">
      <dgm:prSet presAssocID="{578903A0-9334-4D46-B639-0F0DD006FA75}" presName="sibTrans" presStyleLbl="sibTrans2D1" presStyleIdx="0" presStyleCnt="2"/>
      <dgm:spPr/>
    </dgm:pt>
    <dgm:pt modelId="{9FEF2946-7D04-4DAE-91A0-D123AD1D2E2C}" type="pres">
      <dgm:prSet presAssocID="{578903A0-9334-4D46-B639-0F0DD006FA75}" presName="connTx" presStyleLbl="sibTrans2D1" presStyleIdx="0" presStyleCnt="2"/>
      <dgm:spPr/>
    </dgm:pt>
    <dgm:pt modelId="{E01DD1EE-1B0C-4F8A-8D6F-2463D35D4552}" type="pres">
      <dgm:prSet presAssocID="{C714D9C1-2BCE-4820-A34A-9AA7F6444BC9}" presName="composite" presStyleCnt="0"/>
      <dgm:spPr/>
    </dgm:pt>
    <dgm:pt modelId="{C8C71C05-9FF9-4800-966E-CAE85AC7CAA7}" type="pres">
      <dgm:prSet presAssocID="{C714D9C1-2BCE-4820-A34A-9AA7F6444BC9}" presName="parTx" presStyleLbl="node1" presStyleIdx="0" presStyleCnt="3">
        <dgm:presLayoutVars>
          <dgm:chMax val="0"/>
          <dgm:chPref val="0"/>
          <dgm:bulletEnabled val="1"/>
        </dgm:presLayoutVars>
      </dgm:prSet>
      <dgm:spPr/>
    </dgm:pt>
    <dgm:pt modelId="{8F05230B-CC95-4579-AB68-B67DA3B694E0}" type="pres">
      <dgm:prSet presAssocID="{C714D9C1-2BCE-4820-A34A-9AA7F6444BC9}" presName="parSh" presStyleLbl="node1" presStyleIdx="1" presStyleCnt="3"/>
      <dgm:spPr/>
    </dgm:pt>
    <dgm:pt modelId="{02933854-E8E3-478E-92FD-296CF2654B3B}" type="pres">
      <dgm:prSet presAssocID="{C714D9C1-2BCE-4820-A34A-9AA7F6444BC9}" presName="desTx" presStyleLbl="fgAcc1" presStyleIdx="1" presStyleCnt="3">
        <dgm:presLayoutVars>
          <dgm:bulletEnabled val="1"/>
        </dgm:presLayoutVars>
      </dgm:prSet>
      <dgm:spPr/>
    </dgm:pt>
    <dgm:pt modelId="{7DA23141-A52F-44B3-8226-80F843B8B067}" type="pres">
      <dgm:prSet presAssocID="{1B719353-0C57-4FA2-AC30-6B975C342C12}" presName="sibTrans" presStyleLbl="sibTrans2D1" presStyleIdx="1" presStyleCnt="2"/>
      <dgm:spPr/>
    </dgm:pt>
    <dgm:pt modelId="{4B2563DB-9E79-4662-B828-EB3523E89A93}" type="pres">
      <dgm:prSet presAssocID="{1B719353-0C57-4FA2-AC30-6B975C342C12}" presName="connTx" presStyleLbl="sibTrans2D1" presStyleIdx="1" presStyleCnt="2"/>
      <dgm:spPr/>
    </dgm:pt>
    <dgm:pt modelId="{9C269783-2588-4811-9AFB-CA6087ED761D}" type="pres">
      <dgm:prSet presAssocID="{44A029D5-B1BE-4F7F-BE19-27A19D1F5218}" presName="composite" presStyleCnt="0"/>
      <dgm:spPr/>
    </dgm:pt>
    <dgm:pt modelId="{2809409C-5CAA-457D-AEB5-69D213CE645E}" type="pres">
      <dgm:prSet presAssocID="{44A029D5-B1BE-4F7F-BE19-27A19D1F5218}" presName="parTx" presStyleLbl="node1" presStyleIdx="1" presStyleCnt="3">
        <dgm:presLayoutVars>
          <dgm:chMax val="0"/>
          <dgm:chPref val="0"/>
          <dgm:bulletEnabled val="1"/>
        </dgm:presLayoutVars>
      </dgm:prSet>
      <dgm:spPr/>
    </dgm:pt>
    <dgm:pt modelId="{557532F4-973E-4955-A4BE-DEED47C7565B}" type="pres">
      <dgm:prSet presAssocID="{44A029D5-B1BE-4F7F-BE19-27A19D1F5218}" presName="parSh" presStyleLbl="node1" presStyleIdx="2" presStyleCnt="3"/>
      <dgm:spPr/>
    </dgm:pt>
    <dgm:pt modelId="{0C73A130-79AA-4137-A80A-F4FCD1D3D383}" type="pres">
      <dgm:prSet presAssocID="{44A029D5-B1BE-4F7F-BE19-27A19D1F5218}" presName="desTx" presStyleLbl="fgAcc1" presStyleIdx="2" presStyleCnt="3">
        <dgm:presLayoutVars>
          <dgm:bulletEnabled val="1"/>
        </dgm:presLayoutVars>
      </dgm:prSet>
      <dgm:spPr/>
    </dgm:pt>
  </dgm:ptLst>
  <dgm:cxnLst>
    <dgm:cxn modelId="{1E34AE03-0558-4573-96C7-6A1201B66013}" srcId="{CAF4E2F0-2135-41CF-97F8-C969A62BB4D0}" destId="{76463462-A9B5-468A-BF28-79777B138E95}" srcOrd="0" destOrd="0" parTransId="{15DB3EDB-83C4-49D9-BCE3-F55ED8E9E9E4}" sibTransId="{B72A8749-2AD6-4323-BE54-1EE426AEE0D1}"/>
    <dgm:cxn modelId="{98EE5E0F-8C3C-4D26-9D9C-C281A369E3A4}" srcId="{CAF4E2F0-2135-41CF-97F8-C969A62BB4D0}" destId="{FF589C0F-CEC0-4A15-AED7-BB560BB273FF}" srcOrd="6" destOrd="0" parTransId="{1F148043-EA21-442A-B4EE-8D67392F6A3F}" sibTransId="{B51A7221-67AA-4BB1-8619-E26EF5C55F19}"/>
    <dgm:cxn modelId="{CCA70411-6647-4495-9E49-316B1506ABAF}" type="presOf" srcId="{1B719353-0C57-4FA2-AC30-6B975C342C12}" destId="{4B2563DB-9E79-4662-B828-EB3523E89A93}" srcOrd="1" destOrd="0" presId="urn:microsoft.com/office/officeart/2005/8/layout/process3"/>
    <dgm:cxn modelId="{4C408112-E184-40A4-8934-4CBF7D92423C}" srcId="{E3E8083D-EF57-42A3-8A1C-1CD375B16775}" destId="{C714D9C1-2BCE-4820-A34A-9AA7F6444BC9}" srcOrd="1" destOrd="0" parTransId="{5013CE5B-AEEB-42D0-8107-A988D087C73A}" sibTransId="{1B719353-0C57-4FA2-AC30-6B975C342C12}"/>
    <dgm:cxn modelId="{2FBE4813-9F30-4B62-84E1-BFC2710F0805}" type="presOf" srcId="{DE69F3B8-6A39-4506-8DE2-701D4C95B87E}" destId="{7809360B-DFF0-4923-B7DC-D6E94D44934B}" srcOrd="0" destOrd="5" presId="urn:microsoft.com/office/officeart/2005/8/layout/process3"/>
    <dgm:cxn modelId="{4387F019-5211-4C70-92F7-C03A52AAEDD8}" type="presOf" srcId="{59491A48-02CD-41EF-BDE2-8FE1856B5537}" destId="{7809360B-DFF0-4923-B7DC-D6E94D44934B}" srcOrd="0" destOrd="3" presId="urn:microsoft.com/office/officeart/2005/8/layout/process3"/>
    <dgm:cxn modelId="{2855EE1B-C1A9-4499-A4C7-1523294AFA54}" srcId="{CAF4E2F0-2135-41CF-97F8-C969A62BB4D0}" destId="{8C976064-BE86-41A3-81C3-19F65225EBB1}" srcOrd="4" destOrd="0" parTransId="{FCE948BF-0C69-46C5-B293-170A0ECFB918}" sibTransId="{9749E060-B608-4B92-9ED1-FB2E4C27D06D}"/>
    <dgm:cxn modelId="{1306AD1F-5494-45DC-A2C9-51EDA2ECFDAF}" type="presOf" srcId="{8E8AC644-24DD-4710-ADC0-D03BBC10B277}" destId="{02933854-E8E3-478E-92FD-296CF2654B3B}" srcOrd="0" destOrd="1" presId="urn:microsoft.com/office/officeart/2005/8/layout/process3"/>
    <dgm:cxn modelId="{0D0E3421-8D22-4814-992E-B2ED33ACFEE7}" type="presOf" srcId="{FF589C0F-CEC0-4A15-AED7-BB560BB273FF}" destId="{7809360B-DFF0-4923-B7DC-D6E94D44934B}" srcOrd="0" destOrd="6" presId="urn:microsoft.com/office/officeart/2005/8/layout/process3"/>
    <dgm:cxn modelId="{4C955A2D-FE05-47A7-A2B0-B6589D89BC32}" srcId="{C714D9C1-2BCE-4820-A34A-9AA7F6444BC9}" destId="{5C3431E1-A355-4F75-A961-41EA4C770183}" srcOrd="3" destOrd="0" parTransId="{611BD3E4-F2AE-49B5-91D5-EAC48586D0A5}" sibTransId="{29CB0407-32B4-4240-948D-7BBA7A5D5B97}"/>
    <dgm:cxn modelId="{364ED732-866E-4996-94AB-B1FDFA0E628B}" type="presOf" srcId="{44A029D5-B1BE-4F7F-BE19-27A19D1F5218}" destId="{2809409C-5CAA-457D-AEB5-69D213CE645E}" srcOrd="0" destOrd="0" presId="urn:microsoft.com/office/officeart/2005/8/layout/process3"/>
    <dgm:cxn modelId="{EBAB1A33-301F-4193-A1A5-F5954942606E}" type="presOf" srcId="{CAF4E2F0-2135-41CF-97F8-C969A62BB4D0}" destId="{AEF855CD-B701-45B9-B19E-A017E51EDB05}" srcOrd="1" destOrd="0" presId="urn:microsoft.com/office/officeart/2005/8/layout/process3"/>
    <dgm:cxn modelId="{20605735-2619-42C4-B23D-F863BA3EF909}" srcId="{C714D9C1-2BCE-4820-A34A-9AA7F6444BC9}" destId="{8E8AC644-24DD-4710-ADC0-D03BBC10B277}" srcOrd="1" destOrd="0" parTransId="{34F5CD8A-3179-4B8C-809A-AB0E56A4DBFB}" sibTransId="{DDB42667-91B0-41A2-87D9-958183F7E403}"/>
    <dgm:cxn modelId="{A71A2436-510F-4CF1-BC91-00ACCE98BA1B}" type="presOf" srcId="{BA401D4C-10E2-402E-B93A-5429558F2780}" destId="{0C73A130-79AA-4137-A80A-F4FCD1D3D383}" srcOrd="0" destOrd="1" presId="urn:microsoft.com/office/officeart/2005/8/layout/process3"/>
    <dgm:cxn modelId="{059F2B37-087B-454B-9F07-28CEC6928786}" type="presOf" srcId="{A0CE720A-F413-4DC8-A46B-B561DA4B8672}" destId="{7809360B-DFF0-4923-B7DC-D6E94D44934B}" srcOrd="0" destOrd="2" presId="urn:microsoft.com/office/officeart/2005/8/layout/process3"/>
    <dgm:cxn modelId="{F6836739-9EAA-4037-A60A-67A1C73354E5}" type="presOf" srcId="{5C3431E1-A355-4F75-A961-41EA4C770183}" destId="{02933854-E8E3-478E-92FD-296CF2654B3B}" srcOrd="0" destOrd="3" presId="urn:microsoft.com/office/officeart/2005/8/layout/process3"/>
    <dgm:cxn modelId="{E5E9295B-04E1-43C7-B2C6-B6A21218ADB3}" type="presOf" srcId="{C714D9C1-2BCE-4820-A34A-9AA7F6444BC9}" destId="{C8C71C05-9FF9-4800-966E-CAE85AC7CAA7}" srcOrd="0" destOrd="0" presId="urn:microsoft.com/office/officeart/2005/8/layout/process3"/>
    <dgm:cxn modelId="{D88BB860-3879-4C4B-A723-56D65BE50F53}" srcId="{C714D9C1-2BCE-4820-A34A-9AA7F6444BC9}" destId="{31A536FD-8D3B-4699-9A72-10CAE9946CCD}" srcOrd="2" destOrd="0" parTransId="{3E5825A2-D15E-4774-8E4C-8C6274795793}" sibTransId="{BDBD5445-7E50-47C1-B97A-C22640AF1E8C}"/>
    <dgm:cxn modelId="{0F6EF469-89A8-4F78-9C35-B3509464AB46}" type="presOf" srcId="{E87E6BC9-2FAA-455B-AB47-ABBD2283BBEA}" destId="{7809360B-DFF0-4923-B7DC-D6E94D44934B}" srcOrd="0" destOrd="1" presId="urn:microsoft.com/office/officeart/2005/8/layout/process3"/>
    <dgm:cxn modelId="{FCA3B06D-D2E6-42DC-83A3-831D745E90E3}" srcId="{CAF4E2F0-2135-41CF-97F8-C969A62BB4D0}" destId="{DE69F3B8-6A39-4506-8DE2-701D4C95B87E}" srcOrd="5" destOrd="0" parTransId="{8CD66CC2-7EC5-421C-AB9D-A73EB04D5D15}" sibTransId="{0BE54249-471C-4F9A-A01E-4846AFE70EE8}"/>
    <dgm:cxn modelId="{819D6478-F759-4CDF-BEF0-B28D6628C7F7}" type="presOf" srcId="{8095F3E0-2648-4D63-866D-49E24F0C0D27}" destId="{0C73A130-79AA-4137-A80A-F4FCD1D3D383}" srcOrd="0" destOrd="2" presId="urn:microsoft.com/office/officeart/2005/8/layout/process3"/>
    <dgm:cxn modelId="{AE5EBE7C-F363-4738-90BF-7F2429E60C2E}" srcId="{E3E8083D-EF57-42A3-8A1C-1CD375B16775}" destId="{44A029D5-B1BE-4F7F-BE19-27A19D1F5218}" srcOrd="2" destOrd="0" parTransId="{C744512D-DE97-4945-AEA1-27446AC59FF9}" sibTransId="{52FCE681-0F7B-4CB2-8A19-A2817EA0AFEE}"/>
    <dgm:cxn modelId="{CC00617D-5ED6-48F3-9067-E74E568BE287}" type="presOf" srcId="{578903A0-9334-4D46-B639-0F0DD006FA75}" destId="{9FEF2946-7D04-4DAE-91A0-D123AD1D2E2C}" srcOrd="1" destOrd="0" presId="urn:microsoft.com/office/officeart/2005/8/layout/process3"/>
    <dgm:cxn modelId="{20E51D87-F859-4E09-8A6A-E87D3429121D}" srcId="{C714D9C1-2BCE-4820-A34A-9AA7F6444BC9}" destId="{914EA759-1BB1-4474-948D-F0E9F1E8FC5A}" srcOrd="0" destOrd="0" parTransId="{D98585C8-6175-4FB5-93AD-6EAD2CF5ED61}" sibTransId="{FF24800A-2EEC-43C2-8CAA-9DAF7CD5C34A}"/>
    <dgm:cxn modelId="{9B5CC588-56F5-4C13-870C-0C9C1B5864AD}" srcId="{E3E8083D-EF57-42A3-8A1C-1CD375B16775}" destId="{CAF4E2F0-2135-41CF-97F8-C969A62BB4D0}" srcOrd="0" destOrd="0" parTransId="{175E4EB5-9F43-4371-8B38-D54B04EE65A9}" sibTransId="{578903A0-9334-4D46-B639-0F0DD006FA75}"/>
    <dgm:cxn modelId="{4FDEEE8C-1EA7-4E11-8245-957DFB411340}" type="presOf" srcId="{914EA759-1BB1-4474-948D-F0E9F1E8FC5A}" destId="{02933854-E8E3-478E-92FD-296CF2654B3B}" srcOrd="0" destOrd="0" presId="urn:microsoft.com/office/officeart/2005/8/layout/process3"/>
    <dgm:cxn modelId="{5D7D6F92-08A0-4C05-A1CB-3817568B29EC}" type="presOf" srcId="{8C976064-BE86-41A3-81C3-19F65225EBB1}" destId="{7809360B-DFF0-4923-B7DC-D6E94D44934B}" srcOrd="0" destOrd="4" presId="urn:microsoft.com/office/officeart/2005/8/layout/process3"/>
    <dgm:cxn modelId="{0B37E994-D8D8-432D-A335-3B930B5B692E}" srcId="{CAF4E2F0-2135-41CF-97F8-C969A62BB4D0}" destId="{59491A48-02CD-41EF-BDE2-8FE1856B5537}" srcOrd="3" destOrd="0" parTransId="{71961FA6-ADA7-41F9-B09A-ED6A73B0E94A}" sibTransId="{EF55626B-2BFB-4507-A020-B778BB7A9832}"/>
    <dgm:cxn modelId="{B65C4099-2BA5-4C3E-8AAB-60354757B12F}" srcId="{44A029D5-B1BE-4F7F-BE19-27A19D1F5218}" destId="{6EC9A693-5744-4D73-BD40-737F763489CE}" srcOrd="0" destOrd="0" parTransId="{C7F6686D-4649-442A-9F56-F90DFA5931AD}" sibTransId="{407529FD-2664-4488-ABD6-274417E06235}"/>
    <dgm:cxn modelId="{F8B9A3AF-4A40-4066-834F-0206DEA1A2D5}" type="presOf" srcId="{44A029D5-B1BE-4F7F-BE19-27A19D1F5218}" destId="{557532F4-973E-4955-A4BE-DEED47C7565B}" srcOrd="1" destOrd="0" presId="urn:microsoft.com/office/officeart/2005/8/layout/process3"/>
    <dgm:cxn modelId="{8267D3AF-BEA0-4BBC-9D9D-D85507FF2AA1}" type="presOf" srcId="{E3E8083D-EF57-42A3-8A1C-1CD375B16775}" destId="{B337FA0D-C413-4BE4-9ED1-241665A53CA2}" srcOrd="0" destOrd="0" presId="urn:microsoft.com/office/officeart/2005/8/layout/process3"/>
    <dgm:cxn modelId="{BC0435B7-2ED2-4202-B295-1FA6D1CE2F9C}" type="presOf" srcId="{9B12ABD0-F1F7-4B0A-A940-519EB0A62AD4}" destId="{0C73A130-79AA-4137-A80A-F4FCD1D3D383}" srcOrd="0" destOrd="3" presId="urn:microsoft.com/office/officeart/2005/8/layout/process3"/>
    <dgm:cxn modelId="{0B9B6FB9-F9EF-4EBA-BBAD-EFA25F97E4C5}" srcId="{44A029D5-B1BE-4F7F-BE19-27A19D1F5218}" destId="{9B12ABD0-F1F7-4B0A-A940-519EB0A62AD4}" srcOrd="3" destOrd="0" parTransId="{90C22A1C-A7E4-4CE6-A3B7-9A231EAA4865}" sibTransId="{3C53386A-F797-4B8D-BF5F-CCB5D5579CA1}"/>
    <dgm:cxn modelId="{12033BBE-6083-45D0-A090-B3DFE12AA4C3}" srcId="{CAF4E2F0-2135-41CF-97F8-C969A62BB4D0}" destId="{E87E6BC9-2FAA-455B-AB47-ABBD2283BBEA}" srcOrd="1" destOrd="0" parTransId="{B150127D-2CA2-431D-83EC-2D42542CE80A}" sibTransId="{96A153D9-64A9-4C07-9FFD-518E64E88E4C}"/>
    <dgm:cxn modelId="{43F411C2-5072-4FD0-8F3C-01F59E6CCCF2}" type="presOf" srcId="{76463462-A9B5-468A-BF28-79777B138E95}" destId="{7809360B-DFF0-4923-B7DC-D6E94D44934B}" srcOrd="0" destOrd="0" presId="urn:microsoft.com/office/officeart/2005/8/layout/process3"/>
    <dgm:cxn modelId="{A9460BC8-C2A8-4729-B999-701F7C8F8A80}" srcId="{44A029D5-B1BE-4F7F-BE19-27A19D1F5218}" destId="{BA401D4C-10E2-402E-B93A-5429558F2780}" srcOrd="1" destOrd="0" parTransId="{EACEB5B7-95F0-4F89-B6C4-236DDD83A153}" sibTransId="{D915D67B-8284-4E72-89A6-84A88D4BC6F9}"/>
    <dgm:cxn modelId="{A07D97C9-F0DF-4777-B52F-B062213998FC}" type="presOf" srcId="{CAF4E2F0-2135-41CF-97F8-C969A62BB4D0}" destId="{3B485644-BF89-40FA-AA60-860D581F259A}" srcOrd="0" destOrd="0" presId="urn:microsoft.com/office/officeart/2005/8/layout/process3"/>
    <dgm:cxn modelId="{A98E8ACC-5FDA-484F-B150-0A08E27C00CF}" srcId="{CAF4E2F0-2135-41CF-97F8-C969A62BB4D0}" destId="{A0CE720A-F413-4DC8-A46B-B561DA4B8672}" srcOrd="2" destOrd="0" parTransId="{94D4F563-3569-4249-AEA4-4DCF6AB04876}" sibTransId="{5F210E71-3DED-494F-9773-ECDEADFCC859}"/>
    <dgm:cxn modelId="{2BE45DCE-9FC4-47C3-AE07-242B4D3712D9}" type="presOf" srcId="{31A536FD-8D3B-4699-9A72-10CAE9946CCD}" destId="{02933854-E8E3-478E-92FD-296CF2654B3B}" srcOrd="0" destOrd="2" presId="urn:microsoft.com/office/officeart/2005/8/layout/process3"/>
    <dgm:cxn modelId="{16419FCE-55BC-4944-BB7C-663585FD1811}" type="presOf" srcId="{1B719353-0C57-4FA2-AC30-6B975C342C12}" destId="{7DA23141-A52F-44B3-8226-80F843B8B067}" srcOrd="0" destOrd="0" presId="urn:microsoft.com/office/officeart/2005/8/layout/process3"/>
    <dgm:cxn modelId="{5E1695D3-B7DF-4B2C-B141-D38D74E5DDC1}" type="presOf" srcId="{C714D9C1-2BCE-4820-A34A-9AA7F6444BC9}" destId="{8F05230B-CC95-4579-AB68-B67DA3B694E0}" srcOrd="1" destOrd="0" presId="urn:microsoft.com/office/officeart/2005/8/layout/process3"/>
    <dgm:cxn modelId="{CE02F8F5-D5E8-4E9A-878F-A397D8480713}" srcId="{44A029D5-B1BE-4F7F-BE19-27A19D1F5218}" destId="{8095F3E0-2648-4D63-866D-49E24F0C0D27}" srcOrd="2" destOrd="0" parTransId="{FC85AD20-E196-44DC-B000-5F6DCCE8C697}" sibTransId="{C58B98DC-0362-41B7-8123-6645AF5C45FD}"/>
    <dgm:cxn modelId="{D1355CF8-9540-4599-AA61-7193190EAD09}" type="presOf" srcId="{578903A0-9334-4D46-B639-0F0DD006FA75}" destId="{16E1A6C6-A4EA-4AAE-8DCB-823AEF621F56}" srcOrd="0" destOrd="0" presId="urn:microsoft.com/office/officeart/2005/8/layout/process3"/>
    <dgm:cxn modelId="{AB63BDFD-413C-4774-BBCA-6B15FF24AF27}" type="presOf" srcId="{6EC9A693-5744-4D73-BD40-737F763489CE}" destId="{0C73A130-79AA-4137-A80A-F4FCD1D3D383}" srcOrd="0" destOrd="0" presId="urn:microsoft.com/office/officeart/2005/8/layout/process3"/>
    <dgm:cxn modelId="{19B9499B-CF21-4479-A984-D1FDEEA70377}" type="presParOf" srcId="{B337FA0D-C413-4BE4-9ED1-241665A53CA2}" destId="{FD701F7F-B5DA-421A-83EC-152EA8A6CA02}" srcOrd="0" destOrd="0" presId="urn:microsoft.com/office/officeart/2005/8/layout/process3"/>
    <dgm:cxn modelId="{A3520953-7CE2-46BB-9F41-614F834DFA02}" type="presParOf" srcId="{FD701F7F-B5DA-421A-83EC-152EA8A6CA02}" destId="{3B485644-BF89-40FA-AA60-860D581F259A}" srcOrd="0" destOrd="0" presId="urn:microsoft.com/office/officeart/2005/8/layout/process3"/>
    <dgm:cxn modelId="{3C42D5B7-8566-4BC5-BAFB-D1ED7BABBC0A}" type="presParOf" srcId="{FD701F7F-B5DA-421A-83EC-152EA8A6CA02}" destId="{AEF855CD-B701-45B9-B19E-A017E51EDB05}" srcOrd="1" destOrd="0" presId="urn:microsoft.com/office/officeart/2005/8/layout/process3"/>
    <dgm:cxn modelId="{62C7C6A9-AA82-45EB-BF5F-42100500A02D}" type="presParOf" srcId="{FD701F7F-B5DA-421A-83EC-152EA8A6CA02}" destId="{7809360B-DFF0-4923-B7DC-D6E94D44934B}" srcOrd="2" destOrd="0" presId="urn:microsoft.com/office/officeart/2005/8/layout/process3"/>
    <dgm:cxn modelId="{BA49390E-0E11-4065-AE2E-84901BA016F4}" type="presParOf" srcId="{B337FA0D-C413-4BE4-9ED1-241665A53CA2}" destId="{16E1A6C6-A4EA-4AAE-8DCB-823AEF621F56}" srcOrd="1" destOrd="0" presId="urn:microsoft.com/office/officeart/2005/8/layout/process3"/>
    <dgm:cxn modelId="{D42686EF-C01F-4583-A4FD-55297E0246AD}" type="presParOf" srcId="{16E1A6C6-A4EA-4AAE-8DCB-823AEF621F56}" destId="{9FEF2946-7D04-4DAE-91A0-D123AD1D2E2C}" srcOrd="0" destOrd="0" presId="urn:microsoft.com/office/officeart/2005/8/layout/process3"/>
    <dgm:cxn modelId="{44353CB1-C8D6-4DD8-A40D-FA1C0E5CF4B4}" type="presParOf" srcId="{B337FA0D-C413-4BE4-9ED1-241665A53CA2}" destId="{E01DD1EE-1B0C-4F8A-8D6F-2463D35D4552}" srcOrd="2" destOrd="0" presId="urn:microsoft.com/office/officeart/2005/8/layout/process3"/>
    <dgm:cxn modelId="{249F4405-7ECE-41D8-BB2C-98239179B9CD}" type="presParOf" srcId="{E01DD1EE-1B0C-4F8A-8D6F-2463D35D4552}" destId="{C8C71C05-9FF9-4800-966E-CAE85AC7CAA7}" srcOrd="0" destOrd="0" presId="urn:microsoft.com/office/officeart/2005/8/layout/process3"/>
    <dgm:cxn modelId="{CF5B7462-4FD1-4F1B-A246-20223BC5FA0C}" type="presParOf" srcId="{E01DD1EE-1B0C-4F8A-8D6F-2463D35D4552}" destId="{8F05230B-CC95-4579-AB68-B67DA3B694E0}" srcOrd="1" destOrd="0" presId="urn:microsoft.com/office/officeart/2005/8/layout/process3"/>
    <dgm:cxn modelId="{A9F706E5-27AD-471D-B6F6-45F7165AE3B5}" type="presParOf" srcId="{E01DD1EE-1B0C-4F8A-8D6F-2463D35D4552}" destId="{02933854-E8E3-478E-92FD-296CF2654B3B}" srcOrd="2" destOrd="0" presId="urn:microsoft.com/office/officeart/2005/8/layout/process3"/>
    <dgm:cxn modelId="{7DD50BEA-85F5-41BD-A788-94B56D9BA563}" type="presParOf" srcId="{B337FA0D-C413-4BE4-9ED1-241665A53CA2}" destId="{7DA23141-A52F-44B3-8226-80F843B8B067}" srcOrd="3" destOrd="0" presId="urn:microsoft.com/office/officeart/2005/8/layout/process3"/>
    <dgm:cxn modelId="{A8FAF054-57CE-402F-B98F-56A540B15527}" type="presParOf" srcId="{7DA23141-A52F-44B3-8226-80F843B8B067}" destId="{4B2563DB-9E79-4662-B828-EB3523E89A93}" srcOrd="0" destOrd="0" presId="urn:microsoft.com/office/officeart/2005/8/layout/process3"/>
    <dgm:cxn modelId="{65559B4F-C3F9-4EC9-9532-A56C22641FCA}" type="presParOf" srcId="{B337FA0D-C413-4BE4-9ED1-241665A53CA2}" destId="{9C269783-2588-4811-9AFB-CA6087ED761D}" srcOrd="4" destOrd="0" presId="urn:microsoft.com/office/officeart/2005/8/layout/process3"/>
    <dgm:cxn modelId="{10C91085-2D9C-45D0-B38E-123D3C5E803D}" type="presParOf" srcId="{9C269783-2588-4811-9AFB-CA6087ED761D}" destId="{2809409C-5CAA-457D-AEB5-69D213CE645E}" srcOrd="0" destOrd="0" presId="urn:microsoft.com/office/officeart/2005/8/layout/process3"/>
    <dgm:cxn modelId="{C276087B-0B1A-4E2F-B183-2333EA105F20}" type="presParOf" srcId="{9C269783-2588-4811-9AFB-CA6087ED761D}" destId="{557532F4-973E-4955-A4BE-DEED47C7565B}" srcOrd="1" destOrd="0" presId="urn:microsoft.com/office/officeart/2005/8/layout/process3"/>
    <dgm:cxn modelId="{35687148-1B28-4AC8-BE6E-DC731BADA1EC}" type="presParOf" srcId="{9C269783-2588-4811-9AFB-CA6087ED761D}" destId="{0C73A130-79AA-4137-A80A-F4FCD1D3D383}" srcOrd="2" destOrd="0" presId="urn:microsoft.com/office/officeart/2005/8/layout/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E8083D-EF57-42A3-8A1C-1CD375B16775}"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s-ES"/>
        </a:p>
      </dgm:t>
    </dgm:pt>
    <dgm:pt modelId="{CAF4E2F0-2135-41CF-97F8-C969A62BB4D0}">
      <dgm:prSet phldrT="[Texto]"/>
      <dgm:spPr/>
      <dgm:t>
        <a:bodyPr/>
        <a:lstStyle/>
        <a:p>
          <a:pPr algn="l"/>
          <a:r>
            <a:rPr lang="es-ES" dirty="0"/>
            <a:t>Recolección de datos y preprocesado (EDA)</a:t>
          </a:r>
        </a:p>
      </dgm:t>
    </dgm:pt>
    <dgm:pt modelId="{175E4EB5-9F43-4371-8B38-D54B04EE65A9}" type="parTrans" cxnId="{9B5CC588-56F5-4C13-870C-0C9C1B5864AD}">
      <dgm:prSet/>
      <dgm:spPr/>
      <dgm:t>
        <a:bodyPr/>
        <a:lstStyle/>
        <a:p>
          <a:pPr algn="l"/>
          <a:endParaRPr lang="es-ES"/>
        </a:p>
      </dgm:t>
    </dgm:pt>
    <dgm:pt modelId="{578903A0-9334-4D46-B639-0F0DD006FA75}" type="sibTrans" cxnId="{9B5CC588-56F5-4C13-870C-0C9C1B5864AD}">
      <dgm:prSet/>
      <dgm:spPr/>
      <dgm:t>
        <a:bodyPr/>
        <a:lstStyle/>
        <a:p>
          <a:pPr algn="l"/>
          <a:endParaRPr lang="es-ES"/>
        </a:p>
      </dgm:t>
    </dgm:pt>
    <dgm:pt modelId="{76463462-A9B5-468A-BF28-79777B138E95}">
      <dgm:prSet phldrT="[Texto]"/>
      <dgm:spPr/>
      <dgm:t>
        <a:bodyPr/>
        <a:lstStyle/>
        <a:p>
          <a:pPr algn="l"/>
          <a:r>
            <a:rPr lang="es-ES"/>
            <a:t>Validación de datos</a:t>
          </a:r>
          <a:endParaRPr lang="es-ES" dirty="0"/>
        </a:p>
      </dgm:t>
    </dgm:pt>
    <dgm:pt modelId="{15DB3EDB-83C4-49D9-BCE3-F55ED8E9E9E4}" type="parTrans" cxnId="{1E34AE03-0558-4573-96C7-6A1201B66013}">
      <dgm:prSet/>
      <dgm:spPr/>
      <dgm:t>
        <a:bodyPr/>
        <a:lstStyle/>
        <a:p>
          <a:pPr algn="l"/>
          <a:endParaRPr lang="es-ES"/>
        </a:p>
      </dgm:t>
    </dgm:pt>
    <dgm:pt modelId="{B72A8749-2AD6-4323-BE54-1EE426AEE0D1}" type="sibTrans" cxnId="{1E34AE03-0558-4573-96C7-6A1201B66013}">
      <dgm:prSet/>
      <dgm:spPr/>
      <dgm:t>
        <a:bodyPr/>
        <a:lstStyle/>
        <a:p>
          <a:pPr algn="l"/>
          <a:endParaRPr lang="es-ES"/>
        </a:p>
      </dgm:t>
    </dgm:pt>
    <dgm:pt modelId="{C714D9C1-2BCE-4820-A34A-9AA7F6444BC9}">
      <dgm:prSet phldrT="[Texto]"/>
      <dgm:spPr/>
      <dgm:t>
        <a:bodyPr/>
        <a:lstStyle/>
        <a:p>
          <a:pPr algn="l"/>
          <a:r>
            <a:rPr lang="es-ES"/>
            <a:t>Desarrollo del modelo</a:t>
          </a:r>
          <a:endParaRPr lang="es-ES" dirty="0"/>
        </a:p>
      </dgm:t>
    </dgm:pt>
    <dgm:pt modelId="{5013CE5B-AEEB-42D0-8107-A988D087C73A}" type="parTrans" cxnId="{4C408112-E184-40A4-8934-4CBF7D92423C}">
      <dgm:prSet/>
      <dgm:spPr/>
      <dgm:t>
        <a:bodyPr/>
        <a:lstStyle/>
        <a:p>
          <a:pPr algn="l"/>
          <a:endParaRPr lang="es-ES"/>
        </a:p>
      </dgm:t>
    </dgm:pt>
    <dgm:pt modelId="{1B719353-0C57-4FA2-AC30-6B975C342C12}" type="sibTrans" cxnId="{4C408112-E184-40A4-8934-4CBF7D92423C}">
      <dgm:prSet/>
      <dgm:spPr/>
      <dgm:t>
        <a:bodyPr/>
        <a:lstStyle/>
        <a:p>
          <a:pPr algn="l"/>
          <a:endParaRPr lang="es-ES"/>
        </a:p>
      </dgm:t>
    </dgm:pt>
    <dgm:pt modelId="{914EA759-1BB1-4474-948D-F0E9F1E8FC5A}">
      <dgm:prSet phldrT="[Texto]"/>
      <dgm:spPr/>
      <dgm:t>
        <a:bodyPr/>
        <a:lstStyle/>
        <a:p>
          <a:pPr algn="l"/>
          <a:r>
            <a:rPr lang="es-ES" dirty="0"/>
            <a:t>Desarrollo de Algoritmos</a:t>
          </a:r>
        </a:p>
      </dgm:t>
    </dgm:pt>
    <dgm:pt modelId="{D98585C8-6175-4FB5-93AD-6EAD2CF5ED61}" type="parTrans" cxnId="{20E51D87-F859-4E09-8A6A-E87D3429121D}">
      <dgm:prSet/>
      <dgm:spPr/>
      <dgm:t>
        <a:bodyPr/>
        <a:lstStyle/>
        <a:p>
          <a:pPr algn="l"/>
          <a:endParaRPr lang="es-ES"/>
        </a:p>
      </dgm:t>
    </dgm:pt>
    <dgm:pt modelId="{FF24800A-2EEC-43C2-8CAA-9DAF7CD5C34A}" type="sibTrans" cxnId="{20E51D87-F859-4E09-8A6A-E87D3429121D}">
      <dgm:prSet/>
      <dgm:spPr/>
      <dgm:t>
        <a:bodyPr/>
        <a:lstStyle/>
        <a:p>
          <a:pPr algn="l"/>
          <a:endParaRPr lang="es-ES"/>
        </a:p>
      </dgm:t>
    </dgm:pt>
    <dgm:pt modelId="{31A536FD-8D3B-4699-9A72-10CAE9946CCD}">
      <dgm:prSet phldrT="[Texto]"/>
      <dgm:spPr/>
      <dgm:t>
        <a:bodyPr/>
        <a:lstStyle/>
        <a:p>
          <a:pPr algn="l"/>
          <a:r>
            <a:rPr lang="es-ES" dirty="0"/>
            <a:t>Entrenamiento de Modelos</a:t>
          </a:r>
        </a:p>
      </dgm:t>
    </dgm:pt>
    <dgm:pt modelId="{3E5825A2-D15E-4774-8E4C-8C6274795793}" type="parTrans" cxnId="{D88BB860-3879-4C4B-A723-56D65BE50F53}">
      <dgm:prSet/>
      <dgm:spPr/>
      <dgm:t>
        <a:bodyPr/>
        <a:lstStyle/>
        <a:p>
          <a:pPr algn="l"/>
          <a:endParaRPr lang="es-ES"/>
        </a:p>
      </dgm:t>
    </dgm:pt>
    <dgm:pt modelId="{BDBD5445-7E50-47C1-B97A-C22640AF1E8C}" type="sibTrans" cxnId="{D88BB860-3879-4C4B-A723-56D65BE50F53}">
      <dgm:prSet/>
      <dgm:spPr/>
      <dgm:t>
        <a:bodyPr/>
        <a:lstStyle/>
        <a:p>
          <a:pPr algn="l"/>
          <a:endParaRPr lang="es-ES"/>
        </a:p>
      </dgm:t>
    </dgm:pt>
    <dgm:pt modelId="{5C3431E1-A355-4F75-A961-41EA4C770183}">
      <dgm:prSet phldrT="[Texto]"/>
      <dgm:spPr/>
      <dgm:t>
        <a:bodyPr/>
        <a:lstStyle/>
        <a:p>
          <a:pPr algn="l"/>
          <a:r>
            <a:rPr lang="es-ES"/>
            <a:t>Validación de Modelos</a:t>
          </a:r>
          <a:endParaRPr lang="es-ES" dirty="0"/>
        </a:p>
      </dgm:t>
    </dgm:pt>
    <dgm:pt modelId="{611BD3E4-F2AE-49B5-91D5-EAC48586D0A5}" type="parTrans" cxnId="{4C955A2D-FE05-47A7-A2B0-B6589D89BC32}">
      <dgm:prSet/>
      <dgm:spPr/>
      <dgm:t>
        <a:bodyPr/>
        <a:lstStyle/>
        <a:p>
          <a:pPr algn="l"/>
          <a:endParaRPr lang="es-ES"/>
        </a:p>
      </dgm:t>
    </dgm:pt>
    <dgm:pt modelId="{29CB0407-32B4-4240-948D-7BBA7A5D5B97}" type="sibTrans" cxnId="{4C955A2D-FE05-47A7-A2B0-B6589D89BC32}">
      <dgm:prSet/>
      <dgm:spPr/>
      <dgm:t>
        <a:bodyPr/>
        <a:lstStyle/>
        <a:p>
          <a:pPr algn="l"/>
          <a:endParaRPr lang="es-ES"/>
        </a:p>
      </dgm:t>
    </dgm:pt>
    <dgm:pt modelId="{731428F6-C6B3-4E96-ADFB-A98FC7379E25}">
      <dgm:prSet phldrT="[Texto]"/>
      <dgm:spPr/>
      <dgm:t>
        <a:bodyPr/>
        <a:lstStyle/>
        <a:p>
          <a:pPr algn="l"/>
          <a:r>
            <a:rPr lang="es-ES"/>
            <a:t>Necesidad y situación actual</a:t>
          </a:r>
          <a:endParaRPr lang="es-ES" dirty="0"/>
        </a:p>
      </dgm:t>
    </dgm:pt>
    <dgm:pt modelId="{7EBE804F-59F2-4BEA-8A12-8DA699D80A0E}" type="parTrans" cxnId="{E5194A8C-6C73-4D9C-B7D2-54C18CDD5D25}">
      <dgm:prSet/>
      <dgm:spPr/>
      <dgm:t>
        <a:bodyPr/>
        <a:lstStyle/>
        <a:p>
          <a:endParaRPr lang="es-AR"/>
        </a:p>
      </dgm:t>
    </dgm:pt>
    <dgm:pt modelId="{8C86D4A4-7939-4A58-A53A-1F21763CB099}" type="sibTrans" cxnId="{E5194A8C-6C73-4D9C-B7D2-54C18CDD5D25}">
      <dgm:prSet/>
      <dgm:spPr/>
      <dgm:t>
        <a:bodyPr/>
        <a:lstStyle/>
        <a:p>
          <a:endParaRPr lang="es-AR"/>
        </a:p>
      </dgm:t>
    </dgm:pt>
    <dgm:pt modelId="{46CF6429-D16C-4EEA-ACE6-4C44EFE638F0}">
      <dgm:prSet phldrT="[Texto]"/>
      <dgm:spPr/>
      <dgm:t>
        <a:bodyPr/>
        <a:lstStyle/>
        <a:p>
          <a:pPr algn="l"/>
          <a:r>
            <a:rPr lang="es-ES"/>
            <a:t>Análisis de datos</a:t>
          </a:r>
          <a:endParaRPr lang="es-ES" dirty="0"/>
        </a:p>
      </dgm:t>
    </dgm:pt>
    <dgm:pt modelId="{10E4F858-F7F7-4BF0-AF79-FB67FFBE76B4}" type="parTrans" cxnId="{BFC2FF6C-048A-49EC-B2DB-0A2CB2A58848}">
      <dgm:prSet/>
      <dgm:spPr/>
      <dgm:t>
        <a:bodyPr/>
        <a:lstStyle/>
        <a:p>
          <a:endParaRPr lang="es-AR"/>
        </a:p>
      </dgm:t>
    </dgm:pt>
    <dgm:pt modelId="{0DDD6D2E-0E9C-4B86-A342-E7A0246F5B78}" type="sibTrans" cxnId="{BFC2FF6C-048A-49EC-B2DB-0A2CB2A58848}">
      <dgm:prSet/>
      <dgm:spPr/>
      <dgm:t>
        <a:bodyPr/>
        <a:lstStyle/>
        <a:p>
          <a:endParaRPr lang="es-AR"/>
        </a:p>
      </dgm:t>
    </dgm:pt>
    <dgm:pt modelId="{D87F567F-B110-46E5-8B27-CE87B4493188}">
      <dgm:prSet/>
      <dgm:spPr/>
      <dgm:t>
        <a:bodyPr/>
        <a:lstStyle/>
        <a:p>
          <a:r>
            <a:rPr lang="es-AR" dirty="0"/>
            <a:t>Análisis y estudio de requerimientos</a:t>
          </a:r>
        </a:p>
      </dgm:t>
    </dgm:pt>
    <dgm:pt modelId="{00DBDBC0-822E-4DBD-AEA1-FED2953AD951}" type="parTrans" cxnId="{634591C8-6EA7-4E6C-A81C-9440E638BE47}">
      <dgm:prSet/>
      <dgm:spPr/>
      <dgm:t>
        <a:bodyPr/>
        <a:lstStyle/>
        <a:p>
          <a:endParaRPr lang="es-AR"/>
        </a:p>
      </dgm:t>
    </dgm:pt>
    <dgm:pt modelId="{1A9EC99B-EBC8-4FC9-9A5D-B27D65509748}" type="sibTrans" cxnId="{634591C8-6EA7-4E6C-A81C-9440E638BE47}">
      <dgm:prSet/>
      <dgm:spPr/>
      <dgm:t>
        <a:bodyPr/>
        <a:lstStyle/>
        <a:p>
          <a:endParaRPr lang="es-AR"/>
        </a:p>
      </dgm:t>
    </dgm:pt>
    <dgm:pt modelId="{4AE84296-FC66-46A3-9B4B-895E0E4B0B66}">
      <dgm:prSet/>
      <dgm:spPr/>
      <dgm:t>
        <a:bodyPr/>
        <a:lstStyle/>
        <a:p>
          <a:r>
            <a:rPr lang="es-AR" dirty="0"/>
            <a:t>Análisis de infraestructura</a:t>
          </a:r>
        </a:p>
      </dgm:t>
    </dgm:pt>
    <dgm:pt modelId="{05D37AC4-C54B-418A-B0A7-BEF5CFE6C892}" type="parTrans" cxnId="{F592685B-48E0-40EF-8507-6F5B8CD90CED}">
      <dgm:prSet/>
      <dgm:spPr/>
      <dgm:t>
        <a:bodyPr/>
        <a:lstStyle/>
        <a:p>
          <a:endParaRPr lang="es-AR"/>
        </a:p>
      </dgm:t>
    </dgm:pt>
    <dgm:pt modelId="{9B149684-8CDE-4979-996B-C1B0B27FF613}" type="sibTrans" cxnId="{F592685B-48E0-40EF-8507-6F5B8CD90CED}">
      <dgm:prSet/>
      <dgm:spPr/>
      <dgm:t>
        <a:bodyPr/>
        <a:lstStyle/>
        <a:p>
          <a:endParaRPr lang="es-AR"/>
        </a:p>
      </dgm:t>
    </dgm:pt>
    <dgm:pt modelId="{3345160C-A02E-46A0-AB29-3652805084CF}">
      <dgm:prSet/>
      <dgm:spPr/>
      <dgm:t>
        <a:bodyPr/>
        <a:lstStyle/>
        <a:p>
          <a:r>
            <a:rPr lang="es-AR" dirty="0"/>
            <a:t>Situación actual</a:t>
          </a:r>
        </a:p>
      </dgm:t>
    </dgm:pt>
    <dgm:pt modelId="{0A8D9109-F975-4F69-ADE4-7E06301C0283}" type="parTrans" cxnId="{9AA98437-4290-4FD1-864D-11D5B8B29C37}">
      <dgm:prSet/>
      <dgm:spPr/>
      <dgm:t>
        <a:bodyPr/>
        <a:lstStyle/>
        <a:p>
          <a:endParaRPr lang="es-AR"/>
        </a:p>
      </dgm:t>
    </dgm:pt>
    <dgm:pt modelId="{7FDF0F09-C3CE-4DE3-BBD2-A2D0D171A66A}" type="sibTrans" cxnId="{9AA98437-4290-4FD1-864D-11D5B8B29C37}">
      <dgm:prSet/>
      <dgm:spPr/>
      <dgm:t>
        <a:bodyPr/>
        <a:lstStyle/>
        <a:p>
          <a:endParaRPr lang="es-AR"/>
        </a:p>
      </dgm:t>
    </dgm:pt>
    <dgm:pt modelId="{795BF972-87B7-46E6-9D40-919BA8EF5753}">
      <dgm:prSet/>
      <dgm:spPr/>
      <dgm:t>
        <a:bodyPr/>
        <a:lstStyle/>
        <a:p>
          <a:r>
            <a:rPr lang="es-AR" dirty="0"/>
            <a:t>Entendimiento de datos</a:t>
          </a:r>
        </a:p>
      </dgm:t>
    </dgm:pt>
    <dgm:pt modelId="{FA0089DC-860A-44D3-BCF2-50A3A627D360}" type="parTrans" cxnId="{46B48F0A-B789-4B5C-A7AE-450DBCF2A054}">
      <dgm:prSet/>
      <dgm:spPr/>
      <dgm:t>
        <a:bodyPr/>
        <a:lstStyle/>
        <a:p>
          <a:endParaRPr lang="es-AR"/>
        </a:p>
      </dgm:t>
    </dgm:pt>
    <dgm:pt modelId="{322B202E-6B70-4513-880D-BB0CFEB2B49B}" type="sibTrans" cxnId="{46B48F0A-B789-4B5C-A7AE-450DBCF2A054}">
      <dgm:prSet/>
      <dgm:spPr/>
      <dgm:t>
        <a:bodyPr/>
        <a:lstStyle/>
        <a:p>
          <a:endParaRPr lang="es-AR"/>
        </a:p>
      </dgm:t>
    </dgm:pt>
    <dgm:pt modelId="{12C8C8F4-BEB3-483F-B765-28997599E8A8}">
      <dgm:prSet/>
      <dgm:spPr/>
      <dgm:t>
        <a:bodyPr/>
        <a:lstStyle/>
        <a:p>
          <a:r>
            <a:rPr lang="es-AR" dirty="0"/>
            <a:t> disponibilidad, calidad, frecuencias</a:t>
          </a:r>
        </a:p>
      </dgm:t>
    </dgm:pt>
    <dgm:pt modelId="{F0184337-4063-4707-856C-7FF3E2B411BF}" type="parTrans" cxnId="{A4E7F349-2107-4166-9EFC-39364F77C79D}">
      <dgm:prSet/>
      <dgm:spPr/>
      <dgm:t>
        <a:bodyPr/>
        <a:lstStyle/>
        <a:p>
          <a:endParaRPr lang="es-AR"/>
        </a:p>
      </dgm:t>
    </dgm:pt>
    <dgm:pt modelId="{B612AEBC-9265-4493-A60E-2B4B7AEC91A3}" type="sibTrans" cxnId="{A4E7F349-2107-4166-9EFC-39364F77C79D}">
      <dgm:prSet/>
      <dgm:spPr/>
      <dgm:t>
        <a:bodyPr/>
        <a:lstStyle/>
        <a:p>
          <a:endParaRPr lang="es-AR"/>
        </a:p>
      </dgm:t>
    </dgm:pt>
    <dgm:pt modelId="{E87E6BC9-2FAA-455B-AB47-ABBD2283BBEA}">
      <dgm:prSet phldrT="[Texto]"/>
      <dgm:spPr/>
      <dgm:t>
        <a:bodyPr/>
        <a:lstStyle/>
        <a:p>
          <a:pPr algn="l"/>
          <a:r>
            <a:rPr lang="es-ES"/>
            <a:t>distribuciones</a:t>
          </a:r>
          <a:endParaRPr lang="es-ES" dirty="0"/>
        </a:p>
      </dgm:t>
    </dgm:pt>
    <dgm:pt modelId="{B150127D-2CA2-431D-83EC-2D42542CE80A}" type="parTrans" cxnId="{12033BBE-6083-45D0-A090-B3DFE12AA4C3}">
      <dgm:prSet/>
      <dgm:spPr/>
      <dgm:t>
        <a:bodyPr/>
        <a:lstStyle/>
        <a:p>
          <a:endParaRPr lang="es-AR"/>
        </a:p>
      </dgm:t>
    </dgm:pt>
    <dgm:pt modelId="{96A153D9-64A9-4C07-9FFD-518E64E88E4C}" type="sibTrans" cxnId="{12033BBE-6083-45D0-A090-B3DFE12AA4C3}">
      <dgm:prSet/>
      <dgm:spPr/>
      <dgm:t>
        <a:bodyPr/>
        <a:lstStyle/>
        <a:p>
          <a:endParaRPr lang="es-AR"/>
        </a:p>
      </dgm:t>
    </dgm:pt>
    <dgm:pt modelId="{A0CE720A-F413-4DC8-A46B-B561DA4B8672}">
      <dgm:prSet phldrT="[Texto]"/>
      <dgm:spPr/>
      <dgm:t>
        <a:bodyPr/>
        <a:lstStyle/>
        <a:p>
          <a:pPr algn="l"/>
          <a:r>
            <a:rPr lang="es-ES"/>
            <a:t> limpieza de datos</a:t>
          </a:r>
          <a:endParaRPr lang="es-ES" dirty="0"/>
        </a:p>
      </dgm:t>
    </dgm:pt>
    <dgm:pt modelId="{94D4F563-3569-4249-AEA4-4DCF6AB04876}" type="parTrans" cxnId="{A98E8ACC-5FDA-484F-B150-0A08E27C00CF}">
      <dgm:prSet/>
      <dgm:spPr/>
      <dgm:t>
        <a:bodyPr/>
        <a:lstStyle/>
        <a:p>
          <a:endParaRPr lang="es-AR"/>
        </a:p>
      </dgm:t>
    </dgm:pt>
    <dgm:pt modelId="{5F210E71-3DED-494F-9773-ECDEADFCC859}" type="sibTrans" cxnId="{A98E8ACC-5FDA-484F-B150-0A08E27C00CF}">
      <dgm:prSet/>
      <dgm:spPr/>
      <dgm:t>
        <a:bodyPr/>
        <a:lstStyle/>
        <a:p>
          <a:endParaRPr lang="es-AR"/>
        </a:p>
      </dgm:t>
    </dgm:pt>
    <dgm:pt modelId="{59491A48-02CD-41EF-BDE2-8FE1856B5537}">
      <dgm:prSet phldrT="[Texto]"/>
      <dgm:spPr/>
      <dgm:t>
        <a:bodyPr/>
        <a:lstStyle/>
        <a:p>
          <a:pPr algn="l"/>
          <a:r>
            <a:rPr lang="es-ES" dirty="0"/>
            <a:t>Tratamiento de datos faltantes</a:t>
          </a:r>
        </a:p>
      </dgm:t>
    </dgm:pt>
    <dgm:pt modelId="{71961FA6-ADA7-41F9-B09A-ED6A73B0E94A}" type="parTrans" cxnId="{0B37E994-D8D8-432D-A335-3B930B5B692E}">
      <dgm:prSet/>
      <dgm:spPr/>
      <dgm:t>
        <a:bodyPr/>
        <a:lstStyle/>
        <a:p>
          <a:endParaRPr lang="es-AR"/>
        </a:p>
      </dgm:t>
    </dgm:pt>
    <dgm:pt modelId="{EF55626B-2BFB-4507-A020-B778BB7A9832}" type="sibTrans" cxnId="{0B37E994-D8D8-432D-A335-3B930B5B692E}">
      <dgm:prSet/>
      <dgm:spPr/>
      <dgm:t>
        <a:bodyPr/>
        <a:lstStyle/>
        <a:p>
          <a:endParaRPr lang="es-AR"/>
        </a:p>
      </dgm:t>
    </dgm:pt>
    <dgm:pt modelId="{44A029D5-B1BE-4F7F-BE19-27A19D1F5218}">
      <dgm:prSet phldrT="[Texto]"/>
      <dgm:spPr/>
      <dgm:t>
        <a:bodyPr/>
        <a:lstStyle/>
        <a:p>
          <a:pPr algn="l"/>
          <a:r>
            <a:rPr lang="es-ES"/>
            <a:t>Implementación</a:t>
          </a:r>
          <a:endParaRPr lang="es-ES" dirty="0"/>
        </a:p>
      </dgm:t>
    </dgm:pt>
    <dgm:pt modelId="{C744512D-DE97-4945-AEA1-27446AC59FF9}" type="parTrans" cxnId="{AE5EBE7C-F363-4738-90BF-7F2429E60C2E}">
      <dgm:prSet/>
      <dgm:spPr/>
      <dgm:t>
        <a:bodyPr/>
        <a:lstStyle/>
        <a:p>
          <a:endParaRPr lang="es-AR"/>
        </a:p>
      </dgm:t>
    </dgm:pt>
    <dgm:pt modelId="{52FCE681-0F7B-4CB2-8A19-A2817EA0AFEE}" type="sibTrans" cxnId="{AE5EBE7C-F363-4738-90BF-7F2429E60C2E}">
      <dgm:prSet/>
      <dgm:spPr/>
      <dgm:t>
        <a:bodyPr/>
        <a:lstStyle/>
        <a:p>
          <a:endParaRPr lang="es-AR"/>
        </a:p>
      </dgm:t>
    </dgm:pt>
    <dgm:pt modelId="{6EC9A693-5744-4D73-BD40-737F763489CE}">
      <dgm:prSet/>
      <dgm:spPr/>
      <dgm:t>
        <a:bodyPr/>
        <a:lstStyle/>
        <a:p>
          <a:r>
            <a:rPr lang="es-AR" dirty="0"/>
            <a:t>Puesta en producción</a:t>
          </a:r>
        </a:p>
      </dgm:t>
    </dgm:pt>
    <dgm:pt modelId="{C7F6686D-4649-442A-9F56-F90DFA5931AD}" type="parTrans" cxnId="{B65C4099-2BA5-4C3E-8AAB-60354757B12F}">
      <dgm:prSet/>
      <dgm:spPr/>
      <dgm:t>
        <a:bodyPr/>
        <a:lstStyle/>
        <a:p>
          <a:endParaRPr lang="es-AR"/>
        </a:p>
      </dgm:t>
    </dgm:pt>
    <dgm:pt modelId="{407529FD-2664-4488-ABD6-274417E06235}" type="sibTrans" cxnId="{B65C4099-2BA5-4C3E-8AAB-60354757B12F}">
      <dgm:prSet/>
      <dgm:spPr/>
      <dgm:t>
        <a:bodyPr/>
        <a:lstStyle/>
        <a:p>
          <a:endParaRPr lang="es-AR"/>
        </a:p>
      </dgm:t>
    </dgm:pt>
    <dgm:pt modelId="{8095F3E0-2648-4D63-866D-49E24F0C0D27}">
      <dgm:prSet/>
      <dgm:spPr/>
      <dgm:t>
        <a:bodyPr/>
        <a:lstStyle/>
        <a:p>
          <a:r>
            <a:rPr lang="es-AR" dirty="0"/>
            <a:t>Nuevas predicciones</a:t>
          </a:r>
        </a:p>
      </dgm:t>
    </dgm:pt>
    <dgm:pt modelId="{FC85AD20-E196-44DC-B000-5F6DCCE8C697}" type="parTrans" cxnId="{CE02F8F5-D5E8-4E9A-878F-A397D8480713}">
      <dgm:prSet/>
      <dgm:spPr/>
      <dgm:t>
        <a:bodyPr/>
        <a:lstStyle/>
        <a:p>
          <a:endParaRPr lang="es-AR"/>
        </a:p>
      </dgm:t>
    </dgm:pt>
    <dgm:pt modelId="{C58B98DC-0362-41B7-8123-6645AF5C45FD}" type="sibTrans" cxnId="{CE02F8F5-D5E8-4E9A-878F-A397D8480713}">
      <dgm:prSet/>
      <dgm:spPr/>
      <dgm:t>
        <a:bodyPr/>
        <a:lstStyle/>
        <a:p>
          <a:endParaRPr lang="es-AR"/>
        </a:p>
      </dgm:t>
    </dgm:pt>
    <dgm:pt modelId="{BA401D4C-10E2-402E-B93A-5429558F2780}">
      <dgm:prSet/>
      <dgm:spPr/>
      <dgm:t>
        <a:bodyPr/>
        <a:lstStyle/>
        <a:p>
          <a:r>
            <a:rPr lang="es-AR" dirty="0"/>
            <a:t>Preprocesado de nuevos datos</a:t>
          </a:r>
        </a:p>
      </dgm:t>
    </dgm:pt>
    <dgm:pt modelId="{EACEB5B7-95F0-4F89-B6C4-236DDD83A153}" type="parTrans" cxnId="{A9460BC8-C2A8-4729-B999-701F7C8F8A80}">
      <dgm:prSet/>
      <dgm:spPr/>
      <dgm:t>
        <a:bodyPr/>
        <a:lstStyle/>
        <a:p>
          <a:endParaRPr lang="es-AR"/>
        </a:p>
      </dgm:t>
    </dgm:pt>
    <dgm:pt modelId="{D915D67B-8284-4E72-89A6-84A88D4BC6F9}" type="sibTrans" cxnId="{A9460BC8-C2A8-4729-B999-701F7C8F8A80}">
      <dgm:prSet/>
      <dgm:spPr/>
      <dgm:t>
        <a:bodyPr/>
        <a:lstStyle/>
        <a:p>
          <a:endParaRPr lang="es-AR"/>
        </a:p>
      </dgm:t>
    </dgm:pt>
    <dgm:pt modelId="{9B12ABD0-F1F7-4B0A-A940-519EB0A62AD4}">
      <dgm:prSet/>
      <dgm:spPr/>
      <dgm:t>
        <a:bodyPr/>
        <a:lstStyle/>
        <a:p>
          <a:r>
            <a:rPr lang="es-AR" dirty="0"/>
            <a:t>calibración</a:t>
          </a:r>
        </a:p>
      </dgm:t>
    </dgm:pt>
    <dgm:pt modelId="{90C22A1C-A7E4-4CE6-A3B7-9A231EAA4865}" type="parTrans" cxnId="{0B9B6FB9-F9EF-4EBA-BBAD-EFA25F97E4C5}">
      <dgm:prSet/>
      <dgm:spPr/>
      <dgm:t>
        <a:bodyPr/>
        <a:lstStyle/>
        <a:p>
          <a:endParaRPr lang="es-AR"/>
        </a:p>
      </dgm:t>
    </dgm:pt>
    <dgm:pt modelId="{3C53386A-F797-4B8D-BF5F-CCB5D5579CA1}" type="sibTrans" cxnId="{0B9B6FB9-F9EF-4EBA-BBAD-EFA25F97E4C5}">
      <dgm:prSet/>
      <dgm:spPr/>
      <dgm:t>
        <a:bodyPr/>
        <a:lstStyle/>
        <a:p>
          <a:endParaRPr lang="es-AR"/>
        </a:p>
      </dgm:t>
    </dgm:pt>
    <dgm:pt modelId="{62C569A1-576C-4FB1-9518-19C4F7FB8998}">
      <dgm:prSet phldrT="[Texto]"/>
      <dgm:spPr/>
      <dgm:t>
        <a:bodyPr/>
        <a:lstStyle/>
        <a:p>
          <a:pPr algn="l"/>
          <a:r>
            <a:rPr lang="es-ES" dirty="0"/>
            <a:t>Train data</a:t>
          </a:r>
        </a:p>
      </dgm:t>
    </dgm:pt>
    <dgm:pt modelId="{89737262-9499-4357-A479-58B536D9E92D}" type="parTrans" cxnId="{55E9A323-A809-4DED-B0EA-73E27234BEA7}">
      <dgm:prSet/>
      <dgm:spPr/>
      <dgm:t>
        <a:bodyPr/>
        <a:lstStyle/>
        <a:p>
          <a:endParaRPr lang="es-AR"/>
        </a:p>
      </dgm:t>
    </dgm:pt>
    <dgm:pt modelId="{3045D40D-F946-4F93-ACD7-CEF93A964A77}" type="sibTrans" cxnId="{55E9A323-A809-4DED-B0EA-73E27234BEA7}">
      <dgm:prSet/>
      <dgm:spPr/>
      <dgm:t>
        <a:bodyPr/>
        <a:lstStyle/>
        <a:p>
          <a:endParaRPr lang="es-AR"/>
        </a:p>
      </dgm:t>
    </dgm:pt>
    <dgm:pt modelId="{8D9BE183-4E46-4EDF-84D9-3E3D7ABD140D}">
      <dgm:prSet phldrT="[Texto]"/>
      <dgm:spPr/>
      <dgm:t>
        <a:bodyPr/>
        <a:lstStyle/>
        <a:p>
          <a:pPr algn="l"/>
          <a:r>
            <a:rPr lang="es-ES" dirty="0"/>
            <a:t>Test data</a:t>
          </a:r>
        </a:p>
      </dgm:t>
    </dgm:pt>
    <dgm:pt modelId="{5F2DA62C-8D82-4A7A-B2B2-29498DB80CC1}" type="parTrans" cxnId="{4C2522EC-156D-4CF8-BF8F-55C4511BCD45}">
      <dgm:prSet/>
      <dgm:spPr/>
      <dgm:t>
        <a:bodyPr/>
        <a:lstStyle/>
        <a:p>
          <a:endParaRPr lang="es-AR"/>
        </a:p>
      </dgm:t>
    </dgm:pt>
    <dgm:pt modelId="{0DBE8EC2-3653-4966-9A67-21F6F1221817}" type="sibTrans" cxnId="{4C2522EC-156D-4CF8-BF8F-55C4511BCD45}">
      <dgm:prSet/>
      <dgm:spPr/>
      <dgm:t>
        <a:bodyPr/>
        <a:lstStyle/>
        <a:p>
          <a:endParaRPr lang="es-AR"/>
        </a:p>
      </dgm:t>
    </dgm:pt>
    <dgm:pt modelId="{561FA109-8D46-440E-BBEC-FA39D504EE66}">
      <dgm:prSet phldrT="[Texto]"/>
      <dgm:spPr/>
      <dgm:t>
        <a:bodyPr/>
        <a:lstStyle/>
        <a:p>
          <a:pPr algn="l"/>
          <a:r>
            <a:rPr lang="es-ES" dirty="0"/>
            <a:t>Ajuste de Hiperparametros</a:t>
          </a:r>
        </a:p>
      </dgm:t>
    </dgm:pt>
    <dgm:pt modelId="{9AC373C1-8900-443A-BC94-C12870EF1574}" type="parTrans" cxnId="{AC9E0877-5A4E-42E2-AE15-ADAC1B192CA7}">
      <dgm:prSet/>
      <dgm:spPr/>
      <dgm:t>
        <a:bodyPr/>
        <a:lstStyle/>
        <a:p>
          <a:endParaRPr lang="es-AR"/>
        </a:p>
      </dgm:t>
    </dgm:pt>
    <dgm:pt modelId="{CF292F61-6A0B-483B-B10B-3A7539F063C9}" type="sibTrans" cxnId="{AC9E0877-5A4E-42E2-AE15-ADAC1B192CA7}">
      <dgm:prSet/>
      <dgm:spPr/>
      <dgm:t>
        <a:bodyPr/>
        <a:lstStyle/>
        <a:p>
          <a:endParaRPr lang="es-AR"/>
        </a:p>
      </dgm:t>
    </dgm:pt>
    <dgm:pt modelId="{44984564-35F2-44AC-A902-EA996CFC490F}">
      <dgm:prSet phldrT="[Texto]"/>
      <dgm:spPr/>
      <dgm:t>
        <a:bodyPr/>
        <a:lstStyle/>
        <a:p>
          <a:pPr algn="l"/>
          <a:r>
            <a:rPr lang="es-ES" dirty="0"/>
            <a:t>Normalizado</a:t>
          </a:r>
        </a:p>
      </dgm:t>
    </dgm:pt>
    <dgm:pt modelId="{FF356722-1BCA-4207-AFD6-6B6B5D4DBB9F}" type="parTrans" cxnId="{774023D1-566B-4CC9-8C43-6EFA1AA2E208}">
      <dgm:prSet/>
      <dgm:spPr/>
      <dgm:t>
        <a:bodyPr/>
        <a:lstStyle/>
        <a:p>
          <a:endParaRPr lang="es-AR"/>
        </a:p>
      </dgm:t>
    </dgm:pt>
    <dgm:pt modelId="{1D2CD8EA-09C7-48A6-8648-08D1B94869F1}" type="sibTrans" cxnId="{774023D1-566B-4CC9-8C43-6EFA1AA2E208}">
      <dgm:prSet/>
      <dgm:spPr/>
      <dgm:t>
        <a:bodyPr/>
        <a:lstStyle/>
        <a:p>
          <a:endParaRPr lang="es-AR"/>
        </a:p>
      </dgm:t>
    </dgm:pt>
    <dgm:pt modelId="{B337FA0D-C413-4BE4-9ED1-241665A53CA2}" type="pres">
      <dgm:prSet presAssocID="{E3E8083D-EF57-42A3-8A1C-1CD375B16775}" presName="linearFlow" presStyleCnt="0">
        <dgm:presLayoutVars>
          <dgm:dir/>
          <dgm:animLvl val="lvl"/>
          <dgm:resizeHandles val="exact"/>
        </dgm:presLayoutVars>
      </dgm:prSet>
      <dgm:spPr/>
    </dgm:pt>
    <dgm:pt modelId="{E01D0C2A-9EF2-4EC3-97C8-FBF0EF51D440}" type="pres">
      <dgm:prSet presAssocID="{731428F6-C6B3-4E96-ADFB-A98FC7379E25}" presName="composite" presStyleCnt="0"/>
      <dgm:spPr/>
    </dgm:pt>
    <dgm:pt modelId="{4853F4C4-D61C-4438-8DFF-F145C1741B32}" type="pres">
      <dgm:prSet presAssocID="{731428F6-C6B3-4E96-ADFB-A98FC7379E25}" presName="parTx" presStyleLbl="node1" presStyleIdx="0" presStyleCnt="5">
        <dgm:presLayoutVars>
          <dgm:chMax val="0"/>
          <dgm:chPref val="0"/>
          <dgm:bulletEnabled val="1"/>
        </dgm:presLayoutVars>
      </dgm:prSet>
      <dgm:spPr/>
    </dgm:pt>
    <dgm:pt modelId="{19D830BA-29B1-43DB-AC2B-1992B5AFE7BD}" type="pres">
      <dgm:prSet presAssocID="{731428F6-C6B3-4E96-ADFB-A98FC7379E25}" presName="parSh" presStyleLbl="node1" presStyleIdx="0" presStyleCnt="5"/>
      <dgm:spPr/>
    </dgm:pt>
    <dgm:pt modelId="{8570F324-F26F-4D55-BC0B-7CE6C2FCC450}" type="pres">
      <dgm:prSet presAssocID="{731428F6-C6B3-4E96-ADFB-A98FC7379E25}" presName="desTx" presStyleLbl="fgAcc1" presStyleIdx="0" presStyleCnt="5">
        <dgm:presLayoutVars>
          <dgm:bulletEnabled val="1"/>
        </dgm:presLayoutVars>
      </dgm:prSet>
      <dgm:spPr/>
    </dgm:pt>
    <dgm:pt modelId="{DA58FCF2-70F1-41E5-A6AA-D9A79C3CEC12}" type="pres">
      <dgm:prSet presAssocID="{8C86D4A4-7939-4A58-A53A-1F21763CB099}" presName="sibTrans" presStyleLbl="sibTrans2D1" presStyleIdx="0" presStyleCnt="4"/>
      <dgm:spPr/>
    </dgm:pt>
    <dgm:pt modelId="{6C96C218-3203-4702-A294-BD0D501C7056}" type="pres">
      <dgm:prSet presAssocID="{8C86D4A4-7939-4A58-A53A-1F21763CB099}" presName="connTx" presStyleLbl="sibTrans2D1" presStyleIdx="0" presStyleCnt="4"/>
      <dgm:spPr/>
    </dgm:pt>
    <dgm:pt modelId="{0F0249F9-B288-47BF-8DC9-46A0B71070B1}" type="pres">
      <dgm:prSet presAssocID="{46CF6429-D16C-4EEA-ACE6-4C44EFE638F0}" presName="composite" presStyleCnt="0"/>
      <dgm:spPr/>
    </dgm:pt>
    <dgm:pt modelId="{120CB714-DD63-4C56-8E6A-C6DF027FBDF8}" type="pres">
      <dgm:prSet presAssocID="{46CF6429-D16C-4EEA-ACE6-4C44EFE638F0}" presName="parTx" presStyleLbl="node1" presStyleIdx="0" presStyleCnt="5">
        <dgm:presLayoutVars>
          <dgm:chMax val="0"/>
          <dgm:chPref val="0"/>
          <dgm:bulletEnabled val="1"/>
        </dgm:presLayoutVars>
      </dgm:prSet>
      <dgm:spPr/>
    </dgm:pt>
    <dgm:pt modelId="{38C1944D-642C-418F-8092-0DEB8F3AC4FC}" type="pres">
      <dgm:prSet presAssocID="{46CF6429-D16C-4EEA-ACE6-4C44EFE638F0}" presName="parSh" presStyleLbl="node1" presStyleIdx="1" presStyleCnt="5"/>
      <dgm:spPr/>
    </dgm:pt>
    <dgm:pt modelId="{256EFD32-4AF5-4C8F-AD1D-CA7A341E4B69}" type="pres">
      <dgm:prSet presAssocID="{46CF6429-D16C-4EEA-ACE6-4C44EFE638F0}" presName="desTx" presStyleLbl="fgAcc1" presStyleIdx="1" presStyleCnt="5">
        <dgm:presLayoutVars>
          <dgm:bulletEnabled val="1"/>
        </dgm:presLayoutVars>
      </dgm:prSet>
      <dgm:spPr/>
    </dgm:pt>
    <dgm:pt modelId="{C0740728-5956-44E5-8686-C5BCCC47BE1E}" type="pres">
      <dgm:prSet presAssocID="{0DDD6D2E-0E9C-4B86-A342-E7A0246F5B78}" presName="sibTrans" presStyleLbl="sibTrans2D1" presStyleIdx="1" presStyleCnt="4"/>
      <dgm:spPr/>
    </dgm:pt>
    <dgm:pt modelId="{302177D1-ED6D-429D-B91F-E567763929DC}" type="pres">
      <dgm:prSet presAssocID="{0DDD6D2E-0E9C-4B86-A342-E7A0246F5B78}" presName="connTx" presStyleLbl="sibTrans2D1" presStyleIdx="1" presStyleCnt="4"/>
      <dgm:spPr/>
    </dgm:pt>
    <dgm:pt modelId="{FD701F7F-B5DA-421A-83EC-152EA8A6CA02}" type="pres">
      <dgm:prSet presAssocID="{CAF4E2F0-2135-41CF-97F8-C969A62BB4D0}" presName="composite" presStyleCnt="0"/>
      <dgm:spPr/>
    </dgm:pt>
    <dgm:pt modelId="{3B485644-BF89-40FA-AA60-860D581F259A}" type="pres">
      <dgm:prSet presAssocID="{CAF4E2F0-2135-41CF-97F8-C969A62BB4D0}" presName="parTx" presStyleLbl="node1" presStyleIdx="1" presStyleCnt="5">
        <dgm:presLayoutVars>
          <dgm:chMax val="0"/>
          <dgm:chPref val="0"/>
          <dgm:bulletEnabled val="1"/>
        </dgm:presLayoutVars>
      </dgm:prSet>
      <dgm:spPr/>
    </dgm:pt>
    <dgm:pt modelId="{AEF855CD-B701-45B9-B19E-A017E51EDB05}" type="pres">
      <dgm:prSet presAssocID="{CAF4E2F0-2135-41CF-97F8-C969A62BB4D0}" presName="parSh" presStyleLbl="node1" presStyleIdx="2" presStyleCnt="5"/>
      <dgm:spPr/>
    </dgm:pt>
    <dgm:pt modelId="{7809360B-DFF0-4923-B7DC-D6E94D44934B}" type="pres">
      <dgm:prSet presAssocID="{CAF4E2F0-2135-41CF-97F8-C969A62BB4D0}" presName="desTx" presStyleLbl="fgAcc1" presStyleIdx="2" presStyleCnt="5">
        <dgm:presLayoutVars>
          <dgm:bulletEnabled val="1"/>
        </dgm:presLayoutVars>
      </dgm:prSet>
      <dgm:spPr/>
    </dgm:pt>
    <dgm:pt modelId="{16E1A6C6-A4EA-4AAE-8DCB-823AEF621F56}" type="pres">
      <dgm:prSet presAssocID="{578903A0-9334-4D46-B639-0F0DD006FA75}" presName="sibTrans" presStyleLbl="sibTrans2D1" presStyleIdx="2" presStyleCnt="4"/>
      <dgm:spPr/>
    </dgm:pt>
    <dgm:pt modelId="{9FEF2946-7D04-4DAE-91A0-D123AD1D2E2C}" type="pres">
      <dgm:prSet presAssocID="{578903A0-9334-4D46-B639-0F0DD006FA75}" presName="connTx" presStyleLbl="sibTrans2D1" presStyleIdx="2" presStyleCnt="4"/>
      <dgm:spPr/>
    </dgm:pt>
    <dgm:pt modelId="{E01DD1EE-1B0C-4F8A-8D6F-2463D35D4552}" type="pres">
      <dgm:prSet presAssocID="{C714D9C1-2BCE-4820-A34A-9AA7F6444BC9}" presName="composite" presStyleCnt="0"/>
      <dgm:spPr/>
    </dgm:pt>
    <dgm:pt modelId="{C8C71C05-9FF9-4800-966E-CAE85AC7CAA7}" type="pres">
      <dgm:prSet presAssocID="{C714D9C1-2BCE-4820-A34A-9AA7F6444BC9}" presName="parTx" presStyleLbl="node1" presStyleIdx="2" presStyleCnt="5">
        <dgm:presLayoutVars>
          <dgm:chMax val="0"/>
          <dgm:chPref val="0"/>
          <dgm:bulletEnabled val="1"/>
        </dgm:presLayoutVars>
      </dgm:prSet>
      <dgm:spPr/>
    </dgm:pt>
    <dgm:pt modelId="{8F05230B-CC95-4579-AB68-B67DA3B694E0}" type="pres">
      <dgm:prSet presAssocID="{C714D9C1-2BCE-4820-A34A-9AA7F6444BC9}" presName="parSh" presStyleLbl="node1" presStyleIdx="3" presStyleCnt="5"/>
      <dgm:spPr/>
    </dgm:pt>
    <dgm:pt modelId="{02933854-E8E3-478E-92FD-296CF2654B3B}" type="pres">
      <dgm:prSet presAssocID="{C714D9C1-2BCE-4820-A34A-9AA7F6444BC9}" presName="desTx" presStyleLbl="fgAcc1" presStyleIdx="3" presStyleCnt="5">
        <dgm:presLayoutVars>
          <dgm:bulletEnabled val="1"/>
        </dgm:presLayoutVars>
      </dgm:prSet>
      <dgm:spPr/>
    </dgm:pt>
    <dgm:pt modelId="{7DA23141-A52F-44B3-8226-80F843B8B067}" type="pres">
      <dgm:prSet presAssocID="{1B719353-0C57-4FA2-AC30-6B975C342C12}" presName="sibTrans" presStyleLbl="sibTrans2D1" presStyleIdx="3" presStyleCnt="4"/>
      <dgm:spPr/>
    </dgm:pt>
    <dgm:pt modelId="{4B2563DB-9E79-4662-B828-EB3523E89A93}" type="pres">
      <dgm:prSet presAssocID="{1B719353-0C57-4FA2-AC30-6B975C342C12}" presName="connTx" presStyleLbl="sibTrans2D1" presStyleIdx="3" presStyleCnt="4"/>
      <dgm:spPr/>
    </dgm:pt>
    <dgm:pt modelId="{9C269783-2588-4811-9AFB-CA6087ED761D}" type="pres">
      <dgm:prSet presAssocID="{44A029D5-B1BE-4F7F-BE19-27A19D1F5218}" presName="composite" presStyleCnt="0"/>
      <dgm:spPr/>
    </dgm:pt>
    <dgm:pt modelId="{2809409C-5CAA-457D-AEB5-69D213CE645E}" type="pres">
      <dgm:prSet presAssocID="{44A029D5-B1BE-4F7F-BE19-27A19D1F5218}" presName="parTx" presStyleLbl="node1" presStyleIdx="3" presStyleCnt="5">
        <dgm:presLayoutVars>
          <dgm:chMax val="0"/>
          <dgm:chPref val="0"/>
          <dgm:bulletEnabled val="1"/>
        </dgm:presLayoutVars>
      </dgm:prSet>
      <dgm:spPr/>
    </dgm:pt>
    <dgm:pt modelId="{557532F4-973E-4955-A4BE-DEED47C7565B}" type="pres">
      <dgm:prSet presAssocID="{44A029D5-B1BE-4F7F-BE19-27A19D1F5218}" presName="parSh" presStyleLbl="node1" presStyleIdx="4" presStyleCnt="5"/>
      <dgm:spPr/>
    </dgm:pt>
    <dgm:pt modelId="{0C73A130-79AA-4137-A80A-F4FCD1D3D383}" type="pres">
      <dgm:prSet presAssocID="{44A029D5-B1BE-4F7F-BE19-27A19D1F5218}" presName="desTx" presStyleLbl="fgAcc1" presStyleIdx="4" presStyleCnt="5">
        <dgm:presLayoutVars>
          <dgm:bulletEnabled val="1"/>
        </dgm:presLayoutVars>
      </dgm:prSet>
      <dgm:spPr/>
    </dgm:pt>
  </dgm:ptLst>
  <dgm:cxnLst>
    <dgm:cxn modelId="{1E34AE03-0558-4573-96C7-6A1201B66013}" srcId="{CAF4E2F0-2135-41CF-97F8-C969A62BB4D0}" destId="{76463462-A9B5-468A-BF28-79777B138E95}" srcOrd="0" destOrd="0" parTransId="{15DB3EDB-83C4-49D9-BCE3-F55ED8E9E9E4}" sibTransId="{B72A8749-2AD6-4323-BE54-1EE426AEE0D1}"/>
    <dgm:cxn modelId="{46B48F0A-B789-4B5C-A7AE-450DBCF2A054}" srcId="{46CF6429-D16C-4EEA-ACE6-4C44EFE638F0}" destId="{795BF972-87B7-46E6-9D40-919BA8EF5753}" srcOrd="0" destOrd="0" parTransId="{FA0089DC-860A-44D3-BCF2-50A3A627D360}" sibTransId="{322B202E-6B70-4513-880D-BB0CFEB2B49B}"/>
    <dgm:cxn modelId="{F02FA60B-8C31-44F5-8848-962DA9896884}" type="presOf" srcId="{E3E8083D-EF57-42A3-8A1C-1CD375B16775}" destId="{B337FA0D-C413-4BE4-9ED1-241665A53CA2}" srcOrd="0" destOrd="0" presId="urn:microsoft.com/office/officeart/2005/8/layout/process3"/>
    <dgm:cxn modelId="{4C408112-E184-40A4-8934-4CBF7D92423C}" srcId="{E3E8083D-EF57-42A3-8A1C-1CD375B16775}" destId="{C714D9C1-2BCE-4820-A34A-9AA7F6444BC9}" srcOrd="3" destOrd="0" parTransId="{5013CE5B-AEEB-42D0-8107-A988D087C73A}" sibTransId="{1B719353-0C57-4FA2-AC30-6B975C342C12}"/>
    <dgm:cxn modelId="{A78CB51A-824D-4DF5-AA29-BFB74A4AE23E}" type="presOf" srcId="{59491A48-02CD-41EF-BDE2-8FE1856B5537}" destId="{7809360B-DFF0-4923-B7DC-D6E94D44934B}" srcOrd="0" destOrd="3" presId="urn:microsoft.com/office/officeart/2005/8/layout/process3"/>
    <dgm:cxn modelId="{65134A1B-B5A0-46E9-A356-0C6B2E89D066}" type="presOf" srcId="{578903A0-9334-4D46-B639-0F0DD006FA75}" destId="{16E1A6C6-A4EA-4AAE-8DCB-823AEF621F56}" srcOrd="0" destOrd="0" presId="urn:microsoft.com/office/officeart/2005/8/layout/process3"/>
    <dgm:cxn modelId="{45A6D51C-B769-4CE4-B52B-A113B8750ED6}" type="presOf" srcId="{A0CE720A-F413-4DC8-A46B-B561DA4B8672}" destId="{7809360B-DFF0-4923-B7DC-D6E94D44934B}" srcOrd="0" destOrd="2" presId="urn:microsoft.com/office/officeart/2005/8/layout/process3"/>
    <dgm:cxn modelId="{2D263E1E-D7C5-4DB1-ADAA-C71A365EE608}" type="presOf" srcId="{46CF6429-D16C-4EEA-ACE6-4C44EFE638F0}" destId="{120CB714-DD63-4C56-8E6A-C6DF027FBDF8}" srcOrd="0" destOrd="0" presId="urn:microsoft.com/office/officeart/2005/8/layout/process3"/>
    <dgm:cxn modelId="{996A7D21-043B-4D2C-BDB2-4C7EB4419817}" type="presOf" srcId="{62C569A1-576C-4FB1-9518-19C4F7FB8998}" destId="{7809360B-DFF0-4923-B7DC-D6E94D44934B}" srcOrd="0" destOrd="5" presId="urn:microsoft.com/office/officeart/2005/8/layout/process3"/>
    <dgm:cxn modelId="{55E9A323-A809-4DED-B0EA-73E27234BEA7}" srcId="{CAF4E2F0-2135-41CF-97F8-C969A62BB4D0}" destId="{62C569A1-576C-4FB1-9518-19C4F7FB8998}" srcOrd="5" destOrd="0" parTransId="{89737262-9499-4357-A479-58B536D9E92D}" sibTransId="{3045D40D-F946-4F93-ACD7-CEF93A964A77}"/>
    <dgm:cxn modelId="{4C955A2D-FE05-47A7-A2B0-B6589D89BC32}" srcId="{C714D9C1-2BCE-4820-A34A-9AA7F6444BC9}" destId="{5C3431E1-A355-4F75-A961-41EA4C770183}" srcOrd="3" destOrd="0" parTransId="{611BD3E4-F2AE-49B5-91D5-EAC48586D0A5}" sibTransId="{29CB0407-32B4-4240-948D-7BBA7A5D5B97}"/>
    <dgm:cxn modelId="{66675E34-C9C8-4D61-BA78-8F9BFBD16E2A}" type="presOf" srcId="{46CF6429-D16C-4EEA-ACE6-4C44EFE638F0}" destId="{38C1944D-642C-418F-8092-0DEB8F3AC4FC}" srcOrd="1" destOrd="0" presId="urn:microsoft.com/office/officeart/2005/8/layout/process3"/>
    <dgm:cxn modelId="{9AA98437-4290-4FD1-864D-11D5B8B29C37}" srcId="{731428F6-C6B3-4E96-ADFB-A98FC7379E25}" destId="{3345160C-A02E-46A0-AB29-3652805084CF}" srcOrd="0" destOrd="0" parTransId="{0A8D9109-F975-4F69-ADE4-7E06301C0283}" sibTransId="{7FDF0F09-C3CE-4DE3-BBD2-A2D0D171A66A}"/>
    <dgm:cxn modelId="{1782E540-09A7-485F-8839-EAF806B6BE8D}" type="presOf" srcId="{9B12ABD0-F1F7-4B0A-A940-519EB0A62AD4}" destId="{0C73A130-79AA-4137-A80A-F4FCD1D3D383}" srcOrd="0" destOrd="3" presId="urn:microsoft.com/office/officeart/2005/8/layout/process3"/>
    <dgm:cxn modelId="{F592685B-48E0-40EF-8507-6F5B8CD90CED}" srcId="{731428F6-C6B3-4E96-ADFB-A98FC7379E25}" destId="{4AE84296-FC66-46A3-9B4B-895E0E4B0B66}" srcOrd="2" destOrd="0" parTransId="{05D37AC4-C54B-418A-B0A7-BEF5CFE6C892}" sibTransId="{9B149684-8CDE-4979-996B-C1B0B27FF613}"/>
    <dgm:cxn modelId="{D88BB860-3879-4C4B-A723-56D65BE50F53}" srcId="{C714D9C1-2BCE-4820-A34A-9AA7F6444BC9}" destId="{31A536FD-8D3B-4699-9A72-10CAE9946CCD}" srcOrd="2" destOrd="0" parTransId="{3E5825A2-D15E-4774-8E4C-8C6274795793}" sibTransId="{BDBD5445-7E50-47C1-B97A-C22640AF1E8C}"/>
    <dgm:cxn modelId="{8F3D4B61-9B03-4F6D-8211-439D312B09A9}" type="presOf" srcId="{44A029D5-B1BE-4F7F-BE19-27A19D1F5218}" destId="{557532F4-973E-4955-A4BE-DEED47C7565B}" srcOrd="1" destOrd="0" presId="urn:microsoft.com/office/officeart/2005/8/layout/process3"/>
    <dgm:cxn modelId="{931C4D41-A187-401E-959A-29F6F9E64562}" type="presOf" srcId="{578903A0-9334-4D46-B639-0F0DD006FA75}" destId="{9FEF2946-7D04-4DAE-91A0-D123AD1D2E2C}" srcOrd="1" destOrd="0" presId="urn:microsoft.com/office/officeart/2005/8/layout/process3"/>
    <dgm:cxn modelId="{A4E7F349-2107-4166-9EFC-39364F77C79D}" srcId="{46CF6429-D16C-4EEA-ACE6-4C44EFE638F0}" destId="{12C8C8F4-BEB3-483F-B765-28997599E8A8}" srcOrd="1" destOrd="0" parTransId="{F0184337-4063-4707-856C-7FF3E2B411BF}" sibTransId="{B612AEBC-9265-4493-A60E-2B4B7AEC91A3}"/>
    <dgm:cxn modelId="{475ADB4B-73B5-43D3-B225-141D95A7F35F}" type="presOf" srcId="{D87F567F-B110-46E5-8B27-CE87B4493188}" destId="{8570F324-F26F-4D55-BC0B-7CE6C2FCC450}" srcOrd="0" destOrd="1" presId="urn:microsoft.com/office/officeart/2005/8/layout/process3"/>
    <dgm:cxn modelId="{BFC2FF6C-048A-49EC-B2DB-0A2CB2A58848}" srcId="{E3E8083D-EF57-42A3-8A1C-1CD375B16775}" destId="{46CF6429-D16C-4EEA-ACE6-4C44EFE638F0}" srcOrd="1" destOrd="0" parTransId="{10E4F858-F7F7-4BF0-AF79-FB67FFBE76B4}" sibTransId="{0DDD6D2E-0E9C-4B86-A342-E7A0246F5B78}"/>
    <dgm:cxn modelId="{2F8A364D-F75E-4CDB-A171-C26EE7BA7F94}" type="presOf" srcId="{8095F3E0-2648-4D63-866D-49E24F0C0D27}" destId="{0C73A130-79AA-4137-A80A-F4FCD1D3D383}" srcOrd="0" destOrd="2" presId="urn:microsoft.com/office/officeart/2005/8/layout/process3"/>
    <dgm:cxn modelId="{DC3B9B6E-8BBB-4574-B8CF-AEDE2FEF789A}" type="presOf" srcId="{76463462-A9B5-468A-BF28-79777B138E95}" destId="{7809360B-DFF0-4923-B7DC-D6E94D44934B}" srcOrd="0" destOrd="0" presId="urn:microsoft.com/office/officeart/2005/8/layout/process3"/>
    <dgm:cxn modelId="{1C8F4D6F-4AA0-4A6A-8451-18B29667E9DB}" type="presOf" srcId="{CAF4E2F0-2135-41CF-97F8-C969A62BB4D0}" destId="{3B485644-BF89-40FA-AA60-860D581F259A}" srcOrd="0" destOrd="0" presId="urn:microsoft.com/office/officeart/2005/8/layout/process3"/>
    <dgm:cxn modelId="{AC9E0877-5A4E-42E2-AE15-ADAC1B192CA7}" srcId="{C714D9C1-2BCE-4820-A34A-9AA7F6444BC9}" destId="{561FA109-8D46-440E-BBEC-FA39D504EE66}" srcOrd="1" destOrd="0" parTransId="{9AC373C1-8900-443A-BC94-C12870EF1574}" sibTransId="{CF292F61-6A0B-483B-B10B-3A7539F063C9}"/>
    <dgm:cxn modelId="{90108459-FCD5-44D3-8FEA-900A403B791C}" type="presOf" srcId="{44A029D5-B1BE-4F7F-BE19-27A19D1F5218}" destId="{2809409C-5CAA-457D-AEB5-69D213CE645E}" srcOrd="0" destOrd="0" presId="urn:microsoft.com/office/officeart/2005/8/layout/process3"/>
    <dgm:cxn modelId="{2DA4A67A-DDEA-4A67-BADB-1F7956AF214F}" type="presOf" srcId="{1B719353-0C57-4FA2-AC30-6B975C342C12}" destId="{4B2563DB-9E79-4662-B828-EB3523E89A93}" srcOrd="1" destOrd="0" presId="urn:microsoft.com/office/officeart/2005/8/layout/process3"/>
    <dgm:cxn modelId="{516CA67B-65B6-454F-8D15-AD1990D8EC49}" type="presOf" srcId="{3345160C-A02E-46A0-AB29-3652805084CF}" destId="{8570F324-F26F-4D55-BC0B-7CE6C2FCC450}" srcOrd="0" destOrd="0" presId="urn:microsoft.com/office/officeart/2005/8/layout/process3"/>
    <dgm:cxn modelId="{AE5EBE7C-F363-4738-90BF-7F2429E60C2E}" srcId="{E3E8083D-EF57-42A3-8A1C-1CD375B16775}" destId="{44A029D5-B1BE-4F7F-BE19-27A19D1F5218}" srcOrd="4" destOrd="0" parTransId="{C744512D-DE97-4945-AEA1-27446AC59FF9}" sibTransId="{52FCE681-0F7B-4CB2-8A19-A2817EA0AFEE}"/>
    <dgm:cxn modelId="{4B5E6880-69D8-41E3-9B54-1E4AD12466F0}" type="presOf" srcId="{8D9BE183-4E46-4EDF-84D9-3E3D7ABD140D}" destId="{7809360B-DFF0-4923-B7DC-D6E94D44934B}" srcOrd="0" destOrd="6" presId="urn:microsoft.com/office/officeart/2005/8/layout/process3"/>
    <dgm:cxn modelId="{BCF19183-C7E6-4FBE-8094-9C60ECAD6842}" type="presOf" srcId="{C714D9C1-2BCE-4820-A34A-9AA7F6444BC9}" destId="{8F05230B-CC95-4579-AB68-B67DA3B694E0}" srcOrd="1" destOrd="0" presId="urn:microsoft.com/office/officeart/2005/8/layout/process3"/>
    <dgm:cxn modelId="{20E51D87-F859-4E09-8A6A-E87D3429121D}" srcId="{C714D9C1-2BCE-4820-A34A-9AA7F6444BC9}" destId="{914EA759-1BB1-4474-948D-F0E9F1E8FC5A}" srcOrd="0" destOrd="0" parTransId="{D98585C8-6175-4FB5-93AD-6EAD2CF5ED61}" sibTransId="{FF24800A-2EEC-43C2-8CAA-9DAF7CD5C34A}"/>
    <dgm:cxn modelId="{9B5CC588-56F5-4C13-870C-0C9C1B5864AD}" srcId="{E3E8083D-EF57-42A3-8A1C-1CD375B16775}" destId="{CAF4E2F0-2135-41CF-97F8-C969A62BB4D0}" srcOrd="2" destOrd="0" parTransId="{175E4EB5-9F43-4371-8B38-D54B04EE65A9}" sibTransId="{578903A0-9334-4D46-B639-0F0DD006FA75}"/>
    <dgm:cxn modelId="{8D77738A-DB6F-412E-88F7-E41804319DD7}" type="presOf" srcId="{914EA759-1BB1-4474-948D-F0E9F1E8FC5A}" destId="{02933854-E8E3-478E-92FD-296CF2654B3B}" srcOrd="0" destOrd="0" presId="urn:microsoft.com/office/officeart/2005/8/layout/process3"/>
    <dgm:cxn modelId="{7DACB48A-8894-46D0-BEEC-C41B339F78EB}" type="presOf" srcId="{4AE84296-FC66-46A3-9B4B-895E0E4B0B66}" destId="{8570F324-F26F-4D55-BC0B-7CE6C2FCC450}" srcOrd="0" destOrd="2" presId="urn:microsoft.com/office/officeart/2005/8/layout/process3"/>
    <dgm:cxn modelId="{E5194A8C-6C73-4D9C-B7D2-54C18CDD5D25}" srcId="{E3E8083D-EF57-42A3-8A1C-1CD375B16775}" destId="{731428F6-C6B3-4E96-ADFB-A98FC7379E25}" srcOrd="0" destOrd="0" parTransId="{7EBE804F-59F2-4BEA-8A12-8DA699D80A0E}" sibTransId="{8C86D4A4-7939-4A58-A53A-1F21763CB099}"/>
    <dgm:cxn modelId="{9B4BB68D-3807-4B96-B403-2D847F705CD1}" type="presOf" srcId="{6EC9A693-5744-4D73-BD40-737F763489CE}" destId="{0C73A130-79AA-4137-A80A-F4FCD1D3D383}" srcOrd="0" destOrd="0" presId="urn:microsoft.com/office/officeart/2005/8/layout/process3"/>
    <dgm:cxn modelId="{0B37E994-D8D8-432D-A335-3B930B5B692E}" srcId="{CAF4E2F0-2135-41CF-97F8-C969A62BB4D0}" destId="{59491A48-02CD-41EF-BDE2-8FE1856B5537}" srcOrd="3" destOrd="0" parTransId="{71961FA6-ADA7-41F9-B09A-ED6A73B0E94A}" sibTransId="{EF55626B-2BFB-4507-A020-B778BB7A9832}"/>
    <dgm:cxn modelId="{B65C4099-2BA5-4C3E-8AAB-60354757B12F}" srcId="{44A029D5-B1BE-4F7F-BE19-27A19D1F5218}" destId="{6EC9A693-5744-4D73-BD40-737F763489CE}" srcOrd="0" destOrd="0" parTransId="{C7F6686D-4649-442A-9F56-F90DFA5931AD}" sibTransId="{407529FD-2664-4488-ABD6-274417E06235}"/>
    <dgm:cxn modelId="{11471C9C-A225-4617-B869-3E0EFB867F09}" type="presOf" srcId="{561FA109-8D46-440E-BBEC-FA39D504EE66}" destId="{02933854-E8E3-478E-92FD-296CF2654B3B}" srcOrd="0" destOrd="1" presId="urn:microsoft.com/office/officeart/2005/8/layout/process3"/>
    <dgm:cxn modelId="{0ED8919E-60C5-4709-8FD4-3D92AFF9416C}" type="presOf" srcId="{795BF972-87B7-46E6-9D40-919BA8EF5753}" destId="{256EFD32-4AF5-4C8F-AD1D-CA7A341E4B69}" srcOrd="0" destOrd="0" presId="urn:microsoft.com/office/officeart/2005/8/layout/process3"/>
    <dgm:cxn modelId="{E90695A8-3BD7-4207-A34A-8FF37F2D3CF9}" type="presOf" srcId="{1B719353-0C57-4FA2-AC30-6B975C342C12}" destId="{7DA23141-A52F-44B3-8226-80F843B8B067}" srcOrd="0" destOrd="0" presId="urn:microsoft.com/office/officeart/2005/8/layout/process3"/>
    <dgm:cxn modelId="{C9D187B1-1394-4A3B-8330-FB9D466BA19A}" type="presOf" srcId="{0DDD6D2E-0E9C-4B86-A342-E7A0246F5B78}" destId="{C0740728-5956-44E5-8686-C5BCCC47BE1E}" srcOrd="0" destOrd="0" presId="urn:microsoft.com/office/officeart/2005/8/layout/process3"/>
    <dgm:cxn modelId="{6570DCB6-6B3B-4F5E-BBDC-AC84678E280C}" type="presOf" srcId="{8C86D4A4-7939-4A58-A53A-1F21763CB099}" destId="{DA58FCF2-70F1-41E5-A6AA-D9A79C3CEC12}" srcOrd="0" destOrd="0" presId="urn:microsoft.com/office/officeart/2005/8/layout/process3"/>
    <dgm:cxn modelId="{3C9F4DB7-9EBB-4CBC-909C-2F5D86F8643E}" type="presOf" srcId="{5C3431E1-A355-4F75-A961-41EA4C770183}" destId="{02933854-E8E3-478E-92FD-296CF2654B3B}" srcOrd="0" destOrd="3" presId="urn:microsoft.com/office/officeart/2005/8/layout/process3"/>
    <dgm:cxn modelId="{0B9B6FB9-F9EF-4EBA-BBAD-EFA25F97E4C5}" srcId="{44A029D5-B1BE-4F7F-BE19-27A19D1F5218}" destId="{9B12ABD0-F1F7-4B0A-A940-519EB0A62AD4}" srcOrd="3" destOrd="0" parTransId="{90C22A1C-A7E4-4CE6-A3B7-9A231EAA4865}" sibTransId="{3C53386A-F797-4B8D-BF5F-CCB5D5579CA1}"/>
    <dgm:cxn modelId="{77EDE0BA-9F3A-4718-A324-FE8B381AA186}" type="presOf" srcId="{12C8C8F4-BEB3-483F-B765-28997599E8A8}" destId="{256EFD32-4AF5-4C8F-AD1D-CA7A341E4B69}" srcOrd="0" destOrd="1" presId="urn:microsoft.com/office/officeart/2005/8/layout/process3"/>
    <dgm:cxn modelId="{12033BBE-6083-45D0-A090-B3DFE12AA4C3}" srcId="{CAF4E2F0-2135-41CF-97F8-C969A62BB4D0}" destId="{E87E6BC9-2FAA-455B-AB47-ABBD2283BBEA}" srcOrd="1" destOrd="0" parTransId="{B150127D-2CA2-431D-83EC-2D42542CE80A}" sibTransId="{96A153D9-64A9-4C07-9FFD-518E64E88E4C}"/>
    <dgm:cxn modelId="{B451ECBF-A1CE-4B81-B0B7-A142EEC1DAB4}" type="presOf" srcId="{731428F6-C6B3-4E96-ADFB-A98FC7379E25}" destId="{19D830BA-29B1-43DB-AC2B-1992B5AFE7BD}" srcOrd="1" destOrd="0" presId="urn:microsoft.com/office/officeart/2005/8/layout/process3"/>
    <dgm:cxn modelId="{ED6BE5C1-832D-4938-B560-5DCB088CCA40}" type="presOf" srcId="{8C86D4A4-7939-4A58-A53A-1F21763CB099}" destId="{6C96C218-3203-4702-A294-BD0D501C7056}" srcOrd="1" destOrd="0" presId="urn:microsoft.com/office/officeart/2005/8/layout/process3"/>
    <dgm:cxn modelId="{A9460BC8-C2A8-4729-B999-701F7C8F8A80}" srcId="{44A029D5-B1BE-4F7F-BE19-27A19D1F5218}" destId="{BA401D4C-10E2-402E-B93A-5429558F2780}" srcOrd="1" destOrd="0" parTransId="{EACEB5B7-95F0-4F89-B6C4-236DDD83A153}" sibTransId="{D915D67B-8284-4E72-89A6-84A88D4BC6F9}"/>
    <dgm:cxn modelId="{634591C8-6EA7-4E6C-A81C-9440E638BE47}" srcId="{731428F6-C6B3-4E96-ADFB-A98FC7379E25}" destId="{D87F567F-B110-46E5-8B27-CE87B4493188}" srcOrd="1" destOrd="0" parTransId="{00DBDBC0-822E-4DBD-AEA1-FED2953AD951}" sibTransId="{1A9EC99B-EBC8-4FC9-9A5D-B27D65509748}"/>
    <dgm:cxn modelId="{A98E8ACC-5FDA-484F-B150-0A08E27C00CF}" srcId="{CAF4E2F0-2135-41CF-97F8-C969A62BB4D0}" destId="{A0CE720A-F413-4DC8-A46B-B561DA4B8672}" srcOrd="2" destOrd="0" parTransId="{94D4F563-3569-4249-AEA4-4DCF6AB04876}" sibTransId="{5F210E71-3DED-494F-9773-ECDEADFCC859}"/>
    <dgm:cxn modelId="{6C891DCD-0297-4600-8E91-CE516D9F5FCF}" type="presOf" srcId="{44984564-35F2-44AC-A902-EA996CFC490F}" destId="{7809360B-DFF0-4923-B7DC-D6E94D44934B}" srcOrd="0" destOrd="4" presId="urn:microsoft.com/office/officeart/2005/8/layout/process3"/>
    <dgm:cxn modelId="{70E91ECF-0CC9-4AF4-93D0-290E3EF71733}" type="presOf" srcId="{E87E6BC9-2FAA-455B-AB47-ABBD2283BBEA}" destId="{7809360B-DFF0-4923-B7DC-D6E94D44934B}" srcOrd="0" destOrd="1" presId="urn:microsoft.com/office/officeart/2005/8/layout/process3"/>
    <dgm:cxn modelId="{EC2BD6CF-E680-47B6-914C-4220066CC0ED}" type="presOf" srcId="{0DDD6D2E-0E9C-4B86-A342-E7A0246F5B78}" destId="{302177D1-ED6D-429D-B91F-E567763929DC}" srcOrd="1" destOrd="0" presId="urn:microsoft.com/office/officeart/2005/8/layout/process3"/>
    <dgm:cxn modelId="{774023D1-566B-4CC9-8C43-6EFA1AA2E208}" srcId="{CAF4E2F0-2135-41CF-97F8-C969A62BB4D0}" destId="{44984564-35F2-44AC-A902-EA996CFC490F}" srcOrd="4" destOrd="0" parTransId="{FF356722-1BCA-4207-AFD6-6B6B5D4DBB9F}" sibTransId="{1D2CD8EA-09C7-48A6-8648-08D1B94869F1}"/>
    <dgm:cxn modelId="{9E7474E3-82F8-43FE-B027-81AC6E7AF09E}" type="presOf" srcId="{C714D9C1-2BCE-4820-A34A-9AA7F6444BC9}" destId="{C8C71C05-9FF9-4800-966E-CAE85AC7CAA7}" srcOrd="0" destOrd="0" presId="urn:microsoft.com/office/officeart/2005/8/layout/process3"/>
    <dgm:cxn modelId="{23F683E3-5163-49F8-9473-A4A06681A8CC}" type="presOf" srcId="{731428F6-C6B3-4E96-ADFB-A98FC7379E25}" destId="{4853F4C4-D61C-4438-8DFF-F145C1741B32}" srcOrd="0" destOrd="0" presId="urn:microsoft.com/office/officeart/2005/8/layout/process3"/>
    <dgm:cxn modelId="{4C2522EC-156D-4CF8-BF8F-55C4511BCD45}" srcId="{CAF4E2F0-2135-41CF-97F8-C969A62BB4D0}" destId="{8D9BE183-4E46-4EDF-84D9-3E3D7ABD140D}" srcOrd="6" destOrd="0" parTransId="{5F2DA62C-8D82-4A7A-B2B2-29498DB80CC1}" sibTransId="{0DBE8EC2-3653-4966-9A67-21F6F1221817}"/>
    <dgm:cxn modelId="{23060CED-2C8C-4C38-BA25-5E8EAC9F7005}" type="presOf" srcId="{CAF4E2F0-2135-41CF-97F8-C969A62BB4D0}" destId="{AEF855CD-B701-45B9-B19E-A017E51EDB05}" srcOrd="1" destOrd="0" presId="urn:microsoft.com/office/officeart/2005/8/layout/process3"/>
    <dgm:cxn modelId="{CE02F8F5-D5E8-4E9A-878F-A397D8480713}" srcId="{44A029D5-B1BE-4F7F-BE19-27A19D1F5218}" destId="{8095F3E0-2648-4D63-866D-49E24F0C0D27}" srcOrd="2" destOrd="0" parTransId="{FC85AD20-E196-44DC-B000-5F6DCCE8C697}" sibTransId="{C58B98DC-0362-41B7-8123-6645AF5C45FD}"/>
    <dgm:cxn modelId="{9E00E3F8-5B04-4F97-BF64-EEAE4786140F}" type="presOf" srcId="{31A536FD-8D3B-4699-9A72-10CAE9946CCD}" destId="{02933854-E8E3-478E-92FD-296CF2654B3B}" srcOrd="0" destOrd="2" presId="urn:microsoft.com/office/officeart/2005/8/layout/process3"/>
    <dgm:cxn modelId="{8C9D75FB-6257-430E-A909-CF1EE2A2A3AE}" type="presOf" srcId="{BA401D4C-10E2-402E-B93A-5429558F2780}" destId="{0C73A130-79AA-4137-A80A-F4FCD1D3D383}" srcOrd="0" destOrd="1" presId="urn:microsoft.com/office/officeart/2005/8/layout/process3"/>
    <dgm:cxn modelId="{C160E5FE-B1D0-4ACB-89B5-CF111619D32F}" type="presParOf" srcId="{B337FA0D-C413-4BE4-9ED1-241665A53CA2}" destId="{E01D0C2A-9EF2-4EC3-97C8-FBF0EF51D440}" srcOrd="0" destOrd="0" presId="urn:microsoft.com/office/officeart/2005/8/layout/process3"/>
    <dgm:cxn modelId="{8736E16E-297D-48E5-9E77-7D5A88225197}" type="presParOf" srcId="{E01D0C2A-9EF2-4EC3-97C8-FBF0EF51D440}" destId="{4853F4C4-D61C-4438-8DFF-F145C1741B32}" srcOrd="0" destOrd="0" presId="urn:microsoft.com/office/officeart/2005/8/layout/process3"/>
    <dgm:cxn modelId="{AE1B841E-BEF6-4B4E-8BAF-EB5C158D0584}" type="presParOf" srcId="{E01D0C2A-9EF2-4EC3-97C8-FBF0EF51D440}" destId="{19D830BA-29B1-43DB-AC2B-1992B5AFE7BD}" srcOrd="1" destOrd="0" presId="urn:microsoft.com/office/officeart/2005/8/layout/process3"/>
    <dgm:cxn modelId="{4F841EF0-3C88-4E46-A622-9533874F2AC9}" type="presParOf" srcId="{E01D0C2A-9EF2-4EC3-97C8-FBF0EF51D440}" destId="{8570F324-F26F-4D55-BC0B-7CE6C2FCC450}" srcOrd="2" destOrd="0" presId="urn:microsoft.com/office/officeart/2005/8/layout/process3"/>
    <dgm:cxn modelId="{8AF57830-27F7-4C94-90BA-09A3391C64AF}" type="presParOf" srcId="{B337FA0D-C413-4BE4-9ED1-241665A53CA2}" destId="{DA58FCF2-70F1-41E5-A6AA-D9A79C3CEC12}" srcOrd="1" destOrd="0" presId="urn:microsoft.com/office/officeart/2005/8/layout/process3"/>
    <dgm:cxn modelId="{B2351496-4A0C-4E27-9C58-1E1D6171398E}" type="presParOf" srcId="{DA58FCF2-70F1-41E5-A6AA-D9A79C3CEC12}" destId="{6C96C218-3203-4702-A294-BD0D501C7056}" srcOrd="0" destOrd="0" presId="urn:microsoft.com/office/officeart/2005/8/layout/process3"/>
    <dgm:cxn modelId="{A50F98E9-01C4-4202-A5EA-CA0DDC1A9E97}" type="presParOf" srcId="{B337FA0D-C413-4BE4-9ED1-241665A53CA2}" destId="{0F0249F9-B288-47BF-8DC9-46A0B71070B1}" srcOrd="2" destOrd="0" presId="urn:microsoft.com/office/officeart/2005/8/layout/process3"/>
    <dgm:cxn modelId="{B31C94F0-EE5A-4D9D-B5FB-756763DC9985}" type="presParOf" srcId="{0F0249F9-B288-47BF-8DC9-46A0B71070B1}" destId="{120CB714-DD63-4C56-8E6A-C6DF027FBDF8}" srcOrd="0" destOrd="0" presId="urn:microsoft.com/office/officeart/2005/8/layout/process3"/>
    <dgm:cxn modelId="{B9E2D6C7-95D8-465D-8187-431D00E5B208}" type="presParOf" srcId="{0F0249F9-B288-47BF-8DC9-46A0B71070B1}" destId="{38C1944D-642C-418F-8092-0DEB8F3AC4FC}" srcOrd="1" destOrd="0" presId="urn:microsoft.com/office/officeart/2005/8/layout/process3"/>
    <dgm:cxn modelId="{D63906A3-49BA-48E7-9AE3-0B5CBD67A9B8}" type="presParOf" srcId="{0F0249F9-B288-47BF-8DC9-46A0B71070B1}" destId="{256EFD32-4AF5-4C8F-AD1D-CA7A341E4B69}" srcOrd="2" destOrd="0" presId="urn:microsoft.com/office/officeart/2005/8/layout/process3"/>
    <dgm:cxn modelId="{5DBE106F-02E6-445C-940F-5249D9838B64}" type="presParOf" srcId="{B337FA0D-C413-4BE4-9ED1-241665A53CA2}" destId="{C0740728-5956-44E5-8686-C5BCCC47BE1E}" srcOrd="3" destOrd="0" presId="urn:microsoft.com/office/officeart/2005/8/layout/process3"/>
    <dgm:cxn modelId="{EA3B0826-F329-4A45-814D-2858E6C84193}" type="presParOf" srcId="{C0740728-5956-44E5-8686-C5BCCC47BE1E}" destId="{302177D1-ED6D-429D-B91F-E567763929DC}" srcOrd="0" destOrd="0" presId="urn:microsoft.com/office/officeart/2005/8/layout/process3"/>
    <dgm:cxn modelId="{3CFCCC89-508C-4391-AD88-2D69EEA418DD}" type="presParOf" srcId="{B337FA0D-C413-4BE4-9ED1-241665A53CA2}" destId="{FD701F7F-B5DA-421A-83EC-152EA8A6CA02}" srcOrd="4" destOrd="0" presId="urn:microsoft.com/office/officeart/2005/8/layout/process3"/>
    <dgm:cxn modelId="{62AF8113-DF08-43CA-A01B-7F5FAEF43605}" type="presParOf" srcId="{FD701F7F-B5DA-421A-83EC-152EA8A6CA02}" destId="{3B485644-BF89-40FA-AA60-860D581F259A}" srcOrd="0" destOrd="0" presId="urn:microsoft.com/office/officeart/2005/8/layout/process3"/>
    <dgm:cxn modelId="{A2840452-872D-4CED-9941-78568452F07D}" type="presParOf" srcId="{FD701F7F-B5DA-421A-83EC-152EA8A6CA02}" destId="{AEF855CD-B701-45B9-B19E-A017E51EDB05}" srcOrd="1" destOrd="0" presId="urn:microsoft.com/office/officeart/2005/8/layout/process3"/>
    <dgm:cxn modelId="{004C3F10-D93B-4F33-9FC7-E60F47E26DFE}" type="presParOf" srcId="{FD701F7F-B5DA-421A-83EC-152EA8A6CA02}" destId="{7809360B-DFF0-4923-B7DC-D6E94D44934B}" srcOrd="2" destOrd="0" presId="urn:microsoft.com/office/officeart/2005/8/layout/process3"/>
    <dgm:cxn modelId="{D5127FCA-A594-458E-A736-9FA6D34C0FDC}" type="presParOf" srcId="{B337FA0D-C413-4BE4-9ED1-241665A53CA2}" destId="{16E1A6C6-A4EA-4AAE-8DCB-823AEF621F56}" srcOrd="5" destOrd="0" presId="urn:microsoft.com/office/officeart/2005/8/layout/process3"/>
    <dgm:cxn modelId="{56149485-A24F-4779-A400-02A746937E07}" type="presParOf" srcId="{16E1A6C6-A4EA-4AAE-8DCB-823AEF621F56}" destId="{9FEF2946-7D04-4DAE-91A0-D123AD1D2E2C}" srcOrd="0" destOrd="0" presId="urn:microsoft.com/office/officeart/2005/8/layout/process3"/>
    <dgm:cxn modelId="{7B8074C8-8FC3-49EE-8559-938FC29CF38F}" type="presParOf" srcId="{B337FA0D-C413-4BE4-9ED1-241665A53CA2}" destId="{E01DD1EE-1B0C-4F8A-8D6F-2463D35D4552}" srcOrd="6" destOrd="0" presId="urn:microsoft.com/office/officeart/2005/8/layout/process3"/>
    <dgm:cxn modelId="{343B767E-8C5C-4047-82A5-0092C7F049DC}" type="presParOf" srcId="{E01DD1EE-1B0C-4F8A-8D6F-2463D35D4552}" destId="{C8C71C05-9FF9-4800-966E-CAE85AC7CAA7}" srcOrd="0" destOrd="0" presId="urn:microsoft.com/office/officeart/2005/8/layout/process3"/>
    <dgm:cxn modelId="{49B09570-6508-480D-B785-E5902B56D22E}" type="presParOf" srcId="{E01DD1EE-1B0C-4F8A-8D6F-2463D35D4552}" destId="{8F05230B-CC95-4579-AB68-B67DA3B694E0}" srcOrd="1" destOrd="0" presId="urn:microsoft.com/office/officeart/2005/8/layout/process3"/>
    <dgm:cxn modelId="{AE91A107-2EF3-4E0E-B511-7BB57C07AB2E}" type="presParOf" srcId="{E01DD1EE-1B0C-4F8A-8D6F-2463D35D4552}" destId="{02933854-E8E3-478E-92FD-296CF2654B3B}" srcOrd="2" destOrd="0" presId="urn:microsoft.com/office/officeart/2005/8/layout/process3"/>
    <dgm:cxn modelId="{BC6FD148-6A60-41E4-9F6C-3F034F961529}" type="presParOf" srcId="{B337FA0D-C413-4BE4-9ED1-241665A53CA2}" destId="{7DA23141-A52F-44B3-8226-80F843B8B067}" srcOrd="7" destOrd="0" presId="urn:microsoft.com/office/officeart/2005/8/layout/process3"/>
    <dgm:cxn modelId="{C04ED519-D650-467A-81F0-221903C6581D}" type="presParOf" srcId="{7DA23141-A52F-44B3-8226-80F843B8B067}" destId="{4B2563DB-9E79-4662-B828-EB3523E89A93}" srcOrd="0" destOrd="0" presId="urn:microsoft.com/office/officeart/2005/8/layout/process3"/>
    <dgm:cxn modelId="{A7F3FA4C-FF12-4426-A52B-EE00B7A368A8}" type="presParOf" srcId="{B337FA0D-C413-4BE4-9ED1-241665A53CA2}" destId="{9C269783-2588-4811-9AFB-CA6087ED761D}" srcOrd="8" destOrd="0" presId="urn:microsoft.com/office/officeart/2005/8/layout/process3"/>
    <dgm:cxn modelId="{FE21C7EA-C1B4-40A0-A98A-E82C6C8444E4}" type="presParOf" srcId="{9C269783-2588-4811-9AFB-CA6087ED761D}" destId="{2809409C-5CAA-457D-AEB5-69D213CE645E}" srcOrd="0" destOrd="0" presId="urn:microsoft.com/office/officeart/2005/8/layout/process3"/>
    <dgm:cxn modelId="{4A6D060C-01B5-4747-8C41-6C122A6AD0B9}" type="presParOf" srcId="{9C269783-2588-4811-9AFB-CA6087ED761D}" destId="{557532F4-973E-4955-A4BE-DEED47C7565B}" srcOrd="1" destOrd="0" presId="urn:microsoft.com/office/officeart/2005/8/layout/process3"/>
    <dgm:cxn modelId="{5F4ABA0B-3BDA-4560-AF22-218ECF9971F1}" type="presParOf" srcId="{9C269783-2588-4811-9AFB-CA6087ED761D}" destId="{0C73A130-79AA-4137-A80A-F4FCD1D3D383}"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E7023-4DF0-4358-B9F3-30E3F3C69699}">
      <dsp:nvSpPr>
        <dsp:cNvPr id="0" name=""/>
        <dsp:cNvSpPr/>
      </dsp:nvSpPr>
      <dsp:spPr>
        <a:xfrm>
          <a:off x="4715181" y="763487"/>
          <a:ext cx="1995410" cy="283089"/>
        </a:xfrm>
        <a:custGeom>
          <a:avLst/>
          <a:gdLst/>
          <a:ahLst/>
          <a:cxnLst/>
          <a:rect l="0" t="0" r="0" b="0"/>
          <a:pathLst>
            <a:path>
              <a:moveTo>
                <a:pt x="0" y="0"/>
              </a:moveTo>
              <a:lnTo>
                <a:pt x="0" y="127280"/>
              </a:lnTo>
              <a:lnTo>
                <a:pt x="1995410" y="127280"/>
              </a:lnTo>
              <a:lnTo>
                <a:pt x="1995410" y="28308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8E80F0-BE9F-439A-87B3-8DBBA2EEB8C5}">
      <dsp:nvSpPr>
        <dsp:cNvPr id="0" name=""/>
        <dsp:cNvSpPr/>
      </dsp:nvSpPr>
      <dsp:spPr>
        <a:xfrm>
          <a:off x="2510475" y="763487"/>
          <a:ext cx="2204705" cy="283089"/>
        </a:xfrm>
        <a:custGeom>
          <a:avLst/>
          <a:gdLst/>
          <a:ahLst/>
          <a:cxnLst/>
          <a:rect l="0" t="0" r="0" b="0"/>
          <a:pathLst>
            <a:path>
              <a:moveTo>
                <a:pt x="2204705" y="0"/>
              </a:moveTo>
              <a:lnTo>
                <a:pt x="2204705" y="127280"/>
              </a:lnTo>
              <a:lnTo>
                <a:pt x="0" y="127280"/>
              </a:lnTo>
              <a:lnTo>
                <a:pt x="0" y="28308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0BA2FD-FBF7-4BBF-8A74-2FDF5E03EAF6}">
      <dsp:nvSpPr>
        <dsp:cNvPr id="0" name=""/>
        <dsp:cNvSpPr/>
      </dsp:nvSpPr>
      <dsp:spPr>
        <a:xfrm>
          <a:off x="3973235" y="21542"/>
          <a:ext cx="1483891" cy="7419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b="1" kern="1200" dirty="0"/>
            <a:t>VFM</a:t>
          </a:r>
          <a:endParaRPr lang="es-UY" sz="2400" b="1" kern="1200" dirty="0"/>
        </a:p>
      </dsp:txBody>
      <dsp:txXfrm>
        <a:off x="3973235" y="21542"/>
        <a:ext cx="1483891" cy="741945"/>
      </dsp:txXfrm>
    </dsp:sp>
    <dsp:sp modelId="{12429C14-7268-4C59-969D-FB2B2396F6C4}">
      <dsp:nvSpPr>
        <dsp:cNvPr id="0" name=""/>
        <dsp:cNvSpPr/>
      </dsp:nvSpPr>
      <dsp:spPr>
        <a:xfrm>
          <a:off x="1768745" y="1046577"/>
          <a:ext cx="1483460" cy="7419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Mecanisticos (Correlaciones)</a:t>
          </a:r>
          <a:endParaRPr lang="es-UY" sz="1600" kern="1200" dirty="0"/>
        </a:p>
      </dsp:txBody>
      <dsp:txXfrm>
        <a:off x="1768745" y="1046577"/>
        <a:ext cx="1483460" cy="741945"/>
      </dsp:txXfrm>
    </dsp:sp>
    <dsp:sp modelId="{A392C165-3C8C-41E2-B01C-C7109AB9115F}">
      <dsp:nvSpPr>
        <dsp:cNvPr id="0" name=""/>
        <dsp:cNvSpPr/>
      </dsp:nvSpPr>
      <dsp:spPr>
        <a:xfrm>
          <a:off x="5968646" y="1046577"/>
          <a:ext cx="1483891" cy="7419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Estadísticos (datos)</a:t>
          </a:r>
          <a:endParaRPr lang="es-UY" sz="1600" kern="1200" dirty="0"/>
        </a:p>
      </dsp:txBody>
      <dsp:txXfrm>
        <a:off x="5968646" y="1046577"/>
        <a:ext cx="1483891" cy="741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855CD-B701-45B9-B19E-A017E51EDB05}">
      <dsp:nvSpPr>
        <dsp:cNvPr id="0" name=""/>
        <dsp:cNvSpPr/>
      </dsp:nvSpPr>
      <dsp:spPr>
        <a:xfrm>
          <a:off x="64393" y="151053"/>
          <a:ext cx="1228373" cy="6470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s-ES" sz="1100" kern="1200" dirty="0"/>
            <a:t>Modelos termodinámicos</a:t>
          </a:r>
        </a:p>
      </dsp:txBody>
      <dsp:txXfrm>
        <a:off x="64393" y="151053"/>
        <a:ext cx="1228373" cy="431348"/>
      </dsp:txXfrm>
    </dsp:sp>
    <dsp:sp modelId="{7809360B-DFF0-4923-B7DC-D6E94D44934B}">
      <dsp:nvSpPr>
        <dsp:cNvPr id="0" name=""/>
        <dsp:cNvSpPr/>
      </dsp:nvSpPr>
      <dsp:spPr>
        <a:xfrm>
          <a:off x="239957" y="582401"/>
          <a:ext cx="1485948" cy="10494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ES" sz="1100" kern="1200" dirty="0"/>
            <a:t>Ajuste y calibración de modelos</a:t>
          </a:r>
        </a:p>
        <a:p>
          <a:pPr marL="57150" lvl="1" indent="-57150" algn="l" defTabSz="488950">
            <a:lnSpc>
              <a:spcPct val="90000"/>
            </a:lnSpc>
            <a:spcBef>
              <a:spcPct val="0"/>
            </a:spcBef>
            <a:spcAft>
              <a:spcPct val="15000"/>
            </a:spcAft>
            <a:buChar char="•"/>
          </a:pPr>
          <a:r>
            <a:rPr lang="es-ES" sz="1100" kern="1200" dirty="0"/>
            <a:t>Correlaciones PVT</a:t>
          </a:r>
        </a:p>
        <a:p>
          <a:pPr marL="57150" lvl="1" indent="-57150" algn="l" defTabSz="488950">
            <a:lnSpc>
              <a:spcPct val="90000"/>
            </a:lnSpc>
            <a:spcBef>
              <a:spcPct val="0"/>
            </a:spcBef>
            <a:spcAft>
              <a:spcPct val="15000"/>
            </a:spcAft>
            <a:buChar char="•"/>
          </a:pPr>
          <a:r>
            <a:rPr lang="es-ES" sz="1100" kern="1200" dirty="0"/>
            <a:t>Alto costo computacional</a:t>
          </a:r>
        </a:p>
      </dsp:txBody>
      <dsp:txXfrm>
        <a:off x="270693" y="613137"/>
        <a:ext cx="1424476" cy="987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855CD-B701-45B9-B19E-A017E51EDB05}">
      <dsp:nvSpPr>
        <dsp:cNvPr id="0" name=""/>
        <dsp:cNvSpPr/>
      </dsp:nvSpPr>
      <dsp:spPr>
        <a:xfrm>
          <a:off x="2946" y="86548"/>
          <a:ext cx="1339719" cy="5830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s-ES" sz="1000" kern="1200" dirty="0"/>
            <a:t>Recolección de datos y preprocesado</a:t>
          </a:r>
        </a:p>
      </dsp:txBody>
      <dsp:txXfrm>
        <a:off x="2946" y="86548"/>
        <a:ext cx="1339719" cy="388704"/>
      </dsp:txXfrm>
    </dsp:sp>
    <dsp:sp modelId="{7809360B-DFF0-4923-B7DC-D6E94D44934B}">
      <dsp:nvSpPr>
        <dsp:cNvPr id="0" name=""/>
        <dsp:cNvSpPr/>
      </dsp:nvSpPr>
      <dsp:spPr>
        <a:xfrm>
          <a:off x="277346" y="475252"/>
          <a:ext cx="1339719" cy="1512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ES" sz="1000" kern="1200" dirty="0"/>
            <a:t>Validación de datos</a:t>
          </a:r>
        </a:p>
        <a:p>
          <a:pPr marL="57150" lvl="1" indent="-57150" algn="l" defTabSz="444500">
            <a:lnSpc>
              <a:spcPct val="90000"/>
            </a:lnSpc>
            <a:spcBef>
              <a:spcPct val="0"/>
            </a:spcBef>
            <a:spcAft>
              <a:spcPct val="15000"/>
            </a:spcAft>
            <a:buChar char="•"/>
          </a:pPr>
          <a:r>
            <a:rPr lang="es-ES" sz="1000" kern="1200" dirty="0"/>
            <a:t>distribuciones</a:t>
          </a:r>
        </a:p>
        <a:p>
          <a:pPr marL="57150" lvl="1" indent="-57150" algn="l" defTabSz="444500">
            <a:lnSpc>
              <a:spcPct val="90000"/>
            </a:lnSpc>
            <a:spcBef>
              <a:spcPct val="0"/>
            </a:spcBef>
            <a:spcAft>
              <a:spcPct val="15000"/>
            </a:spcAft>
            <a:buChar char="•"/>
          </a:pPr>
          <a:r>
            <a:rPr lang="es-ES" sz="1000" kern="1200" dirty="0"/>
            <a:t> limpieza de datos</a:t>
          </a:r>
        </a:p>
        <a:p>
          <a:pPr marL="57150" lvl="1" indent="-57150" algn="l" defTabSz="444500">
            <a:lnSpc>
              <a:spcPct val="90000"/>
            </a:lnSpc>
            <a:spcBef>
              <a:spcPct val="0"/>
            </a:spcBef>
            <a:spcAft>
              <a:spcPct val="15000"/>
            </a:spcAft>
            <a:buChar char="•"/>
          </a:pPr>
          <a:r>
            <a:rPr lang="es-ES" sz="1000" kern="1200" dirty="0"/>
            <a:t>Tratamiento de datos faltantes</a:t>
          </a:r>
        </a:p>
        <a:p>
          <a:pPr marL="57150" lvl="1" indent="-57150" algn="l" defTabSz="444500">
            <a:lnSpc>
              <a:spcPct val="90000"/>
            </a:lnSpc>
            <a:spcBef>
              <a:spcPct val="0"/>
            </a:spcBef>
            <a:spcAft>
              <a:spcPct val="15000"/>
            </a:spcAft>
            <a:buChar char="•"/>
          </a:pPr>
          <a:r>
            <a:rPr lang="es-ES" sz="1000" kern="1200" dirty="0"/>
            <a:t>Normalizado</a:t>
          </a:r>
        </a:p>
        <a:p>
          <a:pPr marL="57150" lvl="1" indent="-57150" algn="l" defTabSz="444500">
            <a:lnSpc>
              <a:spcPct val="90000"/>
            </a:lnSpc>
            <a:spcBef>
              <a:spcPct val="0"/>
            </a:spcBef>
            <a:spcAft>
              <a:spcPct val="15000"/>
            </a:spcAft>
            <a:buChar char="•"/>
          </a:pPr>
          <a:r>
            <a:rPr lang="es-ES" sz="1000" kern="1200" dirty="0"/>
            <a:t>Train data</a:t>
          </a:r>
        </a:p>
        <a:p>
          <a:pPr marL="57150" lvl="1" indent="-57150" algn="l" defTabSz="444500">
            <a:lnSpc>
              <a:spcPct val="90000"/>
            </a:lnSpc>
            <a:spcBef>
              <a:spcPct val="0"/>
            </a:spcBef>
            <a:spcAft>
              <a:spcPct val="15000"/>
            </a:spcAft>
            <a:buChar char="•"/>
          </a:pPr>
          <a:r>
            <a:rPr lang="es-ES" sz="1000" kern="1200" dirty="0"/>
            <a:t>Test data</a:t>
          </a:r>
        </a:p>
      </dsp:txBody>
      <dsp:txXfrm>
        <a:off x="316585" y="514491"/>
        <a:ext cx="1261241" cy="1433522"/>
      </dsp:txXfrm>
    </dsp:sp>
    <dsp:sp modelId="{16E1A6C6-A4EA-4AAE-8DCB-823AEF621F56}">
      <dsp:nvSpPr>
        <dsp:cNvPr id="0" name=""/>
        <dsp:cNvSpPr/>
      </dsp:nvSpPr>
      <dsp:spPr>
        <a:xfrm>
          <a:off x="1545762" y="114124"/>
          <a:ext cx="430564" cy="3335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355600">
            <a:lnSpc>
              <a:spcPct val="90000"/>
            </a:lnSpc>
            <a:spcBef>
              <a:spcPct val="0"/>
            </a:spcBef>
            <a:spcAft>
              <a:spcPct val="35000"/>
            </a:spcAft>
            <a:buNone/>
          </a:pPr>
          <a:endParaRPr lang="es-ES" sz="800" kern="1200"/>
        </a:p>
      </dsp:txBody>
      <dsp:txXfrm>
        <a:off x="1545762" y="180834"/>
        <a:ext cx="330499" cy="200131"/>
      </dsp:txXfrm>
    </dsp:sp>
    <dsp:sp modelId="{8F05230B-CC95-4579-AB68-B67DA3B694E0}">
      <dsp:nvSpPr>
        <dsp:cNvPr id="0" name=""/>
        <dsp:cNvSpPr/>
      </dsp:nvSpPr>
      <dsp:spPr>
        <a:xfrm>
          <a:off x="2155051" y="86548"/>
          <a:ext cx="1339719" cy="583056"/>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s-ES" sz="1000" kern="1200" dirty="0"/>
            <a:t>Desarrollo del modelo</a:t>
          </a:r>
        </a:p>
      </dsp:txBody>
      <dsp:txXfrm>
        <a:off x="2155051" y="86548"/>
        <a:ext cx="1339719" cy="388704"/>
      </dsp:txXfrm>
    </dsp:sp>
    <dsp:sp modelId="{02933854-E8E3-478E-92FD-296CF2654B3B}">
      <dsp:nvSpPr>
        <dsp:cNvPr id="0" name=""/>
        <dsp:cNvSpPr/>
      </dsp:nvSpPr>
      <dsp:spPr>
        <a:xfrm>
          <a:off x="2429452" y="475252"/>
          <a:ext cx="1339719" cy="1512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ES" sz="1000" kern="1200" dirty="0"/>
            <a:t>Desarrollo de Algoritmos</a:t>
          </a:r>
        </a:p>
        <a:p>
          <a:pPr marL="57150" lvl="1" indent="-57150" algn="l" defTabSz="444500">
            <a:lnSpc>
              <a:spcPct val="90000"/>
            </a:lnSpc>
            <a:spcBef>
              <a:spcPct val="0"/>
            </a:spcBef>
            <a:spcAft>
              <a:spcPct val="15000"/>
            </a:spcAft>
            <a:buChar char="•"/>
          </a:pPr>
          <a:r>
            <a:rPr lang="es-ES" sz="1000" kern="1200" dirty="0"/>
            <a:t>Ajuste de Hiperparametros</a:t>
          </a:r>
        </a:p>
        <a:p>
          <a:pPr marL="57150" lvl="1" indent="-57150" algn="l" defTabSz="444500">
            <a:lnSpc>
              <a:spcPct val="90000"/>
            </a:lnSpc>
            <a:spcBef>
              <a:spcPct val="0"/>
            </a:spcBef>
            <a:spcAft>
              <a:spcPct val="15000"/>
            </a:spcAft>
            <a:buChar char="•"/>
          </a:pPr>
          <a:r>
            <a:rPr lang="es-ES" sz="1000" kern="1200" dirty="0"/>
            <a:t>Entrenamiento de Modelos</a:t>
          </a:r>
        </a:p>
        <a:p>
          <a:pPr marL="57150" lvl="1" indent="-57150" algn="l" defTabSz="444500">
            <a:lnSpc>
              <a:spcPct val="90000"/>
            </a:lnSpc>
            <a:spcBef>
              <a:spcPct val="0"/>
            </a:spcBef>
            <a:spcAft>
              <a:spcPct val="15000"/>
            </a:spcAft>
            <a:buChar char="•"/>
          </a:pPr>
          <a:r>
            <a:rPr lang="es-ES" sz="1000" kern="1200" dirty="0"/>
            <a:t>Validación de Modelos</a:t>
          </a:r>
        </a:p>
      </dsp:txBody>
      <dsp:txXfrm>
        <a:off x="2468691" y="514491"/>
        <a:ext cx="1261241" cy="1433522"/>
      </dsp:txXfrm>
    </dsp:sp>
    <dsp:sp modelId="{7DA23141-A52F-44B3-8226-80F843B8B067}">
      <dsp:nvSpPr>
        <dsp:cNvPr id="0" name=""/>
        <dsp:cNvSpPr/>
      </dsp:nvSpPr>
      <dsp:spPr>
        <a:xfrm>
          <a:off x="3697867" y="114124"/>
          <a:ext cx="430564" cy="333551"/>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355600">
            <a:lnSpc>
              <a:spcPct val="90000"/>
            </a:lnSpc>
            <a:spcBef>
              <a:spcPct val="0"/>
            </a:spcBef>
            <a:spcAft>
              <a:spcPct val="35000"/>
            </a:spcAft>
            <a:buNone/>
          </a:pPr>
          <a:endParaRPr lang="es-ES" sz="800" kern="1200"/>
        </a:p>
      </dsp:txBody>
      <dsp:txXfrm>
        <a:off x="3697867" y="180834"/>
        <a:ext cx="330499" cy="200131"/>
      </dsp:txXfrm>
    </dsp:sp>
    <dsp:sp modelId="{557532F4-973E-4955-A4BE-DEED47C7565B}">
      <dsp:nvSpPr>
        <dsp:cNvPr id="0" name=""/>
        <dsp:cNvSpPr/>
      </dsp:nvSpPr>
      <dsp:spPr>
        <a:xfrm>
          <a:off x="4307157" y="86548"/>
          <a:ext cx="1339719" cy="583056"/>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s-ES" sz="1000" kern="1200" dirty="0"/>
            <a:t>Implementación</a:t>
          </a:r>
        </a:p>
      </dsp:txBody>
      <dsp:txXfrm>
        <a:off x="4307157" y="86548"/>
        <a:ext cx="1339719" cy="388704"/>
      </dsp:txXfrm>
    </dsp:sp>
    <dsp:sp modelId="{0C73A130-79AA-4137-A80A-F4FCD1D3D383}">
      <dsp:nvSpPr>
        <dsp:cNvPr id="0" name=""/>
        <dsp:cNvSpPr/>
      </dsp:nvSpPr>
      <dsp:spPr>
        <a:xfrm>
          <a:off x="4581557" y="475252"/>
          <a:ext cx="1339719" cy="1512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AR" sz="1000" kern="1200" dirty="0"/>
            <a:t>Puesta en producción</a:t>
          </a:r>
        </a:p>
        <a:p>
          <a:pPr marL="57150" lvl="1" indent="-57150" algn="l" defTabSz="444500">
            <a:lnSpc>
              <a:spcPct val="90000"/>
            </a:lnSpc>
            <a:spcBef>
              <a:spcPct val="0"/>
            </a:spcBef>
            <a:spcAft>
              <a:spcPct val="15000"/>
            </a:spcAft>
            <a:buChar char="•"/>
          </a:pPr>
          <a:r>
            <a:rPr lang="es-AR" sz="1000" kern="1200" dirty="0"/>
            <a:t>Preprocesado de nuevos datos</a:t>
          </a:r>
        </a:p>
        <a:p>
          <a:pPr marL="57150" lvl="1" indent="-57150" algn="l" defTabSz="444500">
            <a:lnSpc>
              <a:spcPct val="90000"/>
            </a:lnSpc>
            <a:spcBef>
              <a:spcPct val="0"/>
            </a:spcBef>
            <a:spcAft>
              <a:spcPct val="15000"/>
            </a:spcAft>
            <a:buChar char="•"/>
          </a:pPr>
          <a:r>
            <a:rPr lang="es-AR" sz="1000" kern="1200" dirty="0"/>
            <a:t>Nuevas predicciones</a:t>
          </a:r>
        </a:p>
        <a:p>
          <a:pPr marL="57150" lvl="1" indent="-57150" algn="l" defTabSz="444500">
            <a:lnSpc>
              <a:spcPct val="90000"/>
            </a:lnSpc>
            <a:spcBef>
              <a:spcPct val="0"/>
            </a:spcBef>
            <a:spcAft>
              <a:spcPct val="15000"/>
            </a:spcAft>
            <a:buChar char="•"/>
          </a:pPr>
          <a:r>
            <a:rPr lang="es-AR" sz="1000" kern="1200" dirty="0"/>
            <a:t>calibración</a:t>
          </a:r>
        </a:p>
      </dsp:txBody>
      <dsp:txXfrm>
        <a:off x="4620796" y="514491"/>
        <a:ext cx="1261241" cy="14335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830BA-29B1-43DB-AC2B-1992B5AFE7BD}">
      <dsp:nvSpPr>
        <dsp:cNvPr id="0" name=""/>
        <dsp:cNvSpPr/>
      </dsp:nvSpPr>
      <dsp:spPr>
        <a:xfrm>
          <a:off x="6478" y="243315"/>
          <a:ext cx="1461720" cy="6510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s-ES" sz="1100" kern="1200"/>
            <a:t>Necesidad y situación actual</a:t>
          </a:r>
          <a:endParaRPr lang="es-ES" sz="1100" kern="1200" dirty="0"/>
        </a:p>
      </dsp:txBody>
      <dsp:txXfrm>
        <a:off x="6478" y="243315"/>
        <a:ext cx="1461720" cy="434001"/>
      </dsp:txXfrm>
    </dsp:sp>
    <dsp:sp modelId="{8570F324-F26F-4D55-BC0B-7CE6C2FCC450}">
      <dsp:nvSpPr>
        <dsp:cNvPr id="0" name=""/>
        <dsp:cNvSpPr/>
      </dsp:nvSpPr>
      <dsp:spPr>
        <a:xfrm>
          <a:off x="305866" y="677316"/>
          <a:ext cx="1461720" cy="163968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AR" sz="1100" kern="1200" dirty="0"/>
            <a:t>Situación actual</a:t>
          </a:r>
        </a:p>
        <a:p>
          <a:pPr marL="57150" lvl="1" indent="-57150" algn="l" defTabSz="488950">
            <a:lnSpc>
              <a:spcPct val="90000"/>
            </a:lnSpc>
            <a:spcBef>
              <a:spcPct val="0"/>
            </a:spcBef>
            <a:spcAft>
              <a:spcPct val="15000"/>
            </a:spcAft>
            <a:buChar char="•"/>
          </a:pPr>
          <a:r>
            <a:rPr lang="es-AR" sz="1100" kern="1200" dirty="0"/>
            <a:t>Análisis y estudio de requerimientos</a:t>
          </a:r>
        </a:p>
        <a:p>
          <a:pPr marL="57150" lvl="1" indent="-57150" algn="l" defTabSz="488950">
            <a:lnSpc>
              <a:spcPct val="90000"/>
            </a:lnSpc>
            <a:spcBef>
              <a:spcPct val="0"/>
            </a:spcBef>
            <a:spcAft>
              <a:spcPct val="15000"/>
            </a:spcAft>
            <a:buChar char="•"/>
          </a:pPr>
          <a:r>
            <a:rPr lang="es-AR" sz="1100" kern="1200" dirty="0"/>
            <a:t>Análisis de infraestructura</a:t>
          </a:r>
        </a:p>
      </dsp:txBody>
      <dsp:txXfrm>
        <a:off x="348678" y="720128"/>
        <a:ext cx="1376096" cy="1554063"/>
      </dsp:txXfrm>
    </dsp:sp>
    <dsp:sp modelId="{DA58FCF2-70F1-41E5-A6AA-D9A79C3CEC12}">
      <dsp:nvSpPr>
        <dsp:cNvPr id="0" name=""/>
        <dsp:cNvSpPr/>
      </dsp:nvSpPr>
      <dsp:spPr>
        <a:xfrm>
          <a:off x="1689790" y="278352"/>
          <a:ext cx="469774" cy="36392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AR" sz="900" kern="1200"/>
        </a:p>
      </dsp:txBody>
      <dsp:txXfrm>
        <a:off x="1689790" y="351137"/>
        <a:ext cx="360596" cy="218356"/>
      </dsp:txXfrm>
    </dsp:sp>
    <dsp:sp modelId="{38C1944D-642C-418F-8092-0DEB8F3AC4FC}">
      <dsp:nvSpPr>
        <dsp:cNvPr id="0" name=""/>
        <dsp:cNvSpPr/>
      </dsp:nvSpPr>
      <dsp:spPr>
        <a:xfrm>
          <a:off x="2354564" y="243315"/>
          <a:ext cx="1461720" cy="651001"/>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s-ES" sz="1100" kern="1200"/>
            <a:t>Análisis de datos</a:t>
          </a:r>
          <a:endParaRPr lang="es-ES" sz="1100" kern="1200" dirty="0"/>
        </a:p>
      </dsp:txBody>
      <dsp:txXfrm>
        <a:off x="2354564" y="243315"/>
        <a:ext cx="1461720" cy="434001"/>
      </dsp:txXfrm>
    </dsp:sp>
    <dsp:sp modelId="{256EFD32-4AF5-4C8F-AD1D-CA7A341E4B69}">
      <dsp:nvSpPr>
        <dsp:cNvPr id="0" name=""/>
        <dsp:cNvSpPr/>
      </dsp:nvSpPr>
      <dsp:spPr>
        <a:xfrm>
          <a:off x="2653953" y="677316"/>
          <a:ext cx="1461720" cy="163968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AR" sz="1100" kern="1200" dirty="0"/>
            <a:t>Entendimiento de datos</a:t>
          </a:r>
        </a:p>
        <a:p>
          <a:pPr marL="57150" lvl="1" indent="-57150" algn="l" defTabSz="488950">
            <a:lnSpc>
              <a:spcPct val="90000"/>
            </a:lnSpc>
            <a:spcBef>
              <a:spcPct val="0"/>
            </a:spcBef>
            <a:spcAft>
              <a:spcPct val="15000"/>
            </a:spcAft>
            <a:buChar char="•"/>
          </a:pPr>
          <a:r>
            <a:rPr lang="es-AR" sz="1100" kern="1200" dirty="0"/>
            <a:t> disponibilidad, calidad, frecuencias</a:t>
          </a:r>
        </a:p>
      </dsp:txBody>
      <dsp:txXfrm>
        <a:off x="2696765" y="720128"/>
        <a:ext cx="1376096" cy="1554063"/>
      </dsp:txXfrm>
    </dsp:sp>
    <dsp:sp modelId="{C0740728-5956-44E5-8686-C5BCCC47BE1E}">
      <dsp:nvSpPr>
        <dsp:cNvPr id="0" name=""/>
        <dsp:cNvSpPr/>
      </dsp:nvSpPr>
      <dsp:spPr>
        <a:xfrm>
          <a:off x="4037876" y="278352"/>
          <a:ext cx="469774" cy="363926"/>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AR" sz="900" kern="1200"/>
        </a:p>
      </dsp:txBody>
      <dsp:txXfrm>
        <a:off x="4037876" y="351137"/>
        <a:ext cx="360596" cy="218356"/>
      </dsp:txXfrm>
    </dsp:sp>
    <dsp:sp modelId="{AEF855CD-B701-45B9-B19E-A017E51EDB05}">
      <dsp:nvSpPr>
        <dsp:cNvPr id="0" name=""/>
        <dsp:cNvSpPr/>
      </dsp:nvSpPr>
      <dsp:spPr>
        <a:xfrm>
          <a:off x="4702651" y="243315"/>
          <a:ext cx="1461720" cy="651001"/>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s-ES" sz="1100" kern="1200" dirty="0"/>
            <a:t>Recolección de datos y preprocesado (EDA)</a:t>
          </a:r>
        </a:p>
      </dsp:txBody>
      <dsp:txXfrm>
        <a:off x="4702651" y="243315"/>
        <a:ext cx="1461720" cy="434001"/>
      </dsp:txXfrm>
    </dsp:sp>
    <dsp:sp modelId="{7809360B-DFF0-4923-B7DC-D6E94D44934B}">
      <dsp:nvSpPr>
        <dsp:cNvPr id="0" name=""/>
        <dsp:cNvSpPr/>
      </dsp:nvSpPr>
      <dsp:spPr>
        <a:xfrm>
          <a:off x="5002039" y="677316"/>
          <a:ext cx="1461720" cy="163968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ES" sz="1100" kern="1200"/>
            <a:t>Validación de datos</a:t>
          </a:r>
          <a:endParaRPr lang="es-ES" sz="1100" kern="1200" dirty="0"/>
        </a:p>
        <a:p>
          <a:pPr marL="57150" lvl="1" indent="-57150" algn="l" defTabSz="488950">
            <a:lnSpc>
              <a:spcPct val="90000"/>
            </a:lnSpc>
            <a:spcBef>
              <a:spcPct val="0"/>
            </a:spcBef>
            <a:spcAft>
              <a:spcPct val="15000"/>
            </a:spcAft>
            <a:buChar char="•"/>
          </a:pPr>
          <a:r>
            <a:rPr lang="es-ES" sz="1100" kern="1200"/>
            <a:t>distribuciones</a:t>
          </a:r>
          <a:endParaRPr lang="es-ES" sz="1100" kern="1200" dirty="0"/>
        </a:p>
        <a:p>
          <a:pPr marL="57150" lvl="1" indent="-57150" algn="l" defTabSz="488950">
            <a:lnSpc>
              <a:spcPct val="90000"/>
            </a:lnSpc>
            <a:spcBef>
              <a:spcPct val="0"/>
            </a:spcBef>
            <a:spcAft>
              <a:spcPct val="15000"/>
            </a:spcAft>
            <a:buChar char="•"/>
          </a:pPr>
          <a:r>
            <a:rPr lang="es-ES" sz="1100" kern="1200"/>
            <a:t> limpieza de datos</a:t>
          </a:r>
          <a:endParaRPr lang="es-ES" sz="1100" kern="1200" dirty="0"/>
        </a:p>
        <a:p>
          <a:pPr marL="57150" lvl="1" indent="-57150" algn="l" defTabSz="488950">
            <a:lnSpc>
              <a:spcPct val="90000"/>
            </a:lnSpc>
            <a:spcBef>
              <a:spcPct val="0"/>
            </a:spcBef>
            <a:spcAft>
              <a:spcPct val="15000"/>
            </a:spcAft>
            <a:buChar char="•"/>
          </a:pPr>
          <a:r>
            <a:rPr lang="es-ES" sz="1100" kern="1200" dirty="0"/>
            <a:t>Tratamiento de datos faltantes</a:t>
          </a:r>
        </a:p>
        <a:p>
          <a:pPr marL="57150" lvl="1" indent="-57150" algn="l" defTabSz="488950">
            <a:lnSpc>
              <a:spcPct val="90000"/>
            </a:lnSpc>
            <a:spcBef>
              <a:spcPct val="0"/>
            </a:spcBef>
            <a:spcAft>
              <a:spcPct val="15000"/>
            </a:spcAft>
            <a:buChar char="•"/>
          </a:pPr>
          <a:r>
            <a:rPr lang="es-ES" sz="1100" kern="1200" dirty="0"/>
            <a:t>Normalizado</a:t>
          </a:r>
        </a:p>
        <a:p>
          <a:pPr marL="57150" lvl="1" indent="-57150" algn="l" defTabSz="488950">
            <a:lnSpc>
              <a:spcPct val="90000"/>
            </a:lnSpc>
            <a:spcBef>
              <a:spcPct val="0"/>
            </a:spcBef>
            <a:spcAft>
              <a:spcPct val="15000"/>
            </a:spcAft>
            <a:buChar char="•"/>
          </a:pPr>
          <a:r>
            <a:rPr lang="es-ES" sz="1100" kern="1200" dirty="0"/>
            <a:t>Train data</a:t>
          </a:r>
        </a:p>
        <a:p>
          <a:pPr marL="57150" lvl="1" indent="-57150" algn="l" defTabSz="488950">
            <a:lnSpc>
              <a:spcPct val="90000"/>
            </a:lnSpc>
            <a:spcBef>
              <a:spcPct val="0"/>
            </a:spcBef>
            <a:spcAft>
              <a:spcPct val="15000"/>
            </a:spcAft>
            <a:buChar char="•"/>
          </a:pPr>
          <a:r>
            <a:rPr lang="es-ES" sz="1100" kern="1200" dirty="0"/>
            <a:t>Test data</a:t>
          </a:r>
        </a:p>
      </dsp:txBody>
      <dsp:txXfrm>
        <a:off x="5044851" y="720128"/>
        <a:ext cx="1376096" cy="1554063"/>
      </dsp:txXfrm>
    </dsp:sp>
    <dsp:sp modelId="{16E1A6C6-A4EA-4AAE-8DCB-823AEF621F56}">
      <dsp:nvSpPr>
        <dsp:cNvPr id="0" name=""/>
        <dsp:cNvSpPr/>
      </dsp:nvSpPr>
      <dsp:spPr>
        <a:xfrm>
          <a:off x="6385962" y="278352"/>
          <a:ext cx="469774" cy="363926"/>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s-ES" sz="900" kern="1200"/>
        </a:p>
      </dsp:txBody>
      <dsp:txXfrm>
        <a:off x="6385962" y="351137"/>
        <a:ext cx="360596" cy="218356"/>
      </dsp:txXfrm>
    </dsp:sp>
    <dsp:sp modelId="{8F05230B-CC95-4579-AB68-B67DA3B694E0}">
      <dsp:nvSpPr>
        <dsp:cNvPr id="0" name=""/>
        <dsp:cNvSpPr/>
      </dsp:nvSpPr>
      <dsp:spPr>
        <a:xfrm>
          <a:off x="7050737" y="243315"/>
          <a:ext cx="1461720" cy="651001"/>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s-ES" sz="1100" kern="1200"/>
            <a:t>Desarrollo del modelo</a:t>
          </a:r>
          <a:endParaRPr lang="es-ES" sz="1100" kern="1200" dirty="0"/>
        </a:p>
      </dsp:txBody>
      <dsp:txXfrm>
        <a:off x="7050737" y="243315"/>
        <a:ext cx="1461720" cy="434001"/>
      </dsp:txXfrm>
    </dsp:sp>
    <dsp:sp modelId="{02933854-E8E3-478E-92FD-296CF2654B3B}">
      <dsp:nvSpPr>
        <dsp:cNvPr id="0" name=""/>
        <dsp:cNvSpPr/>
      </dsp:nvSpPr>
      <dsp:spPr>
        <a:xfrm>
          <a:off x="7350125" y="677316"/>
          <a:ext cx="1461720" cy="163968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ES" sz="1100" kern="1200" dirty="0"/>
            <a:t>Desarrollo de Algoritmos</a:t>
          </a:r>
        </a:p>
        <a:p>
          <a:pPr marL="57150" lvl="1" indent="-57150" algn="l" defTabSz="488950">
            <a:lnSpc>
              <a:spcPct val="90000"/>
            </a:lnSpc>
            <a:spcBef>
              <a:spcPct val="0"/>
            </a:spcBef>
            <a:spcAft>
              <a:spcPct val="15000"/>
            </a:spcAft>
            <a:buChar char="•"/>
          </a:pPr>
          <a:r>
            <a:rPr lang="es-ES" sz="1100" kern="1200" dirty="0"/>
            <a:t>Ajuste de Hiperparametros</a:t>
          </a:r>
        </a:p>
        <a:p>
          <a:pPr marL="57150" lvl="1" indent="-57150" algn="l" defTabSz="488950">
            <a:lnSpc>
              <a:spcPct val="90000"/>
            </a:lnSpc>
            <a:spcBef>
              <a:spcPct val="0"/>
            </a:spcBef>
            <a:spcAft>
              <a:spcPct val="15000"/>
            </a:spcAft>
            <a:buChar char="•"/>
          </a:pPr>
          <a:r>
            <a:rPr lang="es-ES" sz="1100" kern="1200" dirty="0"/>
            <a:t>Entrenamiento de Modelos</a:t>
          </a:r>
        </a:p>
        <a:p>
          <a:pPr marL="57150" lvl="1" indent="-57150" algn="l" defTabSz="488950">
            <a:lnSpc>
              <a:spcPct val="90000"/>
            </a:lnSpc>
            <a:spcBef>
              <a:spcPct val="0"/>
            </a:spcBef>
            <a:spcAft>
              <a:spcPct val="15000"/>
            </a:spcAft>
            <a:buChar char="•"/>
          </a:pPr>
          <a:r>
            <a:rPr lang="es-ES" sz="1100" kern="1200"/>
            <a:t>Validación de Modelos</a:t>
          </a:r>
          <a:endParaRPr lang="es-ES" sz="1100" kern="1200" dirty="0"/>
        </a:p>
      </dsp:txBody>
      <dsp:txXfrm>
        <a:off x="7392937" y="720128"/>
        <a:ext cx="1376096" cy="1554063"/>
      </dsp:txXfrm>
    </dsp:sp>
    <dsp:sp modelId="{7DA23141-A52F-44B3-8226-80F843B8B067}">
      <dsp:nvSpPr>
        <dsp:cNvPr id="0" name=""/>
        <dsp:cNvSpPr/>
      </dsp:nvSpPr>
      <dsp:spPr>
        <a:xfrm>
          <a:off x="8734049" y="278352"/>
          <a:ext cx="469774" cy="363926"/>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s-ES" sz="900" kern="1200"/>
        </a:p>
      </dsp:txBody>
      <dsp:txXfrm>
        <a:off x="8734049" y="351137"/>
        <a:ext cx="360596" cy="218356"/>
      </dsp:txXfrm>
    </dsp:sp>
    <dsp:sp modelId="{557532F4-973E-4955-A4BE-DEED47C7565B}">
      <dsp:nvSpPr>
        <dsp:cNvPr id="0" name=""/>
        <dsp:cNvSpPr/>
      </dsp:nvSpPr>
      <dsp:spPr>
        <a:xfrm>
          <a:off x="9398823" y="243315"/>
          <a:ext cx="1461720" cy="65100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s-ES" sz="1100" kern="1200"/>
            <a:t>Implementación</a:t>
          </a:r>
          <a:endParaRPr lang="es-ES" sz="1100" kern="1200" dirty="0"/>
        </a:p>
      </dsp:txBody>
      <dsp:txXfrm>
        <a:off x="9398823" y="243315"/>
        <a:ext cx="1461720" cy="434001"/>
      </dsp:txXfrm>
    </dsp:sp>
    <dsp:sp modelId="{0C73A130-79AA-4137-A80A-F4FCD1D3D383}">
      <dsp:nvSpPr>
        <dsp:cNvPr id="0" name=""/>
        <dsp:cNvSpPr/>
      </dsp:nvSpPr>
      <dsp:spPr>
        <a:xfrm>
          <a:off x="9698212" y="677316"/>
          <a:ext cx="1461720" cy="163968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AR" sz="1100" kern="1200" dirty="0"/>
            <a:t>Puesta en producción</a:t>
          </a:r>
        </a:p>
        <a:p>
          <a:pPr marL="57150" lvl="1" indent="-57150" algn="l" defTabSz="488950">
            <a:lnSpc>
              <a:spcPct val="90000"/>
            </a:lnSpc>
            <a:spcBef>
              <a:spcPct val="0"/>
            </a:spcBef>
            <a:spcAft>
              <a:spcPct val="15000"/>
            </a:spcAft>
            <a:buChar char="•"/>
          </a:pPr>
          <a:r>
            <a:rPr lang="es-AR" sz="1100" kern="1200" dirty="0"/>
            <a:t>Preprocesado de nuevos datos</a:t>
          </a:r>
        </a:p>
        <a:p>
          <a:pPr marL="57150" lvl="1" indent="-57150" algn="l" defTabSz="488950">
            <a:lnSpc>
              <a:spcPct val="90000"/>
            </a:lnSpc>
            <a:spcBef>
              <a:spcPct val="0"/>
            </a:spcBef>
            <a:spcAft>
              <a:spcPct val="15000"/>
            </a:spcAft>
            <a:buChar char="•"/>
          </a:pPr>
          <a:r>
            <a:rPr lang="es-AR" sz="1100" kern="1200" dirty="0"/>
            <a:t>Nuevas predicciones</a:t>
          </a:r>
        </a:p>
        <a:p>
          <a:pPr marL="57150" lvl="1" indent="-57150" algn="l" defTabSz="488950">
            <a:lnSpc>
              <a:spcPct val="90000"/>
            </a:lnSpc>
            <a:spcBef>
              <a:spcPct val="0"/>
            </a:spcBef>
            <a:spcAft>
              <a:spcPct val="15000"/>
            </a:spcAft>
            <a:buChar char="•"/>
          </a:pPr>
          <a:r>
            <a:rPr lang="es-AR" sz="1100" kern="1200" dirty="0"/>
            <a:t>calibración</a:t>
          </a:r>
        </a:p>
      </dsp:txBody>
      <dsp:txXfrm>
        <a:off x="9741024" y="720128"/>
        <a:ext cx="1376096" cy="15540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E12D9-F4D0-4047-87B7-6D8C65EF2209}" type="datetimeFigureOut">
              <a:rPr lang="es-AR" smtClean="0"/>
              <a:t>9/11/2023</a:t>
            </a:fld>
            <a:endParaRPr lang="es-A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7AD7A-4289-4581-A576-CE9E37019DE1}" type="slidenum">
              <a:rPr lang="es-AR" smtClean="0"/>
              <a:t>‹#›</a:t>
            </a:fld>
            <a:endParaRPr lang="es-AR" dirty="0"/>
          </a:p>
        </p:txBody>
      </p:sp>
    </p:spTree>
    <p:extLst>
      <p:ext uri="{BB962C8B-B14F-4D97-AF65-F5344CB8AC3E}">
        <p14:creationId xmlns:p14="http://schemas.microsoft.com/office/powerpoint/2010/main" val="344547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dirty="0" err="1"/>
              <a:t>Tk</a:t>
            </a:r>
            <a:r>
              <a:rPr lang="es-AR" dirty="0"/>
              <a:t> control </a:t>
            </a:r>
            <a:r>
              <a:rPr lang="es-UY" sz="1200" dirty="0">
                <a:latin typeface="Times New Roman" panose="02020603050405020304" pitchFamily="18" charset="0"/>
                <a:cs typeface="Times New Roman" panose="02020603050405020304" pitchFamily="18" charset="0"/>
              </a:rPr>
              <a:t>son de 68, 80 y 120 m3, con constante de tanque </a:t>
            </a:r>
            <a:r>
              <a:rPr lang="es-MX"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0.114 m3/cm para el primero y 0.132 m3/cm para los dos últimos</a:t>
            </a:r>
            <a:endParaRPr lang="es-UY" sz="1200" dirty="0">
              <a:latin typeface="Times New Roman" panose="02020603050405020304" pitchFamily="18" charset="0"/>
              <a:cs typeface="Times New Roman" panose="02020603050405020304" pitchFamily="18" charset="0"/>
            </a:endParaRPr>
          </a:p>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2</a:t>
            </a:fld>
            <a:endParaRPr lang="es-AR"/>
          </a:p>
        </p:txBody>
      </p:sp>
    </p:spTree>
    <p:extLst>
      <p:ext uri="{BB962C8B-B14F-4D97-AF65-F5344CB8AC3E}">
        <p14:creationId xmlns:p14="http://schemas.microsoft.com/office/powerpoint/2010/main" val="844040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11</a:t>
            </a:fld>
            <a:endParaRPr lang="es-AR"/>
          </a:p>
        </p:txBody>
      </p:sp>
    </p:spTree>
    <p:extLst>
      <p:ext uri="{BB962C8B-B14F-4D97-AF65-F5344CB8AC3E}">
        <p14:creationId xmlns:p14="http://schemas.microsoft.com/office/powerpoint/2010/main" val="225389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err="1"/>
              <a:t>Quantil</a:t>
            </a:r>
            <a:r>
              <a:rPr lang="es-AR" dirty="0"/>
              <a:t> </a:t>
            </a:r>
            <a:r>
              <a:rPr lang="es-AR" dirty="0" err="1"/>
              <a:t>loss</a:t>
            </a:r>
            <a:r>
              <a:rPr lang="es-AR" dirty="0"/>
              <a:t> </a:t>
            </a:r>
            <a:r>
              <a:rPr lang="es-AR" dirty="0" err="1"/>
              <a:t>regr</a:t>
            </a:r>
            <a:r>
              <a:rPr lang="es-AR" dirty="0"/>
              <a:t>: </a:t>
            </a:r>
            <a:r>
              <a:rPr lang="es-UY" b="0" i="0" dirty="0">
                <a:solidFill>
                  <a:srgbClr val="D1D5DB"/>
                </a:solidFill>
                <a:effectLst/>
                <a:latin typeface="Söhne"/>
              </a:rPr>
              <a:t>se utiliza para medir la discrepancia entre las predicciones del modelo y los valores reales del objetivo, pero a diferencia de las funciones de pérdida de regresión tradicionales como el error cuadrático medio (MSE) o el error absoluto medio (MAE), la función de pérdida cuantil se centra en estimar cuantiles en lugar de la media.</a:t>
            </a:r>
          </a:p>
          <a:p>
            <a:r>
              <a:rPr lang="es-UY" b="0" i="0" dirty="0">
                <a:solidFill>
                  <a:srgbClr val="D1D5DB"/>
                </a:solidFill>
                <a:effectLst/>
                <a:latin typeface="Söhne"/>
              </a:rPr>
              <a:t>La función de pérdida cuantil evalúa el error en la predicción de cuantiles específicos de la distribución de la variable objetivo. Esto puede ser útil en situaciones en las que se necesita estimar valores extremos o cuantiles específicos en lugar de solo predecir la media.</a:t>
            </a:r>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12</a:t>
            </a:fld>
            <a:endParaRPr lang="es-AR"/>
          </a:p>
        </p:txBody>
      </p:sp>
    </p:spTree>
    <p:extLst>
      <p:ext uri="{BB962C8B-B14F-4D97-AF65-F5344CB8AC3E}">
        <p14:creationId xmlns:p14="http://schemas.microsoft.com/office/powerpoint/2010/main" val="328291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13</a:t>
            </a:fld>
            <a:endParaRPr lang="es-AR"/>
          </a:p>
        </p:txBody>
      </p:sp>
    </p:spTree>
    <p:extLst>
      <p:ext uri="{BB962C8B-B14F-4D97-AF65-F5344CB8AC3E}">
        <p14:creationId xmlns:p14="http://schemas.microsoft.com/office/powerpoint/2010/main" val="85811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Y" dirty="0"/>
              <a:t>Pero esa estimación puede tener una lata incertidumbre si la ultima eficiencia o el ultimo control es muy antiguo.</a:t>
            </a:r>
          </a:p>
          <a:p>
            <a:r>
              <a:rPr lang="es-UY" dirty="0"/>
              <a:t>Un indicador de la incertidumbre es la </a:t>
            </a:r>
            <a:r>
              <a:rPr lang="es-UY" dirty="0" err="1"/>
              <a:t>aplitud</a:t>
            </a:r>
            <a:r>
              <a:rPr lang="es-UY" dirty="0"/>
              <a:t> del rango de estimación, cuando la amplitud aumenta, todos los modelos tienen mayor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Times New Roman" panose="02020603050405020304" pitchFamily="18" charset="0"/>
                <a:ea typeface="Times New Roman" panose="02020603050405020304" pitchFamily="18" charset="0"/>
              </a:rPr>
              <a:t>cuando el intervalo de confianza para la estimación es muy ancho, el sistema recomienda realizar un control a tanque para validar la eficiencia volumétrica</a:t>
            </a:r>
            <a:endParaRPr lang="es-UY" sz="1200" dirty="0">
              <a:solidFill>
                <a:srgbClr val="000000"/>
              </a:solidFill>
              <a:effectLst/>
              <a:latin typeface="Times New Roman" panose="02020603050405020304" pitchFamily="18" charset="0"/>
              <a:ea typeface="Times New Roman" panose="02020603050405020304" pitchFamily="18" charset="0"/>
            </a:endParaRPr>
          </a:p>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14</a:t>
            </a:fld>
            <a:endParaRPr lang="es-AR"/>
          </a:p>
        </p:txBody>
      </p:sp>
    </p:spTree>
    <p:extLst>
      <p:ext uri="{BB962C8B-B14F-4D97-AF65-F5344CB8AC3E}">
        <p14:creationId xmlns:p14="http://schemas.microsoft.com/office/powerpoint/2010/main" val="1699440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15</a:t>
            </a:fld>
            <a:endParaRPr lang="es-AR"/>
          </a:p>
        </p:txBody>
      </p:sp>
    </p:spTree>
    <p:extLst>
      <p:ext uri="{BB962C8B-B14F-4D97-AF65-F5344CB8AC3E}">
        <p14:creationId xmlns:p14="http://schemas.microsoft.com/office/powerpoint/2010/main" val="3864599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16</a:t>
            </a:fld>
            <a:endParaRPr lang="es-AR"/>
          </a:p>
        </p:txBody>
      </p:sp>
    </p:spTree>
    <p:extLst>
      <p:ext uri="{BB962C8B-B14F-4D97-AF65-F5344CB8AC3E}">
        <p14:creationId xmlns:p14="http://schemas.microsoft.com/office/powerpoint/2010/main" val="335162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3</a:t>
            </a:fld>
            <a:endParaRPr lang="es-AR"/>
          </a:p>
        </p:txBody>
      </p:sp>
    </p:spTree>
    <p:extLst>
      <p:ext uri="{BB962C8B-B14F-4D97-AF65-F5344CB8AC3E}">
        <p14:creationId xmlns:p14="http://schemas.microsoft.com/office/powerpoint/2010/main" val="210447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4</a:t>
            </a:fld>
            <a:endParaRPr lang="es-AR"/>
          </a:p>
        </p:txBody>
      </p:sp>
    </p:spTree>
    <p:extLst>
      <p:ext uri="{BB962C8B-B14F-4D97-AF65-F5344CB8AC3E}">
        <p14:creationId xmlns:p14="http://schemas.microsoft.com/office/powerpoint/2010/main" val="299342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MX" sz="1800" dirty="0">
                <a:solidFill>
                  <a:srgbClr val="000000"/>
                </a:solidFill>
                <a:effectLst/>
                <a:latin typeface="Times New Roman" panose="02020603050405020304" pitchFamily="18" charset="0"/>
                <a:ea typeface="Times New Roman" panose="02020603050405020304" pitchFamily="18" charset="0"/>
              </a:rPr>
              <a:t>Existen dos categorías de VFM: los modelos mecanisticos, basados en modelos físicos y los modelos de análisis de datos, basados en los datos disponibles y sus relaciones estadísticas.</a:t>
            </a:r>
            <a:endParaRPr lang="es-UY" sz="1800" dirty="0">
              <a:solidFill>
                <a:srgbClr val="000000"/>
              </a:solidFill>
              <a:effectLst/>
              <a:latin typeface="Times New Roman" panose="02020603050405020304" pitchFamily="18" charset="0"/>
              <a:ea typeface="Times New Roman" panose="02020603050405020304" pitchFamily="18" charset="0"/>
            </a:endParaRPr>
          </a:p>
          <a:p>
            <a:pPr algn="just"/>
            <a:r>
              <a:rPr lang="es-MX" sz="1800" dirty="0">
                <a:solidFill>
                  <a:srgbClr val="000000"/>
                </a:solidFill>
                <a:effectLst/>
                <a:latin typeface="Times New Roman" panose="02020603050405020304" pitchFamily="18" charset="0"/>
                <a:ea typeface="Times New Roman" panose="02020603050405020304" pitchFamily="18" charset="0"/>
              </a:rPr>
              <a:t>Los modelos mecanisticos fueron los primeros en desarrollarse. Estos, modelan el flujo multifásico mediante análisis nodal, usando modelos de flujo en reservorio, modelos termohidráulicos y modelos termodinámicos para estimar las propiedades PVT de los fluidos. La medición de los datos de campo se utiliza para la validación del modelo físico.</a:t>
            </a:r>
          </a:p>
          <a:p>
            <a:pPr algn="just"/>
            <a:r>
              <a:rPr lang="es-MX" sz="1800" dirty="0">
                <a:solidFill>
                  <a:srgbClr val="000000"/>
                </a:solidFill>
                <a:effectLst/>
                <a:latin typeface="Times New Roman" panose="02020603050405020304" pitchFamily="18" charset="0"/>
                <a:ea typeface="Times New Roman" panose="02020603050405020304" pitchFamily="18" charset="0"/>
              </a:rPr>
              <a:t>Las desventajas de estos métodos son:</a:t>
            </a:r>
            <a:endParaRPr lang="es-UY" sz="1800" dirty="0">
              <a:solidFill>
                <a:srgbClr val="000000"/>
              </a:solidFill>
              <a:effectLst/>
              <a:latin typeface="Times New Roman" panose="02020603050405020304" pitchFamily="18" charset="0"/>
              <a:ea typeface="Times New Roman" panose="02020603050405020304" pitchFamily="18" charset="0"/>
            </a:endParaRPr>
          </a:p>
          <a:p>
            <a:pPr algn="just"/>
            <a:r>
              <a:rPr lang="es-MX" sz="1800" dirty="0">
                <a:solidFill>
                  <a:srgbClr val="000000"/>
                </a:solidFill>
                <a:effectLst/>
                <a:latin typeface="Times New Roman" panose="02020603050405020304" pitchFamily="18" charset="0"/>
                <a:ea typeface="Times New Roman" panose="02020603050405020304" pitchFamily="18" charset="0"/>
              </a:rPr>
              <a:t>1.	Requiere un conocimiento profundo de la física que describe al sistema</a:t>
            </a:r>
            <a:endParaRPr lang="es-UY" sz="1800" dirty="0">
              <a:solidFill>
                <a:srgbClr val="000000"/>
              </a:solidFill>
              <a:effectLst/>
              <a:latin typeface="Times New Roman" panose="02020603050405020304" pitchFamily="18" charset="0"/>
              <a:ea typeface="Times New Roman" panose="02020603050405020304" pitchFamily="18" charset="0"/>
            </a:endParaRPr>
          </a:p>
          <a:p>
            <a:pPr algn="just"/>
            <a:r>
              <a:rPr lang="es-MX" sz="1800" dirty="0">
                <a:solidFill>
                  <a:srgbClr val="000000"/>
                </a:solidFill>
                <a:effectLst/>
                <a:latin typeface="Times New Roman" panose="02020603050405020304" pitchFamily="18" charset="0"/>
                <a:ea typeface="Times New Roman" panose="02020603050405020304" pitchFamily="18" charset="0"/>
              </a:rPr>
              <a:t>2.	Altamente dependientes de la precisión del modelo PVT utilizado</a:t>
            </a:r>
            <a:endParaRPr lang="es-UY" sz="1800" dirty="0">
              <a:solidFill>
                <a:srgbClr val="000000"/>
              </a:solidFill>
              <a:effectLst/>
              <a:latin typeface="Times New Roman" panose="02020603050405020304" pitchFamily="18" charset="0"/>
              <a:ea typeface="Times New Roman" panose="02020603050405020304" pitchFamily="18" charset="0"/>
            </a:endParaRPr>
          </a:p>
          <a:p>
            <a:pPr algn="just"/>
            <a:r>
              <a:rPr lang="es-MX" sz="1800" dirty="0">
                <a:solidFill>
                  <a:srgbClr val="000000"/>
                </a:solidFill>
                <a:effectLst/>
                <a:latin typeface="Times New Roman" panose="02020603050405020304" pitchFamily="18" charset="0"/>
                <a:ea typeface="Times New Roman" panose="02020603050405020304" pitchFamily="18" charset="0"/>
              </a:rPr>
              <a:t>3.	El proceso de ajuste (</a:t>
            </a:r>
            <a:r>
              <a:rPr lang="es-MX" sz="1800" dirty="0" err="1">
                <a:solidFill>
                  <a:srgbClr val="000000"/>
                </a:solidFill>
                <a:effectLst/>
                <a:latin typeface="Times New Roman" panose="02020603050405020304" pitchFamily="18" charset="0"/>
                <a:ea typeface="Times New Roman" panose="02020603050405020304" pitchFamily="18" charset="0"/>
              </a:rPr>
              <a:t>tunning</a:t>
            </a:r>
            <a:r>
              <a:rPr lang="es-MX" sz="1800" dirty="0">
                <a:solidFill>
                  <a:srgbClr val="000000"/>
                </a:solidFill>
                <a:effectLst/>
                <a:latin typeface="Times New Roman" panose="02020603050405020304" pitchFamily="18" charset="0"/>
                <a:ea typeface="Times New Roman" panose="02020603050405020304" pitchFamily="18" charset="0"/>
              </a:rPr>
              <a:t>) no es sencillo</a:t>
            </a:r>
            <a:endParaRPr lang="es-UY" sz="1800" dirty="0">
              <a:solidFill>
                <a:srgbClr val="000000"/>
              </a:solidFill>
              <a:effectLst/>
              <a:latin typeface="Times New Roman" panose="02020603050405020304" pitchFamily="18" charset="0"/>
              <a:ea typeface="Times New Roman" panose="02020603050405020304" pitchFamily="18" charset="0"/>
            </a:endParaRPr>
          </a:p>
          <a:p>
            <a:r>
              <a:rPr lang="es-MX" sz="1800" dirty="0">
                <a:solidFill>
                  <a:srgbClr val="000000"/>
                </a:solidFill>
                <a:effectLst/>
                <a:latin typeface="Times New Roman" panose="02020603050405020304" pitchFamily="18" charset="0"/>
                <a:ea typeface="Times New Roman" panose="02020603050405020304" pitchFamily="18" charset="0"/>
              </a:rPr>
              <a:t>4.	Tiene alto costo computacional.</a:t>
            </a:r>
            <a:endParaRPr lang="es-UY"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solidFill>
                  <a:srgbClr val="000000"/>
                </a:solidFill>
                <a:effectLst/>
                <a:latin typeface="Times New Roman" panose="02020603050405020304" pitchFamily="18" charset="0"/>
                <a:ea typeface="Times New Roman" panose="02020603050405020304" pitchFamily="18" charset="0"/>
              </a:rPr>
              <a:t>El modelado por análisis de datos es una técnica basada en el análisis de los datos del sistema y la búsqueda de relaciones entre las variables de entrada y las variables de salida. La ventaja principal de esta aproximación es que permite eliminar el modelado físico detallado del sistema o proceso. El siguiente esquema muestra el proceso de modelado típico.</a:t>
            </a:r>
            <a:endParaRPr lang="es-UY" sz="1800" dirty="0">
              <a:solidFill>
                <a:srgbClr val="000000"/>
              </a:solidFill>
              <a:effectLst/>
              <a:latin typeface="Times New Roman" panose="02020603050405020304" pitchFamily="18" charset="0"/>
              <a:ea typeface="Times New Roman" panose="02020603050405020304" pitchFamily="18" charset="0"/>
            </a:endParaRPr>
          </a:p>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5</a:t>
            </a:fld>
            <a:endParaRPr lang="es-AR"/>
          </a:p>
        </p:txBody>
      </p:sp>
    </p:spTree>
    <p:extLst>
      <p:ext uri="{BB962C8B-B14F-4D97-AF65-F5344CB8AC3E}">
        <p14:creationId xmlns:p14="http://schemas.microsoft.com/office/powerpoint/2010/main" val="321883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solidFill>
                  <a:srgbClr val="000000"/>
                </a:solidFill>
                <a:effectLst/>
                <a:latin typeface="Times New Roman" panose="02020603050405020304" pitchFamily="18" charset="0"/>
                <a:ea typeface="Times New Roman" panose="02020603050405020304" pitchFamily="18" charset="0"/>
              </a:rPr>
              <a:t>Para el armado de la base de datos, se consideran datos operativos de todos los pozos del campo, desde 2010.</a:t>
            </a:r>
            <a:endParaRPr lang="es-UY" sz="1800" dirty="0">
              <a:solidFill>
                <a:srgbClr val="000000"/>
              </a:solidFill>
              <a:effectLst/>
              <a:latin typeface="Times New Roman" panose="02020603050405020304" pitchFamily="18" charset="0"/>
              <a:ea typeface="Times New Roman" panose="02020603050405020304" pitchFamily="18" charset="0"/>
            </a:endParaRPr>
          </a:p>
          <a:p>
            <a:pPr algn="just"/>
            <a:r>
              <a:rPr lang="es-UY" sz="1800" dirty="0">
                <a:solidFill>
                  <a:srgbClr val="000000"/>
                </a:solidFill>
                <a:effectLst/>
                <a:latin typeface="Times New Roman" panose="02020603050405020304" pitchFamily="18" charset="0"/>
                <a:ea typeface="Times New Roman" panose="02020603050405020304" pitchFamily="18" charset="0"/>
              </a:rPr>
              <a:t>Las etapas iniciales de Business </a:t>
            </a:r>
            <a:r>
              <a:rPr lang="es-UY" sz="1800" dirty="0" err="1">
                <a:solidFill>
                  <a:srgbClr val="000000"/>
                </a:solidFill>
                <a:effectLst/>
                <a:latin typeface="Times New Roman" panose="02020603050405020304" pitchFamily="18" charset="0"/>
                <a:ea typeface="Times New Roman" panose="02020603050405020304" pitchFamily="18" charset="0"/>
              </a:rPr>
              <a:t>Understanding</a:t>
            </a:r>
            <a:r>
              <a:rPr lang="es-UY" sz="1800" dirty="0">
                <a:solidFill>
                  <a:srgbClr val="000000"/>
                </a:solidFill>
                <a:effectLst/>
                <a:latin typeface="Times New Roman" panose="02020603050405020304" pitchFamily="18" charset="0"/>
                <a:ea typeface="Times New Roman" panose="02020603050405020304" pitchFamily="18" charset="0"/>
              </a:rPr>
              <a:t> y Data </a:t>
            </a:r>
            <a:r>
              <a:rPr lang="es-UY" sz="1800" dirty="0" err="1">
                <a:solidFill>
                  <a:srgbClr val="000000"/>
                </a:solidFill>
                <a:effectLst/>
                <a:latin typeface="Times New Roman" panose="02020603050405020304" pitchFamily="18" charset="0"/>
                <a:ea typeface="Times New Roman" panose="02020603050405020304" pitchFamily="18" charset="0"/>
              </a:rPr>
              <a:t>Understanding</a:t>
            </a:r>
            <a:r>
              <a:rPr lang="es-UY" sz="1800" dirty="0">
                <a:solidFill>
                  <a:srgbClr val="000000"/>
                </a:solidFill>
                <a:effectLst/>
                <a:latin typeface="Times New Roman" panose="02020603050405020304" pitchFamily="18" charset="0"/>
                <a:ea typeface="Times New Roman" panose="02020603050405020304" pitchFamily="18" charset="0"/>
              </a:rPr>
              <a:t> permiten definir le valor agregado para la corporación de preparar un modelo predictor y si se cuenta con datos e información de calidad para dicho fin, respectivamente.</a:t>
            </a:r>
          </a:p>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6</a:t>
            </a:fld>
            <a:endParaRPr lang="es-AR"/>
          </a:p>
        </p:txBody>
      </p:sp>
    </p:spTree>
    <p:extLst>
      <p:ext uri="{BB962C8B-B14F-4D97-AF65-F5344CB8AC3E}">
        <p14:creationId xmlns:p14="http://schemas.microsoft.com/office/powerpoint/2010/main" val="311519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7</a:t>
            </a:fld>
            <a:endParaRPr lang="es-AR"/>
          </a:p>
        </p:txBody>
      </p:sp>
    </p:spTree>
    <p:extLst>
      <p:ext uri="{BB962C8B-B14F-4D97-AF65-F5344CB8AC3E}">
        <p14:creationId xmlns:p14="http://schemas.microsoft.com/office/powerpoint/2010/main" val="218893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8</a:t>
            </a:fld>
            <a:endParaRPr lang="es-AR"/>
          </a:p>
        </p:txBody>
      </p:sp>
    </p:spTree>
    <p:extLst>
      <p:ext uri="{BB962C8B-B14F-4D97-AF65-F5344CB8AC3E}">
        <p14:creationId xmlns:p14="http://schemas.microsoft.com/office/powerpoint/2010/main" val="103836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UY" b="0" i="0" dirty="0">
                <a:solidFill>
                  <a:srgbClr val="E8EAED"/>
                </a:solidFill>
                <a:effectLst/>
                <a:latin typeface="Google Sans"/>
              </a:rPr>
              <a:t>aprendizaje supervisado </a:t>
            </a:r>
            <a:r>
              <a:rPr lang="es-UY" b="0" i="0" dirty="0">
                <a:solidFill>
                  <a:srgbClr val="E2EEFF"/>
                </a:solidFill>
                <a:effectLst/>
                <a:latin typeface="Google Sans"/>
              </a:rPr>
              <a:t>utiliza un conjunto de datos de entrenamiento para enseñar a los modelos a generar la salida deseada</a:t>
            </a:r>
          </a:p>
          <a:p>
            <a:pPr algn="just"/>
            <a:r>
              <a:rPr lang="es-UY" sz="1200" b="0" i="0" dirty="0">
                <a:solidFill>
                  <a:srgbClr val="E2EEFF"/>
                </a:solidFill>
                <a:effectLst/>
                <a:latin typeface="Google Sans"/>
                <a:ea typeface="Times New Roman" panose="02020603050405020304" pitchFamily="18" charset="0"/>
              </a:rPr>
              <a:t>K </a:t>
            </a:r>
            <a:r>
              <a:rPr lang="es-UY" sz="1200" b="0" i="0" dirty="0" err="1">
                <a:solidFill>
                  <a:srgbClr val="E2EEFF"/>
                </a:solidFill>
                <a:effectLst/>
                <a:latin typeface="Google Sans"/>
                <a:ea typeface="Times New Roman" panose="02020603050405020304" pitchFamily="18" charset="0"/>
              </a:rPr>
              <a:t>means</a:t>
            </a:r>
            <a:r>
              <a:rPr lang="es-UY" sz="1200" b="0" i="0" dirty="0">
                <a:solidFill>
                  <a:srgbClr val="E2EEFF"/>
                </a:solidFill>
                <a:effectLst/>
                <a:latin typeface="Google Sans"/>
                <a:ea typeface="Times New Roman" panose="02020603050405020304" pitchFamily="18" charset="0"/>
              </a:rPr>
              <a:t> es un ejemplo de no </a:t>
            </a:r>
            <a:r>
              <a:rPr lang="es-UY" sz="1200" b="0" i="0" dirty="0" err="1">
                <a:solidFill>
                  <a:srgbClr val="E2EEFF"/>
                </a:solidFill>
                <a:effectLst/>
                <a:latin typeface="Google Sans"/>
                <a:ea typeface="Times New Roman" panose="02020603050405020304" pitchFamily="18" charset="0"/>
              </a:rPr>
              <a:t>superovsado</a:t>
            </a:r>
            <a:r>
              <a:rPr lang="es-UY" sz="1200" b="0" i="0" dirty="0">
                <a:solidFill>
                  <a:srgbClr val="E2EEFF"/>
                </a:solidFill>
                <a:effectLst/>
                <a:latin typeface="Google Sans"/>
                <a:ea typeface="Times New Roman" panose="02020603050405020304" pitchFamily="18" charset="0"/>
              </a:rPr>
              <a:t>, muy usado durante la fase exploratoria de datos y relaciones</a:t>
            </a:r>
          </a:p>
          <a:p>
            <a:pPr algn="just"/>
            <a:endParaRPr lang="es-MX" sz="1200" dirty="0">
              <a:solidFill>
                <a:srgbClr val="000000"/>
              </a:solidFill>
              <a:effectLst/>
              <a:latin typeface="Times New Roman" panose="02020603050405020304" pitchFamily="18" charset="0"/>
              <a:ea typeface="Times New Roman" panose="02020603050405020304" pitchFamily="18" charset="0"/>
            </a:endParaRPr>
          </a:p>
          <a:p>
            <a:pPr algn="l"/>
            <a:r>
              <a:rPr lang="es-UY" b="1" i="0" dirty="0" err="1">
                <a:solidFill>
                  <a:srgbClr val="D1D5DB"/>
                </a:solidFill>
                <a:effectLst/>
                <a:latin typeface="Söhne"/>
              </a:rPr>
              <a:t>Random</a:t>
            </a:r>
            <a:r>
              <a:rPr lang="es-UY" b="1" i="0" dirty="0">
                <a:solidFill>
                  <a:srgbClr val="D1D5DB"/>
                </a:solidFill>
                <a:effectLst/>
                <a:latin typeface="Söhne"/>
              </a:rPr>
              <a:t> Forest</a:t>
            </a:r>
            <a:r>
              <a:rPr lang="es-UY" b="0" i="0" dirty="0">
                <a:solidFill>
                  <a:srgbClr val="D1D5DB"/>
                </a:solidFill>
                <a:effectLst/>
                <a:latin typeface="Söhne"/>
              </a:rPr>
              <a:t>: es un ensemble basado en </a:t>
            </a:r>
            <a:r>
              <a:rPr lang="es-UY" b="0" i="0" dirty="0" err="1">
                <a:solidFill>
                  <a:srgbClr val="D1D5DB"/>
                </a:solidFill>
                <a:effectLst/>
                <a:latin typeface="Söhne"/>
              </a:rPr>
              <a:t>bagging</a:t>
            </a:r>
            <a:r>
              <a:rPr lang="es-UY" b="0" i="0" dirty="0">
                <a:solidFill>
                  <a:srgbClr val="D1D5DB"/>
                </a:solidFill>
                <a:effectLst/>
                <a:latin typeface="Söhne"/>
              </a:rPr>
              <a:t> Utiliza múltiples árboles de decisión independientes entrenados en subconjuntos aleatorios del conjunto de datos de entrenamiento. Cada árbol en el </a:t>
            </a:r>
            <a:r>
              <a:rPr lang="es-UY" b="0" i="0" dirty="0" err="1">
                <a:solidFill>
                  <a:srgbClr val="D1D5DB"/>
                </a:solidFill>
                <a:effectLst/>
                <a:latin typeface="Söhne"/>
              </a:rPr>
              <a:t>Random</a:t>
            </a:r>
            <a:r>
              <a:rPr lang="es-UY" b="0" i="0" dirty="0">
                <a:solidFill>
                  <a:srgbClr val="D1D5DB"/>
                </a:solidFill>
                <a:effectLst/>
                <a:latin typeface="Söhne"/>
              </a:rPr>
              <a:t> Forest se entrena en una muestra aleatoria con reemplazo de los datos de entrenamiento. Todos los árboles en un </a:t>
            </a:r>
            <a:r>
              <a:rPr lang="es-UY" b="0" i="0" dirty="0" err="1">
                <a:solidFill>
                  <a:srgbClr val="D1D5DB"/>
                </a:solidFill>
                <a:effectLst/>
                <a:latin typeface="Söhne"/>
              </a:rPr>
              <a:t>Random</a:t>
            </a:r>
            <a:r>
              <a:rPr lang="es-UY" b="0" i="0" dirty="0">
                <a:solidFill>
                  <a:srgbClr val="D1D5DB"/>
                </a:solidFill>
                <a:effectLst/>
                <a:latin typeface="Söhne"/>
              </a:rPr>
              <a:t> Forest tienen el mismo peso en las predicciones finales.</a:t>
            </a:r>
          </a:p>
          <a:p>
            <a:pPr algn="l"/>
            <a:r>
              <a:rPr lang="es-UY" b="1" i="0" dirty="0" err="1">
                <a:solidFill>
                  <a:srgbClr val="D1D5DB"/>
                </a:solidFill>
                <a:effectLst/>
                <a:latin typeface="Söhne"/>
              </a:rPr>
              <a:t>AdaBoost</a:t>
            </a:r>
            <a:r>
              <a:rPr lang="es-UY" b="1" i="0" dirty="0">
                <a:solidFill>
                  <a:srgbClr val="D1D5DB"/>
                </a:solidFill>
                <a:effectLst/>
                <a:latin typeface="Söhne"/>
              </a:rPr>
              <a:t> (Adaptive </a:t>
            </a:r>
            <a:r>
              <a:rPr lang="es-UY" b="1" i="0" dirty="0" err="1">
                <a:solidFill>
                  <a:srgbClr val="D1D5DB"/>
                </a:solidFill>
                <a:effectLst/>
                <a:latin typeface="Söhne"/>
              </a:rPr>
              <a:t>Boosting</a:t>
            </a:r>
            <a:r>
              <a:rPr lang="es-UY" b="1" i="0" dirty="0">
                <a:solidFill>
                  <a:srgbClr val="D1D5DB"/>
                </a:solidFill>
                <a:effectLst/>
                <a:latin typeface="Söhne"/>
              </a:rPr>
              <a:t>)</a:t>
            </a:r>
            <a:r>
              <a:rPr lang="es-UY" b="0" i="0" dirty="0">
                <a:solidFill>
                  <a:srgbClr val="D1D5DB"/>
                </a:solidFill>
                <a:effectLst/>
                <a:latin typeface="Söhne"/>
              </a:rPr>
              <a:t>: es un ensemble basado en </a:t>
            </a:r>
            <a:r>
              <a:rPr lang="es-UY" b="0" i="0" dirty="0" err="1">
                <a:solidFill>
                  <a:srgbClr val="D1D5DB"/>
                </a:solidFill>
                <a:effectLst/>
                <a:latin typeface="Söhne"/>
              </a:rPr>
              <a:t>boosting</a:t>
            </a:r>
            <a:r>
              <a:rPr lang="es-UY" b="0" i="0" dirty="0">
                <a:solidFill>
                  <a:srgbClr val="D1D5DB"/>
                </a:solidFill>
                <a:effectLst/>
                <a:latin typeface="Söhne"/>
              </a:rPr>
              <a:t>. Se enfoca en mejorar la precisión de los modelos débiles (generalmente árboles de decisión pequeños) mediante la asignación de pesos a las instancias de entrenamiento. </a:t>
            </a:r>
            <a:r>
              <a:rPr lang="es-UY" b="0" i="0" dirty="0" err="1">
                <a:solidFill>
                  <a:srgbClr val="D1D5DB"/>
                </a:solidFill>
                <a:effectLst/>
                <a:latin typeface="Söhne"/>
              </a:rPr>
              <a:t>AdaBoost</a:t>
            </a:r>
            <a:r>
              <a:rPr lang="es-UY" b="0" i="0" dirty="0">
                <a:solidFill>
                  <a:srgbClr val="D1D5DB"/>
                </a:solidFill>
                <a:effectLst/>
                <a:latin typeface="Söhne"/>
              </a:rPr>
              <a:t> ajusta el peso de las instancias de entrenamiento en cada iteración para que los modelos se centren más en las instancias que se clasificaron incorrectamente anteriormente. Los modelos débiles se ponderan de manera diferente, y los modelos incorrectos se les da más peso para las predicciones finales.</a:t>
            </a:r>
          </a:p>
          <a:p>
            <a:pPr algn="l"/>
            <a:r>
              <a:rPr lang="es-UY" b="1" i="0" dirty="0" err="1">
                <a:solidFill>
                  <a:srgbClr val="D1D5DB"/>
                </a:solidFill>
                <a:effectLst/>
                <a:latin typeface="Söhne"/>
              </a:rPr>
              <a:t>Gradient</a:t>
            </a:r>
            <a:r>
              <a:rPr lang="es-UY" b="1" i="0" dirty="0">
                <a:solidFill>
                  <a:srgbClr val="D1D5DB"/>
                </a:solidFill>
                <a:effectLst/>
                <a:latin typeface="Söhne"/>
              </a:rPr>
              <a:t> </a:t>
            </a:r>
            <a:r>
              <a:rPr lang="es-UY" b="1" i="0" dirty="0" err="1">
                <a:solidFill>
                  <a:srgbClr val="D1D5DB"/>
                </a:solidFill>
                <a:effectLst/>
                <a:latin typeface="Söhne"/>
              </a:rPr>
              <a:t>Boosting</a:t>
            </a:r>
            <a:r>
              <a:rPr lang="es-UY" b="0" i="0" dirty="0">
                <a:solidFill>
                  <a:srgbClr val="D1D5DB"/>
                </a:solidFill>
                <a:effectLst/>
                <a:latin typeface="Söhne"/>
              </a:rPr>
              <a:t>: es un ensemble basado en </a:t>
            </a:r>
            <a:r>
              <a:rPr lang="es-UY" b="0" i="0" dirty="0" err="1">
                <a:solidFill>
                  <a:srgbClr val="D1D5DB"/>
                </a:solidFill>
                <a:effectLst/>
                <a:latin typeface="Söhne"/>
              </a:rPr>
              <a:t>boosting</a:t>
            </a:r>
            <a:r>
              <a:rPr lang="es-UY" b="0" i="0" dirty="0">
                <a:solidFill>
                  <a:srgbClr val="D1D5DB"/>
                </a:solidFill>
                <a:effectLst/>
                <a:latin typeface="Söhne"/>
              </a:rPr>
              <a:t>. Ambos algoritmos mejoran modelos débiles de manera iterativa. los modelos se construyen de manera secuencial. Comienza con un modelo débil, generalmente un árbol de decisión pequeño. Luego, se construyen modelos adicionales para corregir los errores cometidos por los modelos anteriores. A diferencia de </a:t>
            </a:r>
            <a:r>
              <a:rPr lang="es-UY" b="0" i="0" dirty="0" err="1">
                <a:solidFill>
                  <a:srgbClr val="D1D5DB"/>
                </a:solidFill>
                <a:effectLst/>
                <a:latin typeface="Söhne"/>
              </a:rPr>
              <a:t>AdaBoost</a:t>
            </a:r>
            <a:r>
              <a:rPr lang="es-UY" b="0" i="0" dirty="0">
                <a:solidFill>
                  <a:srgbClr val="D1D5DB"/>
                </a:solidFill>
                <a:effectLst/>
                <a:latin typeface="Söhne"/>
              </a:rPr>
              <a:t>, donde los modelos débiles se ponderan de manera diferente en función de su rendimiento, en </a:t>
            </a:r>
            <a:r>
              <a:rPr lang="es-UY" b="0" i="0" dirty="0" err="1">
                <a:solidFill>
                  <a:srgbClr val="D1D5DB"/>
                </a:solidFill>
                <a:effectLst/>
                <a:latin typeface="Söhne"/>
              </a:rPr>
              <a:t>Gradient</a:t>
            </a:r>
            <a:r>
              <a:rPr lang="es-UY" b="0" i="0" dirty="0">
                <a:solidFill>
                  <a:srgbClr val="D1D5DB"/>
                </a:solidFill>
                <a:effectLst/>
                <a:latin typeface="Söhne"/>
              </a:rPr>
              <a:t> </a:t>
            </a:r>
            <a:r>
              <a:rPr lang="es-UY" b="0" i="0" dirty="0" err="1">
                <a:solidFill>
                  <a:srgbClr val="D1D5DB"/>
                </a:solidFill>
                <a:effectLst/>
                <a:latin typeface="Söhne"/>
              </a:rPr>
              <a:t>Boosting</a:t>
            </a:r>
            <a:r>
              <a:rPr lang="es-UY" b="0" i="0" dirty="0">
                <a:solidFill>
                  <a:srgbClr val="D1D5DB"/>
                </a:solidFill>
                <a:effectLst/>
                <a:latin typeface="Söhne"/>
              </a:rPr>
              <a:t>, se construyen modelos adicionales para enfocarse en las áreas en las que los modelos anteriores cometieron errores. Los modelos posteriores tienen más peso en la corrección de errores.</a:t>
            </a:r>
          </a:p>
          <a:p>
            <a:pPr algn="just"/>
            <a:r>
              <a:rPr lang="en-US" b="0" i="0" dirty="0">
                <a:solidFill>
                  <a:srgbClr val="242424"/>
                </a:solidFill>
                <a:effectLst/>
                <a:latin typeface="source-serif-pro"/>
              </a:rPr>
              <a:t>In bagging, we build a lot of trees in parallel and independent to each other. Boosting, on the other hand, is a sequential process where with each additional tree, we learn to correct the mistakes from its predecessor tree.</a:t>
            </a:r>
            <a:endParaRPr lang="es-UY" b="0" i="0" dirty="0">
              <a:solidFill>
                <a:srgbClr val="D1D5DB"/>
              </a:solidFill>
              <a:effectLst/>
              <a:latin typeface="Söhne"/>
            </a:endParaRPr>
          </a:p>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9</a:t>
            </a:fld>
            <a:endParaRPr lang="es-AR"/>
          </a:p>
        </p:txBody>
      </p:sp>
    </p:spTree>
    <p:extLst>
      <p:ext uri="{BB962C8B-B14F-4D97-AF65-F5344CB8AC3E}">
        <p14:creationId xmlns:p14="http://schemas.microsoft.com/office/powerpoint/2010/main" val="216683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10</a:t>
            </a:fld>
            <a:endParaRPr lang="es-AR"/>
          </a:p>
        </p:txBody>
      </p:sp>
    </p:spTree>
    <p:extLst>
      <p:ext uri="{BB962C8B-B14F-4D97-AF65-F5344CB8AC3E}">
        <p14:creationId xmlns:p14="http://schemas.microsoft.com/office/powerpoint/2010/main" val="367706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dirty="0"/>
          </a:p>
        </p:txBody>
      </p:sp>
    </p:spTree>
    <p:extLst>
      <p:ext uri="{BB962C8B-B14F-4D97-AF65-F5344CB8AC3E}">
        <p14:creationId xmlns:p14="http://schemas.microsoft.com/office/powerpoint/2010/main" val="156780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dirty="0"/>
          </a:p>
        </p:txBody>
      </p:sp>
    </p:spTree>
    <p:extLst>
      <p:ext uri="{BB962C8B-B14F-4D97-AF65-F5344CB8AC3E}">
        <p14:creationId xmlns:p14="http://schemas.microsoft.com/office/powerpoint/2010/main" val="1950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dirty="0"/>
          </a:p>
        </p:txBody>
      </p:sp>
    </p:spTree>
    <p:extLst>
      <p:ext uri="{BB962C8B-B14F-4D97-AF65-F5344CB8AC3E}">
        <p14:creationId xmlns:p14="http://schemas.microsoft.com/office/powerpoint/2010/main" val="5122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dirty="0"/>
          </a:p>
        </p:txBody>
      </p:sp>
    </p:spTree>
    <p:extLst>
      <p:ext uri="{BB962C8B-B14F-4D97-AF65-F5344CB8AC3E}">
        <p14:creationId xmlns:p14="http://schemas.microsoft.com/office/powerpoint/2010/main" val="400888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dirty="0"/>
          </a:p>
        </p:txBody>
      </p:sp>
    </p:spTree>
    <p:extLst>
      <p:ext uri="{BB962C8B-B14F-4D97-AF65-F5344CB8AC3E}">
        <p14:creationId xmlns:p14="http://schemas.microsoft.com/office/powerpoint/2010/main" val="161913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dirty="0"/>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dirty="0"/>
          </a:p>
        </p:txBody>
      </p:sp>
    </p:spTree>
    <p:extLst>
      <p:ext uri="{BB962C8B-B14F-4D97-AF65-F5344CB8AC3E}">
        <p14:creationId xmlns:p14="http://schemas.microsoft.com/office/powerpoint/2010/main" val="26532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dirty="0"/>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dirty="0"/>
          </a:p>
        </p:txBody>
      </p:sp>
    </p:spTree>
    <p:extLst>
      <p:ext uri="{BB962C8B-B14F-4D97-AF65-F5344CB8AC3E}">
        <p14:creationId xmlns:p14="http://schemas.microsoft.com/office/powerpoint/2010/main" val="27719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dirty="0"/>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dirty="0"/>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dirty="0"/>
          </a:p>
        </p:txBody>
      </p:sp>
    </p:spTree>
    <p:extLst>
      <p:ext uri="{BB962C8B-B14F-4D97-AF65-F5344CB8AC3E}">
        <p14:creationId xmlns:p14="http://schemas.microsoft.com/office/powerpoint/2010/main" val="20206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dirty="0"/>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dirty="0"/>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dirty="0"/>
          </a:p>
        </p:txBody>
      </p:sp>
    </p:spTree>
    <p:extLst>
      <p:ext uri="{BB962C8B-B14F-4D97-AF65-F5344CB8AC3E}">
        <p14:creationId xmlns:p14="http://schemas.microsoft.com/office/powerpoint/2010/main" val="17328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dirty="0"/>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dirty="0"/>
          </a:p>
        </p:txBody>
      </p:sp>
    </p:spTree>
    <p:extLst>
      <p:ext uri="{BB962C8B-B14F-4D97-AF65-F5344CB8AC3E}">
        <p14:creationId xmlns:p14="http://schemas.microsoft.com/office/powerpoint/2010/main" val="6545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dirty="0"/>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dirty="0"/>
          </a:p>
        </p:txBody>
      </p:sp>
    </p:spTree>
    <p:extLst>
      <p:ext uri="{BB962C8B-B14F-4D97-AF65-F5344CB8AC3E}">
        <p14:creationId xmlns:p14="http://schemas.microsoft.com/office/powerpoint/2010/main" val="6126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15">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Tree>
    <p:extLst>
      <p:ext uri="{BB962C8B-B14F-4D97-AF65-F5344CB8AC3E}">
        <p14:creationId xmlns:p14="http://schemas.microsoft.com/office/powerpoint/2010/main" val="25439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sz="4800" b="1" dirty="0"/>
              <a:t>Data-</a:t>
            </a:r>
            <a:r>
              <a:rPr lang="es-AR" sz="4800" b="1" dirty="0" err="1"/>
              <a:t>Driven</a:t>
            </a:r>
            <a:r>
              <a:rPr lang="es-AR" sz="4800" b="1" dirty="0"/>
              <a:t> Virtual Flow Metering</a:t>
            </a:r>
            <a:endParaRPr lang="es-AR" b="1" dirty="0"/>
          </a:p>
        </p:txBody>
      </p:sp>
      <p:sp>
        <p:nvSpPr>
          <p:cNvPr id="3" name="Subtítulo 2"/>
          <p:cNvSpPr>
            <a:spLocks noGrp="1"/>
          </p:cNvSpPr>
          <p:nvPr>
            <p:ph type="subTitle" idx="1"/>
          </p:nvPr>
        </p:nvSpPr>
        <p:spPr/>
        <p:txBody>
          <a:bodyPr/>
          <a:lstStyle/>
          <a:p>
            <a:r>
              <a:rPr lang="es-AR" i="1" dirty="0"/>
              <a:t>para Bombeo por Cavidades Progresivas</a:t>
            </a:r>
          </a:p>
        </p:txBody>
      </p:sp>
      <p:grpSp>
        <p:nvGrpSpPr>
          <p:cNvPr id="4" name="Group 3">
            <a:extLst>
              <a:ext uri="{FF2B5EF4-FFF2-40B4-BE49-F238E27FC236}">
                <a16:creationId xmlns:a16="http://schemas.microsoft.com/office/drawing/2014/main" id="{C061BA8F-2C87-4B70-953A-B87B8223969E}"/>
              </a:ext>
            </a:extLst>
          </p:cNvPr>
          <p:cNvGrpSpPr/>
          <p:nvPr/>
        </p:nvGrpSpPr>
        <p:grpSpPr>
          <a:xfrm>
            <a:off x="2970961" y="5592958"/>
            <a:ext cx="6870723" cy="833430"/>
            <a:chOff x="1285852" y="5357826"/>
            <a:chExt cx="6870723" cy="833430"/>
          </a:xfrm>
        </p:grpSpPr>
        <p:sp>
          <p:nvSpPr>
            <p:cNvPr id="5" name="4 CuadroTexto">
              <a:extLst>
                <a:ext uri="{FF2B5EF4-FFF2-40B4-BE49-F238E27FC236}">
                  <a16:creationId xmlns:a16="http://schemas.microsoft.com/office/drawing/2014/main" id="{B09864FA-3AE4-48A1-B410-6EDC3948462C}"/>
                </a:ext>
              </a:extLst>
            </p:cNvPr>
            <p:cNvSpPr txBox="1"/>
            <p:nvPr/>
          </p:nvSpPr>
          <p:spPr>
            <a:xfrm>
              <a:off x="1403350" y="5634038"/>
              <a:ext cx="6753225" cy="461665"/>
            </a:xfrm>
            <a:prstGeom prst="rect">
              <a:avLst/>
            </a:prstGeom>
            <a:noFill/>
          </p:spPr>
          <p:txBody>
            <a:bodyPr>
              <a:spAutoFit/>
            </a:bodyPr>
            <a:lstStyle/>
            <a:p>
              <a:pPr algn="ctr">
                <a:defRPr/>
              </a:pPr>
              <a:r>
                <a:rPr lang="es-AR" sz="2400" b="1" dirty="0">
                  <a:solidFill>
                    <a:schemeClr val="tx2">
                      <a:lumMod val="50000"/>
                    </a:schemeClr>
                  </a:solidFill>
                  <a:latin typeface="Arial" pitchFamily="34" charset="0"/>
                  <a:cs typeface="Arial" pitchFamily="34" charset="0"/>
                </a:rPr>
                <a:t>Pluspetrol</a:t>
              </a:r>
              <a:r>
                <a:rPr lang="es-AR" sz="2400" b="1" dirty="0"/>
                <a:t> </a:t>
              </a:r>
              <a:r>
                <a:rPr lang="es-AR" sz="2400" b="1" dirty="0">
                  <a:solidFill>
                    <a:schemeClr val="tx2">
                      <a:lumMod val="50000"/>
                    </a:schemeClr>
                  </a:solidFill>
                  <a:latin typeface="Arial" pitchFamily="34" charset="0"/>
                  <a:cs typeface="Arial" pitchFamily="34" charset="0"/>
                </a:rPr>
                <a:t>S.A. – Distrito Río Colorado</a:t>
              </a:r>
            </a:p>
          </p:txBody>
        </p:sp>
        <p:pic>
          <p:nvPicPr>
            <p:cNvPr id="6" name="Picture 2" descr="http://www.oilchannel.tv/web/wp-content/uploads/2015/07/pluspetrol.jpg">
              <a:extLst>
                <a:ext uri="{FF2B5EF4-FFF2-40B4-BE49-F238E27FC236}">
                  <a16:creationId xmlns:a16="http://schemas.microsoft.com/office/drawing/2014/main" id="{F96B19AD-375C-4DE9-997B-7057DBE5DCBD}"/>
                </a:ext>
              </a:extLst>
            </p:cNvPr>
            <p:cNvPicPr>
              <a:picLocks noChangeAspect="1" noChangeArrowheads="1"/>
            </p:cNvPicPr>
            <p:nvPr/>
          </p:nvPicPr>
          <p:blipFill>
            <a:blip r:embed="rId2" cstate="print"/>
            <a:srcRect r="72203"/>
            <a:stretch>
              <a:fillRect/>
            </a:stretch>
          </p:blipFill>
          <p:spPr bwMode="auto">
            <a:xfrm>
              <a:off x="1285852" y="5357826"/>
              <a:ext cx="673140" cy="833430"/>
            </a:xfrm>
            <a:prstGeom prst="rect">
              <a:avLst/>
            </a:prstGeom>
            <a:noFill/>
          </p:spPr>
        </p:pic>
      </p:grpSp>
      <p:sp>
        <p:nvSpPr>
          <p:cNvPr id="7" name="TextBox 6">
            <a:extLst>
              <a:ext uri="{FF2B5EF4-FFF2-40B4-BE49-F238E27FC236}">
                <a16:creationId xmlns:a16="http://schemas.microsoft.com/office/drawing/2014/main" id="{25A9A8D7-80A3-4FAB-96DA-8332BF3C3C62}"/>
              </a:ext>
            </a:extLst>
          </p:cNvPr>
          <p:cNvSpPr txBox="1"/>
          <p:nvPr/>
        </p:nvSpPr>
        <p:spPr>
          <a:xfrm>
            <a:off x="4684273" y="5257800"/>
            <a:ext cx="2823453" cy="461665"/>
          </a:xfrm>
          <a:prstGeom prst="rect">
            <a:avLst/>
          </a:prstGeom>
          <a:noFill/>
        </p:spPr>
        <p:txBody>
          <a:bodyPr wrap="square">
            <a:spAutoFit/>
          </a:bodyPr>
          <a:lstStyle/>
          <a:p>
            <a:pPr algn="ctr"/>
            <a:r>
              <a:rPr lang="es-AR" sz="2400" dirty="0"/>
              <a:t>Lucas Robles</a:t>
            </a:r>
          </a:p>
        </p:txBody>
      </p:sp>
    </p:spTree>
    <p:extLst>
      <p:ext uri="{BB962C8B-B14F-4D97-AF65-F5344CB8AC3E}">
        <p14:creationId xmlns:p14="http://schemas.microsoft.com/office/powerpoint/2010/main" val="350786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Desarrollo del modelo</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pPr algn="just"/>
            <a:r>
              <a:rPr lang="es-MX" sz="1800" b="1" dirty="0">
                <a:solidFill>
                  <a:srgbClr val="000000"/>
                </a:solidFill>
                <a:effectLst/>
                <a:latin typeface="Times New Roman" panose="02020603050405020304" pitchFamily="18" charset="0"/>
                <a:ea typeface="Times New Roman" panose="02020603050405020304" pitchFamily="18" charset="0"/>
              </a:rPr>
              <a:t>Entrenamiento</a:t>
            </a:r>
            <a:r>
              <a:rPr lang="es-MX" sz="1800" dirty="0">
                <a:solidFill>
                  <a:srgbClr val="000000"/>
                </a:solidFill>
                <a:effectLst/>
                <a:latin typeface="Times New Roman" panose="02020603050405020304" pitchFamily="18" charset="0"/>
                <a:ea typeface="Times New Roman" panose="02020603050405020304" pitchFamily="18" charset="0"/>
              </a:rPr>
              <a:t>:</a:t>
            </a:r>
          </a:p>
          <a:p>
            <a:pPr algn="just"/>
            <a:endParaRPr lang="es-UY" sz="1800" dirty="0">
              <a:solidFill>
                <a:srgbClr val="000000"/>
              </a:solidFill>
              <a:effectLst/>
              <a:latin typeface="Times New Roman" panose="02020603050405020304" pitchFamily="18" charset="0"/>
              <a:ea typeface="Times New Roman" panose="02020603050405020304" pitchFamily="18" charset="0"/>
            </a:endParaRPr>
          </a:p>
          <a:p>
            <a:pPr algn="r"/>
            <a:endParaRPr lang="es-MX" sz="1800" dirty="0">
              <a:solidFill>
                <a:srgbClr val="000000"/>
              </a:solidFill>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23A61C3E-0EEA-4D8B-AB15-1B530A8F57DF}"/>
              </a:ext>
            </a:extLst>
          </p:cNvPr>
          <p:cNvGraphicFramePr>
            <a:graphicFrameLocks noGrp="1"/>
          </p:cNvGraphicFramePr>
          <p:nvPr>
            <p:extLst>
              <p:ext uri="{D42A27DB-BD31-4B8C-83A1-F6EECF244321}">
                <p14:modId xmlns:p14="http://schemas.microsoft.com/office/powerpoint/2010/main" val="159670724"/>
              </p:ext>
            </p:extLst>
          </p:nvPr>
        </p:nvGraphicFramePr>
        <p:xfrm>
          <a:off x="4508257" y="2179580"/>
          <a:ext cx="3175486" cy="1249420"/>
        </p:xfrm>
        <a:graphic>
          <a:graphicData uri="http://schemas.openxmlformats.org/drawingml/2006/table">
            <a:tbl>
              <a:tblPr firstRow="1" firstCol="1" bandRow="1">
                <a:tableStyleId>{5C22544A-7EE6-4342-B048-85BDC9FD1C3A}</a:tableStyleId>
              </a:tblPr>
              <a:tblGrid>
                <a:gridCol w="2087289">
                  <a:extLst>
                    <a:ext uri="{9D8B030D-6E8A-4147-A177-3AD203B41FA5}">
                      <a16:colId xmlns:a16="http://schemas.microsoft.com/office/drawing/2014/main" val="3138694822"/>
                    </a:ext>
                  </a:extLst>
                </a:gridCol>
                <a:gridCol w="1088197">
                  <a:extLst>
                    <a:ext uri="{9D8B030D-6E8A-4147-A177-3AD203B41FA5}">
                      <a16:colId xmlns:a16="http://schemas.microsoft.com/office/drawing/2014/main" val="1428866608"/>
                    </a:ext>
                  </a:extLst>
                </a:gridCol>
              </a:tblGrid>
              <a:tr h="249884">
                <a:tc>
                  <a:txBody>
                    <a:bodyPr/>
                    <a:lstStyle/>
                    <a:p>
                      <a:pPr algn="l">
                        <a:lnSpc>
                          <a:spcPct val="115000"/>
                        </a:lnSpc>
                      </a:pPr>
                      <a:r>
                        <a:rPr lang="es-UY" sz="1100" dirty="0">
                          <a:effectLst/>
                        </a:rPr>
                        <a:t>Modelo</a:t>
                      </a:r>
                      <a:endParaRPr lang="es-UY"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15000"/>
                        </a:lnSpc>
                      </a:pPr>
                      <a:r>
                        <a:rPr lang="es-UY" sz="1100" dirty="0">
                          <a:effectLst/>
                        </a:rPr>
                        <a:t>RMSE, m3/d</a:t>
                      </a:r>
                      <a:endParaRPr lang="es-UY"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556081669"/>
                  </a:ext>
                </a:extLst>
              </a:tr>
              <a:tr h="249884">
                <a:tc>
                  <a:txBody>
                    <a:bodyPr/>
                    <a:lstStyle/>
                    <a:p>
                      <a:pPr algn="l">
                        <a:lnSpc>
                          <a:spcPct val="115000"/>
                        </a:lnSpc>
                      </a:pPr>
                      <a:r>
                        <a:rPr lang="es-MX" sz="1100" dirty="0" err="1">
                          <a:effectLst/>
                        </a:rPr>
                        <a:t>Random</a:t>
                      </a:r>
                      <a:r>
                        <a:rPr lang="es-MX" sz="1100" dirty="0">
                          <a:effectLst/>
                        </a:rPr>
                        <a:t> Forest </a:t>
                      </a:r>
                      <a:endParaRPr lang="es-UY"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pPr>
                      <a:r>
                        <a:rPr lang="es-UY" sz="1100">
                          <a:effectLst/>
                        </a:rPr>
                        <a:t>14,689</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395333420"/>
                  </a:ext>
                </a:extLst>
              </a:tr>
              <a:tr h="249884">
                <a:tc>
                  <a:txBody>
                    <a:bodyPr/>
                    <a:lstStyle/>
                    <a:p>
                      <a:pPr algn="l">
                        <a:lnSpc>
                          <a:spcPct val="115000"/>
                        </a:lnSpc>
                      </a:pPr>
                      <a:r>
                        <a:rPr lang="es-MX" sz="1100">
                          <a:effectLst/>
                        </a:rPr>
                        <a:t>Adaptative boosting </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pPr>
                      <a:r>
                        <a:rPr lang="es-UY" sz="1100">
                          <a:effectLst/>
                        </a:rPr>
                        <a:t>15,823</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752318961"/>
                  </a:ext>
                </a:extLst>
              </a:tr>
              <a:tr h="249884">
                <a:tc>
                  <a:txBody>
                    <a:bodyPr/>
                    <a:lstStyle/>
                    <a:p>
                      <a:pPr algn="l">
                        <a:lnSpc>
                          <a:spcPct val="115000"/>
                        </a:lnSpc>
                      </a:pPr>
                      <a:r>
                        <a:rPr lang="es-MX" sz="1100">
                          <a:effectLst/>
                        </a:rPr>
                        <a:t>Gradiente boosting</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pPr>
                      <a:r>
                        <a:rPr lang="es-UY" sz="1100">
                          <a:effectLst/>
                        </a:rPr>
                        <a:t>14,045</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50171790"/>
                  </a:ext>
                </a:extLst>
              </a:tr>
              <a:tr h="249884">
                <a:tc>
                  <a:txBody>
                    <a:bodyPr/>
                    <a:lstStyle/>
                    <a:p>
                      <a:pPr algn="l">
                        <a:lnSpc>
                          <a:spcPct val="115000"/>
                        </a:lnSpc>
                      </a:pPr>
                      <a:r>
                        <a:rPr lang="en-CA" sz="1100" dirty="0">
                          <a:effectLst/>
                        </a:rPr>
                        <a:t>Extreme Gradient boosting</a:t>
                      </a:r>
                      <a:endParaRPr lang="es-UY"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pPr>
                      <a:r>
                        <a:rPr lang="es-UY" sz="1100" dirty="0">
                          <a:effectLst/>
                        </a:rPr>
                        <a:t>14,352</a:t>
                      </a:r>
                      <a:endParaRPr lang="es-UY"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339123777"/>
                  </a:ext>
                </a:extLst>
              </a:tr>
            </a:tbl>
          </a:graphicData>
        </a:graphic>
      </p:graphicFrame>
      <p:pic>
        <p:nvPicPr>
          <p:cNvPr id="8" name="Picture 7" descr="A picture containing line, plot, text, screenshot&#10;&#10;Description automatically generated">
            <a:extLst>
              <a:ext uri="{FF2B5EF4-FFF2-40B4-BE49-F238E27FC236}">
                <a16:creationId xmlns:a16="http://schemas.microsoft.com/office/drawing/2014/main" id="{3BD2C4CA-B727-46C5-9ACB-DA480E138DCC}"/>
              </a:ext>
            </a:extLst>
          </p:cNvPr>
          <p:cNvPicPr>
            <a:picLocks noChangeAspect="1"/>
          </p:cNvPicPr>
          <p:nvPr/>
        </p:nvPicPr>
        <p:blipFill>
          <a:blip r:embed="rId3"/>
          <a:stretch>
            <a:fillRect/>
          </a:stretch>
        </p:blipFill>
        <p:spPr>
          <a:xfrm>
            <a:off x="3289935" y="3840556"/>
            <a:ext cx="5612130" cy="2878455"/>
          </a:xfrm>
          <a:prstGeom prst="rect">
            <a:avLst/>
          </a:prstGeom>
        </p:spPr>
      </p:pic>
      <p:pic>
        <p:nvPicPr>
          <p:cNvPr id="9" name="Picture 8">
            <a:extLst>
              <a:ext uri="{FF2B5EF4-FFF2-40B4-BE49-F238E27FC236}">
                <a16:creationId xmlns:a16="http://schemas.microsoft.com/office/drawing/2014/main" id="{E5709D45-71E4-4506-A3DB-2AB31898EADD}"/>
              </a:ext>
            </a:extLst>
          </p:cNvPr>
          <p:cNvPicPr>
            <a:picLocks noChangeAspect="1"/>
          </p:cNvPicPr>
          <p:nvPr/>
        </p:nvPicPr>
        <p:blipFill rotWithShape="1">
          <a:blip r:embed="rId4"/>
          <a:srcRect t="18770"/>
          <a:stretch/>
        </p:blipFill>
        <p:spPr>
          <a:xfrm>
            <a:off x="1419481" y="4613400"/>
            <a:ext cx="9353037" cy="1169832"/>
          </a:xfrm>
          <a:prstGeom prst="rect">
            <a:avLst/>
          </a:prstGeom>
          <a:ln>
            <a:solidFill>
              <a:schemeClr val="tx1"/>
            </a:solidFill>
          </a:ln>
        </p:spPr>
      </p:pic>
      <p:pic>
        <p:nvPicPr>
          <p:cNvPr id="10" name="Picture 9" descr="A picture containing screenshot, line, plot&#10;&#10;Description automatically generated">
            <a:extLst>
              <a:ext uri="{FF2B5EF4-FFF2-40B4-BE49-F238E27FC236}">
                <a16:creationId xmlns:a16="http://schemas.microsoft.com/office/drawing/2014/main" id="{D24BF259-EAF5-401F-8545-F5119B3F5863}"/>
              </a:ext>
            </a:extLst>
          </p:cNvPr>
          <p:cNvPicPr>
            <a:picLocks noChangeAspect="1"/>
          </p:cNvPicPr>
          <p:nvPr/>
        </p:nvPicPr>
        <p:blipFill>
          <a:blip r:embed="rId5"/>
          <a:stretch>
            <a:fillRect/>
          </a:stretch>
        </p:blipFill>
        <p:spPr>
          <a:xfrm>
            <a:off x="3289935" y="3840556"/>
            <a:ext cx="5612130" cy="2878455"/>
          </a:xfrm>
          <a:prstGeom prst="rect">
            <a:avLst/>
          </a:prstGeom>
        </p:spPr>
      </p:pic>
      <p:sp>
        <p:nvSpPr>
          <p:cNvPr id="5" name="Rectangle: Rounded Corners 4">
            <a:extLst>
              <a:ext uri="{FF2B5EF4-FFF2-40B4-BE49-F238E27FC236}">
                <a16:creationId xmlns:a16="http://schemas.microsoft.com/office/drawing/2014/main" id="{5B570498-FF66-45BF-BBEE-E15F906C525E}"/>
              </a:ext>
            </a:extLst>
          </p:cNvPr>
          <p:cNvSpPr/>
          <p:nvPr/>
        </p:nvSpPr>
        <p:spPr>
          <a:xfrm>
            <a:off x="4384964" y="2996662"/>
            <a:ext cx="3439391" cy="1933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8631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Desarrollo del modelo</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r>
              <a:rPr lang="es-AR" sz="1800" dirty="0">
                <a:solidFill>
                  <a:srgbClr val="000000"/>
                </a:solidFill>
                <a:latin typeface="Times New Roman" panose="02020603050405020304" pitchFamily="18" charset="0"/>
                <a:ea typeface="Times New Roman" panose="02020603050405020304" pitchFamily="18" charset="0"/>
              </a:rPr>
              <a:t>Hay datos disponibles que representen estados de baja eficiencia?</a:t>
            </a:r>
          </a:p>
          <a:p>
            <a:r>
              <a:rPr lang="es-AR" sz="1800" dirty="0">
                <a:solidFill>
                  <a:srgbClr val="000000"/>
                </a:solidFill>
                <a:effectLst/>
                <a:latin typeface="Times New Roman" panose="02020603050405020304" pitchFamily="18" charset="0"/>
                <a:ea typeface="Times New Roman" panose="02020603050405020304" pitchFamily="18" charset="0"/>
              </a:rPr>
              <a:t>Como es la relación con la variable estimada?</a:t>
            </a:r>
            <a:endParaRPr lang="es-UY" sz="1800" dirty="0">
              <a:solidFill>
                <a:srgbClr val="000000"/>
              </a:solidFill>
              <a:effectLst/>
              <a:latin typeface="Times New Roman" panose="02020603050405020304" pitchFamily="18" charset="0"/>
              <a:ea typeface="Times New Roman" panose="02020603050405020304" pitchFamily="18" charset="0"/>
            </a:endParaRPr>
          </a:p>
          <a:p>
            <a:pPr algn="r"/>
            <a:endParaRPr lang="es-MX" sz="1800" dirty="0">
              <a:solidFill>
                <a:srgbClr val="000000"/>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1390C400-E8F4-407E-A485-8C47DA8411FC}"/>
              </a:ext>
            </a:extLst>
          </p:cNvPr>
          <p:cNvPicPr>
            <a:picLocks noChangeAspect="1"/>
          </p:cNvPicPr>
          <p:nvPr/>
        </p:nvPicPr>
        <p:blipFill>
          <a:blip r:embed="rId3"/>
          <a:stretch>
            <a:fillRect/>
          </a:stretch>
        </p:blipFill>
        <p:spPr>
          <a:xfrm>
            <a:off x="1991488" y="3092761"/>
            <a:ext cx="3424574" cy="3304414"/>
          </a:xfrm>
          <a:prstGeom prst="rect">
            <a:avLst/>
          </a:prstGeom>
        </p:spPr>
      </p:pic>
      <p:pic>
        <p:nvPicPr>
          <p:cNvPr id="9" name="Picture 8">
            <a:extLst>
              <a:ext uri="{FF2B5EF4-FFF2-40B4-BE49-F238E27FC236}">
                <a16:creationId xmlns:a16="http://schemas.microsoft.com/office/drawing/2014/main" id="{5B380FC7-7903-41A8-AE70-8F955DFEE1D2}"/>
              </a:ext>
            </a:extLst>
          </p:cNvPr>
          <p:cNvPicPr>
            <a:picLocks noChangeAspect="1"/>
          </p:cNvPicPr>
          <p:nvPr/>
        </p:nvPicPr>
        <p:blipFill>
          <a:blip r:embed="rId4"/>
          <a:stretch>
            <a:fillRect/>
          </a:stretch>
        </p:blipFill>
        <p:spPr>
          <a:xfrm>
            <a:off x="6878881" y="3092762"/>
            <a:ext cx="3424574" cy="3304414"/>
          </a:xfrm>
          <a:prstGeom prst="rect">
            <a:avLst/>
          </a:prstGeom>
        </p:spPr>
      </p:pic>
    </p:spTree>
    <p:extLst>
      <p:ext uri="{BB962C8B-B14F-4D97-AF65-F5344CB8AC3E}">
        <p14:creationId xmlns:p14="http://schemas.microsoft.com/office/powerpoint/2010/main" val="2393255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Desarrollo del modelo</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r>
              <a:rPr lang="es-UY" sz="2000" b="1" dirty="0"/>
              <a:t>Predicciones con intervalos de confianza (</a:t>
            </a:r>
            <a:r>
              <a:rPr lang="es-UY" sz="2000" b="1" dirty="0" err="1"/>
              <a:t>Quantil</a:t>
            </a:r>
            <a:r>
              <a:rPr lang="es-UY" sz="2000" b="1" dirty="0"/>
              <a:t> </a:t>
            </a:r>
            <a:r>
              <a:rPr lang="es-UY" sz="2000" b="1" dirty="0" err="1"/>
              <a:t>Regression</a:t>
            </a:r>
            <a:r>
              <a:rPr lang="es-UY" sz="2000" b="1" dirty="0"/>
              <a:t>):</a:t>
            </a:r>
          </a:p>
          <a:p>
            <a:r>
              <a:rPr lang="es-AR" sz="2000" dirty="0">
                <a:solidFill>
                  <a:srgbClr val="000000"/>
                </a:solidFill>
                <a:effectLst/>
                <a:latin typeface="Times New Roman" panose="02020603050405020304" pitchFamily="18" charset="0"/>
                <a:ea typeface="Times New Roman" panose="02020603050405020304" pitchFamily="18" charset="0"/>
              </a:rPr>
              <a:t>La clave del intervalo de confianza es</a:t>
            </a:r>
            <a:r>
              <a:rPr lang="es-AR" sz="2000" dirty="0">
                <a:solidFill>
                  <a:srgbClr val="000000"/>
                </a:solidFill>
                <a:latin typeface="Times New Roman" panose="02020603050405020304" pitchFamily="18" charset="0"/>
                <a:ea typeface="Times New Roman" panose="02020603050405020304" pitchFamily="18" charset="0"/>
              </a:rPr>
              <a:t> c</a:t>
            </a:r>
            <a:r>
              <a:rPr lang="es-AR" sz="2000" dirty="0">
                <a:solidFill>
                  <a:srgbClr val="000000"/>
                </a:solidFill>
                <a:effectLst/>
                <a:latin typeface="Times New Roman" panose="02020603050405020304" pitchFamily="18" charset="0"/>
                <a:ea typeface="Times New Roman" panose="02020603050405020304" pitchFamily="18" charset="0"/>
              </a:rPr>
              <a:t>onocer límites de predicción.</a:t>
            </a:r>
            <a:endParaRPr lang="es-UY" sz="2000" b="1" dirty="0"/>
          </a:p>
          <a:p>
            <a:r>
              <a:rPr lang="es-UY" sz="1800" b="1" dirty="0" err="1">
                <a:latin typeface="Times New Roman" panose="02020603050405020304" pitchFamily="18" charset="0"/>
                <a:cs typeface="Times New Roman" panose="02020603050405020304" pitchFamily="18" charset="0"/>
              </a:rPr>
              <a:t>Quantil</a:t>
            </a:r>
            <a:r>
              <a:rPr lang="es-UY" sz="1800" b="1" dirty="0">
                <a:latin typeface="Times New Roman" panose="02020603050405020304" pitchFamily="18" charset="0"/>
                <a:cs typeface="Times New Roman" panose="02020603050405020304" pitchFamily="18" charset="0"/>
              </a:rPr>
              <a:t> </a:t>
            </a:r>
            <a:r>
              <a:rPr lang="es-UY" sz="1800" b="1" dirty="0" err="1">
                <a:latin typeface="Times New Roman" panose="02020603050405020304" pitchFamily="18" charset="0"/>
                <a:cs typeface="Times New Roman" panose="02020603050405020304" pitchFamily="18" charset="0"/>
              </a:rPr>
              <a:t>loss</a:t>
            </a:r>
            <a:r>
              <a:rPr lang="es-UY" sz="1800" b="1" dirty="0">
                <a:latin typeface="Times New Roman" panose="02020603050405020304" pitchFamily="18" charset="0"/>
                <a:cs typeface="Times New Roman" panose="02020603050405020304" pitchFamily="18" charset="0"/>
              </a:rPr>
              <a:t> </a:t>
            </a:r>
            <a:r>
              <a:rPr lang="es-UY" sz="1800" b="1" dirty="0" err="1">
                <a:latin typeface="Times New Roman" panose="02020603050405020304" pitchFamily="18" charset="0"/>
                <a:cs typeface="Times New Roman" panose="02020603050405020304" pitchFamily="18" charset="0"/>
              </a:rPr>
              <a:t>function</a:t>
            </a:r>
            <a:r>
              <a:rPr lang="es-UY" sz="1800" dirty="0">
                <a:latin typeface="Times New Roman" panose="02020603050405020304" pitchFamily="18" charset="0"/>
                <a:cs typeface="Times New Roman" panose="02020603050405020304" pitchFamily="18" charset="0"/>
              </a:rPr>
              <a:t>: disponible en el algoritmo </a:t>
            </a:r>
            <a:r>
              <a:rPr lang="es-UY" sz="1800" dirty="0" err="1">
                <a:latin typeface="Times New Roman" panose="02020603050405020304" pitchFamily="18" charset="0"/>
                <a:cs typeface="Times New Roman" panose="02020603050405020304" pitchFamily="18" charset="0"/>
              </a:rPr>
              <a:t>Gradient</a:t>
            </a:r>
            <a:r>
              <a:rPr lang="es-UY" sz="1800" dirty="0">
                <a:latin typeface="Times New Roman" panose="02020603050405020304" pitchFamily="18" charset="0"/>
                <a:cs typeface="Times New Roman" panose="02020603050405020304" pitchFamily="18" charset="0"/>
              </a:rPr>
              <a:t> </a:t>
            </a:r>
            <a:r>
              <a:rPr lang="es-UY" sz="1800" dirty="0" err="1">
                <a:latin typeface="Times New Roman" panose="02020603050405020304" pitchFamily="18" charset="0"/>
                <a:cs typeface="Times New Roman" panose="02020603050405020304" pitchFamily="18" charset="0"/>
              </a:rPr>
              <a:t>Boosting</a:t>
            </a:r>
            <a:r>
              <a:rPr lang="es-UY" sz="1800" dirty="0">
                <a:latin typeface="Times New Roman" panose="02020603050405020304" pitchFamily="18" charset="0"/>
                <a:cs typeface="Times New Roman" panose="02020603050405020304" pitchFamily="18" charset="0"/>
              </a:rPr>
              <a:t>; para los otros se puede definir externamente una función de perdida de este tipo</a:t>
            </a:r>
          </a:p>
          <a:p>
            <a:pPr algn="just"/>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entrenan 2 modelos adicionales para realizar estimaciones, según el intervalo de confianza que se desee.</a:t>
            </a:r>
          </a:p>
          <a:p>
            <a:pPr algn="just"/>
            <a:r>
              <a:rPr lang="es-MX"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odelos para estimar el percentil 5% (</a:t>
            </a:r>
            <a:r>
              <a:rPr lang="es-MX"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el percentil 95% (up).</a:t>
            </a:r>
            <a:endParaRPr lang="es-UY"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r"/>
            <a:endParaRPr lang="es-MX" sz="1800" dirty="0">
              <a:solidFill>
                <a:srgbClr val="000000"/>
              </a:solidFill>
              <a:effectLst/>
              <a:latin typeface="Times New Roman" panose="02020603050405020304" pitchFamily="18" charset="0"/>
              <a:ea typeface="Times New Roman" panose="02020603050405020304" pitchFamily="18" charset="0"/>
            </a:endParaRPr>
          </a:p>
        </p:txBody>
      </p:sp>
      <p:pic>
        <p:nvPicPr>
          <p:cNvPr id="7" name="Picture 6" descr="A picture containing text, line, plot, handwriting&#10;&#10;Description automatically generated">
            <a:extLst>
              <a:ext uri="{FF2B5EF4-FFF2-40B4-BE49-F238E27FC236}">
                <a16:creationId xmlns:a16="http://schemas.microsoft.com/office/drawing/2014/main" id="{51D579EB-E57D-4997-B022-CAD938AFD2C6}"/>
              </a:ext>
            </a:extLst>
          </p:cNvPr>
          <p:cNvPicPr>
            <a:picLocks noChangeAspect="1"/>
          </p:cNvPicPr>
          <p:nvPr/>
        </p:nvPicPr>
        <p:blipFill rotWithShape="1">
          <a:blip r:embed="rId3"/>
          <a:srcRect b="33475"/>
          <a:stretch/>
        </p:blipFill>
        <p:spPr bwMode="auto">
          <a:xfrm>
            <a:off x="6183716" y="4092775"/>
            <a:ext cx="5819384" cy="2496185"/>
          </a:xfrm>
          <a:prstGeom prst="rect">
            <a:avLst/>
          </a:prstGeom>
          <a:ln>
            <a:noFill/>
          </a:ln>
          <a:extLst>
            <a:ext uri="{53640926-AAD7-44D8-BBD7-CCE9431645EC}">
              <a14:shadowObscured xmlns:a14="http://schemas.microsoft.com/office/drawing/2010/main"/>
            </a:ext>
          </a:extLst>
        </p:spPr>
      </p:pic>
      <p:pic>
        <p:nvPicPr>
          <p:cNvPr id="8" name="Picture 7" descr="A close-up of a graph&#10;&#10;Description automatically generated with low confidence">
            <a:extLst>
              <a:ext uri="{FF2B5EF4-FFF2-40B4-BE49-F238E27FC236}">
                <a16:creationId xmlns:a16="http://schemas.microsoft.com/office/drawing/2014/main" id="{62444E3D-1970-475C-84B0-01649DA7DB8F}"/>
              </a:ext>
            </a:extLst>
          </p:cNvPr>
          <p:cNvPicPr>
            <a:picLocks noChangeAspect="1"/>
          </p:cNvPicPr>
          <p:nvPr/>
        </p:nvPicPr>
        <p:blipFill>
          <a:blip r:embed="rId4"/>
          <a:stretch>
            <a:fillRect/>
          </a:stretch>
        </p:blipFill>
        <p:spPr>
          <a:xfrm>
            <a:off x="197959" y="4092775"/>
            <a:ext cx="5819384" cy="2496185"/>
          </a:xfrm>
          <a:prstGeom prst="rect">
            <a:avLst/>
          </a:prstGeom>
        </p:spPr>
      </p:pic>
    </p:spTree>
    <p:extLst>
      <p:ext uri="{BB962C8B-B14F-4D97-AF65-F5344CB8AC3E}">
        <p14:creationId xmlns:p14="http://schemas.microsoft.com/office/powerpoint/2010/main" val="1001298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Desarrollo del modelo</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r>
              <a:rPr lang="es-UY" sz="2000" b="1" dirty="0"/>
              <a:t>Predicciones con intervalos de confianza (</a:t>
            </a:r>
            <a:r>
              <a:rPr lang="es-UY" sz="2000" b="1" dirty="0" err="1"/>
              <a:t>Quantil</a:t>
            </a:r>
            <a:r>
              <a:rPr lang="es-UY" sz="2000" b="1" dirty="0"/>
              <a:t> </a:t>
            </a:r>
            <a:r>
              <a:rPr lang="es-UY" sz="2000" b="1" dirty="0" err="1"/>
              <a:t>Regression</a:t>
            </a:r>
            <a:r>
              <a:rPr lang="es-UY" sz="2000" b="1" dirty="0"/>
              <a:t>):</a:t>
            </a:r>
            <a:endParaRPr lang="es-UY" sz="1800" dirty="0">
              <a:solidFill>
                <a:srgbClr val="000000"/>
              </a:solidFill>
              <a:effectLst/>
              <a:latin typeface="Times New Roman" panose="02020603050405020304" pitchFamily="18" charset="0"/>
              <a:ea typeface="Times New Roman" panose="02020603050405020304" pitchFamily="18" charset="0"/>
            </a:endParaRPr>
          </a:p>
          <a:p>
            <a:pPr algn="r"/>
            <a:endParaRPr lang="es-MX" sz="1800" dirty="0">
              <a:solidFill>
                <a:srgbClr val="000000"/>
              </a:solidFill>
              <a:effectLst/>
              <a:latin typeface="Times New Roman" panose="02020603050405020304" pitchFamily="18" charset="0"/>
              <a:ea typeface="Times New Roman" panose="02020603050405020304" pitchFamily="18" charset="0"/>
            </a:endParaRPr>
          </a:p>
        </p:txBody>
      </p:sp>
      <p:pic>
        <p:nvPicPr>
          <p:cNvPr id="6" name="Picture 5" descr="A screenshot of a graph&#10;&#10;Description automatically generated with medium confidence">
            <a:extLst>
              <a:ext uri="{FF2B5EF4-FFF2-40B4-BE49-F238E27FC236}">
                <a16:creationId xmlns:a16="http://schemas.microsoft.com/office/drawing/2014/main" id="{C9169A87-DF7C-4986-A0C5-DC3CDC336703}"/>
              </a:ext>
            </a:extLst>
          </p:cNvPr>
          <p:cNvPicPr>
            <a:picLocks noChangeAspect="1"/>
          </p:cNvPicPr>
          <p:nvPr/>
        </p:nvPicPr>
        <p:blipFill rotWithShape="1">
          <a:blip r:embed="rId3"/>
          <a:srcRect b="73944"/>
          <a:stretch/>
        </p:blipFill>
        <p:spPr bwMode="auto">
          <a:xfrm>
            <a:off x="3305491" y="2438225"/>
            <a:ext cx="5581015" cy="1405255"/>
          </a:xfrm>
          <a:prstGeom prst="rect">
            <a:avLst/>
          </a:prstGeom>
          <a:ln>
            <a:noFill/>
          </a:ln>
          <a:extLst>
            <a:ext uri="{53640926-AAD7-44D8-BBD7-CCE9431645EC}">
              <a14:shadowObscured xmlns:a14="http://schemas.microsoft.com/office/drawing/2010/main"/>
            </a:ext>
          </a:extLst>
        </p:spPr>
      </p:pic>
      <p:pic>
        <p:nvPicPr>
          <p:cNvPr id="7" name="Picture 6" descr="A screenshot of a graph&#10;&#10;Description automatically generated with medium confidence">
            <a:extLst>
              <a:ext uri="{FF2B5EF4-FFF2-40B4-BE49-F238E27FC236}">
                <a16:creationId xmlns:a16="http://schemas.microsoft.com/office/drawing/2014/main" id="{6664AB51-BE1D-4412-92D1-C26735E5438D}"/>
              </a:ext>
            </a:extLst>
          </p:cNvPr>
          <p:cNvPicPr>
            <a:picLocks noChangeAspect="1"/>
          </p:cNvPicPr>
          <p:nvPr/>
        </p:nvPicPr>
        <p:blipFill rotWithShape="1">
          <a:blip r:embed="rId3"/>
          <a:srcRect t="50088"/>
          <a:stretch/>
        </p:blipFill>
        <p:spPr bwMode="auto">
          <a:xfrm>
            <a:off x="3305492" y="3843480"/>
            <a:ext cx="5581015" cy="269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636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Desarrollo del modelo</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pPr algn="just"/>
            <a:r>
              <a:rPr lang="es-UY" sz="1800" b="1" dirty="0">
                <a:solidFill>
                  <a:srgbClr val="000000"/>
                </a:solidFill>
                <a:effectLst/>
                <a:latin typeface="Times New Roman" panose="02020603050405020304" pitchFamily="18" charset="0"/>
                <a:ea typeface="Times New Roman" panose="02020603050405020304" pitchFamily="18" charset="0"/>
              </a:rPr>
              <a:t>Estrategia de medición de caudales.</a:t>
            </a:r>
          </a:p>
          <a:p>
            <a:pPr algn="just"/>
            <a:r>
              <a:rPr lang="es-UY" sz="1600" dirty="0">
                <a:solidFill>
                  <a:srgbClr val="000000"/>
                </a:solidFill>
                <a:effectLst/>
                <a:latin typeface="Times New Roman" panose="02020603050405020304" pitchFamily="18" charset="0"/>
                <a:ea typeface="Times New Roman" panose="02020603050405020304" pitchFamily="18" charset="0"/>
              </a:rPr>
              <a:t>Los controles físicos deben realizarse cuando:</a:t>
            </a:r>
          </a:p>
          <a:p>
            <a:pPr lvl="1" algn="just"/>
            <a:r>
              <a:rPr lang="es-UY" sz="1600" dirty="0">
                <a:solidFill>
                  <a:srgbClr val="000000"/>
                </a:solidFill>
                <a:effectLst/>
                <a:latin typeface="Times New Roman" panose="02020603050405020304" pitchFamily="18" charset="0"/>
                <a:ea typeface="Times New Roman" panose="02020603050405020304" pitchFamily="18" charset="0"/>
              </a:rPr>
              <a:t>En un pozo se reemplaza una bomba, las eficiencias por curva son indicativas y las verdaderas eficiencias solo son conocidas en condiciones de operación fondo de pozo.</a:t>
            </a:r>
          </a:p>
          <a:p>
            <a:pPr lvl="1" algn="just"/>
            <a:r>
              <a:rPr lang="es-UY" sz="1600" dirty="0">
                <a:solidFill>
                  <a:srgbClr val="000000"/>
                </a:solidFill>
                <a:effectLst/>
                <a:latin typeface="Times New Roman" panose="02020603050405020304" pitchFamily="18" charset="0"/>
                <a:ea typeface="Times New Roman" panose="02020603050405020304" pitchFamily="18" charset="0"/>
              </a:rPr>
              <a:t>La incertidumbre de VFM es inaceptable</a:t>
            </a:r>
          </a:p>
          <a:p>
            <a:pPr lvl="2" algn="just"/>
            <a:r>
              <a:rPr lang="es-UY" sz="1600" dirty="0">
                <a:solidFill>
                  <a:srgbClr val="000000"/>
                </a:solidFill>
                <a:effectLst/>
                <a:latin typeface="Times New Roman" panose="02020603050405020304" pitchFamily="18" charset="0"/>
                <a:ea typeface="Times New Roman" panose="02020603050405020304" pitchFamily="18" charset="0"/>
              </a:rPr>
              <a:t>En este caso, a bajas eficiencias</a:t>
            </a:r>
          </a:p>
          <a:p>
            <a:pPr lvl="2" algn="just"/>
            <a:r>
              <a:rPr lang="es-UY" sz="1600" dirty="0">
                <a:solidFill>
                  <a:srgbClr val="000000"/>
                </a:solidFill>
                <a:effectLst/>
                <a:latin typeface="Times New Roman" panose="02020603050405020304" pitchFamily="18" charset="0"/>
                <a:ea typeface="Times New Roman" panose="02020603050405020304" pitchFamily="18" charset="0"/>
              </a:rPr>
              <a:t>Puede el modelo identificar una caída en la eficiencia de la bomba?</a:t>
            </a:r>
          </a:p>
          <a:p>
            <a:pPr lvl="2" algn="just"/>
            <a:r>
              <a:rPr lang="es-UY" sz="1600" dirty="0">
                <a:solidFill>
                  <a:srgbClr val="000000"/>
                </a:solidFill>
                <a:effectLst/>
                <a:latin typeface="Times New Roman" panose="02020603050405020304" pitchFamily="18" charset="0"/>
                <a:ea typeface="Times New Roman" panose="02020603050405020304" pitchFamily="18" charset="0"/>
              </a:rPr>
              <a:t>Esto es posible analizando el rango del intervalo de estimación y la incertidumbre asociada o el RMSE de modelo</a:t>
            </a:r>
          </a:p>
          <a:p>
            <a:pPr lvl="1" algn="just"/>
            <a:endParaRPr lang="es-UY" sz="1400" dirty="0">
              <a:solidFill>
                <a:srgbClr val="000000"/>
              </a:solidFill>
              <a:effectLst/>
              <a:latin typeface="Times New Roman" panose="02020603050405020304" pitchFamily="18" charset="0"/>
              <a:ea typeface="Times New Roman" panose="02020603050405020304" pitchFamily="18" charset="0"/>
            </a:endParaRPr>
          </a:p>
          <a:p>
            <a:pPr algn="r"/>
            <a:endParaRPr lang="es-MX" sz="1800" dirty="0">
              <a:solidFill>
                <a:srgbClr val="000000"/>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3C0268E4-B976-4FFE-A8EE-CD2E03130AA4}"/>
              </a:ext>
            </a:extLst>
          </p:cNvPr>
          <p:cNvPicPr>
            <a:picLocks noChangeAspect="1"/>
          </p:cNvPicPr>
          <p:nvPr/>
        </p:nvPicPr>
        <p:blipFill>
          <a:blip r:embed="rId3"/>
          <a:stretch>
            <a:fillRect/>
          </a:stretch>
        </p:blipFill>
        <p:spPr>
          <a:xfrm>
            <a:off x="6725564" y="4337720"/>
            <a:ext cx="4826357" cy="2448272"/>
          </a:xfrm>
          <a:prstGeom prst="rect">
            <a:avLst/>
          </a:prstGeom>
        </p:spPr>
      </p:pic>
      <p:pic>
        <p:nvPicPr>
          <p:cNvPr id="7" name="Picture 6">
            <a:extLst>
              <a:ext uri="{FF2B5EF4-FFF2-40B4-BE49-F238E27FC236}">
                <a16:creationId xmlns:a16="http://schemas.microsoft.com/office/drawing/2014/main" id="{06BEC34F-9810-427F-BBBB-3EF3452FDCAE}"/>
              </a:ext>
            </a:extLst>
          </p:cNvPr>
          <p:cNvPicPr>
            <a:picLocks noChangeAspect="1"/>
          </p:cNvPicPr>
          <p:nvPr/>
        </p:nvPicPr>
        <p:blipFill rotWithShape="1">
          <a:blip r:embed="rId4"/>
          <a:srcRect b="49582"/>
          <a:stretch/>
        </p:blipFill>
        <p:spPr>
          <a:xfrm>
            <a:off x="500299" y="4337720"/>
            <a:ext cx="4966139" cy="2448272"/>
          </a:xfrm>
          <a:prstGeom prst="rect">
            <a:avLst/>
          </a:prstGeom>
          <a:ln>
            <a:solidFill>
              <a:schemeClr val="tx1"/>
            </a:solidFill>
          </a:ln>
        </p:spPr>
      </p:pic>
      <p:sp>
        <p:nvSpPr>
          <p:cNvPr id="8" name="Rectangle: Rounded Corners 7">
            <a:extLst>
              <a:ext uri="{FF2B5EF4-FFF2-40B4-BE49-F238E27FC236}">
                <a16:creationId xmlns:a16="http://schemas.microsoft.com/office/drawing/2014/main" id="{407F2DDA-A518-4C84-9626-3A65DBADC1B1}"/>
              </a:ext>
            </a:extLst>
          </p:cNvPr>
          <p:cNvSpPr/>
          <p:nvPr/>
        </p:nvSpPr>
        <p:spPr>
          <a:xfrm>
            <a:off x="2700798" y="4337720"/>
            <a:ext cx="895846" cy="252028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073635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Desarrollo del modelo</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pPr algn="just"/>
            <a:r>
              <a:rPr lang="es-UY" sz="1800" b="1" dirty="0">
                <a:solidFill>
                  <a:srgbClr val="000000"/>
                </a:solidFill>
                <a:effectLst/>
                <a:latin typeface="Times New Roman" panose="02020603050405020304" pitchFamily="18" charset="0"/>
                <a:ea typeface="Times New Roman" panose="02020603050405020304" pitchFamily="18" charset="0"/>
              </a:rPr>
              <a:t>Estrategia de medición de caudales: Matriz de incertidumbre</a:t>
            </a:r>
          </a:p>
          <a:p>
            <a:pPr marL="285750" indent="-285750">
              <a:buFont typeface="Arial" panose="020B0604020202020204" pitchFamily="34" charset="0"/>
              <a:buChar char="•"/>
            </a:pPr>
            <a:r>
              <a:rPr lang="es-MX" sz="1600" b="1" dirty="0">
                <a:latin typeface="Times New Roman" panose="02020603050405020304" pitchFamily="18" charset="0"/>
                <a:cs typeface="Times New Roman" panose="02020603050405020304" pitchFamily="18" charset="0"/>
              </a:rPr>
              <a:t>Baja eficiencia</a:t>
            </a:r>
            <a:r>
              <a:rPr lang="es-MX" sz="1600" dirty="0">
                <a:latin typeface="Times New Roman" panose="02020603050405020304" pitchFamily="18" charset="0"/>
                <a:cs typeface="Times New Roman" panose="02020603050405020304" pitchFamily="18" charset="0"/>
              </a:rPr>
              <a:t>: todo pozo que tiene una baja eficiencia debe controlarse físicamente. Esto se basa en que el pozo esta en una condición operativa adversa, con una posible falla inminente (como complemento esta el </a:t>
            </a:r>
            <a:r>
              <a:rPr lang="es-MX" sz="1600" dirty="0" err="1">
                <a:latin typeface="Times New Roman" panose="02020603050405020304" pitchFamily="18" charset="0"/>
                <a:cs typeface="Times New Roman" panose="02020603050405020304" pitchFamily="18" charset="0"/>
              </a:rPr>
              <a:t>fault</a:t>
            </a:r>
            <a:r>
              <a:rPr lang="es-MX" sz="1600" dirty="0">
                <a:latin typeface="Times New Roman" panose="02020603050405020304" pitchFamily="18" charset="0"/>
                <a:cs typeface="Times New Roman" panose="02020603050405020304" pitchFamily="18" charset="0"/>
              </a:rPr>
              <a:t> </a:t>
            </a:r>
            <a:r>
              <a:rPr lang="es-MX" sz="1600" dirty="0" err="1">
                <a:latin typeface="Times New Roman" panose="02020603050405020304" pitchFamily="18" charset="0"/>
                <a:cs typeface="Times New Roman" panose="02020603050405020304" pitchFamily="18" charset="0"/>
              </a:rPr>
              <a:t>detection</a:t>
            </a:r>
            <a:r>
              <a:rPr lang="es-MX" sz="1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s-MX" sz="1600" b="1" dirty="0">
                <a:latin typeface="Times New Roman" panose="02020603050405020304" pitchFamily="18" charset="0"/>
                <a:cs typeface="Times New Roman" panose="02020603050405020304" pitchFamily="18" charset="0"/>
              </a:rPr>
              <a:t>Alto rango de estimación</a:t>
            </a:r>
            <a:r>
              <a:rPr lang="es-MX" sz="1600" dirty="0">
                <a:latin typeface="Times New Roman" panose="02020603050405020304" pitchFamily="18" charset="0"/>
                <a:cs typeface="Times New Roman" panose="02020603050405020304" pitchFamily="18" charset="0"/>
              </a:rPr>
              <a:t>: cuando el rango de estimación supera los 40 m3/d, la incertidumbre es inaceptable, por lo que debe contrastarse la estimación del DDVFM</a:t>
            </a:r>
          </a:p>
          <a:p>
            <a:pPr marL="285750" indent="-285750">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Para los </a:t>
            </a:r>
            <a:r>
              <a:rPr lang="es-MX" sz="1600" b="1" dirty="0">
                <a:latin typeface="Times New Roman" panose="02020603050405020304" pitchFamily="18" charset="0"/>
                <a:cs typeface="Times New Roman" panose="02020603050405020304" pitchFamily="18" charset="0"/>
              </a:rPr>
              <a:t>intervalos medio de rango </a:t>
            </a:r>
            <a:r>
              <a:rPr lang="es-MX" sz="1600" dirty="0">
                <a:latin typeface="Times New Roman" panose="02020603050405020304" pitchFamily="18" charset="0"/>
                <a:cs typeface="Times New Roman" panose="02020603050405020304" pitchFamily="18" charset="0"/>
              </a:rPr>
              <a:t>y eficiencia la necesidad de contraste de estimación no es alta pero se debe realizar de ser posible.</a:t>
            </a:r>
          </a:p>
          <a:p>
            <a:pPr marL="285750" indent="-285750">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Se debe tener en cuenta que:</a:t>
            </a:r>
          </a:p>
          <a:p>
            <a:pPr marL="715963" lvl="1" indent="-285750">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La eficiencia utilizada para el análisis de incertidumbre debe provenir del control físico</a:t>
            </a:r>
          </a:p>
          <a:p>
            <a:pPr marL="715963" lvl="1" indent="-285750">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Siempre se va a tener por lo menos un valor de esta eficiencia porque siempre que se cambie una bomba se debe medir su rendimiento en condiciones operativas de pozo.</a:t>
            </a:r>
          </a:p>
          <a:p>
            <a:pPr marL="715963" lvl="1" indent="-285750">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Para las incertidumbres altas, la frecuencia de control estará definida por el esquema vigente, solo controlándose aquellos en los que el control físico no este vigente, ej. ABC: DSC.</a:t>
            </a:r>
          </a:p>
          <a:p>
            <a:pPr algn="r"/>
            <a:endParaRPr lang="es-MX" sz="1800" dirty="0">
              <a:solidFill>
                <a:srgbClr val="000000"/>
              </a:solidFill>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FD71332C-D8BA-4C47-A15A-ACADCCFF2C93}"/>
              </a:ext>
            </a:extLst>
          </p:cNvPr>
          <p:cNvPicPr>
            <a:picLocks noChangeAspect="1"/>
          </p:cNvPicPr>
          <p:nvPr/>
        </p:nvPicPr>
        <p:blipFill>
          <a:blip r:embed="rId3"/>
          <a:stretch>
            <a:fillRect/>
          </a:stretch>
        </p:blipFill>
        <p:spPr>
          <a:xfrm>
            <a:off x="4123692" y="5601129"/>
            <a:ext cx="3525993" cy="1151667"/>
          </a:xfrm>
          <a:prstGeom prst="rect">
            <a:avLst/>
          </a:prstGeom>
        </p:spPr>
      </p:pic>
    </p:spTree>
    <p:extLst>
      <p:ext uri="{BB962C8B-B14F-4D97-AF65-F5344CB8AC3E}">
        <p14:creationId xmlns:p14="http://schemas.microsoft.com/office/powerpoint/2010/main" val="48255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BAC4890F-F6C1-43D1-A251-F0C7422353B6}"/>
              </a:ext>
            </a:extLst>
          </p:cNvPr>
          <p:cNvSpPr>
            <a:spLocks noGrp="1"/>
          </p:cNvSpPr>
          <p:nvPr>
            <p:ph idx="1"/>
          </p:nvPr>
        </p:nvSpPr>
        <p:spPr>
          <a:xfrm>
            <a:off x="838200" y="1825625"/>
            <a:ext cx="10515600" cy="4351338"/>
          </a:xfrm>
        </p:spPr>
        <p:txBody>
          <a:bodyPr/>
          <a:lstStyle/>
          <a:p>
            <a:pPr algn="just"/>
            <a:r>
              <a:rPr lang="es-UY" sz="1800" dirty="0">
                <a:solidFill>
                  <a:srgbClr val="000000"/>
                </a:solidFill>
                <a:latin typeface="Times New Roman" panose="02020603050405020304" pitchFamily="18" charset="0"/>
                <a:ea typeface="Times New Roman" panose="02020603050405020304" pitchFamily="18" charset="0"/>
              </a:rPr>
              <a:t>Script de </a:t>
            </a:r>
            <a:r>
              <a:rPr lang="es-UY" sz="1800" dirty="0" err="1">
                <a:solidFill>
                  <a:srgbClr val="000000"/>
                </a:solidFill>
                <a:latin typeface="Times New Roman" panose="02020603050405020304" pitchFamily="18" charset="0"/>
                <a:ea typeface="Times New Roman" panose="02020603050405020304" pitchFamily="18" charset="0"/>
              </a:rPr>
              <a:t>de</a:t>
            </a:r>
            <a:r>
              <a:rPr lang="es-UY" sz="1800" dirty="0">
                <a:solidFill>
                  <a:srgbClr val="000000"/>
                </a:solidFill>
                <a:latin typeface="Times New Roman" panose="02020603050405020304" pitchFamily="18" charset="0"/>
                <a:ea typeface="Times New Roman" panose="02020603050405020304" pitchFamily="18" charset="0"/>
              </a:rPr>
              <a:t> ejecución</a:t>
            </a:r>
          </a:p>
          <a:p>
            <a:pPr lvl="1" algn="just"/>
            <a:r>
              <a:rPr lang="es-UY" sz="1800" dirty="0">
                <a:solidFill>
                  <a:srgbClr val="000000"/>
                </a:solidFill>
                <a:effectLst/>
                <a:latin typeface="Times New Roman" panose="02020603050405020304" pitchFamily="18" charset="0"/>
                <a:ea typeface="Times New Roman" panose="02020603050405020304" pitchFamily="18" charset="0"/>
              </a:rPr>
              <a:t>Carga de modelos</a:t>
            </a:r>
          </a:p>
          <a:p>
            <a:pPr lvl="1" algn="just"/>
            <a:r>
              <a:rPr lang="es-UY" sz="1800" dirty="0">
                <a:solidFill>
                  <a:srgbClr val="000000"/>
                </a:solidFill>
                <a:latin typeface="Times New Roman" panose="02020603050405020304" pitchFamily="18" charset="0"/>
                <a:ea typeface="Times New Roman" panose="02020603050405020304" pitchFamily="18" charset="0"/>
              </a:rPr>
              <a:t>Consulta de datos de SCADA y DB</a:t>
            </a:r>
          </a:p>
          <a:p>
            <a:pPr lvl="1" algn="just"/>
            <a:r>
              <a:rPr lang="es-UY" sz="1800" dirty="0">
                <a:solidFill>
                  <a:srgbClr val="000000"/>
                </a:solidFill>
                <a:effectLst/>
                <a:latin typeface="Times New Roman" panose="02020603050405020304" pitchFamily="18" charset="0"/>
                <a:ea typeface="Times New Roman" panose="02020603050405020304" pitchFamily="18" charset="0"/>
              </a:rPr>
              <a:t>Determinación de caudales</a:t>
            </a:r>
          </a:p>
          <a:p>
            <a:pPr lvl="1" algn="just"/>
            <a:r>
              <a:rPr lang="es-UY" sz="1800" dirty="0">
                <a:solidFill>
                  <a:srgbClr val="000000"/>
                </a:solidFill>
                <a:effectLst/>
                <a:latin typeface="Times New Roman" panose="02020603050405020304" pitchFamily="18" charset="0"/>
                <a:ea typeface="Times New Roman" panose="02020603050405020304" pitchFamily="18" charset="0"/>
              </a:rPr>
              <a:t>Calculo de Incertidumbres</a:t>
            </a:r>
          </a:p>
          <a:p>
            <a:pPr lvl="1" algn="just"/>
            <a:r>
              <a:rPr lang="es-UY" sz="1800" dirty="0">
                <a:solidFill>
                  <a:srgbClr val="000000"/>
                </a:solidFill>
                <a:latin typeface="Times New Roman" panose="02020603050405020304" pitchFamily="18" charset="0"/>
                <a:ea typeface="Times New Roman" panose="02020603050405020304" pitchFamily="18" charset="0"/>
              </a:rPr>
              <a:t>Almacenamiento de determinaciones en DB</a:t>
            </a:r>
            <a:endParaRPr lang="es-UY" sz="1800" dirty="0">
              <a:solidFill>
                <a:srgbClr val="000000"/>
              </a:solidFill>
              <a:effectLst/>
              <a:latin typeface="Times New Roman" panose="02020603050405020304" pitchFamily="18" charset="0"/>
              <a:ea typeface="Times New Roman" panose="02020603050405020304" pitchFamily="18" charset="0"/>
            </a:endParaRPr>
          </a:p>
          <a:p>
            <a:pPr lvl="1" algn="just"/>
            <a:endParaRPr lang="es-UY" sz="1200" dirty="0">
              <a:solidFill>
                <a:srgbClr val="000000"/>
              </a:solidFill>
              <a:effectLst/>
              <a:latin typeface="Times New Roman" panose="02020603050405020304" pitchFamily="18" charset="0"/>
              <a:ea typeface="Times New Roman" panose="02020603050405020304" pitchFamily="18" charset="0"/>
            </a:endParaRPr>
          </a:p>
          <a:p>
            <a:pPr lvl="1" algn="just"/>
            <a:endParaRPr lang="es-UY" sz="1400" dirty="0">
              <a:solidFill>
                <a:srgbClr val="000000"/>
              </a:solidFill>
              <a:effectLst/>
              <a:latin typeface="Times New Roman" panose="02020603050405020304" pitchFamily="18" charset="0"/>
              <a:ea typeface="Times New Roman" panose="02020603050405020304" pitchFamily="18" charset="0"/>
            </a:endParaRPr>
          </a:p>
          <a:p>
            <a:pPr algn="r"/>
            <a:endParaRPr lang="es-MX" sz="1800" dirty="0">
              <a:solidFill>
                <a:srgbClr val="000000"/>
              </a:solidFill>
              <a:effectLst/>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Implementación</a:t>
            </a:r>
          </a:p>
        </p:txBody>
      </p:sp>
      <p:grpSp>
        <p:nvGrpSpPr>
          <p:cNvPr id="24" name="Group 23">
            <a:extLst>
              <a:ext uri="{FF2B5EF4-FFF2-40B4-BE49-F238E27FC236}">
                <a16:creationId xmlns:a16="http://schemas.microsoft.com/office/drawing/2014/main" id="{55C17C31-D0B4-472D-9237-B12944791B21}"/>
              </a:ext>
            </a:extLst>
          </p:cNvPr>
          <p:cNvGrpSpPr/>
          <p:nvPr/>
        </p:nvGrpSpPr>
        <p:grpSpPr>
          <a:xfrm>
            <a:off x="987135" y="3875810"/>
            <a:ext cx="5683826" cy="2777476"/>
            <a:chOff x="1771737" y="4093639"/>
            <a:chExt cx="4831888" cy="2259825"/>
          </a:xfrm>
        </p:grpSpPr>
        <p:sp>
          <p:nvSpPr>
            <p:cNvPr id="10" name="Flowchart: Alternate Process 9">
              <a:extLst>
                <a:ext uri="{FF2B5EF4-FFF2-40B4-BE49-F238E27FC236}">
                  <a16:creationId xmlns:a16="http://schemas.microsoft.com/office/drawing/2014/main" id="{AC796C36-6F14-4DDD-A356-8704EC35B2E6}"/>
                </a:ext>
              </a:extLst>
            </p:cNvPr>
            <p:cNvSpPr/>
            <p:nvPr/>
          </p:nvSpPr>
          <p:spPr>
            <a:xfrm>
              <a:off x="5354492" y="4855024"/>
              <a:ext cx="1162197" cy="589874"/>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AR" sz="1600" dirty="0">
                  <a:solidFill>
                    <a:srgbClr val="FFFFFF"/>
                  </a:solidFill>
                  <a:effectLst/>
                  <a:latin typeface="Times New Roman" panose="02020603050405020304" pitchFamily="18" charset="0"/>
                  <a:ea typeface="Times New Roman" panose="02020603050405020304" pitchFamily="18" charset="0"/>
                </a:rPr>
                <a:t>IDEA</a:t>
              </a:r>
              <a:endParaRPr lang="es-UY" sz="1600" dirty="0">
                <a:solidFill>
                  <a:srgbClr val="000000"/>
                </a:solidFill>
                <a:effectLst/>
                <a:latin typeface="Times New Roman" panose="02020603050405020304" pitchFamily="18" charset="0"/>
                <a:ea typeface="Times New Roman" panose="02020603050405020304" pitchFamily="18" charset="0"/>
              </a:endParaRPr>
            </a:p>
          </p:txBody>
        </p:sp>
        <p:sp>
          <p:nvSpPr>
            <p:cNvPr id="11" name="Flowchart: Predefined Process 10">
              <a:extLst>
                <a:ext uri="{FF2B5EF4-FFF2-40B4-BE49-F238E27FC236}">
                  <a16:creationId xmlns:a16="http://schemas.microsoft.com/office/drawing/2014/main" id="{3199C496-A4F5-4482-B0F1-47F2AC99BE1C}"/>
                </a:ext>
              </a:extLst>
            </p:cNvPr>
            <p:cNvSpPr/>
            <p:nvPr/>
          </p:nvSpPr>
          <p:spPr>
            <a:xfrm>
              <a:off x="3634621" y="4889404"/>
              <a:ext cx="1104155" cy="531718"/>
            </a:xfrm>
            <a:prstGeom prst="flowChartPredefinedProcess">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AR" sz="1600" dirty="0">
                  <a:solidFill>
                    <a:srgbClr val="FFFFFF"/>
                  </a:solidFill>
                  <a:effectLst/>
                  <a:latin typeface="Times New Roman" panose="02020603050405020304" pitchFamily="18" charset="0"/>
                  <a:ea typeface="Times New Roman" panose="02020603050405020304" pitchFamily="18" charset="0"/>
                </a:rPr>
                <a:t>DDVFM</a:t>
              </a:r>
              <a:endParaRPr lang="es-UY" sz="1600" dirty="0">
                <a:solidFill>
                  <a:srgbClr val="000000"/>
                </a:solidFill>
                <a:effectLst/>
                <a:latin typeface="Times New Roman" panose="02020603050405020304" pitchFamily="18" charset="0"/>
                <a:ea typeface="Times New Roman" panose="02020603050405020304" pitchFamily="18" charset="0"/>
              </a:endParaRPr>
            </a:p>
          </p:txBody>
        </p:sp>
        <p:grpSp>
          <p:nvGrpSpPr>
            <p:cNvPr id="4" name="Group 3">
              <a:extLst>
                <a:ext uri="{FF2B5EF4-FFF2-40B4-BE49-F238E27FC236}">
                  <a16:creationId xmlns:a16="http://schemas.microsoft.com/office/drawing/2014/main" id="{6FABEBDA-0F80-4BB7-AD34-35F1F89F48AB}"/>
                </a:ext>
              </a:extLst>
            </p:cNvPr>
            <p:cNvGrpSpPr/>
            <p:nvPr/>
          </p:nvGrpSpPr>
          <p:grpSpPr>
            <a:xfrm>
              <a:off x="1771737" y="4093639"/>
              <a:ext cx="1862884" cy="2093640"/>
              <a:chOff x="3808355" y="4093639"/>
              <a:chExt cx="1862884" cy="2093640"/>
            </a:xfrm>
          </p:grpSpPr>
          <p:sp>
            <p:nvSpPr>
              <p:cNvPr id="9" name="Flowchart: Magnetic Disk 8">
                <a:extLst>
                  <a:ext uri="{FF2B5EF4-FFF2-40B4-BE49-F238E27FC236}">
                    <a16:creationId xmlns:a16="http://schemas.microsoft.com/office/drawing/2014/main" id="{3D1135EB-8B1D-4DA9-91C5-44D5D3A98EE0}"/>
                  </a:ext>
                </a:extLst>
              </p:cNvPr>
              <p:cNvSpPr/>
              <p:nvPr/>
            </p:nvSpPr>
            <p:spPr>
              <a:xfrm>
                <a:off x="3808355" y="4093639"/>
                <a:ext cx="844474" cy="92219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AR" sz="1600" dirty="0">
                    <a:solidFill>
                      <a:srgbClr val="FFFFFF"/>
                    </a:solidFill>
                    <a:effectLst/>
                    <a:latin typeface="Times New Roman" panose="02020603050405020304" pitchFamily="18" charset="0"/>
                    <a:ea typeface="Times New Roman" panose="02020603050405020304" pitchFamily="18" charset="0"/>
                  </a:rPr>
                  <a:t>DB</a:t>
                </a:r>
                <a:endParaRPr lang="es-UY" sz="1600" dirty="0">
                  <a:solidFill>
                    <a:srgbClr val="000000"/>
                  </a:solidFill>
                  <a:effectLst/>
                  <a:latin typeface="Times New Roman" panose="02020603050405020304" pitchFamily="18" charset="0"/>
                  <a:ea typeface="Times New Roman" panose="02020603050405020304" pitchFamily="18" charset="0"/>
                </a:endParaRPr>
              </a:p>
            </p:txBody>
          </p:sp>
          <p:sp>
            <p:nvSpPr>
              <p:cNvPr id="12" name="Flowchart: Magnetic Disk 11">
                <a:extLst>
                  <a:ext uri="{FF2B5EF4-FFF2-40B4-BE49-F238E27FC236}">
                    <a16:creationId xmlns:a16="http://schemas.microsoft.com/office/drawing/2014/main" id="{EF152878-0071-4A35-BF2C-C58B19E4A03A}"/>
                  </a:ext>
                </a:extLst>
              </p:cNvPr>
              <p:cNvSpPr/>
              <p:nvPr/>
            </p:nvSpPr>
            <p:spPr>
              <a:xfrm>
                <a:off x="3808355" y="5265080"/>
                <a:ext cx="844474" cy="92219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AR" sz="1600" dirty="0">
                    <a:solidFill>
                      <a:srgbClr val="FFFFFF"/>
                    </a:solidFill>
                    <a:effectLst/>
                    <a:latin typeface="Times New Roman" panose="02020603050405020304" pitchFamily="18" charset="0"/>
                    <a:ea typeface="Times New Roman" panose="02020603050405020304" pitchFamily="18" charset="0"/>
                  </a:rPr>
                  <a:t>SCADA</a:t>
                </a:r>
                <a:endParaRPr lang="es-UY" sz="1600" dirty="0">
                  <a:solidFill>
                    <a:srgbClr val="000000"/>
                  </a:solidFill>
                  <a:effectLst/>
                  <a:latin typeface="Times New Roman" panose="02020603050405020304" pitchFamily="18" charset="0"/>
                  <a:ea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52DF9DD1-0627-43B7-89D5-D470D282C321}"/>
                  </a:ext>
                </a:extLst>
              </p:cNvPr>
              <p:cNvCxnSpPr>
                <a:cxnSpLocks/>
                <a:endCxn id="11" idx="1"/>
              </p:cNvCxnSpPr>
              <p:nvPr/>
            </p:nvCxnSpPr>
            <p:spPr>
              <a:xfrm>
                <a:off x="4393054" y="4525660"/>
                <a:ext cx="1278185" cy="6296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B4E65F2-09FF-4D67-B8A3-80665EFF4370}"/>
                  </a:ext>
                </a:extLst>
              </p:cNvPr>
              <p:cNvCxnSpPr>
                <a:cxnSpLocks/>
                <a:endCxn id="11" idx="1"/>
              </p:cNvCxnSpPr>
              <p:nvPr/>
            </p:nvCxnSpPr>
            <p:spPr>
              <a:xfrm flipV="1">
                <a:off x="4393054" y="5155263"/>
                <a:ext cx="1278185" cy="5723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8B32465C-01F2-4F95-8EF5-6CF032B3AB6A}"/>
                </a:ext>
              </a:extLst>
            </p:cNvPr>
            <p:cNvCxnSpPr>
              <a:cxnSpLocks/>
              <a:stCxn id="11" idx="3"/>
              <a:endCxn id="10" idx="1"/>
            </p:cNvCxnSpPr>
            <p:nvPr/>
          </p:nvCxnSpPr>
          <p:spPr>
            <a:xfrm flipV="1">
              <a:off x="4738776" y="5149961"/>
              <a:ext cx="615716" cy="5302"/>
            </a:xfrm>
            <a:prstGeom prst="straightConnector1">
              <a:avLst/>
            </a:prstGeom>
            <a:ln w="28575">
              <a:headEnd type="triangle"/>
              <a:tailEnd type="triangle"/>
            </a:ln>
          </p:spPr>
          <p:style>
            <a:lnRef idx="1">
              <a:schemeClr val="accent6"/>
            </a:lnRef>
            <a:fillRef idx="0">
              <a:schemeClr val="accent6"/>
            </a:fillRef>
            <a:effectRef idx="0">
              <a:schemeClr val="accent6"/>
            </a:effectRef>
            <a:fontRef idx="minor">
              <a:schemeClr val="tx1"/>
            </a:fontRef>
          </p:style>
        </p:cxnSp>
        <p:sp>
          <p:nvSpPr>
            <p:cNvPr id="16" name="Flowchart: Alternate Process 15">
              <a:extLst>
                <a:ext uri="{FF2B5EF4-FFF2-40B4-BE49-F238E27FC236}">
                  <a16:creationId xmlns:a16="http://schemas.microsoft.com/office/drawing/2014/main" id="{7B6A1891-EFAE-49FF-A918-B5B9617B9777}"/>
                </a:ext>
              </a:extLst>
            </p:cNvPr>
            <p:cNvSpPr/>
            <p:nvPr/>
          </p:nvSpPr>
          <p:spPr>
            <a:xfrm>
              <a:off x="5287733" y="5763590"/>
              <a:ext cx="1315892" cy="589874"/>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AR" sz="1600" dirty="0">
                  <a:solidFill>
                    <a:srgbClr val="FFFFFF"/>
                  </a:solidFill>
                  <a:latin typeface="Times New Roman" panose="02020603050405020304" pitchFamily="18" charset="0"/>
                  <a:ea typeface="Times New Roman" panose="02020603050405020304" pitchFamily="18" charset="0"/>
                </a:rPr>
                <a:t>DASHBOARD</a:t>
              </a:r>
              <a:endParaRPr lang="es-UY" sz="1600" dirty="0">
                <a:solidFill>
                  <a:srgbClr val="000000"/>
                </a:solidFill>
                <a:effectLst/>
                <a:latin typeface="Times New Roman" panose="02020603050405020304" pitchFamily="18" charset="0"/>
                <a:ea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4B5920FD-F586-4211-A032-1E35A8EBABB6}"/>
                </a:ext>
              </a:extLst>
            </p:cNvPr>
            <p:cNvCxnSpPr>
              <a:cxnSpLocks/>
              <a:stCxn id="10" idx="2"/>
              <a:endCxn id="16" idx="0"/>
            </p:cNvCxnSpPr>
            <p:nvPr/>
          </p:nvCxnSpPr>
          <p:spPr>
            <a:xfrm>
              <a:off x="5935591" y="5444898"/>
              <a:ext cx="10088" cy="31869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pic>
        <p:nvPicPr>
          <p:cNvPr id="6" name="Picture 5">
            <a:extLst>
              <a:ext uri="{FF2B5EF4-FFF2-40B4-BE49-F238E27FC236}">
                <a16:creationId xmlns:a16="http://schemas.microsoft.com/office/drawing/2014/main" id="{A2658DDB-65F5-4022-B7E7-482DA8B2A246}"/>
              </a:ext>
            </a:extLst>
          </p:cNvPr>
          <p:cNvPicPr>
            <a:picLocks noChangeAspect="1"/>
          </p:cNvPicPr>
          <p:nvPr/>
        </p:nvPicPr>
        <p:blipFill>
          <a:blip r:embed="rId3"/>
          <a:stretch>
            <a:fillRect/>
          </a:stretch>
        </p:blipFill>
        <p:spPr>
          <a:xfrm>
            <a:off x="6908785" y="923454"/>
            <a:ext cx="5142582" cy="3553691"/>
          </a:xfrm>
          <a:prstGeom prst="rect">
            <a:avLst/>
          </a:prstGeom>
        </p:spPr>
      </p:pic>
    </p:spTree>
    <p:extLst>
      <p:ext uri="{BB962C8B-B14F-4D97-AF65-F5344CB8AC3E}">
        <p14:creationId xmlns:p14="http://schemas.microsoft.com/office/powerpoint/2010/main" val="3539311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Conclusiones</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a:xfrm>
            <a:off x="838200" y="1825624"/>
            <a:ext cx="10515600" cy="4554393"/>
          </a:xfrm>
        </p:spPr>
        <p:txBody>
          <a:bodyPr/>
          <a:lstStyle/>
          <a:p>
            <a:pPr marL="342900" indent="-342900">
              <a:lnSpc>
                <a:spcPct val="200000"/>
              </a:lnSpc>
              <a:buFont typeface="+mj-lt"/>
              <a:buAutoNum type="arabicPeriod"/>
            </a:pPr>
            <a:r>
              <a:rPr lang="es-MX" sz="1800" i="1" dirty="0"/>
              <a:t>Modelo de VFM para pozos PCP, sin la necesidad de un modelo físico detallado</a:t>
            </a:r>
          </a:p>
          <a:p>
            <a:pPr marL="342900" indent="-342900">
              <a:lnSpc>
                <a:spcPct val="200000"/>
              </a:lnSpc>
              <a:buFont typeface="+mj-lt"/>
              <a:buAutoNum type="arabicPeriod"/>
            </a:pPr>
            <a:r>
              <a:rPr lang="es-MX" sz="1800" i="1" dirty="0"/>
              <a:t>Valores aceptables de incertidumbre.</a:t>
            </a:r>
          </a:p>
          <a:p>
            <a:pPr marL="342900" indent="-342900">
              <a:lnSpc>
                <a:spcPct val="200000"/>
              </a:lnSpc>
              <a:buFont typeface="+mj-lt"/>
              <a:buAutoNum type="arabicPeriod"/>
            </a:pPr>
            <a:r>
              <a:rPr lang="es-MX" sz="1800" i="1" dirty="0"/>
              <a:t>Todas las variables utilizadas en el modelado están disponibles en la base de datos corporativa y en SCADA</a:t>
            </a:r>
          </a:p>
          <a:p>
            <a:pPr marL="342900" indent="-342900">
              <a:lnSpc>
                <a:spcPct val="200000"/>
              </a:lnSpc>
              <a:buFont typeface="+mj-lt"/>
              <a:buAutoNum type="arabicPeriod"/>
            </a:pPr>
            <a:r>
              <a:rPr lang="es-UY" sz="1800" i="1" dirty="0"/>
              <a:t>Los modelos utilizados no pueden identificar patrones que predigan problemas de eficiencias en las bombas</a:t>
            </a:r>
          </a:p>
          <a:p>
            <a:pPr marL="342900" indent="-342900">
              <a:lnSpc>
                <a:spcPct val="200000"/>
              </a:lnSpc>
              <a:buFont typeface="+mj-lt"/>
              <a:buAutoNum type="arabicPeriod"/>
            </a:pPr>
            <a:r>
              <a:rPr lang="es-AR" sz="1800" i="1" dirty="0"/>
              <a:t>La naturaleza de la distribución de los datos tiene un fuerte peso en el resultado las predicciones</a:t>
            </a:r>
          </a:p>
          <a:p>
            <a:pPr marL="342900" indent="-342900">
              <a:lnSpc>
                <a:spcPct val="200000"/>
              </a:lnSpc>
              <a:buFont typeface="+mj-lt"/>
              <a:buAutoNum type="arabicPeriod"/>
            </a:pPr>
            <a:r>
              <a:rPr lang="es-AR" sz="1800" i="1" dirty="0"/>
              <a:t>Es recomendable plantear modelos de Deep </a:t>
            </a:r>
            <a:r>
              <a:rPr lang="es-AR" sz="1800" i="1" dirty="0" err="1"/>
              <a:t>learning</a:t>
            </a:r>
            <a:r>
              <a:rPr lang="es-AR" sz="1800" i="1" dirty="0"/>
              <a:t> para mejorar las estimaciones.</a:t>
            </a:r>
            <a:endParaRPr lang="es-MX" sz="1800" i="1" dirty="0"/>
          </a:p>
          <a:p>
            <a:pPr marL="285750" indent="-285750">
              <a:buFont typeface="Arial" panose="020B0604020202020204" pitchFamily="34" charset="0"/>
              <a:buChar char="•"/>
            </a:pPr>
            <a:endParaRPr lang="es-UY" sz="1800" dirty="0"/>
          </a:p>
        </p:txBody>
      </p:sp>
    </p:spTree>
    <p:extLst>
      <p:ext uri="{BB962C8B-B14F-4D97-AF65-F5344CB8AC3E}">
        <p14:creationId xmlns:p14="http://schemas.microsoft.com/office/powerpoint/2010/main" val="304659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sz="4800" b="1" dirty="0"/>
              <a:t>Muchas Gracias!</a:t>
            </a:r>
            <a:endParaRPr lang="es-AR" b="1" dirty="0"/>
          </a:p>
        </p:txBody>
      </p:sp>
    </p:spTree>
    <p:extLst>
      <p:ext uri="{BB962C8B-B14F-4D97-AF65-F5344CB8AC3E}">
        <p14:creationId xmlns:p14="http://schemas.microsoft.com/office/powerpoint/2010/main" val="316355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Introducción</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r>
              <a:rPr lang="es-MX"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 qu</a:t>
            </a:r>
            <a:r>
              <a:rPr lang="es-MX"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é</a:t>
            </a:r>
            <a:r>
              <a:rPr lang="es-MX"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medir los caudales producidos de los pozos ?</a:t>
            </a:r>
          </a:p>
          <a:p>
            <a:pPr lvl="1"/>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tomar decisiones en la optimización de la producción</a:t>
            </a:r>
            <a:endParaRPr lang="es-MX"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1"/>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predecir el comportamiento futuro del campo</a:t>
            </a:r>
            <a:endParaRPr lang="es-MX"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1"/>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definir la estrategia de gestión del reservorio y establecer la estrategia de desarrollo.</a:t>
            </a:r>
          </a:p>
          <a:p>
            <a:pPr lvl="1"/>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Desde el punto de vista de la operación, detectar pérdidas, problemas de eficiencia</a:t>
            </a:r>
            <a:endParaRPr lang="es-UY" sz="1400" b="1" dirty="0">
              <a:latin typeface="Times New Roman" panose="02020603050405020304" pitchFamily="18" charset="0"/>
              <a:cs typeface="Times New Roman" panose="02020603050405020304" pitchFamily="18" charset="0"/>
            </a:endParaRPr>
          </a:p>
          <a:p>
            <a:r>
              <a:rPr lang="es-UY" sz="1400" b="1" dirty="0">
                <a:latin typeface="Times New Roman" panose="02020603050405020304" pitchFamily="18" charset="0"/>
                <a:cs typeface="Times New Roman" panose="02020603050405020304" pitchFamily="18" charset="0"/>
              </a:rPr>
              <a:t>Medición de caudales en campo:</a:t>
            </a:r>
          </a:p>
          <a:p>
            <a:pPr marL="742950" lvl="1" indent="-285750"/>
            <a:r>
              <a:rPr lang="es-UY" sz="1400" i="1" dirty="0">
                <a:latin typeface="Times New Roman" panose="02020603050405020304" pitchFamily="18" charset="0"/>
                <a:cs typeface="Times New Roman" panose="02020603050405020304" pitchFamily="18" charset="0"/>
              </a:rPr>
              <a:t>Tanques de control: </a:t>
            </a:r>
          </a:p>
          <a:p>
            <a:pPr marL="1200150" lvl="2" indent="-285750"/>
            <a:r>
              <a:rPr lang="es-UY" sz="1400" dirty="0">
                <a:latin typeface="Times New Roman" panose="02020603050405020304" pitchFamily="18" charset="0"/>
                <a:cs typeface="Times New Roman" panose="02020603050405020304" pitchFamily="18" charset="0"/>
              </a:rPr>
              <a:t>Caudal se mide acumulando la producción en un tanque durante un periodo de tiempo determinado</a:t>
            </a:r>
          </a:p>
          <a:p>
            <a:pPr marL="1200150" lvl="2" indent="-285750"/>
            <a:r>
              <a:rPr lang="es-MX"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Cada pozo cuenta con una línea de producción de gas por anular (no son necesarios separadores)</a:t>
            </a:r>
            <a:endParaRPr lang="es-MX" sz="1400" dirty="0">
              <a:latin typeface="Times New Roman" panose="02020603050405020304" pitchFamily="18" charset="0"/>
              <a:cs typeface="Times New Roman" panose="02020603050405020304" pitchFamily="18" charset="0"/>
            </a:endParaRPr>
          </a:p>
          <a:p>
            <a:r>
              <a:rPr lang="es-MX" sz="1400" b="1" dirty="0">
                <a:latin typeface="Times New Roman" panose="02020603050405020304" pitchFamily="18" charset="0"/>
                <a:cs typeface="Times New Roman" panose="02020603050405020304" pitchFamily="18" charset="0"/>
              </a:rPr>
              <a:t>Desventajas:</a:t>
            </a:r>
            <a:endParaRPr lang="es-UY" sz="1400" dirty="0">
              <a:latin typeface="Times New Roman" panose="02020603050405020304" pitchFamily="18" charset="0"/>
              <a:cs typeface="Times New Roman" panose="02020603050405020304" pitchFamily="18" charset="0"/>
            </a:endParaRPr>
          </a:p>
          <a:p>
            <a:pPr marL="742950" lvl="1" indent="-285750"/>
            <a:r>
              <a:rPr lang="es-UY" sz="1400" dirty="0">
                <a:latin typeface="Times New Roman" panose="02020603050405020304" pitchFamily="18" charset="0"/>
                <a:cs typeface="Times New Roman" panose="02020603050405020304" pitchFamily="18" charset="0"/>
              </a:rPr>
              <a:t>Baja frecuencia</a:t>
            </a:r>
          </a:p>
          <a:p>
            <a:pPr marL="1200150" lvl="2" indent="-285750"/>
            <a:r>
              <a:rPr lang="es-UY" sz="1400" dirty="0">
                <a:latin typeface="Times New Roman" panose="02020603050405020304" pitchFamily="18" charset="0"/>
                <a:cs typeface="Times New Roman" panose="02020603050405020304" pitchFamily="18" charset="0"/>
              </a:rPr>
              <a:t>Depende de disponibilidad de instalaciones, cantidad de pozos, tiempo requerido</a:t>
            </a:r>
          </a:p>
          <a:p>
            <a:pPr marL="742950" lvl="1" indent="-285750"/>
            <a:r>
              <a:rPr lang="es-UY" sz="1400" dirty="0">
                <a:latin typeface="Times New Roman" panose="02020603050405020304" pitchFamily="18" charset="0"/>
                <a:cs typeface="Times New Roman" panose="02020603050405020304" pitchFamily="18" charset="0"/>
              </a:rPr>
              <a:t>Aumentar la capacidad de control en satélites implica altas inversiones y aumenta el costo de mantenimiento.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A9CAC80-0A36-4A83-857E-340AE4C77388}"/>
                  </a:ext>
                </a:extLst>
              </p:cNvPr>
              <p:cNvSpPr/>
              <p:nvPr/>
            </p:nvSpPr>
            <p:spPr>
              <a:xfrm>
                <a:off x="8972549" y="5788102"/>
                <a:ext cx="3379895" cy="523798"/>
              </a:xfrm>
              <a:prstGeom prst="rect">
                <a:avLst/>
              </a:prstGeom>
            </p:spPr>
            <p:txBody>
              <a:bodyPr wrap="square">
                <a:spAutoFit/>
              </a:bodyPr>
              <a:lstStyle/>
              <a:p>
                <a:pPr lvl="1" algn="just" defTabSz="457200"/>
                <a14:m>
                  <m:oMathPara xmlns:m="http://schemas.openxmlformats.org/officeDocument/2006/math">
                    <m:oMathParaPr>
                      <m:jc m:val="centerGroup"/>
                    </m:oMathParaPr>
                    <m:oMath xmlns:m="http://schemas.openxmlformats.org/officeDocument/2006/math">
                      <m:r>
                        <a:rPr lang="es-AR" sz="1200" i="1" smtClean="0">
                          <a:solidFill>
                            <a:srgbClr val="000000"/>
                          </a:solidFill>
                          <a:latin typeface="Cambria Math" panose="02040503050406030204" pitchFamily="18" charset="0"/>
                        </a:rPr>
                        <m:t>𝐵𝑟𝑢𝑡𝑎</m:t>
                      </m:r>
                      <m:r>
                        <a:rPr lang="es-AR" sz="1200" i="1" smtClean="0">
                          <a:solidFill>
                            <a:srgbClr val="000000"/>
                          </a:solidFill>
                          <a:latin typeface="Cambria Math" panose="02040503050406030204" pitchFamily="18" charset="0"/>
                        </a:rPr>
                        <m:t> </m:t>
                      </m:r>
                      <m:d>
                        <m:dPr>
                          <m:begChr m:val="["/>
                          <m:endChr m:val="]"/>
                          <m:ctrlPr>
                            <a:rPr lang="en-US" sz="1200" i="1">
                              <a:solidFill>
                                <a:srgbClr val="000000"/>
                              </a:solidFill>
                              <a:latin typeface="Cambria Math" panose="02040503050406030204" pitchFamily="18" charset="0"/>
                            </a:rPr>
                          </m:ctrlPr>
                        </m:dPr>
                        <m:e>
                          <m:f>
                            <m:fPr>
                              <m:ctrlPr>
                                <a:rPr lang="en-US" sz="1200" i="1">
                                  <a:solidFill>
                                    <a:srgbClr val="000000"/>
                                  </a:solidFill>
                                  <a:latin typeface="Cambria Math" panose="02040503050406030204" pitchFamily="18" charset="0"/>
                                </a:rPr>
                              </m:ctrlPr>
                            </m:fPr>
                            <m:num>
                              <m:r>
                                <a:rPr lang="es-AR" sz="1200" i="1">
                                  <a:solidFill>
                                    <a:srgbClr val="000000"/>
                                  </a:solidFill>
                                  <a:latin typeface="Cambria Math" panose="02040503050406030204" pitchFamily="18" charset="0"/>
                                </a:rPr>
                                <m:t>𝑚</m:t>
                              </m:r>
                              <m:r>
                                <a:rPr lang="es-AR" sz="1200" i="1">
                                  <a:solidFill>
                                    <a:srgbClr val="000000"/>
                                  </a:solidFill>
                                  <a:latin typeface="Cambria Math" panose="02040503050406030204" pitchFamily="18" charset="0"/>
                                </a:rPr>
                                <m:t>3</m:t>
                              </m:r>
                            </m:num>
                            <m:den>
                              <m:r>
                                <a:rPr lang="es-AR" sz="1200" i="1">
                                  <a:solidFill>
                                    <a:srgbClr val="000000"/>
                                  </a:solidFill>
                                  <a:latin typeface="Cambria Math" panose="02040503050406030204" pitchFamily="18" charset="0"/>
                                </a:rPr>
                                <m:t>𝑑</m:t>
                              </m:r>
                            </m:den>
                          </m:f>
                        </m:e>
                      </m:d>
                      <m:r>
                        <a:rPr lang="es-AR"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d>
                            <m:dPr>
                              <m:ctrlPr>
                                <a:rPr lang="en-US" sz="1200" i="1">
                                  <a:solidFill>
                                    <a:srgbClr val="000000"/>
                                  </a:solidFill>
                                  <a:latin typeface="Cambria Math" panose="02040503050406030204" pitchFamily="18" charset="0"/>
                                </a:rPr>
                              </m:ctrlPr>
                            </m:dPr>
                            <m:e>
                              <m:sSub>
                                <m:sSubPr>
                                  <m:ctrlPr>
                                    <a:rPr lang="en-US" sz="1200" i="1">
                                      <a:solidFill>
                                        <a:srgbClr val="000000"/>
                                      </a:solidFill>
                                      <a:latin typeface="Cambria Math" panose="02040503050406030204" pitchFamily="18" charset="0"/>
                                    </a:rPr>
                                  </m:ctrlPr>
                                </m:sSubPr>
                                <m:e>
                                  <m:r>
                                    <a:rPr lang="es-MX" sz="1200" b="0" i="1" smtClean="0">
                                      <a:solidFill>
                                        <a:srgbClr val="000000"/>
                                      </a:solidFill>
                                      <a:latin typeface="Cambria Math" panose="02040503050406030204" pitchFamily="18" charset="0"/>
                                    </a:rPr>
                                    <m:t>h</m:t>
                                  </m:r>
                                </m:e>
                                <m:sub>
                                  <m:r>
                                    <a:rPr lang="es-AR" sz="1200" i="1">
                                      <a:solidFill>
                                        <a:srgbClr val="000000"/>
                                      </a:solidFill>
                                      <a:latin typeface="Cambria Math" panose="02040503050406030204" pitchFamily="18" charset="0"/>
                                    </a:rPr>
                                    <m:t>𝑓</m:t>
                                  </m:r>
                                </m:sub>
                              </m:sSub>
                              <m:r>
                                <a:rPr lang="es-AR"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s-MX" sz="1200" b="0" i="1" smtClean="0">
                                      <a:solidFill>
                                        <a:srgbClr val="000000"/>
                                      </a:solidFill>
                                      <a:latin typeface="Cambria Math" panose="02040503050406030204" pitchFamily="18" charset="0"/>
                                    </a:rPr>
                                    <m:t>h</m:t>
                                  </m:r>
                                </m:e>
                                <m:sub>
                                  <m:r>
                                    <a:rPr lang="es-AR" sz="1200" i="1">
                                      <a:solidFill>
                                        <a:srgbClr val="000000"/>
                                      </a:solidFill>
                                      <a:latin typeface="Cambria Math" panose="02040503050406030204" pitchFamily="18" charset="0"/>
                                    </a:rPr>
                                    <m:t>𝑖</m:t>
                                  </m:r>
                                </m:sub>
                              </m:sSub>
                            </m:e>
                          </m:d>
                          <m:r>
                            <a:rPr lang="es-AR"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s-AR" sz="1200" i="1">
                                  <a:solidFill>
                                    <a:srgbClr val="000000"/>
                                  </a:solidFill>
                                  <a:latin typeface="Cambria Math" panose="02040503050406030204" pitchFamily="18" charset="0"/>
                                </a:rPr>
                                <m:t>𝑐𝑡𝑒</m:t>
                              </m:r>
                            </m:e>
                            <m:sub>
                              <m:r>
                                <a:rPr lang="es-AR" sz="1200" i="1">
                                  <a:solidFill>
                                    <a:srgbClr val="000000"/>
                                  </a:solidFill>
                                  <a:latin typeface="Cambria Math" panose="02040503050406030204" pitchFamily="18" charset="0"/>
                                </a:rPr>
                                <m:t>𝑇𝑘</m:t>
                              </m:r>
                            </m:sub>
                          </m:sSub>
                          <m:r>
                            <a:rPr lang="es-AR" sz="1200" i="1">
                              <a:solidFill>
                                <a:srgbClr val="000000"/>
                              </a:solidFill>
                              <a:latin typeface="Cambria Math" panose="02040503050406030204" pitchFamily="18" charset="0"/>
                            </a:rPr>
                            <m:t>∗24</m:t>
                          </m:r>
                          <m:r>
                            <a:rPr lang="es-MX" sz="1200" b="0" i="1" smtClean="0">
                              <a:solidFill>
                                <a:srgbClr val="000000"/>
                              </a:solidFill>
                              <a:latin typeface="Cambria Math" panose="02040503050406030204" pitchFamily="18" charset="0"/>
                            </a:rPr>
                            <m:t> </m:t>
                          </m:r>
                          <m:r>
                            <a:rPr lang="es-AR" sz="1200" i="1">
                              <a:solidFill>
                                <a:srgbClr val="000000"/>
                              </a:solidFill>
                              <a:latin typeface="Cambria Math" panose="02040503050406030204" pitchFamily="18" charset="0"/>
                            </a:rPr>
                            <m:t>h𝑠</m:t>
                          </m:r>
                        </m:num>
                        <m:den>
                          <m:r>
                            <a:rPr lang="es-MX" sz="1200" i="1">
                              <a:solidFill>
                                <a:srgbClr val="000000"/>
                              </a:solidFill>
                              <a:latin typeface="Cambria Math" panose="02040503050406030204" pitchFamily="18" charset="0"/>
                            </a:rPr>
                            <m:t>𝑡</m:t>
                          </m:r>
                          <m:r>
                            <a:rPr lang="es-MX" sz="1200" b="0" i="1" smtClean="0">
                              <a:solidFill>
                                <a:srgbClr val="000000"/>
                              </a:solidFill>
                              <a:latin typeface="Cambria Math" panose="02040503050406030204" pitchFamily="18" charset="0"/>
                            </a:rPr>
                            <m:t> </m:t>
                          </m:r>
                          <m:r>
                            <a:rPr lang="es-MX" sz="1200" b="0" i="1" smtClean="0">
                              <a:solidFill>
                                <a:srgbClr val="000000"/>
                              </a:solidFill>
                              <a:latin typeface="Cambria Math" panose="02040503050406030204" pitchFamily="18" charset="0"/>
                            </a:rPr>
                            <m:t>h𝑠</m:t>
                          </m:r>
                        </m:den>
                      </m:f>
                    </m:oMath>
                  </m:oMathPara>
                </a14:m>
                <a:endParaRPr lang="es-AR" sz="1200" i="1" dirty="0">
                  <a:solidFill>
                    <a:srgbClr val="434343"/>
                  </a:solidFill>
                  <a:latin typeface="Arial" charset="0"/>
                  <a:cs typeface="Arial" charset="0"/>
                </a:endParaRPr>
              </a:p>
            </p:txBody>
          </p:sp>
        </mc:Choice>
        <mc:Fallback xmlns="">
          <p:sp>
            <p:nvSpPr>
              <p:cNvPr id="5" name="Rectangle 4">
                <a:extLst>
                  <a:ext uri="{FF2B5EF4-FFF2-40B4-BE49-F238E27FC236}">
                    <a16:creationId xmlns:a16="http://schemas.microsoft.com/office/drawing/2014/main" id="{7A9CAC80-0A36-4A83-857E-340AE4C77388}"/>
                  </a:ext>
                </a:extLst>
              </p:cNvPr>
              <p:cNvSpPr>
                <a:spLocks noRot="1" noChangeAspect="1" noMove="1" noResize="1" noEditPoints="1" noAdjustHandles="1" noChangeArrowheads="1" noChangeShapeType="1" noTextEdit="1"/>
              </p:cNvSpPr>
              <p:nvPr/>
            </p:nvSpPr>
            <p:spPr>
              <a:xfrm>
                <a:off x="8972549" y="5788102"/>
                <a:ext cx="3379895" cy="523798"/>
              </a:xfrm>
              <a:prstGeom prst="rect">
                <a:avLst/>
              </a:prstGeom>
              <a:blipFill>
                <a:blip r:embed="rId3"/>
                <a:stretch>
                  <a:fillRect/>
                </a:stretch>
              </a:blipFill>
            </p:spPr>
            <p:txBody>
              <a:bodyPr/>
              <a:lstStyle/>
              <a:p>
                <a:r>
                  <a:rPr lang="es-AR">
                    <a:noFill/>
                  </a:rPr>
                  <a:t> </a:t>
                </a:r>
              </a:p>
            </p:txBody>
          </p:sp>
        </mc:Fallback>
      </mc:AlternateContent>
      <p:pic>
        <p:nvPicPr>
          <p:cNvPr id="7" name="Picture 6">
            <a:extLst>
              <a:ext uri="{FF2B5EF4-FFF2-40B4-BE49-F238E27FC236}">
                <a16:creationId xmlns:a16="http://schemas.microsoft.com/office/drawing/2014/main" id="{1E01B941-F7EB-4648-B704-251E1B06D3DF}"/>
              </a:ext>
            </a:extLst>
          </p:cNvPr>
          <p:cNvPicPr>
            <a:picLocks noChangeAspect="1"/>
          </p:cNvPicPr>
          <p:nvPr/>
        </p:nvPicPr>
        <p:blipFill rotWithShape="1">
          <a:blip r:embed="rId4"/>
          <a:srcRect l="25396"/>
          <a:stretch/>
        </p:blipFill>
        <p:spPr>
          <a:xfrm>
            <a:off x="9591676" y="1680444"/>
            <a:ext cx="2552700" cy="3804898"/>
          </a:xfrm>
          <a:prstGeom prst="rect">
            <a:avLst/>
          </a:prstGeom>
        </p:spPr>
      </p:pic>
    </p:spTree>
    <p:extLst>
      <p:ext uri="{BB962C8B-B14F-4D97-AF65-F5344CB8AC3E}">
        <p14:creationId xmlns:p14="http://schemas.microsoft.com/office/powerpoint/2010/main" val="184768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Introducción</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r>
              <a:rPr lang="es-UY" sz="1400" b="1" dirty="0">
                <a:latin typeface="Times New Roman" panose="02020603050405020304" pitchFamily="18" charset="0"/>
                <a:cs typeface="Times New Roman" panose="02020603050405020304" pitchFamily="18" charset="0"/>
              </a:rPr>
              <a:t>Alternativas: </a:t>
            </a:r>
            <a:r>
              <a:rPr lang="es-UY" sz="1400" b="1" i="1" dirty="0">
                <a:latin typeface="Times New Roman" panose="02020603050405020304" pitchFamily="18" charset="0"/>
                <a:cs typeface="Times New Roman" panose="02020603050405020304" pitchFamily="18" charset="0"/>
              </a:rPr>
              <a:t>Medidores de flujo multifásico en línea</a:t>
            </a:r>
          </a:p>
          <a:p>
            <a:pPr marL="742950" lvl="1" indent="-285750"/>
            <a:r>
              <a:rPr lang="es-UY" sz="1400" dirty="0">
                <a:latin typeface="Times New Roman" panose="02020603050405020304" pitchFamily="18" charset="0"/>
                <a:cs typeface="Times New Roman" panose="02020603050405020304" pitchFamily="18" charset="0"/>
              </a:rPr>
              <a:t>Miden el caudal del flujo, sin necesidad de separar las fases.</a:t>
            </a:r>
          </a:p>
          <a:p>
            <a:pPr marL="742950" lvl="1" indent="-285750"/>
            <a:r>
              <a:rPr lang="es-UY" sz="1400" dirty="0">
                <a:latin typeface="Times New Roman" panose="02020603050405020304" pitchFamily="18" charset="0"/>
                <a:cs typeface="Times New Roman" panose="02020603050405020304" pitchFamily="18" charset="0"/>
              </a:rPr>
              <a:t>Generalmente se instalan en boca de pozo y los caudales se monitorean en tiempo real.</a:t>
            </a:r>
            <a:endParaRPr lang="es-UY" sz="1400" b="1" dirty="0">
              <a:latin typeface="Times New Roman" panose="02020603050405020304" pitchFamily="18" charset="0"/>
              <a:cs typeface="Times New Roman" panose="02020603050405020304" pitchFamily="18" charset="0"/>
            </a:endParaRPr>
          </a:p>
          <a:p>
            <a:r>
              <a:rPr lang="es-UY" sz="1400" b="1" dirty="0">
                <a:latin typeface="Times New Roman" panose="02020603050405020304" pitchFamily="18" charset="0"/>
                <a:cs typeface="Times New Roman" panose="02020603050405020304" pitchFamily="18" charset="0"/>
              </a:rPr>
              <a:t>Desventajas:</a:t>
            </a:r>
          </a:p>
          <a:p>
            <a:pPr marL="742950" lvl="1" indent="-285750"/>
            <a:r>
              <a:rPr lang="es-UY" sz="1400" dirty="0">
                <a:latin typeface="Times New Roman" panose="02020603050405020304" pitchFamily="18" charset="0"/>
                <a:cs typeface="Times New Roman" panose="02020603050405020304" pitchFamily="18" charset="0"/>
              </a:rPr>
              <a:t>Alto costo (Capex + Opex) asociado.</a:t>
            </a:r>
          </a:p>
          <a:p>
            <a:pPr marL="742950" lvl="1" indent="-285750"/>
            <a:r>
              <a:rPr lang="es-UY" sz="1400" dirty="0">
                <a:latin typeface="Times New Roman" panose="02020603050405020304" pitchFamily="18" charset="0"/>
                <a:cs typeface="Times New Roman" panose="02020603050405020304" pitchFamily="18" charset="0"/>
              </a:rPr>
              <a:t>Necesidad de intervenir el pozo para instalar/reemplazar en caso de falla de instrumentos.</a:t>
            </a:r>
          </a:p>
          <a:p>
            <a:pPr marL="742950" lvl="1" indent="-285750"/>
            <a:endParaRPr lang="es-UY" sz="1400" dirty="0">
              <a:latin typeface="Times New Roman" panose="02020603050405020304" pitchFamily="18" charset="0"/>
              <a:cs typeface="Times New Roman" panose="02020603050405020304" pitchFamily="18" charset="0"/>
            </a:endParaRPr>
          </a:p>
          <a:p>
            <a:pPr marL="457200" lvl="1" indent="0">
              <a:buNone/>
            </a:pPr>
            <a:r>
              <a:rPr lang="es-UY" sz="1400" dirty="0">
                <a:latin typeface="Times New Roman" panose="02020603050405020304" pitchFamily="18" charset="0"/>
                <a:cs typeface="Times New Roman" panose="02020603050405020304" pitchFamily="18" charset="0"/>
              </a:rPr>
              <a:t>                     REM							Flow </a:t>
            </a:r>
            <a:r>
              <a:rPr lang="es-UY" sz="1400" dirty="0" err="1">
                <a:latin typeface="Times New Roman" panose="02020603050405020304" pitchFamily="18" charset="0"/>
                <a:cs typeface="Times New Roman" panose="02020603050405020304" pitchFamily="18" charset="0"/>
              </a:rPr>
              <a:t>Command</a:t>
            </a:r>
            <a:endParaRPr lang="es-UY"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UY" sz="1800" dirty="0"/>
          </a:p>
        </p:txBody>
      </p:sp>
      <p:pic>
        <p:nvPicPr>
          <p:cNvPr id="6" name="Content Placeholder 5" descr="REMMS-C.jpg">
            <a:extLst>
              <a:ext uri="{FF2B5EF4-FFF2-40B4-BE49-F238E27FC236}">
                <a16:creationId xmlns:a16="http://schemas.microsoft.com/office/drawing/2014/main" id="{5B614F52-C8F5-4D97-BA33-12036E75AF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588" y="3943350"/>
            <a:ext cx="3248307" cy="28856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6B74C75-ADD8-4CFA-B6FF-D9DBE321A214}"/>
              </a:ext>
            </a:extLst>
          </p:cNvPr>
          <p:cNvPicPr>
            <a:picLocks noChangeAspect="1"/>
          </p:cNvPicPr>
          <p:nvPr/>
        </p:nvPicPr>
        <p:blipFill>
          <a:blip r:embed="rId4"/>
          <a:stretch>
            <a:fillRect/>
          </a:stretch>
        </p:blipFill>
        <p:spPr>
          <a:xfrm>
            <a:off x="6973440" y="4010025"/>
            <a:ext cx="3955029" cy="2752304"/>
          </a:xfrm>
          <a:prstGeom prst="rect">
            <a:avLst/>
          </a:prstGeom>
          <a:ln>
            <a:solidFill>
              <a:schemeClr val="tx1"/>
            </a:solidFill>
          </a:ln>
        </p:spPr>
      </p:pic>
    </p:spTree>
    <p:extLst>
      <p:ext uri="{BB962C8B-B14F-4D97-AF65-F5344CB8AC3E}">
        <p14:creationId xmlns:p14="http://schemas.microsoft.com/office/powerpoint/2010/main" val="120043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Objetivos</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r>
              <a:rPr lang="es-UY" sz="1600" dirty="0">
                <a:solidFill>
                  <a:srgbClr val="000000"/>
                </a:solidFill>
                <a:effectLst/>
                <a:latin typeface="Times New Roman" panose="02020603050405020304" pitchFamily="18" charset="0"/>
                <a:ea typeface="Times New Roman" panose="02020603050405020304" pitchFamily="18" charset="0"/>
              </a:rPr>
              <a:t>Desarrollar un VFM utilizando técnicas clásicas de Machine </a:t>
            </a:r>
            <a:r>
              <a:rPr lang="es-UY" sz="1600" dirty="0" err="1">
                <a:solidFill>
                  <a:srgbClr val="000000"/>
                </a:solidFill>
                <a:effectLst/>
                <a:latin typeface="Times New Roman" panose="02020603050405020304" pitchFamily="18" charset="0"/>
                <a:ea typeface="Times New Roman" panose="02020603050405020304" pitchFamily="18" charset="0"/>
              </a:rPr>
              <a:t>Learning</a:t>
            </a:r>
            <a:r>
              <a:rPr lang="es-UY" sz="1600" dirty="0">
                <a:solidFill>
                  <a:srgbClr val="000000"/>
                </a:solidFill>
                <a:effectLst/>
                <a:latin typeface="Times New Roman" panose="02020603050405020304" pitchFamily="18" charset="0"/>
                <a:ea typeface="Times New Roman" panose="02020603050405020304" pitchFamily="18" charset="0"/>
              </a:rPr>
              <a:t> y análisis de datos</a:t>
            </a:r>
            <a:endParaRPr lang="es-UY" sz="1600" dirty="0">
              <a:solidFill>
                <a:srgbClr val="000000"/>
              </a:solidFill>
              <a:latin typeface="Times New Roman" panose="02020603050405020304" pitchFamily="18" charset="0"/>
              <a:ea typeface="Times New Roman" panose="02020603050405020304" pitchFamily="18" charset="0"/>
            </a:endParaRPr>
          </a:p>
          <a:p>
            <a:r>
              <a:rPr lang="es-UY" sz="1600" dirty="0">
                <a:solidFill>
                  <a:srgbClr val="000000"/>
                </a:solidFill>
                <a:effectLst/>
                <a:latin typeface="Times New Roman" panose="02020603050405020304" pitchFamily="18" charset="0"/>
                <a:ea typeface="Times New Roman" panose="02020603050405020304" pitchFamily="18" charset="0"/>
              </a:rPr>
              <a:t>Modelo regresor capaz  de:</a:t>
            </a:r>
          </a:p>
          <a:p>
            <a:pPr lvl="1"/>
            <a:r>
              <a:rPr lang="es-UY" sz="1600" dirty="0">
                <a:solidFill>
                  <a:srgbClr val="000000"/>
                </a:solidFill>
                <a:effectLst/>
                <a:latin typeface="Times New Roman" panose="02020603050405020304" pitchFamily="18" charset="0"/>
                <a:ea typeface="Times New Roman" panose="02020603050405020304" pitchFamily="18" charset="0"/>
              </a:rPr>
              <a:t>Predecir el caudal bruto a partir de diferentes variables operativas disponibles en SCADA o base de datos corporativa.</a:t>
            </a:r>
          </a:p>
          <a:p>
            <a:pPr lvl="1" algn="just"/>
            <a:r>
              <a:rPr lang="es-MX" sz="1600" dirty="0">
                <a:solidFill>
                  <a:srgbClr val="000000"/>
                </a:solidFill>
                <a:effectLst/>
                <a:latin typeface="Times New Roman" panose="02020603050405020304" pitchFamily="18" charset="0"/>
                <a:ea typeface="Times New Roman" panose="02020603050405020304" pitchFamily="18" charset="0"/>
              </a:rPr>
              <a:t>Proporcionar una forma simple, automática y precisa de calcular el caudal de producción a bajo costo y fácil de mantener, capaz de ser utilizado durante la operación del campo </a:t>
            </a:r>
            <a:r>
              <a:rPr lang="es-AR" sz="1600" dirty="0">
                <a:solidFill>
                  <a:srgbClr val="000000"/>
                </a:solidFill>
                <a:effectLst/>
                <a:latin typeface="Times New Roman" panose="02020603050405020304" pitchFamily="18" charset="0"/>
                <a:ea typeface="Times New Roman" panose="02020603050405020304" pitchFamily="18" charset="0"/>
              </a:rPr>
              <a:t>complementando</a:t>
            </a:r>
            <a:r>
              <a:rPr lang="es-UY" sz="1600" dirty="0">
                <a:solidFill>
                  <a:srgbClr val="000000"/>
                </a:solidFill>
                <a:effectLst/>
                <a:latin typeface="Times New Roman" panose="02020603050405020304" pitchFamily="18" charset="0"/>
                <a:ea typeface="Times New Roman" panose="02020603050405020304" pitchFamily="18" charset="0"/>
              </a:rPr>
              <a:t> las mediciones de caudal a tanque, reduciendo la necesidad de controles físicos</a:t>
            </a:r>
          </a:p>
          <a:p>
            <a:pPr lvl="1"/>
            <a:r>
              <a:rPr lang="es-MX" sz="1600" dirty="0">
                <a:solidFill>
                  <a:srgbClr val="000000"/>
                </a:solidFill>
                <a:effectLst/>
                <a:latin typeface="Times New Roman" panose="02020603050405020304" pitchFamily="18" charset="0"/>
                <a:ea typeface="Times New Roman" panose="02020603050405020304" pitchFamily="18" charset="0"/>
              </a:rPr>
              <a:t>Ser utilizado como parte del conjunto de soluciones de campo digital implementadas en el yacimiento, donde los pozos tienen un alto nivel de telesupervisión.</a:t>
            </a:r>
            <a:endParaRPr lang="es-AR" sz="1600" dirty="0"/>
          </a:p>
        </p:txBody>
      </p:sp>
      <p:pic>
        <p:nvPicPr>
          <p:cNvPr id="5" name="Picture 4">
            <a:extLst>
              <a:ext uri="{FF2B5EF4-FFF2-40B4-BE49-F238E27FC236}">
                <a16:creationId xmlns:a16="http://schemas.microsoft.com/office/drawing/2014/main" id="{27DDA55C-EB42-4078-AE6C-CA4D81150B6B}"/>
              </a:ext>
            </a:extLst>
          </p:cNvPr>
          <p:cNvPicPr>
            <a:picLocks noChangeAspect="1"/>
          </p:cNvPicPr>
          <p:nvPr/>
        </p:nvPicPr>
        <p:blipFill>
          <a:blip r:embed="rId3"/>
          <a:stretch>
            <a:fillRect/>
          </a:stretch>
        </p:blipFill>
        <p:spPr>
          <a:xfrm>
            <a:off x="716973" y="4326083"/>
            <a:ext cx="4310828" cy="2531917"/>
          </a:xfrm>
          <a:prstGeom prst="rect">
            <a:avLst/>
          </a:prstGeom>
        </p:spPr>
      </p:pic>
      <p:sp>
        <p:nvSpPr>
          <p:cNvPr id="4" name="TextBox 3">
            <a:extLst>
              <a:ext uri="{FF2B5EF4-FFF2-40B4-BE49-F238E27FC236}">
                <a16:creationId xmlns:a16="http://schemas.microsoft.com/office/drawing/2014/main" id="{B3139FAD-8F77-487E-A8F2-CE95ECEB4B20}"/>
              </a:ext>
            </a:extLst>
          </p:cNvPr>
          <p:cNvSpPr txBox="1"/>
          <p:nvPr/>
        </p:nvSpPr>
        <p:spPr>
          <a:xfrm>
            <a:off x="5220435" y="4934205"/>
            <a:ext cx="6670964" cy="738664"/>
          </a:xfrm>
          <a:prstGeom prst="rect">
            <a:avLst/>
          </a:prstGeom>
          <a:noFill/>
        </p:spPr>
        <p:txBody>
          <a:bodyPr wrap="square" rtlCol="0">
            <a:spAutoFit/>
          </a:bodyPr>
          <a:lstStyle/>
          <a:p>
            <a:pPr marL="285750" indent="-285750">
              <a:buFont typeface="Arial" panose="020B0604020202020204" pitchFamily="34" charset="0"/>
              <a:buChar char="•"/>
            </a:pPr>
            <a:r>
              <a:rPr lang="es-UY" sz="1400" b="1" i="0" dirty="0">
                <a:solidFill>
                  <a:srgbClr val="333333"/>
                </a:solidFill>
                <a:effectLst/>
                <a:latin typeface="Times New Roman" panose="02020603050405020304" pitchFamily="18" charset="0"/>
                <a:cs typeface="Times New Roman" panose="02020603050405020304" pitchFamily="18" charset="0"/>
              </a:rPr>
              <a:t>machine </a:t>
            </a:r>
            <a:r>
              <a:rPr lang="es-UY" sz="1400" b="1" i="0" dirty="0" err="1">
                <a:solidFill>
                  <a:srgbClr val="333333"/>
                </a:solidFill>
                <a:effectLst/>
                <a:latin typeface="Times New Roman" panose="02020603050405020304" pitchFamily="18" charset="0"/>
                <a:cs typeface="Times New Roman" panose="02020603050405020304" pitchFamily="18" charset="0"/>
              </a:rPr>
              <a:t>learning</a:t>
            </a:r>
            <a:r>
              <a:rPr lang="es-UY" sz="1400" b="1" i="0" dirty="0">
                <a:solidFill>
                  <a:srgbClr val="333333"/>
                </a:solidFill>
                <a:effectLst/>
                <a:latin typeface="Times New Roman" panose="02020603050405020304" pitchFamily="18" charset="0"/>
                <a:cs typeface="Times New Roman" panose="02020603050405020304" pitchFamily="18" charset="0"/>
              </a:rPr>
              <a:t> (ML) </a:t>
            </a:r>
            <a:r>
              <a:rPr lang="es-UY" sz="1400" b="0" i="0" dirty="0">
                <a:solidFill>
                  <a:srgbClr val="333333"/>
                </a:solidFill>
                <a:effectLst/>
                <a:latin typeface="Times New Roman" panose="02020603050405020304" pitchFamily="18" charset="0"/>
                <a:cs typeface="Times New Roman" panose="02020603050405020304" pitchFamily="18" charset="0"/>
              </a:rPr>
              <a:t>es una rama específica de la </a:t>
            </a:r>
            <a:r>
              <a:rPr lang="es-UY" sz="1400" b="1" i="0" dirty="0">
                <a:solidFill>
                  <a:srgbClr val="333333"/>
                </a:solidFill>
                <a:effectLst/>
                <a:latin typeface="Times New Roman" panose="02020603050405020304" pitchFamily="18" charset="0"/>
                <a:cs typeface="Times New Roman" panose="02020603050405020304" pitchFamily="18" charset="0"/>
              </a:rPr>
              <a:t>inteligencia artificial (IA)</a:t>
            </a:r>
          </a:p>
          <a:p>
            <a:pPr marL="285750" indent="-285750">
              <a:buFont typeface="Arial" panose="020B0604020202020204" pitchFamily="34" charset="0"/>
              <a:buChar char="•"/>
            </a:pPr>
            <a:r>
              <a:rPr lang="es-UY" sz="1400" b="0" i="0" dirty="0">
                <a:solidFill>
                  <a:srgbClr val="333333"/>
                </a:solidFill>
                <a:effectLst/>
                <a:latin typeface="Times New Roman" panose="02020603050405020304" pitchFamily="18" charset="0"/>
                <a:cs typeface="Times New Roman" panose="02020603050405020304" pitchFamily="18" charset="0"/>
              </a:rPr>
              <a:t>La máquina utiliza modelos estadísticos para identificar patrones en los datos y producir un resultado</a:t>
            </a:r>
            <a:endParaRPr lang="es-AR" sz="1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4E9C70A-E368-4739-99D9-AD6012A6E2A1}"/>
              </a:ext>
            </a:extLst>
          </p:cNvPr>
          <p:cNvSpPr txBox="1"/>
          <p:nvPr/>
        </p:nvSpPr>
        <p:spPr>
          <a:xfrm>
            <a:off x="5220435" y="5915353"/>
            <a:ext cx="6828192" cy="523220"/>
          </a:xfrm>
          <a:prstGeom prst="rect">
            <a:avLst/>
          </a:prstGeom>
          <a:noFill/>
        </p:spPr>
        <p:txBody>
          <a:bodyPr wrap="square" rtlCol="0">
            <a:spAutoFit/>
          </a:bodyPr>
          <a:lstStyle/>
          <a:p>
            <a:pPr marL="285750" indent="-285750">
              <a:buFont typeface="Arial" panose="020B0604020202020204" pitchFamily="34" charset="0"/>
              <a:buChar char="•"/>
            </a:pPr>
            <a:r>
              <a:rPr lang="es-UY" sz="1400" b="0" i="0" dirty="0">
                <a:solidFill>
                  <a:srgbClr val="333333"/>
                </a:solidFill>
                <a:effectLst/>
                <a:latin typeface="Times New Roman" panose="02020603050405020304" pitchFamily="18" charset="0"/>
                <a:cs typeface="Times New Roman" panose="02020603050405020304" pitchFamily="18" charset="0"/>
              </a:rPr>
              <a:t>La máquina completa una tarea que puede implicar el aprendizaje, la resolución de problemas y el reconocimiento de patrones.</a:t>
            </a:r>
            <a:endParaRPr lang="es-A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879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Medición virtual de caudal</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r>
              <a:rPr lang="es-UY" sz="1800" dirty="0">
                <a:solidFill>
                  <a:srgbClr val="000000"/>
                </a:solidFill>
                <a:effectLst/>
                <a:latin typeface="Times New Roman" panose="02020603050405020304" pitchFamily="18" charset="0"/>
                <a:ea typeface="Times New Roman" panose="02020603050405020304" pitchFamily="18" charset="0"/>
              </a:rPr>
              <a:t>Consiste en utilizar los datos de campo disponibles y ajustar un modelo para estimar los caudales de los pozos productores.</a:t>
            </a:r>
          </a:p>
          <a:p>
            <a:r>
              <a:rPr lang="es-UY" sz="1800" dirty="0">
                <a:solidFill>
                  <a:srgbClr val="000000"/>
                </a:solidFill>
                <a:effectLst/>
                <a:latin typeface="Times New Roman" panose="02020603050405020304" pitchFamily="18" charset="0"/>
                <a:ea typeface="Times New Roman" panose="02020603050405020304" pitchFamily="18" charset="0"/>
              </a:rPr>
              <a:t>Estos sistemas  no requieren la instalación de ningún instrumento, lo que reduce el CAPEX y el OPEX asociado</a:t>
            </a:r>
          </a:p>
          <a:p>
            <a:endParaRPr lang="es-AR" dirty="0"/>
          </a:p>
        </p:txBody>
      </p:sp>
      <p:grpSp>
        <p:nvGrpSpPr>
          <p:cNvPr id="5" name="Group 4">
            <a:extLst>
              <a:ext uri="{FF2B5EF4-FFF2-40B4-BE49-F238E27FC236}">
                <a16:creationId xmlns:a16="http://schemas.microsoft.com/office/drawing/2014/main" id="{A286E8DA-7078-4E56-B9A6-5B0880D21D28}"/>
              </a:ext>
            </a:extLst>
          </p:cNvPr>
          <p:cNvGrpSpPr/>
          <p:nvPr/>
        </p:nvGrpSpPr>
        <p:grpSpPr>
          <a:xfrm>
            <a:off x="125931" y="2871579"/>
            <a:ext cx="11940138" cy="3872121"/>
            <a:chOff x="125931" y="2871579"/>
            <a:chExt cx="11940138" cy="3872121"/>
          </a:xfrm>
        </p:grpSpPr>
        <p:graphicFrame>
          <p:nvGraphicFramePr>
            <p:cNvPr id="4" name="Diagram 3">
              <a:extLst>
                <a:ext uri="{FF2B5EF4-FFF2-40B4-BE49-F238E27FC236}">
                  <a16:creationId xmlns:a16="http://schemas.microsoft.com/office/drawing/2014/main" id="{952C9FE1-7A43-4B9A-A09D-755E2B96AC0E}"/>
                </a:ext>
              </a:extLst>
            </p:cNvPr>
            <p:cNvGraphicFramePr/>
            <p:nvPr>
              <p:extLst>
                <p:ext uri="{D42A27DB-BD31-4B8C-83A1-F6EECF244321}">
                  <p14:modId xmlns:p14="http://schemas.microsoft.com/office/powerpoint/2010/main" val="2651932285"/>
                </p:ext>
              </p:extLst>
            </p:nvPr>
          </p:nvGraphicFramePr>
          <p:xfrm>
            <a:off x="125931" y="2871579"/>
            <a:ext cx="9441581" cy="1798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9">
              <a:extLst>
                <a:ext uri="{FF2B5EF4-FFF2-40B4-BE49-F238E27FC236}">
                  <a16:creationId xmlns:a16="http://schemas.microsoft.com/office/drawing/2014/main" id="{7577DE14-13FE-4FE1-9788-C7F63F74F57A}"/>
                </a:ext>
              </a:extLst>
            </p:cNvPr>
            <p:cNvGraphicFramePr/>
            <p:nvPr>
              <p:extLst>
                <p:ext uri="{D42A27DB-BD31-4B8C-83A1-F6EECF244321}">
                  <p14:modId xmlns:p14="http://schemas.microsoft.com/office/powerpoint/2010/main" val="3949319578"/>
                </p:ext>
              </p:extLst>
            </p:nvPr>
          </p:nvGraphicFramePr>
          <p:xfrm>
            <a:off x="1896175" y="4607554"/>
            <a:ext cx="1790299" cy="17828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a 9">
              <a:extLst>
                <a:ext uri="{FF2B5EF4-FFF2-40B4-BE49-F238E27FC236}">
                  <a16:creationId xmlns:a16="http://schemas.microsoft.com/office/drawing/2014/main" id="{8601AC2C-E523-4AD7-96F0-69C93DD23C9E}"/>
                </a:ext>
              </a:extLst>
            </p:cNvPr>
            <p:cNvGraphicFramePr/>
            <p:nvPr>
              <p:extLst>
                <p:ext uri="{D42A27DB-BD31-4B8C-83A1-F6EECF244321}">
                  <p14:modId xmlns:p14="http://schemas.microsoft.com/office/powerpoint/2010/main" val="3716088318"/>
                </p:ext>
              </p:extLst>
            </p:nvPr>
          </p:nvGraphicFramePr>
          <p:xfrm>
            <a:off x="6141846" y="4669899"/>
            <a:ext cx="5924223" cy="20738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extLst>
      <p:ext uri="{BB962C8B-B14F-4D97-AF65-F5344CB8AC3E}">
        <p14:creationId xmlns:p14="http://schemas.microsoft.com/office/powerpoint/2010/main" val="331504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a:t>Desarrollo del modelo</a:t>
            </a:r>
            <a:endParaRPr lang="es-AR" b="1" dirty="0"/>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r>
              <a:rPr lang="es-UY" sz="1800" dirty="0">
                <a:solidFill>
                  <a:srgbClr val="000000"/>
                </a:solidFill>
                <a:effectLst/>
                <a:latin typeface="Times New Roman" panose="02020603050405020304" pitchFamily="18" charset="0"/>
                <a:ea typeface="Times New Roman" panose="02020603050405020304" pitchFamily="18" charset="0"/>
              </a:rPr>
              <a:t>El proceso de trabajo llevado a cabo para este proyecto.</a:t>
            </a:r>
          </a:p>
        </p:txBody>
      </p:sp>
      <p:graphicFrame>
        <p:nvGraphicFramePr>
          <p:cNvPr id="19" name="Diagrama 9">
            <a:extLst>
              <a:ext uri="{FF2B5EF4-FFF2-40B4-BE49-F238E27FC236}">
                <a16:creationId xmlns:a16="http://schemas.microsoft.com/office/drawing/2014/main" id="{D5357459-1927-46C4-938C-8236B26CFC6A}"/>
              </a:ext>
            </a:extLst>
          </p:cNvPr>
          <p:cNvGraphicFramePr/>
          <p:nvPr>
            <p:extLst>
              <p:ext uri="{D42A27DB-BD31-4B8C-83A1-F6EECF244321}">
                <p14:modId xmlns:p14="http://schemas.microsoft.com/office/powerpoint/2010/main" val="1580166509"/>
              </p:ext>
            </p:extLst>
          </p:nvPr>
        </p:nvGraphicFramePr>
        <p:xfrm>
          <a:off x="512794" y="2788511"/>
          <a:ext cx="11166411" cy="256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76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Desarrollo del modelo</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r>
              <a:rPr lang="es-MX" sz="1800" b="1" dirty="0">
                <a:solidFill>
                  <a:srgbClr val="000000"/>
                </a:solidFill>
                <a:effectLst/>
                <a:latin typeface="Times New Roman" panose="02020603050405020304" pitchFamily="18" charset="0"/>
                <a:ea typeface="Times New Roman" panose="02020603050405020304" pitchFamily="18" charset="0"/>
              </a:rPr>
              <a:t>Entendimiento de datos:</a:t>
            </a:r>
          </a:p>
          <a:p>
            <a:r>
              <a:rPr lang="es-MX" sz="1600" dirty="0">
                <a:solidFill>
                  <a:srgbClr val="000000"/>
                </a:solidFill>
                <a:effectLst/>
                <a:latin typeface="Times New Roman" panose="02020603050405020304" pitchFamily="18" charset="0"/>
                <a:ea typeface="Times New Roman" panose="02020603050405020304" pitchFamily="18" charset="0"/>
              </a:rPr>
              <a:t>Principal ventaja: conocemos cómo se pueden relacionar las variables independientes con el caudal</a:t>
            </a:r>
          </a:p>
          <a:p>
            <a:r>
              <a:rPr lang="es-MX" sz="1600" dirty="0">
                <a:solidFill>
                  <a:srgbClr val="000000"/>
                </a:solidFill>
                <a:effectLst/>
                <a:latin typeface="Times New Roman" panose="02020603050405020304" pitchFamily="18" charset="0"/>
                <a:ea typeface="Times New Roman" panose="02020603050405020304" pitchFamily="18" charset="0"/>
              </a:rPr>
              <a:t>Para visualizar las variables involucradas, se analiza la potencia consumida por un pozo, para llevar a superficie cierto volumen de fluido:</a:t>
            </a:r>
            <a:endParaRPr lang="es-UY" sz="1600" dirty="0">
              <a:solidFill>
                <a:srgbClr val="000000"/>
              </a:solidFill>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4BDA90EB-4184-4E32-95B1-42C823B2FD65}"/>
              </a:ext>
            </a:extLst>
          </p:cNvPr>
          <p:cNvGraphicFramePr>
            <a:graphicFrameLocks noGrp="1"/>
          </p:cNvGraphicFramePr>
          <p:nvPr>
            <p:extLst>
              <p:ext uri="{D42A27DB-BD31-4B8C-83A1-F6EECF244321}">
                <p14:modId xmlns:p14="http://schemas.microsoft.com/office/powerpoint/2010/main" val="776998968"/>
              </p:ext>
            </p:extLst>
          </p:nvPr>
        </p:nvGraphicFramePr>
        <p:xfrm>
          <a:off x="5646593" y="3330583"/>
          <a:ext cx="5979193" cy="2510786"/>
        </p:xfrm>
        <a:graphic>
          <a:graphicData uri="http://schemas.openxmlformats.org/drawingml/2006/table">
            <a:tbl>
              <a:tblPr firstRow="1" firstCol="1" bandRow="1">
                <a:tableStyleId>{5C22544A-7EE6-4342-B048-85BDC9FD1C3A}</a:tableStyleId>
              </a:tblPr>
              <a:tblGrid>
                <a:gridCol w="2325286">
                  <a:extLst>
                    <a:ext uri="{9D8B030D-6E8A-4147-A177-3AD203B41FA5}">
                      <a16:colId xmlns:a16="http://schemas.microsoft.com/office/drawing/2014/main" val="1106461886"/>
                    </a:ext>
                  </a:extLst>
                </a:gridCol>
                <a:gridCol w="924021">
                  <a:extLst>
                    <a:ext uri="{9D8B030D-6E8A-4147-A177-3AD203B41FA5}">
                      <a16:colId xmlns:a16="http://schemas.microsoft.com/office/drawing/2014/main" val="1291236074"/>
                    </a:ext>
                  </a:extLst>
                </a:gridCol>
                <a:gridCol w="958390">
                  <a:extLst>
                    <a:ext uri="{9D8B030D-6E8A-4147-A177-3AD203B41FA5}">
                      <a16:colId xmlns:a16="http://schemas.microsoft.com/office/drawing/2014/main" val="655911029"/>
                    </a:ext>
                  </a:extLst>
                </a:gridCol>
                <a:gridCol w="1771496">
                  <a:extLst>
                    <a:ext uri="{9D8B030D-6E8A-4147-A177-3AD203B41FA5}">
                      <a16:colId xmlns:a16="http://schemas.microsoft.com/office/drawing/2014/main" val="115009041"/>
                    </a:ext>
                  </a:extLst>
                </a:gridCol>
              </a:tblGrid>
              <a:tr h="436659">
                <a:tc>
                  <a:txBody>
                    <a:bodyPr/>
                    <a:lstStyle/>
                    <a:p>
                      <a:pPr algn="ctr">
                        <a:lnSpc>
                          <a:spcPct val="115000"/>
                        </a:lnSpc>
                      </a:pPr>
                      <a:r>
                        <a:rPr lang="es-MX" sz="1100">
                          <a:effectLst/>
                        </a:rPr>
                        <a:t>Variable</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pPr>
                      <a:r>
                        <a:rPr lang="es-MX" sz="1100">
                          <a:effectLst/>
                        </a:rPr>
                        <a:t>Símbolo</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pPr>
                      <a:r>
                        <a:rPr lang="es-MX" sz="1100">
                          <a:effectLst/>
                        </a:rPr>
                        <a:t>UM</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pPr>
                      <a:r>
                        <a:rPr lang="es-MX" sz="1100">
                          <a:effectLst/>
                        </a:rPr>
                        <a:t>Instrumento de Medición</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585607415"/>
                  </a:ext>
                </a:extLst>
              </a:tr>
              <a:tr h="233924">
                <a:tc>
                  <a:txBody>
                    <a:bodyPr/>
                    <a:lstStyle/>
                    <a:p>
                      <a:pPr algn="just">
                        <a:lnSpc>
                          <a:spcPct val="115000"/>
                        </a:lnSpc>
                      </a:pPr>
                      <a:r>
                        <a:rPr lang="es-MX" sz="1100">
                          <a:effectLst/>
                        </a:rPr>
                        <a:t>Control de producción bruta</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Qb</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m3/d</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Tanque control</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42371885"/>
                  </a:ext>
                </a:extLst>
              </a:tr>
              <a:tr h="233924">
                <a:tc>
                  <a:txBody>
                    <a:bodyPr/>
                    <a:lstStyle/>
                    <a:p>
                      <a:pPr algn="just">
                        <a:lnSpc>
                          <a:spcPct val="115000"/>
                        </a:lnSpc>
                      </a:pPr>
                      <a:r>
                        <a:rPr lang="es-MX" sz="1100">
                          <a:effectLst/>
                        </a:rPr>
                        <a:t>Corriente</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I</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Ampere</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Variador de frecuencia</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59208767"/>
                  </a:ext>
                </a:extLst>
              </a:tr>
              <a:tr h="233924">
                <a:tc>
                  <a:txBody>
                    <a:bodyPr/>
                    <a:lstStyle/>
                    <a:p>
                      <a:pPr algn="just">
                        <a:lnSpc>
                          <a:spcPct val="115000"/>
                        </a:lnSpc>
                      </a:pPr>
                      <a:r>
                        <a:rPr lang="es-MX" sz="1100">
                          <a:effectLst/>
                        </a:rPr>
                        <a:t>Velocidad de vástago</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w</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rpm</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Variador de frecuencia</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32057080"/>
                  </a:ext>
                </a:extLst>
              </a:tr>
              <a:tr h="233924">
                <a:tc>
                  <a:txBody>
                    <a:bodyPr/>
                    <a:lstStyle/>
                    <a:p>
                      <a:pPr algn="just">
                        <a:lnSpc>
                          <a:spcPct val="115000"/>
                        </a:lnSpc>
                      </a:pPr>
                      <a:r>
                        <a:rPr lang="es-MX" sz="1100">
                          <a:effectLst/>
                        </a:rPr>
                        <a:t>Torque</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Tq</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 del TMS</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Variador de frecuencia</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357289604"/>
                  </a:ext>
                </a:extLst>
              </a:tr>
              <a:tr h="233924">
                <a:tc>
                  <a:txBody>
                    <a:bodyPr/>
                    <a:lstStyle/>
                    <a:p>
                      <a:pPr algn="just">
                        <a:lnSpc>
                          <a:spcPct val="115000"/>
                        </a:lnSpc>
                      </a:pPr>
                      <a:r>
                        <a:rPr lang="es-MX" sz="1100" dirty="0">
                          <a:effectLst/>
                        </a:rPr>
                        <a:t>Presión de boca de pozo</a:t>
                      </a:r>
                      <a:endParaRPr lang="es-UY"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Pbdp</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dirty="0">
                          <a:effectLst/>
                        </a:rPr>
                        <a:t>Kg/cm</a:t>
                      </a:r>
                      <a:r>
                        <a:rPr lang="es-MX" sz="1100" baseline="30000" dirty="0">
                          <a:effectLst/>
                        </a:rPr>
                        <a:t>2</a:t>
                      </a:r>
                      <a:endParaRPr lang="es-UY"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Manómetro</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31307194"/>
                  </a:ext>
                </a:extLst>
              </a:tr>
              <a:tr h="436659">
                <a:tc>
                  <a:txBody>
                    <a:bodyPr/>
                    <a:lstStyle/>
                    <a:p>
                      <a:pPr algn="just">
                        <a:lnSpc>
                          <a:spcPct val="115000"/>
                        </a:lnSpc>
                      </a:pPr>
                      <a:r>
                        <a:rPr lang="es-MX" sz="1100">
                          <a:effectLst/>
                        </a:rPr>
                        <a:t>Presión de fondo</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dirty="0" err="1">
                          <a:effectLst/>
                        </a:rPr>
                        <a:t>Pwf</a:t>
                      </a:r>
                      <a:endParaRPr lang="es-UY"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PSI</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dirty="0">
                          <a:effectLst/>
                        </a:rPr>
                        <a:t>Sensor de fondo/Ecometría</a:t>
                      </a:r>
                      <a:endParaRPr lang="es-UY"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80165378"/>
                  </a:ext>
                </a:extLst>
              </a:tr>
              <a:tr h="233924">
                <a:tc>
                  <a:txBody>
                    <a:bodyPr/>
                    <a:lstStyle/>
                    <a:p>
                      <a:pPr algn="just">
                        <a:lnSpc>
                          <a:spcPct val="115000"/>
                        </a:lnSpc>
                      </a:pPr>
                      <a:r>
                        <a:rPr lang="es-MX" sz="1100">
                          <a:effectLst/>
                        </a:rPr>
                        <a:t>Nivel dinámico</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Nwf</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m</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dirty="0">
                          <a:effectLst/>
                        </a:rPr>
                        <a:t>Ecometría</a:t>
                      </a:r>
                      <a:endParaRPr lang="es-UY"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92974971"/>
                  </a:ext>
                </a:extLst>
              </a:tr>
              <a:tr h="233924">
                <a:tc>
                  <a:txBody>
                    <a:bodyPr/>
                    <a:lstStyle/>
                    <a:p>
                      <a:pPr algn="just">
                        <a:lnSpc>
                          <a:spcPct val="115000"/>
                        </a:lnSpc>
                      </a:pPr>
                      <a:r>
                        <a:rPr lang="es-MX" sz="1100">
                          <a:effectLst/>
                        </a:rPr>
                        <a:t>Factor de bomba</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dirty="0">
                          <a:effectLst/>
                        </a:rPr>
                        <a:t>d</a:t>
                      </a:r>
                      <a:endParaRPr lang="es-UY"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a:effectLst/>
                        </a:rPr>
                        <a:t>m</a:t>
                      </a:r>
                      <a:r>
                        <a:rPr lang="es-MX" sz="1100" baseline="30000">
                          <a:effectLst/>
                        </a:rPr>
                        <a:t>3</a:t>
                      </a:r>
                      <a:r>
                        <a:rPr lang="es-MX" sz="1100">
                          <a:effectLst/>
                        </a:rPr>
                        <a:t>/d/rpm</a:t>
                      </a:r>
                      <a:endParaRPr lang="es-UY"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lnSpc>
                          <a:spcPct val="115000"/>
                        </a:lnSpc>
                      </a:pPr>
                      <a:r>
                        <a:rPr lang="es-MX" sz="1100" dirty="0">
                          <a:effectLst/>
                        </a:rPr>
                        <a:t>-</a:t>
                      </a:r>
                      <a:endParaRPr lang="es-UY"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69128058"/>
                  </a:ext>
                </a:extLst>
              </a:tr>
            </a:tbl>
          </a:graphicData>
        </a:graphic>
      </p:graphicFrame>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1467A02-DE85-4D8C-91C4-946AEF7B1B0B}"/>
                  </a:ext>
                </a:extLst>
              </p:cNvPr>
              <p:cNvSpPr txBox="1"/>
              <p:nvPr/>
            </p:nvSpPr>
            <p:spPr>
              <a:xfrm>
                <a:off x="545432" y="3274388"/>
                <a:ext cx="4895850" cy="3046988"/>
              </a:xfrm>
              <a:prstGeom prst="rect">
                <a:avLst/>
              </a:prstGeom>
              <a:noFill/>
            </p:spPr>
            <p:txBody>
              <a:bodyPr wrap="square" rtlCol="0">
                <a:spAutoFit/>
              </a:bodyPr>
              <a:lstStyle/>
              <a:p>
                <a:pPr algn="r">
                  <a:lnSpc>
                    <a:spcPct val="150000"/>
                  </a:lnSpc>
                </a:pPr>
                <a14:m>
                  <m:oMathPara xmlns:m="http://schemas.openxmlformats.org/officeDocument/2006/math">
                    <m:oMathParaPr>
                      <m:jc m:val="centerGroup"/>
                    </m:oMathParaPr>
                    <m:oMath xmlns:m="http://schemas.openxmlformats.org/officeDocument/2006/math">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𝐻𝑃𝑠</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𝑃𝑛</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𝑄𝑏</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AR" sz="1600" dirty="0"/>
              </a:p>
              <a:p>
                <a:pPr algn="r">
                  <a:lnSpc>
                    <a:spcPct val="150000"/>
                  </a:lnSpc>
                </a:pPr>
                <a14:m>
                  <m:oMathPara xmlns:m="http://schemas.openxmlformats.org/officeDocument/2006/math">
                    <m:oMathParaPr>
                      <m:jc m:val="centerGroup"/>
                    </m:oMathParaPr>
                    <m:oMath xmlns:m="http://schemas.openxmlformats.org/officeDocument/2006/math">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𝐻𝑃𝑠</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𝑃𝑤𝑓</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𝑃𝑓</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𝑃𝑏𝑑𝑝</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𝑄𝑏</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AR" sz="1600" dirty="0"/>
              </a:p>
              <a:p>
                <a:pPr algn="r">
                  <a:lnSpc>
                    <a:spcPct val="150000"/>
                  </a:lnSpc>
                </a:pPr>
                <a14:m>
                  <m:oMathPara xmlns:m="http://schemas.openxmlformats.org/officeDocument/2006/math">
                    <m:oMathParaPr>
                      <m:jc m:val="centerGroup"/>
                    </m:oMathParaPr>
                    <m:oMath xmlns:m="http://schemas.openxmlformats.org/officeDocument/2006/math">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𝑄𝑏</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𝑃𝑤𝑓</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𝑃𝑓</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𝑃𝑏𝑑𝑝</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𝐻𝑃𝑠</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AR" sz="1600" dirty="0"/>
              </a:p>
              <a:p>
                <a:pPr algn="r">
                  <a:lnSpc>
                    <a:spcPct val="150000"/>
                  </a:lnSpc>
                </a:pPr>
                <a14:m>
                  <m:oMathPara xmlns:m="http://schemas.openxmlformats.org/officeDocument/2006/math">
                    <m:oMathParaPr>
                      <m:jc m:val="centerGroup"/>
                    </m:oMathParaPr>
                    <m:oMath xmlns:m="http://schemas.openxmlformats.org/officeDocument/2006/math">
                      <m:r>
                        <a:rPr lang="es-UY"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𝑄𝑏</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𝑙</m:t>
                      </m:r>
                      <m:d>
                        <m:dPr>
                          <m:ctrlPr>
                            <a:rPr lang="es-UY" sz="1600" i="1">
                              <a:effectLst/>
                              <a:latin typeface="Cambria Math" panose="02040503050406030204" pitchFamily="18" charset="0"/>
                            </a:rPr>
                          </m:ctrlPr>
                        </m:dPr>
                        <m:e>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𝑄𝑡</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UY" sz="1600" i="1" kern="1200">
                                  <a:solidFill>
                                    <a:srgbClr val="000000"/>
                                  </a:solidFill>
                                  <a:effectLst/>
                                  <a:latin typeface="Cambria Math" panose="02040503050406030204" pitchFamily="18" charset="0"/>
                                  <a:cs typeface="Arial" panose="020B0604020202020204" pitchFamily="34" charset="0"/>
                                </a:rPr>
                              </m:ctrlPr>
                            </m:sSubPr>
                            <m:e>
                              <m:r>
                                <a:rPr lang="el-GR" sz="16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𝜂</m:t>
                              </m:r>
                            </m:e>
                            <m:sub>
                              <m:r>
                                <a:rPr lang="el-GR" sz="16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sub>
                          </m:sSub>
                        </m:e>
                      </m:d>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𝑙</m:t>
                      </m:r>
                      <m:d>
                        <m:dPr>
                          <m:ctrlPr>
                            <a:rPr lang="es-UY" sz="1600" i="1">
                              <a:effectLst/>
                              <a:latin typeface="Cambria Math" panose="02040503050406030204" pitchFamily="18" charset="0"/>
                            </a:rPr>
                          </m:ctrlPr>
                        </m:dPr>
                        <m:e>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𝑤</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UY" sz="1600" i="1" kern="1200">
                                  <a:solidFill>
                                    <a:srgbClr val="000000"/>
                                  </a:solidFill>
                                  <a:effectLst/>
                                  <a:latin typeface="Cambria Math" panose="02040503050406030204" pitchFamily="18" charset="0"/>
                                  <a:cs typeface="Arial" panose="020B0604020202020204" pitchFamily="34" charset="0"/>
                                </a:rPr>
                              </m:ctrlPr>
                            </m:sSubPr>
                            <m:e>
                              <m:r>
                                <a:rPr lang="el-GR" sz="16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𝜂</m:t>
                              </m:r>
                            </m:e>
                            <m:sub>
                              <m:r>
                                <a:rPr lang="el-GR" sz="16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sub>
                          </m:sSub>
                        </m:e>
                      </m:d>
                    </m:oMath>
                  </m:oMathPara>
                </a14:m>
                <a:endParaRPr lang="es-AR" sz="1600" dirty="0"/>
              </a:p>
              <a:p>
                <a:pPr algn="r">
                  <a:lnSpc>
                    <a:spcPct val="150000"/>
                  </a:lnSpc>
                </a:pPr>
                <a14:m>
                  <m:oMathPara xmlns:m="http://schemas.openxmlformats.org/officeDocument/2006/math">
                    <m:oMathParaPr>
                      <m:jc m:val="centerGroup"/>
                    </m:oMathParaPr>
                    <m:oMath xmlns:m="http://schemas.openxmlformats.org/officeDocument/2006/math">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𝑄𝑏</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s-UY" sz="1600" i="1">
                              <a:effectLst/>
                              <a:latin typeface="Cambria Math" panose="02040503050406030204" pitchFamily="18" charset="0"/>
                            </a:rPr>
                          </m:ctrlPr>
                        </m:dPr>
                        <m:e>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𝑃𝑤𝑓</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𝑃𝑓</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𝑃𝑏𝑑𝑝</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𝐻𝑃𝑠</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𝑤</m:t>
                          </m:r>
                        </m:e>
                      </m:d>
                    </m:oMath>
                  </m:oMathPara>
                </a14:m>
                <a:endParaRPr lang="es-AR" sz="1600" dirty="0"/>
              </a:p>
              <a:p>
                <a:pPr algn="r">
                  <a:lnSpc>
                    <a:spcPct val="150000"/>
                  </a:lnSpc>
                </a:pPr>
                <a:endParaRPr lang="es-AR" sz="1800" dirty="0"/>
              </a:p>
              <a:p>
                <a:pPr algn="r">
                  <a:lnSpc>
                    <a:spcPct val="150000"/>
                  </a:lnSpc>
                </a:pPr>
                <a14:m>
                  <m:oMathPara xmlns:m="http://schemas.openxmlformats.org/officeDocument/2006/math">
                    <m:oMathParaPr>
                      <m:jc m:val="centerGroup"/>
                    </m:oMathParaPr>
                    <m:oMath xmlns:m="http://schemas.openxmlformats.org/officeDocument/2006/math">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𝑸𝒃</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𝒇</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𝑷𝒘𝒇</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𝑷𝒇</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𝑷𝒃𝒅𝒑</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𝑰</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𝑽</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𝒅</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𝒘</m:t>
                      </m:r>
                      <m:r>
                        <a:rPr lang="es-MX" sz="1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𝑻𝒃𝒅𝒑</m:t>
                      </m:r>
                      <m:r>
                        <a:rPr lang="es-MX" sz="1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𝑻𝒘𝒇</m:t>
                      </m:r>
                      <m:r>
                        <a:rPr lang="es-MX" sz="18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AR" sz="1800" b="1" dirty="0"/>
              </a:p>
              <a:p>
                <a:endParaRPr lang="es-AR" dirty="0"/>
              </a:p>
            </p:txBody>
          </p:sp>
        </mc:Choice>
        <mc:Fallback>
          <p:sp>
            <p:nvSpPr>
              <p:cNvPr id="5" name="TextBox 4">
                <a:extLst>
                  <a:ext uri="{FF2B5EF4-FFF2-40B4-BE49-F238E27FC236}">
                    <a16:creationId xmlns:a16="http://schemas.microsoft.com/office/drawing/2014/main" id="{61467A02-DE85-4D8C-91C4-946AEF7B1B0B}"/>
                  </a:ext>
                </a:extLst>
              </p:cNvPr>
              <p:cNvSpPr txBox="1">
                <a:spLocks noRot="1" noChangeAspect="1" noMove="1" noResize="1" noEditPoints="1" noAdjustHandles="1" noChangeArrowheads="1" noChangeShapeType="1" noTextEdit="1"/>
              </p:cNvSpPr>
              <p:nvPr/>
            </p:nvSpPr>
            <p:spPr>
              <a:xfrm>
                <a:off x="545432" y="3274388"/>
                <a:ext cx="4895850" cy="3046988"/>
              </a:xfrm>
              <a:prstGeom prst="rect">
                <a:avLst/>
              </a:prstGeom>
              <a:blipFill>
                <a:blip r:embed="rId3"/>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140138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Desarrollo del modelo</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r>
              <a:rPr lang="es-MX" sz="1800" b="1" dirty="0">
                <a:solidFill>
                  <a:srgbClr val="000000"/>
                </a:solidFill>
                <a:effectLst/>
                <a:latin typeface="Times New Roman" panose="02020603050405020304" pitchFamily="18" charset="0"/>
                <a:ea typeface="Times New Roman" panose="02020603050405020304" pitchFamily="18" charset="0"/>
              </a:rPr>
              <a:t>Recolección</a:t>
            </a:r>
            <a:r>
              <a:rPr lang="es-MX" sz="1800" b="1" dirty="0">
                <a:solidFill>
                  <a:srgbClr val="000000"/>
                </a:solidFill>
                <a:latin typeface="Times New Roman" panose="02020603050405020304" pitchFamily="18" charset="0"/>
                <a:ea typeface="Times New Roman" panose="02020603050405020304" pitchFamily="18" charset="0"/>
              </a:rPr>
              <a:t> y </a:t>
            </a:r>
            <a:r>
              <a:rPr lang="es-MX" sz="1800" b="1" dirty="0">
                <a:solidFill>
                  <a:srgbClr val="000000"/>
                </a:solidFill>
                <a:effectLst/>
                <a:latin typeface="Times New Roman" panose="02020603050405020304" pitchFamily="18" charset="0"/>
                <a:ea typeface="Times New Roman" panose="02020603050405020304" pitchFamily="18" charset="0"/>
              </a:rPr>
              <a:t>preprocesado:</a:t>
            </a:r>
          </a:p>
          <a:p>
            <a:r>
              <a:rPr lang="es-MX" sz="1400" dirty="0">
                <a:solidFill>
                  <a:srgbClr val="000000"/>
                </a:solidFill>
                <a:effectLst/>
                <a:latin typeface="Times New Roman" panose="02020603050405020304" pitchFamily="18" charset="0"/>
                <a:ea typeface="Times New Roman" panose="02020603050405020304" pitchFamily="18" charset="0"/>
              </a:rPr>
              <a:t>Datos de controles, datos operativos, niveles</a:t>
            </a:r>
          </a:p>
          <a:p>
            <a:pPr lvl="1"/>
            <a:r>
              <a:rPr lang="es-MX" sz="1400" dirty="0">
                <a:solidFill>
                  <a:srgbClr val="000000"/>
                </a:solidFill>
                <a:latin typeface="Times New Roman" panose="02020603050405020304" pitchFamily="18" charset="0"/>
                <a:ea typeface="Times New Roman" panose="02020603050405020304" pitchFamily="18" charset="0"/>
              </a:rPr>
              <a:t>Controles 210.000 filas</a:t>
            </a:r>
          </a:p>
          <a:p>
            <a:pPr lvl="1"/>
            <a:r>
              <a:rPr lang="es-MX" sz="1400" dirty="0">
                <a:solidFill>
                  <a:srgbClr val="000000"/>
                </a:solidFill>
                <a:effectLst/>
                <a:latin typeface="Times New Roman" panose="02020603050405020304" pitchFamily="18" charset="0"/>
                <a:ea typeface="Times New Roman" panose="02020603050405020304" pitchFamily="18" charset="0"/>
              </a:rPr>
              <a:t>Operativos 3.200.00 filas</a:t>
            </a:r>
          </a:p>
          <a:p>
            <a:pPr lvl="1"/>
            <a:r>
              <a:rPr lang="es-MX" sz="1400" dirty="0">
                <a:solidFill>
                  <a:srgbClr val="000000"/>
                </a:solidFill>
                <a:latin typeface="Times New Roman" panose="02020603050405020304" pitchFamily="18" charset="0"/>
                <a:ea typeface="Times New Roman" panose="02020603050405020304" pitchFamily="18" charset="0"/>
              </a:rPr>
              <a:t>Niveles, 120.000 filas</a:t>
            </a:r>
            <a:endParaRPr lang="es-MX" sz="1400" dirty="0">
              <a:solidFill>
                <a:srgbClr val="000000"/>
              </a:solidFill>
              <a:effectLst/>
              <a:latin typeface="Times New Roman" panose="02020603050405020304" pitchFamily="18" charset="0"/>
              <a:ea typeface="Times New Roman" panose="02020603050405020304" pitchFamily="18" charset="0"/>
            </a:endParaRPr>
          </a:p>
          <a:p>
            <a:r>
              <a:rPr lang="es-MX" sz="1400" dirty="0">
                <a:solidFill>
                  <a:srgbClr val="000000"/>
                </a:solidFill>
                <a:effectLst/>
                <a:latin typeface="Times New Roman" panose="02020603050405020304" pitchFamily="18" charset="0"/>
                <a:ea typeface="Times New Roman" panose="02020603050405020304" pitchFamily="18" charset="0"/>
              </a:rPr>
              <a:t>Validación de datos, limpieza, escalado</a:t>
            </a:r>
          </a:p>
          <a:p>
            <a:r>
              <a:rPr lang="es-MX" sz="1400" dirty="0">
                <a:solidFill>
                  <a:srgbClr val="000000"/>
                </a:solidFill>
                <a:effectLst/>
                <a:latin typeface="Times New Roman" panose="02020603050405020304" pitchFamily="18" charset="0"/>
                <a:ea typeface="Times New Roman" panose="02020603050405020304" pitchFamily="18" charset="0"/>
              </a:rPr>
              <a:t>tratamiento de duplicados y faltantes</a:t>
            </a:r>
          </a:p>
          <a:p>
            <a:r>
              <a:rPr lang="es-MX" sz="1400" dirty="0">
                <a:solidFill>
                  <a:srgbClr val="000000"/>
                </a:solidFill>
                <a:effectLst/>
                <a:latin typeface="Times New Roman" panose="02020603050405020304" pitchFamily="18" charset="0"/>
                <a:ea typeface="Times New Roman" panose="02020603050405020304" pitchFamily="18" charset="0"/>
              </a:rPr>
              <a:t>interpolaciones necesarias, ingeniería de variables, normalizado (</a:t>
            </a:r>
            <a:r>
              <a:rPr lang="es-MX" sz="1400" dirty="0" err="1">
                <a:solidFill>
                  <a:srgbClr val="000000"/>
                </a:solidFill>
                <a:effectLst/>
                <a:latin typeface="Times New Roman" panose="02020603050405020304" pitchFamily="18" charset="0"/>
                <a:ea typeface="Times New Roman" panose="02020603050405020304" pitchFamily="18" charset="0"/>
              </a:rPr>
              <a:t>standarscaler</a:t>
            </a:r>
            <a:r>
              <a:rPr lang="es-MX" sz="1400" dirty="0">
                <a:solidFill>
                  <a:srgbClr val="000000"/>
                </a:solidFill>
                <a:effectLst/>
                <a:latin typeface="Times New Roman" panose="02020603050405020304" pitchFamily="18" charset="0"/>
                <a:ea typeface="Times New Roman" panose="02020603050405020304" pitchFamily="18" charset="0"/>
              </a:rPr>
              <a:t>)</a:t>
            </a:r>
            <a:endParaRPr lang="es-MX" sz="1400" dirty="0">
              <a:solidFill>
                <a:srgbClr val="000000"/>
              </a:solidFill>
              <a:latin typeface="Times New Roman" panose="02020603050405020304" pitchFamily="18" charset="0"/>
              <a:ea typeface="Times New Roman" panose="02020603050405020304" pitchFamily="18" charset="0"/>
            </a:endParaRPr>
          </a:p>
          <a:p>
            <a:r>
              <a:rPr lang="es-MX" sz="1400" dirty="0">
                <a:solidFill>
                  <a:srgbClr val="000000"/>
                </a:solidFill>
                <a:effectLst/>
                <a:latin typeface="Times New Roman" panose="02020603050405020304" pitchFamily="18" charset="0"/>
                <a:ea typeface="Times New Roman" panose="02020603050405020304" pitchFamily="18" charset="0"/>
              </a:rPr>
              <a:t>datos de entrenamiento y prueba</a:t>
            </a:r>
          </a:p>
          <a:p>
            <a:pPr lvl="1"/>
            <a:r>
              <a:rPr lang="es-MX" sz="1400" dirty="0">
                <a:solidFill>
                  <a:srgbClr val="000000"/>
                </a:solidFill>
                <a:effectLst/>
                <a:latin typeface="Times New Roman" panose="02020603050405020304" pitchFamily="18" charset="0"/>
                <a:ea typeface="Times New Roman" panose="02020603050405020304" pitchFamily="18" charset="0"/>
              </a:rPr>
              <a:t>Test data: datos para 30 pozos (2010)</a:t>
            </a:r>
          </a:p>
          <a:p>
            <a:pPr lvl="1"/>
            <a:r>
              <a:rPr lang="es-MX" sz="1400" dirty="0">
                <a:solidFill>
                  <a:srgbClr val="000000"/>
                </a:solidFill>
                <a:latin typeface="Times New Roman" panose="02020603050405020304" pitchFamily="18" charset="0"/>
                <a:ea typeface="Times New Roman" panose="02020603050405020304" pitchFamily="18" charset="0"/>
              </a:rPr>
              <a:t>Relación </a:t>
            </a:r>
            <a:r>
              <a:rPr lang="es-MX" sz="1400" dirty="0" err="1">
                <a:solidFill>
                  <a:srgbClr val="000000"/>
                </a:solidFill>
                <a:latin typeface="Times New Roman" panose="02020603050405020304" pitchFamily="18" charset="0"/>
                <a:ea typeface="Times New Roman" panose="02020603050405020304" pitchFamily="18" charset="0"/>
              </a:rPr>
              <a:t>train</a:t>
            </a:r>
            <a:r>
              <a:rPr lang="es-MX" sz="1400" dirty="0">
                <a:solidFill>
                  <a:srgbClr val="000000"/>
                </a:solidFill>
                <a:latin typeface="Times New Roman" panose="02020603050405020304" pitchFamily="18" charset="0"/>
                <a:ea typeface="Times New Roman" panose="02020603050405020304" pitchFamily="18" charset="0"/>
              </a:rPr>
              <a:t>/test data: 80/20%</a:t>
            </a:r>
          </a:p>
          <a:p>
            <a:pPr algn="r"/>
            <a:endParaRPr lang="es-MX" sz="1800" dirty="0">
              <a:solidFill>
                <a:srgbClr val="000000"/>
              </a:solidFill>
              <a:effectLs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004529E0-9B5E-467D-BD13-DFDA652FAB20}"/>
              </a:ext>
            </a:extLst>
          </p:cNvPr>
          <p:cNvPicPr>
            <a:picLocks noChangeAspect="1"/>
          </p:cNvPicPr>
          <p:nvPr/>
        </p:nvPicPr>
        <p:blipFill>
          <a:blip r:embed="rId3"/>
          <a:stretch>
            <a:fillRect/>
          </a:stretch>
        </p:blipFill>
        <p:spPr>
          <a:xfrm>
            <a:off x="9424797" y="1717229"/>
            <a:ext cx="2616371" cy="4694329"/>
          </a:xfrm>
          <a:prstGeom prst="rect">
            <a:avLst/>
          </a:prstGeom>
        </p:spPr>
      </p:pic>
      <p:grpSp>
        <p:nvGrpSpPr>
          <p:cNvPr id="18" name="Group 17">
            <a:extLst>
              <a:ext uri="{FF2B5EF4-FFF2-40B4-BE49-F238E27FC236}">
                <a16:creationId xmlns:a16="http://schemas.microsoft.com/office/drawing/2014/main" id="{8C3ADD1E-2EC9-4F70-B431-58061FF9AFA5}"/>
              </a:ext>
            </a:extLst>
          </p:cNvPr>
          <p:cNvGrpSpPr/>
          <p:nvPr/>
        </p:nvGrpSpPr>
        <p:grpSpPr>
          <a:xfrm>
            <a:off x="150832" y="5454127"/>
            <a:ext cx="8853313" cy="957431"/>
            <a:chOff x="272532" y="5636184"/>
            <a:chExt cx="8470010" cy="1081558"/>
          </a:xfrm>
        </p:grpSpPr>
        <p:pic>
          <p:nvPicPr>
            <p:cNvPr id="7" name="Picture 6">
              <a:extLst>
                <a:ext uri="{FF2B5EF4-FFF2-40B4-BE49-F238E27FC236}">
                  <a16:creationId xmlns:a16="http://schemas.microsoft.com/office/drawing/2014/main" id="{05C9C777-F249-4F0B-9D35-7A4230376E19}"/>
                </a:ext>
              </a:extLst>
            </p:cNvPr>
            <p:cNvPicPr>
              <a:picLocks noChangeAspect="1"/>
            </p:cNvPicPr>
            <p:nvPr/>
          </p:nvPicPr>
          <p:blipFill rotWithShape="1">
            <a:blip r:embed="rId4"/>
            <a:srcRect l="48638" t="49755" b="25377"/>
            <a:stretch/>
          </p:blipFill>
          <p:spPr>
            <a:xfrm>
              <a:off x="272532" y="5636184"/>
              <a:ext cx="4105831" cy="1081558"/>
            </a:xfrm>
            <a:prstGeom prst="rect">
              <a:avLst/>
            </a:prstGeom>
          </p:spPr>
        </p:pic>
        <p:pic>
          <p:nvPicPr>
            <p:cNvPr id="11" name="Picture 10">
              <a:extLst>
                <a:ext uri="{FF2B5EF4-FFF2-40B4-BE49-F238E27FC236}">
                  <a16:creationId xmlns:a16="http://schemas.microsoft.com/office/drawing/2014/main" id="{F8E12ACC-B4A9-4956-B213-3C2BBB4E253F}"/>
                </a:ext>
              </a:extLst>
            </p:cNvPr>
            <p:cNvPicPr>
              <a:picLocks noChangeAspect="1"/>
            </p:cNvPicPr>
            <p:nvPr/>
          </p:nvPicPr>
          <p:blipFill>
            <a:blip r:embed="rId5"/>
            <a:stretch>
              <a:fillRect/>
            </a:stretch>
          </p:blipFill>
          <p:spPr>
            <a:xfrm>
              <a:off x="4636710" y="5636184"/>
              <a:ext cx="4105832" cy="1081558"/>
            </a:xfrm>
            <a:prstGeom prst="rect">
              <a:avLst/>
            </a:prstGeom>
          </p:spPr>
        </p:pic>
        <p:cxnSp>
          <p:nvCxnSpPr>
            <p:cNvPr id="5" name="Straight Arrow Connector 4">
              <a:extLst>
                <a:ext uri="{FF2B5EF4-FFF2-40B4-BE49-F238E27FC236}">
                  <a16:creationId xmlns:a16="http://schemas.microsoft.com/office/drawing/2014/main" id="{8659C3E8-9CD1-4320-84DB-9B64F9D91D40}"/>
                </a:ext>
              </a:extLst>
            </p:cNvPr>
            <p:cNvCxnSpPr>
              <a:cxnSpLocks/>
              <a:stCxn id="7" idx="3"/>
              <a:endCxn id="11" idx="1"/>
            </p:cNvCxnSpPr>
            <p:nvPr/>
          </p:nvCxnSpPr>
          <p:spPr>
            <a:xfrm>
              <a:off x="4378363" y="6176964"/>
              <a:ext cx="258347" cy="0"/>
            </a:xfrm>
            <a:prstGeom prst="straightConnector1">
              <a:avLst/>
            </a:prstGeom>
            <a:ln w="57150">
              <a:solidFill>
                <a:srgbClr val="00B0F0"/>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25954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Desarrollo del modelo</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a:xfrm>
            <a:off x="838200" y="1825624"/>
            <a:ext cx="10515600" cy="4913379"/>
          </a:xfrm>
        </p:spPr>
        <p:txBody>
          <a:bodyPr/>
          <a:lstStyle/>
          <a:p>
            <a:pPr algn="just"/>
            <a:r>
              <a:rPr lang="es-MX" sz="1600" dirty="0">
                <a:solidFill>
                  <a:srgbClr val="000000"/>
                </a:solidFill>
                <a:effectLst/>
                <a:latin typeface="Times New Roman" panose="02020603050405020304" pitchFamily="18" charset="0"/>
                <a:ea typeface="Times New Roman" panose="02020603050405020304" pitchFamily="18" charset="0"/>
              </a:rPr>
              <a:t>Algoritmos regresores de </a:t>
            </a:r>
            <a:r>
              <a:rPr lang="es-MX" sz="1600" b="1" dirty="0">
                <a:solidFill>
                  <a:srgbClr val="000000"/>
                </a:solidFill>
                <a:effectLst/>
                <a:latin typeface="Times New Roman" panose="02020603050405020304" pitchFamily="18" charset="0"/>
                <a:ea typeface="Times New Roman" panose="02020603050405020304" pitchFamily="18" charset="0"/>
              </a:rPr>
              <a:t>aprendizaje supervisado </a:t>
            </a:r>
            <a:r>
              <a:rPr lang="es-MX" sz="1600" dirty="0">
                <a:solidFill>
                  <a:srgbClr val="000000"/>
                </a:solidFill>
                <a:effectLst/>
                <a:latin typeface="Times New Roman" panose="02020603050405020304" pitchFamily="18" charset="0"/>
                <a:ea typeface="Times New Roman" panose="02020603050405020304" pitchFamily="18" charset="0"/>
              </a:rPr>
              <a:t>basados en arboles de decisión:</a:t>
            </a:r>
          </a:p>
          <a:p>
            <a:pPr marL="342900" lvl="0" indent="-342900" algn="just">
              <a:buFont typeface="+mj-lt"/>
              <a:buAutoNum type="arabicPeriod"/>
              <a:tabLst>
                <a:tab pos="457200" algn="l"/>
              </a:tabLst>
            </a:pPr>
            <a:r>
              <a:rPr lang="es-MX" sz="1600" dirty="0" err="1">
                <a:solidFill>
                  <a:srgbClr val="000000"/>
                </a:solidFill>
                <a:effectLst/>
                <a:latin typeface="Times New Roman" panose="02020603050405020304" pitchFamily="18" charset="0"/>
                <a:ea typeface="Times New Roman" panose="02020603050405020304" pitchFamily="18" charset="0"/>
              </a:rPr>
              <a:t>Random</a:t>
            </a:r>
            <a:r>
              <a:rPr lang="es-MX" sz="1600" dirty="0">
                <a:solidFill>
                  <a:srgbClr val="000000"/>
                </a:solidFill>
                <a:effectLst/>
                <a:latin typeface="Times New Roman" panose="02020603050405020304" pitchFamily="18" charset="0"/>
                <a:ea typeface="Times New Roman" panose="02020603050405020304" pitchFamily="18" charset="0"/>
              </a:rPr>
              <a:t> Forest</a:t>
            </a:r>
            <a:endParaRPr lang="es-UY" sz="16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es-MX" sz="1600" dirty="0">
                <a:solidFill>
                  <a:srgbClr val="000000"/>
                </a:solidFill>
                <a:effectLst/>
                <a:latin typeface="Times New Roman" panose="02020603050405020304" pitchFamily="18" charset="0"/>
                <a:ea typeface="Times New Roman" panose="02020603050405020304" pitchFamily="18" charset="0"/>
              </a:rPr>
              <a:t>Adaptative </a:t>
            </a:r>
            <a:r>
              <a:rPr lang="es-MX" sz="1600" dirty="0" err="1">
                <a:solidFill>
                  <a:srgbClr val="000000"/>
                </a:solidFill>
                <a:effectLst/>
                <a:latin typeface="Times New Roman" panose="02020603050405020304" pitchFamily="18" charset="0"/>
                <a:ea typeface="Times New Roman" panose="02020603050405020304" pitchFamily="18" charset="0"/>
              </a:rPr>
              <a:t>boosting</a:t>
            </a:r>
            <a:endParaRPr lang="es-UY" sz="16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es-MX" sz="1600" dirty="0">
                <a:solidFill>
                  <a:srgbClr val="000000"/>
                </a:solidFill>
                <a:effectLst/>
                <a:latin typeface="Times New Roman" panose="02020603050405020304" pitchFamily="18" charset="0"/>
                <a:ea typeface="Times New Roman" panose="02020603050405020304" pitchFamily="18" charset="0"/>
              </a:rPr>
              <a:t>Gradiente </a:t>
            </a:r>
            <a:r>
              <a:rPr lang="es-MX" sz="1600" dirty="0" err="1">
                <a:solidFill>
                  <a:srgbClr val="000000"/>
                </a:solidFill>
                <a:effectLst/>
                <a:latin typeface="Times New Roman" panose="02020603050405020304" pitchFamily="18" charset="0"/>
                <a:ea typeface="Times New Roman" panose="02020603050405020304" pitchFamily="18" charset="0"/>
              </a:rPr>
              <a:t>boosting</a:t>
            </a:r>
            <a:endParaRPr lang="es-UY" sz="16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en-CA" sz="1600" dirty="0">
                <a:solidFill>
                  <a:srgbClr val="000000"/>
                </a:solidFill>
                <a:effectLst/>
                <a:latin typeface="Times New Roman" panose="02020603050405020304" pitchFamily="18" charset="0"/>
                <a:ea typeface="Times New Roman" panose="02020603050405020304" pitchFamily="18" charset="0"/>
              </a:rPr>
              <a:t>Extreme</a:t>
            </a:r>
            <a:r>
              <a:rPr lang="es-MX" sz="1600" dirty="0">
                <a:solidFill>
                  <a:srgbClr val="000000"/>
                </a:solidFill>
                <a:effectLst/>
                <a:latin typeface="Times New Roman" panose="02020603050405020304" pitchFamily="18" charset="0"/>
                <a:ea typeface="Times New Roman" panose="02020603050405020304" pitchFamily="18" charset="0"/>
              </a:rPr>
              <a:t> </a:t>
            </a:r>
            <a:r>
              <a:rPr lang="es-MX" sz="1600" dirty="0" err="1">
                <a:solidFill>
                  <a:srgbClr val="000000"/>
                </a:solidFill>
                <a:effectLst/>
                <a:latin typeface="Times New Roman" panose="02020603050405020304" pitchFamily="18" charset="0"/>
                <a:ea typeface="Times New Roman" panose="02020603050405020304" pitchFamily="18" charset="0"/>
              </a:rPr>
              <a:t>Gradient</a:t>
            </a:r>
            <a:r>
              <a:rPr lang="es-MX" sz="1600" dirty="0">
                <a:solidFill>
                  <a:srgbClr val="000000"/>
                </a:solidFill>
                <a:effectLst/>
                <a:latin typeface="Times New Roman" panose="02020603050405020304" pitchFamily="18" charset="0"/>
                <a:ea typeface="Times New Roman" panose="02020603050405020304" pitchFamily="18" charset="0"/>
              </a:rPr>
              <a:t> </a:t>
            </a:r>
            <a:r>
              <a:rPr lang="es-MX" sz="1600" dirty="0" err="1">
                <a:solidFill>
                  <a:srgbClr val="000000"/>
                </a:solidFill>
                <a:effectLst/>
                <a:latin typeface="Times New Roman" panose="02020603050405020304" pitchFamily="18" charset="0"/>
                <a:ea typeface="Times New Roman" panose="02020603050405020304" pitchFamily="18" charset="0"/>
              </a:rPr>
              <a:t>boosting</a:t>
            </a:r>
            <a:endParaRPr lang="es-MX" sz="1600" dirty="0">
              <a:solidFill>
                <a:srgbClr val="000000"/>
              </a:solidFill>
              <a:effectLst/>
              <a:latin typeface="Times New Roman" panose="02020603050405020304" pitchFamily="18" charset="0"/>
              <a:ea typeface="Times New Roman" panose="02020603050405020304" pitchFamily="18" charset="0"/>
            </a:endParaRPr>
          </a:p>
          <a:p>
            <a:pPr algn="just"/>
            <a:r>
              <a:rPr lang="es-MX" sz="1600" b="1" dirty="0">
                <a:solidFill>
                  <a:srgbClr val="000000"/>
                </a:solidFill>
                <a:latin typeface="Times New Roman" panose="02020603050405020304" pitchFamily="18" charset="0"/>
                <a:ea typeface="Times New Roman" panose="02020603050405020304" pitchFamily="18" charset="0"/>
              </a:rPr>
              <a:t>Ventajas</a:t>
            </a:r>
          </a:p>
          <a:p>
            <a:pPr lvl="1" algn="just"/>
            <a:r>
              <a:rPr lang="es-MX" sz="1600" dirty="0">
                <a:solidFill>
                  <a:srgbClr val="000000"/>
                </a:solidFill>
                <a:latin typeface="Times New Roman" panose="02020603050405020304" pitchFamily="18" charset="0"/>
                <a:ea typeface="Times New Roman" panose="02020603050405020304" pitchFamily="18" charset="0"/>
              </a:rPr>
              <a:t>Robustez</a:t>
            </a:r>
          </a:p>
          <a:p>
            <a:pPr lvl="1" algn="just"/>
            <a:r>
              <a:rPr lang="es-MX" sz="1600" dirty="0">
                <a:solidFill>
                  <a:srgbClr val="000000"/>
                </a:solidFill>
                <a:latin typeface="Times New Roman" panose="02020603050405020304" pitchFamily="18" charset="0"/>
                <a:ea typeface="Times New Roman" panose="02020603050405020304" pitchFamily="18" charset="0"/>
              </a:rPr>
              <a:t>Fácil interpretación</a:t>
            </a:r>
          </a:p>
          <a:p>
            <a:pPr lvl="1" algn="just"/>
            <a:r>
              <a:rPr lang="es-MX" sz="1600" dirty="0">
                <a:solidFill>
                  <a:srgbClr val="000000"/>
                </a:solidFill>
                <a:latin typeface="Times New Roman" panose="02020603050405020304" pitchFamily="18" charset="0"/>
                <a:ea typeface="Times New Roman" panose="02020603050405020304" pitchFamily="18" charset="0"/>
              </a:rPr>
              <a:t>Pruebas estadísticas</a:t>
            </a:r>
          </a:p>
          <a:p>
            <a:pPr algn="just"/>
            <a:r>
              <a:rPr lang="es-MX" sz="1600" b="1" dirty="0">
                <a:solidFill>
                  <a:srgbClr val="000000"/>
                </a:solidFill>
                <a:effectLst/>
                <a:latin typeface="Times New Roman" panose="02020603050405020304" pitchFamily="18" charset="0"/>
                <a:ea typeface="Times New Roman" panose="02020603050405020304" pitchFamily="18" charset="0"/>
              </a:rPr>
              <a:t>Desventajas</a:t>
            </a:r>
          </a:p>
          <a:p>
            <a:pPr lvl="1" algn="just"/>
            <a:r>
              <a:rPr lang="es-MX" sz="1600" dirty="0">
                <a:solidFill>
                  <a:srgbClr val="000000"/>
                </a:solidFill>
                <a:latin typeface="Times New Roman" panose="02020603050405020304" pitchFamily="18" charset="0"/>
                <a:ea typeface="Times New Roman" panose="02020603050405020304" pitchFamily="18" charset="0"/>
              </a:rPr>
              <a:t>Posibilidad de </a:t>
            </a:r>
            <a:r>
              <a:rPr lang="es-MX" sz="1600" dirty="0" err="1">
                <a:solidFill>
                  <a:srgbClr val="000000"/>
                </a:solidFill>
                <a:latin typeface="Times New Roman" panose="02020603050405020304" pitchFamily="18" charset="0"/>
                <a:ea typeface="Times New Roman" panose="02020603050405020304" pitchFamily="18" charset="0"/>
              </a:rPr>
              <a:t>overfiting</a:t>
            </a:r>
            <a:endParaRPr lang="es-MX" sz="1600" dirty="0">
              <a:solidFill>
                <a:srgbClr val="000000"/>
              </a:solidFill>
              <a:effectLst/>
              <a:latin typeface="Times New Roman" panose="02020603050405020304" pitchFamily="18" charset="0"/>
              <a:ea typeface="Times New Roman" panose="02020603050405020304" pitchFamily="18" charset="0"/>
            </a:endParaRPr>
          </a:p>
          <a:p>
            <a:pPr algn="just"/>
            <a:r>
              <a:rPr lang="es-MX" sz="1600" b="1" dirty="0">
                <a:solidFill>
                  <a:srgbClr val="000000"/>
                </a:solidFill>
                <a:latin typeface="Times New Roman" panose="02020603050405020304" pitchFamily="18" charset="0"/>
                <a:ea typeface="Times New Roman" panose="02020603050405020304" pitchFamily="18" charset="0"/>
              </a:rPr>
              <a:t>Ajuste de hiperparametros y Entrenamiento</a:t>
            </a:r>
          </a:p>
          <a:p>
            <a:pPr algn="just"/>
            <a:r>
              <a:rPr lang="es-AR" sz="1600" b="1" dirty="0">
                <a:latin typeface="Times New Roman" panose="02020603050405020304" pitchFamily="18" charset="0"/>
                <a:ea typeface="Times New Roman" panose="02020603050405020304" pitchFamily="18" charset="0"/>
                <a:cs typeface="Times New Roman" panose="02020603050405020304" pitchFamily="18" charset="0"/>
              </a:rPr>
              <a:t>Optimizador</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s-AR" sz="1600" b="1" dirty="0">
                <a:latin typeface="Times New Roman" panose="02020603050405020304" pitchFamily="18" charset="0"/>
                <a:ea typeface="Times New Roman" panose="02020603050405020304" pitchFamily="18" charset="0"/>
                <a:cs typeface="Times New Roman" panose="02020603050405020304" pitchFamily="18" charset="0"/>
              </a:rPr>
              <a:t>Bayesiano</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s-AR" sz="1600" dirty="0">
                <a:latin typeface="Times New Roman" panose="02020603050405020304" pitchFamily="18" charset="0"/>
                <a:ea typeface="Times New Roman" panose="02020603050405020304" pitchFamily="18" charset="0"/>
                <a:cs typeface="Times New Roman" panose="02020603050405020304" pitchFamily="18" charset="0"/>
              </a:rPr>
              <a:t>algoritmo</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modelo</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secuencial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donde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usan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los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resultados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del paso anterior para decider la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siguiente</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combinacion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de hiperparametros,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reduciendo</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error.</a:t>
            </a:r>
          </a:p>
          <a:p>
            <a:pPr algn="just"/>
            <a:r>
              <a:rPr lang="en-US" sz="1600" b="1" dirty="0" err="1">
                <a:effectLst/>
                <a:latin typeface="Times New Roman" panose="02020603050405020304" pitchFamily="18" charset="0"/>
                <a:cs typeface="Times New Roman" panose="02020603050405020304" pitchFamily="18" charset="0"/>
              </a:rPr>
              <a:t>RepeatedKFold</a:t>
            </a:r>
            <a:r>
              <a:rPr lang="en-US" sz="1600" dirty="0">
                <a:latin typeface="Times New Roman" panose="02020603050405020304" pitchFamily="18" charset="0"/>
                <a:cs typeface="Times New Roman" panose="02020603050405020304" pitchFamily="18" charset="0"/>
              </a:rPr>
              <a:t>, </a:t>
            </a:r>
            <a:r>
              <a:rPr lang="en-US" sz="1600" b="0" dirty="0" err="1">
                <a:effectLst/>
                <a:latin typeface="Times New Roman" panose="02020603050405020304" pitchFamily="18" charset="0"/>
                <a:cs typeface="Times New Roman" panose="02020603050405020304" pitchFamily="18" charset="0"/>
              </a:rPr>
              <a:t>n_splits</a:t>
            </a:r>
            <a:r>
              <a:rPr lang="en-US" sz="1600" b="0" dirty="0">
                <a:effectLst/>
                <a:latin typeface="Times New Roman" panose="02020603050405020304" pitchFamily="18" charset="0"/>
                <a:cs typeface="Times New Roman" panose="02020603050405020304" pitchFamily="18" charset="0"/>
              </a:rPr>
              <a:t>=5, </a:t>
            </a:r>
            <a:r>
              <a:rPr lang="en-US" sz="1600" b="0" dirty="0" err="1">
                <a:effectLst/>
                <a:latin typeface="Times New Roman" panose="02020603050405020304" pitchFamily="18" charset="0"/>
                <a:cs typeface="Times New Roman" panose="02020603050405020304" pitchFamily="18" charset="0"/>
              </a:rPr>
              <a:t>n_repeats</a:t>
            </a:r>
            <a:r>
              <a:rPr lang="en-US" sz="1600" b="0" dirty="0">
                <a:effectLst/>
                <a:latin typeface="Times New Roman" panose="02020603050405020304" pitchFamily="18" charset="0"/>
                <a:cs typeface="Times New Roman" panose="02020603050405020304" pitchFamily="18" charset="0"/>
              </a:rPr>
              <a:t>=2</a:t>
            </a:r>
            <a:endParaRPr lang="es-UY" sz="1600" dirty="0">
              <a:solidFill>
                <a:srgbClr val="000000"/>
              </a:solidFill>
              <a:effectLst/>
              <a:latin typeface="Times New Roman" panose="02020603050405020304" pitchFamily="18" charset="0"/>
              <a:ea typeface="Times New Roman" panose="02020603050405020304" pitchFamily="18" charset="0"/>
            </a:endParaRPr>
          </a:p>
          <a:p>
            <a:pPr algn="just"/>
            <a:endParaRPr lang="es-UY" sz="1800" dirty="0">
              <a:solidFill>
                <a:srgbClr val="000000"/>
              </a:solidFill>
              <a:effectLst/>
              <a:latin typeface="Times New Roman" panose="02020603050405020304" pitchFamily="18" charset="0"/>
              <a:ea typeface="Times New Roman" panose="02020603050405020304" pitchFamily="18" charset="0"/>
            </a:endParaRPr>
          </a:p>
          <a:p>
            <a:pPr algn="r"/>
            <a:endParaRPr lang="es-MX" sz="1800" dirty="0">
              <a:solidFill>
                <a:srgbClr val="000000"/>
              </a:solidFill>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6F53C4B1-6BDE-419A-B561-61B8A6963A21}"/>
              </a:ext>
            </a:extLst>
          </p:cNvPr>
          <p:cNvPicPr>
            <a:picLocks noChangeAspect="1"/>
          </p:cNvPicPr>
          <p:nvPr/>
        </p:nvPicPr>
        <p:blipFill rotWithShape="1">
          <a:blip r:embed="rId3"/>
          <a:srcRect b="3029"/>
          <a:stretch/>
        </p:blipFill>
        <p:spPr>
          <a:xfrm>
            <a:off x="7894320" y="3848544"/>
            <a:ext cx="2432961" cy="744290"/>
          </a:xfrm>
          <a:prstGeom prst="rect">
            <a:avLst/>
          </a:prstGeom>
        </p:spPr>
      </p:pic>
      <p:sp>
        <p:nvSpPr>
          <p:cNvPr id="6" name="TextBox 5">
            <a:extLst>
              <a:ext uri="{FF2B5EF4-FFF2-40B4-BE49-F238E27FC236}">
                <a16:creationId xmlns:a16="http://schemas.microsoft.com/office/drawing/2014/main" id="{F63B5FE9-1FFA-4BF7-9BE9-EC8AF37F0844}"/>
              </a:ext>
            </a:extLst>
          </p:cNvPr>
          <p:cNvSpPr txBox="1"/>
          <p:nvPr/>
        </p:nvSpPr>
        <p:spPr>
          <a:xfrm>
            <a:off x="7142481" y="2636390"/>
            <a:ext cx="4386196" cy="1077218"/>
          </a:xfrm>
          <a:prstGeom prst="rect">
            <a:avLst/>
          </a:prstGeom>
          <a:noFill/>
        </p:spPr>
        <p:txBody>
          <a:bodyPr wrap="square" rtlCol="0">
            <a:spAutoFit/>
          </a:bodyPr>
          <a:lstStyle/>
          <a:p>
            <a:r>
              <a:rPr lang="es-AR" sz="1600" b="1" dirty="0">
                <a:latin typeface="Times New Roman" panose="02020603050405020304" pitchFamily="18" charset="0"/>
                <a:cs typeface="Times New Roman" panose="02020603050405020304" pitchFamily="18" charset="0"/>
              </a:rPr>
              <a:t>Métrica de evaluación: RMSE</a:t>
            </a:r>
          </a:p>
          <a:p>
            <a:r>
              <a:rPr lang="es-UY" sz="1600" i="0" dirty="0">
                <a:effectLst/>
                <a:latin typeface="Times New Roman" panose="02020603050405020304" pitchFamily="18" charset="0"/>
                <a:cs typeface="Times New Roman" panose="02020603050405020304" pitchFamily="18" charset="0"/>
              </a:rPr>
              <a:t>adecuado cuando los errores tienen una distribución asimétrica y penaliza más los errores grandes</a:t>
            </a:r>
            <a:endParaRPr lang="es-A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8473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6862</TotalTime>
  <Words>2332</Words>
  <Application>Microsoft Office PowerPoint</Application>
  <PresentationFormat>Widescreen</PresentationFormat>
  <Paragraphs>267</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Cambria Math</vt:lpstr>
      <vt:lpstr>Google Sans</vt:lpstr>
      <vt:lpstr>Söhne</vt:lpstr>
      <vt:lpstr>source-serif-pro</vt:lpstr>
      <vt:lpstr>Times New Roman</vt:lpstr>
      <vt:lpstr>Tema de Office</vt:lpstr>
      <vt:lpstr>Data-Driven Virtual Flow Metering</vt:lpstr>
      <vt:lpstr>Introducción</vt:lpstr>
      <vt:lpstr>Introducción</vt:lpstr>
      <vt:lpstr>Objetivos</vt:lpstr>
      <vt:lpstr>Medición virtual de caudal</vt:lpstr>
      <vt:lpstr>Desarrollo del modelo</vt:lpstr>
      <vt:lpstr>Desarrollo del modelo</vt:lpstr>
      <vt:lpstr>Desarrollo del modelo</vt:lpstr>
      <vt:lpstr>Desarrollo del modelo</vt:lpstr>
      <vt:lpstr>Desarrollo del modelo</vt:lpstr>
      <vt:lpstr>Desarrollo del modelo</vt:lpstr>
      <vt:lpstr>Desarrollo del modelo</vt:lpstr>
      <vt:lpstr>Desarrollo del modelo</vt:lpstr>
      <vt:lpstr>Desarrollo del modelo</vt:lpstr>
      <vt:lpstr>Desarrollo del modelo</vt:lpstr>
      <vt:lpstr>Implementación</vt:lpstr>
      <vt:lpstr>Conclusiones</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Lucas Robles</cp:lastModifiedBy>
  <cp:revision>52</cp:revision>
  <dcterms:created xsi:type="dcterms:W3CDTF">2023-07-24T14:30:55Z</dcterms:created>
  <dcterms:modified xsi:type="dcterms:W3CDTF">2023-11-09T10:07:26Z</dcterms:modified>
</cp:coreProperties>
</file>