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5" r:id="rId14"/>
    <p:sldId id="466" r:id="rId15"/>
    <p:sldId id="467" r:id="rId16"/>
    <p:sldId id="468" r:id="rId17"/>
    <p:sldId id="472" r:id="rId18"/>
    <p:sldId id="471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B1B33-8EF8-4602-90F4-252BA3A1D599}" v="1169" dt="2023-11-09T03:48:0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4" d="100"/>
          <a:sy n="84" d="100"/>
        </p:scale>
        <p:origin x="1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GARA, PABLO" userId="71adea46-6d95-4491-90c5-224a65bbf30a" providerId="ADAL" clId="{1E9B1B33-8EF8-4602-90F4-252BA3A1D599}"/>
    <pc:docChg chg="undo custSel addSld delSld modSld modMainMaster">
      <pc:chgData name="NOGARA, PABLO" userId="71adea46-6d95-4491-90c5-224a65bbf30a" providerId="ADAL" clId="{1E9B1B33-8EF8-4602-90F4-252BA3A1D599}" dt="2023-11-09T03:48:00.793" v="2442" actId="20577"/>
      <pc:docMkLst>
        <pc:docMk/>
      </pc:docMkLst>
      <pc:sldChg chg="modSp mod">
        <pc:chgData name="NOGARA, PABLO" userId="71adea46-6d95-4491-90c5-224a65bbf30a" providerId="ADAL" clId="{1E9B1B33-8EF8-4602-90F4-252BA3A1D599}" dt="2023-11-09T02:56:24.922" v="1625" actId="255"/>
        <pc:sldMkLst>
          <pc:docMk/>
          <pc:sldMk cId="2031249772" sldId="256"/>
        </pc:sldMkLst>
        <pc:spChg chg="mod">
          <ac:chgData name="NOGARA, PABLO" userId="71adea46-6d95-4491-90c5-224a65bbf30a" providerId="ADAL" clId="{1E9B1B33-8EF8-4602-90F4-252BA3A1D599}" dt="2023-10-30T20:28:50.548" v="494"/>
          <ac:spMkLst>
            <pc:docMk/>
            <pc:sldMk cId="2031249772" sldId="256"/>
            <ac:spMk id="2" creationId="{00000000-0000-0000-0000-000000000000}"/>
          </ac:spMkLst>
        </pc:spChg>
        <pc:spChg chg="mod">
          <ac:chgData name="NOGARA, PABLO" userId="71adea46-6d95-4491-90c5-224a65bbf30a" providerId="ADAL" clId="{1E9B1B33-8EF8-4602-90F4-252BA3A1D599}" dt="2023-11-09T02:56:24.922" v="1625" actId="255"/>
          <ac:spMkLst>
            <pc:docMk/>
            <pc:sldMk cId="2031249772" sldId="256"/>
            <ac:spMk id="3" creationId="{00000000-0000-0000-0000-000000000000}"/>
          </ac:spMkLst>
        </pc:spChg>
      </pc:sldChg>
      <pc:sldChg chg="addSp delSp modSp new del mod setBg">
        <pc:chgData name="NOGARA, PABLO" userId="71adea46-6d95-4491-90c5-224a65bbf30a" providerId="ADAL" clId="{1E9B1B33-8EF8-4602-90F4-252BA3A1D599}" dt="2023-11-05T14:49:40.229" v="1483" actId="47"/>
        <pc:sldMkLst>
          <pc:docMk/>
          <pc:sldMk cId="2186736726" sldId="257"/>
        </pc:sldMkLst>
        <pc:spChg chg="del">
          <ac:chgData name="NOGARA, PABLO" userId="71adea46-6d95-4491-90c5-224a65bbf30a" providerId="ADAL" clId="{1E9B1B33-8EF8-4602-90F4-252BA3A1D599}" dt="2023-10-30T19:11:42.471" v="2" actId="478"/>
          <ac:spMkLst>
            <pc:docMk/>
            <pc:sldMk cId="2186736726" sldId="257"/>
            <ac:spMk id="2" creationId="{E8AE7D9E-42A5-47C8-9463-8B9DD820AA67}"/>
          </ac:spMkLst>
        </pc:spChg>
        <pc:spChg chg="add del">
          <ac:chgData name="NOGARA, PABLO" userId="71adea46-6d95-4491-90c5-224a65bbf30a" providerId="ADAL" clId="{1E9B1B33-8EF8-4602-90F4-252BA3A1D599}" dt="2023-10-30T19:25:49.470" v="113" actId="26606"/>
          <ac:spMkLst>
            <pc:docMk/>
            <pc:sldMk cId="2186736726" sldId="257"/>
            <ac:spMk id="8" creationId="{2D2B266D-3625-4584-A5C3-7D3F672CFF30}"/>
          </ac:spMkLst>
        </pc:spChg>
        <pc:spChg chg="add del">
          <ac:chgData name="NOGARA, PABLO" userId="71adea46-6d95-4491-90c5-224a65bbf30a" providerId="ADAL" clId="{1E9B1B33-8EF8-4602-90F4-252BA3A1D599}" dt="2023-10-30T19:25:49.470" v="113" actId="26606"/>
          <ac:spMkLst>
            <pc:docMk/>
            <pc:sldMk cId="2186736726" sldId="257"/>
            <ac:spMk id="10" creationId="{C463B99A-73EE-4FBB-B7C4-F9F9BCC25C65}"/>
          </ac:spMkLst>
        </pc:spChg>
        <pc:spChg chg="add del">
          <ac:chgData name="NOGARA, PABLO" userId="71adea46-6d95-4491-90c5-224a65bbf30a" providerId="ADAL" clId="{1E9B1B33-8EF8-4602-90F4-252BA3A1D599}" dt="2023-10-30T19:25:49.470" v="113" actId="26606"/>
          <ac:spMkLst>
            <pc:docMk/>
            <pc:sldMk cId="2186736726" sldId="257"/>
            <ac:spMk id="12" creationId="{A5D2A5D1-BA0D-47D3-B051-DA7743C46E28}"/>
          </ac:spMkLst>
        </pc:spChg>
        <pc:picChg chg="add del mod">
          <ac:chgData name="NOGARA, PABLO" userId="71adea46-6d95-4491-90c5-224a65bbf30a" providerId="ADAL" clId="{1E9B1B33-8EF8-4602-90F4-252BA3A1D599}" dt="2023-10-30T19:32:20.661" v="139" actId="478"/>
          <ac:picMkLst>
            <pc:docMk/>
            <pc:sldMk cId="2186736726" sldId="257"/>
            <ac:picMk id="3" creationId="{284A9009-E989-4F02-9217-2B40205F1676}"/>
          </ac:picMkLst>
        </pc:picChg>
        <pc:picChg chg="add del mod">
          <ac:chgData name="NOGARA, PABLO" userId="71adea46-6d95-4491-90c5-224a65bbf30a" providerId="ADAL" clId="{1E9B1B33-8EF8-4602-90F4-252BA3A1D599}" dt="2023-10-30T19:24:34.637" v="107" actId="478"/>
          <ac:picMkLst>
            <pc:docMk/>
            <pc:sldMk cId="2186736726" sldId="257"/>
            <ac:picMk id="4" creationId="{48794CF2-2D63-456B-A4B9-A427D6208A00}"/>
          </ac:picMkLst>
        </pc:picChg>
        <pc:picChg chg="add mod">
          <ac:chgData name="NOGARA, PABLO" userId="71adea46-6d95-4491-90c5-224a65bbf30a" providerId="ADAL" clId="{1E9B1B33-8EF8-4602-90F4-252BA3A1D599}" dt="2023-10-30T19:32:37.164" v="145" actId="14100"/>
          <ac:picMkLst>
            <pc:docMk/>
            <pc:sldMk cId="2186736726" sldId="257"/>
            <ac:picMk id="6" creationId="{65A9A8B8-6A9B-48DC-91A0-F5DC9C1E348E}"/>
          </ac:picMkLst>
        </pc:picChg>
      </pc:sldChg>
      <pc:sldChg chg="addSp delSp modSp new add del mod">
        <pc:chgData name="NOGARA, PABLO" userId="71adea46-6d95-4491-90c5-224a65bbf30a" providerId="ADAL" clId="{1E9B1B33-8EF8-4602-90F4-252BA3A1D599}" dt="2023-10-30T19:31:49.437" v="138" actId="14100"/>
        <pc:sldMkLst>
          <pc:docMk/>
          <pc:sldMk cId="856176011" sldId="258"/>
        </pc:sldMkLst>
        <pc:spChg chg="del">
          <ac:chgData name="NOGARA, PABLO" userId="71adea46-6d95-4491-90c5-224a65bbf30a" providerId="ADAL" clId="{1E9B1B33-8EF8-4602-90F4-252BA3A1D599}" dt="2023-10-30T19:26:06.288" v="115" actId="478"/>
          <ac:spMkLst>
            <pc:docMk/>
            <pc:sldMk cId="856176011" sldId="258"/>
            <ac:spMk id="2" creationId="{636D3062-D70C-4AFE-B7FB-75308E2D62F3}"/>
          </ac:spMkLst>
        </pc:spChg>
        <pc:spChg chg="add del mod">
          <ac:chgData name="NOGARA, PABLO" userId="71adea46-6d95-4491-90c5-224a65bbf30a" providerId="ADAL" clId="{1E9B1B33-8EF8-4602-90F4-252BA3A1D599}" dt="2023-10-30T19:29:24.484" v="119" actId="478"/>
          <ac:spMkLst>
            <pc:docMk/>
            <pc:sldMk cId="856176011" sldId="258"/>
            <ac:spMk id="3" creationId="{AB424C86-AEEB-47CE-8011-A3C5EC4B2B5E}"/>
          </ac:spMkLst>
        </pc:spChg>
        <pc:spChg chg="add del mod">
          <ac:chgData name="NOGARA, PABLO" userId="71adea46-6d95-4491-90c5-224a65bbf30a" providerId="ADAL" clId="{1E9B1B33-8EF8-4602-90F4-252BA3A1D599}" dt="2023-10-30T19:30:49.808" v="127" actId="478"/>
          <ac:spMkLst>
            <pc:docMk/>
            <pc:sldMk cId="856176011" sldId="258"/>
            <ac:spMk id="5" creationId="{B173D36A-EC38-456C-B236-89D72AA8D889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7" creationId="{B9E2998B-75B0-48BF-A866-729A277B47C8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8" creationId="{D8AD1F2D-40B8-4485-B87D-B7AB7DF5A7CB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9" creationId="{012F40FD-A526-423C-AD8E-0414399E454D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0" creationId="{16DED523-0CAF-4112-95FA-0E1B0EF61B46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1" creationId="{8AA7D5DE-7E13-49B6-8819-EF598DD6BCA2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2" creationId="{D52F5535-5A54-4E21-A575-6531A5D22EEC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3" creationId="{CCA9536C-CF91-48F8-9094-EB05FA1D5426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4" creationId="{724A9CE7-4E1B-46BE-BF53-C037761F8F5F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5" creationId="{1EFD10FC-85F2-4BCD-AF05-7B42DE153590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6" creationId="{7D4D36B1-CBD2-4DC9-8E45-A001BE8EC57C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7" creationId="{012CFE31-19B4-4F2E-96B6-61A1E3CFF8D1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8" creationId="{3278D9A2-D7DE-4696-B53E-F7513AAE529A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19" creationId="{EAF500DD-55FB-4F37-8D28-A208EA1D4087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0" creationId="{7DE45F22-509A-42E8-BCA8-02B826CE8797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1" creationId="{3504CBA9-F317-4040-AF7C-8E1E12013DD7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2" creationId="{C479D4A1-6235-46DC-B18D-2EED3D6DF5F6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3" creationId="{E3C8C95A-9F9F-41DC-8818-82DE062F9F91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4" creationId="{F229BE06-8AF7-4413-BB95-8FA9258940D9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5" creationId="{B1EB4285-A6C3-4CDA-94CE-301D0A714E83}"/>
          </ac:spMkLst>
        </pc:spChg>
        <pc:spChg chg="add del mod">
          <ac:chgData name="NOGARA, PABLO" userId="71adea46-6d95-4491-90c5-224a65bbf30a" providerId="ADAL" clId="{1E9B1B33-8EF8-4602-90F4-252BA3A1D599}" dt="2023-10-30T19:30:11.664" v="121"/>
          <ac:spMkLst>
            <pc:docMk/>
            <pc:sldMk cId="856176011" sldId="258"/>
            <ac:spMk id="26" creationId="{3683DB5B-03C9-422D-9F8C-B3639BCDDF94}"/>
          </ac:spMkLst>
        </pc:spChg>
        <pc:picChg chg="add del mod">
          <ac:chgData name="NOGARA, PABLO" userId="71adea46-6d95-4491-90c5-224a65bbf30a" providerId="ADAL" clId="{1E9B1B33-8EF8-4602-90F4-252BA3A1D599}" dt="2023-10-30T19:30:11.664" v="121"/>
          <ac:picMkLst>
            <pc:docMk/>
            <pc:sldMk cId="856176011" sldId="258"/>
            <ac:picMk id="6" creationId="{AEF099A7-DC33-4E62-AE80-4C81DE7AC684}"/>
          </ac:picMkLst>
        </pc:picChg>
        <pc:picChg chg="add del mod">
          <ac:chgData name="NOGARA, PABLO" userId="71adea46-6d95-4491-90c5-224a65bbf30a" providerId="ADAL" clId="{1E9B1B33-8EF8-4602-90F4-252BA3A1D599}" dt="2023-10-30T19:31:37.541" v="133" actId="478"/>
          <ac:picMkLst>
            <pc:docMk/>
            <pc:sldMk cId="856176011" sldId="258"/>
            <ac:picMk id="28" creationId="{30410AB8-C616-4C58-90F1-B529ED6713CF}"/>
          </ac:picMkLst>
        </pc:picChg>
        <pc:picChg chg="add mod">
          <ac:chgData name="NOGARA, PABLO" userId="71adea46-6d95-4491-90c5-224a65bbf30a" providerId="ADAL" clId="{1E9B1B33-8EF8-4602-90F4-252BA3A1D599}" dt="2023-10-30T19:31:49.437" v="138" actId="14100"/>
          <ac:picMkLst>
            <pc:docMk/>
            <pc:sldMk cId="856176011" sldId="258"/>
            <ac:picMk id="30" creationId="{60D1ED32-7946-4369-A802-350B5E146BC2}"/>
          </ac:picMkLst>
        </pc:picChg>
      </pc:sldChg>
      <pc:sldChg chg="addSp delSp modSp new mod setBg delDesignElem">
        <pc:chgData name="NOGARA, PABLO" userId="71adea46-6d95-4491-90c5-224a65bbf30a" providerId="ADAL" clId="{1E9B1B33-8EF8-4602-90F4-252BA3A1D599}" dt="2023-10-30T20:28:50.548" v="494"/>
        <pc:sldMkLst>
          <pc:docMk/>
          <pc:sldMk cId="3566143013" sldId="259"/>
        </pc:sldMkLst>
        <pc:spChg chg="del mod">
          <ac:chgData name="NOGARA, PABLO" userId="71adea46-6d95-4491-90c5-224a65bbf30a" providerId="ADAL" clId="{1E9B1B33-8EF8-4602-90F4-252BA3A1D599}" dt="2023-10-30T19:31:01.895" v="130" actId="478"/>
          <ac:spMkLst>
            <pc:docMk/>
            <pc:sldMk cId="3566143013" sldId="259"/>
            <ac:spMk id="2" creationId="{04466FB2-F196-499A-9F75-77D1091C595F}"/>
          </ac:spMkLst>
        </pc:spChg>
        <pc:spChg chg="add mod">
          <ac:chgData name="NOGARA, PABLO" userId="71adea46-6d95-4491-90c5-224a65bbf30a" providerId="ADAL" clId="{1E9B1B33-8EF8-4602-90F4-252BA3A1D599}" dt="2023-10-30T20:28:50.548" v="494"/>
          <ac:spMkLst>
            <pc:docMk/>
            <pc:sldMk cId="3566143013" sldId="259"/>
            <ac:spMk id="4" creationId="{1FD0BCD6-6853-44AB-952B-16FDE058D31E}"/>
          </ac:spMkLst>
        </pc:spChg>
        <pc:spChg chg="add del">
          <ac:chgData name="NOGARA, PABLO" userId="71adea46-6d95-4491-90c5-224a65bbf30a" providerId="ADAL" clId="{1E9B1B33-8EF8-4602-90F4-252BA3A1D599}" dt="2023-10-30T19:40:07.924" v="157" actId="26606"/>
          <ac:spMkLst>
            <pc:docMk/>
            <pc:sldMk cId="3566143013" sldId="259"/>
            <ac:spMk id="9" creationId="{E91DC736-0EF8-4F87-9146-EBF1D2EE4D3D}"/>
          </ac:spMkLst>
        </pc:spChg>
        <pc:spChg chg="add del">
          <ac:chgData name="NOGARA, PABLO" userId="71adea46-6d95-4491-90c5-224a65bbf30a" providerId="ADAL" clId="{1E9B1B33-8EF8-4602-90F4-252BA3A1D599}" dt="2023-10-30T19:40:07.924" v="157" actId="26606"/>
          <ac:spMkLst>
            <pc:docMk/>
            <pc:sldMk cId="3566143013" sldId="259"/>
            <ac:spMk id="11" creationId="{097CD68E-23E3-4007-8847-CD0944C4F7BE}"/>
          </ac:spMkLst>
        </pc:spChg>
        <pc:spChg chg="add del">
          <ac:chgData name="NOGARA, PABLO" userId="71adea46-6d95-4491-90c5-224a65bbf30a" providerId="ADAL" clId="{1E9B1B33-8EF8-4602-90F4-252BA3A1D599}" dt="2023-10-30T19:40:07.924" v="157" actId="26606"/>
          <ac:spMkLst>
            <pc:docMk/>
            <pc:sldMk cId="3566143013" sldId="259"/>
            <ac:spMk id="13" creationId="{AF2F604E-43BE-4DC3-B983-E071523364F8}"/>
          </ac:spMkLst>
        </pc:spChg>
        <pc:spChg chg="add del">
          <ac:chgData name="NOGARA, PABLO" userId="71adea46-6d95-4491-90c5-224a65bbf30a" providerId="ADAL" clId="{1E9B1B33-8EF8-4602-90F4-252BA3A1D599}" dt="2023-10-30T19:40:07.924" v="157" actId="26606"/>
          <ac:spMkLst>
            <pc:docMk/>
            <pc:sldMk cId="3566143013" sldId="259"/>
            <ac:spMk id="15" creationId="{08C9B587-E65E-4B52-B37C-ABEBB6E87928}"/>
          </ac:spMkLst>
        </pc:spChg>
        <pc:spChg chg="add del mod">
          <ac:chgData name="NOGARA, PABLO" userId="71adea46-6d95-4491-90c5-224a65bbf30a" providerId="ADAL" clId="{1E9B1B33-8EF8-4602-90F4-252BA3A1D599}" dt="2023-10-30T20:28:50.548" v="494"/>
          <ac:spMkLst>
            <pc:docMk/>
            <pc:sldMk cId="3566143013" sldId="259"/>
            <ac:spMk id="17" creationId="{D4771268-CB57-404A-9271-370EB28F6090}"/>
          </ac:spMkLst>
        </pc:spChg>
        <pc:spChg chg="add del">
          <ac:chgData name="NOGARA, PABLO" userId="71adea46-6d95-4491-90c5-224a65bbf30a" providerId="ADAL" clId="{1E9B1B33-8EF8-4602-90F4-252BA3A1D599}" dt="2023-10-30T19:59:37.684" v="200" actId="26606"/>
          <ac:spMkLst>
            <pc:docMk/>
            <pc:sldMk cId="3566143013" sldId="259"/>
            <ac:spMk id="22" creationId="{32BC26D8-82FB-445E-AA49-62A77D7C1EE0}"/>
          </ac:spMkLst>
        </pc:spChg>
        <pc:spChg chg="add del">
          <ac:chgData name="NOGARA, PABLO" userId="71adea46-6d95-4491-90c5-224a65bbf30a" providerId="ADAL" clId="{1E9B1B33-8EF8-4602-90F4-252BA3A1D599}" dt="2023-10-30T19:59:37.684" v="200" actId="26606"/>
          <ac:spMkLst>
            <pc:docMk/>
            <pc:sldMk cId="3566143013" sldId="259"/>
            <ac:spMk id="24" creationId="{CB44330D-EA18-4254-AA95-EB49948539B8}"/>
          </ac:spMkLst>
        </pc:spChg>
        <pc:picChg chg="add mod ord">
          <ac:chgData name="NOGARA, PABLO" userId="71adea46-6d95-4491-90c5-224a65bbf30a" providerId="ADAL" clId="{1E9B1B33-8EF8-4602-90F4-252BA3A1D599}" dt="2023-10-30T19:59:37.684" v="200" actId="26606"/>
          <ac:picMkLst>
            <pc:docMk/>
            <pc:sldMk cId="3566143013" sldId="259"/>
            <ac:picMk id="3" creationId="{71ED0EB2-33F7-4AE3-BD34-82AB6BDEE461}"/>
          </ac:picMkLst>
        </pc:picChg>
      </pc:sldChg>
      <pc:sldChg chg="addSp delSp modSp new mod setBg modAnim">
        <pc:chgData name="NOGARA, PABLO" userId="71adea46-6d95-4491-90c5-224a65bbf30a" providerId="ADAL" clId="{1E9B1B33-8EF8-4602-90F4-252BA3A1D599}" dt="2023-10-30T19:43:52.816" v="175" actId="1076"/>
        <pc:sldMkLst>
          <pc:docMk/>
          <pc:sldMk cId="1482193627" sldId="260"/>
        </pc:sldMkLst>
        <pc:spChg chg="del">
          <ac:chgData name="NOGARA, PABLO" userId="71adea46-6d95-4491-90c5-224a65bbf30a" providerId="ADAL" clId="{1E9B1B33-8EF8-4602-90F4-252BA3A1D599}" dt="2023-10-30T19:41:20.930" v="165" actId="478"/>
          <ac:spMkLst>
            <pc:docMk/>
            <pc:sldMk cId="1482193627" sldId="260"/>
            <ac:spMk id="2" creationId="{93095032-7133-4EFB-AF16-069B1F727A74}"/>
          </ac:spMkLst>
        </pc:spChg>
        <pc:spChg chg="add mod">
          <ac:chgData name="NOGARA, PABLO" userId="71adea46-6d95-4491-90c5-224a65bbf30a" providerId="ADAL" clId="{1E9B1B33-8EF8-4602-90F4-252BA3A1D599}" dt="2023-10-30T19:42:01.324" v="171" actId="14100"/>
          <ac:spMkLst>
            <pc:docMk/>
            <pc:sldMk cId="1482193627" sldId="260"/>
            <ac:spMk id="4" creationId="{C0AADD9A-0BBF-45FA-B063-17FDA447124F}"/>
          </ac:spMkLst>
        </pc:spChg>
        <pc:spChg chg="add del">
          <ac:chgData name="NOGARA, PABLO" userId="71adea46-6d95-4491-90c5-224a65bbf30a" providerId="ADAL" clId="{1E9B1B33-8EF8-4602-90F4-252BA3A1D599}" dt="2023-10-30T19:41:47.827" v="168" actId="26606"/>
          <ac:spMkLst>
            <pc:docMk/>
            <pc:sldMk cId="1482193627" sldId="260"/>
            <ac:spMk id="9" creationId="{6753252F-4873-4F63-801D-CC719279A7D5}"/>
          </ac:spMkLst>
        </pc:spChg>
        <pc:spChg chg="add del">
          <ac:chgData name="NOGARA, PABLO" userId="71adea46-6d95-4491-90c5-224a65bbf30a" providerId="ADAL" clId="{1E9B1B33-8EF8-4602-90F4-252BA3A1D599}" dt="2023-10-30T19:41:47.827" v="168" actId="26606"/>
          <ac:spMkLst>
            <pc:docMk/>
            <pc:sldMk cId="1482193627" sldId="260"/>
            <ac:spMk id="11" creationId="{047C8CCB-F95D-4249-92DD-651249D3535A}"/>
          </ac:spMkLst>
        </pc:spChg>
        <pc:picChg chg="add mod ord">
          <ac:chgData name="NOGARA, PABLO" userId="71adea46-6d95-4491-90c5-224a65bbf30a" providerId="ADAL" clId="{1E9B1B33-8EF8-4602-90F4-252BA3A1D599}" dt="2023-10-30T19:41:57.185" v="170" actId="14100"/>
          <ac:picMkLst>
            <pc:docMk/>
            <pc:sldMk cId="1482193627" sldId="260"/>
            <ac:picMk id="3" creationId="{42DA740D-4DB5-4F6E-9E17-75186ADB39AF}"/>
          </ac:picMkLst>
        </pc:picChg>
        <pc:picChg chg="add mod">
          <ac:chgData name="NOGARA, PABLO" userId="71adea46-6d95-4491-90c5-224a65bbf30a" providerId="ADAL" clId="{1E9B1B33-8EF8-4602-90F4-252BA3A1D599}" dt="2023-10-30T19:43:52.816" v="175" actId="1076"/>
          <ac:picMkLst>
            <pc:docMk/>
            <pc:sldMk cId="1482193627" sldId="260"/>
            <ac:picMk id="7" creationId="{C26A075D-379C-4A9A-AEC1-3BEC9103F432}"/>
          </ac:picMkLst>
        </pc:picChg>
      </pc:sldChg>
      <pc:sldChg chg="delSp new del mod">
        <pc:chgData name="NOGARA, PABLO" userId="71adea46-6d95-4491-90c5-224a65bbf30a" providerId="ADAL" clId="{1E9B1B33-8EF8-4602-90F4-252BA3A1D599}" dt="2023-10-30T19:53:28.053" v="181" actId="47"/>
        <pc:sldMkLst>
          <pc:docMk/>
          <pc:sldMk cId="3704049362" sldId="261"/>
        </pc:sldMkLst>
        <pc:spChg chg="del">
          <ac:chgData name="NOGARA, PABLO" userId="71adea46-6d95-4491-90c5-224a65bbf30a" providerId="ADAL" clId="{1E9B1B33-8EF8-4602-90F4-252BA3A1D599}" dt="2023-10-30T19:45:44.960" v="177" actId="478"/>
          <ac:spMkLst>
            <pc:docMk/>
            <pc:sldMk cId="3704049362" sldId="261"/>
            <ac:spMk id="2" creationId="{CE949F84-5C6D-4E32-9A8B-F39F3F27E408}"/>
          </ac:spMkLst>
        </pc:spChg>
      </pc:sldChg>
      <pc:sldChg chg="addSp delSp modSp add mod">
        <pc:chgData name="NOGARA, PABLO" userId="71adea46-6d95-4491-90c5-224a65bbf30a" providerId="ADAL" clId="{1E9B1B33-8EF8-4602-90F4-252BA3A1D599}" dt="2023-11-04T15:00:53.907" v="1372" actId="207"/>
        <pc:sldMkLst>
          <pc:docMk/>
          <pc:sldMk cId="153604543" sldId="456"/>
        </pc:sldMkLst>
        <pc:spChg chg="del">
          <ac:chgData name="NOGARA, PABLO" userId="71adea46-6d95-4491-90c5-224a65bbf30a" providerId="ADAL" clId="{1E9B1B33-8EF8-4602-90F4-252BA3A1D599}" dt="2023-10-30T19:52:43.435" v="179" actId="478"/>
          <ac:spMkLst>
            <pc:docMk/>
            <pc:sldMk cId="153604543" sldId="456"/>
            <ac:spMk id="10" creationId="{FDECFB33-F97A-4438-BC61-8A7D9F6EC9EF}"/>
          </ac:spMkLst>
        </pc:spChg>
        <pc:spChg chg="add del mod">
          <ac:chgData name="NOGARA, PABLO" userId="71adea46-6d95-4491-90c5-224a65bbf30a" providerId="ADAL" clId="{1E9B1B33-8EF8-4602-90F4-252BA3A1D599}" dt="2023-10-30T19:52:47.375" v="180" actId="478"/>
          <ac:spMkLst>
            <pc:docMk/>
            <pc:sldMk cId="153604543" sldId="456"/>
            <ac:spMk id="14" creationId="{01ED35C2-63A2-4A12-94A4-AE78667F028F}"/>
          </ac:spMkLst>
        </pc:spChg>
        <pc:spChg chg="mod">
          <ac:chgData name="NOGARA, PABLO" userId="71adea46-6d95-4491-90c5-224a65bbf30a" providerId="ADAL" clId="{1E9B1B33-8EF8-4602-90F4-252BA3A1D599}" dt="2023-11-04T15:00:53.907" v="1372" actId="207"/>
          <ac:spMkLst>
            <pc:docMk/>
            <pc:sldMk cId="153604543" sldId="456"/>
            <ac:spMk id="89" creationId="{D0F9738A-0FCD-4217-A536-71DFB1AC9E60}"/>
          </ac:spMkLst>
        </pc:spChg>
        <pc:spChg chg="mod">
          <ac:chgData name="NOGARA, PABLO" userId="71adea46-6d95-4491-90c5-224a65bbf30a" providerId="ADAL" clId="{1E9B1B33-8EF8-4602-90F4-252BA3A1D599}" dt="2023-11-04T15:00:53.907" v="1372" actId="207"/>
          <ac:spMkLst>
            <pc:docMk/>
            <pc:sldMk cId="153604543" sldId="456"/>
            <ac:spMk id="90" creationId="{1105F109-7517-4407-B1A9-00D0CFE59F57}"/>
          </ac:spMkLst>
        </pc:spChg>
        <pc:spChg chg="mod">
          <ac:chgData name="NOGARA, PABLO" userId="71adea46-6d95-4491-90c5-224a65bbf30a" providerId="ADAL" clId="{1E9B1B33-8EF8-4602-90F4-252BA3A1D599}" dt="2023-11-04T15:00:43.120" v="1371" actId="207"/>
          <ac:spMkLst>
            <pc:docMk/>
            <pc:sldMk cId="153604543" sldId="456"/>
            <ac:spMk id="92" creationId="{D0D27E2E-6178-4949-9620-7A2B54EE5F6B}"/>
          </ac:spMkLst>
        </pc:spChg>
        <pc:spChg chg="mod">
          <ac:chgData name="NOGARA, PABLO" userId="71adea46-6d95-4491-90c5-224a65bbf30a" providerId="ADAL" clId="{1E9B1B33-8EF8-4602-90F4-252BA3A1D599}" dt="2023-11-04T15:00:43.120" v="1371" actId="207"/>
          <ac:spMkLst>
            <pc:docMk/>
            <pc:sldMk cId="153604543" sldId="456"/>
            <ac:spMk id="93" creationId="{96927201-9F43-45CE-A822-48BEF019EA9E}"/>
          </ac:spMkLst>
        </pc:spChg>
        <pc:spChg chg="mod">
          <ac:chgData name="NOGARA, PABLO" userId="71adea46-6d95-4491-90c5-224a65bbf30a" providerId="ADAL" clId="{1E9B1B33-8EF8-4602-90F4-252BA3A1D599}" dt="2023-11-04T14:59:48.339" v="1370" actId="207"/>
          <ac:spMkLst>
            <pc:docMk/>
            <pc:sldMk cId="153604543" sldId="456"/>
            <ac:spMk id="94" creationId="{DA5BFD14-28D3-44D8-8775-D392A52D2F28}"/>
          </ac:spMkLst>
        </pc:spChg>
        <pc:spChg chg="mod">
          <ac:chgData name="NOGARA, PABLO" userId="71adea46-6d95-4491-90c5-224a65bbf30a" providerId="ADAL" clId="{1E9B1B33-8EF8-4602-90F4-252BA3A1D599}" dt="2023-11-04T14:59:39.010" v="1369" actId="207"/>
          <ac:spMkLst>
            <pc:docMk/>
            <pc:sldMk cId="153604543" sldId="456"/>
            <ac:spMk id="95" creationId="{DE05D6A1-AD63-4EC8-B3A0-75B8D0BC7410}"/>
          </ac:spMkLst>
        </pc:spChg>
        <pc:grpChg chg="mod">
          <ac:chgData name="NOGARA, PABLO" userId="71adea46-6d95-4491-90c5-224a65bbf30a" providerId="ADAL" clId="{1E9B1B33-8EF8-4602-90F4-252BA3A1D599}" dt="2023-11-04T15:00:53.907" v="1372" actId="207"/>
          <ac:grpSpMkLst>
            <pc:docMk/>
            <pc:sldMk cId="153604543" sldId="456"/>
            <ac:grpSpMk id="88" creationId="{E4DB5EE7-73C4-41E9-B7D6-149BB427EE37}"/>
          </ac:grpSpMkLst>
        </pc:grpChg>
        <pc:grpChg chg="mod">
          <ac:chgData name="NOGARA, PABLO" userId="71adea46-6d95-4491-90c5-224a65bbf30a" providerId="ADAL" clId="{1E9B1B33-8EF8-4602-90F4-252BA3A1D599}" dt="2023-11-04T15:00:43.120" v="1371" actId="207"/>
          <ac:grpSpMkLst>
            <pc:docMk/>
            <pc:sldMk cId="153604543" sldId="456"/>
            <ac:grpSpMk id="91" creationId="{389C83EC-AA2F-44CA-928A-3D8DACADCD13}"/>
          </ac:grpSpMkLst>
        </pc:grpChg>
      </pc:sldChg>
      <pc:sldChg chg="addSp delSp modSp new mod setBg">
        <pc:chgData name="NOGARA, PABLO" userId="71adea46-6d95-4491-90c5-224a65bbf30a" providerId="ADAL" clId="{1E9B1B33-8EF8-4602-90F4-252BA3A1D599}" dt="2023-10-30T20:41:01.112" v="568" actId="1076"/>
        <pc:sldMkLst>
          <pc:docMk/>
          <pc:sldMk cId="2052259760" sldId="457"/>
        </pc:sldMkLst>
        <pc:spChg chg="del">
          <ac:chgData name="NOGARA, PABLO" userId="71adea46-6d95-4491-90c5-224a65bbf30a" providerId="ADAL" clId="{1E9B1B33-8EF8-4602-90F4-252BA3A1D599}" dt="2023-10-30T19:55:19.424" v="183" actId="478"/>
          <ac:spMkLst>
            <pc:docMk/>
            <pc:sldMk cId="2052259760" sldId="457"/>
            <ac:spMk id="2" creationId="{B9CC06B3-C0C0-4282-A2A2-598A374B7ED3}"/>
          </ac:spMkLst>
        </pc:spChg>
        <pc:spChg chg="add del mod">
          <ac:chgData name="NOGARA, PABLO" userId="71adea46-6d95-4491-90c5-224a65bbf30a" providerId="ADAL" clId="{1E9B1B33-8EF8-4602-90F4-252BA3A1D599}" dt="2023-10-30T20:02:36.349" v="210" actId="478"/>
          <ac:spMkLst>
            <pc:docMk/>
            <pc:sldMk cId="2052259760" sldId="457"/>
            <ac:spMk id="3" creationId="{721E9EEE-8B20-4AA9-9E5E-58464EB8256F}"/>
          </ac:spMkLst>
        </pc:spChg>
        <pc:spChg chg="add del">
          <ac:chgData name="NOGARA, PABLO" userId="71adea46-6d95-4491-90c5-224a65bbf30a" providerId="ADAL" clId="{1E9B1B33-8EF8-4602-90F4-252BA3A1D599}" dt="2023-10-30T20:00:40.585" v="202" actId="11529"/>
          <ac:spMkLst>
            <pc:docMk/>
            <pc:sldMk cId="2052259760" sldId="457"/>
            <ac:spMk id="9" creationId="{3C17328A-2EEA-411E-AAB9-7C002E519E8C}"/>
          </ac:spMkLst>
        </pc:spChg>
        <pc:spChg chg="add del mod">
          <ac:chgData name="NOGARA, PABLO" userId="71adea46-6d95-4491-90c5-224a65bbf30a" providerId="ADAL" clId="{1E9B1B33-8EF8-4602-90F4-252BA3A1D599}" dt="2023-10-30T20:02:52.062" v="213" actId="478"/>
          <ac:spMkLst>
            <pc:docMk/>
            <pc:sldMk cId="2052259760" sldId="457"/>
            <ac:spMk id="11" creationId="{12B48F65-8D86-4480-8658-42E1E7DF8D6C}"/>
          </ac:spMkLst>
        </pc:spChg>
        <pc:spChg chg="add del">
          <ac:chgData name="NOGARA, PABLO" userId="71adea46-6d95-4491-90c5-224a65bbf30a" providerId="ADAL" clId="{1E9B1B33-8EF8-4602-90F4-252BA3A1D599}" dt="2023-10-30T20:01:14.163" v="204" actId="26606"/>
          <ac:spMkLst>
            <pc:docMk/>
            <pc:sldMk cId="2052259760" sldId="457"/>
            <ac:spMk id="13" creationId="{2151139A-886F-4B97-8815-729AD3831BBD}"/>
          </ac:spMkLst>
        </pc:spChg>
        <pc:spChg chg="add mod">
          <ac:chgData name="NOGARA, PABLO" userId="71adea46-6d95-4491-90c5-224a65bbf30a" providerId="ADAL" clId="{1E9B1B33-8EF8-4602-90F4-252BA3A1D599}" dt="2023-10-30T20:02:41.379" v="212" actId="14100"/>
          <ac:spMkLst>
            <pc:docMk/>
            <pc:sldMk cId="2052259760" sldId="457"/>
            <ac:spMk id="14" creationId="{7F27F2B1-3254-4402-A8ED-5350BDB3D43B}"/>
          </ac:spMkLst>
        </pc:spChg>
        <pc:spChg chg="add del">
          <ac:chgData name="NOGARA, PABLO" userId="71adea46-6d95-4491-90c5-224a65bbf30a" providerId="ADAL" clId="{1E9B1B33-8EF8-4602-90F4-252BA3A1D599}" dt="2023-10-30T20:01:14.163" v="204" actId="26606"/>
          <ac:spMkLst>
            <pc:docMk/>
            <pc:sldMk cId="2052259760" sldId="457"/>
            <ac:spMk id="15" creationId="{5428AC11-BFDF-42EF-80FF-717BBF909067}"/>
          </ac:spMkLst>
        </pc:spChg>
        <pc:spChg chg="add del">
          <ac:chgData name="NOGARA, PABLO" userId="71adea46-6d95-4491-90c5-224a65bbf30a" providerId="ADAL" clId="{1E9B1B33-8EF8-4602-90F4-252BA3A1D599}" dt="2023-10-30T20:01:14.163" v="204" actId="26606"/>
          <ac:spMkLst>
            <pc:docMk/>
            <pc:sldMk cId="2052259760" sldId="457"/>
            <ac:spMk id="17" creationId="{2CC56AF6-38E4-490B-8E2B-1A1037B4EDD4}"/>
          </ac:spMkLst>
        </pc:spChg>
        <pc:spChg chg="add del mod">
          <ac:chgData name="NOGARA, PABLO" userId="71adea46-6d95-4491-90c5-224a65bbf30a" providerId="ADAL" clId="{1E9B1B33-8EF8-4602-90F4-252BA3A1D599}" dt="2023-10-30T20:05:09.367" v="225" actId="478"/>
          <ac:spMkLst>
            <pc:docMk/>
            <pc:sldMk cId="2052259760" sldId="457"/>
            <ac:spMk id="18" creationId="{FB6F65C1-3461-41A5-A4EA-DE8313D71297}"/>
          </ac:spMkLst>
        </pc:spChg>
        <pc:spChg chg="add del">
          <ac:chgData name="NOGARA, PABLO" userId="71adea46-6d95-4491-90c5-224a65bbf30a" providerId="ADAL" clId="{1E9B1B33-8EF8-4602-90F4-252BA3A1D599}" dt="2023-10-30T20:01:14.163" v="204" actId="26606"/>
          <ac:spMkLst>
            <pc:docMk/>
            <pc:sldMk cId="2052259760" sldId="457"/>
            <ac:spMk id="19" creationId="{2339A6F5-AD6A-4D80-8AD9-6290D13AC49F}"/>
          </ac:spMkLst>
        </pc:spChg>
        <pc:spChg chg="add mod">
          <ac:chgData name="NOGARA, PABLO" userId="71adea46-6d95-4491-90c5-224a65bbf30a" providerId="ADAL" clId="{1E9B1B33-8EF8-4602-90F4-252BA3A1D599}" dt="2023-10-30T20:40:22.957" v="562"/>
          <ac:spMkLst>
            <pc:docMk/>
            <pc:sldMk cId="2052259760" sldId="457"/>
            <ac:spMk id="21" creationId="{6CA72CD7-5001-4C19-ABED-6A085F1E15E7}"/>
          </ac:spMkLst>
        </pc:spChg>
        <pc:spChg chg="add mod">
          <ac:chgData name="NOGARA, PABLO" userId="71adea46-6d95-4491-90c5-224a65bbf30a" providerId="ADAL" clId="{1E9B1B33-8EF8-4602-90F4-252BA3A1D599}" dt="2023-10-30T20:40:22.957" v="562"/>
          <ac:spMkLst>
            <pc:docMk/>
            <pc:sldMk cId="2052259760" sldId="457"/>
            <ac:spMk id="22" creationId="{F288BFB2-54A9-4A58-A456-04415479C144}"/>
          </ac:spMkLst>
        </pc:spChg>
        <pc:grpChg chg="add del mod">
          <ac:chgData name="NOGARA, PABLO" userId="71adea46-6d95-4491-90c5-224a65bbf30a" providerId="ADAL" clId="{1E9B1B33-8EF8-4602-90F4-252BA3A1D599}" dt="2023-10-30T20:40:58.965" v="567" actId="478"/>
          <ac:grpSpMkLst>
            <pc:docMk/>
            <pc:sldMk cId="2052259760" sldId="457"/>
            <ac:grpSpMk id="20" creationId="{D398F3C0-AB71-4B16-93D7-C7389B1D5987}"/>
          </ac:grpSpMkLst>
        </pc:grpChg>
        <pc:picChg chg="add mod">
          <ac:chgData name="NOGARA, PABLO" userId="71adea46-6d95-4491-90c5-224a65bbf30a" providerId="ADAL" clId="{1E9B1B33-8EF8-4602-90F4-252BA3A1D599}" dt="2023-10-30T20:41:01.112" v="568" actId="1076"/>
          <ac:picMkLst>
            <pc:docMk/>
            <pc:sldMk cId="2052259760" sldId="457"/>
            <ac:picMk id="4" creationId="{BD652412-43E3-4BF0-B37A-ABCCE00F8772}"/>
          </ac:picMkLst>
        </pc:picChg>
        <pc:picChg chg="add del mod">
          <ac:chgData name="NOGARA, PABLO" userId="71adea46-6d95-4491-90c5-224a65bbf30a" providerId="ADAL" clId="{1E9B1B33-8EF8-4602-90F4-252BA3A1D599}" dt="2023-10-30T19:56:15.620" v="190" actId="478"/>
          <ac:picMkLst>
            <pc:docMk/>
            <pc:sldMk cId="2052259760" sldId="457"/>
            <ac:picMk id="5" creationId="{3C7A7420-95A9-4C0D-B774-72B5EEEB4536}"/>
          </ac:picMkLst>
        </pc:picChg>
        <pc:picChg chg="add del">
          <ac:chgData name="NOGARA, PABLO" userId="71adea46-6d95-4491-90c5-224a65bbf30a" providerId="ADAL" clId="{1E9B1B33-8EF8-4602-90F4-252BA3A1D599}" dt="2023-10-30T19:58:46.021" v="192" actId="478"/>
          <ac:picMkLst>
            <pc:docMk/>
            <pc:sldMk cId="2052259760" sldId="457"/>
            <ac:picMk id="6" creationId="{CA21F9C2-B8A6-4069-B717-C76CA9028257}"/>
          </ac:picMkLst>
        </pc:picChg>
        <pc:picChg chg="add mod">
          <ac:chgData name="NOGARA, PABLO" userId="71adea46-6d95-4491-90c5-224a65bbf30a" providerId="ADAL" clId="{1E9B1B33-8EF8-4602-90F4-252BA3A1D599}" dt="2023-10-30T20:01:14.163" v="204" actId="26606"/>
          <ac:picMkLst>
            <pc:docMk/>
            <pc:sldMk cId="2052259760" sldId="457"/>
            <ac:picMk id="8" creationId="{CDFA7864-D0E2-4DD8-B251-4B2F373C09EA}"/>
          </ac:picMkLst>
        </pc:picChg>
        <pc:picChg chg="add del mod">
          <ac:chgData name="NOGARA, PABLO" userId="71adea46-6d95-4491-90c5-224a65bbf30a" providerId="ADAL" clId="{1E9B1B33-8EF8-4602-90F4-252BA3A1D599}" dt="2023-10-30T20:04:41.929" v="220" actId="478"/>
          <ac:picMkLst>
            <pc:docMk/>
            <pc:sldMk cId="2052259760" sldId="457"/>
            <ac:picMk id="12" creationId="{14C08338-8AD0-4328-AB56-492338D3191C}"/>
          </ac:picMkLst>
        </pc:picChg>
        <pc:picChg chg="add del mod">
          <ac:chgData name="NOGARA, PABLO" userId="71adea46-6d95-4491-90c5-224a65bbf30a" providerId="ADAL" clId="{1E9B1B33-8EF8-4602-90F4-252BA3A1D599}" dt="2023-10-30T20:40:58.214" v="566" actId="478"/>
          <ac:picMkLst>
            <pc:docMk/>
            <pc:sldMk cId="2052259760" sldId="457"/>
            <ac:picMk id="23" creationId="{886018C0-1F6C-468A-8EC1-56D1B59C19FD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1-02T18:04:45.224" v="782" actId="20577"/>
        <pc:sldMkLst>
          <pc:docMk/>
          <pc:sldMk cId="1371575389" sldId="458"/>
        </pc:sldMkLst>
        <pc:spChg chg="del">
          <ac:chgData name="NOGARA, PABLO" userId="71adea46-6d95-4491-90c5-224a65bbf30a" providerId="ADAL" clId="{1E9B1B33-8EF8-4602-90F4-252BA3A1D599}" dt="2023-10-30T20:05:33.187" v="228" actId="478"/>
          <ac:spMkLst>
            <pc:docMk/>
            <pc:sldMk cId="1371575389" sldId="458"/>
            <ac:spMk id="2" creationId="{10F10174-E5D0-4770-B807-5618B53A8AB0}"/>
          </ac:spMkLst>
        </pc:spChg>
        <pc:spChg chg="add mod">
          <ac:chgData name="NOGARA, PABLO" userId="71adea46-6d95-4491-90c5-224a65bbf30a" providerId="ADAL" clId="{1E9B1B33-8EF8-4602-90F4-252BA3A1D599}" dt="2023-11-02T18:04:45.224" v="782" actId="20577"/>
          <ac:spMkLst>
            <pc:docMk/>
            <pc:sldMk cId="1371575389" sldId="458"/>
            <ac:spMk id="5" creationId="{FC3C04BF-5FDB-44D9-A104-007288286736}"/>
          </ac:spMkLst>
        </pc:spChg>
        <pc:picChg chg="add mod">
          <ac:chgData name="NOGARA, PABLO" userId="71adea46-6d95-4491-90c5-224a65bbf30a" providerId="ADAL" clId="{1E9B1B33-8EF8-4602-90F4-252BA3A1D599}" dt="2023-10-30T20:08:55.452" v="282" actId="14100"/>
          <ac:picMkLst>
            <pc:docMk/>
            <pc:sldMk cId="1371575389" sldId="458"/>
            <ac:picMk id="3" creationId="{A8883820-A39E-4CA0-ACD1-12F5518C82E1}"/>
          </ac:picMkLst>
        </pc:picChg>
        <pc:picChg chg="add del mod">
          <ac:chgData name="NOGARA, PABLO" userId="71adea46-6d95-4491-90c5-224a65bbf30a" providerId="ADAL" clId="{1E9B1B33-8EF8-4602-90F4-252BA3A1D599}" dt="2023-10-30T20:08:12.330" v="236" actId="478"/>
          <ac:picMkLst>
            <pc:docMk/>
            <pc:sldMk cId="1371575389" sldId="458"/>
            <ac:picMk id="4" creationId="{0E3CFB0E-B366-482E-BC0F-B13351625C50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0-30T20:17:24.742" v="292" actId="14100"/>
        <pc:sldMkLst>
          <pc:docMk/>
          <pc:sldMk cId="2826724993" sldId="459"/>
        </pc:sldMkLst>
        <pc:spChg chg="del">
          <ac:chgData name="NOGARA, PABLO" userId="71adea46-6d95-4491-90c5-224a65bbf30a" providerId="ADAL" clId="{1E9B1B33-8EF8-4602-90F4-252BA3A1D599}" dt="2023-10-30T20:09:12.679" v="284" actId="478"/>
          <ac:spMkLst>
            <pc:docMk/>
            <pc:sldMk cId="2826724993" sldId="459"/>
            <ac:spMk id="2" creationId="{20950B4A-FCD6-479E-A608-FD174721F57D}"/>
          </ac:spMkLst>
        </pc:spChg>
        <pc:picChg chg="add mod">
          <ac:chgData name="NOGARA, PABLO" userId="71adea46-6d95-4491-90c5-224a65bbf30a" providerId="ADAL" clId="{1E9B1B33-8EF8-4602-90F4-252BA3A1D599}" dt="2023-10-30T20:17:24.742" v="292" actId="14100"/>
          <ac:picMkLst>
            <pc:docMk/>
            <pc:sldMk cId="2826724993" sldId="459"/>
            <ac:picMk id="3" creationId="{B9F3FCE6-2E0B-4644-A611-6B3AA145764E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0-30T20:18:00.147" v="300" actId="14100"/>
        <pc:sldMkLst>
          <pc:docMk/>
          <pc:sldMk cId="2124426280" sldId="460"/>
        </pc:sldMkLst>
        <pc:spChg chg="del">
          <ac:chgData name="NOGARA, PABLO" userId="71adea46-6d95-4491-90c5-224a65bbf30a" providerId="ADAL" clId="{1E9B1B33-8EF8-4602-90F4-252BA3A1D599}" dt="2023-10-30T20:17:32.495" v="294" actId="478"/>
          <ac:spMkLst>
            <pc:docMk/>
            <pc:sldMk cId="2124426280" sldId="460"/>
            <ac:spMk id="2" creationId="{AEFE547F-F358-4F11-AC8E-7C3B9CAF626B}"/>
          </ac:spMkLst>
        </pc:spChg>
        <pc:picChg chg="add mod">
          <ac:chgData name="NOGARA, PABLO" userId="71adea46-6d95-4491-90c5-224a65bbf30a" providerId="ADAL" clId="{1E9B1B33-8EF8-4602-90F4-252BA3A1D599}" dt="2023-10-30T20:18:00.147" v="300" actId="14100"/>
          <ac:picMkLst>
            <pc:docMk/>
            <pc:sldMk cId="2124426280" sldId="460"/>
            <ac:picMk id="3" creationId="{FE3762F7-C376-495F-A828-53B05DE1948F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0-30T20:23:03.583" v="444" actId="20577"/>
        <pc:sldMkLst>
          <pc:docMk/>
          <pc:sldMk cId="46832325" sldId="461"/>
        </pc:sldMkLst>
        <pc:spChg chg="del">
          <ac:chgData name="NOGARA, PABLO" userId="71adea46-6d95-4491-90c5-224a65bbf30a" providerId="ADAL" clId="{1E9B1B33-8EF8-4602-90F4-252BA3A1D599}" dt="2023-10-30T20:18:17.218" v="302" actId="478"/>
          <ac:spMkLst>
            <pc:docMk/>
            <pc:sldMk cId="46832325" sldId="461"/>
            <ac:spMk id="2" creationId="{6E3EEADE-48AD-45B9-B4C2-41A612F094F9}"/>
          </ac:spMkLst>
        </pc:spChg>
        <pc:spChg chg="add mod">
          <ac:chgData name="NOGARA, PABLO" userId="71adea46-6d95-4491-90c5-224a65bbf30a" providerId="ADAL" clId="{1E9B1B33-8EF8-4602-90F4-252BA3A1D599}" dt="2023-10-30T20:23:03.583" v="444" actId="20577"/>
          <ac:spMkLst>
            <pc:docMk/>
            <pc:sldMk cId="46832325" sldId="461"/>
            <ac:spMk id="4" creationId="{61113D1E-6465-4E9D-8558-939C7839147D}"/>
          </ac:spMkLst>
        </pc:spChg>
        <pc:picChg chg="add mod">
          <ac:chgData name="NOGARA, PABLO" userId="71adea46-6d95-4491-90c5-224a65bbf30a" providerId="ADAL" clId="{1E9B1B33-8EF8-4602-90F4-252BA3A1D599}" dt="2023-10-30T20:20:16.755" v="311" actId="14100"/>
          <ac:picMkLst>
            <pc:docMk/>
            <pc:sldMk cId="46832325" sldId="461"/>
            <ac:picMk id="3" creationId="{5BA57473-1EA9-43A6-A054-8FC6F3ED0C20}"/>
          </ac:picMkLst>
        </pc:picChg>
      </pc:sldChg>
      <pc:sldChg chg="addSp delSp modSp new mod setBg">
        <pc:chgData name="NOGARA, PABLO" userId="71adea46-6d95-4491-90c5-224a65bbf30a" providerId="ADAL" clId="{1E9B1B33-8EF8-4602-90F4-252BA3A1D599}" dt="2023-11-07T22:08:43.391" v="1543" actId="20577"/>
        <pc:sldMkLst>
          <pc:docMk/>
          <pc:sldMk cId="820306400" sldId="462"/>
        </pc:sldMkLst>
        <pc:spChg chg="del">
          <ac:chgData name="NOGARA, PABLO" userId="71adea46-6d95-4491-90c5-224a65bbf30a" providerId="ADAL" clId="{1E9B1B33-8EF8-4602-90F4-252BA3A1D599}" dt="2023-10-30T20:22:08.682" v="400" actId="478"/>
          <ac:spMkLst>
            <pc:docMk/>
            <pc:sldMk cId="820306400" sldId="462"/>
            <ac:spMk id="2" creationId="{31ADEF01-CADE-4FA0-9873-5E47C8FB02CF}"/>
          </ac:spMkLst>
        </pc:spChg>
        <pc:spChg chg="add mod">
          <ac:chgData name="NOGARA, PABLO" userId="71adea46-6d95-4491-90c5-224a65bbf30a" providerId="ADAL" clId="{1E9B1B33-8EF8-4602-90F4-252BA3A1D599}" dt="2023-10-30T20:26:57.805" v="468" actId="26606"/>
          <ac:spMkLst>
            <pc:docMk/>
            <pc:sldMk cId="820306400" sldId="462"/>
            <ac:spMk id="4" creationId="{F6ACE42E-E35D-43C9-A2F9-AD8690B405DE}"/>
          </ac:spMkLst>
        </pc:spChg>
        <pc:spChg chg="add del mod">
          <ac:chgData name="NOGARA, PABLO" userId="71adea46-6d95-4491-90c5-224a65bbf30a" providerId="ADAL" clId="{1E9B1B33-8EF8-4602-90F4-252BA3A1D599}" dt="2023-10-30T20:23:35.370" v="448"/>
          <ac:spMkLst>
            <pc:docMk/>
            <pc:sldMk cId="820306400" sldId="462"/>
            <ac:spMk id="5" creationId="{2B3C9EC8-147F-4408-A49F-3103D295AB94}"/>
          </ac:spMkLst>
        </pc:spChg>
        <pc:spChg chg="add del mod">
          <ac:chgData name="NOGARA, PABLO" userId="71adea46-6d95-4491-90c5-224a65bbf30a" providerId="ADAL" clId="{1E9B1B33-8EF8-4602-90F4-252BA3A1D599}" dt="2023-10-30T20:25:09.922" v="461" actId="478"/>
          <ac:spMkLst>
            <pc:docMk/>
            <pc:sldMk cId="820306400" sldId="462"/>
            <ac:spMk id="9" creationId="{EA666045-8A44-4382-9574-E0CACD0E8714}"/>
          </ac:spMkLst>
        </pc:spChg>
        <pc:spChg chg="add mod">
          <ac:chgData name="NOGARA, PABLO" userId="71adea46-6d95-4491-90c5-224a65bbf30a" providerId="ADAL" clId="{1E9B1B33-8EF8-4602-90F4-252BA3A1D599}" dt="2023-10-30T20:32:52.978" v="518" actId="6549"/>
          <ac:spMkLst>
            <pc:docMk/>
            <pc:sldMk cId="820306400" sldId="462"/>
            <ac:spMk id="10" creationId="{0D88CC4B-0CD4-4BE9-8653-BEBF140C1D59}"/>
          </ac:spMkLst>
        </pc:spChg>
        <pc:spChg chg="add del mod">
          <ac:chgData name="NOGARA, PABLO" userId="71adea46-6d95-4491-90c5-224a65bbf30a" providerId="ADAL" clId="{1E9B1B33-8EF8-4602-90F4-252BA3A1D599}" dt="2023-10-30T20:34:26.688" v="535" actId="478"/>
          <ac:spMkLst>
            <pc:docMk/>
            <pc:sldMk cId="820306400" sldId="462"/>
            <ac:spMk id="11" creationId="{23D810EA-B8F1-4F51-BBC3-97796B37A5CB}"/>
          </ac:spMkLst>
        </pc:spChg>
        <pc:spChg chg="add del">
          <ac:chgData name="NOGARA, PABLO" userId="71adea46-6d95-4491-90c5-224a65bbf30a" providerId="ADAL" clId="{1E9B1B33-8EF8-4602-90F4-252BA3A1D599}" dt="2023-10-30T20:26:57.805" v="468" actId="26606"/>
          <ac:spMkLst>
            <pc:docMk/>
            <pc:sldMk cId="820306400" sldId="462"/>
            <ac:spMk id="16" creationId="{18873D23-2DCF-4B31-A009-95721C06E8E1}"/>
          </ac:spMkLst>
        </pc:spChg>
        <pc:spChg chg="add del">
          <ac:chgData name="NOGARA, PABLO" userId="71adea46-6d95-4491-90c5-224a65bbf30a" providerId="ADAL" clId="{1E9B1B33-8EF8-4602-90F4-252BA3A1D599}" dt="2023-10-30T20:26:57.805" v="468" actId="26606"/>
          <ac:spMkLst>
            <pc:docMk/>
            <pc:sldMk cId="820306400" sldId="462"/>
            <ac:spMk id="18" creationId="{C13EF075-D4EF-4929-ADBC-91B27DA19955}"/>
          </ac:spMkLst>
        </pc:spChg>
        <pc:spChg chg="add mod">
          <ac:chgData name="NOGARA, PABLO" userId="71adea46-6d95-4491-90c5-224a65bbf30a" providerId="ADAL" clId="{1E9B1B33-8EF8-4602-90F4-252BA3A1D599}" dt="2023-10-30T20:37:03.752" v="557" actId="1076"/>
          <ac:spMkLst>
            <pc:docMk/>
            <pc:sldMk cId="820306400" sldId="462"/>
            <ac:spMk id="19" creationId="{02B9D1B6-5CE1-4D84-8731-A9849C983383}"/>
          </ac:spMkLst>
        </pc:spChg>
        <pc:spChg chg="add del mod">
          <ac:chgData name="NOGARA, PABLO" userId="71adea46-6d95-4491-90c5-224a65bbf30a" providerId="ADAL" clId="{1E9B1B33-8EF8-4602-90F4-252BA3A1D599}" dt="2023-10-30T20:30:42.705" v="505" actId="478"/>
          <ac:spMkLst>
            <pc:docMk/>
            <pc:sldMk cId="820306400" sldId="462"/>
            <ac:spMk id="25" creationId="{56599482-CAA0-4EA1-A843-2EDE9B83A564}"/>
          </ac:spMkLst>
        </pc:spChg>
        <pc:spChg chg="add del mod">
          <ac:chgData name="NOGARA, PABLO" userId="71adea46-6d95-4491-90c5-224a65bbf30a" providerId="ADAL" clId="{1E9B1B33-8EF8-4602-90F4-252BA3A1D599}" dt="2023-10-30T20:31:31.665" v="513" actId="478"/>
          <ac:spMkLst>
            <pc:docMk/>
            <pc:sldMk cId="820306400" sldId="462"/>
            <ac:spMk id="26" creationId="{F023D15A-16F8-438E-8BA5-046FF6CCDCD2}"/>
          </ac:spMkLst>
        </pc:spChg>
        <pc:grpChg chg="add del">
          <ac:chgData name="NOGARA, PABLO" userId="71adea46-6d95-4491-90c5-224a65bbf30a" providerId="ADAL" clId="{1E9B1B33-8EF8-4602-90F4-252BA3A1D599}" dt="2023-10-30T20:26:57.805" v="468" actId="26606"/>
          <ac:grpSpMkLst>
            <pc:docMk/>
            <pc:sldMk cId="820306400" sldId="462"/>
            <ac:grpSpMk id="20" creationId="{DAA26DFA-AAB2-4973-9C17-16D587C7B198}"/>
          </ac:grpSpMkLst>
        </pc:grpChg>
        <pc:graphicFrameChg chg="add del mod modGraphic">
          <ac:chgData name="NOGARA, PABLO" userId="71adea46-6d95-4491-90c5-224a65bbf30a" providerId="ADAL" clId="{1E9B1B33-8EF8-4602-90F4-252BA3A1D599}" dt="2023-10-30T20:34:54.395" v="542" actId="478"/>
          <ac:graphicFrameMkLst>
            <pc:docMk/>
            <pc:sldMk cId="820306400" sldId="462"/>
            <ac:graphicFrameMk id="12" creationId="{80C7A9BD-03E4-4ADF-AB92-A06D3309B3F5}"/>
          </ac:graphicFrameMkLst>
        </pc:graphicFrameChg>
        <pc:graphicFrameChg chg="add mod modGraphic">
          <ac:chgData name="NOGARA, PABLO" userId="71adea46-6d95-4491-90c5-224a65bbf30a" providerId="ADAL" clId="{1E9B1B33-8EF8-4602-90F4-252BA3A1D599}" dt="2023-11-07T22:08:43.391" v="1543" actId="20577"/>
          <ac:graphicFrameMkLst>
            <pc:docMk/>
            <pc:sldMk cId="820306400" sldId="462"/>
            <ac:graphicFrameMk id="27" creationId="{A6372A9B-D738-4132-9989-94254E9959B4}"/>
          </ac:graphicFrameMkLst>
        </pc:graphicFrameChg>
        <pc:picChg chg="add del">
          <ac:chgData name="NOGARA, PABLO" userId="71adea46-6d95-4491-90c5-224a65bbf30a" providerId="ADAL" clId="{1E9B1B33-8EF8-4602-90F4-252BA3A1D599}" dt="2023-10-30T20:21:44.472" v="363" actId="478"/>
          <ac:picMkLst>
            <pc:docMk/>
            <pc:sldMk cId="820306400" sldId="462"/>
            <ac:picMk id="3" creationId="{E070EE86-E6B1-4E33-BB64-80865BC68D97}"/>
          </ac:picMkLst>
        </pc:picChg>
        <pc:picChg chg="add del">
          <ac:chgData name="NOGARA, PABLO" userId="71adea46-6d95-4491-90c5-224a65bbf30a" providerId="ADAL" clId="{1E9B1B33-8EF8-4602-90F4-252BA3A1D599}" dt="2023-10-30T20:23:34.336" v="447"/>
          <ac:picMkLst>
            <pc:docMk/>
            <pc:sldMk cId="820306400" sldId="462"/>
            <ac:picMk id="6" creationId="{91639AD5-E30F-42D6-B103-CC6FAF5F8071}"/>
          </ac:picMkLst>
        </pc:picChg>
        <pc:picChg chg="add del mod">
          <ac:chgData name="NOGARA, PABLO" userId="71adea46-6d95-4491-90c5-224a65bbf30a" providerId="ADAL" clId="{1E9B1B33-8EF8-4602-90F4-252BA3A1D599}" dt="2023-10-30T20:24:44.053" v="457" actId="478"/>
          <ac:picMkLst>
            <pc:docMk/>
            <pc:sldMk cId="820306400" sldId="462"/>
            <ac:picMk id="7" creationId="{ACFB868E-0CB5-4367-8B9A-3429AFA9E47A}"/>
          </ac:picMkLst>
        </pc:picChg>
        <pc:picChg chg="add del mod">
          <ac:chgData name="NOGARA, PABLO" userId="71adea46-6d95-4491-90c5-224a65bbf30a" providerId="ADAL" clId="{1E9B1B33-8EF8-4602-90F4-252BA3A1D599}" dt="2023-10-30T20:25:08.932" v="460" actId="478"/>
          <ac:picMkLst>
            <pc:docMk/>
            <pc:sldMk cId="820306400" sldId="462"/>
            <ac:picMk id="8" creationId="{9358B11F-AF77-42E1-B9C6-370D9FE01E89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1-07T22:14:35.224" v="1563" actId="20577"/>
        <pc:sldMkLst>
          <pc:docMk/>
          <pc:sldMk cId="23109587" sldId="463"/>
        </pc:sldMkLst>
        <pc:spChg chg="del">
          <ac:chgData name="NOGARA, PABLO" userId="71adea46-6d95-4491-90c5-224a65bbf30a" providerId="ADAL" clId="{1E9B1B33-8EF8-4602-90F4-252BA3A1D599}" dt="2023-10-30T20:39:48.755" v="561" actId="478"/>
          <ac:spMkLst>
            <pc:docMk/>
            <pc:sldMk cId="23109587" sldId="463"/>
            <ac:spMk id="2" creationId="{CF4695B4-AC1D-4819-8F1B-72FC90793F12}"/>
          </ac:spMkLst>
        </pc:spChg>
        <pc:spChg chg="add mod">
          <ac:chgData name="NOGARA, PABLO" userId="71adea46-6d95-4491-90c5-224a65bbf30a" providerId="ADAL" clId="{1E9B1B33-8EF8-4602-90F4-252BA3A1D599}" dt="2023-10-30T20:43:24.596" v="609" actId="14100"/>
          <ac:spMkLst>
            <pc:docMk/>
            <pc:sldMk cId="23109587" sldId="463"/>
            <ac:spMk id="4" creationId="{ACD50082-9950-4E01-B910-FEC1ECF55845}"/>
          </ac:spMkLst>
        </pc:spChg>
        <pc:graphicFrameChg chg="add mod modGraphic">
          <ac:chgData name="NOGARA, PABLO" userId="71adea46-6d95-4491-90c5-224a65bbf30a" providerId="ADAL" clId="{1E9B1B33-8EF8-4602-90F4-252BA3A1D599}" dt="2023-10-31T11:01:34.627" v="673" actId="20577"/>
          <ac:graphicFrameMkLst>
            <pc:docMk/>
            <pc:sldMk cId="23109587" sldId="463"/>
            <ac:graphicFrameMk id="9" creationId="{3CBCF57E-DAE2-4B81-A572-7342736D414C}"/>
          </ac:graphicFrameMkLst>
        </pc:graphicFrameChg>
        <pc:graphicFrameChg chg="add mod modGraphic">
          <ac:chgData name="NOGARA, PABLO" userId="71adea46-6d95-4491-90c5-224a65bbf30a" providerId="ADAL" clId="{1E9B1B33-8EF8-4602-90F4-252BA3A1D599}" dt="2023-11-07T22:14:35.224" v="1563" actId="20577"/>
          <ac:graphicFrameMkLst>
            <pc:docMk/>
            <pc:sldMk cId="23109587" sldId="463"/>
            <ac:graphicFrameMk id="10" creationId="{5BEB813C-1F6F-4338-AC61-726596886079}"/>
          </ac:graphicFrameMkLst>
        </pc:graphicFrameChg>
        <pc:picChg chg="add del mod">
          <ac:chgData name="NOGARA, PABLO" userId="71adea46-6d95-4491-90c5-224a65bbf30a" providerId="ADAL" clId="{1E9B1B33-8EF8-4602-90F4-252BA3A1D599}" dt="2023-10-30T20:42:55.644" v="571" actId="478"/>
          <ac:picMkLst>
            <pc:docMk/>
            <pc:sldMk cId="23109587" sldId="463"/>
            <ac:picMk id="3" creationId="{DC7283EF-3864-4AEC-985D-7A1B511B8D4C}"/>
          </ac:picMkLst>
        </pc:picChg>
        <pc:picChg chg="add mod">
          <ac:chgData name="NOGARA, PABLO" userId="71adea46-6d95-4491-90c5-224a65bbf30a" providerId="ADAL" clId="{1E9B1B33-8EF8-4602-90F4-252BA3A1D599}" dt="2023-10-30T20:52:18.145" v="647" actId="1076"/>
          <ac:picMkLst>
            <pc:docMk/>
            <pc:sldMk cId="23109587" sldId="463"/>
            <ac:picMk id="13" creationId="{64DD1704-95E0-44BC-948E-9DF1CD43A26C}"/>
          </ac:picMkLst>
        </pc:picChg>
        <pc:picChg chg="add mod">
          <ac:chgData name="NOGARA, PABLO" userId="71adea46-6d95-4491-90c5-224a65bbf30a" providerId="ADAL" clId="{1E9B1B33-8EF8-4602-90F4-252BA3A1D599}" dt="2023-10-30T20:52:29.692" v="649" actId="1076"/>
          <ac:picMkLst>
            <pc:docMk/>
            <pc:sldMk cId="23109587" sldId="463"/>
            <ac:picMk id="14" creationId="{B3C2F5D5-EF11-4E96-BD3F-2F60D80C51BB}"/>
          </ac:picMkLst>
        </pc:picChg>
        <pc:picChg chg="add mod">
          <ac:chgData name="NOGARA, PABLO" userId="71adea46-6d95-4491-90c5-224a65bbf30a" providerId="ADAL" clId="{1E9B1B33-8EF8-4602-90F4-252BA3A1D599}" dt="2023-10-30T20:52:46.043" v="651" actId="1076"/>
          <ac:picMkLst>
            <pc:docMk/>
            <pc:sldMk cId="23109587" sldId="463"/>
            <ac:picMk id="15" creationId="{56026648-2876-4655-BC1D-D2C678DAE2FF}"/>
          </ac:picMkLst>
        </pc:picChg>
        <pc:picChg chg="add mod">
          <ac:chgData name="NOGARA, PABLO" userId="71adea46-6d95-4491-90c5-224a65bbf30a" providerId="ADAL" clId="{1E9B1B33-8EF8-4602-90F4-252BA3A1D599}" dt="2023-10-30T20:53:06.050" v="657" actId="1076"/>
          <ac:picMkLst>
            <pc:docMk/>
            <pc:sldMk cId="23109587" sldId="463"/>
            <ac:picMk id="16" creationId="{3E0E5FCA-14EE-4F07-8452-7A073BF438C7}"/>
          </ac:picMkLst>
        </pc:picChg>
        <pc:picChg chg="add mod">
          <ac:chgData name="NOGARA, PABLO" userId="71adea46-6d95-4491-90c5-224a65bbf30a" providerId="ADAL" clId="{1E9B1B33-8EF8-4602-90F4-252BA3A1D599}" dt="2023-10-30T20:53:04.398" v="656" actId="1076"/>
          <ac:picMkLst>
            <pc:docMk/>
            <pc:sldMk cId="23109587" sldId="463"/>
            <ac:picMk id="17" creationId="{593AD4BC-359A-4C2D-ACED-02EF7317E8C7}"/>
          </ac:picMkLst>
        </pc:picChg>
      </pc:sldChg>
      <pc:sldChg chg="delSp add del setBg delDesignElem">
        <pc:chgData name="NOGARA, PABLO" userId="71adea46-6d95-4491-90c5-224a65bbf30a" providerId="ADAL" clId="{1E9B1B33-8EF8-4602-90F4-252BA3A1D599}" dt="2023-10-30T20:26:40.997" v="466" actId="47"/>
        <pc:sldMkLst>
          <pc:docMk/>
          <pc:sldMk cId="1706296894" sldId="463"/>
        </pc:sldMkLst>
        <pc:spChg chg="del">
          <ac:chgData name="NOGARA, PABLO" userId="71adea46-6d95-4491-90c5-224a65bbf30a" providerId="ADAL" clId="{1E9B1B33-8EF8-4602-90F4-252BA3A1D599}" dt="2023-10-30T20:26:27.506" v="465"/>
          <ac:spMkLst>
            <pc:docMk/>
            <pc:sldMk cId="1706296894" sldId="463"/>
            <ac:spMk id="17" creationId="{D4771268-CB57-404A-9271-370EB28F6090}"/>
          </ac:spMkLst>
        </pc:spChg>
      </pc:sldChg>
      <pc:sldChg chg="addSp delSp add del setBg delDesignElem">
        <pc:chgData name="NOGARA, PABLO" userId="71adea46-6d95-4491-90c5-224a65bbf30a" providerId="ADAL" clId="{1E9B1B33-8EF8-4602-90F4-252BA3A1D599}" dt="2023-10-30T20:29:53.612" v="497"/>
        <pc:sldMkLst>
          <pc:docMk/>
          <pc:sldMk cId="3544541966" sldId="463"/>
        </pc:sldMkLst>
        <pc:spChg chg="add del">
          <ac:chgData name="NOGARA, PABLO" userId="71adea46-6d95-4491-90c5-224a65bbf30a" providerId="ADAL" clId="{1E9B1B33-8EF8-4602-90F4-252BA3A1D599}" dt="2023-10-30T20:29:53.612" v="497"/>
          <ac:spMkLst>
            <pc:docMk/>
            <pc:sldMk cId="3544541966" sldId="463"/>
            <ac:spMk id="17" creationId="{D4771268-CB57-404A-9271-370EB28F6090}"/>
          </ac:spMkLst>
        </pc:spChg>
      </pc:sldChg>
      <pc:sldChg chg="addSp delSp modSp new del mod">
        <pc:chgData name="NOGARA, PABLO" userId="71adea46-6d95-4491-90c5-224a65bbf30a" providerId="ADAL" clId="{1E9B1B33-8EF8-4602-90F4-252BA3A1D599}" dt="2023-11-09T03:07:22.495" v="2434" actId="47"/>
        <pc:sldMkLst>
          <pc:docMk/>
          <pc:sldMk cId="710413260" sldId="464"/>
        </pc:sldMkLst>
        <pc:spChg chg="del">
          <ac:chgData name="NOGARA, PABLO" userId="71adea46-6d95-4491-90c5-224a65bbf30a" providerId="ADAL" clId="{1E9B1B33-8EF8-4602-90F4-252BA3A1D599}" dt="2023-10-30T20:53:26.846" v="659" actId="478"/>
          <ac:spMkLst>
            <pc:docMk/>
            <pc:sldMk cId="710413260" sldId="464"/>
            <ac:spMk id="2" creationId="{D6AD23AF-428F-4198-88D6-A4AFA075E765}"/>
          </ac:spMkLst>
        </pc:spChg>
        <pc:spChg chg="add mod">
          <ac:chgData name="NOGARA, PABLO" userId="71adea46-6d95-4491-90c5-224a65bbf30a" providerId="ADAL" clId="{1E9B1B33-8EF8-4602-90F4-252BA3A1D599}" dt="2023-10-30T20:53:56.569" v="661"/>
          <ac:spMkLst>
            <pc:docMk/>
            <pc:sldMk cId="710413260" sldId="464"/>
            <ac:spMk id="3" creationId="{DD2EF285-6F65-40E9-BE6F-EB9261168850}"/>
          </ac:spMkLst>
        </pc:spChg>
        <pc:picChg chg="add del mod">
          <ac:chgData name="NOGARA, PABLO" userId="71adea46-6d95-4491-90c5-224a65bbf30a" providerId="ADAL" clId="{1E9B1B33-8EF8-4602-90F4-252BA3A1D599}" dt="2023-11-02T17:53:14.737" v="770" actId="478"/>
          <ac:picMkLst>
            <pc:docMk/>
            <pc:sldMk cId="710413260" sldId="464"/>
            <ac:picMk id="4" creationId="{6B51AD8E-6ACC-48C8-A9E3-471A9A1F19EE}"/>
          </ac:picMkLst>
        </pc:picChg>
        <pc:picChg chg="add mod">
          <ac:chgData name="NOGARA, PABLO" userId="71adea46-6d95-4491-90c5-224a65bbf30a" providerId="ADAL" clId="{1E9B1B33-8EF8-4602-90F4-252BA3A1D599}" dt="2023-10-30T20:54:54.353" v="668" actId="14100"/>
          <ac:picMkLst>
            <pc:docMk/>
            <pc:sldMk cId="710413260" sldId="464"/>
            <ac:picMk id="5" creationId="{E4D8AB44-D2C3-4A8F-AD1C-6128B8205B81}"/>
          </ac:picMkLst>
        </pc:picChg>
        <pc:picChg chg="add mod">
          <ac:chgData name="NOGARA, PABLO" userId="71adea46-6d95-4491-90c5-224a65bbf30a" providerId="ADAL" clId="{1E9B1B33-8EF8-4602-90F4-252BA3A1D599}" dt="2023-11-02T17:53:21.567" v="773" actId="1076"/>
          <ac:picMkLst>
            <pc:docMk/>
            <pc:sldMk cId="710413260" sldId="464"/>
            <ac:picMk id="7" creationId="{46BDD5D7-D659-4E38-865E-A31EBDA9F6E6}"/>
          </ac:picMkLst>
        </pc:picChg>
      </pc:sldChg>
      <pc:sldChg chg="addSp delSp modSp new mod delAnim modAnim">
        <pc:chgData name="NOGARA, PABLO" userId="71adea46-6d95-4491-90c5-224a65bbf30a" providerId="ADAL" clId="{1E9B1B33-8EF8-4602-90F4-252BA3A1D599}" dt="2023-11-07T22:16:17.161" v="1564" actId="20577"/>
        <pc:sldMkLst>
          <pc:docMk/>
          <pc:sldMk cId="1948001482" sldId="465"/>
        </pc:sldMkLst>
        <pc:spChg chg="del">
          <ac:chgData name="NOGARA, PABLO" userId="71adea46-6d95-4491-90c5-224a65bbf30a" providerId="ADAL" clId="{1E9B1B33-8EF8-4602-90F4-252BA3A1D599}" dt="2023-11-02T18:05:09.286" v="798" actId="478"/>
          <ac:spMkLst>
            <pc:docMk/>
            <pc:sldMk cId="1948001482" sldId="465"/>
            <ac:spMk id="2" creationId="{EC9BBA6F-57CD-4CF2-A66D-E626CFD3F24D}"/>
          </ac:spMkLst>
        </pc:spChg>
        <pc:spChg chg="add mod">
          <ac:chgData name="NOGARA, PABLO" userId="71adea46-6d95-4491-90c5-224a65bbf30a" providerId="ADAL" clId="{1E9B1B33-8EF8-4602-90F4-252BA3A1D599}" dt="2023-11-07T22:16:17.161" v="1564" actId="20577"/>
          <ac:spMkLst>
            <pc:docMk/>
            <pc:sldMk cId="1948001482" sldId="465"/>
            <ac:spMk id="3" creationId="{28A4DD9C-3209-4DEF-8053-F5497747EF08}"/>
          </ac:spMkLst>
        </pc:spChg>
        <pc:spChg chg="add del mod">
          <ac:chgData name="NOGARA, PABLO" userId="71adea46-6d95-4491-90c5-224a65bbf30a" providerId="ADAL" clId="{1E9B1B33-8EF8-4602-90F4-252BA3A1D599}" dt="2023-11-02T18:07:44.672" v="800" actId="478"/>
          <ac:spMkLst>
            <pc:docMk/>
            <pc:sldMk cId="1948001482" sldId="465"/>
            <ac:spMk id="4" creationId="{D86D154F-4EFA-4938-A15E-8BD26D4176D7}"/>
          </ac:spMkLst>
        </pc:spChg>
        <pc:spChg chg="add del mod">
          <ac:chgData name="NOGARA, PABLO" userId="71adea46-6d95-4491-90c5-224a65bbf30a" providerId="ADAL" clId="{1E9B1B33-8EF8-4602-90F4-252BA3A1D599}" dt="2023-11-02T18:08:40.902" v="809" actId="478"/>
          <ac:spMkLst>
            <pc:docMk/>
            <pc:sldMk cId="1948001482" sldId="465"/>
            <ac:spMk id="6" creationId="{262C43D2-E816-4329-9734-51206E0132A0}"/>
          </ac:spMkLst>
        </pc:spChg>
        <pc:spChg chg="add del mod">
          <ac:chgData name="NOGARA, PABLO" userId="71adea46-6d95-4491-90c5-224a65bbf30a" providerId="ADAL" clId="{1E9B1B33-8EF8-4602-90F4-252BA3A1D599}" dt="2023-11-02T18:08:15.368" v="804" actId="478"/>
          <ac:spMkLst>
            <pc:docMk/>
            <pc:sldMk cId="1948001482" sldId="465"/>
            <ac:spMk id="7" creationId="{196F1A1F-3CA3-4326-A23E-5D36BCD032D5}"/>
          </ac:spMkLst>
        </pc:spChg>
        <pc:spChg chg="add mod">
          <ac:chgData name="NOGARA, PABLO" userId="71adea46-6d95-4491-90c5-224a65bbf30a" providerId="ADAL" clId="{1E9B1B33-8EF8-4602-90F4-252BA3A1D599}" dt="2023-11-03T20:09:31.444" v="1159"/>
          <ac:spMkLst>
            <pc:docMk/>
            <pc:sldMk cId="1948001482" sldId="465"/>
            <ac:spMk id="7" creationId="{8F086D8D-3E3C-448F-829B-0BED40958A52}"/>
          </ac:spMkLst>
        </pc:spChg>
        <pc:spChg chg="add del mod">
          <ac:chgData name="NOGARA, PABLO" userId="71adea46-6d95-4491-90c5-224a65bbf30a" providerId="ADAL" clId="{1E9B1B33-8EF8-4602-90F4-252BA3A1D599}" dt="2023-11-02T18:17:53.837" v="864" actId="478"/>
          <ac:spMkLst>
            <pc:docMk/>
            <pc:sldMk cId="1948001482" sldId="465"/>
            <ac:spMk id="8" creationId="{382EB304-26C8-4371-9A63-6409A3A7DC0D}"/>
          </ac:spMkLst>
        </pc:spChg>
        <pc:spChg chg="add mod">
          <ac:chgData name="NOGARA, PABLO" userId="71adea46-6d95-4491-90c5-224a65bbf30a" providerId="ADAL" clId="{1E9B1B33-8EF8-4602-90F4-252BA3A1D599}" dt="2023-11-03T20:12:13.298" v="1178" actId="207"/>
          <ac:spMkLst>
            <pc:docMk/>
            <pc:sldMk cId="1948001482" sldId="465"/>
            <ac:spMk id="8" creationId="{469D9D3A-17C4-480D-8332-E3842A2F20C2}"/>
          </ac:spMkLst>
        </pc:spChg>
        <pc:spChg chg="add del mod">
          <ac:chgData name="NOGARA, PABLO" userId="71adea46-6d95-4491-90c5-224a65bbf30a" providerId="ADAL" clId="{1E9B1B33-8EF8-4602-90F4-252BA3A1D599}" dt="2023-11-02T18:08:47.457" v="812" actId="478"/>
          <ac:spMkLst>
            <pc:docMk/>
            <pc:sldMk cId="1948001482" sldId="465"/>
            <ac:spMk id="9" creationId="{841ED33B-33D3-4B53-AA98-0D2950403388}"/>
          </ac:spMkLst>
        </pc:spChg>
        <pc:spChg chg="add mod">
          <ac:chgData name="NOGARA, PABLO" userId="71adea46-6d95-4491-90c5-224a65bbf30a" providerId="ADAL" clId="{1E9B1B33-8EF8-4602-90F4-252BA3A1D599}" dt="2023-11-03T20:09:49.926" v="1160"/>
          <ac:spMkLst>
            <pc:docMk/>
            <pc:sldMk cId="1948001482" sldId="465"/>
            <ac:spMk id="10" creationId="{07875021-970F-46B0-8B48-39E668DA4BEE}"/>
          </ac:spMkLst>
        </pc:spChg>
        <pc:spChg chg="add del mod">
          <ac:chgData name="NOGARA, PABLO" userId="71adea46-6d95-4491-90c5-224a65bbf30a" providerId="ADAL" clId="{1E9B1B33-8EF8-4602-90F4-252BA3A1D599}" dt="2023-11-02T18:09:15.090" v="814" actId="478"/>
          <ac:spMkLst>
            <pc:docMk/>
            <pc:sldMk cId="1948001482" sldId="465"/>
            <ac:spMk id="10" creationId="{835BA904-8574-4BC8-84E5-CEAED000FA59}"/>
          </ac:spMkLst>
        </pc:spChg>
        <pc:spChg chg="add mod">
          <ac:chgData name="NOGARA, PABLO" userId="71adea46-6d95-4491-90c5-224a65bbf30a" providerId="ADAL" clId="{1E9B1B33-8EF8-4602-90F4-252BA3A1D599}" dt="2023-11-03T20:09:49.926" v="1160"/>
          <ac:spMkLst>
            <pc:docMk/>
            <pc:sldMk cId="1948001482" sldId="465"/>
            <ac:spMk id="11" creationId="{CD5AF348-8CCE-418F-BBE8-5154807B0464}"/>
          </ac:spMkLst>
        </pc:spChg>
        <pc:spChg chg="add del">
          <ac:chgData name="NOGARA, PABLO" userId="71adea46-6d95-4491-90c5-224a65bbf30a" providerId="ADAL" clId="{1E9B1B33-8EF8-4602-90F4-252BA3A1D599}" dt="2023-11-02T18:11:06.266" v="816" actId="478"/>
          <ac:spMkLst>
            <pc:docMk/>
            <pc:sldMk cId="1948001482" sldId="465"/>
            <ac:spMk id="12" creationId="{D4F87E49-05D0-46AF-9F5C-347DB7E90200}"/>
          </ac:spMkLst>
        </pc:spChg>
        <pc:spChg chg="add del mod topLvl">
          <ac:chgData name="NOGARA, PABLO" userId="71adea46-6d95-4491-90c5-224a65bbf30a" providerId="ADAL" clId="{1E9B1B33-8EF8-4602-90F4-252BA3A1D599}" dt="2023-11-03T20:10:09.078" v="1166" actId="478"/>
          <ac:spMkLst>
            <pc:docMk/>
            <pc:sldMk cId="1948001482" sldId="465"/>
            <ac:spMk id="13" creationId="{2A5FF76D-10B6-452A-BDBC-6949AFC5A37F}"/>
          </ac:spMkLst>
        </pc:spChg>
        <pc:spChg chg="add del mod topLvl">
          <ac:chgData name="NOGARA, PABLO" userId="71adea46-6d95-4491-90c5-224a65bbf30a" providerId="ADAL" clId="{1E9B1B33-8EF8-4602-90F4-252BA3A1D599}" dt="2023-11-03T20:10:08.309" v="1165" actId="478"/>
          <ac:spMkLst>
            <pc:docMk/>
            <pc:sldMk cId="1948001482" sldId="465"/>
            <ac:spMk id="14" creationId="{04812B38-8A72-4A99-88D8-117FDB7D0B9B}"/>
          </ac:spMkLst>
        </pc:spChg>
        <pc:spChg chg="add del mod">
          <ac:chgData name="NOGARA, PABLO" userId="71adea46-6d95-4491-90c5-224a65bbf30a" providerId="ADAL" clId="{1E9B1B33-8EF8-4602-90F4-252BA3A1D599}" dt="2023-11-02T18:15:30.606" v="840"/>
          <ac:spMkLst>
            <pc:docMk/>
            <pc:sldMk cId="1948001482" sldId="465"/>
            <ac:spMk id="14" creationId="{76A1D206-1846-4CF0-B373-9F97DD4E7355}"/>
          </ac:spMkLst>
        </pc:spChg>
        <pc:spChg chg="add del mod">
          <ac:chgData name="NOGARA, PABLO" userId="71adea46-6d95-4491-90c5-224a65bbf30a" providerId="ADAL" clId="{1E9B1B33-8EF8-4602-90F4-252BA3A1D599}" dt="2023-11-03T20:09:13.143" v="1156" actId="478"/>
          <ac:spMkLst>
            <pc:docMk/>
            <pc:sldMk cId="1948001482" sldId="465"/>
            <ac:spMk id="16" creationId="{D1821694-BBF8-4DC2-AC9B-C2FA16285AEB}"/>
          </ac:spMkLst>
        </pc:spChg>
        <pc:spChg chg="mod">
          <ac:chgData name="NOGARA, PABLO" userId="71adea46-6d95-4491-90c5-224a65bbf30a" providerId="ADAL" clId="{1E9B1B33-8EF8-4602-90F4-252BA3A1D599}" dt="2023-11-03T20:10:13.656" v="1167"/>
          <ac:spMkLst>
            <pc:docMk/>
            <pc:sldMk cId="1948001482" sldId="465"/>
            <ac:spMk id="18" creationId="{E8C32FF1-AD56-48D9-B638-B434502506BB}"/>
          </ac:spMkLst>
        </pc:spChg>
        <pc:spChg chg="mod">
          <ac:chgData name="NOGARA, PABLO" userId="71adea46-6d95-4491-90c5-224a65bbf30a" providerId="ADAL" clId="{1E9B1B33-8EF8-4602-90F4-252BA3A1D599}" dt="2023-11-03T20:11:40.863" v="1173" actId="207"/>
          <ac:spMkLst>
            <pc:docMk/>
            <pc:sldMk cId="1948001482" sldId="465"/>
            <ac:spMk id="20" creationId="{7C245426-9DFA-469D-8C72-92D440021943}"/>
          </ac:spMkLst>
        </pc:spChg>
        <pc:grpChg chg="add mod">
          <ac:chgData name="NOGARA, PABLO" userId="71adea46-6d95-4491-90c5-224a65bbf30a" providerId="ADAL" clId="{1E9B1B33-8EF8-4602-90F4-252BA3A1D599}" dt="2023-11-03T20:12:26.837" v="1180" actId="14100"/>
          <ac:grpSpMkLst>
            <pc:docMk/>
            <pc:sldMk cId="1948001482" sldId="465"/>
            <ac:grpSpMk id="6" creationId="{8CD3D8F7-D298-428B-9D77-57A6ACC5DC52}"/>
          </ac:grpSpMkLst>
        </pc:grpChg>
        <pc:grpChg chg="add mod">
          <ac:chgData name="NOGARA, PABLO" userId="71adea46-6d95-4491-90c5-224a65bbf30a" providerId="ADAL" clId="{1E9B1B33-8EF8-4602-90F4-252BA3A1D599}" dt="2023-11-03T20:12:21.286" v="1179" actId="1076"/>
          <ac:grpSpMkLst>
            <pc:docMk/>
            <pc:sldMk cId="1948001482" sldId="465"/>
            <ac:grpSpMk id="9" creationId="{A302F4CC-DC4D-446D-AB00-A82A475A158B}"/>
          </ac:grpSpMkLst>
        </pc:grpChg>
        <pc:grpChg chg="add del mod">
          <ac:chgData name="NOGARA, PABLO" userId="71adea46-6d95-4491-90c5-224a65bbf30a" providerId="ADAL" clId="{1E9B1B33-8EF8-4602-90F4-252BA3A1D599}" dt="2023-11-03T20:10:08.309" v="1165" actId="478"/>
          <ac:grpSpMkLst>
            <pc:docMk/>
            <pc:sldMk cId="1948001482" sldId="465"/>
            <ac:grpSpMk id="12" creationId="{253034DC-96A8-4E3B-9648-401AF8CF617D}"/>
          </ac:grpSpMkLst>
        </pc:grpChg>
        <pc:grpChg chg="add mod">
          <ac:chgData name="NOGARA, PABLO" userId="71adea46-6d95-4491-90c5-224a65bbf30a" providerId="ADAL" clId="{1E9B1B33-8EF8-4602-90F4-252BA3A1D599}" dt="2023-11-03T20:10:24.344" v="1169" actId="14100"/>
          <ac:grpSpMkLst>
            <pc:docMk/>
            <pc:sldMk cId="1948001482" sldId="465"/>
            <ac:grpSpMk id="17" creationId="{91F10A7C-2EB8-49EB-B061-4F69BEB7F69E}"/>
          </ac:grpSpMkLst>
        </pc:grpChg>
        <pc:graphicFrameChg chg="add del mod modGraphic">
          <ac:chgData name="NOGARA, PABLO" userId="71adea46-6d95-4491-90c5-224a65bbf30a" providerId="ADAL" clId="{1E9B1B33-8EF8-4602-90F4-252BA3A1D599}" dt="2023-11-03T20:09:09.898" v="1155" actId="478"/>
          <ac:graphicFrameMkLst>
            <pc:docMk/>
            <pc:sldMk cId="1948001482" sldId="465"/>
            <ac:graphicFrameMk id="15" creationId="{1037EE28-9B19-4015-AB8A-113A386A185F}"/>
          </ac:graphicFrameMkLst>
        </pc:graphicFrameChg>
        <pc:picChg chg="add del mod">
          <ac:chgData name="NOGARA, PABLO" userId="71adea46-6d95-4491-90c5-224a65bbf30a" providerId="ADAL" clId="{1E9B1B33-8EF8-4602-90F4-252BA3A1D599}" dt="2023-11-02T18:19:07.522" v="874" actId="478"/>
          <ac:picMkLst>
            <pc:docMk/>
            <pc:sldMk cId="1948001482" sldId="465"/>
            <ac:picMk id="17" creationId="{DEE84C8C-8B4E-406E-9A52-493CCD5D5292}"/>
          </ac:picMkLst>
        </pc:picChg>
        <pc:picChg chg="add mod">
          <ac:chgData name="NOGARA, PABLO" userId="71adea46-6d95-4491-90c5-224a65bbf30a" providerId="ADAL" clId="{1E9B1B33-8EF8-4602-90F4-252BA3A1D599}" dt="2023-11-02T18:27:54.859" v="971" actId="1076"/>
          <ac:picMkLst>
            <pc:docMk/>
            <pc:sldMk cId="1948001482" sldId="465"/>
            <ac:picMk id="19" creationId="{300A3A1C-A8C1-43FA-82EB-34355B0616C1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1-02T18:21:35.952" v="946" actId="20577"/>
        <pc:sldMkLst>
          <pc:docMk/>
          <pc:sldMk cId="2520993117" sldId="466"/>
        </pc:sldMkLst>
        <pc:spChg chg="del">
          <ac:chgData name="NOGARA, PABLO" userId="71adea46-6d95-4491-90c5-224a65bbf30a" providerId="ADAL" clId="{1E9B1B33-8EF8-4602-90F4-252BA3A1D599}" dt="2023-11-02T18:20:15.236" v="881" actId="478"/>
          <ac:spMkLst>
            <pc:docMk/>
            <pc:sldMk cId="2520993117" sldId="466"/>
            <ac:spMk id="2" creationId="{3785DF44-3B2F-49E7-985D-DF9781FE31F8}"/>
          </ac:spMkLst>
        </pc:spChg>
        <pc:spChg chg="add mod">
          <ac:chgData name="NOGARA, PABLO" userId="71adea46-6d95-4491-90c5-224a65bbf30a" providerId="ADAL" clId="{1E9B1B33-8EF8-4602-90F4-252BA3A1D599}" dt="2023-11-02T18:21:00.503" v="918" actId="14100"/>
          <ac:spMkLst>
            <pc:docMk/>
            <pc:sldMk cId="2520993117" sldId="466"/>
            <ac:spMk id="4" creationId="{7644E713-10CB-4424-A89D-956F677F2C8F}"/>
          </ac:spMkLst>
        </pc:spChg>
        <pc:spChg chg="add mod">
          <ac:chgData name="NOGARA, PABLO" userId="71adea46-6d95-4491-90c5-224a65bbf30a" providerId="ADAL" clId="{1E9B1B33-8EF8-4602-90F4-252BA3A1D599}" dt="2023-11-02T18:21:35.952" v="946" actId="20577"/>
          <ac:spMkLst>
            <pc:docMk/>
            <pc:sldMk cId="2520993117" sldId="466"/>
            <ac:spMk id="5" creationId="{9549A8B0-0A2B-417A-8E78-D6DE272D390C}"/>
          </ac:spMkLst>
        </pc:spChg>
        <pc:picChg chg="add mod">
          <ac:chgData name="NOGARA, PABLO" userId="71adea46-6d95-4491-90c5-224a65bbf30a" providerId="ADAL" clId="{1E9B1B33-8EF8-4602-90F4-252BA3A1D599}" dt="2023-11-02T18:20:10.505" v="880" actId="14100"/>
          <ac:picMkLst>
            <pc:docMk/>
            <pc:sldMk cId="2520993117" sldId="466"/>
            <ac:picMk id="3" creationId="{B8932D9D-4B37-4B2F-A4A5-D8024D6A10D3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1-02T19:01:27.980" v="1152" actId="1076"/>
        <pc:sldMkLst>
          <pc:docMk/>
          <pc:sldMk cId="2182306839" sldId="467"/>
        </pc:sldMkLst>
        <pc:spChg chg="del">
          <ac:chgData name="NOGARA, PABLO" userId="71adea46-6d95-4491-90c5-224a65bbf30a" providerId="ADAL" clId="{1E9B1B33-8EF8-4602-90F4-252BA3A1D599}" dt="2023-11-02T18:50:59.680" v="977"/>
          <ac:spMkLst>
            <pc:docMk/>
            <pc:sldMk cId="2182306839" sldId="467"/>
            <ac:spMk id="2" creationId="{9725629D-C2F1-42AA-9A9A-2B8C9C42CBCA}"/>
          </ac:spMkLst>
        </pc:spChg>
        <pc:spChg chg="add del mod">
          <ac:chgData name="NOGARA, PABLO" userId="71adea46-6d95-4491-90c5-224a65bbf30a" providerId="ADAL" clId="{1E9B1B33-8EF8-4602-90F4-252BA3A1D599}" dt="2023-11-02T18:51:06.317" v="978" actId="478"/>
          <ac:spMkLst>
            <pc:docMk/>
            <pc:sldMk cId="2182306839" sldId="467"/>
            <ac:spMk id="5" creationId="{14CB31EE-0759-4C11-B2C7-CAD4F1809B5C}"/>
          </ac:spMkLst>
        </pc:spChg>
        <pc:spChg chg="add del mod">
          <ac:chgData name="NOGARA, PABLO" userId="71adea46-6d95-4491-90c5-224a65bbf30a" providerId="ADAL" clId="{1E9B1B33-8EF8-4602-90F4-252BA3A1D599}" dt="2023-11-02T18:51:09.106" v="979" actId="478"/>
          <ac:spMkLst>
            <pc:docMk/>
            <pc:sldMk cId="2182306839" sldId="467"/>
            <ac:spMk id="7" creationId="{961212C6-2B57-441B-8BB5-07E09EA954D8}"/>
          </ac:spMkLst>
        </pc:spChg>
        <pc:spChg chg="add mod">
          <ac:chgData name="NOGARA, PABLO" userId="71adea46-6d95-4491-90c5-224a65bbf30a" providerId="ADAL" clId="{1E9B1B33-8EF8-4602-90F4-252BA3A1D599}" dt="2023-11-02T18:51:58.629" v="1025" actId="1076"/>
          <ac:spMkLst>
            <pc:docMk/>
            <pc:sldMk cId="2182306839" sldId="467"/>
            <ac:spMk id="8" creationId="{435B1CF6-C9FE-4AEA-B6C1-9ACE0480FF51}"/>
          </ac:spMkLst>
        </pc:spChg>
        <pc:picChg chg="add mod">
          <ac:chgData name="NOGARA, PABLO" userId="71adea46-6d95-4491-90c5-224a65bbf30a" providerId="ADAL" clId="{1E9B1B33-8EF8-4602-90F4-252BA3A1D599}" dt="2023-11-02T19:01:27.980" v="1152" actId="1076"/>
          <ac:picMkLst>
            <pc:docMk/>
            <pc:sldMk cId="2182306839" sldId="467"/>
            <ac:picMk id="4" creationId="{5778429F-35DF-4C38-9350-A42395A2731A}"/>
          </ac:picMkLst>
        </pc:picChg>
      </pc:sldChg>
      <pc:sldChg chg="addSp delSp modSp new mod">
        <pc:chgData name="NOGARA, PABLO" userId="71adea46-6d95-4491-90c5-224a65bbf30a" providerId="ADAL" clId="{1E9B1B33-8EF8-4602-90F4-252BA3A1D599}" dt="2023-11-09T02:57:05.884" v="1629" actId="14100"/>
        <pc:sldMkLst>
          <pc:docMk/>
          <pc:sldMk cId="2290924342" sldId="468"/>
        </pc:sldMkLst>
        <pc:spChg chg="del">
          <ac:chgData name="NOGARA, PABLO" userId="71adea46-6d95-4491-90c5-224a65bbf30a" providerId="ADAL" clId="{1E9B1B33-8EF8-4602-90F4-252BA3A1D599}" dt="2023-11-02T18:51:55.155" v="1024" actId="478"/>
          <ac:spMkLst>
            <pc:docMk/>
            <pc:sldMk cId="2290924342" sldId="468"/>
            <ac:spMk id="2" creationId="{902DC186-91DB-458B-AD2A-97C28C6BFE20}"/>
          </ac:spMkLst>
        </pc:spChg>
        <pc:spChg chg="add mod">
          <ac:chgData name="NOGARA, PABLO" userId="71adea46-6d95-4491-90c5-224a65bbf30a" providerId="ADAL" clId="{1E9B1B33-8EF8-4602-90F4-252BA3A1D599}" dt="2023-11-09T02:57:05.884" v="1629" actId="14100"/>
          <ac:spMkLst>
            <pc:docMk/>
            <pc:sldMk cId="2290924342" sldId="468"/>
            <ac:spMk id="3" creationId="{295E4137-2D1F-4745-9A96-91FA7E845B48}"/>
          </ac:spMkLst>
        </pc:spChg>
        <pc:spChg chg="add mod">
          <ac:chgData name="NOGARA, PABLO" userId="71adea46-6d95-4491-90c5-224a65bbf30a" providerId="ADAL" clId="{1E9B1B33-8EF8-4602-90F4-252BA3A1D599}" dt="2023-11-02T18:53:28.610" v="1081" actId="1076"/>
          <ac:spMkLst>
            <pc:docMk/>
            <pc:sldMk cId="2290924342" sldId="468"/>
            <ac:spMk id="5" creationId="{AF40824F-95EC-49CC-9D71-13F2FDFB07BA}"/>
          </ac:spMkLst>
        </pc:spChg>
        <pc:spChg chg="add mod">
          <ac:chgData name="NOGARA, PABLO" userId="71adea46-6d95-4491-90c5-224a65bbf30a" providerId="ADAL" clId="{1E9B1B33-8EF8-4602-90F4-252BA3A1D599}" dt="2023-11-04T15:14:52.723" v="1428" actId="20577"/>
          <ac:spMkLst>
            <pc:docMk/>
            <pc:sldMk cId="2290924342" sldId="468"/>
            <ac:spMk id="7" creationId="{4DA85CCD-2C25-4684-860C-9B50DD75CE2C}"/>
          </ac:spMkLst>
        </pc:spChg>
        <pc:spChg chg="add del mod">
          <ac:chgData name="NOGARA, PABLO" userId="71adea46-6d95-4491-90c5-224a65bbf30a" providerId="ADAL" clId="{1E9B1B33-8EF8-4602-90F4-252BA3A1D599}" dt="2023-11-02T18:57:27.991" v="1114" actId="478"/>
          <ac:spMkLst>
            <pc:docMk/>
            <pc:sldMk cId="2290924342" sldId="468"/>
            <ac:spMk id="10" creationId="{C6482446-2BE5-4279-8FC4-BAC8722154BB}"/>
          </ac:spMkLst>
        </pc:spChg>
        <pc:spChg chg="add del mod">
          <ac:chgData name="NOGARA, PABLO" userId="71adea46-6d95-4491-90c5-224a65bbf30a" providerId="ADAL" clId="{1E9B1B33-8EF8-4602-90F4-252BA3A1D599}" dt="2023-11-02T18:57:43.848" v="1116" actId="478"/>
          <ac:spMkLst>
            <pc:docMk/>
            <pc:sldMk cId="2290924342" sldId="468"/>
            <ac:spMk id="11" creationId="{56AE9F61-9008-45C7-81D5-5F4D9DB957EC}"/>
          </ac:spMkLst>
        </pc:spChg>
        <pc:graphicFrameChg chg="add mod modGraphic">
          <ac:chgData name="NOGARA, PABLO" userId="71adea46-6d95-4491-90c5-224a65bbf30a" providerId="ADAL" clId="{1E9B1B33-8EF8-4602-90F4-252BA3A1D599}" dt="2023-11-04T15:16:09.159" v="1433" actId="122"/>
          <ac:graphicFrameMkLst>
            <pc:docMk/>
            <pc:sldMk cId="2290924342" sldId="468"/>
            <ac:graphicFrameMk id="13" creationId="{33DDE4B3-4318-4BDC-87D3-57E7E40670EA}"/>
          </ac:graphicFrameMkLst>
        </pc:graphicFrameChg>
        <pc:picChg chg="add mod">
          <ac:chgData name="NOGARA, PABLO" userId="71adea46-6d95-4491-90c5-224a65bbf30a" providerId="ADAL" clId="{1E9B1B33-8EF8-4602-90F4-252BA3A1D599}" dt="2023-11-02T18:58:47.174" v="1126" actId="1076"/>
          <ac:picMkLst>
            <pc:docMk/>
            <pc:sldMk cId="2290924342" sldId="468"/>
            <ac:picMk id="4" creationId="{4A2AC613-1E7F-4AF0-B052-1F8CC7DBA0D4}"/>
          </ac:picMkLst>
        </pc:picChg>
        <pc:picChg chg="add mod">
          <ac:chgData name="NOGARA, PABLO" userId="71adea46-6d95-4491-90c5-224a65bbf30a" providerId="ADAL" clId="{1E9B1B33-8EF8-4602-90F4-252BA3A1D599}" dt="2023-11-02T18:53:45.616" v="1083" actId="1076"/>
          <ac:picMkLst>
            <pc:docMk/>
            <pc:sldMk cId="2290924342" sldId="468"/>
            <ac:picMk id="6" creationId="{BCD1E737-EE28-4B41-B2BB-2F364564B4CD}"/>
          </ac:picMkLst>
        </pc:picChg>
        <pc:picChg chg="add del mod">
          <ac:chgData name="NOGARA, PABLO" userId="71adea46-6d95-4491-90c5-224a65bbf30a" providerId="ADAL" clId="{1E9B1B33-8EF8-4602-90F4-252BA3A1D599}" dt="2023-11-02T18:59:33.714" v="1135" actId="478"/>
          <ac:picMkLst>
            <pc:docMk/>
            <pc:sldMk cId="2290924342" sldId="468"/>
            <ac:picMk id="8" creationId="{32408115-9224-49BD-A186-8D4C060E5929}"/>
          </ac:picMkLst>
        </pc:picChg>
        <pc:picChg chg="add mod">
          <ac:chgData name="NOGARA, PABLO" userId="71adea46-6d95-4491-90c5-224a65bbf30a" providerId="ADAL" clId="{1E9B1B33-8EF8-4602-90F4-252BA3A1D599}" dt="2023-11-02T18:54:39.303" v="1095" actId="1076"/>
          <ac:picMkLst>
            <pc:docMk/>
            <pc:sldMk cId="2290924342" sldId="468"/>
            <ac:picMk id="9" creationId="{5B0018EB-730B-464D-84D6-07B762B7F943}"/>
          </ac:picMkLst>
        </pc:picChg>
        <pc:picChg chg="add mod">
          <ac:chgData name="NOGARA, PABLO" userId="71adea46-6d95-4491-90c5-224a65bbf30a" providerId="ADAL" clId="{1E9B1B33-8EF8-4602-90F4-252BA3A1D599}" dt="2023-11-02T18:59:17.986" v="1132" actId="1076"/>
          <ac:picMkLst>
            <pc:docMk/>
            <pc:sldMk cId="2290924342" sldId="468"/>
            <ac:picMk id="12" creationId="{56E33CF4-1EB9-4E5B-9BD4-C99ADDB265F8}"/>
          </ac:picMkLst>
        </pc:picChg>
        <pc:picChg chg="add mod">
          <ac:chgData name="NOGARA, PABLO" userId="71adea46-6d95-4491-90c5-224a65bbf30a" providerId="ADAL" clId="{1E9B1B33-8EF8-4602-90F4-252BA3A1D599}" dt="2023-11-02T19:00:04.972" v="1140" actId="208"/>
          <ac:picMkLst>
            <pc:docMk/>
            <pc:sldMk cId="2290924342" sldId="468"/>
            <ac:picMk id="14" creationId="{9DECE4C5-67C8-4FA2-B306-F9E626828621}"/>
          </ac:picMkLst>
        </pc:picChg>
        <pc:picChg chg="add mod">
          <ac:chgData name="NOGARA, PABLO" userId="71adea46-6d95-4491-90c5-224a65bbf30a" providerId="ADAL" clId="{1E9B1B33-8EF8-4602-90F4-252BA3A1D599}" dt="2023-11-02T19:01:03.511" v="1147" actId="1076"/>
          <ac:picMkLst>
            <pc:docMk/>
            <pc:sldMk cId="2290924342" sldId="468"/>
            <ac:picMk id="15" creationId="{2735CD65-087E-43A3-A577-44CD9631CF41}"/>
          </ac:picMkLst>
        </pc:picChg>
        <pc:picChg chg="add mod">
          <ac:chgData name="NOGARA, PABLO" userId="71adea46-6d95-4491-90c5-224a65bbf30a" providerId="ADAL" clId="{1E9B1B33-8EF8-4602-90F4-252BA3A1D599}" dt="2023-11-02T19:01:14.082" v="1151" actId="1076"/>
          <ac:picMkLst>
            <pc:docMk/>
            <pc:sldMk cId="2290924342" sldId="468"/>
            <ac:picMk id="16" creationId="{C71C18D2-9530-48F0-A52F-4DA79D2C93C7}"/>
          </ac:picMkLst>
        </pc:picChg>
      </pc:sldChg>
      <pc:sldChg chg="addSp delSp modSp new del mod">
        <pc:chgData name="NOGARA, PABLO" userId="71adea46-6d95-4491-90c5-224a65bbf30a" providerId="ADAL" clId="{1E9B1B33-8EF8-4602-90F4-252BA3A1D599}" dt="2023-11-09T02:56:48.583" v="1626" actId="47"/>
        <pc:sldMkLst>
          <pc:docMk/>
          <pc:sldMk cId="833146623" sldId="469"/>
        </pc:sldMkLst>
        <pc:spChg chg="del">
          <ac:chgData name="NOGARA, PABLO" userId="71adea46-6d95-4491-90c5-224a65bbf30a" providerId="ADAL" clId="{1E9B1B33-8EF8-4602-90F4-252BA3A1D599}" dt="2023-11-03T20:34:38.869" v="1182" actId="478"/>
          <ac:spMkLst>
            <pc:docMk/>
            <pc:sldMk cId="833146623" sldId="469"/>
            <ac:spMk id="2" creationId="{19E4C93D-EFE8-4E30-8093-1C2B18DF894C}"/>
          </ac:spMkLst>
        </pc:spChg>
        <pc:spChg chg="add mod">
          <ac:chgData name="NOGARA, PABLO" userId="71adea46-6d95-4491-90c5-224a65bbf30a" providerId="ADAL" clId="{1E9B1B33-8EF8-4602-90F4-252BA3A1D599}" dt="2023-11-03T20:35:11.717" v="1184" actId="1076"/>
          <ac:spMkLst>
            <pc:docMk/>
            <pc:sldMk cId="833146623" sldId="469"/>
            <ac:spMk id="4" creationId="{6A017D2C-9AD7-417D-92C1-7C35659684E4}"/>
          </ac:spMkLst>
        </pc:spChg>
        <pc:spChg chg="add mod">
          <ac:chgData name="NOGARA, PABLO" userId="71adea46-6d95-4491-90c5-224a65bbf30a" providerId="ADAL" clId="{1E9B1B33-8EF8-4602-90F4-252BA3A1D599}" dt="2023-11-03T20:35:47.142" v="1222" actId="20577"/>
          <ac:spMkLst>
            <pc:docMk/>
            <pc:sldMk cId="833146623" sldId="469"/>
            <ac:spMk id="6" creationId="{22D27210-18E9-4329-97F7-1C2A1AB02D4E}"/>
          </ac:spMkLst>
        </pc:spChg>
        <pc:spChg chg="add mod">
          <ac:chgData name="NOGARA, PABLO" userId="71adea46-6d95-4491-90c5-224a65bbf30a" providerId="ADAL" clId="{1E9B1B33-8EF8-4602-90F4-252BA3A1D599}" dt="2023-11-03T20:37:35.744" v="1223"/>
          <ac:spMkLst>
            <pc:docMk/>
            <pc:sldMk cId="833146623" sldId="469"/>
            <ac:spMk id="8" creationId="{0612EB21-E451-42D6-931A-A2605B7913B2}"/>
          </ac:spMkLst>
        </pc:spChg>
        <pc:spChg chg="add mod">
          <ac:chgData name="NOGARA, PABLO" userId="71adea46-6d95-4491-90c5-224a65bbf30a" providerId="ADAL" clId="{1E9B1B33-8EF8-4602-90F4-252BA3A1D599}" dt="2023-11-03T20:40:17.411" v="1253" actId="122"/>
          <ac:spMkLst>
            <pc:docMk/>
            <pc:sldMk cId="833146623" sldId="469"/>
            <ac:spMk id="9" creationId="{CA3F6077-29C5-4E4E-B28D-8E1E0CF80CE0}"/>
          </ac:spMkLst>
        </pc:spChg>
        <pc:spChg chg="mod">
          <ac:chgData name="NOGARA, PABLO" userId="71adea46-6d95-4491-90c5-224a65bbf30a" providerId="ADAL" clId="{1E9B1B33-8EF8-4602-90F4-252BA3A1D599}" dt="2023-11-03T20:38:24.701" v="1231"/>
          <ac:spMkLst>
            <pc:docMk/>
            <pc:sldMk cId="833146623" sldId="469"/>
            <ac:spMk id="11" creationId="{DCBED428-8720-469B-895B-C894173DBE46}"/>
          </ac:spMkLst>
        </pc:spChg>
        <pc:spChg chg="mod">
          <ac:chgData name="NOGARA, PABLO" userId="71adea46-6d95-4491-90c5-224a65bbf30a" providerId="ADAL" clId="{1E9B1B33-8EF8-4602-90F4-252BA3A1D599}" dt="2023-11-03T20:40:07.154" v="1249" actId="122"/>
          <ac:spMkLst>
            <pc:docMk/>
            <pc:sldMk cId="833146623" sldId="469"/>
            <ac:spMk id="12" creationId="{F6BB7BBE-1D23-4BD7-867C-BE0FC5638479}"/>
          </ac:spMkLst>
        </pc:spChg>
        <pc:spChg chg="mod">
          <ac:chgData name="NOGARA, PABLO" userId="71adea46-6d95-4491-90c5-224a65bbf30a" providerId="ADAL" clId="{1E9B1B33-8EF8-4602-90F4-252BA3A1D599}" dt="2023-11-03T20:38:58.868" v="1235"/>
          <ac:spMkLst>
            <pc:docMk/>
            <pc:sldMk cId="833146623" sldId="469"/>
            <ac:spMk id="14" creationId="{C84B3CDF-21CE-4CFF-B555-BB2A9574F294}"/>
          </ac:spMkLst>
        </pc:spChg>
        <pc:spChg chg="mod">
          <ac:chgData name="NOGARA, PABLO" userId="71adea46-6d95-4491-90c5-224a65bbf30a" providerId="ADAL" clId="{1E9B1B33-8EF8-4602-90F4-252BA3A1D599}" dt="2023-11-03T20:40:02.117" v="1248" actId="122"/>
          <ac:spMkLst>
            <pc:docMk/>
            <pc:sldMk cId="833146623" sldId="469"/>
            <ac:spMk id="15" creationId="{F021BB5A-0C2E-4415-BB12-FD40B1382863}"/>
          </ac:spMkLst>
        </pc:spChg>
        <pc:spChg chg="add mod">
          <ac:chgData name="NOGARA, PABLO" userId="71adea46-6d95-4491-90c5-224a65bbf30a" providerId="ADAL" clId="{1E9B1B33-8EF8-4602-90F4-252BA3A1D599}" dt="2023-11-03T20:40:29.005" v="1254"/>
          <ac:spMkLst>
            <pc:docMk/>
            <pc:sldMk cId="833146623" sldId="469"/>
            <ac:spMk id="17" creationId="{32B6D4C5-E1AA-4151-8B91-60AD2D9577DC}"/>
          </ac:spMkLst>
        </pc:spChg>
        <pc:spChg chg="add mod">
          <ac:chgData name="NOGARA, PABLO" userId="71adea46-6d95-4491-90c5-224a65bbf30a" providerId="ADAL" clId="{1E9B1B33-8EF8-4602-90F4-252BA3A1D599}" dt="2023-11-03T20:40:29.005" v="1254"/>
          <ac:spMkLst>
            <pc:docMk/>
            <pc:sldMk cId="833146623" sldId="469"/>
            <ac:spMk id="18" creationId="{9AAC834F-C97B-4F9C-BCBD-B6EBEA64980D}"/>
          </ac:spMkLst>
        </pc:spChg>
        <pc:spChg chg="mod">
          <ac:chgData name="NOGARA, PABLO" userId="71adea46-6d95-4491-90c5-224a65bbf30a" providerId="ADAL" clId="{1E9B1B33-8EF8-4602-90F4-252BA3A1D599}" dt="2023-11-03T20:40:53.882" v="1260"/>
          <ac:spMkLst>
            <pc:docMk/>
            <pc:sldMk cId="833146623" sldId="469"/>
            <ac:spMk id="20" creationId="{295461E4-7561-44BC-AFD5-BEEA98402569}"/>
          </ac:spMkLst>
        </pc:spChg>
        <pc:spChg chg="mod">
          <ac:chgData name="NOGARA, PABLO" userId="71adea46-6d95-4491-90c5-224a65bbf30a" providerId="ADAL" clId="{1E9B1B33-8EF8-4602-90F4-252BA3A1D599}" dt="2023-11-03T20:40:53.882" v="1260"/>
          <ac:spMkLst>
            <pc:docMk/>
            <pc:sldMk cId="833146623" sldId="469"/>
            <ac:spMk id="21" creationId="{5662FF15-B9DF-46EF-B3F7-03890DADFD4E}"/>
          </ac:spMkLst>
        </pc:spChg>
        <pc:grpChg chg="add mod">
          <ac:chgData name="NOGARA, PABLO" userId="71adea46-6d95-4491-90c5-224a65bbf30a" providerId="ADAL" clId="{1E9B1B33-8EF8-4602-90F4-252BA3A1D599}" dt="2023-11-03T20:40:14.675" v="1252" actId="14100"/>
          <ac:grpSpMkLst>
            <pc:docMk/>
            <pc:sldMk cId="833146623" sldId="469"/>
            <ac:grpSpMk id="7" creationId="{48F1AE55-97FA-4ABA-A493-FBD143D7DD46}"/>
          </ac:grpSpMkLst>
        </pc:grpChg>
        <pc:grpChg chg="add mod">
          <ac:chgData name="NOGARA, PABLO" userId="71adea46-6d95-4491-90c5-224a65bbf30a" providerId="ADAL" clId="{1E9B1B33-8EF8-4602-90F4-252BA3A1D599}" dt="2023-11-03T20:41:49.956" v="1271" actId="1076"/>
          <ac:grpSpMkLst>
            <pc:docMk/>
            <pc:sldMk cId="833146623" sldId="469"/>
            <ac:grpSpMk id="10" creationId="{A2B179E5-3AA3-4E2F-B79A-6B4C23954C8D}"/>
          </ac:grpSpMkLst>
        </pc:grpChg>
        <pc:grpChg chg="add mod">
          <ac:chgData name="NOGARA, PABLO" userId="71adea46-6d95-4491-90c5-224a65bbf30a" providerId="ADAL" clId="{1E9B1B33-8EF8-4602-90F4-252BA3A1D599}" dt="2023-11-03T20:41:06.865" v="1262" actId="1076"/>
          <ac:grpSpMkLst>
            <pc:docMk/>
            <pc:sldMk cId="833146623" sldId="469"/>
            <ac:grpSpMk id="13" creationId="{33234D4D-666C-497E-A30E-D5CC93549DC5}"/>
          </ac:grpSpMkLst>
        </pc:grpChg>
        <pc:grpChg chg="add mod">
          <ac:chgData name="NOGARA, PABLO" userId="71adea46-6d95-4491-90c5-224a65bbf30a" providerId="ADAL" clId="{1E9B1B33-8EF8-4602-90F4-252BA3A1D599}" dt="2023-11-03T20:41:39.962" v="1269" actId="1076"/>
          <ac:grpSpMkLst>
            <pc:docMk/>
            <pc:sldMk cId="833146623" sldId="469"/>
            <ac:grpSpMk id="16" creationId="{1EFAFF60-12E2-4C4F-ADD1-01EE25DC0E3C}"/>
          </ac:grpSpMkLst>
        </pc:grpChg>
        <pc:grpChg chg="add mod">
          <ac:chgData name="NOGARA, PABLO" userId="71adea46-6d95-4491-90c5-224a65bbf30a" providerId="ADAL" clId="{1E9B1B33-8EF8-4602-90F4-252BA3A1D599}" dt="2023-11-03T20:41:43.183" v="1270" actId="1076"/>
          <ac:grpSpMkLst>
            <pc:docMk/>
            <pc:sldMk cId="833146623" sldId="469"/>
            <ac:grpSpMk id="19" creationId="{785A0AF9-075F-4678-9D29-E3A73C64D4B6}"/>
          </ac:grpSpMkLst>
        </pc:grpChg>
        <pc:picChg chg="add mod">
          <ac:chgData name="NOGARA, PABLO" userId="71adea46-6d95-4491-90c5-224a65bbf30a" providerId="ADAL" clId="{1E9B1B33-8EF8-4602-90F4-252BA3A1D599}" dt="2023-11-03T20:35:11.717" v="1184" actId="1076"/>
          <ac:picMkLst>
            <pc:docMk/>
            <pc:sldMk cId="833146623" sldId="469"/>
            <ac:picMk id="3" creationId="{23177D7D-AB1A-4AD1-96FF-022FEF836EB9}"/>
          </ac:picMkLst>
        </pc:picChg>
        <pc:picChg chg="add mod">
          <ac:chgData name="NOGARA, PABLO" userId="71adea46-6d95-4491-90c5-224a65bbf30a" providerId="ADAL" clId="{1E9B1B33-8EF8-4602-90F4-252BA3A1D599}" dt="2023-11-03T20:35:11.717" v="1184" actId="1076"/>
          <ac:picMkLst>
            <pc:docMk/>
            <pc:sldMk cId="833146623" sldId="469"/>
            <ac:picMk id="5" creationId="{A7B1BBFF-0A70-4477-815C-04BAB5AF7EBE}"/>
          </ac:picMkLst>
        </pc:picChg>
      </pc:sldChg>
      <pc:sldChg chg="add del">
        <pc:chgData name="NOGARA, PABLO" userId="71adea46-6d95-4491-90c5-224a65bbf30a" providerId="ADAL" clId="{1E9B1B33-8EF8-4602-90F4-252BA3A1D599}" dt="2023-11-03T20:09:17.488" v="1158"/>
        <pc:sldMkLst>
          <pc:docMk/>
          <pc:sldMk cId="4226198664" sldId="469"/>
        </pc:sldMkLst>
      </pc:sldChg>
      <pc:sldChg chg="addSp delSp modSp new del mod">
        <pc:chgData name="NOGARA, PABLO" userId="71adea46-6d95-4491-90c5-224a65bbf30a" providerId="ADAL" clId="{1E9B1B33-8EF8-4602-90F4-252BA3A1D599}" dt="2023-11-09T02:56:51.330" v="1627" actId="47"/>
        <pc:sldMkLst>
          <pc:docMk/>
          <pc:sldMk cId="621239653" sldId="470"/>
        </pc:sldMkLst>
        <pc:spChg chg="del">
          <ac:chgData name="NOGARA, PABLO" userId="71adea46-6d95-4491-90c5-224a65bbf30a" providerId="ADAL" clId="{1E9B1B33-8EF8-4602-90F4-252BA3A1D599}" dt="2023-11-03T20:42:14.392" v="1273" actId="478"/>
          <ac:spMkLst>
            <pc:docMk/>
            <pc:sldMk cId="621239653" sldId="470"/>
            <ac:spMk id="2" creationId="{749F4EB4-B950-4F25-8C75-7A4232C1257E}"/>
          </ac:spMkLst>
        </pc:spChg>
        <pc:spChg chg="add mod">
          <ac:chgData name="NOGARA, PABLO" userId="71adea46-6d95-4491-90c5-224a65bbf30a" providerId="ADAL" clId="{1E9B1B33-8EF8-4602-90F4-252BA3A1D599}" dt="2023-11-04T15:17:10.741" v="1448" actId="20577"/>
          <ac:spMkLst>
            <pc:docMk/>
            <pc:sldMk cId="621239653" sldId="470"/>
            <ac:spMk id="3" creationId="{00D0EC09-0F62-4EFB-91A1-F8AF3B819A63}"/>
          </ac:spMkLst>
        </pc:spChg>
        <pc:spChg chg="mod">
          <ac:chgData name="NOGARA, PABLO" userId="71adea46-6d95-4491-90c5-224a65bbf30a" providerId="ADAL" clId="{1E9B1B33-8EF8-4602-90F4-252BA3A1D599}" dt="2023-11-03T20:47:35.081" v="1311"/>
          <ac:spMkLst>
            <pc:docMk/>
            <pc:sldMk cId="621239653" sldId="470"/>
            <ac:spMk id="6" creationId="{931797D2-B42F-49B4-87CE-66C55E792848}"/>
          </ac:spMkLst>
        </pc:spChg>
        <pc:spChg chg="mod">
          <ac:chgData name="NOGARA, PABLO" userId="71adea46-6d95-4491-90c5-224a65bbf30a" providerId="ADAL" clId="{1E9B1B33-8EF8-4602-90F4-252BA3A1D599}" dt="2023-11-03T20:47:35.081" v="1311"/>
          <ac:spMkLst>
            <pc:docMk/>
            <pc:sldMk cId="621239653" sldId="470"/>
            <ac:spMk id="7" creationId="{B797E095-E71D-4713-9CDF-895A6BE462E7}"/>
          </ac:spMkLst>
        </pc:spChg>
        <pc:spChg chg="add mod">
          <ac:chgData name="NOGARA, PABLO" userId="71adea46-6d95-4491-90c5-224a65bbf30a" providerId="ADAL" clId="{1E9B1B33-8EF8-4602-90F4-252BA3A1D599}" dt="2023-11-03T20:48:42.474" v="1364" actId="113"/>
          <ac:spMkLst>
            <pc:docMk/>
            <pc:sldMk cId="621239653" sldId="470"/>
            <ac:spMk id="9" creationId="{44D5B5C1-539D-4B6E-B6F1-C71A8A8D3516}"/>
          </ac:spMkLst>
        </pc:spChg>
        <pc:grpChg chg="add mod">
          <ac:chgData name="NOGARA, PABLO" userId="71adea46-6d95-4491-90c5-224a65bbf30a" providerId="ADAL" clId="{1E9B1B33-8EF8-4602-90F4-252BA3A1D599}" dt="2023-11-03T20:47:43.511" v="1312" actId="1076"/>
          <ac:grpSpMkLst>
            <pc:docMk/>
            <pc:sldMk cId="621239653" sldId="470"/>
            <ac:grpSpMk id="5" creationId="{D7267A50-5F45-4604-BAE1-A3DA6A9FB919}"/>
          </ac:grpSpMkLst>
        </pc:grpChg>
        <pc:graphicFrameChg chg="add mod">
          <ac:chgData name="NOGARA, PABLO" userId="71adea46-6d95-4491-90c5-224a65bbf30a" providerId="ADAL" clId="{1E9B1B33-8EF8-4602-90F4-252BA3A1D599}" dt="2023-11-03T20:47:26.700" v="1310" actId="1076"/>
          <ac:graphicFrameMkLst>
            <pc:docMk/>
            <pc:sldMk cId="621239653" sldId="470"/>
            <ac:graphicFrameMk id="4" creationId="{AD30458F-F395-43C9-B39D-9691B7D23173}"/>
          </ac:graphicFrameMkLst>
        </pc:graphicFrameChg>
      </pc:sldChg>
      <pc:sldChg chg="addSp delSp modSp new mod">
        <pc:chgData name="NOGARA, PABLO" userId="71adea46-6d95-4491-90c5-224a65bbf30a" providerId="ADAL" clId="{1E9B1B33-8EF8-4602-90F4-252BA3A1D599}" dt="2023-11-04T15:19:32.517" v="1482" actId="207"/>
        <pc:sldMkLst>
          <pc:docMk/>
          <pc:sldMk cId="307949742" sldId="471"/>
        </pc:sldMkLst>
        <pc:spChg chg="del">
          <ac:chgData name="NOGARA, PABLO" userId="71adea46-6d95-4491-90c5-224a65bbf30a" providerId="ADAL" clId="{1E9B1B33-8EF8-4602-90F4-252BA3A1D599}" dt="2023-11-04T15:18:07.537" v="1450" actId="478"/>
          <ac:spMkLst>
            <pc:docMk/>
            <pc:sldMk cId="307949742" sldId="471"/>
            <ac:spMk id="2" creationId="{2799AC5D-E66E-4571-B092-A95BC61A9531}"/>
          </ac:spMkLst>
        </pc:spChg>
        <pc:spChg chg="add mod">
          <ac:chgData name="NOGARA, PABLO" userId="71adea46-6d95-4491-90c5-224a65bbf30a" providerId="ADAL" clId="{1E9B1B33-8EF8-4602-90F4-252BA3A1D599}" dt="2023-11-04T15:18:46.521" v="1474" actId="20577"/>
          <ac:spMkLst>
            <pc:docMk/>
            <pc:sldMk cId="307949742" sldId="471"/>
            <ac:spMk id="4" creationId="{18972212-1CB3-4DBA-A30C-F3078132E0F8}"/>
          </ac:spMkLst>
        </pc:spChg>
        <pc:spChg chg="add mod">
          <ac:chgData name="NOGARA, PABLO" userId="71adea46-6d95-4491-90c5-224a65bbf30a" providerId="ADAL" clId="{1E9B1B33-8EF8-4602-90F4-252BA3A1D599}" dt="2023-11-04T15:19:32.517" v="1482" actId="207"/>
          <ac:spMkLst>
            <pc:docMk/>
            <pc:sldMk cId="307949742" sldId="471"/>
            <ac:spMk id="5" creationId="{4F0952E3-EDB0-4015-BAD7-26105EDD3126}"/>
          </ac:spMkLst>
        </pc:spChg>
        <pc:picChg chg="add mod">
          <ac:chgData name="NOGARA, PABLO" userId="71adea46-6d95-4491-90c5-224a65bbf30a" providerId="ADAL" clId="{1E9B1B33-8EF8-4602-90F4-252BA3A1D599}" dt="2023-11-04T15:18:24.106" v="1452" actId="1076"/>
          <ac:picMkLst>
            <pc:docMk/>
            <pc:sldMk cId="307949742" sldId="471"/>
            <ac:picMk id="3" creationId="{9F6F7074-C554-49D2-98B1-F8E6FC8FB037}"/>
          </ac:picMkLst>
        </pc:picChg>
      </pc:sldChg>
      <pc:sldChg chg="addSp modSp new mod">
        <pc:chgData name="NOGARA, PABLO" userId="71adea46-6d95-4491-90c5-224a65bbf30a" providerId="ADAL" clId="{1E9B1B33-8EF8-4602-90F4-252BA3A1D599}" dt="2023-11-09T03:48:00.793" v="2442" actId="20577"/>
        <pc:sldMkLst>
          <pc:docMk/>
          <pc:sldMk cId="1618498037" sldId="472"/>
        </pc:sldMkLst>
        <pc:spChg chg="add mod">
          <ac:chgData name="NOGARA, PABLO" userId="71adea46-6d95-4491-90c5-224a65bbf30a" providerId="ADAL" clId="{1E9B1B33-8EF8-4602-90F4-252BA3A1D599}" dt="2023-11-09T02:57:38.123" v="1671" actId="20577"/>
          <ac:spMkLst>
            <pc:docMk/>
            <pc:sldMk cId="1618498037" sldId="472"/>
            <ac:spMk id="3" creationId="{6540164C-4EF2-487B-90AC-B700D014B50E}"/>
          </ac:spMkLst>
        </pc:spChg>
        <pc:graphicFrameChg chg="add mod">
          <ac:chgData name="NOGARA, PABLO" userId="71adea46-6d95-4491-90c5-224a65bbf30a" providerId="ADAL" clId="{1E9B1B33-8EF8-4602-90F4-252BA3A1D599}" dt="2023-11-09T03:48:00.793" v="2442" actId="20577"/>
          <ac:graphicFrameMkLst>
            <pc:docMk/>
            <pc:sldMk cId="1618498037" sldId="472"/>
            <ac:graphicFrameMk id="4" creationId="{FC827D87-CF4A-4CBC-8C4A-1F2BC0500344}"/>
          </ac:graphicFrameMkLst>
        </pc:graphicFrameChg>
        <pc:picChg chg="add mod">
          <ac:chgData name="NOGARA, PABLO" userId="71adea46-6d95-4491-90c5-224a65bbf30a" providerId="ADAL" clId="{1E9B1B33-8EF8-4602-90F4-252BA3A1D599}" dt="2023-11-09T02:58:41.759" v="1674"/>
          <ac:picMkLst>
            <pc:docMk/>
            <pc:sldMk cId="1618498037" sldId="472"/>
            <ac:picMk id="5" creationId="{2818919F-D193-4CEF-A6EB-FC287EE535BD}"/>
          </ac:picMkLst>
        </pc:picChg>
        <pc:picChg chg="add mod">
          <ac:chgData name="NOGARA, PABLO" userId="71adea46-6d95-4491-90c5-224a65bbf30a" providerId="ADAL" clId="{1E9B1B33-8EF8-4602-90F4-252BA3A1D599}" dt="2023-11-09T02:58:53.248" v="1676" actId="1076"/>
          <ac:picMkLst>
            <pc:docMk/>
            <pc:sldMk cId="1618498037" sldId="472"/>
            <ac:picMk id="6" creationId="{2A92BDAA-7BBF-4B65-ADBD-65A69F5A294F}"/>
          </ac:picMkLst>
        </pc:picChg>
        <pc:picChg chg="add mod">
          <ac:chgData name="NOGARA, PABLO" userId="71adea46-6d95-4491-90c5-224a65bbf30a" providerId="ADAL" clId="{1E9B1B33-8EF8-4602-90F4-252BA3A1D599}" dt="2023-11-09T02:59:02.160" v="1678" actId="1076"/>
          <ac:picMkLst>
            <pc:docMk/>
            <pc:sldMk cId="1618498037" sldId="472"/>
            <ac:picMk id="7" creationId="{030DFCA4-4E32-4761-B1CC-976B8879BBF0}"/>
          </ac:picMkLst>
        </pc:picChg>
        <pc:picChg chg="add mod">
          <ac:chgData name="NOGARA, PABLO" userId="71adea46-6d95-4491-90c5-224a65bbf30a" providerId="ADAL" clId="{1E9B1B33-8EF8-4602-90F4-252BA3A1D599}" dt="2023-11-09T02:59:11.286" v="1680" actId="1076"/>
          <ac:picMkLst>
            <pc:docMk/>
            <pc:sldMk cId="1618498037" sldId="472"/>
            <ac:picMk id="8" creationId="{7E18A815-88CA-4CB6-BDB4-1832CE1E1EA9}"/>
          </ac:picMkLst>
        </pc:picChg>
        <pc:picChg chg="add mod">
          <ac:chgData name="NOGARA, PABLO" userId="71adea46-6d95-4491-90c5-224a65bbf30a" providerId="ADAL" clId="{1E9B1B33-8EF8-4602-90F4-252BA3A1D599}" dt="2023-11-09T02:59:18.478" v="1682" actId="1076"/>
          <ac:picMkLst>
            <pc:docMk/>
            <pc:sldMk cId="1618498037" sldId="472"/>
            <ac:picMk id="9" creationId="{0E880A73-9389-40B9-83F8-6CC1BB8C047A}"/>
          </ac:picMkLst>
        </pc:picChg>
      </pc:sldChg>
      <pc:sldChg chg="add del">
        <pc:chgData name="NOGARA, PABLO" userId="71adea46-6d95-4491-90c5-224a65bbf30a" providerId="ADAL" clId="{1E9B1B33-8EF8-4602-90F4-252BA3A1D599}" dt="2023-10-30T19:29:09.858" v="117"/>
        <pc:sldMkLst>
          <pc:docMk/>
          <pc:sldMk cId="2345960617" sldId="483"/>
        </pc:sldMkLst>
      </pc:sldChg>
      <pc:sldMasterChg chg="addSp">
        <pc:chgData name="NOGARA, PABLO" userId="71adea46-6d95-4491-90c5-224a65bbf30a" providerId="ADAL" clId="{1E9B1B33-8EF8-4602-90F4-252BA3A1D599}" dt="2023-10-30T20:27:45.765" v="470"/>
        <pc:sldMasterMkLst>
          <pc:docMk/>
          <pc:sldMasterMk cId="3390381017" sldId="2147483661"/>
        </pc:sldMasterMkLst>
        <pc:spChg chg="add">
          <ac:chgData name="NOGARA, PABLO" userId="71adea46-6d95-4491-90c5-224a65bbf30a" providerId="ADAL" clId="{1E9B1B33-8EF8-4602-90F4-252BA3A1D599}" dt="2023-10-30T20:27:45.765" v="470"/>
          <ac:spMkLst>
            <pc:docMk/>
            <pc:sldMasterMk cId="3390381017" sldId="2147483661"/>
            <ac:spMk id="19" creationId="{8B2945D2-9AA8-4BBB-A97A-F2646B65FD53}"/>
          </ac:spMkLst>
        </pc:spChg>
        <pc:spChg chg="add">
          <ac:chgData name="NOGARA, PABLO" userId="71adea46-6d95-4491-90c5-224a65bbf30a" providerId="ADAL" clId="{1E9B1B33-8EF8-4602-90F4-252BA3A1D599}" dt="2023-10-30T20:27:45.765" v="470"/>
          <ac:spMkLst>
            <pc:docMk/>
            <pc:sldMasterMk cId="3390381017" sldId="2147483661"/>
            <ac:spMk id="30" creationId="{87A02A71-24E4-4314-850C-3D2BF5A4D548}"/>
          </ac:spMkLst>
        </pc:spChg>
        <pc:picChg chg="add">
          <ac:chgData name="NOGARA, PABLO" userId="71adea46-6d95-4491-90c5-224a65bbf30a" providerId="ADAL" clId="{1E9B1B33-8EF8-4602-90F4-252BA3A1D599}" dt="2023-10-30T20:27:45.765" v="470"/>
          <ac:picMkLst>
            <pc:docMk/>
            <pc:sldMasterMk cId="3390381017" sldId="2147483661"/>
            <ac:picMk id="18" creationId="{EF8447DB-0775-40CE-946B-4C8042A0E629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03.976" v="472"/>
        <pc:sldMasterMkLst>
          <pc:docMk/>
          <pc:sldMasterMk cId="501926566" sldId="2147483679"/>
        </pc:sldMasterMkLst>
        <pc:spChg chg="add">
          <ac:chgData name="NOGARA, PABLO" userId="71adea46-6d95-4491-90c5-224a65bbf30a" providerId="ADAL" clId="{1E9B1B33-8EF8-4602-90F4-252BA3A1D599}" dt="2023-10-30T20:28:03.976" v="472"/>
          <ac:spMkLst>
            <pc:docMk/>
            <pc:sldMasterMk cId="501926566" sldId="2147483679"/>
            <ac:spMk id="8" creationId="{180ED7A3-18F1-4C38-A19E-5C7D0288B5D8}"/>
          </ac:spMkLst>
        </pc:spChg>
        <pc:spChg chg="add">
          <ac:chgData name="NOGARA, PABLO" userId="71adea46-6d95-4491-90c5-224a65bbf30a" providerId="ADAL" clId="{1E9B1B33-8EF8-4602-90F4-252BA3A1D599}" dt="2023-10-30T20:28:03.976" v="472"/>
          <ac:spMkLst>
            <pc:docMk/>
            <pc:sldMasterMk cId="501926566" sldId="2147483679"/>
            <ac:spMk id="9" creationId="{842FBF23-80D2-45F9-9CB5-8A5D8D6070E4}"/>
          </ac:spMkLst>
        </pc:spChg>
        <pc:picChg chg="add">
          <ac:chgData name="NOGARA, PABLO" userId="71adea46-6d95-4491-90c5-224a65bbf30a" providerId="ADAL" clId="{1E9B1B33-8EF8-4602-90F4-252BA3A1D599}" dt="2023-10-30T20:28:03.976" v="472"/>
          <ac:picMkLst>
            <pc:docMk/>
            <pc:sldMasterMk cId="501926566" sldId="2147483679"/>
            <ac:picMk id="7" creationId="{352BB477-129D-45DF-A12B-09861041D389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23.088" v="475"/>
        <pc:sldMasterMkLst>
          <pc:docMk/>
          <pc:sldMasterMk cId="1262381458" sldId="2147483692"/>
        </pc:sldMasterMkLst>
        <pc:spChg chg="add">
          <ac:chgData name="NOGARA, PABLO" userId="71adea46-6d95-4491-90c5-224a65bbf30a" providerId="ADAL" clId="{1E9B1B33-8EF8-4602-90F4-252BA3A1D599}" dt="2023-10-30T20:28:23.088" v="475"/>
          <ac:spMkLst>
            <pc:docMk/>
            <pc:sldMasterMk cId="1262381458" sldId="2147483692"/>
            <ac:spMk id="23" creationId="{B6673A2F-C91A-4499-A42F-FA61F18A212E}"/>
          </ac:spMkLst>
        </pc:spChg>
        <pc:spChg chg="add">
          <ac:chgData name="NOGARA, PABLO" userId="71adea46-6d95-4491-90c5-224a65bbf30a" providerId="ADAL" clId="{1E9B1B33-8EF8-4602-90F4-252BA3A1D599}" dt="2023-10-30T20:28:23.088" v="475"/>
          <ac:spMkLst>
            <pc:docMk/>
            <pc:sldMasterMk cId="1262381458" sldId="2147483692"/>
            <ac:spMk id="24" creationId="{71BC7DD7-2CCF-4CCA-BA6C-C8F06FD36A91}"/>
          </ac:spMkLst>
        </pc:spChg>
        <pc:picChg chg="add">
          <ac:chgData name="NOGARA, PABLO" userId="71adea46-6d95-4491-90c5-224a65bbf30a" providerId="ADAL" clId="{1E9B1B33-8EF8-4602-90F4-252BA3A1D599}" dt="2023-10-30T20:28:23.088" v="475"/>
          <ac:picMkLst>
            <pc:docMk/>
            <pc:sldMasterMk cId="1262381458" sldId="2147483692"/>
            <ac:picMk id="22" creationId="{674FFDBB-39E2-44A1-90CE-36A3E037438C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35.647" v="477"/>
        <pc:sldMasterMkLst>
          <pc:docMk/>
          <pc:sldMasterMk cId="2640481480" sldId="2147483711"/>
        </pc:sldMasterMkLst>
        <pc:spChg chg="add">
          <ac:chgData name="NOGARA, PABLO" userId="71adea46-6d95-4491-90c5-224a65bbf30a" providerId="ADAL" clId="{1E9B1B33-8EF8-4602-90F4-252BA3A1D599}" dt="2023-10-30T20:28:35.647" v="477"/>
          <ac:spMkLst>
            <pc:docMk/>
            <pc:sldMasterMk cId="2640481480" sldId="2147483711"/>
            <ac:spMk id="9" creationId="{1DBBFEBD-60AC-41CA-82E8-F0BA37004C5C}"/>
          </ac:spMkLst>
        </pc:spChg>
        <pc:spChg chg="add">
          <ac:chgData name="NOGARA, PABLO" userId="71adea46-6d95-4491-90c5-224a65bbf30a" providerId="ADAL" clId="{1E9B1B33-8EF8-4602-90F4-252BA3A1D599}" dt="2023-10-30T20:28:35.647" v="477"/>
          <ac:spMkLst>
            <pc:docMk/>
            <pc:sldMasterMk cId="2640481480" sldId="2147483711"/>
            <ac:spMk id="10" creationId="{0F3C0731-D634-42AE-85B4-42041B18B0DA}"/>
          </ac:spMkLst>
        </pc:spChg>
        <pc:picChg chg="add">
          <ac:chgData name="NOGARA, PABLO" userId="71adea46-6d95-4491-90c5-224a65bbf30a" providerId="ADAL" clId="{1E9B1B33-8EF8-4602-90F4-252BA3A1D599}" dt="2023-10-30T20:28:35.647" v="477"/>
          <ac:picMkLst>
            <pc:docMk/>
            <pc:sldMasterMk cId="2640481480" sldId="2147483711"/>
            <ac:picMk id="8" creationId="{23571D36-D45D-4390-A16E-98FC3A5E02AF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38.199" v="478"/>
        <pc:sldMasterMkLst>
          <pc:docMk/>
          <pc:sldMasterMk cId="77927410" sldId="2147483724"/>
        </pc:sldMasterMkLst>
        <pc:spChg chg="add">
          <ac:chgData name="NOGARA, PABLO" userId="71adea46-6d95-4491-90c5-224a65bbf30a" providerId="ADAL" clId="{1E9B1B33-8EF8-4602-90F4-252BA3A1D599}" dt="2023-10-30T20:28:38.199" v="478"/>
          <ac:spMkLst>
            <pc:docMk/>
            <pc:sldMasterMk cId="77927410" sldId="2147483724"/>
            <ac:spMk id="8" creationId="{954D4DF7-D119-4C90-92AB-1C7D171C9A11}"/>
          </ac:spMkLst>
        </pc:spChg>
        <pc:spChg chg="add">
          <ac:chgData name="NOGARA, PABLO" userId="71adea46-6d95-4491-90c5-224a65bbf30a" providerId="ADAL" clId="{1E9B1B33-8EF8-4602-90F4-252BA3A1D599}" dt="2023-10-30T20:28:38.199" v="478"/>
          <ac:spMkLst>
            <pc:docMk/>
            <pc:sldMasterMk cId="77927410" sldId="2147483724"/>
            <ac:spMk id="9" creationId="{E4932E28-8BE3-41F8-8352-B7E0F1F85D57}"/>
          </ac:spMkLst>
        </pc:spChg>
        <pc:picChg chg="add">
          <ac:chgData name="NOGARA, PABLO" userId="71adea46-6d95-4491-90c5-224a65bbf30a" providerId="ADAL" clId="{1E9B1B33-8EF8-4602-90F4-252BA3A1D599}" dt="2023-10-30T20:28:38.199" v="478"/>
          <ac:picMkLst>
            <pc:docMk/>
            <pc:sldMasterMk cId="77927410" sldId="2147483724"/>
            <ac:picMk id="7" creationId="{A649D0BC-DDDB-497D-9FC6-7531EE067256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39.084" v="480"/>
        <pc:sldMasterMkLst>
          <pc:docMk/>
          <pc:sldMasterMk cId="1174339698" sldId="2147483737"/>
        </pc:sldMasterMkLst>
        <pc:spChg chg="add">
          <ac:chgData name="NOGARA, PABLO" userId="71adea46-6d95-4491-90c5-224a65bbf30a" providerId="ADAL" clId="{1E9B1B33-8EF8-4602-90F4-252BA3A1D599}" dt="2023-10-30T20:28:39.084" v="480"/>
          <ac:spMkLst>
            <pc:docMk/>
            <pc:sldMasterMk cId="1174339698" sldId="2147483737"/>
            <ac:spMk id="14" creationId="{911806BA-2562-423F-85FC-14EE632783B9}"/>
          </ac:spMkLst>
        </pc:spChg>
        <pc:spChg chg="add">
          <ac:chgData name="NOGARA, PABLO" userId="71adea46-6d95-4491-90c5-224a65bbf30a" providerId="ADAL" clId="{1E9B1B33-8EF8-4602-90F4-252BA3A1D599}" dt="2023-10-30T20:28:39.084" v="480"/>
          <ac:spMkLst>
            <pc:docMk/>
            <pc:sldMasterMk cId="1174339698" sldId="2147483737"/>
            <ac:spMk id="15" creationId="{E884EBFE-7A6C-4850-BD42-AF26F49FFA95}"/>
          </ac:spMkLst>
        </pc:spChg>
        <pc:picChg chg="add">
          <ac:chgData name="NOGARA, PABLO" userId="71adea46-6d95-4491-90c5-224a65bbf30a" providerId="ADAL" clId="{1E9B1B33-8EF8-4602-90F4-252BA3A1D599}" dt="2023-10-30T20:28:39.084" v="480"/>
          <ac:picMkLst>
            <pc:docMk/>
            <pc:sldMasterMk cId="1174339698" sldId="2147483737"/>
            <ac:picMk id="13" creationId="{CCEA3F6A-9F5C-4501-9CF6-ED07A25C614B}"/>
          </ac:picMkLst>
        </pc:picChg>
      </pc:sldMasterChg>
      <pc:sldMasterChg chg="addSp">
        <pc:chgData name="NOGARA, PABLO" userId="71adea46-6d95-4491-90c5-224a65bbf30a" providerId="ADAL" clId="{1E9B1B33-8EF8-4602-90F4-252BA3A1D599}" dt="2023-10-30T20:28:40.865" v="482"/>
        <pc:sldMasterMkLst>
          <pc:docMk/>
          <pc:sldMasterMk cId="948232912" sldId="2147483756"/>
        </pc:sldMasterMkLst>
        <pc:spChg chg="add">
          <ac:chgData name="NOGARA, PABLO" userId="71adea46-6d95-4491-90c5-224a65bbf30a" providerId="ADAL" clId="{1E9B1B33-8EF8-4602-90F4-252BA3A1D599}" dt="2023-10-30T20:28:40.865" v="482"/>
          <ac:spMkLst>
            <pc:docMk/>
            <pc:sldMasterMk cId="948232912" sldId="2147483756"/>
            <ac:spMk id="23" creationId="{5E740E0D-B497-4289-8433-1FF963807C81}"/>
          </ac:spMkLst>
        </pc:spChg>
        <pc:spChg chg="add">
          <ac:chgData name="NOGARA, PABLO" userId="71adea46-6d95-4491-90c5-224a65bbf30a" providerId="ADAL" clId="{1E9B1B33-8EF8-4602-90F4-252BA3A1D599}" dt="2023-10-30T20:28:40.865" v="482"/>
          <ac:spMkLst>
            <pc:docMk/>
            <pc:sldMasterMk cId="948232912" sldId="2147483756"/>
            <ac:spMk id="24" creationId="{2B9BB279-EDC9-42AE-9A43-E5EFC1899377}"/>
          </ac:spMkLst>
        </pc:spChg>
        <pc:picChg chg="add">
          <ac:chgData name="NOGARA, PABLO" userId="71adea46-6d95-4491-90c5-224a65bbf30a" providerId="ADAL" clId="{1E9B1B33-8EF8-4602-90F4-252BA3A1D599}" dt="2023-10-30T20:28:40.865" v="482"/>
          <ac:picMkLst>
            <pc:docMk/>
            <pc:sldMasterMk cId="948232912" sldId="2147483756"/>
            <ac:picMk id="22" creationId="{1617967E-2137-4C59-8631-5084B90F29D5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CBF1B-12F4-4A3C-9B47-A9F1C68B78F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FEF3452-B09C-4ADC-89FA-58B2EEBC510F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No se realiza Prueba de la 1°etapa del </a:t>
          </a:r>
          <a:r>
            <a:rPr lang="es-AR" dirty="0" err="1"/>
            <a:t>rentubado</a:t>
          </a:r>
          <a:endParaRPr lang="es-AR" dirty="0"/>
        </a:p>
        <a:p>
          <a:pPr>
            <a:buFont typeface="Arial" panose="020B0604020202020204" pitchFamily="34" charset="0"/>
            <a:buChar char="•"/>
          </a:pPr>
          <a:endParaRPr lang="es-AR" dirty="0"/>
        </a:p>
        <a:p>
          <a:pPr>
            <a:buFont typeface="Arial" panose="020B0604020202020204" pitchFamily="34" charset="0"/>
            <a:buChar char="•"/>
          </a:pPr>
          <a:r>
            <a:rPr lang="es-AR" dirty="0"/>
            <a:t>Imposibilidad de colocación de Niple</a:t>
          </a:r>
        </a:p>
        <a:p>
          <a:pPr>
            <a:buFont typeface="Arial" panose="020B0604020202020204" pitchFamily="34" charset="0"/>
            <a:buChar char="•"/>
          </a:pPr>
          <a:endParaRPr lang="es-AR" dirty="0"/>
        </a:p>
        <a:p>
          <a:pPr>
            <a:buFont typeface="Arial" panose="020B0604020202020204" pitchFamily="34" charset="0"/>
            <a:buChar char="•"/>
          </a:pPr>
          <a:r>
            <a:rPr lang="es-AR" dirty="0"/>
            <a:t>Realización de PH final de instalación</a:t>
          </a:r>
        </a:p>
        <a:p>
          <a:pPr>
            <a:buFont typeface="Arial" panose="020B0604020202020204" pitchFamily="34" charset="0"/>
            <a:buChar char="•"/>
          </a:pPr>
          <a:endParaRPr lang="es-AR" dirty="0"/>
        </a:p>
        <a:p>
          <a:pPr>
            <a:buFont typeface="Arial" panose="020B0604020202020204" pitchFamily="34" charset="0"/>
            <a:buChar char="•"/>
          </a:pPr>
          <a:r>
            <a:rPr lang="es-AR" dirty="0"/>
            <a:t>Nivel del pozo mal determinado.</a:t>
          </a:r>
        </a:p>
        <a:p>
          <a:pPr>
            <a:buFont typeface="Arial" panose="020B0604020202020204" pitchFamily="34" charset="0"/>
            <a:buChar char="•"/>
          </a:pPr>
          <a:endParaRPr lang="es-AR" dirty="0"/>
        </a:p>
        <a:p>
          <a:pPr>
            <a:buFont typeface="Arial" panose="020B0604020202020204" pitchFamily="34" charset="0"/>
            <a:buChar char="•"/>
          </a:pPr>
          <a:r>
            <a:rPr lang="es-AR" dirty="0" err="1"/>
            <a:t>Decantamiento</a:t>
          </a:r>
          <a:r>
            <a:rPr lang="es-AR" dirty="0"/>
            <a:t> de solidos sobre el </a:t>
          </a:r>
          <a:r>
            <a:rPr lang="es-AR" dirty="0" err="1"/>
            <a:t>shear</a:t>
          </a:r>
          <a:r>
            <a:rPr lang="es-AR" dirty="0"/>
            <a:t> </a:t>
          </a:r>
          <a:r>
            <a:rPr lang="es-AR" dirty="0" err="1"/>
            <a:t>out</a:t>
          </a:r>
          <a:r>
            <a:rPr lang="es-AR" dirty="0"/>
            <a:t> </a:t>
          </a:r>
        </a:p>
        <a:p>
          <a:pPr>
            <a:buFont typeface="Arial" panose="020B0604020202020204" pitchFamily="34" charset="0"/>
            <a:buChar char="•"/>
          </a:pPr>
          <a:endParaRPr lang="es-AR" dirty="0"/>
        </a:p>
        <a:p>
          <a:pPr>
            <a:buFont typeface="Arial" panose="020B0604020202020204" pitchFamily="34" charset="0"/>
            <a:buChar char="•"/>
          </a:pPr>
          <a:r>
            <a:rPr lang="es-AR" dirty="0"/>
            <a:t>Limitación de presión por TBG ERFV.</a:t>
          </a:r>
        </a:p>
      </dgm:t>
    </dgm:pt>
    <dgm:pt modelId="{D9E5BA07-7FCA-47A1-949A-3B7111D30B0D}" type="parTrans" cxnId="{BF51CB16-EE84-4207-8612-5F58CBC34ABC}">
      <dgm:prSet/>
      <dgm:spPr/>
      <dgm:t>
        <a:bodyPr/>
        <a:lstStyle/>
        <a:p>
          <a:endParaRPr lang="es-AR"/>
        </a:p>
      </dgm:t>
    </dgm:pt>
    <dgm:pt modelId="{0F07A299-C831-451A-9A73-ED6006740ECC}" type="sibTrans" cxnId="{BF51CB16-EE84-4207-8612-5F58CBC34ABC}">
      <dgm:prSet/>
      <dgm:spPr/>
      <dgm:t>
        <a:bodyPr/>
        <a:lstStyle/>
        <a:p>
          <a:endParaRPr lang="es-AR"/>
        </a:p>
      </dgm:t>
    </dgm:pt>
    <dgm:pt modelId="{B69B78C1-D219-46EE-BB1C-823C83CD26DA}">
      <dgm:prSet phldrT="[Texto]" phldr="1"/>
      <dgm:spPr/>
      <dgm:t>
        <a:bodyPr/>
        <a:lstStyle/>
        <a:p>
          <a:endParaRPr lang="es-AR" dirty="0"/>
        </a:p>
      </dgm:t>
    </dgm:pt>
    <dgm:pt modelId="{1B6ACC6B-7143-4AC4-86C4-0C85148C3008}" type="parTrans" cxnId="{5C8DDD2A-692C-4FE8-904A-6F27198E9C83}">
      <dgm:prSet/>
      <dgm:spPr/>
      <dgm:t>
        <a:bodyPr/>
        <a:lstStyle/>
        <a:p>
          <a:endParaRPr lang="es-AR"/>
        </a:p>
      </dgm:t>
    </dgm:pt>
    <dgm:pt modelId="{5C0C2718-2D77-401E-965F-D76B2A74EF53}" type="sibTrans" cxnId="{5C8DDD2A-692C-4FE8-904A-6F27198E9C83}">
      <dgm:prSet/>
      <dgm:spPr/>
      <dgm:t>
        <a:bodyPr/>
        <a:lstStyle/>
        <a:p>
          <a:endParaRPr lang="es-AR"/>
        </a:p>
      </dgm:t>
    </dgm:pt>
    <dgm:pt modelId="{B298EBB3-DDFC-4440-913E-7AE2D2C6E67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Imposibilidad en muchas casos de detectar el elemento de falla y asignar el costo de la NPT a la compañía de servicio.</a:t>
          </a:r>
        </a:p>
      </dgm:t>
    </dgm:pt>
    <dgm:pt modelId="{F0BC527F-28E5-4B99-886D-142623E85A64}" type="parTrans" cxnId="{363F703A-B306-4280-92AC-0964C355B2FC}">
      <dgm:prSet/>
      <dgm:spPr/>
      <dgm:t>
        <a:bodyPr/>
        <a:lstStyle/>
        <a:p>
          <a:endParaRPr lang="es-AR"/>
        </a:p>
      </dgm:t>
    </dgm:pt>
    <dgm:pt modelId="{67374AEB-5495-4494-8A2F-7D8FC2C30C36}" type="sibTrans" cxnId="{363F703A-B306-4280-92AC-0964C355B2FC}">
      <dgm:prSet/>
      <dgm:spPr/>
      <dgm:t>
        <a:bodyPr/>
        <a:lstStyle/>
        <a:p>
          <a:endParaRPr lang="es-AR"/>
        </a:p>
      </dgm:t>
    </dgm:pt>
    <dgm:pt modelId="{75C3EA0D-2782-41F9-B546-949D03542627}" type="pres">
      <dgm:prSet presAssocID="{473CBF1B-12F4-4A3C-9B47-A9F1C68B78FA}" presName="Name0" presStyleCnt="0">
        <dgm:presLayoutVars>
          <dgm:dir/>
          <dgm:animLvl val="lvl"/>
          <dgm:resizeHandles/>
        </dgm:presLayoutVars>
      </dgm:prSet>
      <dgm:spPr/>
    </dgm:pt>
    <dgm:pt modelId="{341EE697-362E-4E7E-A69B-3E2884367B57}" type="pres">
      <dgm:prSet presAssocID="{5FEF3452-B09C-4ADC-89FA-58B2EEBC510F}" presName="linNode" presStyleCnt="0"/>
      <dgm:spPr/>
    </dgm:pt>
    <dgm:pt modelId="{194D9E66-7144-46C0-B282-5CD5A2008FCA}" type="pres">
      <dgm:prSet presAssocID="{5FEF3452-B09C-4ADC-89FA-58B2EEBC510F}" presName="parentShp" presStyleLbl="node1" presStyleIdx="0" presStyleCnt="1" custLinFactNeighborX="-18583" custLinFactNeighborY="2589">
        <dgm:presLayoutVars>
          <dgm:bulletEnabled val="1"/>
        </dgm:presLayoutVars>
      </dgm:prSet>
      <dgm:spPr/>
    </dgm:pt>
    <dgm:pt modelId="{927AD903-DDB9-4667-9DD4-7B56DAF2C714}" type="pres">
      <dgm:prSet presAssocID="{5FEF3452-B09C-4ADC-89FA-58B2EEBC510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8C63C05-7961-481B-B98F-6AFF315CF828}" type="presOf" srcId="{B69B78C1-D219-46EE-BB1C-823C83CD26DA}" destId="{927AD903-DDB9-4667-9DD4-7B56DAF2C714}" srcOrd="0" destOrd="0" presId="urn:microsoft.com/office/officeart/2005/8/layout/vList6"/>
    <dgm:cxn modelId="{D6130B06-7862-4965-9EB4-B95BB7F3CA1C}" type="presOf" srcId="{5FEF3452-B09C-4ADC-89FA-58B2EEBC510F}" destId="{194D9E66-7144-46C0-B282-5CD5A2008FCA}" srcOrd="0" destOrd="0" presId="urn:microsoft.com/office/officeart/2005/8/layout/vList6"/>
    <dgm:cxn modelId="{BF51CB16-EE84-4207-8612-5F58CBC34ABC}" srcId="{473CBF1B-12F4-4A3C-9B47-A9F1C68B78FA}" destId="{5FEF3452-B09C-4ADC-89FA-58B2EEBC510F}" srcOrd="0" destOrd="0" parTransId="{D9E5BA07-7FCA-47A1-949A-3B7111D30B0D}" sibTransId="{0F07A299-C831-451A-9A73-ED6006740ECC}"/>
    <dgm:cxn modelId="{BD06E425-047E-43B0-B606-996228C3D25E}" type="presOf" srcId="{473CBF1B-12F4-4A3C-9B47-A9F1C68B78FA}" destId="{75C3EA0D-2782-41F9-B546-949D03542627}" srcOrd="0" destOrd="0" presId="urn:microsoft.com/office/officeart/2005/8/layout/vList6"/>
    <dgm:cxn modelId="{5C8DDD2A-692C-4FE8-904A-6F27198E9C83}" srcId="{5FEF3452-B09C-4ADC-89FA-58B2EEBC510F}" destId="{B69B78C1-D219-46EE-BB1C-823C83CD26DA}" srcOrd="0" destOrd="0" parTransId="{1B6ACC6B-7143-4AC4-86C4-0C85148C3008}" sibTransId="{5C0C2718-2D77-401E-965F-D76B2A74EF53}"/>
    <dgm:cxn modelId="{363F703A-B306-4280-92AC-0964C355B2FC}" srcId="{5FEF3452-B09C-4ADC-89FA-58B2EEBC510F}" destId="{B298EBB3-DDFC-4440-913E-7AE2D2C6E67A}" srcOrd="1" destOrd="0" parTransId="{F0BC527F-28E5-4B99-886D-142623E85A64}" sibTransId="{67374AEB-5495-4494-8A2F-7D8FC2C30C36}"/>
    <dgm:cxn modelId="{10D26B54-20DF-4CE6-BB79-78562254E27E}" type="presOf" srcId="{B298EBB3-DDFC-4440-913E-7AE2D2C6E67A}" destId="{927AD903-DDB9-4667-9DD4-7B56DAF2C714}" srcOrd="0" destOrd="1" presId="urn:microsoft.com/office/officeart/2005/8/layout/vList6"/>
    <dgm:cxn modelId="{D3E4C417-F982-445F-BD0F-9E9EEDA227B4}" type="presParOf" srcId="{75C3EA0D-2782-41F9-B546-949D03542627}" destId="{341EE697-362E-4E7E-A69B-3E2884367B57}" srcOrd="0" destOrd="0" presId="urn:microsoft.com/office/officeart/2005/8/layout/vList6"/>
    <dgm:cxn modelId="{B8A00824-4293-4AE7-8362-55B5F7DB4567}" type="presParOf" srcId="{341EE697-362E-4E7E-A69B-3E2884367B57}" destId="{194D9E66-7144-46C0-B282-5CD5A2008FCA}" srcOrd="0" destOrd="0" presId="urn:microsoft.com/office/officeart/2005/8/layout/vList6"/>
    <dgm:cxn modelId="{2481DEB4-8577-48FC-97B5-107205414AF5}" type="presParOf" srcId="{341EE697-362E-4E7E-A69B-3E2884367B57}" destId="{927AD903-DDB9-4667-9DD4-7B56DAF2C7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869AF-278A-4D5B-8D96-9AF2219A341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5AF19B5-E051-4B64-83DB-0BC63F5E53C3}">
      <dgm:prSet phldrT="[Texto]"/>
      <dgm:spPr/>
      <dgm:t>
        <a:bodyPr/>
        <a:lstStyle/>
        <a:p>
          <a:r>
            <a:rPr lang="es-AR" dirty="0">
              <a:solidFill>
                <a:srgbClr val="FF0000"/>
              </a:solidFill>
            </a:rPr>
            <a:t>NPT 2021</a:t>
          </a:r>
        </a:p>
        <a:p>
          <a:r>
            <a:rPr lang="es-AR" dirty="0">
              <a:solidFill>
                <a:srgbClr val="FF0000"/>
              </a:solidFill>
            </a:rPr>
            <a:t>20,9 </a:t>
          </a:r>
          <a:r>
            <a:rPr lang="es-AR" dirty="0" err="1">
              <a:solidFill>
                <a:srgbClr val="FF0000"/>
              </a:solidFill>
            </a:rPr>
            <a:t>hs</a:t>
          </a:r>
          <a:r>
            <a:rPr lang="es-AR" dirty="0">
              <a:solidFill>
                <a:srgbClr val="FF0000"/>
              </a:solidFill>
            </a:rPr>
            <a:t>/pozo</a:t>
          </a:r>
          <a:endParaRPr lang="es-AR" dirty="0"/>
        </a:p>
      </dgm:t>
    </dgm:pt>
    <dgm:pt modelId="{7B84F130-4815-4194-B47B-0EF9EFD93433}" type="parTrans" cxnId="{2E71BD48-E05D-4011-9920-6228D8EFC7A6}">
      <dgm:prSet/>
      <dgm:spPr/>
      <dgm:t>
        <a:bodyPr/>
        <a:lstStyle/>
        <a:p>
          <a:endParaRPr lang="es-AR"/>
        </a:p>
      </dgm:t>
    </dgm:pt>
    <dgm:pt modelId="{F4584E5B-3DF6-4E69-BC73-833C003937C0}" type="sibTrans" cxnId="{2E71BD48-E05D-4011-9920-6228D8EFC7A6}">
      <dgm:prSet/>
      <dgm:spPr/>
      <dgm:t>
        <a:bodyPr/>
        <a:lstStyle/>
        <a:p>
          <a:endParaRPr lang="es-AR"/>
        </a:p>
      </dgm:t>
    </dgm:pt>
    <dgm:pt modelId="{52793A96-5937-4C19-A4D4-EA84E672E236}">
      <dgm:prSet phldrT="[Texto]"/>
      <dgm:spPr/>
      <dgm:t>
        <a:bodyPr/>
        <a:lstStyle/>
        <a:p>
          <a:r>
            <a:rPr lang="es-AR" dirty="0">
              <a:solidFill>
                <a:schemeClr val="accent6">
                  <a:lumMod val="50000"/>
                </a:schemeClr>
              </a:solidFill>
            </a:rPr>
            <a:t>NPT 2022</a:t>
          </a:r>
        </a:p>
        <a:p>
          <a:r>
            <a:rPr lang="es-AR" dirty="0">
              <a:solidFill>
                <a:schemeClr val="accent6">
                  <a:lumMod val="50000"/>
                </a:schemeClr>
              </a:solidFill>
            </a:rPr>
            <a:t>10,2 </a:t>
          </a:r>
          <a:r>
            <a:rPr lang="es-AR" dirty="0" err="1">
              <a:solidFill>
                <a:schemeClr val="accent6">
                  <a:lumMod val="50000"/>
                </a:schemeClr>
              </a:solidFill>
            </a:rPr>
            <a:t>hs</a:t>
          </a:r>
          <a:r>
            <a:rPr lang="es-AR" dirty="0">
              <a:solidFill>
                <a:schemeClr val="accent6">
                  <a:lumMod val="50000"/>
                </a:schemeClr>
              </a:solidFill>
            </a:rPr>
            <a:t>/pozo</a:t>
          </a:r>
        </a:p>
      </dgm:t>
    </dgm:pt>
    <dgm:pt modelId="{36E233CE-1DC7-4BD4-A86F-E9F77D4341A3}" type="parTrans" cxnId="{26F878BE-8046-4BDD-85BF-7491AA433DBA}">
      <dgm:prSet/>
      <dgm:spPr/>
      <dgm:t>
        <a:bodyPr/>
        <a:lstStyle/>
        <a:p>
          <a:endParaRPr lang="es-AR"/>
        </a:p>
      </dgm:t>
    </dgm:pt>
    <dgm:pt modelId="{A4458A1D-F7AE-4464-9A7D-018402E3D66D}" type="sibTrans" cxnId="{26F878BE-8046-4BDD-85BF-7491AA433DBA}">
      <dgm:prSet/>
      <dgm:spPr/>
      <dgm:t>
        <a:bodyPr/>
        <a:lstStyle/>
        <a:p>
          <a:endParaRPr lang="es-AR"/>
        </a:p>
      </dgm:t>
    </dgm:pt>
    <dgm:pt modelId="{D069BB69-F3B9-4CF9-95FA-B65488C100D4}">
      <dgm:prSet phldrT="[Texto]"/>
      <dgm:spPr/>
      <dgm:t>
        <a:bodyPr/>
        <a:lstStyle/>
        <a:p>
          <a:r>
            <a:rPr lang="es-AR" dirty="0">
              <a:solidFill>
                <a:schemeClr val="accent6">
                  <a:lumMod val="50000"/>
                </a:schemeClr>
              </a:solidFill>
            </a:rPr>
            <a:t>AHORRO</a:t>
          </a:r>
        </a:p>
        <a:p>
          <a:r>
            <a:rPr lang="es-AR">
              <a:solidFill>
                <a:schemeClr val="accent6">
                  <a:lumMod val="50000"/>
                </a:schemeClr>
              </a:solidFill>
            </a:rPr>
            <a:t>10,7 </a:t>
          </a:r>
          <a:r>
            <a:rPr lang="es-AR" dirty="0" err="1">
              <a:solidFill>
                <a:schemeClr val="accent6">
                  <a:lumMod val="50000"/>
                </a:schemeClr>
              </a:solidFill>
            </a:rPr>
            <a:t>hs</a:t>
          </a:r>
          <a:r>
            <a:rPr lang="es-AR" dirty="0">
              <a:solidFill>
                <a:schemeClr val="accent6">
                  <a:lumMod val="50000"/>
                </a:schemeClr>
              </a:solidFill>
            </a:rPr>
            <a:t>/pozo</a:t>
          </a:r>
        </a:p>
      </dgm:t>
    </dgm:pt>
    <dgm:pt modelId="{2C0E1CFA-615C-4B94-A6ED-94CC893CE7E9}" type="parTrans" cxnId="{2BCDC15A-9BBB-43FB-84F8-CDBA02C066A1}">
      <dgm:prSet/>
      <dgm:spPr/>
      <dgm:t>
        <a:bodyPr/>
        <a:lstStyle/>
        <a:p>
          <a:endParaRPr lang="es-AR"/>
        </a:p>
      </dgm:t>
    </dgm:pt>
    <dgm:pt modelId="{824605E5-C0C3-4C69-835C-A2F74DAECB08}" type="sibTrans" cxnId="{2BCDC15A-9BBB-43FB-84F8-CDBA02C066A1}">
      <dgm:prSet/>
      <dgm:spPr/>
      <dgm:t>
        <a:bodyPr/>
        <a:lstStyle/>
        <a:p>
          <a:endParaRPr lang="es-AR"/>
        </a:p>
      </dgm:t>
    </dgm:pt>
    <dgm:pt modelId="{F3208699-00D8-4DC4-94F5-5B699DCF8EE0}" type="pres">
      <dgm:prSet presAssocID="{84D869AF-278A-4D5B-8D96-9AF2219A3416}" presName="linearFlow" presStyleCnt="0">
        <dgm:presLayoutVars>
          <dgm:resizeHandles val="exact"/>
        </dgm:presLayoutVars>
      </dgm:prSet>
      <dgm:spPr/>
    </dgm:pt>
    <dgm:pt modelId="{32E7D2C5-6B7B-4E0A-BF95-FD530B604CA9}" type="pres">
      <dgm:prSet presAssocID="{C5AF19B5-E051-4B64-83DB-0BC63F5E53C3}" presName="node" presStyleLbl="node1" presStyleIdx="0" presStyleCnt="3">
        <dgm:presLayoutVars>
          <dgm:bulletEnabled val="1"/>
        </dgm:presLayoutVars>
      </dgm:prSet>
      <dgm:spPr/>
    </dgm:pt>
    <dgm:pt modelId="{BA4A5F1A-063D-40A7-8F84-7BF8F63B3885}" type="pres">
      <dgm:prSet presAssocID="{F4584E5B-3DF6-4E69-BC73-833C003937C0}" presName="sibTrans" presStyleLbl="sibTrans2D1" presStyleIdx="0" presStyleCnt="2"/>
      <dgm:spPr/>
    </dgm:pt>
    <dgm:pt modelId="{CCE430FA-AB65-4071-A686-250A14C0BA5A}" type="pres">
      <dgm:prSet presAssocID="{F4584E5B-3DF6-4E69-BC73-833C003937C0}" presName="connectorText" presStyleLbl="sibTrans2D1" presStyleIdx="0" presStyleCnt="2"/>
      <dgm:spPr/>
    </dgm:pt>
    <dgm:pt modelId="{C04437FE-6168-4015-8904-FA4FDC54A454}" type="pres">
      <dgm:prSet presAssocID="{52793A96-5937-4C19-A4D4-EA84E672E236}" presName="node" presStyleLbl="node1" presStyleIdx="1" presStyleCnt="3">
        <dgm:presLayoutVars>
          <dgm:bulletEnabled val="1"/>
        </dgm:presLayoutVars>
      </dgm:prSet>
      <dgm:spPr/>
    </dgm:pt>
    <dgm:pt modelId="{EDE20F00-F43F-44FC-BE55-51EF837E9EDD}" type="pres">
      <dgm:prSet presAssocID="{A4458A1D-F7AE-4464-9A7D-018402E3D66D}" presName="sibTrans" presStyleLbl="sibTrans2D1" presStyleIdx="1" presStyleCnt="2"/>
      <dgm:spPr/>
    </dgm:pt>
    <dgm:pt modelId="{1FC7A46E-376F-434F-9724-D4118119E422}" type="pres">
      <dgm:prSet presAssocID="{A4458A1D-F7AE-4464-9A7D-018402E3D66D}" presName="connectorText" presStyleLbl="sibTrans2D1" presStyleIdx="1" presStyleCnt="2"/>
      <dgm:spPr/>
    </dgm:pt>
    <dgm:pt modelId="{92A5CBF7-99AD-4343-A607-E6B2DFDD7D8B}" type="pres">
      <dgm:prSet presAssocID="{D069BB69-F3B9-4CF9-95FA-B65488C10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B13CBF15-152C-41C6-B779-BCB6F0F6857E}" type="presOf" srcId="{D069BB69-F3B9-4CF9-95FA-B65488C100D4}" destId="{92A5CBF7-99AD-4343-A607-E6B2DFDD7D8B}" srcOrd="0" destOrd="0" presId="urn:microsoft.com/office/officeart/2005/8/layout/process2"/>
    <dgm:cxn modelId="{04BE6B2F-5E95-4B00-87E4-6C3E8079F0E2}" type="presOf" srcId="{52793A96-5937-4C19-A4D4-EA84E672E236}" destId="{C04437FE-6168-4015-8904-FA4FDC54A454}" srcOrd="0" destOrd="0" presId="urn:microsoft.com/office/officeart/2005/8/layout/process2"/>
    <dgm:cxn modelId="{5BEAAA34-7058-4A9E-8357-B625359C0A26}" type="presOf" srcId="{F4584E5B-3DF6-4E69-BC73-833C003937C0}" destId="{BA4A5F1A-063D-40A7-8F84-7BF8F63B3885}" srcOrd="0" destOrd="0" presId="urn:microsoft.com/office/officeart/2005/8/layout/process2"/>
    <dgm:cxn modelId="{9E21A838-9CA9-4599-A29A-C4C19FF13FD9}" type="presOf" srcId="{84D869AF-278A-4D5B-8D96-9AF2219A3416}" destId="{F3208699-00D8-4DC4-94F5-5B699DCF8EE0}" srcOrd="0" destOrd="0" presId="urn:microsoft.com/office/officeart/2005/8/layout/process2"/>
    <dgm:cxn modelId="{813A4642-2B7F-490B-AFBD-5A97C69E5061}" type="presOf" srcId="{C5AF19B5-E051-4B64-83DB-0BC63F5E53C3}" destId="{32E7D2C5-6B7B-4E0A-BF95-FD530B604CA9}" srcOrd="0" destOrd="0" presId="urn:microsoft.com/office/officeart/2005/8/layout/process2"/>
    <dgm:cxn modelId="{4D7E2163-3C25-4CED-AAB7-067A58567DA4}" type="presOf" srcId="{F4584E5B-3DF6-4E69-BC73-833C003937C0}" destId="{CCE430FA-AB65-4071-A686-250A14C0BA5A}" srcOrd="1" destOrd="0" presId="urn:microsoft.com/office/officeart/2005/8/layout/process2"/>
    <dgm:cxn modelId="{2E71BD48-E05D-4011-9920-6228D8EFC7A6}" srcId="{84D869AF-278A-4D5B-8D96-9AF2219A3416}" destId="{C5AF19B5-E051-4B64-83DB-0BC63F5E53C3}" srcOrd="0" destOrd="0" parTransId="{7B84F130-4815-4194-B47B-0EF9EFD93433}" sibTransId="{F4584E5B-3DF6-4E69-BC73-833C003937C0}"/>
    <dgm:cxn modelId="{2BCDC15A-9BBB-43FB-84F8-CDBA02C066A1}" srcId="{84D869AF-278A-4D5B-8D96-9AF2219A3416}" destId="{D069BB69-F3B9-4CF9-95FA-B65488C100D4}" srcOrd="2" destOrd="0" parTransId="{2C0E1CFA-615C-4B94-A6ED-94CC893CE7E9}" sibTransId="{824605E5-C0C3-4C69-835C-A2F74DAECB08}"/>
    <dgm:cxn modelId="{C69B7385-C835-4F54-A676-7C4ABDAE6D68}" type="presOf" srcId="{A4458A1D-F7AE-4464-9A7D-018402E3D66D}" destId="{1FC7A46E-376F-434F-9724-D4118119E422}" srcOrd="1" destOrd="0" presId="urn:microsoft.com/office/officeart/2005/8/layout/process2"/>
    <dgm:cxn modelId="{26F878BE-8046-4BDD-85BF-7491AA433DBA}" srcId="{84D869AF-278A-4D5B-8D96-9AF2219A3416}" destId="{52793A96-5937-4C19-A4D4-EA84E672E236}" srcOrd="1" destOrd="0" parTransId="{36E233CE-1DC7-4BD4-A86F-E9F77D4341A3}" sibTransId="{A4458A1D-F7AE-4464-9A7D-018402E3D66D}"/>
    <dgm:cxn modelId="{EBC265F8-4B8D-41EC-A458-9C49A61930D3}" type="presOf" srcId="{A4458A1D-F7AE-4464-9A7D-018402E3D66D}" destId="{EDE20F00-F43F-44FC-BE55-51EF837E9EDD}" srcOrd="0" destOrd="0" presId="urn:microsoft.com/office/officeart/2005/8/layout/process2"/>
    <dgm:cxn modelId="{7412F526-9F6C-4BB1-BDA0-EEB3E20606D5}" type="presParOf" srcId="{F3208699-00D8-4DC4-94F5-5B699DCF8EE0}" destId="{32E7D2C5-6B7B-4E0A-BF95-FD530B604CA9}" srcOrd="0" destOrd="0" presId="urn:microsoft.com/office/officeart/2005/8/layout/process2"/>
    <dgm:cxn modelId="{F08872FF-852A-4A28-9F50-0DEDB664B932}" type="presParOf" srcId="{F3208699-00D8-4DC4-94F5-5B699DCF8EE0}" destId="{BA4A5F1A-063D-40A7-8F84-7BF8F63B3885}" srcOrd="1" destOrd="0" presId="urn:microsoft.com/office/officeart/2005/8/layout/process2"/>
    <dgm:cxn modelId="{DD6BEDE0-7A22-4C32-BCAC-0D4CEA23256C}" type="presParOf" srcId="{BA4A5F1A-063D-40A7-8F84-7BF8F63B3885}" destId="{CCE430FA-AB65-4071-A686-250A14C0BA5A}" srcOrd="0" destOrd="0" presId="urn:microsoft.com/office/officeart/2005/8/layout/process2"/>
    <dgm:cxn modelId="{670E20BD-F4CB-498A-970A-E196B872A17C}" type="presParOf" srcId="{F3208699-00D8-4DC4-94F5-5B699DCF8EE0}" destId="{C04437FE-6168-4015-8904-FA4FDC54A454}" srcOrd="2" destOrd="0" presId="urn:microsoft.com/office/officeart/2005/8/layout/process2"/>
    <dgm:cxn modelId="{419905F6-028B-46F4-A1E9-5D36C35F5E41}" type="presParOf" srcId="{F3208699-00D8-4DC4-94F5-5B699DCF8EE0}" destId="{EDE20F00-F43F-44FC-BE55-51EF837E9EDD}" srcOrd="3" destOrd="0" presId="urn:microsoft.com/office/officeart/2005/8/layout/process2"/>
    <dgm:cxn modelId="{5E0ABD0E-C446-4698-B5DE-4B88E18995EE}" type="presParOf" srcId="{EDE20F00-F43F-44FC-BE55-51EF837E9EDD}" destId="{1FC7A46E-376F-434F-9724-D4118119E422}" srcOrd="0" destOrd="0" presId="urn:microsoft.com/office/officeart/2005/8/layout/process2"/>
    <dgm:cxn modelId="{4650E37B-0719-4CA3-9B62-CEFCA41BC291}" type="presParOf" srcId="{F3208699-00D8-4DC4-94F5-5B699DCF8EE0}" destId="{92A5CBF7-99AD-4343-A607-E6B2DFDD7D8B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DE6E5-6822-4065-BDBF-B7BF153771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5FBE984-304D-4ADF-B591-3C46E9DBDA3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Prueba de la primera etapa de IF en base para eliminar fallas iniciales de armado</a:t>
          </a:r>
        </a:p>
      </dgm:t>
    </dgm:pt>
    <dgm:pt modelId="{452584BA-2873-4540-9A4C-C29E69F807B9}" type="parTrans" cxnId="{AA338BF2-16DE-4232-99CD-815268A60118}">
      <dgm:prSet/>
      <dgm:spPr/>
      <dgm:t>
        <a:bodyPr/>
        <a:lstStyle/>
        <a:p>
          <a:endParaRPr lang="es-AR"/>
        </a:p>
      </dgm:t>
    </dgm:pt>
    <dgm:pt modelId="{FED1F850-C3CD-435E-974A-943862F0B160}" type="sibTrans" cxnId="{AA338BF2-16DE-4232-99CD-815268A60118}">
      <dgm:prSet/>
      <dgm:spPr/>
      <dgm:t>
        <a:bodyPr/>
        <a:lstStyle/>
        <a:p>
          <a:endParaRPr lang="es-AR"/>
        </a:p>
      </dgm:t>
    </dgm:pt>
    <dgm:pt modelId="{6ED1B9E6-1E91-4EEF-B4E3-40E083F25C7E}">
      <dgm:prSet phldrT="[Texto]"/>
      <dgm:spPr/>
      <dgm:t>
        <a:bodyPr/>
        <a:lstStyle/>
        <a:p>
          <a:r>
            <a:rPr lang="es-AR" dirty="0"/>
            <a:t>Modificación de dardo y camisa para la instalación de niple que permitan probar elementos mediante </a:t>
          </a:r>
          <a:r>
            <a:rPr lang="es-AR" dirty="0" err="1"/>
            <a:t>check</a:t>
          </a:r>
          <a:r>
            <a:rPr lang="es-AR" dirty="0"/>
            <a:t> </a:t>
          </a:r>
          <a:r>
            <a:rPr lang="es-AR" dirty="0" err="1"/>
            <a:t>valve</a:t>
          </a:r>
          <a:r>
            <a:rPr lang="es-AR" dirty="0"/>
            <a:t> insertada. </a:t>
          </a:r>
        </a:p>
      </dgm:t>
    </dgm:pt>
    <dgm:pt modelId="{A14E3581-B41A-48C8-96EC-93446D509056}" type="parTrans" cxnId="{C988F550-4F4F-44FC-B3F7-E6F4BFE6F6AC}">
      <dgm:prSet/>
      <dgm:spPr/>
      <dgm:t>
        <a:bodyPr/>
        <a:lstStyle/>
        <a:p>
          <a:endParaRPr lang="es-AR"/>
        </a:p>
      </dgm:t>
    </dgm:pt>
    <dgm:pt modelId="{A2B3A2A3-998A-42E0-AFEF-FC81A67EC890}" type="sibTrans" cxnId="{C988F550-4F4F-44FC-B3F7-E6F4BFE6F6AC}">
      <dgm:prSet/>
      <dgm:spPr/>
      <dgm:t>
        <a:bodyPr/>
        <a:lstStyle/>
        <a:p>
          <a:endParaRPr lang="es-AR"/>
        </a:p>
      </dgm:t>
    </dgm:pt>
    <dgm:pt modelId="{635FB75C-150D-44BF-B508-19E9F87E5D25}">
      <dgm:prSet phldrT="[Texto]"/>
      <dgm:spPr/>
      <dgm:t>
        <a:bodyPr/>
        <a:lstStyle/>
        <a:p>
          <a:r>
            <a:rPr lang="es-AR" dirty="0"/>
            <a:t>Determinación del nivel del pozo mediante uso de cable de pistón, teniendo un valor mas real que permiten un pinado de herramientas mas seguro</a:t>
          </a:r>
        </a:p>
      </dgm:t>
    </dgm:pt>
    <dgm:pt modelId="{4EB130FA-60A1-481C-B517-929D70480D6A}" type="parTrans" cxnId="{76361F83-50DA-47ED-BAEC-A1005D1ECF13}">
      <dgm:prSet/>
      <dgm:spPr/>
      <dgm:t>
        <a:bodyPr/>
        <a:lstStyle/>
        <a:p>
          <a:endParaRPr lang="es-AR"/>
        </a:p>
      </dgm:t>
    </dgm:pt>
    <dgm:pt modelId="{7A101263-3C57-4124-9417-432D4978BB36}" type="sibTrans" cxnId="{76361F83-50DA-47ED-BAEC-A1005D1ECF13}">
      <dgm:prSet/>
      <dgm:spPr/>
      <dgm:t>
        <a:bodyPr/>
        <a:lstStyle/>
        <a:p>
          <a:endParaRPr lang="es-AR"/>
        </a:p>
      </dgm:t>
    </dgm:pt>
    <dgm:pt modelId="{1973E98B-03CF-491D-990A-B604296B5C4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Bombeo de limpieza por directa de la IF antes de lanzar bola al SO. </a:t>
          </a:r>
        </a:p>
      </dgm:t>
    </dgm:pt>
    <dgm:pt modelId="{A94C887B-BAF9-4843-9258-DE10527089E7}" type="parTrans" cxnId="{9CE77510-8C1C-41E7-93E7-58C63B875E14}">
      <dgm:prSet/>
      <dgm:spPr/>
      <dgm:t>
        <a:bodyPr/>
        <a:lstStyle/>
        <a:p>
          <a:endParaRPr lang="es-AR"/>
        </a:p>
      </dgm:t>
    </dgm:pt>
    <dgm:pt modelId="{97F94990-6079-42CC-8B4D-A017DD736C5F}" type="sibTrans" cxnId="{9CE77510-8C1C-41E7-93E7-58C63B875E14}">
      <dgm:prSet/>
      <dgm:spPr/>
      <dgm:t>
        <a:bodyPr/>
        <a:lstStyle/>
        <a:p>
          <a:endParaRPr lang="es-AR"/>
        </a:p>
      </dgm:t>
    </dgm:pt>
    <dgm:pt modelId="{2AA1099A-6F7E-4282-A5A2-26259F9107C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Utilización </a:t>
          </a:r>
          <a:r>
            <a:rPr lang="es-AR"/>
            <a:t>de 1,25 de presión </a:t>
          </a:r>
          <a:r>
            <a:rPr lang="es-AR" dirty="0"/>
            <a:t>nominal de TBG ERFV de acuerdo a estudio de la compañía de servicio para trabajar con mayor seguridad en el pinado de herramientas</a:t>
          </a:r>
        </a:p>
      </dgm:t>
    </dgm:pt>
    <dgm:pt modelId="{1D2DD763-1356-4034-9699-C189E877377A}" type="parTrans" cxnId="{0969AE36-6402-4FC4-AF6C-24677AAE3960}">
      <dgm:prSet/>
      <dgm:spPr/>
      <dgm:t>
        <a:bodyPr/>
        <a:lstStyle/>
        <a:p>
          <a:endParaRPr lang="es-AR"/>
        </a:p>
      </dgm:t>
    </dgm:pt>
    <dgm:pt modelId="{58E6E884-1726-4502-82AD-4FA691C334FA}" type="sibTrans" cxnId="{0969AE36-6402-4FC4-AF6C-24677AAE3960}">
      <dgm:prSet/>
      <dgm:spPr/>
      <dgm:t>
        <a:bodyPr/>
        <a:lstStyle/>
        <a:p>
          <a:endParaRPr lang="es-AR"/>
        </a:p>
      </dgm:t>
    </dgm:pt>
    <dgm:pt modelId="{2E7B16AA-0754-4CA5-9269-49CF0B8F1033}" type="pres">
      <dgm:prSet presAssocID="{DCBDE6E5-6822-4065-BDBF-B7BF15377142}" presName="Name0" presStyleCnt="0">
        <dgm:presLayoutVars>
          <dgm:chMax val="7"/>
          <dgm:chPref val="7"/>
          <dgm:dir/>
        </dgm:presLayoutVars>
      </dgm:prSet>
      <dgm:spPr/>
    </dgm:pt>
    <dgm:pt modelId="{5813441C-953A-48CE-AE39-A1155E629A67}" type="pres">
      <dgm:prSet presAssocID="{DCBDE6E5-6822-4065-BDBF-B7BF15377142}" presName="Name1" presStyleCnt="0"/>
      <dgm:spPr/>
    </dgm:pt>
    <dgm:pt modelId="{5C94A5B6-22D4-43BB-88AB-BBA746A4D39C}" type="pres">
      <dgm:prSet presAssocID="{DCBDE6E5-6822-4065-BDBF-B7BF15377142}" presName="cycle" presStyleCnt="0"/>
      <dgm:spPr/>
    </dgm:pt>
    <dgm:pt modelId="{2C83BABA-027E-4740-B312-5821BB01AACD}" type="pres">
      <dgm:prSet presAssocID="{DCBDE6E5-6822-4065-BDBF-B7BF15377142}" presName="srcNode" presStyleLbl="node1" presStyleIdx="0" presStyleCnt="5"/>
      <dgm:spPr/>
    </dgm:pt>
    <dgm:pt modelId="{95749D9E-B1CD-470B-864F-7E26EFCC0A12}" type="pres">
      <dgm:prSet presAssocID="{DCBDE6E5-6822-4065-BDBF-B7BF15377142}" presName="conn" presStyleLbl="parChTrans1D2" presStyleIdx="0" presStyleCnt="1"/>
      <dgm:spPr/>
    </dgm:pt>
    <dgm:pt modelId="{6235303C-A6E0-4E8F-8272-F3A645580268}" type="pres">
      <dgm:prSet presAssocID="{DCBDE6E5-6822-4065-BDBF-B7BF15377142}" presName="extraNode" presStyleLbl="node1" presStyleIdx="0" presStyleCnt="5"/>
      <dgm:spPr/>
    </dgm:pt>
    <dgm:pt modelId="{96CA6CDC-7479-4B7E-BDD8-96E945EFA1B3}" type="pres">
      <dgm:prSet presAssocID="{DCBDE6E5-6822-4065-BDBF-B7BF15377142}" presName="dstNode" presStyleLbl="node1" presStyleIdx="0" presStyleCnt="5"/>
      <dgm:spPr/>
    </dgm:pt>
    <dgm:pt modelId="{86A851CE-BF3D-4047-9BD3-80E31030D8DD}" type="pres">
      <dgm:prSet presAssocID="{95FBE984-304D-4ADF-B591-3C46E9DBDA3A}" presName="text_1" presStyleLbl="node1" presStyleIdx="0" presStyleCnt="5">
        <dgm:presLayoutVars>
          <dgm:bulletEnabled val="1"/>
        </dgm:presLayoutVars>
      </dgm:prSet>
      <dgm:spPr/>
    </dgm:pt>
    <dgm:pt modelId="{1F2CE7C9-2184-443D-A819-0E88D45A2380}" type="pres">
      <dgm:prSet presAssocID="{95FBE984-304D-4ADF-B591-3C46E9DBDA3A}" presName="accent_1" presStyleCnt="0"/>
      <dgm:spPr/>
    </dgm:pt>
    <dgm:pt modelId="{F97EA6D2-EEFD-475A-BBBD-1BB1E1528B0A}" type="pres">
      <dgm:prSet presAssocID="{95FBE984-304D-4ADF-B591-3C46E9DBDA3A}" presName="accentRepeatNode" presStyleLbl="solidFgAcc1" presStyleIdx="0" presStyleCnt="5"/>
      <dgm:spPr/>
    </dgm:pt>
    <dgm:pt modelId="{18DE48C0-2860-45D5-84C3-1E3B1117CF88}" type="pres">
      <dgm:prSet presAssocID="{6ED1B9E6-1E91-4EEF-B4E3-40E083F25C7E}" presName="text_2" presStyleLbl="node1" presStyleIdx="1" presStyleCnt="5">
        <dgm:presLayoutVars>
          <dgm:bulletEnabled val="1"/>
        </dgm:presLayoutVars>
      </dgm:prSet>
      <dgm:spPr/>
    </dgm:pt>
    <dgm:pt modelId="{6F77C9DD-7CFF-4D4D-AF74-B3FAC0B5EF8E}" type="pres">
      <dgm:prSet presAssocID="{6ED1B9E6-1E91-4EEF-B4E3-40E083F25C7E}" presName="accent_2" presStyleCnt="0"/>
      <dgm:spPr/>
    </dgm:pt>
    <dgm:pt modelId="{D771BF73-E365-407F-8716-2A8BAE81E81B}" type="pres">
      <dgm:prSet presAssocID="{6ED1B9E6-1E91-4EEF-B4E3-40E083F25C7E}" presName="accentRepeatNode" presStyleLbl="solidFgAcc1" presStyleIdx="1" presStyleCnt="5"/>
      <dgm:spPr/>
    </dgm:pt>
    <dgm:pt modelId="{B9B1350D-C684-4135-A803-AC9F956561E5}" type="pres">
      <dgm:prSet presAssocID="{635FB75C-150D-44BF-B508-19E9F87E5D25}" presName="text_3" presStyleLbl="node1" presStyleIdx="2" presStyleCnt="5" custLinFactNeighborX="207" custLinFactNeighborY="0">
        <dgm:presLayoutVars>
          <dgm:bulletEnabled val="1"/>
        </dgm:presLayoutVars>
      </dgm:prSet>
      <dgm:spPr/>
    </dgm:pt>
    <dgm:pt modelId="{B9AAF1F3-036D-4536-8CD1-4F51C4BCB006}" type="pres">
      <dgm:prSet presAssocID="{635FB75C-150D-44BF-B508-19E9F87E5D25}" presName="accent_3" presStyleCnt="0"/>
      <dgm:spPr/>
    </dgm:pt>
    <dgm:pt modelId="{B1D4153E-053D-4797-B4DF-CB9B61280F1C}" type="pres">
      <dgm:prSet presAssocID="{635FB75C-150D-44BF-B508-19E9F87E5D25}" presName="accentRepeatNode" presStyleLbl="solidFgAcc1" presStyleIdx="2" presStyleCnt="5"/>
      <dgm:spPr/>
    </dgm:pt>
    <dgm:pt modelId="{F53CCE7F-47C8-4E46-A6B5-2B84FE354C0D}" type="pres">
      <dgm:prSet presAssocID="{1973E98B-03CF-491D-990A-B604296B5C4A}" presName="text_4" presStyleLbl="node1" presStyleIdx="3" presStyleCnt="5">
        <dgm:presLayoutVars>
          <dgm:bulletEnabled val="1"/>
        </dgm:presLayoutVars>
      </dgm:prSet>
      <dgm:spPr/>
    </dgm:pt>
    <dgm:pt modelId="{AA4D7AD3-D522-444D-99AC-31994F9F2B20}" type="pres">
      <dgm:prSet presAssocID="{1973E98B-03CF-491D-990A-B604296B5C4A}" presName="accent_4" presStyleCnt="0"/>
      <dgm:spPr/>
    </dgm:pt>
    <dgm:pt modelId="{1720A3E5-6836-4C05-8053-54619369E743}" type="pres">
      <dgm:prSet presAssocID="{1973E98B-03CF-491D-990A-B604296B5C4A}" presName="accentRepeatNode" presStyleLbl="solidFgAcc1" presStyleIdx="3" presStyleCnt="5"/>
      <dgm:spPr/>
    </dgm:pt>
    <dgm:pt modelId="{A15C47C8-6D93-4493-A069-8B236844963D}" type="pres">
      <dgm:prSet presAssocID="{2AA1099A-6F7E-4282-A5A2-26259F9107C2}" presName="text_5" presStyleLbl="node1" presStyleIdx="4" presStyleCnt="5">
        <dgm:presLayoutVars>
          <dgm:bulletEnabled val="1"/>
        </dgm:presLayoutVars>
      </dgm:prSet>
      <dgm:spPr/>
    </dgm:pt>
    <dgm:pt modelId="{B22C2561-6DEE-4078-A3BC-24A51CD01601}" type="pres">
      <dgm:prSet presAssocID="{2AA1099A-6F7E-4282-A5A2-26259F9107C2}" presName="accent_5" presStyleCnt="0"/>
      <dgm:spPr/>
    </dgm:pt>
    <dgm:pt modelId="{0F6C604A-91F7-4057-9AE6-1D05F5C4D045}" type="pres">
      <dgm:prSet presAssocID="{2AA1099A-6F7E-4282-A5A2-26259F9107C2}" presName="accentRepeatNode" presStyleLbl="solidFgAcc1" presStyleIdx="4" presStyleCnt="5"/>
      <dgm:spPr/>
    </dgm:pt>
  </dgm:ptLst>
  <dgm:cxnLst>
    <dgm:cxn modelId="{EFCA0D00-C939-49AD-B447-C21D140DDF70}" type="presOf" srcId="{635FB75C-150D-44BF-B508-19E9F87E5D25}" destId="{B9B1350D-C684-4135-A803-AC9F956561E5}" srcOrd="0" destOrd="0" presId="urn:microsoft.com/office/officeart/2008/layout/VerticalCurvedList"/>
    <dgm:cxn modelId="{C4294F02-C77B-4107-998A-4D669FD6B31B}" type="presOf" srcId="{2AA1099A-6F7E-4282-A5A2-26259F9107C2}" destId="{A15C47C8-6D93-4493-A069-8B236844963D}" srcOrd="0" destOrd="0" presId="urn:microsoft.com/office/officeart/2008/layout/VerticalCurvedList"/>
    <dgm:cxn modelId="{9CE77510-8C1C-41E7-93E7-58C63B875E14}" srcId="{DCBDE6E5-6822-4065-BDBF-B7BF15377142}" destId="{1973E98B-03CF-491D-990A-B604296B5C4A}" srcOrd="3" destOrd="0" parTransId="{A94C887B-BAF9-4843-9258-DE10527089E7}" sibTransId="{97F94990-6079-42CC-8B4D-A017DD736C5F}"/>
    <dgm:cxn modelId="{5D6D7521-F646-4975-AD9C-4EB20A2C6718}" type="presOf" srcId="{6ED1B9E6-1E91-4EEF-B4E3-40E083F25C7E}" destId="{18DE48C0-2860-45D5-84C3-1E3B1117CF88}" srcOrd="0" destOrd="0" presId="urn:microsoft.com/office/officeart/2008/layout/VerticalCurvedList"/>
    <dgm:cxn modelId="{85DD132D-7518-4F8E-BE97-8977B3EF8D01}" type="presOf" srcId="{FED1F850-C3CD-435E-974A-943862F0B160}" destId="{95749D9E-B1CD-470B-864F-7E26EFCC0A12}" srcOrd="0" destOrd="0" presId="urn:microsoft.com/office/officeart/2008/layout/VerticalCurvedList"/>
    <dgm:cxn modelId="{0969AE36-6402-4FC4-AF6C-24677AAE3960}" srcId="{DCBDE6E5-6822-4065-BDBF-B7BF15377142}" destId="{2AA1099A-6F7E-4282-A5A2-26259F9107C2}" srcOrd="4" destOrd="0" parTransId="{1D2DD763-1356-4034-9699-C189E877377A}" sibTransId="{58E6E884-1726-4502-82AD-4FA691C334FA}"/>
    <dgm:cxn modelId="{28F4214D-5EBA-4D11-8414-AC2BF754E8E6}" type="presOf" srcId="{1973E98B-03CF-491D-990A-B604296B5C4A}" destId="{F53CCE7F-47C8-4E46-A6B5-2B84FE354C0D}" srcOrd="0" destOrd="0" presId="urn:microsoft.com/office/officeart/2008/layout/VerticalCurvedList"/>
    <dgm:cxn modelId="{C988F550-4F4F-44FC-B3F7-E6F4BFE6F6AC}" srcId="{DCBDE6E5-6822-4065-BDBF-B7BF15377142}" destId="{6ED1B9E6-1E91-4EEF-B4E3-40E083F25C7E}" srcOrd="1" destOrd="0" parTransId="{A14E3581-B41A-48C8-96EC-93446D509056}" sibTransId="{A2B3A2A3-998A-42E0-AFEF-FC81A67EC890}"/>
    <dgm:cxn modelId="{76361F83-50DA-47ED-BAEC-A1005D1ECF13}" srcId="{DCBDE6E5-6822-4065-BDBF-B7BF15377142}" destId="{635FB75C-150D-44BF-B508-19E9F87E5D25}" srcOrd="2" destOrd="0" parTransId="{4EB130FA-60A1-481C-B517-929D70480D6A}" sibTransId="{7A101263-3C57-4124-9417-432D4978BB36}"/>
    <dgm:cxn modelId="{67BF8EAF-4EF3-46AE-B032-E6D5BF5423EA}" type="presOf" srcId="{95FBE984-304D-4ADF-B591-3C46E9DBDA3A}" destId="{86A851CE-BF3D-4047-9BD3-80E31030D8DD}" srcOrd="0" destOrd="0" presId="urn:microsoft.com/office/officeart/2008/layout/VerticalCurvedList"/>
    <dgm:cxn modelId="{E93793EE-18C2-4710-9470-4B7496464960}" type="presOf" srcId="{DCBDE6E5-6822-4065-BDBF-B7BF15377142}" destId="{2E7B16AA-0754-4CA5-9269-49CF0B8F1033}" srcOrd="0" destOrd="0" presId="urn:microsoft.com/office/officeart/2008/layout/VerticalCurvedList"/>
    <dgm:cxn modelId="{AA338BF2-16DE-4232-99CD-815268A60118}" srcId="{DCBDE6E5-6822-4065-BDBF-B7BF15377142}" destId="{95FBE984-304D-4ADF-B591-3C46E9DBDA3A}" srcOrd="0" destOrd="0" parTransId="{452584BA-2873-4540-9A4C-C29E69F807B9}" sibTransId="{FED1F850-C3CD-435E-974A-943862F0B160}"/>
    <dgm:cxn modelId="{6619B4FD-F957-4065-ADEE-490940C9A482}" type="presParOf" srcId="{2E7B16AA-0754-4CA5-9269-49CF0B8F1033}" destId="{5813441C-953A-48CE-AE39-A1155E629A67}" srcOrd="0" destOrd="0" presId="urn:microsoft.com/office/officeart/2008/layout/VerticalCurvedList"/>
    <dgm:cxn modelId="{B346A763-6CE6-4227-BF7B-16B9208113E0}" type="presParOf" srcId="{5813441C-953A-48CE-AE39-A1155E629A67}" destId="{5C94A5B6-22D4-43BB-88AB-BBA746A4D39C}" srcOrd="0" destOrd="0" presId="urn:microsoft.com/office/officeart/2008/layout/VerticalCurvedList"/>
    <dgm:cxn modelId="{89B36BFE-D982-4C96-9EEF-69307B12B743}" type="presParOf" srcId="{5C94A5B6-22D4-43BB-88AB-BBA746A4D39C}" destId="{2C83BABA-027E-4740-B312-5821BB01AACD}" srcOrd="0" destOrd="0" presId="urn:microsoft.com/office/officeart/2008/layout/VerticalCurvedList"/>
    <dgm:cxn modelId="{3DA95C15-77D3-45A4-B671-A2FAF0AF4D95}" type="presParOf" srcId="{5C94A5B6-22D4-43BB-88AB-BBA746A4D39C}" destId="{95749D9E-B1CD-470B-864F-7E26EFCC0A12}" srcOrd="1" destOrd="0" presId="urn:microsoft.com/office/officeart/2008/layout/VerticalCurvedList"/>
    <dgm:cxn modelId="{C559D12E-EE68-49C8-9A8B-C0936F398689}" type="presParOf" srcId="{5C94A5B6-22D4-43BB-88AB-BBA746A4D39C}" destId="{6235303C-A6E0-4E8F-8272-F3A645580268}" srcOrd="2" destOrd="0" presId="urn:microsoft.com/office/officeart/2008/layout/VerticalCurvedList"/>
    <dgm:cxn modelId="{2F441C23-A5AF-474E-A3AF-BB703A5F814F}" type="presParOf" srcId="{5C94A5B6-22D4-43BB-88AB-BBA746A4D39C}" destId="{96CA6CDC-7479-4B7E-BDD8-96E945EFA1B3}" srcOrd="3" destOrd="0" presId="urn:microsoft.com/office/officeart/2008/layout/VerticalCurvedList"/>
    <dgm:cxn modelId="{54815567-0B75-41D6-A3E3-3C452B409C08}" type="presParOf" srcId="{5813441C-953A-48CE-AE39-A1155E629A67}" destId="{86A851CE-BF3D-4047-9BD3-80E31030D8DD}" srcOrd="1" destOrd="0" presId="urn:microsoft.com/office/officeart/2008/layout/VerticalCurvedList"/>
    <dgm:cxn modelId="{9E67E4DC-7284-4D05-85DA-E46D2E10AD3A}" type="presParOf" srcId="{5813441C-953A-48CE-AE39-A1155E629A67}" destId="{1F2CE7C9-2184-443D-A819-0E88D45A2380}" srcOrd="2" destOrd="0" presId="urn:microsoft.com/office/officeart/2008/layout/VerticalCurvedList"/>
    <dgm:cxn modelId="{36CF7148-016F-4772-BD93-6B0177974A67}" type="presParOf" srcId="{1F2CE7C9-2184-443D-A819-0E88D45A2380}" destId="{F97EA6D2-EEFD-475A-BBBD-1BB1E1528B0A}" srcOrd="0" destOrd="0" presId="urn:microsoft.com/office/officeart/2008/layout/VerticalCurvedList"/>
    <dgm:cxn modelId="{86C747C9-15FD-4A8C-924D-FA25A0B61DE6}" type="presParOf" srcId="{5813441C-953A-48CE-AE39-A1155E629A67}" destId="{18DE48C0-2860-45D5-84C3-1E3B1117CF88}" srcOrd="3" destOrd="0" presId="urn:microsoft.com/office/officeart/2008/layout/VerticalCurvedList"/>
    <dgm:cxn modelId="{53739A78-5186-4C16-9AFE-39ACDB62F00A}" type="presParOf" srcId="{5813441C-953A-48CE-AE39-A1155E629A67}" destId="{6F77C9DD-7CFF-4D4D-AF74-B3FAC0B5EF8E}" srcOrd="4" destOrd="0" presId="urn:microsoft.com/office/officeart/2008/layout/VerticalCurvedList"/>
    <dgm:cxn modelId="{805236B4-0C57-4B8C-92D7-80E11CDD2BBF}" type="presParOf" srcId="{6F77C9DD-7CFF-4D4D-AF74-B3FAC0B5EF8E}" destId="{D771BF73-E365-407F-8716-2A8BAE81E81B}" srcOrd="0" destOrd="0" presId="urn:microsoft.com/office/officeart/2008/layout/VerticalCurvedList"/>
    <dgm:cxn modelId="{D9BD6C5F-DD2D-4E5C-AE53-5CCF9A6A24FF}" type="presParOf" srcId="{5813441C-953A-48CE-AE39-A1155E629A67}" destId="{B9B1350D-C684-4135-A803-AC9F956561E5}" srcOrd="5" destOrd="0" presId="urn:microsoft.com/office/officeart/2008/layout/VerticalCurvedList"/>
    <dgm:cxn modelId="{4709525D-BCA7-4219-9893-1A319755C63B}" type="presParOf" srcId="{5813441C-953A-48CE-AE39-A1155E629A67}" destId="{B9AAF1F3-036D-4536-8CD1-4F51C4BCB006}" srcOrd="6" destOrd="0" presId="urn:microsoft.com/office/officeart/2008/layout/VerticalCurvedList"/>
    <dgm:cxn modelId="{C2E76F63-8510-4B90-A861-9265FBA6C961}" type="presParOf" srcId="{B9AAF1F3-036D-4536-8CD1-4F51C4BCB006}" destId="{B1D4153E-053D-4797-B4DF-CB9B61280F1C}" srcOrd="0" destOrd="0" presId="urn:microsoft.com/office/officeart/2008/layout/VerticalCurvedList"/>
    <dgm:cxn modelId="{CE981DDE-1CB6-4349-8A5A-8E2ECDBA98D9}" type="presParOf" srcId="{5813441C-953A-48CE-AE39-A1155E629A67}" destId="{F53CCE7F-47C8-4E46-A6B5-2B84FE354C0D}" srcOrd="7" destOrd="0" presId="urn:microsoft.com/office/officeart/2008/layout/VerticalCurvedList"/>
    <dgm:cxn modelId="{6C73E5FC-3EC2-451C-9A4C-DE8601EBE1B0}" type="presParOf" srcId="{5813441C-953A-48CE-AE39-A1155E629A67}" destId="{AA4D7AD3-D522-444D-99AC-31994F9F2B20}" srcOrd="8" destOrd="0" presId="urn:microsoft.com/office/officeart/2008/layout/VerticalCurvedList"/>
    <dgm:cxn modelId="{ED2B402C-7292-4854-997C-C51345330C71}" type="presParOf" srcId="{AA4D7AD3-D522-444D-99AC-31994F9F2B20}" destId="{1720A3E5-6836-4C05-8053-54619369E743}" srcOrd="0" destOrd="0" presId="urn:microsoft.com/office/officeart/2008/layout/VerticalCurvedList"/>
    <dgm:cxn modelId="{EAC2C546-EF77-4597-B23E-1BA1458FAF6A}" type="presParOf" srcId="{5813441C-953A-48CE-AE39-A1155E629A67}" destId="{A15C47C8-6D93-4493-A069-8B236844963D}" srcOrd="9" destOrd="0" presId="urn:microsoft.com/office/officeart/2008/layout/VerticalCurvedList"/>
    <dgm:cxn modelId="{0239BA11-CB90-4212-966A-151316F47BD9}" type="presParOf" srcId="{5813441C-953A-48CE-AE39-A1155E629A67}" destId="{B22C2561-6DEE-4078-A3BC-24A51CD01601}" srcOrd="10" destOrd="0" presId="urn:microsoft.com/office/officeart/2008/layout/VerticalCurvedList"/>
    <dgm:cxn modelId="{2ED925DB-7288-4C46-BEE9-7FFDD3D23929}" type="presParOf" srcId="{B22C2561-6DEE-4078-A3BC-24A51CD01601}" destId="{0F6C604A-91F7-4057-9AE6-1D05F5C4D04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ACF7A-DFD5-4A75-9B84-4793BA2884F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CE838B9-3251-4C24-BE3E-209D07777DEF}">
      <dgm:prSet phldrT="[Texto]"/>
      <dgm:spPr/>
      <dgm:t>
        <a:bodyPr/>
        <a:lstStyle/>
        <a:p>
          <a:r>
            <a:rPr lang="es-AR" dirty="0"/>
            <a:t>Roturas admitían demasiado cemento en el </a:t>
          </a:r>
          <a:r>
            <a:rPr lang="es-AR" dirty="0" err="1"/>
            <a:t>rentubado</a:t>
          </a:r>
          <a:endParaRPr lang="es-AR" dirty="0"/>
        </a:p>
        <a:p>
          <a:endParaRPr lang="es-AR" dirty="0"/>
        </a:p>
        <a:p>
          <a:r>
            <a:rPr lang="es-AR" dirty="0"/>
            <a:t>Bajo cielo de cemento en anular, dejando roturas expuesta</a:t>
          </a:r>
        </a:p>
        <a:p>
          <a:endParaRPr lang="es-AR" dirty="0"/>
        </a:p>
        <a:p>
          <a:r>
            <a:rPr lang="es-AR" dirty="0"/>
            <a:t>Problemas para dejar el pozo inyectando en dichas condiciones</a:t>
          </a:r>
        </a:p>
      </dgm:t>
    </dgm:pt>
    <dgm:pt modelId="{EAECBBDE-62EE-4EB4-8878-B4ADE399D2A2}" type="parTrans" cxnId="{0F81BA7A-9633-4A53-8910-B49C15CF2833}">
      <dgm:prSet/>
      <dgm:spPr/>
      <dgm:t>
        <a:bodyPr/>
        <a:lstStyle/>
        <a:p>
          <a:endParaRPr lang="es-AR"/>
        </a:p>
      </dgm:t>
    </dgm:pt>
    <dgm:pt modelId="{C66D9E2B-8A0F-4128-9CF4-47EEB46FCD26}" type="sibTrans" cxnId="{0F81BA7A-9633-4A53-8910-B49C15CF2833}">
      <dgm:prSet/>
      <dgm:spPr/>
      <dgm:t>
        <a:bodyPr/>
        <a:lstStyle/>
        <a:p>
          <a:endParaRPr lang="es-AR"/>
        </a:p>
      </dgm:t>
    </dgm:pt>
    <dgm:pt modelId="{6BE1FDC9-FB01-40CE-991F-7C64B8FE5252}">
      <dgm:prSet phldrT="[Texto]"/>
      <dgm:spPr/>
      <dgm:t>
        <a:bodyPr/>
        <a:lstStyle/>
        <a:p>
          <a:pPr algn="ctr"/>
          <a:r>
            <a:rPr lang="es-AR" b="1" dirty="0"/>
            <a:t>Roturas con baja o nula admisión de cemento en </a:t>
          </a:r>
          <a:r>
            <a:rPr lang="es-AR" b="1" dirty="0" err="1"/>
            <a:t>rentubado</a:t>
          </a:r>
          <a:endParaRPr lang="es-AR" b="1" dirty="0"/>
        </a:p>
        <a:p>
          <a:pPr algn="ctr"/>
          <a:endParaRPr lang="es-AR" b="1" dirty="0"/>
        </a:p>
        <a:p>
          <a:pPr algn="ctr"/>
          <a:r>
            <a:rPr lang="es-AR" b="1" dirty="0"/>
            <a:t>El cielo de cemento se encuentra cerca de la BDP</a:t>
          </a:r>
        </a:p>
        <a:p>
          <a:pPr algn="ctr"/>
          <a:endParaRPr lang="es-AR" b="1" dirty="0"/>
        </a:p>
        <a:p>
          <a:pPr algn="ctr"/>
          <a:r>
            <a:rPr lang="es-AR" b="1" dirty="0"/>
            <a:t>Pozo en condiciones de puesta en inyección</a:t>
          </a:r>
          <a:endParaRPr lang="es-AR" dirty="0"/>
        </a:p>
      </dgm:t>
    </dgm:pt>
    <dgm:pt modelId="{C24ACA87-9B3D-4F00-879F-63C2CD2051D8}" type="parTrans" cxnId="{EC823BA4-B938-4ADC-8F0E-36629535E7DF}">
      <dgm:prSet/>
      <dgm:spPr/>
      <dgm:t>
        <a:bodyPr/>
        <a:lstStyle/>
        <a:p>
          <a:endParaRPr lang="es-AR"/>
        </a:p>
      </dgm:t>
    </dgm:pt>
    <dgm:pt modelId="{37FFFD9B-23F7-4FCF-84B6-5AF8051BF1C2}" type="sibTrans" cxnId="{EC823BA4-B938-4ADC-8F0E-36629535E7DF}">
      <dgm:prSet/>
      <dgm:spPr/>
      <dgm:t>
        <a:bodyPr/>
        <a:lstStyle/>
        <a:p>
          <a:endParaRPr lang="es-AR"/>
        </a:p>
      </dgm:t>
    </dgm:pt>
    <dgm:pt modelId="{E4656AE0-C212-48B9-A132-2B7732F7BF61}" type="pres">
      <dgm:prSet presAssocID="{AA7ACF7A-DFD5-4A75-9B84-4793BA2884F7}" presName="Name0" presStyleCnt="0">
        <dgm:presLayoutVars>
          <dgm:dir/>
          <dgm:resizeHandles val="exact"/>
        </dgm:presLayoutVars>
      </dgm:prSet>
      <dgm:spPr/>
    </dgm:pt>
    <dgm:pt modelId="{25DE73AF-1847-47D8-B3BA-FE2B9FC3F6B3}" type="pres">
      <dgm:prSet presAssocID="{1CE838B9-3251-4C24-BE3E-209D07777DEF}" presName="node" presStyleLbl="node1" presStyleIdx="0" presStyleCnt="2">
        <dgm:presLayoutVars>
          <dgm:bulletEnabled val="1"/>
        </dgm:presLayoutVars>
      </dgm:prSet>
      <dgm:spPr/>
    </dgm:pt>
    <dgm:pt modelId="{8E052AC2-5DCF-4D0D-99C0-C1DFEB067F15}" type="pres">
      <dgm:prSet presAssocID="{C66D9E2B-8A0F-4128-9CF4-47EEB46FCD26}" presName="sibTrans" presStyleLbl="sibTrans2D1" presStyleIdx="0" presStyleCnt="1"/>
      <dgm:spPr/>
    </dgm:pt>
    <dgm:pt modelId="{AC434A07-C146-4F74-8796-564B2B9CF489}" type="pres">
      <dgm:prSet presAssocID="{C66D9E2B-8A0F-4128-9CF4-47EEB46FCD26}" presName="connectorText" presStyleLbl="sibTrans2D1" presStyleIdx="0" presStyleCnt="1"/>
      <dgm:spPr/>
    </dgm:pt>
    <dgm:pt modelId="{306F0AE4-EB36-429E-8713-AF7B326C17FA}" type="pres">
      <dgm:prSet presAssocID="{6BE1FDC9-FB01-40CE-991F-7C64B8FE5252}" presName="node" presStyleLbl="node1" presStyleIdx="1" presStyleCnt="2" custLinFactNeighborX="1070" custLinFactNeighborY="358">
        <dgm:presLayoutVars>
          <dgm:bulletEnabled val="1"/>
        </dgm:presLayoutVars>
      </dgm:prSet>
      <dgm:spPr/>
    </dgm:pt>
  </dgm:ptLst>
  <dgm:cxnLst>
    <dgm:cxn modelId="{249EFF62-58DA-4EA4-9EE8-CB654AE3F1D2}" type="presOf" srcId="{C66D9E2B-8A0F-4128-9CF4-47EEB46FCD26}" destId="{8E052AC2-5DCF-4D0D-99C0-C1DFEB067F15}" srcOrd="0" destOrd="0" presId="urn:microsoft.com/office/officeart/2005/8/layout/process1"/>
    <dgm:cxn modelId="{028DA16E-8490-4AA9-AA1F-6346B088A0C1}" type="presOf" srcId="{AA7ACF7A-DFD5-4A75-9B84-4793BA2884F7}" destId="{E4656AE0-C212-48B9-A132-2B7732F7BF61}" srcOrd="0" destOrd="0" presId="urn:microsoft.com/office/officeart/2005/8/layout/process1"/>
    <dgm:cxn modelId="{01D66778-6A66-45CC-BE52-B174B1816790}" type="presOf" srcId="{6BE1FDC9-FB01-40CE-991F-7C64B8FE5252}" destId="{306F0AE4-EB36-429E-8713-AF7B326C17FA}" srcOrd="0" destOrd="0" presId="urn:microsoft.com/office/officeart/2005/8/layout/process1"/>
    <dgm:cxn modelId="{0F81BA7A-9633-4A53-8910-B49C15CF2833}" srcId="{AA7ACF7A-DFD5-4A75-9B84-4793BA2884F7}" destId="{1CE838B9-3251-4C24-BE3E-209D07777DEF}" srcOrd="0" destOrd="0" parTransId="{EAECBBDE-62EE-4EB4-8878-B4ADE399D2A2}" sibTransId="{C66D9E2B-8A0F-4128-9CF4-47EEB46FCD26}"/>
    <dgm:cxn modelId="{62FBC9A0-8C8E-4D0F-8545-CDDCB90B22FC}" type="presOf" srcId="{1CE838B9-3251-4C24-BE3E-209D07777DEF}" destId="{25DE73AF-1847-47D8-B3BA-FE2B9FC3F6B3}" srcOrd="0" destOrd="0" presId="urn:microsoft.com/office/officeart/2005/8/layout/process1"/>
    <dgm:cxn modelId="{EC823BA4-B938-4ADC-8F0E-36629535E7DF}" srcId="{AA7ACF7A-DFD5-4A75-9B84-4793BA2884F7}" destId="{6BE1FDC9-FB01-40CE-991F-7C64B8FE5252}" srcOrd="1" destOrd="0" parTransId="{C24ACA87-9B3D-4F00-879F-63C2CD2051D8}" sibTransId="{37FFFD9B-23F7-4FCF-84B6-5AF8051BF1C2}"/>
    <dgm:cxn modelId="{BFF880D0-A016-4825-9FB1-62AF0F5610CB}" type="presOf" srcId="{C66D9E2B-8A0F-4128-9CF4-47EEB46FCD26}" destId="{AC434A07-C146-4F74-8796-564B2B9CF489}" srcOrd="1" destOrd="0" presId="urn:microsoft.com/office/officeart/2005/8/layout/process1"/>
    <dgm:cxn modelId="{D5DE3052-5456-4849-96F6-C3AEAE5618AE}" type="presParOf" srcId="{E4656AE0-C212-48B9-A132-2B7732F7BF61}" destId="{25DE73AF-1847-47D8-B3BA-FE2B9FC3F6B3}" srcOrd="0" destOrd="0" presId="urn:microsoft.com/office/officeart/2005/8/layout/process1"/>
    <dgm:cxn modelId="{FC259190-EB58-4CF6-8DFF-785BF47403EC}" type="presParOf" srcId="{E4656AE0-C212-48B9-A132-2B7732F7BF61}" destId="{8E052AC2-5DCF-4D0D-99C0-C1DFEB067F15}" srcOrd="1" destOrd="0" presId="urn:microsoft.com/office/officeart/2005/8/layout/process1"/>
    <dgm:cxn modelId="{C1886628-B313-44F3-B861-AD77C53E97B9}" type="presParOf" srcId="{8E052AC2-5DCF-4D0D-99C0-C1DFEB067F15}" destId="{AC434A07-C146-4F74-8796-564B2B9CF489}" srcOrd="0" destOrd="0" presId="urn:microsoft.com/office/officeart/2005/8/layout/process1"/>
    <dgm:cxn modelId="{F2430EDE-6641-426B-B8D2-695E237BFD40}" type="presParOf" srcId="{E4656AE0-C212-48B9-A132-2B7732F7BF61}" destId="{306F0AE4-EB36-429E-8713-AF7B326C17F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DE6E5-6822-4065-BDBF-B7BF153771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5FBE984-304D-4ADF-B591-3C46E9DBDA3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Disminución de tiempo no productivos a fallas en operación de </a:t>
          </a:r>
          <a:r>
            <a:rPr lang="es-AR" dirty="0" err="1"/>
            <a:t>rentubado</a:t>
          </a:r>
          <a:endParaRPr lang="es-AR" dirty="0"/>
        </a:p>
      </dgm:t>
    </dgm:pt>
    <dgm:pt modelId="{452584BA-2873-4540-9A4C-C29E69F807B9}" type="parTrans" cxnId="{AA338BF2-16DE-4232-99CD-815268A60118}">
      <dgm:prSet/>
      <dgm:spPr/>
      <dgm:t>
        <a:bodyPr/>
        <a:lstStyle/>
        <a:p>
          <a:endParaRPr lang="es-AR"/>
        </a:p>
      </dgm:t>
    </dgm:pt>
    <dgm:pt modelId="{FED1F850-C3CD-435E-974A-943862F0B160}" type="sibTrans" cxnId="{AA338BF2-16DE-4232-99CD-815268A60118}">
      <dgm:prSet/>
      <dgm:spPr/>
      <dgm:t>
        <a:bodyPr/>
        <a:lstStyle/>
        <a:p>
          <a:endParaRPr lang="es-AR"/>
        </a:p>
      </dgm:t>
    </dgm:pt>
    <dgm:pt modelId="{6ED1B9E6-1E91-4EEF-B4E3-40E083F25C7E}">
      <dgm:prSet phldrT="[Texto]"/>
      <dgm:spPr/>
      <dgm:t>
        <a:bodyPr/>
        <a:lstStyle/>
        <a:p>
          <a:r>
            <a:rPr lang="es-AR" dirty="0"/>
            <a:t>Optimización de costos en lechadas de </a:t>
          </a:r>
          <a:r>
            <a:rPr lang="es-AR"/>
            <a:t>rentubado</a:t>
          </a:r>
          <a:endParaRPr lang="es-AR" dirty="0"/>
        </a:p>
      </dgm:t>
    </dgm:pt>
    <dgm:pt modelId="{A14E3581-B41A-48C8-96EC-93446D509056}" type="parTrans" cxnId="{C988F550-4F4F-44FC-B3F7-E6F4BFE6F6AC}">
      <dgm:prSet/>
      <dgm:spPr/>
      <dgm:t>
        <a:bodyPr/>
        <a:lstStyle/>
        <a:p>
          <a:endParaRPr lang="es-AR"/>
        </a:p>
      </dgm:t>
    </dgm:pt>
    <dgm:pt modelId="{A2B3A2A3-998A-42E0-AFEF-FC81A67EC890}" type="sibTrans" cxnId="{C988F550-4F4F-44FC-B3F7-E6F4BFE6F6AC}">
      <dgm:prSet/>
      <dgm:spPr/>
      <dgm:t>
        <a:bodyPr/>
        <a:lstStyle/>
        <a:p>
          <a:endParaRPr lang="es-AR"/>
        </a:p>
      </dgm:t>
    </dgm:pt>
    <dgm:pt modelId="{635FB75C-150D-44BF-B508-19E9F87E5D25}">
      <dgm:prSet phldrT="[Texto]"/>
      <dgm:spPr/>
      <dgm:t>
        <a:bodyPr/>
        <a:lstStyle/>
        <a:p>
          <a:r>
            <a:rPr lang="es-AR" dirty="0"/>
            <a:t>Pozos en inyección de acuerdo a condiciones de proyecto y estándares de la compañía, asegurando el posterior abandono bajo normativas.</a:t>
          </a:r>
        </a:p>
      </dgm:t>
    </dgm:pt>
    <dgm:pt modelId="{4EB130FA-60A1-481C-B517-929D70480D6A}" type="parTrans" cxnId="{76361F83-50DA-47ED-BAEC-A1005D1ECF13}">
      <dgm:prSet/>
      <dgm:spPr/>
      <dgm:t>
        <a:bodyPr/>
        <a:lstStyle/>
        <a:p>
          <a:endParaRPr lang="es-AR"/>
        </a:p>
      </dgm:t>
    </dgm:pt>
    <dgm:pt modelId="{7A101263-3C57-4124-9417-432D4978BB36}" type="sibTrans" cxnId="{76361F83-50DA-47ED-BAEC-A1005D1ECF13}">
      <dgm:prSet/>
      <dgm:spPr/>
      <dgm:t>
        <a:bodyPr/>
        <a:lstStyle/>
        <a:p>
          <a:endParaRPr lang="es-AR"/>
        </a:p>
      </dgm:t>
    </dgm:pt>
    <dgm:pt modelId="{1973E98B-03CF-491D-990A-B604296B5C4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Operación de </a:t>
          </a:r>
          <a:r>
            <a:rPr lang="es-AR" dirty="0" err="1"/>
            <a:t>rentubado</a:t>
          </a:r>
          <a:r>
            <a:rPr lang="es-AR" dirty="0"/>
            <a:t> mas segura</a:t>
          </a:r>
        </a:p>
      </dgm:t>
    </dgm:pt>
    <dgm:pt modelId="{A94C887B-BAF9-4843-9258-DE10527089E7}" type="parTrans" cxnId="{9CE77510-8C1C-41E7-93E7-58C63B875E14}">
      <dgm:prSet/>
      <dgm:spPr/>
      <dgm:t>
        <a:bodyPr/>
        <a:lstStyle/>
        <a:p>
          <a:endParaRPr lang="es-AR"/>
        </a:p>
      </dgm:t>
    </dgm:pt>
    <dgm:pt modelId="{97F94990-6079-42CC-8B4D-A017DD736C5F}" type="sibTrans" cxnId="{9CE77510-8C1C-41E7-93E7-58C63B875E14}">
      <dgm:prSet/>
      <dgm:spPr/>
      <dgm:t>
        <a:bodyPr/>
        <a:lstStyle/>
        <a:p>
          <a:endParaRPr lang="es-AR"/>
        </a:p>
      </dgm:t>
    </dgm:pt>
    <dgm:pt modelId="{2AA1099A-6F7E-4282-A5A2-26259F9107C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dirty="0"/>
            <a:t>No</a:t>
          </a:r>
          <a:r>
            <a:rPr lang="es-AR" baseline="0" dirty="0"/>
            <a:t> se registraron problemas operativos en las mejoras aplicadas.</a:t>
          </a:r>
          <a:endParaRPr lang="es-AR" dirty="0"/>
        </a:p>
      </dgm:t>
    </dgm:pt>
    <dgm:pt modelId="{1D2DD763-1356-4034-9699-C189E877377A}" type="parTrans" cxnId="{0969AE36-6402-4FC4-AF6C-24677AAE3960}">
      <dgm:prSet/>
      <dgm:spPr/>
      <dgm:t>
        <a:bodyPr/>
        <a:lstStyle/>
        <a:p>
          <a:endParaRPr lang="es-AR"/>
        </a:p>
      </dgm:t>
    </dgm:pt>
    <dgm:pt modelId="{58E6E884-1726-4502-82AD-4FA691C334FA}" type="sibTrans" cxnId="{0969AE36-6402-4FC4-AF6C-24677AAE3960}">
      <dgm:prSet/>
      <dgm:spPr/>
      <dgm:t>
        <a:bodyPr/>
        <a:lstStyle/>
        <a:p>
          <a:endParaRPr lang="es-AR"/>
        </a:p>
      </dgm:t>
    </dgm:pt>
    <dgm:pt modelId="{2E7B16AA-0754-4CA5-9269-49CF0B8F1033}" type="pres">
      <dgm:prSet presAssocID="{DCBDE6E5-6822-4065-BDBF-B7BF15377142}" presName="Name0" presStyleCnt="0">
        <dgm:presLayoutVars>
          <dgm:chMax val="7"/>
          <dgm:chPref val="7"/>
          <dgm:dir/>
        </dgm:presLayoutVars>
      </dgm:prSet>
      <dgm:spPr/>
    </dgm:pt>
    <dgm:pt modelId="{5813441C-953A-48CE-AE39-A1155E629A67}" type="pres">
      <dgm:prSet presAssocID="{DCBDE6E5-6822-4065-BDBF-B7BF15377142}" presName="Name1" presStyleCnt="0"/>
      <dgm:spPr/>
    </dgm:pt>
    <dgm:pt modelId="{5C94A5B6-22D4-43BB-88AB-BBA746A4D39C}" type="pres">
      <dgm:prSet presAssocID="{DCBDE6E5-6822-4065-BDBF-B7BF15377142}" presName="cycle" presStyleCnt="0"/>
      <dgm:spPr/>
    </dgm:pt>
    <dgm:pt modelId="{2C83BABA-027E-4740-B312-5821BB01AACD}" type="pres">
      <dgm:prSet presAssocID="{DCBDE6E5-6822-4065-BDBF-B7BF15377142}" presName="srcNode" presStyleLbl="node1" presStyleIdx="0" presStyleCnt="5"/>
      <dgm:spPr/>
    </dgm:pt>
    <dgm:pt modelId="{95749D9E-B1CD-470B-864F-7E26EFCC0A12}" type="pres">
      <dgm:prSet presAssocID="{DCBDE6E5-6822-4065-BDBF-B7BF15377142}" presName="conn" presStyleLbl="parChTrans1D2" presStyleIdx="0" presStyleCnt="1"/>
      <dgm:spPr/>
    </dgm:pt>
    <dgm:pt modelId="{6235303C-A6E0-4E8F-8272-F3A645580268}" type="pres">
      <dgm:prSet presAssocID="{DCBDE6E5-6822-4065-BDBF-B7BF15377142}" presName="extraNode" presStyleLbl="node1" presStyleIdx="0" presStyleCnt="5"/>
      <dgm:spPr/>
    </dgm:pt>
    <dgm:pt modelId="{96CA6CDC-7479-4B7E-BDD8-96E945EFA1B3}" type="pres">
      <dgm:prSet presAssocID="{DCBDE6E5-6822-4065-BDBF-B7BF15377142}" presName="dstNode" presStyleLbl="node1" presStyleIdx="0" presStyleCnt="5"/>
      <dgm:spPr/>
    </dgm:pt>
    <dgm:pt modelId="{86A851CE-BF3D-4047-9BD3-80E31030D8DD}" type="pres">
      <dgm:prSet presAssocID="{95FBE984-304D-4ADF-B591-3C46E9DBDA3A}" presName="text_1" presStyleLbl="node1" presStyleIdx="0" presStyleCnt="5" custLinFactNeighborY="-13066">
        <dgm:presLayoutVars>
          <dgm:bulletEnabled val="1"/>
        </dgm:presLayoutVars>
      </dgm:prSet>
      <dgm:spPr/>
    </dgm:pt>
    <dgm:pt modelId="{1F2CE7C9-2184-443D-A819-0E88D45A2380}" type="pres">
      <dgm:prSet presAssocID="{95FBE984-304D-4ADF-B591-3C46E9DBDA3A}" presName="accent_1" presStyleCnt="0"/>
      <dgm:spPr/>
    </dgm:pt>
    <dgm:pt modelId="{F97EA6D2-EEFD-475A-BBBD-1BB1E1528B0A}" type="pres">
      <dgm:prSet presAssocID="{95FBE984-304D-4ADF-B591-3C46E9DBDA3A}" presName="accentRepeatNode" presStyleLbl="solidFgAcc1" presStyleIdx="0" presStyleCnt="5"/>
      <dgm:spPr/>
    </dgm:pt>
    <dgm:pt modelId="{18DE48C0-2860-45D5-84C3-1E3B1117CF88}" type="pres">
      <dgm:prSet presAssocID="{6ED1B9E6-1E91-4EEF-B4E3-40E083F25C7E}" presName="text_2" presStyleLbl="node1" presStyleIdx="1" presStyleCnt="5" custLinFactNeighborX="365">
        <dgm:presLayoutVars>
          <dgm:bulletEnabled val="1"/>
        </dgm:presLayoutVars>
      </dgm:prSet>
      <dgm:spPr/>
    </dgm:pt>
    <dgm:pt modelId="{6F77C9DD-7CFF-4D4D-AF74-B3FAC0B5EF8E}" type="pres">
      <dgm:prSet presAssocID="{6ED1B9E6-1E91-4EEF-B4E3-40E083F25C7E}" presName="accent_2" presStyleCnt="0"/>
      <dgm:spPr/>
    </dgm:pt>
    <dgm:pt modelId="{D771BF73-E365-407F-8716-2A8BAE81E81B}" type="pres">
      <dgm:prSet presAssocID="{6ED1B9E6-1E91-4EEF-B4E3-40E083F25C7E}" presName="accentRepeatNode" presStyleLbl="solidFgAcc1" presStyleIdx="1" presStyleCnt="5"/>
      <dgm:spPr/>
    </dgm:pt>
    <dgm:pt modelId="{B9B1350D-C684-4135-A803-AC9F956561E5}" type="pres">
      <dgm:prSet presAssocID="{635FB75C-150D-44BF-B508-19E9F87E5D25}" presName="text_3" presStyleLbl="node1" presStyleIdx="2" presStyleCnt="5" custLinFactNeighborX="83" custLinFactNeighborY="-10579">
        <dgm:presLayoutVars>
          <dgm:bulletEnabled val="1"/>
        </dgm:presLayoutVars>
      </dgm:prSet>
      <dgm:spPr/>
    </dgm:pt>
    <dgm:pt modelId="{B9AAF1F3-036D-4536-8CD1-4F51C4BCB006}" type="pres">
      <dgm:prSet presAssocID="{635FB75C-150D-44BF-B508-19E9F87E5D25}" presName="accent_3" presStyleCnt="0"/>
      <dgm:spPr/>
    </dgm:pt>
    <dgm:pt modelId="{B1D4153E-053D-4797-B4DF-CB9B61280F1C}" type="pres">
      <dgm:prSet presAssocID="{635FB75C-150D-44BF-B508-19E9F87E5D25}" presName="accentRepeatNode" presStyleLbl="solidFgAcc1" presStyleIdx="2" presStyleCnt="5"/>
      <dgm:spPr/>
    </dgm:pt>
    <dgm:pt modelId="{F53CCE7F-47C8-4E46-A6B5-2B84FE354C0D}" type="pres">
      <dgm:prSet presAssocID="{1973E98B-03CF-491D-990A-B604296B5C4A}" presName="text_4" presStyleLbl="node1" presStyleIdx="3" presStyleCnt="5">
        <dgm:presLayoutVars>
          <dgm:bulletEnabled val="1"/>
        </dgm:presLayoutVars>
      </dgm:prSet>
      <dgm:spPr/>
    </dgm:pt>
    <dgm:pt modelId="{AA4D7AD3-D522-444D-99AC-31994F9F2B20}" type="pres">
      <dgm:prSet presAssocID="{1973E98B-03CF-491D-990A-B604296B5C4A}" presName="accent_4" presStyleCnt="0"/>
      <dgm:spPr/>
    </dgm:pt>
    <dgm:pt modelId="{1720A3E5-6836-4C05-8053-54619369E743}" type="pres">
      <dgm:prSet presAssocID="{1973E98B-03CF-491D-990A-B604296B5C4A}" presName="accentRepeatNode" presStyleLbl="solidFgAcc1" presStyleIdx="3" presStyleCnt="5"/>
      <dgm:spPr/>
    </dgm:pt>
    <dgm:pt modelId="{A15C47C8-6D93-4493-A069-8B236844963D}" type="pres">
      <dgm:prSet presAssocID="{2AA1099A-6F7E-4282-A5A2-26259F9107C2}" presName="text_5" presStyleLbl="node1" presStyleIdx="4" presStyleCnt="5">
        <dgm:presLayoutVars>
          <dgm:bulletEnabled val="1"/>
        </dgm:presLayoutVars>
      </dgm:prSet>
      <dgm:spPr/>
    </dgm:pt>
    <dgm:pt modelId="{B22C2561-6DEE-4078-A3BC-24A51CD01601}" type="pres">
      <dgm:prSet presAssocID="{2AA1099A-6F7E-4282-A5A2-26259F9107C2}" presName="accent_5" presStyleCnt="0"/>
      <dgm:spPr/>
    </dgm:pt>
    <dgm:pt modelId="{0F6C604A-91F7-4057-9AE6-1D05F5C4D045}" type="pres">
      <dgm:prSet presAssocID="{2AA1099A-6F7E-4282-A5A2-26259F9107C2}" presName="accentRepeatNode" presStyleLbl="solidFgAcc1" presStyleIdx="4" presStyleCnt="5"/>
      <dgm:spPr/>
    </dgm:pt>
  </dgm:ptLst>
  <dgm:cxnLst>
    <dgm:cxn modelId="{EFCA0D00-C939-49AD-B447-C21D140DDF70}" type="presOf" srcId="{635FB75C-150D-44BF-B508-19E9F87E5D25}" destId="{B9B1350D-C684-4135-A803-AC9F956561E5}" srcOrd="0" destOrd="0" presId="urn:microsoft.com/office/officeart/2008/layout/VerticalCurvedList"/>
    <dgm:cxn modelId="{C4294F02-C77B-4107-998A-4D669FD6B31B}" type="presOf" srcId="{2AA1099A-6F7E-4282-A5A2-26259F9107C2}" destId="{A15C47C8-6D93-4493-A069-8B236844963D}" srcOrd="0" destOrd="0" presId="urn:microsoft.com/office/officeart/2008/layout/VerticalCurvedList"/>
    <dgm:cxn modelId="{9CE77510-8C1C-41E7-93E7-58C63B875E14}" srcId="{DCBDE6E5-6822-4065-BDBF-B7BF15377142}" destId="{1973E98B-03CF-491D-990A-B604296B5C4A}" srcOrd="3" destOrd="0" parTransId="{A94C887B-BAF9-4843-9258-DE10527089E7}" sibTransId="{97F94990-6079-42CC-8B4D-A017DD736C5F}"/>
    <dgm:cxn modelId="{5D6D7521-F646-4975-AD9C-4EB20A2C6718}" type="presOf" srcId="{6ED1B9E6-1E91-4EEF-B4E3-40E083F25C7E}" destId="{18DE48C0-2860-45D5-84C3-1E3B1117CF88}" srcOrd="0" destOrd="0" presId="urn:microsoft.com/office/officeart/2008/layout/VerticalCurvedList"/>
    <dgm:cxn modelId="{85DD132D-7518-4F8E-BE97-8977B3EF8D01}" type="presOf" srcId="{FED1F850-C3CD-435E-974A-943862F0B160}" destId="{95749D9E-B1CD-470B-864F-7E26EFCC0A12}" srcOrd="0" destOrd="0" presId="urn:microsoft.com/office/officeart/2008/layout/VerticalCurvedList"/>
    <dgm:cxn modelId="{0969AE36-6402-4FC4-AF6C-24677AAE3960}" srcId="{DCBDE6E5-6822-4065-BDBF-B7BF15377142}" destId="{2AA1099A-6F7E-4282-A5A2-26259F9107C2}" srcOrd="4" destOrd="0" parTransId="{1D2DD763-1356-4034-9699-C189E877377A}" sibTransId="{58E6E884-1726-4502-82AD-4FA691C334FA}"/>
    <dgm:cxn modelId="{28F4214D-5EBA-4D11-8414-AC2BF754E8E6}" type="presOf" srcId="{1973E98B-03CF-491D-990A-B604296B5C4A}" destId="{F53CCE7F-47C8-4E46-A6B5-2B84FE354C0D}" srcOrd="0" destOrd="0" presId="urn:microsoft.com/office/officeart/2008/layout/VerticalCurvedList"/>
    <dgm:cxn modelId="{C988F550-4F4F-44FC-B3F7-E6F4BFE6F6AC}" srcId="{DCBDE6E5-6822-4065-BDBF-B7BF15377142}" destId="{6ED1B9E6-1E91-4EEF-B4E3-40E083F25C7E}" srcOrd="1" destOrd="0" parTransId="{A14E3581-B41A-48C8-96EC-93446D509056}" sibTransId="{A2B3A2A3-998A-42E0-AFEF-FC81A67EC890}"/>
    <dgm:cxn modelId="{76361F83-50DA-47ED-BAEC-A1005D1ECF13}" srcId="{DCBDE6E5-6822-4065-BDBF-B7BF15377142}" destId="{635FB75C-150D-44BF-B508-19E9F87E5D25}" srcOrd="2" destOrd="0" parTransId="{4EB130FA-60A1-481C-B517-929D70480D6A}" sibTransId="{7A101263-3C57-4124-9417-432D4978BB36}"/>
    <dgm:cxn modelId="{67BF8EAF-4EF3-46AE-B032-E6D5BF5423EA}" type="presOf" srcId="{95FBE984-304D-4ADF-B591-3C46E9DBDA3A}" destId="{86A851CE-BF3D-4047-9BD3-80E31030D8DD}" srcOrd="0" destOrd="0" presId="urn:microsoft.com/office/officeart/2008/layout/VerticalCurvedList"/>
    <dgm:cxn modelId="{E93793EE-18C2-4710-9470-4B7496464960}" type="presOf" srcId="{DCBDE6E5-6822-4065-BDBF-B7BF15377142}" destId="{2E7B16AA-0754-4CA5-9269-49CF0B8F1033}" srcOrd="0" destOrd="0" presId="urn:microsoft.com/office/officeart/2008/layout/VerticalCurvedList"/>
    <dgm:cxn modelId="{AA338BF2-16DE-4232-99CD-815268A60118}" srcId="{DCBDE6E5-6822-4065-BDBF-B7BF15377142}" destId="{95FBE984-304D-4ADF-B591-3C46E9DBDA3A}" srcOrd="0" destOrd="0" parTransId="{452584BA-2873-4540-9A4C-C29E69F807B9}" sibTransId="{FED1F850-C3CD-435E-974A-943862F0B160}"/>
    <dgm:cxn modelId="{6619B4FD-F957-4065-ADEE-490940C9A482}" type="presParOf" srcId="{2E7B16AA-0754-4CA5-9269-49CF0B8F1033}" destId="{5813441C-953A-48CE-AE39-A1155E629A67}" srcOrd="0" destOrd="0" presId="urn:microsoft.com/office/officeart/2008/layout/VerticalCurvedList"/>
    <dgm:cxn modelId="{B346A763-6CE6-4227-BF7B-16B9208113E0}" type="presParOf" srcId="{5813441C-953A-48CE-AE39-A1155E629A67}" destId="{5C94A5B6-22D4-43BB-88AB-BBA746A4D39C}" srcOrd="0" destOrd="0" presId="urn:microsoft.com/office/officeart/2008/layout/VerticalCurvedList"/>
    <dgm:cxn modelId="{89B36BFE-D982-4C96-9EEF-69307B12B743}" type="presParOf" srcId="{5C94A5B6-22D4-43BB-88AB-BBA746A4D39C}" destId="{2C83BABA-027E-4740-B312-5821BB01AACD}" srcOrd="0" destOrd="0" presId="urn:microsoft.com/office/officeart/2008/layout/VerticalCurvedList"/>
    <dgm:cxn modelId="{3DA95C15-77D3-45A4-B671-A2FAF0AF4D95}" type="presParOf" srcId="{5C94A5B6-22D4-43BB-88AB-BBA746A4D39C}" destId="{95749D9E-B1CD-470B-864F-7E26EFCC0A12}" srcOrd="1" destOrd="0" presId="urn:microsoft.com/office/officeart/2008/layout/VerticalCurvedList"/>
    <dgm:cxn modelId="{C559D12E-EE68-49C8-9A8B-C0936F398689}" type="presParOf" srcId="{5C94A5B6-22D4-43BB-88AB-BBA746A4D39C}" destId="{6235303C-A6E0-4E8F-8272-F3A645580268}" srcOrd="2" destOrd="0" presId="urn:microsoft.com/office/officeart/2008/layout/VerticalCurvedList"/>
    <dgm:cxn modelId="{2F441C23-A5AF-474E-A3AF-BB703A5F814F}" type="presParOf" srcId="{5C94A5B6-22D4-43BB-88AB-BBA746A4D39C}" destId="{96CA6CDC-7479-4B7E-BDD8-96E945EFA1B3}" srcOrd="3" destOrd="0" presId="urn:microsoft.com/office/officeart/2008/layout/VerticalCurvedList"/>
    <dgm:cxn modelId="{54815567-0B75-41D6-A3E3-3C452B409C08}" type="presParOf" srcId="{5813441C-953A-48CE-AE39-A1155E629A67}" destId="{86A851CE-BF3D-4047-9BD3-80E31030D8DD}" srcOrd="1" destOrd="0" presId="urn:microsoft.com/office/officeart/2008/layout/VerticalCurvedList"/>
    <dgm:cxn modelId="{9E67E4DC-7284-4D05-85DA-E46D2E10AD3A}" type="presParOf" srcId="{5813441C-953A-48CE-AE39-A1155E629A67}" destId="{1F2CE7C9-2184-443D-A819-0E88D45A2380}" srcOrd="2" destOrd="0" presId="urn:microsoft.com/office/officeart/2008/layout/VerticalCurvedList"/>
    <dgm:cxn modelId="{36CF7148-016F-4772-BD93-6B0177974A67}" type="presParOf" srcId="{1F2CE7C9-2184-443D-A819-0E88D45A2380}" destId="{F97EA6D2-EEFD-475A-BBBD-1BB1E1528B0A}" srcOrd="0" destOrd="0" presId="urn:microsoft.com/office/officeart/2008/layout/VerticalCurvedList"/>
    <dgm:cxn modelId="{86C747C9-15FD-4A8C-924D-FA25A0B61DE6}" type="presParOf" srcId="{5813441C-953A-48CE-AE39-A1155E629A67}" destId="{18DE48C0-2860-45D5-84C3-1E3B1117CF88}" srcOrd="3" destOrd="0" presId="urn:microsoft.com/office/officeart/2008/layout/VerticalCurvedList"/>
    <dgm:cxn modelId="{53739A78-5186-4C16-9AFE-39ACDB62F00A}" type="presParOf" srcId="{5813441C-953A-48CE-AE39-A1155E629A67}" destId="{6F77C9DD-7CFF-4D4D-AF74-B3FAC0B5EF8E}" srcOrd="4" destOrd="0" presId="urn:microsoft.com/office/officeart/2008/layout/VerticalCurvedList"/>
    <dgm:cxn modelId="{805236B4-0C57-4B8C-92D7-80E11CDD2BBF}" type="presParOf" srcId="{6F77C9DD-7CFF-4D4D-AF74-B3FAC0B5EF8E}" destId="{D771BF73-E365-407F-8716-2A8BAE81E81B}" srcOrd="0" destOrd="0" presId="urn:microsoft.com/office/officeart/2008/layout/VerticalCurvedList"/>
    <dgm:cxn modelId="{D9BD6C5F-DD2D-4E5C-AE53-5CCF9A6A24FF}" type="presParOf" srcId="{5813441C-953A-48CE-AE39-A1155E629A67}" destId="{B9B1350D-C684-4135-A803-AC9F956561E5}" srcOrd="5" destOrd="0" presId="urn:microsoft.com/office/officeart/2008/layout/VerticalCurvedList"/>
    <dgm:cxn modelId="{4709525D-BCA7-4219-9893-1A319755C63B}" type="presParOf" srcId="{5813441C-953A-48CE-AE39-A1155E629A67}" destId="{B9AAF1F3-036D-4536-8CD1-4F51C4BCB006}" srcOrd="6" destOrd="0" presId="urn:microsoft.com/office/officeart/2008/layout/VerticalCurvedList"/>
    <dgm:cxn modelId="{C2E76F63-8510-4B90-A861-9265FBA6C961}" type="presParOf" srcId="{B9AAF1F3-036D-4536-8CD1-4F51C4BCB006}" destId="{B1D4153E-053D-4797-B4DF-CB9B61280F1C}" srcOrd="0" destOrd="0" presId="urn:microsoft.com/office/officeart/2008/layout/VerticalCurvedList"/>
    <dgm:cxn modelId="{CE981DDE-1CB6-4349-8A5A-8E2ECDBA98D9}" type="presParOf" srcId="{5813441C-953A-48CE-AE39-A1155E629A67}" destId="{F53CCE7F-47C8-4E46-A6B5-2B84FE354C0D}" srcOrd="7" destOrd="0" presId="urn:microsoft.com/office/officeart/2008/layout/VerticalCurvedList"/>
    <dgm:cxn modelId="{6C73E5FC-3EC2-451C-9A4C-DE8601EBE1B0}" type="presParOf" srcId="{5813441C-953A-48CE-AE39-A1155E629A67}" destId="{AA4D7AD3-D522-444D-99AC-31994F9F2B20}" srcOrd="8" destOrd="0" presId="urn:microsoft.com/office/officeart/2008/layout/VerticalCurvedList"/>
    <dgm:cxn modelId="{ED2B402C-7292-4854-997C-C51345330C71}" type="presParOf" srcId="{AA4D7AD3-D522-444D-99AC-31994F9F2B20}" destId="{1720A3E5-6836-4C05-8053-54619369E743}" srcOrd="0" destOrd="0" presId="urn:microsoft.com/office/officeart/2008/layout/VerticalCurvedList"/>
    <dgm:cxn modelId="{EAC2C546-EF77-4597-B23E-1BA1458FAF6A}" type="presParOf" srcId="{5813441C-953A-48CE-AE39-A1155E629A67}" destId="{A15C47C8-6D93-4493-A069-8B236844963D}" srcOrd="9" destOrd="0" presId="urn:microsoft.com/office/officeart/2008/layout/VerticalCurvedList"/>
    <dgm:cxn modelId="{0239BA11-CB90-4212-966A-151316F47BD9}" type="presParOf" srcId="{5813441C-953A-48CE-AE39-A1155E629A67}" destId="{B22C2561-6DEE-4078-A3BC-24A51CD01601}" srcOrd="10" destOrd="0" presId="urn:microsoft.com/office/officeart/2008/layout/VerticalCurvedList"/>
    <dgm:cxn modelId="{2ED925DB-7288-4C46-BEE9-7FFDD3D23929}" type="presParOf" srcId="{B22C2561-6DEE-4078-A3BC-24A51CD01601}" destId="{0F6C604A-91F7-4057-9AE6-1D05F5C4D04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AD903-DDB9-4667-9DD4-7B56DAF2C714}">
      <dsp:nvSpPr>
        <dsp:cNvPr id="0" name=""/>
        <dsp:cNvSpPr/>
      </dsp:nvSpPr>
      <dsp:spPr>
        <a:xfrm>
          <a:off x="3251199" y="0"/>
          <a:ext cx="4876800" cy="4414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2700" kern="1200" dirty="0"/>
            <a:t>Imposibilidad en muchas casos de detectar el elemento de falla y asignar el costo de la NPT a la compañía de servicio.</a:t>
          </a:r>
        </a:p>
      </dsp:txBody>
      <dsp:txXfrm>
        <a:off x="3251199" y="551789"/>
        <a:ext cx="3221435" cy="3310731"/>
      </dsp:txXfrm>
    </dsp:sp>
    <dsp:sp modelId="{194D9E66-7144-46C0-B282-5CD5A2008FCA}">
      <dsp:nvSpPr>
        <dsp:cNvPr id="0" name=""/>
        <dsp:cNvSpPr/>
      </dsp:nvSpPr>
      <dsp:spPr>
        <a:xfrm>
          <a:off x="0" y="0"/>
          <a:ext cx="3251200" cy="4414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No se realiza Prueba de la 1°etapa del </a:t>
          </a:r>
          <a:r>
            <a:rPr lang="es-AR" sz="1500" kern="1200" dirty="0" err="1"/>
            <a:t>rentubado</a:t>
          </a: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Imposibilidad de colocación de Niple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Realización de PH final de instalación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Nivel del pozo mal determinado.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 err="1"/>
            <a:t>Decantamiento</a:t>
          </a:r>
          <a:r>
            <a:rPr lang="es-AR" sz="1500" kern="1200" dirty="0"/>
            <a:t> de solidos sobre el </a:t>
          </a:r>
          <a:r>
            <a:rPr lang="es-AR" sz="1500" kern="1200" dirty="0" err="1"/>
            <a:t>shear</a:t>
          </a:r>
          <a:r>
            <a:rPr lang="es-AR" sz="1500" kern="1200" dirty="0"/>
            <a:t> </a:t>
          </a:r>
          <a:r>
            <a:rPr lang="es-AR" sz="1500" kern="1200" dirty="0" err="1"/>
            <a:t>out</a:t>
          </a:r>
          <a:r>
            <a:rPr lang="es-AR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A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Limitación de presión por TBG ERFV.</a:t>
          </a:r>
        </a:p>
      </dsp:txBody>
      <dsp:txXfrm>
        <a:off x="158711" y="158711"/>
        <a:ext cx="2933778" cy="409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D2C5-6B7B-4E0A-BF95-FD530B604CA9}">
      <dsp:nvSpPr>
        <dsp:cNvPr id="0" name=""/>
        <dsp:cNvSpPr/>
      </dsp:nvSpPr>
      <dsp:spPr>
        <a:xfrm>
          <a:off x="2441813" y="0"/>
          <a:ext cx="2209323" cy="122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>
              <a:solidFill>
                <a:srgbClr val="FF0000"/>
              </a:solidFill>
            </a:rPr>
            <a:t>NPT 2021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>
              <a:solidFill>
                <a:srgbClr val="FF0000"/>
              </a:solidFill>
            </a:rPr>
            <a:t>20,9 </a:t>
          </a:r>
          <a:r>
            <a:rPr lang="es-AR" sz="2800" kern="1200" dirty="0" err="1">
              <a:solidFill>
                <a:srgbClr val="FF0000"/>
              </a:solidFill>
            </a:rPr>
            <a:t>hs</a:t>
          </a:r>
          <a:r>
            <a:rPr lang="es-AR" sz="2800" kern="1200" dirty="0">
              <a:solidFill>
                <a:srgbClr val="FF0000"/>
              </a:solidFill>
            </a:rPr>
            <a:t>/pozo</a:t>
          </a:r>
          <a:endParaRPr lang="es-AR" sz="2800" kern="1200" dirty="0"/>
        </a:p>
      </dsp:txBody>
      <dsp:txXfrm>
        <a:off x="2477762" y="35949"/>
        <a:ext cx="2137425" cy="1155504"/>
      </dsp:txXfrm>
    </dsp:sp>
    <dsp:sp modelId="{BA4A5F1A-063D-40A7-8F84-7BF8F63B3885}">
      <dsp:nvSpPr>
        <dsp:cNvPr id="0" name=""/>
        <dsp:cNvSpPr/>
      </dsp:nvSpPr>
      <dsp:spPr>
        <a:xfrm rot="5400000">
          <a:off x="3316337" y="1258087"/>
          <a:ext cx="460275" cy="552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300" kern="1200"/>
        </a:p>
      </dsp:txBody>
      <dsp:txXfrm rot="-5400000">
        <a:off x="3380776" y="1304114"/>
        <a:ext cx="331398" cy="322193"/>
      </dsp:txXfrm>
    </dsp:sp>
    <dsp:sp modelId="{C04437FE-6168-4015-8904-FA4FDC54A454}">
      <dsp:nvSpPr>
        <dsp:cNvPr id="0" name=""/>
        <dsp:cNvSpPr/>
      </dsp:nvSpPr>
      <dsp:spPr>
        <a:xfrm>
          <a:off x="2441813" y="1841102"/>
          <a:ext cx="2209323" cy="122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>
              <a:solidFill>
                <a:schemeClr val="accent6">
                  <a:lumMod val="50000"/>
                </a:schemeClr>
              </a:solidFill>
            </a:rPr>
            <a:t>NPT 2022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>
              <a:solidFill>
                <a:schemeClr val="accent6">
                  <a:lumMod val="50000"/>
                </a:schemeClr>
              </a:solidFill>
            </a:rPr>
            <a:t>10,2 </a:t>
          </a:r>
          <a:r>
            <a:rPr lang="es-AR" sz="2800" kern="1200" dirty="0" err="1">
              <a:solidFill>
                <a:schemeClr val="accent6">
                  <a:lumMod val="50000"/>
                </a:schemeClr>
              </a:solidFill>
            </a:rPr>
            <a:t>hs</a:t>
          </a:r>
          <a:r>
            <a:rPr lang="es-AR" sz="2800" kern="1200" dirty="0">
              <a:solidFill>
                <a:schemeClr val="accent6">
                  <a:lumMod val="50000"/>
                </a:schemeClr>
              </a:solidFill>
            </a:rPr>
            <a:t>/pozo</a:t>
          </a:r>
        </a:p>
      </dsp:txBody>
      <dsp:txXfrm>
        <a:off x="2477762" y="1877051"/>
        <a:ext cx="2137425" cy="1155504"/>
      </dsp:txXfrm>
    </dsp:sp>
    <dsp:sp modelId="{EDE20F00-F43F-44FC-BE55-51EF837E9EDD}">
      <dsp:nvSpPr>
        <dsp:cNvPr id="0" name=""/>
        <dsp:cNvSpPr/>
      </dsp:nvSpPr>
      <dsp:spPr>
        <a:xfrm rot="5400000">
          <a:off x="3316337" y="3099190"/>
          <a:ext cx="460275" cy="552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300" kern="1200"/>
        </a:p>
      </dsp:txBody>
      <dsp:txXfrm rot="-5400000">
        <a:off x="3380776" y="3145217"/>
        <a:ext cx="331398" cy="322193"/>
      </dsp:txXfrm>
    </dsp:sp>
    <dsp:sp modelId="{92A5CBF7-99AD-4343-A607-E6B2DFDD7D8B}">
      <dsp:nvSpPr>
        <dsp:cNvPr id="0" name=""/>
        <dsp:cNvSpPr/>
      </dsp:nvSpPr>
      <dsp:spPr>
        <a:xfrm>
          <a:off x="2441813" y="3682206"/>
          <a:ext cx="2209323" cy="122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>
              <a:solidFill>
                <a:schemeClr val="accent6">
                  <a:lumMod val="50000"/>
                </a:schemeClr>
              </a:solidFill>
            </a:rPr>
            <a:t>AHORRO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>
              <a:solidFill>
                <a:schemeClr val="accent6">
                  <a:lumMod val="50000"/>
                </a:schemeClr>
              </a:solidFill>
            </a:rPr>
            <a:t>10,7 </a:t>
          </a:r>
          <a:r>
            <a:rPr lang="es-AR" sz="2800" kern="1200" dirty="0" err="1">
              <a:solidFill>
                <a:schemeClr val="accent6">
                  <a:lumMod val="50000"/>
                </a:schemeClr>
              </a:solidFill>
            </a:rPr>
            <a:t>hs</a:t>
          </a:r>
          <a:r>
            <a:rPr lang="es-AR" sz="2800" kern="1200" dirty="0">
              <a:solidFill>
                <a:schemeClr val="accent6">
                  <a:lumMod val="50000"/>
                </a:schemeClr>
              </a:solidFill>
            </a:rPr>
            <a:t>/pozo</a:t>
          </a:r>
        </a:p>
      </dsp:txBody>
      <dsp:txXfrm>
        <a:off x="2477762" y="3718155"/>
        <a:ext cx="2137425" cy="1155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9D9E-B1CD-470B-864F-7E26EFCC0A12}">
      <dsp:nvSpPr>
        <dsp:cNvPr id="0" name=""/>
        <dsp:cNvSpPr/>
      </dsp:nvSpPr>
      <dsp:spPr>
        <a:xfrm>
          <a:off x="-5551041" y="-849852"/>
          <a:ext cx="6609313" cy="6609313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851CE-BF3D-4047-9BD3-80E31030D8DD}">
      <dsp:nvSpPr>
        <dsp:cNvPr id="0" name=""/>
        <dsp:cNvSpPr/>
      </dsp:nvSpPr>
      <dsp:spPr>
        <a:xfrm>
          <a:off x="462677" y="306752"/>
          <a:ext cx="7285297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Prueba de la primera etapa de IF en base para eliminar fallas iniciales de armado</a:t>
          </a:r>
        </a:p>
      </dsp:txBody>
      <dsp:txXfrm>
        <a:off x="462677" y="306752"/>
        <a:ext cx="7285297" cy="613897"/>
      </dsp:txXfrm>
    </dsp:sp>
    <dsp:sp modelId="{F97EA6D2-EEFD-475A-BBBD-1BB1E1528B0A}">
      <dsp:nvSpPr>
        <dsp:cNvPr id="0" name=""/>
        <dsp:cNvSpPr/>
      </dsp:nvSpPr>
      <dsp:spPr>
        <a:xfrm>
          <a:off x="78991" y="230015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E48C0-2860-45D5-84C3-1E3B1117CF88}">
      <dsp:nvSpPr>
        <dsp:cNvPr id="0" name=""/>
        <dsp:cNvSpPr/>
      </dsp:nvSpPr>
      <dsp:spPr>
        <a:xfrm>
          <a:off x="902578" y="1227303"/>
          <a:ext cx="6845396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Modificación de dardo y camisa para la instalación de niple que permitan probar elementos mediante </a:t>
          </a:r>
          <a:r>
            <a:rPr lang="es-AR" sz="1500" kern="1200" dirty="0" err="1"/>
            <a:t>check</a:t>
          </a:r>
          <a:r>
            <a:rPr lang="es-AR" sz="1500" kern="1200" dirty="0"/>
            <a:t> </a:t>
          </a:r>
          <a:r>
            <a:rPr lang="es-AR" sz="1500" kern="1200" dirty="0" err="1"/>
            <a:t>valve</a:t>
          </a:r>
          <a:r>
            <a:rPr lang="es-AR" sz="1500" kern="1200" dirty="0"/>
            <a:t> insertada. </a:t>
          </a:r>
        </a:p>
      </dsp:txBody>
      <dsp:txXfrm>
        <a:off x="902578" y="1227303"/>
        <a:ext cx="6845396" cy="613897"/>
      </dsp:txXfrm>
    </dsp:sp>
    <dsp:sp modelId="{D771BF73-E365-407F-8716-2A8BAE81E81B}">
      <dsp:nvSpPr>
        <dsp:cNvPr id="0" name=""/>
        <dsp:cNvSpPr/>
      </dsp:nvSpPr>
      <dsp:spPr>
        <a:xfrm>
          <a:off x="518892" y="1150566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1350D-C684-4135-A803-AC9F956561E5}">
      <dsp:nvSpPr>
        <dsp:cNvPr id="0" name=""/>
        <dsp:cNvSpPr/>
      </dsp:nvSpPr>
      <dsp:spPr>
        <a:xfrm>
          <a:off x="1051483" y="2147855"/>
          <a:ext cx="6710382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Determinación del nivel del pozo mediante uso de cable de pistón, teniendo un valor mas real que permiten un pinado de herramientas mas seguro</a:t>
          </a:r>
        </a:p>
      </dsp:txBody>
      <dsp:txXfrm>
        <a:off x="1051483" y="2147855"/>
        <a:ext cx="6710382" cy="613897"/>
      </dsp:txXfrm>
    </dsp:sp>
    <dsp:sp modelId="{B1D4153E-053D-4797-B4DF-CB9B61280F1C}">
      <dsp:nvSpPr>
        <dsp:cNvPr id="0" name=""/>
        <dsp:cNvSpPr/>
      </dsp:nvSpPr>
      <dsp:spPr>
        <a:xfrm>
          <a:off x="653906" y="2071118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CCE7F-47C8-4E46-A6B5-2B84FE354C0D}">
      <dsp:nvSpPr>
        <dsp:cNvPr id="0" name=""/>
        <dsp:cNvSpPr/>
      </dsp:nvSpPr>
      <dsp:spPr>
        <a:xfrm>
          <a:off x="902578" y="3068406"/>
          <a:ext cx="6845396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Bombeo de limpieza por directa de la IF antes de lanzar bola al SO. </a:t>
          </a:r>
        </a:p>
      </dsp:txBody>
      <dsp:txXfrm>
        <a:off x="902578" y="3068406"/>
        <a:ext cx="6845396" cy="613897"/>
      </dsp:txXfrm>
    </dsp:sp>
    <dsp:sp modelId="{1720A3E5-6836-4C05-8053-54619369E743}">
      <dsp:nvSpPr>
        <dsp:cNvPr id="0" name=""/>
        <dsp:cNvSpPr/>
      </dsp:nvSpPr>
      <dsp:spPr>
        <a:xfrm>
          <a:off x="518892" y="2991669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C47C8-6D93-4493-A069-8B236844963D}">
      <dsp:nvSpPr>
        <dsp:cNvPr id="0" name=""/>
        <dsp:cNvSpPr/>
      </dsp:nvSpPr>
      <dsp:spPr>
        <a:xfrm>
          <a:off x="462677" y="3988958"/>
          <a:ext cx="7285297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500" kern="1200" dirty="0"/>
            <a:t>Utilización </a:t>
          </a:r>
          <a:r>
            <a:rPr lang="es-AR" sz="1500" kern="1200"/>
            <a:t>de 1,25 de presión </a:t>
          </a:r>
          <a:r>
            <a:rPr lang="es-AR" sz="1500" kern="1200" dirty="0"/>
            <a:t>nominal de TBG ERFV de acuerdo a estudio de la compañía de servicio para trabajar con mayor seguridad en el pinado de herramientas</a:t>
          </a:r>
        </a:p>
      </dsp:txBody>
      <dsp:txXfrm>
        <a:off x="462677" y="3988958"/>
        <a:ext cx="7285297" cy="613897"/>
      </dsp:txXfrm>
    </dsp:sp>
    <dsp:sp modelId="{0F6C604A-91F7-4057-9AE6-1D05F5C4D045}">
      <dsp:nvSpPr>
        <dsp:cNvPr id="0" name=""/>
        <dsp:cNvSpPr/>
      </dsp:nvSpPr>
      <dsp:spPr>
        <a:xfrm>
          <a:off x="78991" y="3912221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E73AF-1847-47D8-B3BA-FE2B9FC3F6B3}">
      <dsp:nvSpPr>
        <dsp:cNvPr id="0" name=""/>
        <dsp:cNvSpPr/>
      </dsp:nvSpPr>
      <dsp:spPr>
        <a:xfrm>
          <a:off x="2355" y="0"/>
          <a:ext cx="5022474" cy="235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Roturas admitían demasiado cemento en el </a:t>
          </a:r>
          <a:r>
            <a:rPr lang="es-AR" sz="1600" kern="1200" dirty="0" err="1"/>
            <a:t>rentubado</a:t>
          </a:r>
          <a:endParaRPr lang="es-A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Bajo cielo de cemento en anular, dejando roturas expuesta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Problemas para dejar el pozo inyectando en dichas condiciones</a:t>
          </a:r>
        </a:p>
      </dsp:txBody>
      <dsp:txXfrm>
        <a:off x="71413" y="69058"/>
        <a:ext cx="4884358" cy="2219708"/>
      </dsp:txXfrm>
    </dsp:sp>
    <dsp:sp modelId="{8E052AC2-5DCF-4D0D-99C0-C1DFEB067F15}">
      <dsp:nvSpPr>
        <dsp:cNvPr id="0" name=""/>
        <dsp:cNvSpPr/>
      </dsp:nvSpPr>
      <dsp:spPr>
        <a:xfrm>
          <a:off x="5527666" y="556125"/>
          <a:ext cx="1066012" cy="1245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300" kern="1200"/>
        </a:p>
      </dsp:txBody>
      <dsp:txXfrm>
        <a:off x="5527666" y="805240"/>
        <a:ext cx="746208" cy="747343"/>
      </dsp:txXfrm>
    </dsp:sp>
    <dsp:sp modelId="{306F0AE4-EB36-429E-8713-AF7B326C17FA}">
      <dsp:nvSpPr>
        <dsp:cNvPr id="0" name=""/>
        <dsp:cNvSpPr/>
      </dsp:nvSpPr>
      <dsp:spPr>
        <a:xfrm>
          <a:off x="7036175" y="0"/>
          <a:ext cx="5022474" cy="235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/>
            <a:t>Roturas con baja o nula admisión de cemento en </a:t>
          </a:r>
          <a:r>
            <a:rPr lang="es-AR" sz="1600" b="1" kern="1200" dirty="0" err="1"/>
            <a:t>rentubado</a:t>
          </a:r>
          <a:endParaRPr lang="es-A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/>
            <a:t>El cielo de cemento se encuentra cerca de la BDP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/>
            <a:t>Pozo en condiciones de puesta en inyección</a:t>
          </a:r>
          <a:endParaRPr lang="es-AR" sz="1600" kern="1200" dirty="0"/>
        </a:p>
      </dsp:txBody>
      <dsp:txXfrm>
        <a:off x="7105233" y="69058"/>
        <a:ext cx="4884358" cy="2219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9D9E-B1CD-470B-864F-7E26EFCC0A12}">
      <dsp:nvSpPr>
        <dsp:cNvPr id="0" name=""/>
        <dsp:cNvSpPr/>
      </dsp:nvSpPr>
      <dsp:spPr>
        <a:xfrm>
          <a:off x="-5551041" y="-849852"/>
          <a:ext cx="6609313" cy="6609313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851CE-BF3D-4047-9BD3-80E31030D8DD}">
      <dsp:nvSpPr>
        <dsp:cNvPr id="0" name=""/>
        <dsp:cNvSpPr/>
      </dsp:nvSpPr>
      <dsp:spPr>
        <a:xfrm>
          <a:off x="462677" y="226540"/>
          <a:ext cx="10441581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800" kern="1200" dirty="0"/>
            <a:t>Disminución de tiempo no productivos a fallas en operación de </a:t>
          </a:r>
          <a:r>
            <a:rPr lang="es-AR" sz="1800" kern="1200" dirty="0" err="1"/>
            <a:t>rentubado</a:t>
          </a:r>
          <a:endParaRPr lang="es-AR" sz="1800" kern="1200" dirty="0"/>
        </a:p>
      </dsp:txBody>
      <dsp:txXfrm>
        <a:off x="462677" y="226540"/>
        <a:ext cx="10441581" cy="613897"/>
      </dsp:txXfrm>
    </dsp:sp>
    <dsp:sp modelId="{F97EA6D2-EEFD-475A-BBBD-1BB1E1528B0A}">
      <dsp:nvSpPr>
        <dsp:cNvPr id="0" name=""/>
        <dsp:cNvSpPr/>
      </dsp:nvSpPr>
      <dsp:spPr>
        <a:xfrm>
          <a:off x="78991" y="230015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E48C0-2860-45D5-84C3-1E3B1117CF88}">
      <dsp:nvSpPr>
        <dsp:cNvPr id="0" name=""/>
        <dsp:cNvSpPr/>
      </dsp:nvSpPr>
      <dsp:spPr>
        <a:xfrm>
          <a:off x="939084" y="1227303"/>
          <a:ext cx="10001680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Optimización de costos en lechadas de </a:t>
          </a:r>
          <a:r>
            <a:rPr lang="es-AR" sz="1800" kern="1200"/>
            <a:t>rentubado</a:t>
          </a:r>
          <a:endParaRPr lang="es-AR" sz="1800" kern="1200" dirty="0"/>
        </a:p>
      </dsp:txBody>
      <dsp:txXfrm>
        <a:off x="939084" y="1227303"/>
        <a:ext cx="10001680" cy="613897"/>
      </dsp:txXfrm>
    </dsp:sp>
    <dsp:sp modelId="{D771BF73-E365-407F-8716-2A8BAE81E81B}">
      <dsp:nvSpPr>
        <dsp:cNvPr id="0" name=""/>
        <dsp:cNvSpPr/>
      </dsp:nvSpPr>
      <dsp:spPr>
        <a:xfrm>
          <a:off x="518892" y="1150566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1350D-C684-4135-A803-AC9F956561E5}">
      <dsp:nvSpPr>
        <dsp:cNvPr id="0" name=""/>
        <dsp:cNvSpPr/>
      </dsp:nvSpPr>
      <dsp:spPr>
        <a:xfrm>
          <a:off x="1045781" y="2082911"/>
          <a:ext cx="9866666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Pozos en inyección de acuerdo a condiciones de proyecto y estándares de la compañía, asegurando el posterior abandono bajo normativas.</a:t>
          </a:r>
        </a:p>
      </dsp:txBody>
      <dsp:txXfrm>
        <a:off x="1045781" y="2082911"/>
        <a:ext cx="9866666" cy="613897"/>
      </dsp:txXfrm>
    </dsp:sp>
    <dsp:sp modelId="{B1D4153E-053D-4797-B4DF-CB9B61280F1C}">
      <dsp:nvSpPr>
        <dsp:cNvPr id="0" name=""/>
        <dsp:cNvSpPr/>
      </dsp:nvSpPr>
      <dsp:spPr>
        <a:xfrm>
          <a:off x="653906" y="2071118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CCE7F-47C8-4E46-A6B5-2B84FE354C0D}">
      <dsp:nvSpPr>
        <dsp:cNvPr id="0" name=""/>
        <dsp:cNvSpPr/>
      </dsp:nvSpPr>
      <dsp:spPr>
        <a:xfrm>
          <a:off x="902578" y="3068406"/>
          <a:ext cx="10001680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800" kern="1200" dirty="0"/>
            <a:t>Operación de </a:t>
          </a:r>
          <a:r>
            <a:rPr lang="es-AR" sz="1800" kern="1200" dirty="0" err="1"/>
            <a:t>rentubado</a:t>
          </a:r>
          <a:r>
            <a:rPr lang="es-AR" sz="1800" kern="1200" dirty="0"/>
            <a:t> mas segura</a:t>
          </a:r>
        </a:p>
      </dsp:txBody>
      <dsp:txXfrm>
        <a:off x="902578" y="3068406"/>
        <a:ext cx="10001680" cy="613897"/>
      </dsp:txXfrm>
    </dsp:sp>
    <dsp:sp modelId="{1720A3E5-6836-4C05-8053-54619369E743}">
      <dsp:nvSpPr>
        <dsp:cNvPr id="0" name=""/>
        <dsp:cNvSpPr/>
      </dsp:nvSpPr>
      <dsp:spPr>
        <a:xfrm>
          <a:off x="518892" y="2991669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C47C8-6D93-4493-A069-8B236844963D}">
      <dsp:nvSpPr>
        <dsp:cNvPr id="0" name=""/>
        <dsp:cNvSpPr/>
      </dsp:nvSpPr>
      <dsp:spPr>
        <a:xfrm>
          <a:off x="462677" y="3988958"/>
          <a:ext cx="10441581" cy="6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2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AR" sz="1800" kern="1200" dirty="0"/>
            <a:t>No</a:t>
          </a:r>
          <a:r>
            <a:rPr lang="es-AR" sz="1800" kern="1200" baseline="0" dirty="0"/>
            <a:t> se registraron problemas operativos en las mejoras aplicadas.</a:t>
          </a:r>
          <a:endParaRPr lang="es-AR" sz="1800" kern="1200" dirty="0"/>
        </a:p>
      </dsp:txBody>
      <dsp:txXfrm>
        <a:off x="462677" y="3988958"/>
        <a:ext cx="10441581" cy="613897"/>
      </dsp:txXfrm>
    </dsp:sp>
    <dsp:sp modelId="{0F6C604A-91F7-4057-9AE6-1D05F5C4D045}">
      <dsp:nvSpPr>
        <dsp:cNvPr id="0" name=""/>
        <dsp:cNvSpPr/>
      </dsp:nvSpPr>
      <dsp:spPr>
        <a:xfrm>
          <a:off x="78991" y="3912221"/>
          <a:ext cx="767371" cy="767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9C8C-3CAA-42E6-B19A-ABB6B56E0130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59EA-5D0C-4DFC-831C-634293F3E9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68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/>
              <a:t>Actualmente en la Regional </a:t>
            </a:r>
            <a:r>
              <a:rPr lang="es-AR" dirty="0"/>
              <a:t>se esta ejecutando el Proyecto PRIAN el cual tiene como objetivo reparar Inyectores con PEC o PH negativas para adecuarlos a Normativa y poder ponerlos en servicio. La importancia radica en que muchos de los activos no hay producción rentable sin inyección. </a:t>
            </a:r>
          </a:p>
          <a:p>
            <a:r>
              <a:rPr lang="es-AR" dirty="0"/>
              <a:t>Entonces … siempre partimos con un pozo con un Problema (PEC, rotura de casing, tubing pinchado, instalación aprisionada, por citar algunos) y la reparación en si cuentan con 4 actividades básicas, las cuales pueden ser mas … según las necesidades puntuales de cada caso, pero las principales son: </a:t>
            </a:r>
            <a:r>
              <a:rPr lang="es-AR" b="1" dirty="0"/>
              <a:t>Sacar Instalación …</a:t>
            </a:r>
            <a:r>
              <a:rPr lang="es-AR" dirty="0"/>
              <a:t> </a:t>
            </a:r>
            <a:r>
              <a:rPr lang="es-AR" b="1" dirty="0"/>
              <a:t>Calibrar … Reparar/Acondicionamiento </a:t>
            </a:r>
            <a:r>
              <a:rPr lang="es-AR" dirty="0"/>
              <a:t>y finalmente </a:t>
            </a:r>
            <a:r>
              <a:rPr lang="es-AR" b="1" dirty="0"/>
              <a:t>Bajar la instalación </a:t>
            </a:r>
            <a:r>
              <a:rPr lang="es-AR" dirty="0"/>
              <a:t>para dejar el pozo en inyección nuevamente. Un programa de WO consiste justamente en planificar los Tiempos y Costos a c/u de estas actividades.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1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696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350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a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5341DEC-BA21-4139-A769-A9732035573A}"/>
              </a:ext>
            </a:extLst>
          </p:cNvPr>
          <p:cNvSpPr/>
          <p:nvPr userDrawn="1"/>
        </p:nvSpPr>
        <p:spPr>
          <a:xfrm>
            <a:off x="1" y="715200"/>
            <a:ext cx="12192000" cy="8764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182400"/>
            <a:ext cx="2395925" cy="440096"/>
          </a:xfrm>
          <a:noFill/>
        </p:spPr>
        <p:txBody>
          <a:bodyPr wrap="none" lIns="0" anchor="ctr" anchorCtr="0"/>
          <a:lstStyle>
            <a:lvl1pPr algn="l">
              <a:defRPr sz="1600" b="0" cap="none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DIAPOSITIVA BASE 02</a:t>
            </a:r>
            <a:endParaRPr lang="en-US" dirty="0"/>
          </a:p>
        </p:txBody>
      </p:sp>
      <p:sp>
        <p:nvSpPr>
          <p:cNvPr id="15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1008001"/>
            <a:ext cx="11423691" cy="861775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512" y="6652265"/>
            <a:ext cx="5229403" cy="102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3488" y="6616405"/>
            <a:ext cx="240000" cy="12311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26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46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166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3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72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17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42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CA71-8B81-4D7C-98BE-470C651845EF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1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6950"/>
          </a:xfrm>
          <a:prstGeom prst="rect">
            <a:avLst/>
          </a:prstGeom>
        </p:spPr>
      </p:pic>
      <p:sp>
        <p:nvSpPr>
          <p:cNvPr id="2" name="MSIPCMContentMarking" descr="{&quot;HashCode&quot;:1019063604,&quot;Placement&quot;:&quot;Header&quot;,&quot;Top&quot;:0.0,&quot;Left&quot;:835.2772,&quot;SlideWidth&quot;:960,&quot;SlideHeight&quot;:540}">
            <a:extLst>
              <a:ext uri="{FF2B5EF4-FFF2-40B4-BE49-F238E27FC236}">
                <a16:creationId xmlns:a16="http://schemas.microsoft.com/office/drawing/2014/main" id="{7002FF6E-EFC8-4D74-9CB8-C4188D84D6D6}"/>
              </a:ext>
            </a:extLst>
          </p:cNvPr>
          <p:cNvSpPr txBox="1"/>
          <p:nvPr userDrawn="1"/>
        </p:nvSpPr>
        <p:spPr>
          <a:xfrm>
            <a:off x="10608021" y="0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  <p:sp>
        <p:nvSpPr>
          <p:cNvPr id="4" name="MSIPCMContentMarking" descr="{&quot;HashCode&quot;:1043201173,&quot;Placement&quot;:&quot;Footer&quot;,&quot;Top&quot;:519.343,&quot;Left&quot;:835.2772,&quot;SlideWidth&quot;:960,&quot;SlideHeight&quot;:540}">
            <a:extLst>
              <a:ext uri="{FF2B5EF4-FFF2-40B4-BE49-F238E27FC236}">
                <a16:creationId xmlns:a16="http://schemas.microsoft.com/office/drawing/2014/main" id="{8877A788-7028-40ED-AFF7-50C5E7D15A4A}"/>
              </a:ext>
            </a:extLst>
          </p:cNvPr>
          <p:cNvSpPr txBox="1"/>
          <p:nvPr userDrawn="1"/>
        </p:nvSpPr>
        <p:spPr>
          <a:xfrm>
            <a:off x="10608021" y="6595656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</p:spTree>
    <p:extLst>
      <p:ext uri="{BB962C8B-B14F-4D97-AF65-F5344CB8AC3E}">
        <p14:creationId xmlns:p14="http://schemas.microsoft.com/office/powerpoint/2010/main" val="18163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.carrizo@ypf.com" TargetMode="External"/><Relationship Id="rId2" Type="http://schemas.openxmlformats.org/officeDocument/2006/relationships/hyperlink" Target="mailto:ablo.nogara@ypf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4.sv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diagramData" Target="../diagrams/data4.xml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microsoft.com/office/2007/relationships/diagramDrawing" Target="../diagrams/drawing4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Mejoras en operación de rentubado &amp; optimización de lechadas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698291"/>
            <a:ext cx="12192000" cy="1655762"/>
          </a:xfrm>
        </p:spPr>
        <p:txBody>
          <a:bodyPr/>
          <a:lstStyle/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pPr algn="l"/>
            <a:r>
              <a:rPr lang="es-AR" sz="2100" dirty="0"/>
              <a:t>Autor: Pablo </a:t>
            </a:r>
            <a:r>
              <a:rPr lang="es-AR" sz="2100" dirty="0" err="1"/>
              <a:t>Nogara,</a:t>
            </a:r>
            <a:r>
              <a:rPr lang="es-AR" sz="2100" dirty="0"/>
              <a:t> Ingeniero de ejecución Terminacion &amp; WO, YPF SA, p</a:t>
            </a:r>
            <a:r>
              <a:rPr lang="es-AR" sz="2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ablo.nogara@ypf.com</a:t>
            </a:r>
            <a:endParaRPr lang="es-AR" sz="2100" dirty="0"/>
          </a:p>
          <a:p>
            <a:pPr algn="l"/>
            <a:r>
              <a:rPr lang="es-AR" sz="2100" dirty="0"/>
              <a:t>Co-Autor: Fernando Carrizo, Ingeniero de ejecución Terminacion &amp; WO, YPF SA, </a:t>
            </a:r>
            <a:r>
              <a:rPr lang="es-MX" sz="2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fernando.carrizo@ypf.com</a:t>
            </a:r>
            <a:endParaRPr lang="es-AR" sz="2100" dirty="0"/>
          </a:p>
        </p:txBody>
      </p:sp>
    </p:spTree>
    <p:extLst>
      <p:ext uri="{BB962C8B-B14F-4D97-AF65-F5344CB8AC3E}">
        <p14:creationId xmlns:p14="http://schemas.microsoft.com/office/powerpoint/2010/main" val="203124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A57473-1EA9-43A6-A054-8FC6F3ED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2191999" cy="51053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113D1E-6465-4E9D-8558-939C7839147D}"/>
              </a:ext>
            </a:extLst>
          </p:cNvPr>
          <p:cNvSpPr txBox="1"/>
          <p:nvPr/>
        </p:nvSpPr>
        <p:spPr>
          <a:xfrm>
            <a:off x="116866" y="1123925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Diseño de herramientas de rentubado anteriores</a:t>
            </a:r>
            <a:endParaRPr lang="es-AR" sz="1867" dirty="0"/>
          </a:p>
        </p:txBody>
      </p:sp>
    </p:spTree>
    <p:extLst>
      <p:ext uri="{BB962C8B-B14F-4D97-AF65-F5344CB8AC3E}">
        <p14:creationId xmlns:p14="http://schemas.microsoft.com/office/powerpoint/2010/main" val="4683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6ACE42E-E35D-43C9-A2F9-AD8690B405DE}"/>
              </a:ext>
            </a:extLst>
          </p:cNvPr>
          <p:cNvSpPr txBox="1"/>
          <p:nvPr/>
        </p:nvSpPr>
        <p:spPr>
          <a:xfrm>
            <a:off x="116866" y="1123925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Problemas y limitaciones detectadas</a:t>
            </a:r>
            <a:endParaRPr lang="es-AR" sz="1867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0D88CC4B-0CD4-4BE9-8653-BEBF140C1D59}"/>
              </a:ext>
            </a:extLst>
          </p:cNvPr>
          <p:cNvSpPr txBox="1">
            <a:spLocks/>
          </p:cNvSpPr>
          <p:nvPr/>
        </p:nvSpPr>
        <p:spPr>
          <a:xfrm>
            <a:off x="381000" y="2079975"/>
            <a:ext cx="399593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ítulo 5">
            <a:extLst>
              <a:ext uri="{FF2B5EF4-FFF2-40B4-BE49-F238E27FC236}">
                <a16:creationId xmlns:a16="http://schemas.microsoft.com/office/drawing/2014/main" id="{02B9D1B6-5CE1-4D84-8731-A9849C983383}"/>
              </a:ext>
            </a:extLst>
          </p:cNvPr>
          <p:cNvSpPr txBox="1">
            <a:spLocks/>
          </p:cNvSpPr>
          <p:nvPr/>
        </p:nvSpPr>
        <p:spPr>
          <a:xfrm>
            <a:off x="8903071" y="3513948"/>
            <a:ext cx="2752354" cy="12117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800" b="1" dirty="0">
                <a:solidFill>
                  <a:srgbClr val="FF0000"/>
                </a:solidFill>
              </a:rPr>
              <a:t>NPT 2021</a:t>
            </a:r>
          </a:p>
          <a:p>
            <a:pPr algn="ctr"/>
            <a:r>
              <a:rPr lang="es-AR" sz="2800" b="1" dirty="0">
                <a:solidFill>
                  <a:srgbClr val="FF0000"/>
                </a:solidFill>
              </a:rPr>
              <a:t>20,9 </a:t>
            </a:r>
            <a:r>
              <a:rPr lang="es-AR" sz="2800" b="1" dirty="0" err="1">
                <a:solidFill>
                  <a:srgbClr val="FF0000"/>
                </a:solidFill>
              </a:rPr>
              <a:t>hs</a:t>
            </a:r>
            <a:r>
              <a:rPr lang="es-AR" sz="2800" b="1" dirty="0">
                <a:solidFill>
                  <a:srgbClr val="FF0000"/>
                </a:solidFill>
              </a:rPr>
              <a:t>/pozo</a:t>
            </a:r>
          </a:p>
        </p:txBody>
      </p:sp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A6372A9B-D738-4132-9989-94254E995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929294"/>
              </p:ext>
            </p:extLst>
          </p:nvPr>
        </p:nvGraphicFramePr>
        <p:xfrm>
          <a:off x="536575" y="1912675"/>
          <a:ext cx="8128000" cy="441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30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D50082-9950-4E01-B910-FEC1ECF55845}"/>
              </a:ext>
            </a:extLst>
          </p:cNvPr>
          <p:cNvSpPr txBox="1"/>
          <p:nvPr/>
        </p:nvSpPr>
        <p:spPr>
          <a:xfrm>
            <a:off x="116865" y="1123925"/>
            <a:ext cx="7322159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1° Soluciones aplicadas a </a:t>
            </a:r>
            <a:r>
              <a:rPr lang="es-AR" sz="2000" b="1" dirty="0" err="1"/>
              <a:t>rentubados</a:t>
            </a:r>
            <a:r>
              <a:rPr lang="es-AR" sz="2000" b="1" dirty="0"/>
              <a:t> desde tope de punzados</a:t>
            </a:r>
            <a:endParaRPr lang="es-AR" sz="1867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CBCF57E-DAE2-4B81-A572-7342736D4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475832"/>
              </p:ext>
            </p:extLst>
          </p:nvPr>
        </p:nvGraphicFramePr>
        <p:xfrm>
          <a:off x="5953125" y="1714500"/>
          <a:ext cx="7092950" cy="490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5BEB813C-1F6F-4338-AC61-726596886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15034"/>
              </p:ext>
            </p:extLst>
          </p:nvPr>
        </p:nvGraphicFramePr>
        <p:xfrm>
          <a:off x="380999" y="1714500"/>
          <a:ext cx="7816517" cy="490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Gráfico 12" descr="Marca de verificación">
            <a:extLst>
              <a:ext uri="{FF2B5EF4-FFF2-40B4-BE49-F238E27FC236}">
                <a16:creationId xmlns:a16="http://schemas.microsoft.com/office/drawing/2014/main" id="{64DD1704-95E0-44BC-948E-9DF1CD43A2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395" y="2176690"/>
            <a:ext cx="323858" cy="323858"/>
          </a:xfrm>
          <a:prstGeom prst="rect">
            <a:avLst/>
          </a:prstGeom>
        </p:spPr>
      </p:pic>
      <p:pic>
        <p:nvPicPr>
          <p:cNvPr id="14" name="Gráfico 13" descr="Marca de verificación">
            <a:extLst>
              <a:ext uri="{FF2B5EF4-FFF2-40B4-BE49-F238E27FC236}">
                <a16:creationId xmlns:a16="http://schemas.microsoft.com/office/drawing/2014/main" id="{B3C2F5D5-EF11-4E96-BD3F-2F60D80C51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8070" y="3105142"/>
            <a:ext cx="323858" cy="323858"/>
          </a:xfrm>
          <a:prstGeom prst="rect">
            <a:avLst/>
          </a:prstGeom>
        </p:spPr>
      </p:pic>
      <p:pic>
        <p:nvPicPr>
          <p:cNvPr id="15" name="Gráfico 14" descr="Marca de verificación">
            <a:extLst>
              <a:ext uri="{FF2B5EF4-FFF2-40B4-BE49-F238E27FC236}">
                <a16:creationId xmlns:a16="http://schemas.microsoft.com/office/drawing/2014/main" id="{56026648-2876-4655-BC1D-D2C678DAE2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69999" y="4007375"/>
            <a:ext cx="323858" cy="323858"/>
          </a:xfrm>
          <a:prstGeom prst="rect">
            <a:avLst/>
          </a:prstGeom>
        </p:spPr>
      </p:pic>
      <p:pic>
        <p:nvPicPr>
          <p:cNvPr id="16" name="Gráfico 15" descr="Marca de verificación">
            <a:extLst>
              <a:ext uri="{FF2B5EF4-FFF2-40B4-BE49-F238E27FC236}">
                <a16:creationId xmlns:a16="http://schemas.microsoft.com/office/drawing/2014/main" id="{3E0E5FCA-14EE-4F07-8452-7A073BF438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473" y="4991883"/>
            <a:ext cx="323858" cy="323858"/>
          </a:xfrm>
          <a:prstGeom prst="rect">
            <a:avLst/>
          </a:prstGeom>
        </p:spPr>
      </p:pic>
      <p:pic>
        <p:nvPicPr>
          <p:cNvPr id="17" name="Gráfico 16" descr="Marca de verificación">
            <a:extLst>
              <a:ext uri="{FF2B5EF4-FFF2-40B4-BE49-F238E27FC236}">
                <a16:creationId xmlns:a16="http://schemas.microsoft.com/office/drawing/2014/main" id="{593AD4BC-359A-4C2D-ACED-02EF7317E8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395" y="5871843"/>
            <a:ext cx="323858" cy="3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A4DD9C-3209-4DEF-8053-F5497747EF08}"/>
              </a:ext>
            </a:extLst>
          </p:cNvPr>
          <p:cNvSpPr txBox="1"/>
          <p:nvPr/>
        </p:nvSpPr>
        <p:spPr>
          <a:xfrm>
            <a:off x="116866" y="1123925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2</a:t>
            </a:r>
            <a:r>
              <a:rPr lang="es-AR" sz="2000" b="1"/>
              <a:t>° Mejora </a:t>
            </a:r>
            <a:r>
              <a:rPr lang="es-AR" sz="2000" b="1" dirty="0" err="1"/>
              <a:t>Rentubado</a:t>
            </a:r>
            <a:r>
              <a:rPr lang="es-AR" sz="2000" b="1" dirty="0"/>
              <a:t> desde fondo de pozo:</a:t>
            </a:r>
            <a:endParaRPr lang="es-AR" sz="1867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00A3A1C-A8C1-43FA-82EB-34355B06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72914" y="2415176"/>
            <a:ext cx="5732871" cy="267652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CD3D8F7-D298-428B-9D77-57A6ACC5DC52}"/>
              </a:ext>
            </a:extLst>
          </p:cNvPr>
          <p:cNvGrpSpPr/>
          <p:nvPr/>
        </p:nvGrpSpPr>
        <p:grpSpPr>
          <a:xfrm>
            <a:off x="4662137" y="2505468"/>
            <a:ext cx="3719146" cy="2426882"/>
            <a:chOff x="7036175" y="0"/>
            <a:chExt cx="5022474" cy="2357824"/>
          </a:xfrm>
          <a:scene3d>
            <a:camera prst="orthographicFront"/>
            <a:lightRig rig="flat" dir="t"/>
          </a:scene3d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F086D8D-3E3C-448F-829B-0BED40958A52}"/>
                </a:ext>
              </a:extLst>
            </p:cNvPr>
            <p:cNvSpPr/>
            <p:nvPr/>
          </p:nvSpPr>
          <p:spPr>
            <a:xfrm>
              <a:off x="7036175" y="0"/>
              <a:ext cx="5022474" cy="235782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469D9D3A-17C4-480D-8332-E3842A2F20C2}"/>
                </a:ext>
              </a:extLst>
            </p:cNvPr>
            <p:cNvSpPr txBox="1"/>
            <p:nvPr/>
          </p:nvSpPr>
          <p:spPr>
            <a:xfrm>
              <a:off x="7105234" y="69058"/>
              <a:ext cx="4884358" cy="2219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s-AR" sz="1400" b="1" dirty="0">
                  <a:solidFill>
                    <a:schemeClr val="tx1"/>
                  </a:solidFill>
                </a:rPr>
                <a:t>Se fija el PKR mecánico sin gomas como ancla en una zona con integridad por encima del tope de punzados</a:t>
              </a:r>
            </a:p>
            <a:p>
              <a:endParaRPr lang="es-AR" sz="1400" b="1" dirty="0">
                <a:solidFill>
                  <a:schemeClr val="tx1"/>
                </a:solidFill>
              </a:endParaRPr>
            </a:p>
            <a:p>
              <a:endParaRPr lang="es-AR" sz="1400" b="1" dirty="0">
                <a:solidFill>
                  <a:schemeClr val="tx1"/>
                </a:solidFill>
              </a:endParaRPr>
            </a:p>
            <a:p>
              <a:r>
                <a:rPr lang="es-AR" sz="1400" b="1" dirty="0">
                  <a:solidFill>
                    <a:schemeClr val="tx1"/>
                  </a:solidFill>
                </a:rPr>
                <a:t>Se evita pasar con el PKR por la zona de punzados de esta manera se disminuye el riesgo de aprisionamientos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302F4CC-DC4D-446D-AB00-A82A475A158B}"/>
              </a:ext>
            </a:extLst>
          </p:cNvPr>
          <p:cNvGrpSpPr/>
          <p:nvPr/>
        </p:nvGrpSpPr>
        <p:grpSpPr>
          <a:xfrm>
            <a:off x="3570556" y="3130651"/>
            <a:ext cx="1066012" cy="1245573"/>
            <a:chOff x="5527666" y="556125"/>
            <a:chExt cx="1066012" cy="1245573"/>
          </a:xfrm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07875021-970F-46B0-8B48-39E668DA4BEE}"/>
                </a:ext>
              </a:extLst>
            </p:cNvPr>
            <p:cNvSpPr/>
            <p:nvPr/>
          </p:nvSpPr>
          <p:spPr>
            <a:xfrm>
              <a:off x="5527666" y="556125"/>
              <a:ext cx="1066012" cy="124557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Flecha: a la derecha 4">
              <a:extLst>
                <a:ext uri="{FF2B5EF4-FFF2-40B4-BE49-F238E27FC236}">
                  <a16:creationId xmlns:a16="http://schemas.microsoft.com/office/drawing/2014/main" id="{CD5AF348-8CCE-418F-BBE8-5154807B0464}"/>
                </a:ext>
              </a:extLst>
            </p:cNvPr>
            <p:cNvSpPr txBox="1"/>
            <p:nvPr/>
          </p:nvSpPr>
          <p:spPr>
            <a:xfrm>
              <a:off x="5527666" y="805240"/>
              <a:ext cx="746208" cy="747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AR" sz="1300" kern="120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1F10A7C-2EB8-49EB-B061-4F69BEB7F69E}"/>
              </a:ext>
            </a:extLst>
          </p:cNvPr>
          <p:cNvGrpSpPr/>
          <p:nvPr/>
        </p:nvGrpSpPr>
        <p:grpSpPr>
          <a:xfrm>
            <a:off x="0" y="2505468"/>
            <a:ext cx="3490914" cy="2357824"/>
            <a:chOff x="7036175" y="0"/>
            <a:chExt cx="5022474" cy="2357824"/>
          </a:xfrm>
          <a:scene3d>
            <a:camera prst="orthographicFront"/>
            <a:lightRig rig="flat" dir="t"/>
          </a:scene3d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8C32FF1-AD56-48D9-B638-B434502506BB}"/>
                </a:ext>
              </a:extLst>
            </p:cNvPr>
            <p:cNvSpPr/>
            <p:nvPr/>
          </p:nvSpPr>
          <p:spPr>
            <a:xfrm>
              <a:off x="7036175" y="0"/>
              <a:ext cx="5022474" cy="235782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7C245426-9DFA-469D-8C72-92D440021943}"/>
                </a:ext>
              </a:extLst>
            </p:cNvPr>
            <p:cNvSpPr txBox="1"/>
            <p:nvPr/>
          </p:nvSpPr>
          <p:spPr>
            <a:xfrm>
              <a:off x="7105233" y="69058"/>
              <a:ext cx="4884358" cy="2219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s-AR" sz="1400" b="1" dirty="0">
                  <a:solidFill>
                    <a:schemeClr val="tx1"/>
                  </a:solidFill>
                </a:rPr>
                <a:t>Falta de integridad del CSG en la zona de fijación del ancla por debajo de punzados.</a:t>
              </a:r>
            </a:p>
            <a:p>
              <a:endParaRPr lang="es-AR" sz="1400" b="1" dirty="0">
                <a:solidFill>
                  <a:schemeClr val="tx1"/>
                </a:solidFill>
              </a:endParaRPr>
            </a:p>
            <a:p>
              <a:r>
                <a:rPr lang="es-AR" sz="1400" b="1" dirty="0">
                  <a:solidFill>
                    <a:schemeClr val="tx1"/>
                  </a:solidFill>
                </a:rPr>
                <a:t>Dificultad para pasar con el ancla en zona de punzados por falta de integridad del CSG</a:t>
              </a:r>
            </a:p>
            <a:p>
              <a:endParaRPr lang="es-A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00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32D9D-4B37-4B2F-A4A5-D8024D6A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44E713-10CB-4424-A89D-956F677F2C8F}"/>
              </a:ext>
            </a:extLst>
          </p:cNvPr>
          <p:cNvSpPr txBox="1"/>
          <p:nvPr/>
        </p:nvSpPr>
        <p:spPr>
          <a:xfrm>
            <a:off x="116866" y="1123925"/>
            <a:ext cx="5112359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b="1" dirty="0" err="1"/>
              <a:t>Rentubado</a:t>
            </a:r>
            <a:r>
              <a:rPr lang="es-AR" sz="2000" b="1" dirty="0"/>
              <a:t> desde fondo con ancla:</a:t>
            </a:r>
            <a:endParaRPr lang="es-AR" sz="1867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49A8B0-0A2B-417A-8E78-D6DE272D390C}"/>
              </a:ext>
            </a:extLst>
          </p:cNvPr>
          <p:cNvSpPr txBox="1"/>
          <p:nvPr/>
        </p:nvSpPr>
        <p:spPr>
          <a:xfrm>
            <a:off x="6153150" y="1123925"/>
            <a:ext cx="6038850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b="1" dirty="0" err="1"/>
              <a:t>Rentubado</a:t>
            </a:r>
            <a:r>
              <a:rPr lang="es-AR" sz="2000" b="1" dirty="0"/>
              <a:t> desde fondo con PKR mecánico :</a:t>
            </a:r>
            <a:endParaRPr lang="es-AR" sz="1867" dirty="0"/>
          </a:p>
        </p:txBody>
      </p:sp>
    </p:spTree>
    <p:extLst>
      <p:ext uri="{BB962C8B-B14F-4D97-AF65-F5344CB8AC3E}">
        <p14:creationId xmlns:p14="http://schemas.microsoft.com/office/powerpoint/2010/main" val="252099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78429F-35DF-4C38-9350-A42395A2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590675"/>
            <a:ext cx="10225087" cy="52673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35B1CF6-C9FE-4AEA-B6C1-9ACE0480FF51}"/>
              </a:ext>
            </a:extLst>
          </p:cNvPr>
          <p:cNvSpPr txBox="1"/>
          <p:nvPr/>
        </p:nvSpPr>
        <p:spPr>
          <a:xfrm>
            <a:off x="116866" y="1148001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3° Optimización de lechadas del </a:t>
            </a:r>
            <a:r>
              <a:rPr lang="es-AR" sz="2000" b="1" dirty="0" err="1"/>
              <a:t>rentubado</a:t>
            </a:r>
            <a:r>
              <a:rPr lang="es-AR" sz="2000" b="1" dirty="0"/>
              <a:t>:</a:t>
            </a:r>
            <a:endParaRPr lang="es-AR" sz="1867" dirty="0"/>
          </a:p>
        </p:txBody>
      </p:sp>
    </p:spTree>
    <p:extLst>
      <p:ext uri="{BB962C8B-B14F-4D97-AF65-F5344CB8AC3E}">
        <p14:creationId xmlns:p14="http://schemas.microsoft.com/office/powerpoint/2010/main" val="218230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5E4137-2D1F-4745-9A96-91FA7E845B48}"/>
              </a:ext>
            </a:extLst>
          </p:cNvPr>
          <p:cNvSpPr txBox="1"/>
          <p:nvPr/>
        </p:nvSpPr>
        <p:spPr>
          <a:xfrm>
            <a:off x="116866" y="1148001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Adecuación de pruebas de hermeticidad del </a:t>
            </a:r>
            <a:r>
              <a:rPr lang="es-AR" sz="2000" b="1" dirty="0" err="1"/>
              <a:t>Casing</a:t>
            </a:r>
            <a:r>
              <a:rPr lang="es-AR" sz="2000" b="1" dirty="0"/>
              <a:t>:</a:t>
            </a:r>
            <a:endParaRPr lang="es-AR" sz="1867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2AC613-1E7F-4AF0-B052-1F8CC7DBA0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0154" y="1590675"/>
            <a:ext cx="4619989" cy="2751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40824F-95EC-49CC-9D71-13F2FDFB07BA}"/>
              </a:ext>
            </a:extLst>
          </p:cNvPr>
          <p:cNvSpPr txBox="1"/>
          <p:nvPr/>
        </p:nvSpPr>
        <p:spPr>
          <a:xfrm>
            <a:off x="581257" y="1750675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                </a:t>
            </a:r>
          </a:p>
          <a:p>
            <a:r>
              <a:rPr lang="es-AR" sz="1200" dirty="0"/>
              <a:t>       </a:t>
            </a:r>
            <a:r>
              <a:rPr lang="es-AR" sz="1000" dirty="0">
                <a:solidFill>
                  <a:srgbClr val="FF0000"/>
                </a:solidFill>
              </a:rPr>
              <a:t>PH a CSG con 300psi?</a:t>
            </a:r>
          </a:p>
          <a:p>
            <a:r>
              <a:rPr lang="es-AR" sz="1000" dirty="0">
                <a:solidFill>
                  <a:srgbClr val="FF0000"/>
                </a:solidFill>
              </a:rPr>
              <a:t>                       Admisión 1bbl?</a:t>
            </a:r>
          </a:p>
          <a:p>
            <a:r>
              <a:rPr lang="es-AR" sz="1000" dirty="0">
                <a:solidFill>
                  <a:srgbClr val="FF0000"/>
                </a:solidFill>
              </a:rPr>
              <a:t>    Fundamento???</a:t>
            </a:r>
          </a:p>
          <a:p>
            <a:r>
              <a:rPr lang="es-AR" sz="1200" dirty="0"/>
              <a:t>              </a:t>
            </a:r>
            <a:r>
              <a:rPr lang="es-AR" sz="1000" dirty="0">
                <a:solidFill>
                  <a:srgbClr val="FF0000"/>
                </a:solidFill>
              </a:rPr>
              <a:t>Profundidad??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D1E737-EE28-4B41-B2BB-2F364564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324" y="1369338"/>
            <a:ext cx="4015975" cy="13949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A85CCD-2C25-4684-860C-9B50DD75CE2C}"/>
              </a:ext>
            </a:extLst>
          </p:cNvPr>
          <p:cNvSpPr txBox="1"/>
          <p:nvPr/>
        </p:nvSpPr>
        <p:spPr>
          <a:xfrm>
            <a:off x="7381876" y="3080520"/>
            <a:ext cx="481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accent6">
                    <a:lumMod val="75000"/>
                  </a:schemeClr>
                </a:solidFill>
              </a:rPr>
              <a:t>Presión de prueba de hermeticidad en función de la profundidad de la rotura y la densidad de lechada.</a:t>
            </a:r>
          </a:p>
          <a:p>
            <a:endParaRPr lang="es-A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AR" sz="1600" b="1" dirty="0">
                <a:solidFill>
                  <a:schemeClr val="accent6">
                    <a:lumMod val="75000"/>
                  </a:schemeClr>
                </a:solidFill>
              </a:rPr>
              <a:t>Admisión mayor a 0,5bbl para cementar rotura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0018EB-730B-464D-84D6-07B762B7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76" y="3097361"/>
            <a:ext cx="895304" cy="868310"/>
          </a:xfrm>
          <a:prstGeom prst="rect">
            <a:avLst/>
          </a:prstGeom>
        </p:spPr>
      </p:pic>
      <p:pic>
        <p:nvPicPr>
          <p:cNvPr id="12" name="Gráfico 11" descr="Marca de verificación">
            <a:extLst>
              <a:ext uri="{FF2B5EF4-FFF2-40B4-BE49-F238E27FC236}">
                <a16:creationId xmlns:a16="http://schemas.microsoft.com/office/drawing/2014/main" id="{56E33CF4-1EB9-4E5B-9BD4-C99ADDB26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8018" y="4846434"/>
            <a:ext cx="323858" cy="323858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3DDE4B3-4318-4BDC-87D3-57E7E4067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442084"/>
              </p:ext>
            </p:extLst>
          </p:nvPr>
        </p:nvGraphicFramePr>
        <p:xfrm>
          <a:off x="0" y="4500175"/>
          <a:ext cx="12058650" cy="235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Gráfico 13" descr="Marca de verificación">
            <a:extLst>
              <a:ext uri="{FF2B5EF4-FFF2-40B4-BE49-F238E27FC236}">
                <a16:creationId xmlns:a16="http://schemas.microsoft.com/office/drawing/2014/main" id="{9DECE4C5-67C8-4FA2-B306-F9E626828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61869" y="4846434"/>
            <a:ext cx="323858" cy="323858"/>
          </a:xfrm>
          <a:prstGeom prst="rect">
            <a:avLst/>
          </a:prstGeom>
        </p:spPr>
      </p:pic>
      <p:pic>
        <p:nvPicPr>
          <p:cNvPr id="15" name="Gráfico 14" descr="Marca de verificación">
            <a:extLst>
              <a:ext uri="{FF2B5EF4-FFF2-40B4-BE49-F238E27FC236}">
                <a16:creationId xmlns:a16="http://schemas.microsoft.com/office/drawing/2014/main" id="{2735CD65-087E-43A3-A577-44CD9631CF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8018" y="5673764"/>
            <a:ext cx="323858" cy="323858"/>
          </a:xfrm>
          <a:prstGeom prst="rect">
            <a:avLst/>
          </a:prstGeom>
        </p:spPr>
      </p:pic>
      <p:pic>
        <p:nvPicPr>
          <p:cNvPr id="16" name="Gráfico 15" descr="Marca de verificación">
            <a:extLst>
              <a:ext uri="{FF2B5EF4-FFF2-40B4-BE49-F238E27FC236}">
                <a16:creationId xmlns:a16="http://schemas.microsoft.com/office/drawing/2014/main" id="{C71C18D2-9530-48F0-A52F-4DA79D2C93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8018" y="6265881"/>
            <a:ext cx="323858" cy="3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59EC2-2F0B-44E2-84FC-F8809546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40164C-4EF2-487B-90AC-B700D014B50E}"/>
              </a:ext>
            </a:extLst>
          </p:cNvPr>
          <p:cNvSpPr txBox="1"/>
          <p:nvPr/>
        </p:nvSpPr>
        <p:spPr>
          <a:xfrm>
            <a:off x="116866" y="1148001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Conclusiones de mejoras aplicadas:</a:t>
            </a:r>
            <a:endParaRPr lang="es-AR" sz="1867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C827D87-CF4A-4CBC-8C4A-1F2BC0500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251278"/>
              </p:ext>
            </p:extLst>
          </p:nvPr>
        </p:nvGraphicFramePr>
        <p:xfrm>
          <a:off x="380999" y="1714500"/>
          <a:ext cx="10972801" cy="490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 descr="Marca de verificación">
            <a:extLst>
              <a:ext uri="{FF2B5EF4-FFF2-40B4-BE49-F238E27FC236}">
                <a16:creationId xmlns:a16="http://schemas.microsoft.com/office/drawing/2014/main" id="{2818919F-D193-4CEF-A6EB-FC287EE535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395" y="2176690"/>
            <a:ext cx="323858" cy="323858"/>
          </a:xfrm>
          <a:prstGeom prst="rect">
            <a:avLst/>
          </a:prstGeom>
        </p:spPr>
      </p:pic>
      <p:pic>
        <p:nvPicPr>
          <p:cNvPr id="6" name="Gráfico 5" descr="Marca de verificación">
            <a:extLst>
              <a:ext uri="{FF2B5EF4-FFF2-40B4-BE49-F238E27FC236}">
                <a16:creationId xmlns:a16="http://schemas.microsoft.com/office/drawing/2014/main" id="{2A92BDAA-7BBF-4B65-ADBD-65A69F5A29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679" y="3103122"/>
            <a:ext cx="323858" cy="323858"/>
          </a:xfrm>
          <a:prstGeom prst="rect">
            <a:avLst/>
          </a:prstGeom>
        </p:spPr>
      </p:pic>
      <p:pic>
        <p:nvPicPr>
          <p:cNvPr id="7" name="Gráfico 6" descr="Marca de verificación">
            <a:extLst>
              <a:ext uri="{FF2B5EF4-FFF2-40B4-BE49-F238E27FC236}">
                <a16:creationId xmlns:a16="http://schemas.microsoft.com/office/drawing/2014/main" id="{030DFCA4-4E32-4761-B1CC-976B8879BB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1608" y="4007375"/>
            <a:ext cx="323858" cy="323858"/>
          </a:xfrm>
          <a:prstGeom prst="rect">
            <a:avLst/>
          </a:prstGeom>
        </p:spPr>
      </p:pic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id="{7E18A815-88CA-4CB6-BDB4-1832CE1E1E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679" y="4978921"/>
            <a:ext cx="323858" cy="323858"/>
          </a:xfrm>
          <a:prstGeom prst="rect">
            <a:avLst/>
          </a:prstGeom>
        </p:spPr>
      </p:pic>
      <p:pic>
        <p:nvPicPr>
          <p:cNvPr id="9" name="Gráfico 8" descr="Marca de verificación">
            <a:extLst>
              <a:ext uri="{FF2B5EF4-FFF2-40B4-BE49-F238E27FC236}">
                <a16:creationId xmlns:a16="http://schemas.microsoft.com/office/drawing/2014/main" id="{0E880A73-9389-40B9-83F8-6CC1BB8C0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122" y="5954606"/>
            <a:ext cx="323858" cy="3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6F7074-C554-49D2-98B1-F8E6FC8F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2626" y="3343576"/>
            <a:ext cx="3038475" cy="2374097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972212-1CB3-4DBA-A30C-F3078132E0F8}"/>
              </a:ext>
            </a:extLst>
          </p:cNvPr>
          <p:cNvSpPr txBox="1"/>
          <p:nvPr/>
        </p:nvSpPr>
        <p:spPr>
          <a:xfrm>
            <a:off x="116866" y="1148001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Consultas y preguntas</a:t>
            </a:r>
            <a:endParaRPr lang="es-AR" sz="1867" dirty="0"/>
          </a:p>
        </p:txBody>
      </p:sp>
      <p:sp>
        <p:nvSpPr>
          <p:cNvPr id="5" name="11 Título">
            <a:extLst>
              <a:ext uri="{FF2B5EF4-FFF2-40B4-BE49-F238E27FC236}">
                <a16:creationId xmlns:a16="http://schemas.microsoft.com/office/drawing/2014/main" id="{4F0952E3-EDB0-4015-BAD7-26105EDD3126}"/>
              </a:ext>
            </a:extLst>
          </p:cNvPr>
          <p:cNvSpPr txBox="1">
            <a:spLocks/>
          </p:cNvSpPr>
          <p:nvPr/>
        </p:nvSpPr>
        <p:spPr>
          <a:xfrm>
            <a:off x="3853064" y="2178979"/>
            <a:ext cx="3994602" cy="576293"/>
          </a:xfrm>
          <a:prstGeom prst="rect">
            <a:avLst/>
          </a:prstGeom>
          <a:noFill/>
        </p:spPr>
        <p:txBody>
          <a:bodyPr vert="horz" wrap="none" lIns="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>
                <a:solidFill>
                  <a:schemeClr val="accent6">
                    <a:lumMod val="75000"/>
                  </a:schemeClr>
                </a:solidFill>
              </a:rPr>
              <a:t>Gracias por su atención!!! </a:t>
            </a:r>
          </a:p>
        </p:txBody>
      </p:sp>
    </p:spTree>
    <p:extLst>
      <p:ext uri="{BB962C8B-B14F-4D97-AF65-F5344CB8AC3E}">
        <p14:creationId xmlns:p14="http://schemas.microsoft.com/office/powerpoint/2010/main" val="30794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60D1ED32-7946-4369-A802-350B5E14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190625"/>
            <a:ext cx="115538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1FD0BCD6-6853-44AB-952B-16FDE058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AR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OESTE (UP </a:t>
            </a:r>
            <a:r>
              <a:rPr lang="en-US" altLang="es-AR" sz="2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Convencional</a:t>
            </a:r>
            <a:r>
              <a:rPr lang="en-US" altLang="es-AR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PROYECTO REPARACIÓN DE INYECTORES PARA ADECUACIÓN A NORMATIVA (PRIAN) </a:t>
            </a:r>
            <a:endParaRPr lang="en-US" altLang="es-AR" sz="23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ED0EB2-33F7-4AE3-BD34-82AB6BDE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7" y="1143000"/>
            <a:ext cx="783259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C0AADD9A-0BBF-45FA-B063-17FDA447124F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167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Estadísticas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rentubado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(total de 124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pozos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DA740D-4DB5-4F6E-9E17-75186ADB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40403"/>
            <a:ext cx="8039100" cy="3773805"/>
          </a:xfrm>
          <a:prstGeom prst="rect">
            <a:avLst/>
          </a:prstGeom>
        </p:spPr>
      </p:pic>
      <p:pic>
        <p:nvPicPr>
          <p:cNvPr id="7" name="Imagen 6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C26A075D-379C-4A9A-AEC1-3BEC9103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242592"/>
            <a:ext cx="22193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69">
            <a:extLst>
              <a:ext uri="{FF2B5EF4-FFF2-40B4-BE49-F238E27FC236}">
                <a16:creationId xmlns:a16="http://schemas.microsoft.com/office/drawing/2014/main" id="{CCDD017E-577E-47AD-A22E-C2159F0EC787}"/>
              </a:ext>
            </a:extLst>
          </p:cNvPr>
          <p:cNvSpPr/>
          <p:nvPr/>
        </p:nvSpPr>
        <p:spPr>
          <a:xfrm>
            <a:off x="8867433" y="963645"/>
            <a:ext cx="795873" cy="5249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8D3BC1F-BC4A-49D5-96A9-DABB1AB2D139}"/>
              </a:ext>
            </a:extLst>
          </p:cNvPr>
          <p:cNvSpPr/>
          <p:nvPr/>
        </p:nvSpPr>
        <p:spPr>
          <a:xfrm>
            <a:off x="9189061" y="127605"/>
            <a:ext cx="145380" cy="5568385"/>
          </a:xfrm>
          <a:prstGeom prst="rect">
            <a:avLst/>
          </a:prstGeom>
          <a:solidFill>
            <a:schemeClr val="bg1">
              <a:lumMod val="50000"/>
              <a:tint val="66000"/>
              <a:satMod val="1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68" name="142 Forma libre">
            <a:extLst>
              <a:ext uri="{FF2B5EF4-FFF2-40B4-BE49-F238E27FC236}">
                <a16:creationId xmlns:a16="http://schemas.microsoft.com/office/drawing/2014/main" id="{65CE3E94-FFBB-404D-BF64-5DC60B36CE9B}"/>
              </a:ext>
            </a:extLst>
          </p:cNvPr>
          <p:cNvSpPr/>
          <p:nvPr/>
        </p:nvSpPr>
        <p:spPr>
          <a:xfrm rot="10800000" flipH="1">
            <a:off x="8245413" y="974573"/>
            <a:ext cx="200408" cy="968017"/>
          </a:xfrm>
          <a:custGeom>
            <a:avLst/>
            <a:gdLst>
              <a:gd name="connsiteX0" fmla="*/ 112178 w 319212"/>
              <a:gd name="connsiteY0" fmla="*/ 283 h 1742819"/>
              <a:gd name="connsiteX1" fmla="*/ 103552 w 319212"/>
              <a:gd name="connsiteY1" fmla="*/ 43415 h 1742819"/>
              <a:gd name="connsiteX2" fmla="*/ 77673 w 319212"/>
              <a:gd name="connsiteY2" fmla="*/ 241823 h 1742819"/>
              <a:gd name="connsiteX3" fmla="*/ 51794 w 319212"/>
              <a:gd name="connsiteY3" fmla="*/ 259076 h 1742819"/>
              <a:gd name="connsiteX4" fmla="*/ 60420 w 319212"/>
              <a:gd name="connsiteY4" fmla="*/ 345340 h 1742819"/>
              <a:gd name="connsiteX5" fmla="*/ 77673 w 319212"/>
              <a:gd name="connsiteY5" fmla="*/ 371219 h 1742819"/>
              <a:gd name="connsiteX6" fmla="*/ 86299 w 319212"/>
              <a:gd name="connsiteY6" fmla="*/ 397098 h 1742819"/>
              <a:gd name="connsiteX7" fmla="*/ 77673 w 319212"/>
              <a:gd name="connsiteY7" fmla="*/ 448857 h 1742819"/>
              <a:gd name="connsiteX8" fmla="*/ 34541 w 319212"/>
              <a:gd name="connsiteY8" fmla="*/ 500615 h 1742819"/>
              <a:gd name="connsiteX9" fmla="*/ 25914 w 319212"/>
              <a:gd name="connsiteY9" fmla="*/ 543747 h 1742819"/>
              <a:gd name="connsiteX10" fmla="*/ 8662 w 319212"/>
              <a:gd name="connsiteY10" fmla="*/ 569627 h 1742819"/>
              <a:gd name="connsiteX11" fmla="*/ 35 w 319212"/>
              <a:gd name="connsiteY11" fmla="*/ 595506 h 1742819"/>
              <a:gd name="connsiteX12" fmla="*/ 8662 w 319212"/>
              <a:gd name="connsiteY12" fmla="*/ 647264 h 1742819"/>
              <a:gd name="connsiteX13" fmla="*/ 8662 w 319212"/>
              <a:gd name="connsiteY13" fmla="*/ 733528 h 1742819"/>
              <a:gd name="connsiteX14" fmla="*/ 35 w 319212"/>
              <a:gd name="connsiteY14" fmla="*/ 802540 h 1742819"/>
              <a:gd name="connsiteX15" fmla="*/ 17288 w 319212"/>
              <a:gd name="connsiteY15" fmla="*/ 888804 h 1742819"/>
              <a:gd name="connsiteX16" fmla="*/ 25914 w 319212"/>
              <a:gd name="connsiteY16" fmla="*/ 931936 h 1742819"/>
              <a:gd name="connsiteX17" fmla="*/ 77673 w 319212"/>
              <a:gd name="connsiteY17" fmla="*/ 966442 h 1742819"/>
              <a:gd name="connsiteX18" fmla="*/ 103552 w 319212"/>
              <a:gd name="connsiteY18" fmla="*/ 1018200 h 1742819"/>
              <a:gd name="connsiteX19" fmla="*/ 94926 w 319212"/>
              <a:gd name="connsiteY19" fmla="*/ 1052706 h 1742819"/>
              <a:gd name="connsiteX20" fmla="*/ 77673 w 319212"/>
              <a:gd name="connsiteY20" fmla="*/ 1104464 h 1742819"/>
              <a:gd name="connsiteX21" fmla="*/ 86299 w 319212"/>
              <a:gd name="connsiteY21" fmla="*/ 1130344 h 1742819"/>
              <a:gd name="connsiteX22" fmla="*/ 69046 w 319212"/>
              <a:gd name="connsiteY22" fmla="*/ 1242487 h 1742819"/>
              <a:gd name="connsiteX23" fmla="*/ 51794 w 319212"/>
              <a:gd name="connsiteY23" fmla="*/ 1294245 h 1742819"/>
              <a:gd name="connsiteX24" fmla="*/ 60420 w 319212"/>
              <a:gd name="connsiteY24" fmla="*/ 1346004 h 1742819"/>
              <a:gd name="connsiteX25" fmla="*/ 86299 w 319212"/>
              <a:gd name="connsiteY25" fmla="*/ 1354630 h 1742819"/>
              <a:gd name="connsiteX26" fmla="*/ 60420 w 319212"/>
              <a:gd name="connsiteY26" fmla="*/ 1544411 h 1742819"/>
              <a:gd name="connsiteX27" fmla="*/ 51794 w 319212"/>
              <a:gd name="connsiteY27" fmla="*/ 1570291 h 1742819"/>
              <a:gd name="connsiteX28" fmla="*/ 34541 w 319212"/>
              <a:gd name="connsiteY28" fmla="*/ 1596170 h 1742819"/>
              <a:gd name="connsiteX29" fmla="*/ 69046 w 319212"/>
              <a:gd name="connsiteY29" fmla="*/ 1742819 h 1742819"/>
              <a:gd name="connsiteX30" fmla="*/ 250201 w 319212"/>
              <a:gd name="connsiteY30" fmla="*/ 1734193 h 1742819"/>
              <a:gd name="connsiteX31" fmla="*/ 276080 w 319212"/>
              <a:gd name="connsiteY31" fmla="*/ 1716940 h 1742819"/>
              <a:gd name="connsiteX32" fmla="*/ 284707 w 319212"/>
              <a:gd name="connsiteY32" fmla="*/ 1691061 h 1742819"/>
              <a:gd name="connsiteX33" fmla="*/ 301960 w 319212"/>
              <a:gd name="connsiteY33" fmla="*/ 1544411 h 1742819"/>
              <a:gd name="connsiteX34" fmla="*/ 284707 w 319212"/>
              <a:gd name="connsiteY34" fmla="*/ 1285619 h 1742819"/>
              <a:gd name="connsiteX35" fmla="*/ 293333 w 319212"/>
              <a:gd name="connsiteY35" fmla="*/ 509242 h 1742819"/>
              <a:gd name="connsiteX36" fmla="*/ 301960 w 319212"/>
              <a:gd name="connsiteY36" fmla="*/ 431604 h 1742819"/>
              <a:gd name="connsiteX37" fmla="*/ 310586 w 319212"/>
              <a:gd name="connsiteY37" fmla="*/ 405725 h 1742819"/>
              <a:gd name="connsiteX38" fmla="*/ 319212 w 319212"/>
              <a:gd name="connsiteY38" fmla="*/ 17536 h 1742819"/>
              <a:gd name="connsiteX39" fmla="*/ 293333 w 319212"/>
              <a:gd name="connsiteY39" fmla="*/ 8910 h 1742819"/>
              <a:gd name="connsiteX40" fmla="*/ 198443 w 319212"/>
              <a:gd name="connsiteY40" fmla="*/ 26162 h 1742819"/>
              <a:gd name="connsiteX41" fmla="*/ 112178 w 319212"/>
              <a:gd name="connsiteY41" fmla="*/ 283 h 17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212" h="1742819">
                <a:moveTo>
                  <a:pt x="112178" y="283"/>
                </a:moveTo>
                <a:cubicBezTo>
                  <a:pt x="96363" y="3158"/>
                  <a:pt x="104721" y="28800"/>
                  <a:pt x="103552" y="43415"/>
                </a:cubicBezTo>
                <a:cubicBezTo>
                  <a:pt x="100323" y="83781"/>
                  <a:pt x="125802" y="193694"/>
                  <a:pt x="77673" y="241823"/>
                </a:cubicBezTo>
                <a:cubicBezTo>
                  <a:pt x="70342" y="249154"/>
                  <a:pt x="60420" y="253325"/>
                  <a:pt x="51794" y="259076"/>
                </a:cubicBezTo>
                <a:cubicBezTo>
                  <a:pt x="54669" y="287831"/>
                  <a:pt x="53922" y="317182"/>
                  <a:pt x="60420" y="345340"/>
                </a:cubicBezTo>
                <a:cubicBezTo>
                  <a:pt x="62751" y="355442"/>
                  <a:pt x="73036" y="361946"/>
                  <a:pt x="77673" y="371219"/>
                </a:cubicBezTo>
                <a:cubicBezTo>
                  <a:pt x="81739" y="379352"/>
                  <a:pt x="83424" y="388472"/>
                  <a:pt x="86299" y="397098"/>
                </a:cubicBezTo>
                <a:cubicBezTo>
                  <a:pt x="83424" y="414351"/>
                  <a:pt x="83204" y="432264"/>
                  <a:pt x="77673" y="448857"/>
                </a:cubicBezTo>
                <a:cubicBezTo>
                  <a:pt x="71668" y="466871"/>
                  <a:pt x="46552" y="488604"/>
                  <a:pt x="34541" y="500615"/>
                </a:cubicBezTo>
                <a:cubicBezTo>
                  <a:pt x="31665" y="514992"/>
                  <a:pt x="31062" y="530018"/>
                  <a:pt x="25914" y="543747"/>
                </a:cubicBezTo>
                <a:cubicBezTo>
                  <a:pt x="22274" y="553455"/>
                  <a:pt x="13299" y="560354"/>
                  <a:pt x="8662" y="569627"/>
                </a:cubicBezTo>
                <a:cubicBezTo>
                  <a:pt x="4596" y="577760"/>
                  <a:pt x="2911" y="586880"/>
                  <a:pt x="35" y="595506"/>
                </a:cubicBezTo>
                <a:cubicBezTo>
                  <a:pt x="2911" y="612759"/>
                  <a:pt x="8662" y="629773"/>
                  <a:pt x="8662" y="647264"/>
                </a:cubicBezTo>
                <a:cubicBezTo>
                  <a:pt x="8662" y="746387"/>
                  <a:pt x="-10828" y="675061"/>
                  <a:pt x="8662" y="733528"/>
                </a:cubicBezTo>
                <a:cubicBezTo>
                  <a:pt x="5786" y="756532"/>
                  <a:pt x="35" y="779357"/>
                  <a:pt x="35" y="802540"/>
                </a:cubicBezTo>
                <a:cubicBezTo>
                  <a:pt x="35" y="865940"/>
                  <a:pt x="6666" y="846313"/>
                  <a:pt x="17288" y="888804"/>
                </a:cubicBezTo>
                <a:cubicBezTo>
                  <a:pt x="20844" y="903028"/>
                  <a:pt x="16912" y="920362"/>
                  <a:pt x="25914" y="931936"/>
                </a:cubicBezTo>
                <a:cubicBezTo>
                  <a:pt x="38644" y="948304"/>
                  <a:pt x="77673" y="966442"/>
                  <a:pt x="77673" y="966442"/>
                </a:cubicBezTo>
                <a:cubicBezTo>
                  <a:pt x="86397" y="979527"/>
                  <a:pt x="103552" y="1000342"/>
                  <a:pt x="103552" y="1018200"/>
                </a:cubicBezTo>
                <a:cubicBezTo>
                  <a:pt x="103552" y="1030056"/>
                  <a:pt x="98333" y="1041350"/>
                  <a:pt x="94926" y="1052706"/>
                </a:cubicBezTo>
                <a:cubicBezTo>
                  <a:pt x="89700" y="1070125"/>
                  <a:pt x="77673" y="1104464"/>
                  <a:pt x="77673" y="1104464"/>
                </a:cubicBezTo>
                <a:cubicBezTo>
                  <a:pt x="80548" y="1113091"/>
                  <a:pt x="86299" y="1121251"/>
                  <a:pt x="86299" y="1130344"/>
                </a:cubicBezTo>
                <a:cubicBezTo>
                  <a:pt x="86299" y="1164777"/>
                  <a:pt x="79465" y="1207758"/>
                  <a:pt x="69046" y="1242487"/>
                </a:cubicBezTo>
                <a:cubicBezTo>
                  <a:pt x="63820" y="1259906"/>
                  <a:pt x="51794" y="1294245"/>
                  <a:pt x="51794" y="1294245"/>
                </a:cubicBezTo>
                <a:cubicBezTo>
                  <a:pt x="54669" y="1311498"/>
                  <a:pt x="51742" y="1330818"/>
                  <a:pt x="60420" y="1346004"/>
                </a:cubicBezTo>
                <a:cubicBezTo>
                  <a:pt x="64931" y="1353899"/>
                  <a:pt x="85394" y="1345582"/>
                  <a:pt x="86299" y="1354630"/>
                </a:cubicBezTo>
                <a:cubicBezTo>
                  <a:pt x="100256" y="1494195"/>
                  <a:pt x="103638" y="1479585"/>
                  <a:pt x="60420" y="1544411"/>
                </a:cubicBezTo>
                <a:cubicBezTo>
                  <a:pt x="57545" y="1553038"/>
                  <a:pt x="55861" y="1562158"/>
                  <a:pt x="51794" y="1570291"/>
                </a:cubicBezTo>
                <a:cubicBezTo>
                  <a:pt x="47158" y="1579564"/>
                  <a:pt x="35116" y="1585818"/>
                  <a:pt x="34541" y="1596170"/>
                </a:cubicBezTo>
                <a:cubicBezTo>
                  <a:pt x="27387" y="1724931"/>
                  <a:pt x="11150" y="1704221"/>
                  <a:pt x="69046" y="1742819"/>
                </a:cubicBezTo>
                <a:cubicBezTo>
                  <a:pt x="129431" y="1739944"/>
                  <a:pt x="190214" y="1741691"/>
                  <a:pt x="250201" y="1734193"/>
                </a:cubicBezTo>
                <a:cubicBezTo>
                  <a:pt x="260489" y="1732907"/>
                  <a:pt x="269603" y="1725036"/>
                  <a:pt x="276080" y="1716940"/>
                </a:cubicBezTo>
                <a:cubicBezTo>
                  <a:pt x="281760" y="1709840"/>
                  <a:pt x="281831" y="1699687"/>
                  <a:pt x="284707" y="1691061"/>
                </a:cubicBezTo>
                <a:cubicBezTo>
                  <a:pt x="292931" y="1641714"/>
                  <a:pt x="301960" y="1595454"/>
                  <a:pt x="301960" y="1544411"/>
                </a:cubicBezTo>
                <a:cubicBezTo>
                  <a:pt x="301960" y="1443728"/>
                  <a:pt x="294008" y="1378637"/>
                  <a:pt x="284707" y="1285619"/>
                </a:cubicBezTo>
                <a:cubicBezTo>
                  <a:pt x="328355" y="936435"/>
                  <a:pt x="302587" y="1193957"/>
                  <a:pt x="293333" y="509242"/>
                </a:cubicBezTo>
                <a:cubicBezTo>
                  <a:pt x="296209" y="483363"/>
                  <a:pt x="297679" y="457288"/>
                  <a:pt x="301960" y="431604"/>
                </a:cubicBezTo>
                <a:cubicBezTo>
                  <a:pt x="303455" y="422635"/>
                  <a:pt x="310207" y="414810"/>
                  <a:pt x="310586" y="405725"/>
                </a:cubicBezTo>
                <a:cubicBezTo>
                  <a:pt x="315974" y="276409"/>
                  <a:pt x="316337" y="146932"/>
                  <a:pt x="319212" y="17536"/>
                </a:cubicBezTo>
                <a:cubicBezTo>
                  <a:pt x="310586" y="14661"/>
                  <a:pt x="302426" y="8910"/>
                  <a:pt x="293333" y="8910"/>
                </a:cubicBezTo>
                <a:cubicBezTo>
                  <a:pt x="282297" y="8910"/>
                  <a:pt x="212466" y="23357"/>
                  <a:pt x="198443" y="26162"/>
                </a:cubicBezTo>
                <a:cubicBezTo>
                  <a:pt x="108132" y="17131"/>
                  <a:pt x="127993" y="-2592"/>
                  <a:pt x="112178" y="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69" name="142 Forma libre">
            <a:extLst>
              <a:ext uri="{FF2B5EF4-FFF2-40B4-BE49-F238E27FC236}">
                <a16:creationId xmlns:a16="http://schemas.microsoft.com/office/drawing/2014/main" id="{E47BBF02-AB05-43EF-B52C-0B2F8946631A}"/>
              </a:ext>
            </a:extLst>
          </p:cNvPr>
          <p:cNvSpPr/>
          <p:nvPr/>
        </p:nvSpPr>
        <p:spPr>
          <a:xfrm rot="10800000">
            <a:off x="10005414" y="965667"/>
            <a:ext cx="159929" cy="1046644"/>
          </a:xfrm>
          <a:custGeom>
            <a:avLst/>
            <a:gdLst>
              <a:gd name="connsiteX0" fmla="*/ 112178 w 319212"/>
              <a:gd name="connsiteY0" fmla="*/ 283 h 1742819"/>
              <a:gd name="connsiteX1" fmla="*/ 103552 w 319212"/>
              <a:gd name="connsiteY1" fmla="*/ 43415 h 1742819"/>
              <a:gd name="connsiteX2" fmla="*/ 77673 w 319212"/>
              <a:gd name="connsiteY2" fmla="*/ 241823 h 1742819"/>
              <a:gd name="connsiteX3" fmla="*/ 51794 w 319212"/>
              <a:gd name="connsiteY3" fmla="*/ 259076 h 1742819"/>
              <a:gd name="connsiteX4" fmla="*/ 60420 w 319212"/>
              <a:gd name="connsiteY4" fmla="*/ 345340 h 1742819"/>
              <a:gd name="connsiteX5" fmla="*/ 77673 w 319212"/>
              <a:gd name="connsiteY5" fmla="*/ 371219 h 1742819"/>
              <a:gd name="connsiteX6" fmla="*/ 86299 w 319212"/>
              <a:gd name="connsiteY6" fmla="*/ 397098 h 1742819"/>
              <a:gd name="connsiteX7" fmla="*/ 77673 w 319212"/>
              <a:gd name="connsiteY7" fmla="*/ 448857 h 1742819"/>
              <a:gd name="connsiteX8" fmla="*/ 34541 w 319212"/>
              <a:gd name="connsiteY8" fmla="*/ 500615 h 1742819"/>
              <a:gd name="connsiteX9" fmla="*/ 25914 w 319212"/>
              <a:gd name="connsiteY9" fmla="*/ 543747 h 1742819"/>
              <a:gd name="connsiteX10" fmla="*/ 8662 w 319212"/>
              <a:gd name="connsiteY10" fmla="*/ 569627 h 1742819"/>
              <a:gd name="connsiteX11" fmla="*/ 35 w 319212"/>
              <a:gd name="connsiteY11" fmla="*/ 595506 h 1742819"/>
              <a:gd name="connsiteX12" fmla="*/ 8662 w 319212"/>
              <a:gd name="connsiteY12" fmla="*/ 647264 h 1742819"/>
              <a:gd name="connsiteX13" fmla="*/ 8662 w 319212"/>
              <a:gd name="connsiteY13" fmla="*/ 733528 h 1742819"/>
              <a:gd name="connsiteX14" fmla="*/ 35 w 319212"/>
              <a:gd name="connsiteY14" fmla="*/ 802540 h 1742819"/>
              <a:gd name="connsiteX15" fmla="*/ 17288 w 319212"/>
              <a:gd name="connsiteY15" fmla="*/ 888804 h 1742819"/>
              <a:gd name="connsiteX16" fmla="*/ 25914 w 319212"/>
              <a:gd name="connsiteY16" fmla="*/ 931936 h 1742819"/>
              <a:gd name="connsiteX17" fmla="*/ 77673 w 319212"/>
              <a:gd name="connsiteY17" fmla="*/ 966442 h 1742819"/>
              <a:gd name="connsiteX18" fmla="*/ 103552 w 319212"/>
              <a:gd name="connsiteY18" fmla="*/ 1018200 h 1742819"/>
              <a:gd name="connsiteX19" fmla="*/ 94926 w 319212"/>
              <a:gd name="connsiteY19" fmla="*/ 1052706 h 1742819"/>
              <a:gd name="connsiteX20" fmla="*/ 77673 w 319212"/>
              <a:gd name="connsiteY20" fmla="*/ 1104464 h 1742819"/>
              <a:gd name="connsiteX21" fmla="*/ 86299 w 319212"/>
              <a:gd name="connsiteY21" fmla="*/ 1130344 h 1742819"/>
              <a:gd name="connsiteX22" fmla="*/ 69046 w 319212"/>
              <a:gd name="connsiteY22" fmla="*/ 1242487 h 1742819"/>
              <a:gd name="connsiteX23" fmla="*/ 51794 w 319212"/>
              <a:gd name="connsiteY23" fmla="*/ 1294245 h 1742819"/>
              <a:gd name="connsiteX24" fmla="*/ 60420 w 319212"/>
              <a:gd name="connsiteY24" fmla="*/ 1346004 h 1742819"/>
              <a:gd name="connsiteX25" fmla="*/ 86299 w 319212"/>
              <a:gd name="connsiteY25" fmla="*/ 1354630 h 1742819"/>
              <a:gd name="connsiteX26" fmla="*/ 60420 w 319212"/>
              <a:gd name="connsiteY26" fmla="*/ 1544411 h 1742819"/>
              <a:gd name="connsiteX27" fmla="*/ 51794 w 319212"/>
              <a:gd name="connsiteY27" fmla="*/ 1570291 h 1742819"/>
              <a:gd name="connsiteX28" fmla="*/ 34541 w 319212"/>
              <a:gd name="connsiteY28" fmla="*/ 1596170 h 1742819"/>
              <a:gd name="connsiteX29" fmla="*/ 69046 w 319212"/>
              <a:gd name="connsiteY29" fmla="*/ 1742819 h 1742819"/>
              <a:gd name="connsiteX30" fmla="*/ 250201 w 319212"/>
              <a:gd name="connsiteY30" fmla="*/ 1734193 h 1742819"/>
              <a:gd name="connsiteX31" fmla="*/ 276080 w 319212"/>
              <a:gd name="connsiteY31" fmla="*/ 1716940 h 1742819"/>
              <a:gd name="connsiteX32" fmla="*/ 284707 w 319212"/>
              <a:gd name="connsiteY32" fmla="*/ 1691061 h 1742819"/>
              <a:gd name="connsiteX33" fmla="*/ 301960 w 319212"/>
              <a:gd name="connsiteY33" fmla="*/ 1544411 h 1742819"/>
              <a:gd name="connsiteX34" fmla="*/ 284707 w 319212"/>
              <a:gd name="connsiteY34" fmla="*/ 1285619 h 1742819"/>
              <a:gd name="connsiteX35" fmla="*/ 293333 w 319212"/>
              <a:gd name="connsiteY35" fmla="*/ 509242 h 1742819"/>
              <a:gd name="connsiteX36" fmla="*/ 301960 w 319212"/>
              <a:gd name="connsiteY36" fmla="*/ 431604 h 1742819"/>
              <a:gd name="connsiteX37" fmla="*/ 310586 w 319212"/>
              <a:gd name="connsiteY37" fmla="*/ 405725 h 1742819"/>
              <a:gd name="connsiteX38" fmla="*/ 319212 w 319212"/>
              <a:gd name="connsiteY38" fmla="*/ 17536 h 1742819"/>
              <a:gd name="connsiteX39" fmla="*/ 293333 w 319212"/>
              <a:gd name="connsiteY39" fmla="*/ 8910 h 1742819"/>
              <a:gd name="connsiteX40" fmla="*/ 198443 w 319212"/>
              <a:gd name="connsiteY40" fmla="*/ 26162 h 1742819"/>
              <a:gd name="connsiteX41" fmla="*/ 112178 w 319212"/>
              <a:gd name="connsiteY41" fmla="*/ 283 h 17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212" h="1742819">
                <a:moveTo>
                  <a:pt x="112178" y="283"/>
                </a:moveTo>
                <a:cubicBezTo>
                  <a:pt x="96363" y="3158"/>
                  <a:pt x="104721" y="28800"/>
                  <a:pt x="103552" y="43415"/>
                </a:cubicBezTo>
                <a:cubicBezTo>
                  <a:pt x="100323" y="83781"/>
                  <a:pt x="125802" y="193694"/>
                  <a:pt x="77673" y="241823"/>
                </a:cubicBezTo>
                <a:cubicBezTo>
                  <a:pt x="70342" y="249154"/>
                  <a:pt x="60420" y="253325"/>
                  <a:pt x="51794" y="259076"/>
                </a:cubicBezTo>
                <a:cubicBezTo>
                  <a:pt x="54669" y="287831"/>
                  <a:pt x="53922" y="317182"/>
                  <a:pt x="60420" y="345340"/>
                </a:cubicBezTo>
                <a:cubicBezTo>
                  <a:pt x="62751" y="355442"/>
                  <a:pt x="73036" y="361946"/>
                  <a:pt x="77673" y="371219"/>
                </a:cubicBezTo>
                <a:cubicBezTo>
                  <a:pt x="81739" y="379352"/>
                  <a:pt x="83424" y="388472"/>
                  <a:pt x="86299" y="397098"/>
                </a:cubicBezTo>
                <a:cubicBezTo>
                  <a:pt x="83424" y="414351"/>
                  <a:pt x="83204" y="432264"/>
                  <a:pt x="77673" y="448857"/>
                </a:cubicBezTo>
                <a:cubicBezTo>
                  <a:pt x="71668" y="466871"/>
                  <a:pt x="46552" y="488604"/>
                  <a:pt x="34541" y="500615"/>
                </a:cubicBezTo>
                <a:cubicBezTo>
                  <a:pt x="31665" y="514992"/>
                  <a:pt x="31062" y="530018"/>
                  <a:pt x="25914" y="543747"/>
                </a:cubicBezTo>
                <a:cubicBezTo>
                  <a:pt x="22274" y="553455"/>
                  <a:pt x="13299" y="560354"/>
                  <a:pt x="8662" y="569627"/>
                </a:cubicBezTo>
                <a:cubicBezTo>
                  <a:pt x="4596" y="577760"/>
                  <a:pt x="2911" y="586880"/>
                  <a:pt x="35" y="595506"/>
                </a:cubicBezTo>
                <a:cubicBezTo>
                  <a:pt x="2911" y="612759"/>
                  <a:pt x="8662" y="629773"/>
                  <a:pt x="8662" y="647264"/>
                </a:cubicBezTo>
                <a:cubicBezTo>
                  <a:pt x="8662" y="746387"/>
                  <a:pt x="-10828" y="675061"/>
                  <a:pt x="8662" y="733528"/>
                </a:cubicBezTo>
                <a:cubicBezTo>
                  <a:pt x="5786" y="756532"/>
                  <a:pt x="35" y="779357"/>
                  <a:pt x="35" y="802540"/>
                </a:cubicBezTo>
                <a:cubicBezTo>
                  <a:pt x="35" y="865940"/>
                  <a:pt x="6666" y="846313"/>
                  <a:pt x="17288" y="888804"/>
                </a:cubicBezTo>
                <a:cubicBezTo>
                  <a:pt x="20844" y="903028"/>
                  <a:pt x="16912" y="920362"/>
                  <a:pt x="25914" y="931936"/>
                </a:cubicBezTo>
                <a:cubicBezTo>
                  <a:pt x="38644" y="948304"/>
                  <a:pt x="77673" y="966442"/>
                  <a:pt x="77673" y="966442"/>
                </a:cubicBezTo>
                <a:cubicBezTo>
                  <a:pt x="86397" y="979527"/>
                  <a:pt x="103552" y="1000342"/>
                  <a:pt x="103552" y="1018200"/>
                </a:cubicBezTo>
                <a:cubicBezTo>
                  <a:pt x="103552" y="1030056"/>
                  <a:pt x="98333" y="1041350"/>
                  <a:pt x="94926" y="1052706"/>
                </a:cubicBezTo>
                <a:cubicBezTo>
                  <a:pt x="89700" y="1070125"/>
                  <a:pt x="77673" y="1104464"/>
                  <a:pt x="77673" y="1104464"/>
                </a:cubicBezTo>
                <a:cubicBezTo>
                  <a:pt x="80548" y="1113091"/>
                  <a:pt x="86299" y="1121251"/>
                  <a:pt x="86299" y="1130344"/>
                </a:cubicBezTo>
                <a:cubicBezTo>
                  <a:pt x="86299" y="1164777"/>
                  <a:pt x="79465" y="1207758"/>
                  <a:pt x="69046" y="1242487"/>
                </a:cubicBezTo>
                <a:cubicBezTo>
                  <a:pt x="63820" y="1259906"/>
                  <a:pt x="51794" y="1294245"/>
                  <a:pt x="51794" y="1294245"/>
                </a:cubicBezTo>
                <a:cubicBezTo>
                  <a:pt x="54669" y="1311498"/>
                  <a:pt x="51742" y="1330818"/>
                  <a:pt x="60420" y="1346004"/>
                </a:cubicBezTo>
                <a:cubicBezTo>
                  <a:pt x="64931" y="1353899"/>
                  <a:pt x="85394" y="1345582"/>
                  <a:pt x="86299" y="1354630"/>
                </a:cubicBezTo>
                <a:cubicBezTo>
                  <a:pt x="100256" y="1494195"/>
                  <a:pt x="103638" y="1479585"/>
                  <a:pt x="60420" y="1544411"/>
                </a:cubicBezTo>
                <a:cubicBezTo>
                  <a:pt x="57545" y="1553038"/>
                  <a:pt x="55861" y="1562158"/>
                  <a:pt x="51794" y="1570291"/>
                </a:cubicBezTo>
                <a:cubicBezTo>
                  <a:pt x="47158" y="1579564"/>
                  <a:pt x="35116" y="1585818"/>
                  <a:pt x="34541" y="1596170"/>
                </a:cubicBezTo>
                <a:cubicBezTo>
                  <a:pt x="27387" y="1724931"/>
                  <a:pt x="11150" y="1704221"/>
                  <a:pt x="69046" y="1742819"/>
                </a:cubicBezTo>
                <a:cubicBezTo>
                  <a:pt x="129431" y="1739944"/>
                  <a:pt x="190214" y="1741691"/>
                  <a:pt x="250201" y="1734193"/>
                </a:cubicBezTo>
                <a:cubicBezTo>
                  <a:pt x="260489" y="1732907"/>
                  <a:pt x="269603" y="1725036"/>
                  <a:pt x="276080" y="1716940"/>
                </a:cubicBezTo>
                <a:cubicBezTo>
                  <a:pt x="281760" y="1709840"/>
                  <a:pt x="281831" y="1699687"/>
                  <a:pt x="284707" y="1691061"/>
                </a:cubicBezTo>
                <a:cubicBezTo>
                  <a:pt x="292931" y="1641714"/>
                  <a:pt x="301960" y="1595454"/>
                  <a:pt x="301960" y="1544411"/>
                </a:cubicBezTo>
                <a:cubicBezTo>
                  <a:pt x="301960" y="1443728"/>
                  <a:pt x="294008" y="1378637"/>
                  <a:pt x="284707" y="1285619"/>
                </a:cubicBezTo>
                <a:cubicBezTo>
                  <a:pt x="328355" y="936435"/>
                  <a:pt x="302587" y="1193957"/>
                  <a:pt x="293333" y="509242"/>
                </a:cubicBezTo>
                <a:cubicBezTo>
                  <a:pt x="296209" y="483363"/>
                  <a:pt x="297679" y="457288"/>
                  <a:pt x="301960" y="431604"/>
                </a:cubicBezTo>
                <a:cubicBezTo>
                  <a:pt x="303455" y="422635"/>
                  <a:pt x="310207" y="414810"/>
                  <a:pt x="310586" y="405725"/>
                </a:cubicBezTo>
                <a:cubicBezTo>
                  <a:pt x="315974" y="276409"/>
                  <a:pt x="316337" y="146932"/>
                  <a:pt x="319212" y="17536"/>
                </a:cubicBezTo>
                <a:cubicBezTo>
                  <a:pt x="310586" y="14661"/>
                  <a:pt x="302426" y="8910"/>
                  <a:pt x="293333" y="8910"/>
                </a:cubicBezTo>
                <a:cubicBezTo>
                  <a:pt x="282297" y="8910"/>
                  <a:pt x="212466" y="23357"/>
                  <a:pt x="198443" y="26162"/>
                </a:cubicBezTo>
                <a:cubicBezTo>
                  <a:pt x="108132" y="17131"/>
                  <a:pt x="127993" y="-2592"/>
                  <a:pt x="112178" y="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63" name="142 Forma libre">
            <a:extLst>
              <a:ext uri="{FF2B5EF4-FFF2-40B4-BE49-F238E27FC236}">
                <a16:creationId xmlns:a16="http://schemas.microsoft.com/office/drawing/2014/main" id="{6042E2D1-CC22-4C70-83B2-E83D25DAE321}"/>
              </a:ext>
            </a:extLst>
          </p:cNvPr>
          <p:cNvSpPr/>
          <p:nvPr/>
        </p:nvSpPr>
        <p:spPr>
          <a:xfrm rot="10800000" flipH="1">
            <a:off x="8593014" y="2821910"/>
            <a:ext cx="213849" cy="3602825"/>
          </a:xfrm>
          <a:custGeom>
            <a:avLst/>
            <a:gdLst>
              <a:gd name="connsiteX0" fmla="*/ 112178 w 319212"/>
              <a:gd name="connsiteY0" fmla="*/ 283 h 1742819"/>
              <a:gd name="connsiteX1" fmla="*/ 103552 w 319212"/>
              <a:gd name="connsiteY1" fmla="*/ 43415 h 1742819"/>
              <a:gd name="connsiteX2" fmla="*/ 77673 w 319212"/>
              <a:gd name="connsiteY2" fmla="*/ 241823 h 1742819"/>
              <a:gd name="connsiteX3" fmla="*/ 51794 w 319212"/>
              <a:gd name="connsiteY3" fmla="*/ 259076 h 1742819"/>
              <a:gd name="connsiteX4" fmla="*/ 60420 w 319212"/>
              <a:gd name="connsiteY4" fmla="*/ 345340 h 1742819"/>
              <a:gd name="connsiteX5" fmla="*/ 77673 w 319212"/>
              <a:gd name="connsiteY5" fmla="*/ 371219 h 1742819"/>
              <a:gd name="connsiteX6" fmla="*/ 86299 w 319212"/>
              <a:gd name="connsiteY6" fmla="*/ 397098 h 1742819"/>
              <a:gd name="connsiteX7" fmla="*/ 77673 w 319212"/>
              <a:gd name="connsiteY7" fmla="*/ 448857 h 1742819"/>
              <a:gd name="connsiteX8" fmla="*/ 34541 w 319212"/>
              <a:gd name="connsiteY8" fmla="*/ 500615 h 1742819"/>
              <a:gd name="connsiteX9" fmla="*/ 25914 w 319212"/>
              <a:gd name="connsiteY9" fmla="*/ 543747 h 1742819"/>
              <a:gd name="connsiteX10" fmla="*/ 8662 w 319212"/>
              <a:gd name="connsiteY10" fmla="*/ 569627 h 1742819"/>
              <a:gd name="connsiteX11" fmla="*/ 35 w 319212"/>
              <a:gd name="connsiteY11" fmla="*/ 595506 h 1742819"/>
              <a:gd name="connsiteX12" fmla="*/ 8662 w 319212"/>
              <a:gd name="connsiteY12" fmla="*/ 647264 h 1742819"/>
              <a:gd name="connsiteX13" fmla="*/ 8662 w 319212"/>
              <a:gd name="connsiteY13" fmla="*/ 733528 h 1742819"/>
              <a:gd name="connsiteX14" fmla="*/ 35 w 319212"/>
              <a:gd name="connsiteY14" fmla="*/ 802540 h 1742819"/>
              <a:gd name="connsiteX15" fmla="*/ 17288 w 319212"/>
              <a:gd name="connsiteY15" fmla="*/ 888804 h 1742819"/>
              <a:gd name="connsiteX16" fmla="*/ 25914 w 319212"/>
              <a:gd name="connsiteY16" fmla="*/ 931936 h 1742819"/>
              <a:gd name="connsiteX17" fmla="*/ 77673 w 319212"/>
              <a:gd name="connsiteY17" fmla="*/ 966442 h 1742819"/>
              <a:gd name="connsiteX18" fmla="*/ 103552 w 319212"/>
              <a:gd name="connsiteY18" fmla="*/ 1018200 h 1742819"/>
              <a:gd name="connsiteX19" fmla="*/ 94926 w 319212"/>
              <a:gd name="connsiteY19" fmla="*/ 1052706 h 1742819"/>
              <a:gd name="connsiteX20" fmla="*/ 77673 w 319212"/>
              <a:gd name="connsiteY20" fmla="*/ 1104464 h 1742819"/>
              <a:gd name="connsiteX21" fmla="*/ 86299 w 319212"/>
              <a:gd name="connsiteY21" fmla="*/ 1130344 h 1742819"/>
              <a:gd name="connsiteX22" fmla="*/ 69046 w 319212"/>
              <a:gd name="connsiteY22" fmla="*/ 1242487 h 1742819"/>
              <a:gd name="connsiteX23" fmla="*/ 51794 w 319212"/>
              <a:gd name="connsiteY23" fmla="*/ 1294245 h 1742819"/>
              <a:gd name="connsiteX24" fmla="*/ 60420 w 319212"/>
              <a:gd name="connsiteY24" fmla="*/ 1346004 h 1742819"/>
              <a:gd name="connsiteX25" fmla="*/ 86299 w 319212"/>
              <a:gd name="connsiteY25" fmla="*/ 1354630 h 1742819"/>
              <a:gd name="connsiteX26" fmla="*/ 60420 w 319212"/>
              <a:gd name="connsiteY26" fmla="*/ 1544411 h 1742819"/>
              <a:gd name="connsiteX27" fmla="*/ 51794 w 319212"/>
              <a:gd name="connsiteY27" fmla="*/ 1570291 h 1742819"/>
              <a:gd name="connsiteX28" fmla="*/ 34541 w 319212"/>
              <a:gd name="connsiteY28" fmla="*/ 1596170 h 1742819"/>
              <a:gd name="connsiteX29" fmla="*/ 69046 w 319212"/>
              <a:gd name="connsiteY29" fmla="*/ 1742819 h 1742819"/>
              <a:gd name="connsiteX30" fmla="*/ 250201 w 319212"/>
              <a:gd name="connsiteY30" fmla="*/ 1734193 h 1742819"/>
              <a:gd name="connsiteX31" fmla="*/ 276080 w 319212"/>
              <a:gd name="connsiteY31" fmla="*/ 1716940 h 1742819"/>
              <a:gd name="connsiteX32" fmla="*/ 284707 w 319212"/>
              <a:gd name="connsiteY32" fmla="*/ 1691061 h 1742819"/>
              <a:gd name="connsiteX33" fmla="*/ 301960 w 319212"/>
              <a:gd name="connsiteY33" fmla="*/ 1544411 h 1742819"/>
              <a:gd name="connsiteX34" fmla="*/ 284707 w 319212"/>
              <a:gd name="connsiteY34" fmla="*/ 1285619 h 1742819"/>
              <a:gd name="connsiteX35" fmla="*/ 293333 w 319212"/>
              <a:gd name="connsiteY35" fmla="*/ 509242 h 1742819"/>
              <a:gd name="connsiteX36" fmla="*/ 301960 w 319212"/>
              <a:gd name="connsiteY36" fmla="*/ 431604 h 1742819"/>
              <a:gd name="connsiteX37" fmla="*/ 310586 w 319212"/>
              <a:gd name="connsiteY37" fmla="*/ 405725 h 1742819"/>
              <a:gd name="connsiteX38" fmla="*/ 319212 w 319212"/>
              <a:gd name="connsiteY38" fmla="*/ 17536 h 1742819"/>
              <a:gd name="connsiteX39" fmla="*/ 293333 w 319212"/>
              <a:gd name="connsiteY39" fmla="*/ 8910 h 1742819"/>
              <a:gd name="connsiteX40" fmla="*/ 198443 w 319212"/>
              <a:gd name="connsiteY40" fmla="*/ 26162 h 1742819"/>
              <a:gd name="connsiteX41" fmla="*/ 112178 w 319212"/>
              <a:gd name="connsiteY41" fmla="*/ 283 h 17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212" h="1742819">
                <a:moveTo>
                  <a:pt x="112178" y="283"/>
                </a:moveTo>
                <a:cubicBezTo>
                  <a:pt x="96363" y="3158"/>
                  <a:pt x="104721" y="28800"/>
                  <a:pt x="103552" y="43415"/>
                </a:cubicBezTo>
                <a:cubicBezTo>
                  <a:pt x="100323" y="83781"/>
                  <a:pt x="125802" y="193694"/>
                  <a:pt x="77673" y="241823"/>
                </a:cubicBezTo>
                <a:cubicBezTo>
                  <a:pt x="70342" y="249154"/>
                  <a:pt x="60420" y="253325"/>
                  <a:pt x="51794" y="259076"/>
                </a:cubicBezTo>
                <a:cubicBezTo>
                  <a:pt x="54669" y="287831"/>
                  <a:pt x="53922" y="317182"/>
                  <a:pt x="60420" y="345340"/>
                </a:cubicBezTo>
                <a:cubicBezTo>
                  <a:pt x="62751" y="355442"/>
                  <a:pt x="73036" y="361946"/>
                  <a:pt x="77673" y="371219"/>
                </a:cubicBezTo>
                <a:cubicBezTo>
                  <a:pt x="81739" y="379352"/>
                  <a:pt x="83424" y="388472"/>
                  <a:pt x="86299" y="397098"/>
                </a:cubicBezTo>
                <a:cubicBezTo>
                  <a:pt x="83424" y="414351"/>
                  <a:pt x="83204" y="432264"/>
                  <a:pt x="77673" y="448857"/>
                </a:cubicBezTo>
                <a:cubicBezTo>
                  <a:pt x="71668" y="466871"/>
                  <a:pt x="46552" y="488604"/>
                  <a:pt x="34541" y="500615"/>
                </a:cubicBezTo>
                <a:cubicBezTo>
                  <a:pt x="31665" y="514992"/>
                  <a:pt x="31062" y="530018"/>
                  <a:pt x="25914" y="543747"/>
                </a:cubicBezTo>
                <a:cubicBezTo>
                  <a:pt x="22274" y="553455"/>
                  <a:pt x="13299" y="560354"/>
                  <a:pt x="8662" y="569627"/>
                </a:cubicBezTo>
                <a:cubicBezTo>
                  <a:pt x="4596" y="577760"/>
                  <a:pt x="2911" y="586880"/>
                  <a:pt x="35" y="595506"/>
                </a:cubicBezTo>
                <a:cubicBezTo>
                  <a:pt x="2911" y="612759"/>
                  <a:pt x="8662" y="629773"/>
                  <a:pt x="8662" y="647264"/>
                </a:cubicBezTo>
                <a:cubicBezTo>
                  <a:pt x="8662" y="746387"/>
                  <a:pt x="-10828" y="675061"/>
                  <a:pt x="8662" y="733528"/>
                </a:cubicBezTo>
                <a:cubicBezTo>
                  <a:pt x="5786" y="756532"/>
                  <a:pt x="35" y="779357"/>
                  <a:pt x="35" y="802540"/>
                </a:cubicBezTo>
                <a:cubicBezTo>
                  <a:pt x="35" y="865940"/>
                  <a:pt x="6666" y="846313"/>
                  <a:pt x="17288" y="888804"/>
                </a:cubicBezTo>
                <a:cubicBezTo>
                  <a:pt x="20844" y="903028"/>
                  <a:pt x="16912" y="920362"/>
                  <a:pt x="25914" y="931936"/>
                </a:cubicBezTo>
                <a:cubicBezTo>
                  <a:pt x="38644" y="948304"/>
                  <a:pt x="77673" y="966442"/>
                  <a:pt x="77673" y="966442"/>
                </a:cubicBezTo>
                <a:cubicBezTo>
                  <a:pt x="86397" y="979527"/>
                  <a:pt x="103552" y="1000342"/>
                  <a:pt x="103552" y="1018200"/>
                </a:cubicBezTo>
                <a:cubicBezTo>
                  <a:pt x="103552" y="1030056"/>
                  <a:pt x="98333" y="1041350"/>
                  <a:pt x="94926" y="1052706"/>
                </a:cubicBezTo>
                <a:cubicBezTo>
                  <a:pt x="89700" y="1070125"/>
                  <a:pt x="77673" y="1104464"/>
                  <a:pt x="77673" y="1104464"/>
                </a:cubicBezTo>
                <a:cubicBezTo>
                  <a:pt x="80548" y="1113091"/>
                  <a:pt x="86299" y="1121251"/>
                  <a:pt x="86299" y="1130344"/>
                </a:cubicBezTo>
                <a:cubicBezTo>
                  <a:pt x="86299" y="1164777"/>
                  <a:pt x="79465" y="1207758"/>
                  <a:pt x="69046" y="1242487"/>
                </a:cubicBezTo>
                <a:cubicBezTo>
                  <a:pt x="63820" y="1259906"/>
                  <a:pt x="51794" y="1294245"/>
                  <a:pt x="51794" y="1294245"/>
                </a:cubicBezTo>
                <a:cubicBezTo>
                  <a:pt x="54669" y="1311498"/>
                  <a:pt x="51742" y="1330818"/>
                  <a:pt x="60420" y="1346004"/>
                </a:cubicBezTo>
                <a:cubicBezTo>
                  <a:pt x="64931" y="1353899"/>
                  <a:pt x="85394" y="1345582"/>
                  <a:pt x="86299" y="1354630"/>
                </a:cubicBezTo>
                <a:cubicBezTo>
                  <a:pt x="100256" y="1494195"/>
                  <a:pt x="103638" y="1479585"/>
                  <a:pt x="60420" y="1544411"/>
                </a:cubicBezTo>
                <a:cubicBezTo>
                  <a:pt x="57545" y="1553038"/>
                  <a:pt x="55861" y="1562158"/>
                  <a:pt x="51794" y="1570291"/>
                </a:cubicBezTo>
                <a:cubicBezTo>
                  <a:pt x="47158" y="1579564"/>
                  <a:pt x="35116" y="1585818"/>
                  <a:pt x="34541" y="1596170"/>
                </a:cubicBezTo>
                <a:cubicBezTo>
                  <a:pt x="27387" y="1724931"/>
                  <a:pt x="11150" y="1704221"/>
                  <a:pt x="69046" y="1742819"/>
                </a:cubicBezTo>
                <a:cubicBezTo>
                  <a:pt x="129431" y="1739944"/>
                  <a:pt x="190214" y="1741691"/>
                  <a:pt x="250201" y="1734193"/>
                </a:cubicBezTo>
                <a:cubicBezTo>
                  <a:pt x="260489" y="1732907"/>
                  <a:pt x="269603" y="1725036"/>
                  <a:pt x="276080" y="1716940"/>
                </a:cubicBezTo>
                <a:cubicBezTo>
                  <a:pt x="281760" y="1709840"/>
                  <a:pt x="281831" y="1699687"/>
                  <a:pt x="284707" y="1691061"/>
                </a:cubicBezTo>
                <a:cubicBezTo>
                  <a:pt x="292931" y="1641714"/>
                  <a:pt x="301960" y="1595454"/>
                  <a:pt x="301960" y="1544411"/>
                </a:cubicBezTo>
                <a:cubicBezTo>
                  <a:pt x="301960" y="1443728"/>
                  <a:pt x="294008" y="1378637"/>
                  <a:pt x="284707" y="1285619"/>
                </a:cubicBezTo>
                <a:cubicBezTo>
                  <a:pt x="328355" y="936435"/>
                  <a:pt x="302587" y="1193957"/>
                  <a:pt x="293333" y="509242"/>
                </a:cubicBezTo>
                <a:cubicBezTo>
                  <a:pt x="296209" y="483363"/>
                  <a:pt x="297679" y="457288"/>
                  <a:pt x="301960" y="431604"/>
                </a:cubicBezTo>
                <a:cubicBezTo>
                  <a:pt x="303455" y="422635"/>
                  <a:pt x="310207" y="414810"/>
                  <a:pt x="310586" y="405725"/>
                </a:cubicBezTo>
                <a:cubicBezTo>
                  <a:pt x="315974" y="276409"/>
                  <a:pt x="316337" y="146932"/>
                  <a:pt x="319212" y="17536"/>
                </a:cubicBezTo>
                <a:cubicBezTo>
                  <a:pt x="310586" y="14661"/>
                  <a:pt x="302426" y="8910"/>
                  <a:pt x="293333" y="8910"/>
                </a:cubicBezTo>
                <a:cubicBezTo>
                  <a:pt x="282297" y="8910"/>
                  <a:pt x="212466" y="23357"/>
                  <a:pt x="198443" y="26162"/>
                </a:cubicBezTo>
                <a:cubicBezTo>
                  <a:pt x="108132" y="17131"/>
                  <a:pt x="127993" y="-2592"/>
                  <a:pt x="112178" y="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64" name="142 Forma libre">
            <a:extLst>
              <a:ext uri="{FF2B5EF4-FFF2-40B4-BE49-F238E27FC236}">
                <a16:creationId xmlns:a16="http://schemas.microsoft.com/office/drawing/2014/main" id="{5FCDBAF1-F479-4741-8B67-8751EF269D7F}"/>
              </a:ext>
            </a:extLst>
          </p:cNvPr>
          <p:cNvSpPr/>
          <p:nvPr/>
        </p:nvSpPr>
        <p:spPr>
          <a:xfrm rot="10800000">
            <a:off x="9659514" y="2868063"/>
            <a:ext cx="269385" cy="3592477"/>
          </a:xfrm>
          <a:custGeom>
            <a:avLst/>
            <a:gdLst>
              <a:gd name="connsiteX0" fmla="*/ 112178 w 319212"/>
              <a:gd name="connsiteY0" fmla="*/ 283 h 1742819"/>
              <a:gd name="connsiteX1" fmla="*/ 103552 w 319212"/>
              <a:gd name="connsiteY1" fmla="*/ 43415 h 1742819"/>
              <a:gd name="connsiteX2" fmla="*/ 77673 w 319212"/>
              <a:gd name="connsiteY2" fmla="*/ 241823 h 1742819"/>
              <a:gd name="connsiteX3" fmla="*/ 51794 w 319212"/>
              <a:gd name="connsiteY3" fmla="*/ 259076 h 1742819"/>
              <a:gd name="connsiteX4" fmla="*/ 60420 w 319212"/>
              <a:gd name="connsiteY4" fmla="*/ 345340 h 1742819"/>
              <a:gd name="connsiteX5" fmla="*/ 77673 w 319212"/>
              <a:gd name="connsiteY5" fmla="*/ 371219 h 1742819"/>
              <a:gd name="connsiteX6" fmla="*/ 86299 w 319212"/>
              <a:gd name="connsiteY6" fmla="*/ 397098 h 1742819"/>
              <a:gd name="connsiteX7" fmla="*/ 77673 w 319212"/>
              <a:gd name="connsiteY7" fmla="*/ 448857 h 1742819"/>
              <a:gd name="connsiteX8" fmla="*/ 34541 w 319212"/>
              <a:gd name="connsiteY8" fmla="*/ 500615 h 1742819"/>
              <a:gd name="connsiteX9" fmla="*/ 25914 w 319212"/>
              <a:gd name="connsiteY9" fmla="*/ 543747 h 1742819"/>
              <a:gd name="connsiteX10" fmla="*/ 8662 w 319212"/>
              <a:gd name="connsiteY10" fmla="*/ 569627 h 1742819"/>
              <a:gd name="connsiteX11" fmla="*/ 35 w 319212"/>
              <a:gd name="connsiteY11" fmla="*/ 595506 h 1742819"/>
              <a:gd name="connsiteX12" fmla="*/ 8662 w 319212"/>
              <a:gd name="connsiteY12" fmla="*/ 647264 h 1742819"/>
              <a:gd name="connsiteX13" fmla="*/ 8662 w 319212"/>
              <a:gd name="connsiteY13" fmla="*/ 733528 h 1742819"/>
              <a:gd name="connsiteX14" fmla="*/ 35 w 319212"/>
              <a:gd name="connsiteY14" fmla="*/ 802540 h 1742819"/>
              <a:gd name="connsiteX15" fmla="*/ 17288 w 319212"/>
              <a:gd name="connsiteY15" fmla="*/ 888804 h 1742819"/>
              <a:gd name="connsiteX16" fmla="*/ 25914 w 319212"/>
              <a:gd name="connsiteY16" fmla="*/ 931936 h 1742819"/>
              <a:gd name="connsiteX17" fmla="*/ 77673 w 319212"/>
              <a:gd name="connsiteY17" fmla="*/ 966442 h 1742819"/>
              <a:gd name="connsiteX18" fmla="*/ 103552 w 319212"/>
              <a:gd name="connsiteY18" fmla="*/ 1018200 h 1742819"/>
              <a:gd name="connsiteX19" fmla="*/ 94926 w 319212"/>
              <a:gd name="connsiteY19" fmla="*/ 1052706 h 1742819"/>
              <a:gd name="connsiteX20" fmla="*/ 77673 w 319212"/>
              <a:gd name="connsiteY20" fmla="*/ 1104464 h 1742819"/>
              <a:gd name="connsiteX21" fmla="*/ 86299 w 319212"/>
              <a:gd name="connsiteY21" fmla="*/ 1130344 h 1742819"/>
              <a:gd name="connsiteX22" fmla="*/ 69046 w 319212"/>
              <a:gd name="connsiteY22" fmla="*/ 1242487 h 1742819"/>
              <a:gd name="connsiteX23" fmla="*/ 51794 w 319212"/>
              <a:gd name="connsiteY23" fmla="*/ 1294245 h 1742819"/>
              <a:gd name="connsiteX24" fmla="*/ 60420 w 319212"/>
              <a:gd name="connsiteY24" fmla="*/ 1346004 h 1742819"/>
              <a:gd name="connsiteX25" fmla="*/ 86299 w 319212"/>
              <a:gd name="connsiteY25" fmla="*/ 1354630 h 1742819"/>
              <a:gd name="connsiteX26" fmla="*/ 60420 w 319212"/>
              <a:gd name="connsiteY26" fmla="*/ 1544411 h 1742819"/>
              <a:gd name="connsiteX27" fmla="*/ 51794 w 319212"/>
              <a:gd name="connsiteY27" fmla="*/ 1570291 h 1742819"/>
              <a:gd name="connsiteX28" fmla="*/ 34541 w 319212"/>
              <a:gd name="connsiteY28" fmla="*/ 1596170 h 1742819"/>
              <a:gd name="connsiteX29" fmla="*/ 69046 w 319212"/>
              <a:gd name="connsiteY29" fmla="*/ 1742819 h 1742819"/>
              <a:gd name="connsiteX30" fmla="*/ 250201 w 319212"/>
              <a:gd name="connsiteY30" fmla="*/ 1734193 h 1742819"/>
              <a:gd name="connsiteX31" fmla="*/ 276080 w 319212"/>
              <a:gd name="connsiteY31" fmla="*/ 1716940 h 1742819"/>
              <a:gd name="connsiteX32" fmla="*/ 284707 w 319212"/>
              <a:gd name="connsiteY32" fmla="*/ 1691061 h 1742819"/>
              <a:gd name="connsiteX33" fmla="*/ 301960 w 319212"/>
              <a:gd name="connsiteY33" fmla="*/ 1544411 h 1742819"/>
              <a:gd name="connsiteX34" fmla="*/ 284707 w 319212"/>
              <a:gd name="connsiteY34" fmla="*/ 1285619 h 1742819"/>
              <a:gd name="connsiteX35" fmla="*/ 293333 w 319212"/>
              <a:gd name="connsiteY35" fmla="*/ 509242 h 1742819"/>
              <a:gd name="connsiteX36" fmla="*/ 301960 w 319212"/>
              <a:gd name="connsiteY36" fmla="*/ 431604 h 1742819"/>
              <a:gd name="connsiteX37" fmla="*/ 310586 w 319212"/>
              <a:gd name="connsiteY37" fmla="*/ 405725 h 1742819"/>
              <a:gd name="connsiteX38" fmla="*/ 319212 w 319212"/>
              <a:gd name="connsiteY38" fmla="*/ 17536 h 1742819"/>
              <a:gd name="connsiteX39" fmla="*/ 293333 w 319212"/>
              <a:gd name="connsiteY39" fmla="*/ 8910 h 1742819"/>
              <a:gd name="connsiteX40" fmla="*/ 198443 w 319212"/>
              <a:gd name="connsiteY40" fmla="*/ 26162 h 1742819"/>
              <a:gd name="connsiteX41" fmla="*/ 112178 w 319212"/>
              <a:gd name="connsiteY41" fmla="*/ 283 h 174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212" h="1742819">
                <a:moveTo>
                  <a:pt x="112178" y="283"/>
                </a:moveTo>
                <a:cubicBezTo>
                  <a:pt x="96363" y="3158"/>
                  <a:pt x="104721" y="28800"/>
                  <a:pt x="103552" y="43415"/>
                </a:cubicBezTo>
                <a:cubicBezTo>
                  <a:pt x="100323" y="83781"/>
                  <a:pt x="125802" y="193694"/>
                  <a:pt x="77673" y="241823"/>
                </a:cubicBezTo>
                <a:cubicBezTo>
                  <a:pt x="70342" y="249154"/>
                  <a:pt x="60420" y="253325"/>
                  <a:pt x="51794" y="259076"/>
                </a:cubicBezTo>
                <a:cubicBezTo>
                  <a:pt x="54669" y="287831"/>
                  <a:pt x="53922" y="317182"/>
                  <a:pt x="60420" y="345340"/>
                </a:cubicBezTo>
                <a:cubicBezTo>
                  <a:pt x="62751" y="355442"/>
                  <a:pt x="73036" y="361946"/>
                  <a:pt x="77673" y="371219"/>
                </a:cubicBezTo>
                <a:cubicBezTo>
                  <a:pt x="81739" y="379352"/>
                  <a:pt x="83424" y="388472"/>
                  <a:pt x="86299" y="397098"/>
                </a:cubicBezTo>
                <a:cubicBezTo>
                  <a:pt x="83424" y="414351"/>
                  <a:pt x="83204" y="432264"/>
                  <a:pt x="77673" y="448857"/>
                </a:cubicBezTo>
                <a:cubicBezTo>
                  <a:pt x="71668" y="466871"/>
                  <a:pt x="46552" y="488604"/>
                  <a:pt x="34541" y="500615"/>
                </a:cubicBezTo>
                <a:cubicBezTo>
                  <a:pt x="31665" y="514992"/>
                  <a:pt x="31062" y="530018"/>
                  <a:pt x="25914" y="543747"/>
                </a:cubicBezTo>
                <a:cubicBezTo>
                  <a:pt x="22274" y="553455"/>
                  <a:pt x="13299" y="560354"/>
                  <a:pt x="8662" y="569627"/>
                </a:cubicBezTo>
                <a:cubicBezTo>
                  <a:pt x="4596" y="577760"/>
                  <a:pt x="2911" y="586880"/>
                  <a:pt x="35" y="595506"/>
                </a:cubicBezTo>
                <a:cubicBezTo>
                  <a:pt x="2911" y="612759"/>
                  <a:pt x="8662" y="629773"/>
                  <a:pt x="8662" y="647264"/>
                </a:cubicBezTo>
                <a:cubicBezTo>
                  <a:pt x="8662" y="746387"/>
                  <a:pt x="-10828" y="675061"/>
                  <a:pt x="8662" y="733528"/>
                </a:cubicBezTo>
                <a:cubicBezTo>
                  <a:pt x="5786" y="756532"/>
                  <a:pt x="35" y="779357"/>
                  <a:pt x="35" y="802540"/>
                </a:cubicBezTo>
                <a:cubicBezTo>
                  <a:pt x="35" y="865940"/>
                  <a:pt x="6666" y="846313"/>
                  <a:pt x="17288" y="888804"/>
                </a:cubicBezTo>
                <a:cubicBezTo>
                  <a:pt x="20844" y="903028"/>
                  <a:pt x="16912" y="920362"/>
                  <a:pt x="25914" y="931936"/>
                </a:cubicBezTo>
                <a:cubicBezTo>
                  <a:pt x="38644" y="948304"/>
                  <a:pt x="77673" y="966442"/>
                  <a:pt x="77673" y="966442"/>
                </a:cubicBezTo>
                <a:cubicBezTo>
                  <a:pt x="86397" y="979527"/>
                  <a:pt x="103552" y="1000342"/>
                  <a:pt x="103552" y="1018200"/>
                </a:cubicBezTo>
                <a:cubicBezTo>
                  <a:pt x="103552" y="1030056"/>
                  <a:pt x="98333" y="1041350"/>
                  <a:pt x="94926" y="1052706"/>
                </a:cubicBezTo>
                <a:cubicBezTo>
                  <a:pt x="89700" y="1070125"/>
                  <a:pt x="77673" y="1104464"/>
                  <a:pt x="77673" y="1104464"/>
                </a:cubicBezTo>
                <a:cubicBezTo>
                  <a:pt x="80548" y="1113091"/>
                  <a:pt x="86299" y="1121251"/>
                  <a:pt x="86299" y="1130344"/>
                </a:cubicBezTo>
                <a:cubicBezTo>
                  <a:pt x="86299" y="1164777"/>
                  <a:pt x="79465" y="1207758"/>
                  <a:pt x="69046" y="1242487"/>
                </a:cubicBezTo>
                <a:cubicBezTo>
                  <a:pt x="63820" y="1259906"/>
                  <a:pt x="51794" y="1294245"/>
                  <a:pt x="51794" y="1294245"/>
                </a:cubicBezTo>
                <a:cubicBezTo>
                  <a:pt x="54669" y="1311498"/>
                  <a:pt x="51742" y="1330818"/>
                  <a:pt x="60420" y="1346004"/>
                </a:cubicBezTo>
                <a:cubicBezTo>
                  <a:pt x="64931" y="1353899"/>
                  <a:pt x="85394" y="1345582"/>
                  <a:pt x="86299" y="1354630"/>
                </a:cubicBezTo>
                <a:cubicBezTo>
                  <a:pt x="100256" y="1494195"/>
                  <a:pt x="103638" y="1479585"/>
                  <a:pt x="60420" y="1544411"/>
                </a:cubicBezTo>
                <a:cubicBezTo>
                  <a:pt x="57545" y="1553038"/>
                  <a:pt x="55861" y="1562158"/>
                  <a:pt x="51794" y="1570291"/>
                </a:cubicBezTo>
                <a:cubicBezTo>
                  <a:pt x="47158" y="1579564"/>
                  <a:pt x="35116" y="1585818"/>
                  <a:pt x="34541" y="1596170"/>
                </a:cubicBezTo>
                <a:cubicBezTo>
                  <a:pt x="27387" y="1724931"/>
                  <a:pt x="11150" y="1704221"/>
                  <a:pt x="69046" y="1742819"/>
                </a:cubicBezTo>
                <a:cubicBezTo>
                  <a:pt x="129431" y="1739944"/>
                  <a:pt x="190214" y="1741691"/>
                  <a:pt x="250201" y="1734193"/>
                </a:cubicBezTo>
                <a:cubicBezTo>
                  <a:pt x="260489" y="1732907"/>
                  <a:pt x="269603" y="1725036"/>
                  <a:pt x="276080" y="1716940"/>
                </a:cubicBezTo>
                <a:cubicBezTo>
                  <a:pt x="281760" y="1709840"/>
                  <a:pt x="281831" y="1699687"/>
                  <a:pt x="284707" y="1691061"/>
                </a:cubicBezTo>
                <a:cubicBezTo>
                  <a:pt x="292931" y="1641714"/>
                  <a:pt x="301960" y="1595454"/>
                  <a:pt x="301960" y="1544411"/>
                </a:cubicBezTo>
                <a:cubicBezTo>
                  <a:pt x="301960" y="1443728"/>
                  <a:pt x="294008" y="1378637"/>
                  <a:pt x="284707" y="1285619"/>
                </a:cubicBezTo>
                <a:cubicBezTo>
                  <a:pt x="328355" y="936435"/>
                  <a:pt x="302587" y="1193957"/>
                  <a:pt x="293333" y="509242"/>
                </a:cubicBezTo>
                <a:cubicBezTo>
                  <a:pt x="296209" y="483363"/>
                  <a:pt x="297679" y="457288"/>
                  <a:pt x="301960" y="431604"/>
                </a:cubicBezTo>
                <a:cubicBezTo>
                  <a:pt x="303455" y="422635"/>
                  <a:pt x="310207" y="414810"/>
                  <a:pt x="310586" y="405725"/>
                </a:cubicBezTo>
                <a:cubicBezTo>
                  <a:pt x="315974" y="276409"/>
                  <a:pt x="316337" y="146932"/>
                  <a:pt x="319212" y="17536"/>
                </a:cubicBezTo>
                <a:cubicBezTo>
                  <a:pt x="310586" y="14661"/>
                  <a:pt x="302426" y="8910"/>
                  <a:pt x="293333" y="8910"/>
                </a:cubicBezTo>
                <a:cubicBezTo>
                  <a:pt x="282297" y="8910"/>
                  <a:pt x="212466" y="23357"/>
                  <a:pt x="198443" y="26162"/>
                </a:cubicBezTo>
                <a:cubicBezTo>
                  <a:pt x="108132" y="17131"/>
                  <a:pt x="127993" y="-2592"/>
                  <a:pt x="112178" y="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A5299E-E65E-441E-BD77-F0282DA05CD8}"/>
              </a:ext>
            </a:extLst>
          </p:cNvPr>
          <p:cNvSpPr txBox="1"/>
          <p:nvPr/>
        </p:nvSpPr>
        <p:spPr>
          <a:xfrm>
            <a:off x="4319495" y="2053653"/>
            <a:ext cx="2208245" cy="420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Sacar instalación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51E63B-E7C4-48BB-B72B-773D79E128A8}"/>
              </a:ext>
            </a:extLst>
          </p:cNvPr>
          <p:cNvSpPr txBox="1"/>
          <p:nvPr/>
        </p:nvSpPr>
        <p:spPr>
          <a:xfrm>
            <a:off x="4423309" y="3043502"/>
            <a:ext cx="2000615" cy="420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Calibrar pozo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0FAD36-CB57-4BF9-9D2E-74E873A45506}"/>
              </a:ext>
            </a:extLst>
          </p:cNvPr>
          <p:cNvSpPr txBox="1"/>
          <p:nvPr/>
        </p:nvSpPr>
        <p:spPr>
          <a:xfrm>
            <a:off x="4423309" y="3979381"/>
            <a:ext cx="2000615" cy="737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Acondicionar / Reparar pozo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ABBE72A-50EA-45D6-9388-A3B2D3BBC41F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5423617" y="2473698"/>
            <a:ext cx="1" cy="56980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6BE3D02-9B00-4375-9859-A6E6447E53B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423617" y="3463547"/>
            <a:ext cx="1" cy="51583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E00C72-50C0-4111-96A8-8A22EA872356}"/>
              </a:ext>
            </a:extLst>
          </p:cNvPr>
          <p:cNvSpPr txBox="1"/>
          <p:nvPr/>
        </p:nvSpPr>
        <p:spPr>
          <a:xfrm>
            <a:off x="4279291" y="5223539"/>
            <a:ext cx="2288644" cy="420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Bajar instalación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EB961FC-D22B-4578-BE51-E68BB0F09B0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5423613" y="4717314"/>
            <a:ext cx="4" cy="50622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69FA5D9-DF46-4DC9-9340-CF1D02703DB7}"/>
              </a:ext>
            </a:extLst>
          </p:cNvPr>
          <p:cNvSpPr txBox="1"/>
          <p:nvPr/>
        </p:nvSpPr>
        <p:spPr>
          <a:xfrm>
            <a:off x="4521565" y="998126"/>
            <a:ext cx="1804105" cy="4200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Problema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653AE86-C3FF-47F7-9035-F582F2DE980A}"/>
              </a:ext>
            </a:extLst>
          </p:cNvPr>
          <p:cNvSpPr txBox="1"/>
          <p:nvPr/>
        </p:nvSpPr>
        <p:spPr>
          <a:xfrm>
            <a:off x="4511513" y="6192765"/>
            <a:ext cx="1824203" cy="420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867" dirty="0"/>
              <a:t>Inyección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BB83BBE-4689-4373-A832-323B7C5B27C3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423613" y="5643584"/>
            <a:ext cx="2" cy="54918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A0172E3-195B-4F7F-9164-734F32C63A9A}"/>
              </a:ext>
            </a:extLst>
          </p:cNvPr>
          <p:cNvCxnSpPr>
            <a:cxnSpLocks/>
            <a:stCxn id="34" idx="2"/>
            <a:endCxn id="3" idx="0"/>
          </p:cNvCxnSpPr>
          <p:nvPr/>
        </p:nvCxnSpPr>
        <p:spPr>
          <a:xfrm>
            <a:off x="5423618" y="1418171"/>
            <a:ext cx="0" cy="63548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203 Rectángulo">
            <a:extLst>
              <a:ext uri="{FF2B5EF4-FFF2-40B4-BE49-F238E27FC236}">
                <a16:creationId xmlns:a16="http://schemas.microsoft.com/office/drawing/2014/main" id="{A09421A4-33B7-4CA3-945F-700B3BA8CD8E}"/>
              </a:ext>
            </a:extLst>
          </p:cNvPr>
          <p:cNvSpPr/>
          <p:nvPr/>
        </p:nvSpPr>
        <p:spPr>
          <a:xfrm>
            <a:off x="8802442" y="965673"/>
            <a:ext cx="64991" cy="55842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5" name="203 Rectángulo">
            <a:extLst>
              <a:ext uri="{FF2B5EF4-FFF2-40B4-BE49-F238E27FC236}">
                <a16:creationId xmlns:a16="http://schemas.microsoft.com/office/drawing/2014/main" id="{6246D009-C868-480B-B9AF-8F6EA084CC94}"/>
              </a:ext>
            </a:extLst>
          </p:cNvPr>
          <p:cNvSpPr/>
          <p:nvPr/>
        </p:nvSpPr>
        <p:spPr>
          <a:xfrm>
            <a:off x="9631191" y="981534"/>
            <a:ext cx="60959" cy="55683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6" name="203 Rectángulo">
            <a:extLst>
              <a:ext uri="{FF2B5EF4-FFF2-40B4-BE49-F238E27FC236}">
                <a16:creationId xmlns:a16="http://schemas.microsoft.com/office/drawing/2014/main" id="{5F7F25CC-2A5F-41C5-AACC-3969FACF8C00}"/>
              </a:ext>
            </a:extLst>
          </p:cNvPr>
          <p:cNvSpPr/>
          <p:nvPr/>
        </p:nvSpPr>
        <p:spPr>
          <a:xfrm>
            <a:off x="8432811" y="970257"/>
            <a:ext cx="60959" cy="10842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7" name="203 Rectángulo">
            <a:extLst>
              <a:ext uri="{FF2B5EF4-FFF2-40B4-BE49-F238E27FC236}">
                <a16:creationId xmlns:a16="http://schemas.microsoft.com/office/drawing/2014/main" id="{61FB5526-44D0-4FA2-8092-4F4F646DF311}"/>
              </a:ext>
            </a:extLst>
          </p:cNvPr>
          <p:cNvSpPr/>
          <p:nvPr/>
        </p:nvSpPr>
        <p:spPr>
          <a:xfrm>
            <a:off x="9961018" y="965672"/>
            <a:ext cx="75493" cy="10996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61" name="99 Triángulo rectángulo">
            <a:extLst>
              <a:ext uri="{FF2B5EF4-FFF2-40B4-BE49-F238E27FC236}">
                <a16:creationId xmlns:a16="http://schemas.microsoft.com/office/drawing/2014/main" id="{65851C42-633D-4D1A-92DB-9B133A098468}"/>
              </a:ext>
            </a:extLst>
          </p:cNvPr>
          <p:cNvSpPr/>
          <p:nvPr/>
        </p:nvSpPr>
        <p:spPr>
          <a:xfrm flipH="1">
            <a:off x="8529795" y="6316501"/>
            <a:ext cx="248543" cy="22384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62" name="99 Triángulo rectángulo">
            <a:extLst>
              <a:ext uri="{FF2B5EF4-FFF2-40B4-BE49-F238E27FC236}">
                <a16:creationId xmlns:a16="http://schemas.microsoft.com/office/drawing/2014/main" id="{75277272-CA61-49B0-B8D0-C5D0E8194716}"/>
              </a:ext>
            </a:extLst>
          </p:cNvPr>
          <p:cNvSpPr/>
          <p:nvPr/>
        </p:nvSpPr>
        <p:spPr>
          <a:xfrm>
            <a:off x="9714679" y="6312811"/>
            <a:ext cx="248543" cy="22384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67" name="99 Triángulo rectángulo">
            <a:extLst>
              <a:ext uri="{FF2B5EF4-FFF2-40B4-BE49-F238E27FC236}">
                <a16:creationId xmlns:a16="http://schemas.microsoft.com/office/drawing/2014/main" id="{46477BBF-D307-42BE-96A9-C56B5362A485}"/>
              </a:ext>
            </a:extLst>
          </p:cNvPr>
          <p:cNvSpPr/>
          <p:nvPr/>
        </p:nvSpPr>
        <p:spPr>
          <a:xfrm>
            <a:off x="10055940" y="1929746"/>
            <a:ext cx="192419" cy="123111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BE68DC27-B6E7-4277-A401-1EB62E7CAE52}"/>
              </a:ext>
            </a:extLst>
          </p:cNvPr>
          <p:cNvSpPr/>
          <p:nvPr/>
        </p:nvSpPr>
        <p:spPr>
          <a:xfrm>
            <a:off x="8476467" y="2029571"/>
            <a:ext cx="146947" cy="838492"/>
          </a:xfrm>
          <a:custGeom>
            <a:avLst/>
            <a:gdLst>
              <a:gd name="connsiteX0" fmla="*/ 0 w 195601"/>
              <a:gd name="connsiteY0" fmla="*/ 0 h 1048215"/>
              <a:gd name="connsiteX1" fmla="*/ 11151 w 195601"/>
              <a:gd name="connsiteY1" fmla="*/ 111513 h 1048215"/>
              <a:gd name="connsiteX2" fmla="*/ 22302 w 195601"/>
              <a:gd name="connsiteY2" fmla="*/ 144966 h 1048215"/>
              <a:gd name="connsiteX3" fmla="*/ 33454 w 195601"/>
              <a:gd name="connsiteY3" fmla="*/ 323386 h 1048215"/>
              <a:gd name="connsiteX4" fmla="*/ 44605 w 195601"/>
              <a:gd name="connsiteY4" fmla="*/ 356839 h 1048215"/>
              <a:gd name="connsiteX5" fmla="*/ 78058 w 195601"/>
              <a:gd name="connsiteY5" fmla="*/ 379142 h 1048215"/>
              <a:gd name="connsiteX6" fmla="*/ 100361 w 195601"/>
              <a:gd name="connsiteY6" fmla="*/ 680225 h 1048215"/>
              <a:gd name="connsiteX7" fmla="*/ 111512 w 195601"/>
              <a:gd name="connsiteY7" fmla="*/ 713678 h 1048215"/>
              <a:gd name="connsiteX8" fmla="*/ 167268 w 195601"/>
              <a:gd name="connsiteY8" fmla="*/ 758283 h 1048215"/>
              <a:gd name="connsiteX9" fmla="*/ 189571 w 195601"/>
              <a:gd name="connsiteY9" fmla="*/ 1048215 h 10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601" h="1048215">
                <a:moveTo>
                  <a:pt x="0" y="0"/>
                </a:moveTo>
                <a:cubicBezTo>
                  <a:pt x="3717" y="37171"/>
                  <a:pt x="5471" y="74591"/>
                  <a:pt x="11151" y="111513"/>
                </a:cubicBezTo>
                <a:cubicBezTo>
                  <a:pt x="12938" y="123131"/>
                  <a:pt x="21071" y="133276"/>
                  <a:pt x="22302" y="144966"/>
                </a:cubicBezTo>
                <a:cubicBezTo>
                  <a:pt x="28540" y="204228"/>
                  <a:pt x="27216" y="264124"/>
                  <a:pt x="33454" y="323386"/>
                </a:cubicBezTo>
                <a:cubicBezTo>
                  <a:pt x="34685" y="335076"/>
                  <a:pt x="37262" y="347660"/>
                  <a:pt x="44605" y="356839"/>
                </a:cubicBezTo>
                <a:cubicBezTo>
                  <a:pt x="52977" y="367304"/>
                  <a:pt x="66907" y="371708"/>
                  <a:pt x="78058" y="379142"/>
                </a:cubicBezTo>
                <a:cubicBezTo>
                  <a:pt x="118980" y="501896"/>
                  <a:pt x="77081" y="365934"/>
                  <a:pt x="100361" y="680225"/>
                </a:cubicBezTo>
                <a:cubicBezTo>
                  <a:pt x="101229" y="691947"/>
                  <a:pt x="105464" y="703599"/>
                  <a:pt x="111512" y="713678"/>
                </a:cubicBezTo>
                <a:cubicBezTo>
                  <a:pt x="122105" y="731333"/>
                  <a:pt x="152073" y="748153"/>
                  <a:pt x="167268" y="758283"/>
                </a:cubicBezTo>
                <a:cubicBezTo>
                  <a:pt x="213080" y="895717"/>
                  <a:pt x="189571" y="801682"/>
                  <a:pt x="189571" y="1048215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69BC923-DEA7-42FD-8718-FA95BB310B4B}"/>
              </a:ext>
            </a:extLst>
          </p:cNvPr>
          <p:cNvSpPr/>
          <p:nvPr/>
        </p:nvSpPr>
        <p:spPr>
          <a:xfrm flipH="1">
            <a:off x="9914621" y="2012315"/>
            <a:ext cx="73857" cy="920592"/>
          </a:xfrm>
          <a:custGeom>
            <a:avLst/>
            <a:gdLst>
              <a:gd name="connsiteX0" fmla="*/ 0 w 195601"/>
              <a:gd name="connsiteY0" fmla="*/ 0 h 1048215"/>
              <a:gd name="connsiteX1" fmla="*/ 11151 w 195601"/>
              <a:gd name="connsiteY1" fmla="*/ 111513 h 1048215"/>
              <a:gd name="connsiteX2" fmla="*/ 22302 w 195601"/>
              <a:gd name="connsiteY2" fmla="*/ 144966 h 1048215"/>
              <a:gd name="connsiteX3" fmla="*/ 33454 w 195601"/>
              <a:gd name="connsiteY3" fmla="*/ 323386 h 1048215"/>
              <a:gd name="connsiteX4" fmla="*/ 44605 w 195601"/>
              <a:gd name="connsiteY4" fmla="*/ 356839 h 1048215"/>
              <a:gd name="connsiteX5" fmla="*/ 78058 w 195601"/>
              <a:gd name="connsiteY5" fmla="*/ 379142 h 1048215"/>
              <a:gd name="connsiteX6" fmla="*/ 100361 w 195601"/>
              <a:gd name="connsiteY6" fmla="*/ 680225 h 1048215"/>
              <a:gd name="connsiteX7" fmla="*/ 111512 w 195601"/>
              <a:gd name="connsiteY7" fmla="*/ 713678 h 1048215"/>
              <a:gd name="connsiteX8" fmla="*/ 167268 w 195601"/>
              <a:gd name="connsiteY8" fmla="*/ 758283 h 1048215"/>
              <a:gd name="connsiteX9" fmla="*/ 189571 w 195601"/>
              <a:gd name="connsiteY9" fmla="*/ 1048215 h 10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601" h="1048215">
                <a:moveTo>
                  <a:pt x="0" y="0"/>
                </a:moveTo>
                <a:cubicBezTo>
                  <a:pt x="3717" y="37171"/>
                  <a:pt x="5471" y="74591"/>
                  <a:pt x="11151" y="111513"/>
                </a:cubicBezTo>
                <a:cubicBezTo>
                  <a:pt x="12938" y="123131"/>
                  <a:pt x="21071" y="133276"/>
                  <a:pt x="22302" y="144966"/>
                </a:cubicBezTo>
                <a:cubicBezTo>
                  <a:pt x="28540" y="204228"/>
                  <a:pt x="27216" y="264124"/>
                  <a:pt x="33454" y="323386"/>
                </a:cubicBezTo>
                <a:cubicBezTo>
                  <a:pt x="34685" y="335076"/>
                  <a:pt x="37262" y="347660"/>
                  <a:pt x="44605" y="356839"/>
                </a:cubicBezTo>
                <a:cubicBezTo>
                  <a:pt x="52977" y="367304"/>
                  <a:pt x="66907" y="371708"/>
                  <a:pt x="78058" y="379142"/>
                </a:cubicBezTo>
                <a:cubicBezTo>
                  <a:pt x="118980" y="501896"/>
                  <a:pt x="77081" y="365934"/>
                  <a:pt x="100361" y="680225"/>
                </a:cubicBezTo>
                <a:cubicBezTo>
                  <a:pt x="101229" y="691947"/>
                  <a:pt x="105464" y="703599"/>
                  <a:pt x="111512" y="713678"/>
                </a:cubicBezTo>
                <a:cubicBezTo>
                  <a:pt x="122105" y="731333"/>
                  <a:pt x="152073" y="748153"/>
                  <a:pt x="167268" y="758283"/>
                </a:cubicBezTo>
                <a:cubicBezTo>
                  <a:pt x="213080" y="895717"/>
                  <a:pt x="189571" y="801682"/>
                  <a:pt x="189571" y="1048215"/>
                </a:cubicBez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56D70A55-284C-4226-852A-346C8873949B}"/>
              </a:ext>
            </a:extLst>
          </p:cNvPr>
          <p:cNvGrpSpPr/>
          <p:nvPr/>
        </p:nvGrpSpPr>
        <p:grpSpPr>
          <a:xfrm>
            <a:off x="9691795" y="4576511"/>
            <a:ext cx="497176" cy="240424"/>
            <a:chOff x="2462452" y="8773580"/>
            <a:chExt cx="360471" cy="134661"/>
          </a:xfrm>
          <a:solidFill>
            <a:srgbClr val="C00000"/>
          </a:solidFill>
        </p:grpSpPr>
        <p:sp>
          <p:nvSpPr>
            <p:cNvPr id="77" name="67 Triángulo isósceles">
              <a:extLst>
                <a:ext uri="{FF2B5EF4-FFF2-40B4-BE49-F238E27FC236}">
                  <a16:creationId xmlns:a16="http://schemas.microsoft.com/office/drawing/2014/main" id="{D45FDE5B-E03A-45B2-85F9-A5346725849A}"/>
                </a:ext>
              </a:extLst>
            </p:cNvPr>
            <p:cNvSpPr/>
            <p:nvPr/>
          </p:nvSpPr>
          <p:spPr>
            <a:xfrm rot="5400000">
              <a:off x="2616665" y="8619798"/>
              <a:ext cx="52475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78" name="119 Triángulo isósceles">
              <a:extLst>
                <a:ext uri="{FF2B5EF4-FFF2-40B4-BE49-F238E27FC236}">
                  <a16:creationId xmlns:a16="http://schemas.microsoft.com/office/drawing/2014/main" id="{BBBA761F-699E-46BC-B9A2-754AD4E0EB0F}"/>
                </a:ext>
              </a:extLst>
            </p:cNvPr>
            <p:cNvSpPr/>
            <p:nvPr/>
          </p:nvSpPr>
          <p:spPr>
            <a:xfrm rot="5400000">
              <a:off x="2616234" y="8701984"/>
              <a:ext cx="52475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BA02A83-E7AA-495F-9507-0DDC7FD7FF79}"/>
              </a:ext>
            </a:extLst>
          </p:cNvPr>
          <p:cNvGrpSpPr/>
          <p:nvPr/>
        </p:nvGrpSpPr>
        <p:grpSpPr>
          <a:xfrm rot="10800000">
            <a:off x="8381903" y="4566799"/>
            <a:ext cx="497176" cy="240424"/>
            <a:chOff x="2462452" y="8773580"/>
            <a:chExt cx="360471" cy="134661"/>
          </a:xfrm>
          <a:solidFill>
            <a:srgbClr val="C00000"/>
          </a:solidFill>
        </p:grpSpPr>
        <p:sp>
          <p:nvSpPr>
            <p:cNvPr id="80" name="67 Triángulo isósceles">
              <a:extLst>
                <a:ext uri="{FF2B5EF4-FFF2-40B4-BE49-F238E27FC236}">
                  <a16:creationId xmlns:a16="http://schemas.microsoft.com/office/drawing/2014/main" id="{30DE36C1-3BD8-4072-BF85-42FA1E06E3B2}"/>
                </a:ext>
              </a:extLst>
            </p:cNvPr>
            <p:cNvSpPr/>
            <p:nvPr/>
          </p:nvSpPr>
          <p:spPr>
            <a:xfrm rot="5400000">
              <a:off x="2616665" y="8619798"/>
              <a:ext cx="52475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81" name="119 Triángulo isósceles">
              <a:extLst>
                <a:ext uri="{FF2B5EF4-FFF2-40B4-BE49-F238E27FC236}">
                  <a16:creationId xmlns:a16="http://schemas.microsoft.com/office/drawing/2014/main" id="{48C31C8E-D8CD-4E8C-992A-E1B80F381521}"/>
                </a:ext>
              </a:extLst>
            </p:cNvPr>
            <p:cNvSpPr/>
            <p:nvPr/>
          </p:nvSpPr>
          <p:spPr>
            <a:xfrm rot="5400000">
              <a:off x="2616234" y="8701984"/>
              <a:ext cx="52475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DE7A0E03-26FE-49AB-A69D-D34AE9C09DB9}"/>
              </a:ext>
            </a:extLst>
          </p:cNvPr>
          <p:cNvSpPr/>
          <p:nvPr/>
        </p:nvSpPr>
        <p:spPr>
          <a:xfrm>
            <a:off x="8862453" y="3933133"/>
            <a:ext cx="287193" cy="267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824B3BBE-DF72-47B6-A77C-2F1CF9689845}"/>
              </a:ext>
            </a:extLst>
          </p:cNvPr>
          <p:cNvSpPr/>
          <p:nvPr/>
        </p:nvSpPr>
        <p:spPr>
          <a:xfrm>
            <a:off x="9367536" y="3933133"/>
            <a:ext cx="279709" cy="267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87" name="203 Rectángulo">
            <a:extLst>
              <a:ext uri="{FF2B5EF4-FFF2-40B4-BE49-F238E27FC236}">
                <a16:creationId xmlns:a16="http://schemas.microsoft.com/office/drawing/2014/main" id="{523F1CF8-F0BD-46AF-9153-19C18F5B5D15}"/>
              </a:ext>
            </a:extLst>
          </p:cNvPr>
          <p:cNvSpPr/>
          <p:nvPr/>
        </p:nvSpPr>
        <p:spPr>
          <a:xfrm rot="16200000">
            <a:off x="9216401" y="5859122"/>
            <a:ext cx="60959" cy="7688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id="{F80F5678-29F6-4685-B3B9-36B356CF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8737" y="247649"/>
            <a:ext cx="673263" cy="726923"/>
          </a:xfrm>
          <a:prstGeom prst="rect">
            <a:avLst/>
          </a:prstGeom>
        </p:spPr>
      </p:pic>
      <p:sp>
        <p:nvSpPr>
          <p:cNvPr id="85" name="Explosión: 8 puntos 84">
            <a:extLst>
              <a:ext uri="{FF2B5EF4-FFF2-40B4-BE49-F238E27FC236}">
                <a16:creationId xmlns:a16="http://schemas.microsoft.com/office/drawing/2014/main" id="{DA204853-D3C1-45C4-B5AC-306A25013C8E}"/>
              </a:ext>
            </a:extLst>
          </p:cNvPr>
          <p:cNvSpPr/>
          <p:nvPr/>
        </p:nvSpPr>
        <p:spPr>
          <a:xfrm rot="5400000">
            <a:off x="8733033" y="2359565"/>
            <a:ext cx="199067" cy="25642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97" name="Explosión: 8 puntos 96">
            <a:extLst>
              <a:ext uri="{FF2B5EF4-FFF2-40B4-BE49-F238E27FC236}">
                <a16:creationId xmlns:a16="http://schemas.microsoft.com/office/drawing/2014/main" id="{D5E60EDD-4770-43BA-821E-39E8BE03D5B3}"/>
              </a:ext>
            </a:extLst>
          </p:cNvPr>
          <p:cNvSpPr/>
          <p:nvPr/>
        </p:nvSpPr>
        <p:spPr>
          <a:xfrm rot="5400000">
            <a:off x="8732865" y="1982537"/>
            <a:ext cx="199067" cy="25642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98" name="Explosión: 8 puntos 97">
            <a:extLst>
              <a:ext uri="{FF2B5EF4-FFF2-40B4-BE49-F238E27FC236}">
                <a16:creationId xmlns:a16="http://schemas.microsoft.com/office/drawing/2014/main" id="{7B1A995E-70E4-45DA-8DA6-A9656401B611}"/>
              </a:ext>
            </a:extLst>
          </p:cNvPr>
          <p:cNvSpPr/>
          <p:nvPr/>
        </p:nvSpPr>
        <p:spPr>
          <a:xfrm rot="5400000">
            <a:off x="9577960" y="2187549"/>
            <a:ext cx="199067" cy="25642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99" name="Explosión: 8 puntos 98">
            <a:extLst>
              <a:ext uri="{FF2B5EF4-FFF2-40B4-BE49-F238E27FC236}">
                <a16:creationId xmlns:a16="http://schemas.microsoft.com/office/drawing/2014/main" id="{2BD5D7A0-8ECB-4A92-8EDF-CD1C3374043A}"/>
              </a:ext>
            </a:extLst>
          </p:cNvPr>
          <p:cNvSpPr/>
          <p:nvPr/>
        </p:nvSpPr>
        <p:spPr>
          <a:xfrm rot="5400000">
            <a:off x="9577792" y="1810521"/>
            <a:ext cx="199067" cy="25642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4002723-B7F9-4267-B96F-AFFA8F3B5AF3}"/>
              </a:ext>
            </a:extLst>
          </p:cNvPr>
          <p:cNvSpPr/>
          <p:nvPr/>
        </p:nvSpPr>
        <p:spPr>
          <a:xfrm>
            <a:off x="8881362" y="961687"/>
            <a:ext cx="743873" cy="176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4D67F4AF-A81E-40E2-A85D-15BB7BDE2C98}"/>
              </a:ext>
            </a:extLst>
          </p:cNvPr>
          <p:cNvSpPr/>
          <p:nvPr/>
        </p:nvSpPr>
        <p:spPr>
          <a:xfrm>
            <a:off x="8881362" y="961687"/>
            <a:ext cx="745009" cy="1788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A5BFD14-28D3-44D8-8775-D392A52D2F28}"/>
              </a:ext>
            </a:extLst>
          </p:cNvPr>
          <p:cNvSpPr/>
          <p:nvPr/>
        </p:nvSpPr>
        <p:spPr>
          <a:xfrm>
            <a:off x="8876185" y="4209418"/>
            <a:ext cx="749048" cy="6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DE05D6A1-AD63-4EC8-B3A0-75B8D0BC7410}"/>
              </a:ext>
            </a:extLst>
          </p:cNvPr>
          <p:cNvSpPr/>
          <p:nvPr/>
        </p:nvSpPr>
        <p:spPr>
          <a:xfrm>
            <a:off x="9163218" y="933819"/>
            <a:ext cx="196111" cy="3300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2872DC04-A57B-4E7A-B5C2-332E087F756B}"/>
              </a:ext>
            </a:extLst>
          </p:cNvPr>
          <p:cNvSpPr/>
          <p:nvPr/>
        </p:nvSpPr>
        <p:spPr>
          <a:xfrm>
            <a:off x="8881005" y="3923955"/>
            <a:ext cx="272551" cy="285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B4AE7780-58F7-4538-A3B6-8BF57FF19209}"/>
              </a:ext>
            </a:extLst>
          </p:cNvPr>
          <p:cNvSpPr/>
          <p:nvPr/>
        </p:nvSpPr>
        <p:spPr>
          <a:xfrm>
            <a:off x="9377922" y="3924931"/>
            <a:ext cx="240553" cy="2900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DDD6F189-77F3-4699-8DC8-0ADF5A12B8E3}"/>
              </a:ext>
            </a:extLst>
          </p:cNvPr>
          <p:cNvSpPr/>
          <p:nvPr/>
        </p:nvSpPr>
        <p:spPr>
          <a:xfrm>
            <a:off x="9193142" y="193560"/>
            <a:ext cx="128967" cy="2161149"/>
          </a:xfrm>
          <a:prstGeom prst="rect">
            <a:avLst/>
          </a:prstGeom>
          <a:solidFill>
            <a:schemeClr val="bg1">
              <a:lumMod val="50000"/>
              <a:tint val="66000"/>
              <a:satMod val="1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pic>
        <p:nvPicPr>
          <p:cNvPr id="103" name="Imagen 102">
            <a:extLst>
              <a:ext uri="{FF2B5EF4-FFF2-40B4-BE49-F238E27FC236}">
                <a16:creationId xmlns:a16="http://schemas.microsoft.com/office/drawing/2014/main" id="{20ED59DF-E5E4-4875-9296-7BF9D93B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046" y="249667"/>
            <a:ext cx="713407" cy="726923"/>
          </a:xfrm>
          <a:prstGeom prst="rect">
            <a:avLst/>
          </a:prstGeom>
        </p:spPr>
      </p:pic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FDA6C6C-3DBF-4C10-8631-B7772C1E09D0}"/>
              </a:ext>
            </a:extLst>
          </p:cNvPr>
          <p:cNvCxnSpPr>
            <a:cxnSpLocks/>
          </p:cNvCxnSpPr>
          <p:nvPr/>
        </p:nvCxnSpPr>
        <p:spPr>
          <a:xfrm flipV="1">
            <a:off x="9381863" y="976944"/>
            <a:ext cx="0" cy="323916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BBC3FA0C-55A0-40D9-ABE8-16FD5F205343}"/>
              </a:ext>
            </a:extLst>
          </p:cNvPr>
          <p:cNvCxnSpPr>
            <a:cxnSpLocks/>
          </p:cNvCxnSpPr>
          <p:nvPr/>
        </p:nvCxnSpPr>
        <p:spPr>
          <a:xfrm flipV="1">
            <a:off x="9149645" y="981534"/>
            <a:ext cx="0" cy="3229983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6C428A3E-2359-4B27-9AE0-2E9B6F913556}"/>
              </a:ext>
            </a:extLst>
          </p:cNvPr>
          <p:cNvCxnSpPr>
            <a:cxnSpLocks/>
          </p:cNvCxnSpPr>
          <p:nvPr/>
        </p:nvCxnSpPr>
        <p:spPr>
          <a:xfrm flipV="1">
            <a:off x="9165411" y="998126"/>
            <a:ext cx="2207" cy="1971217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859328A0-FA6E-48F5-A45B-16BBCE1456F6}"/>
              </a:ext>
            </a:extLst>
          </p:cNvPr>
          <p:cNvCxnSpPr>
            <a:cxnSpLocks/>
          </p:cNvCxnSpPr>
          <p:nvPr/>
        </p:nvCxnSpPr>
        <p:spPr>
          <a:xfrm flipV="1">
            <a:off x="9376119" y="3073170"/>
            <a:ext cx="0" cy="1136109"/>
          </a:xfrm>
          <a:prstGeom prst="line">
            <a:avLst/>
          </a:prstGeom>
          <a:ln w="2857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09B8E962-3CA9-49C9-B60D-DD26AFED9D32}"/>
              </a:ext>
            </a:extLst>
          </p:cNvPr>
          <p:cNvCxnSpPr>
            <a:cxnSpLocks/>
          </p:cNvCxnSpPr>
          <p:nvPr/>
        </p:nvCxnSpPr>
        <p:spPr>
          <a:xfrm flipV="1">
            <a:off x="9375131" y="1867871"/>
            <a:ext cx="0" cy="1260771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88E73505-1A00-463F-BFCB-67F3D9C4BC67}"/>
              </a:ext>
            </a:extLst>
          </p:cNvPr>
          <p:cNvCxnSpPr>
            <a:cxnSpLocks/>
          </p:cNvCxnSpPr>
          <p:nvPr/>
        </p:nvCxnSpPr>
        <p:spPr>
          <a:xfrm flipV="1">
            <a:off x="9157850" y="3225836"/>
            <a:ext cx="7561" cy="983445"/>
          </a:xfrm>
          <a:prstGeom prst="line">
            <a:avLst/>
          </a:prstGeom>
          <a:ln w="2857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3D8DD9C7-ECB4-4289-8F44-865EF7758BB4}"/>
              </a:ext>
            </a:extLst>
          </p:cNvPr>
          <p:cNvCxnSpPr>
            <a:cxnSpLocks/>
          </p:cNvCxnSpPr>
          <p:nvPr/>
        </p:nvCxnSpPr>
        <p:spPr>
          <a:xfrm flipV="1">
            <a:off x="9167617" y="1570733"/>
            <a:ext cx="0" cy="157491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F566B6FE-6C6D-43EF-89A0-935DF9675D9F}"/>
              </a:ext>
            </a:extLst>
          </p:cNvPr>
          <p:cNvCxnSpPr>
            <a:cxnSpLocks/>
          </p:cNvCxnSpPr>
          <p:nvPr/>
        </p:nvCxnSpPr>
        <p:spPr>
          <a:xfrm flipV="1">
            <a:off x="9375131" y="970257"/>
            <a:ext cx="0" cy="1999087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upo 87">
            <a:extLst>
              <a:ext uri="{FF2B5EF4-FFF2-40B4-BE49-F238E27FC236}">
                <a16:creationId xmlns:a16="http://schemas.microsoft.com/office/drawing/2014/main" id="{E4DB5EE7-73C4-41E9-B7D6-149BB427EE37}"/>
              </a:ext>
            </a:extLst>
          </p:cNvPr>
          <p:cNvGrpSpPr/>
          <p:nvPr/>
        </p:nvGrpSpPr>
        <p:grpSpPr>
          <a:xfrm>
            <a:off x="9593317" y="4550043"/>
            <a:ext cx="844248" cy="285396"/>
            <a:chOff x="2457448" y="8770140"/>
            <a:chExt cx="360041" cy="1479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9" name="67 Triángulo isósceles">
              <a:extLst>
                <a:ext uri="{FF2B5EF4-FFF2-40B4-BE49-F238E27FC236}">
                  <a16:creationId xmlns:a16="http://schemas.microsoft.com/office/drawing/2014/main" id="{D0F9738A-0FCD-4217-A536-71DFB1AC9E60}"/>
                </a:ext>
              </a:extLst>
            </p:cNvPr>
            <p:cNvSpPr/>
            <p:nvPr/>
          </p:nvSpPr>
          <p:spPr>
            <a:xfrm rot="5400000">
              <a:off x="2599453" y="8628135"/>
              <a:ext cx="76030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 dirty="0"/>
            </a:p>
          </p:txBody>
        </p:sp>
        <p:sp>
          <p:nvSpPr>
            <p:cNvPr id="90" name="119 Triángulo isósceles">
              <a:extLst>
                <a:ext uri="{FF2B5EF4-FFF2-40B4-BE49-F238E27FC236}">
                  <a16:creationId xmlns:a16="http://schemas.microsoft.com/office/drawing/2014/main" id="{1105F109-7517-4407-B1A9-00D0CFE59F57}"/>
                </a:ext>
              </a:extLst>
            </p:cNvPr>
            <p:cNvSpPr/>
            <p:nvPr/>
          </p:nvSpPr>
          <p:spPr>
            <a:xfrm rot="5400000">
              <a:off x="2605521" y="8706131"/>
              <a:ext cx="63895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 dirty="0"/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389C83EC-AA2F-44CA-928A-3D8DACADCD13}"/>
              </a:ext>
            </a:extLst>
          </p:cNvPr>
          <p:cNvGrpSpPr/>
          <p:nvPr/>
        </p:nvGrpSpPr>
        <p:grpSpPr>
          <a:xfrm rot="10800000">
            <a:off x="8252174" y="4553397"/>
            <a:ext cx="635343" cy="261049"/>
            <a:chOff x="2462507" y="8779732"/>
            <a:chExt cx="360225" cy="1279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2" name="67 Triángulo isósceles">
              <a:extLst>
                <a:ext uri="{FF2B5EF4-FFF2-40B4-BE49-F238E27FC236}">
                  <a16:creationId xmlns:a16="http://schemas.microsoft.com/office/drawing/2014/main" id="{D0D27E2E-6178-4949-9620-7A2B54EE5F6B}"/>
                </a:ext>
              </a:extLst>
            </p:cNvPr>
            <p:cNvSpPr/>
            <p:nvPr/>
          </p:nvSpPr>
          <p:spPr>
            <a:xfrm rot="5400000">
              <a:off x="2613863" y="8628561"/>
              <a:ext cx="57697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93" name="119 Triángulo isósceles">
              <a:extLst>
                <a:ext uri="{FF2B5EF4-FFF2-40B4-BE49-F238E27FC236}">
                  <a16:creationId xmlns:a16="http://schemas.microsoft.com/office/drawing/2014/main" id="{96927201-9F43-45CE-A822-48BEF019EA9E}"/>
                </a:ext>
              </a:extLst>
            </p:cNvPr>
            <p:cNvSpPr/>
            <p:nvPr/>
          </p:nvSpPr>
          <p:spPr>
            <a:xfrm rot="5400000">
              <a:off x="2613908" y="8699014"/>
              <a:ext cx="57237" cy="360040"/>
            </a:xfrm>
            <a:prstGeom prst="triangl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sp>
        <p:nvSpPr>
          <p:cNvPr id="106" name="99 Triángulo rectángulo">
            <a:extLst>
              <a:ext uri="{FF2B5EF4-FFF2-40B4-BE49-F238E27FC236}">
                <a16:creationId xmlns:a16="http://schemas.microsoft.com/office/drawing/2014/main" id="{BE215C3A-4341-4321-BC04-AC7D0EFE857A}"/>
              </a:ext>
            </a:extLst>
          </p:cNvPr>
          <p:cNvSpPr/>
          <p:nvPr/>
        </p:nvSpPr>
        <p:spPr>
          <a:xfrm flipH="1">
            <a:off x="8223456" y="1922178"/>
            <a:ext cx="192419" cy="123111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35DBDB2-6978-4EC6-BB5C-F61CE93A1934}"/>
              </a:ext>
            </a:extLst>
          </p:cNvPr>
          <p:cNvCxnSpPr/>
          <p:nvPr/>
        </p:nvCxnSpPr>
        <p:spPr>
          <a:xfrm>
            <a:off x="10036512" y="1689461"/>
            <a:ext cx="73416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5FB38D7D-6130-4A1A-A3F3-D49723D7444F}"/>
              </a:ext>
            </a:extLst>
          </p:cNvPr>
          <p:cNvCxnSpPr/>
          <p:nvPr/>
        </p:nvCxnSpPr>
        <p:spPr>
          <a:xfrm>
            <a:off x="9669430" y="3222508"/>
            <a:ext cx="73416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7F2A6D27-7F62-49C5-BE41-BDAEEA725739}"/>
              </a:ext>
            </a:extLst>
          </p:cNvPr>
          <p:cNvCxnSpPr>
            <a:cxnSpLocks/>
            <a:stCxn id="119" idx="3"/>
          </p:cNvCxnSpPr>
          <p:nvPr/>
        </p:nvCxnSpPr>
        <p:spPr>
          <a:xfrm>
            <a:off x="8458352" y="3040500"/>
            <a:ext cx="676021" cy="1626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39E306ED-20E4-4B9B-B0C8-2C5FEC78801A}"/>
              </a:ext>
            </a:extLst>
          </p:cNvPr>
          <p:cNvCxnSpPr>
            <a:cxnSpLocks/>
            <a:stCxn id="120" idx="3"/>
          </p:cNvCxnSpPr>
          <p:nvPr/>
        </p:nvCxnSpPr>
        <p:spPr>
          <a:xfrm>
            <a:off x="8211941" y="4033244"/>
            <a:ext cx="566396" cy="3344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69E174F-E410-4A0D-B223-13A0C29D6DFA}"/>
              </a:ext>
            </a:extLst>
          </p:cNvPr>
          <p:cNvSpPr txBox="1"/>
          <p:nvPr/>
        </p:nvSpPr>
        <p:spPr>
          <a:xfrm>
            <a:off x="10724002" y="1510665"/>
            <a:ext cx="119984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33" i="1" dirty="0">
                <a:solidFill>
                  <a:schemeClr val="bg1">
                    <a:lumMod val="50000"/>
                  </a:schemeClr>
                </a:solidFill>
              </a:rPr>
              <a:t>Casing Guía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0CC1510-0093-4E22-A2DC-91B8E1388CD7}"/>
              </a:ext>
            </a:extLst>
          </p:cNvPr>
          <p:cNvSpPr txBox="1"/>
          <p:nvPr/>
        </p:nvSpPr>
        <p:spPr>
          <a:xfrm>
            <a:off x="10350546" y="3058361"/>
            <a:ext cx="16715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33" i="1" dirty="0">
                <a:solidFill>
                  <a:schemeClr val="bg1">
                    <a:lumMod val="50000"/>
                  </a:schemeClr>
                </a:solidFill>
              </a:rPr>
              <a:t>Casing Aislación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9410EFD0-3C89-409B-B4B9-0E4B08531B7D}"/>
              </a:ext>
            </a:extLst>
          </p:cNvPr>
          <p:cNvSpPr txBox="1"/>
          <p:nvPr/>
        </p:nvSpPr>
        <p:spPr>
          <a:xfrm>
            <a:off x="7418277" y="2789213"/>
            <a:ext cx="104007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33" i="1" dirty="0">
                <a:solidFill>
                  <a:schemeClr val="bg1">
                    <a:lumMod val="50000"/>
                  </a:schemeClr>
                </a:solidFill>
              </a:rPr>
              <a:t>Tubing Inyección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4536DD47-03F3-4761-9949-CD9CA4A3867C}"/>
              </a:ext>
            </a:extLst>
          </p:cNvPr>
          <p:cNvSpPr txBox="1"/>
          <p:nvPr/>
        </p:nvSpPr>
        <p:spPr>
          <a:xfrm>
            <a:off x="7380966" y="3884517"/>
            <a:ext cx="8309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33" i="1" dirty="0">
                <a:solidFill>
                  <a:schemeClr val="bg1">
                    <a:lumMod val="50000"/>
                  </a:schemeClr>
                </a:solidFill>
              </a:rPr>
              <a:t>Packer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C31F17F7-3E1B-4483-9BB0-87B61CE7759F}"/>
              </a:ext>
            </a:extLst>
          </p:cNvPr>
          <p:cNvSpPr txBox="1"/>
          <p:nvPr/>
        </p:nvSpPr>
        <p:spPr>
          <a:xfrm>
            <a:off x="10482664" y="4517840"/>
            <a:ext cx="10629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33" i="1" dirty="0">
                <a:solidFill>
                  <a:schemeClr val="bg1">
                    <a:lumMod val="50000"/>
                  </a:schemeClr>
                </a:solidFill>
              </a:rPr>
              <a:t>Punzados</a:t>
            </a:r>
            <a:r>
              <a:rPr lang="es-AR" sz="1333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8ABA21F-2783-4206-AD0E-BB66B5FF9615}"/>
              </a:ext>
            </a:extLst>
          </p:cNvPr>
          <p:cNvSpPr/>
          <p:nvPr/>
        </p:nvSpPr>
        <p:spPr>
          <a:xfrm>
            <a:off x="4027827" y="1776384"/>
            <a:ext cx="2784291" cy="4110003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22" name="Título 5">
            <a:extLst>
              <a:ext uri="{FF2B5EF4-FFF2-40B4-BE49-F238E27FC236}">
                <a16:creationId xmlns:a16="http://schemas.microsoft.com/office/drawing/2014/main" id="{49AD68AF-2A32-4900-B46E-037E80989567}"/>
              </a:ext>
            </a:extLst>
          </p:cNvPr>
          <p:cNvSpPr txBox="1">
            <a:spLocks/>
          </p:cNvSpPr>
          <p:nvPr/>
        </p:nvSpPr>
        <p:spPr>
          <a:xfrm>
            <a:off x="1509454" y="3202773"/>
            <a:ext cx="2352095" cy="1260962"/>
          </a:xfrm>
          <a:prstGeom prst="rect">
            <a:avLst/>
          </a:prstGeom>
          <a:noFill/>
        </p:spPr>
        <p:txBody>
          <a:bodyPr vert="horz" wrap="none" lIns="0" tIns="96000" rIns="192000" bIns="96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667" b="1" dirty="0">
                <a:solidFill>
                  <a:schemeClr val="tx1"/>
                </a:solidFill>
              </a:rPr>
              <a:t>Programa WO</a:t>
            </a:r>
          </a:p>
          <a:p>
            <a:endParaRPr lang="es-AR" sz="2400" b="1" dirty="0">
              <a:solidFill>
                <a:schemeClr val="tx1"/>
              </a:solidFill>
            </a:endParaRPr>
          </a:p>
          <a:p>
            <a:pPr algn="ctr"/>
            <a:r>
              <a:rPr lang="es-AR" sz="1867" b="1" dirty="0">
                <a:solidFill>
                  <a:schemeClr val="tx1"/>
                </a:solidFill>
              </a:rPr>
              <a:t>(Tiempos / Costos)</a:t>
            </a:r>
          </a:p>
        </p:txBody>
      </p:sp>
      <p:sp>
        <p:nvSpPr>
          <p:cNvPr id="86" name="Título 5">
            <a:extLst>
              <a:ext uri="{FF2B5EF4-FFF2-40B4-BE49-F238E27FC236}">
                <a16:creationId xmlns:a16="http://schemas.microsoft.com/office/drawing/2014/main" id="{5CF2150A-54B0-4847-A88A-91682CE60E89}"/>
              </a:ext>
            </a:extLst>
          </p:cNvPr>
          <p:cNvSpPr txBox="1">
            <a:spLocks/>
          </p:cNvSpPr>
          <p:nvPr/>
        </p:nvSpPr>
        <p:spPr>
          <a:xfrm>
            <a:off x="650951" y="884397"/>
            <a:ext cx="2010165" cy="9864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96000" rIns="192000" bIns="96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1867" b="1" dirty="0">
                <a:solidFill>
                  <a:schemeClr val="bg1"/>
                </a:solidFill>
              </a:rPr>
              <a:t>  Proyecto</a:t>
            </a:r>
          </a:p>
          <a:p>
            <a:pPr algn="ctr"/>
            <a:r>
              <a:rPr lang="es-AR" sz="2667" b="1" dirty="0">
                <a:solidFill>
                  <a:schemeClr val="bg1"/>
                </a:solidFill>
              </a:rPr>
              <a:t>  PRIAN</a:t>
            </a:r>
          </a:p>
        </p:txBody>
      </p:sp>
      <p:sp>
        <p:nvSpPr>
          <p:cNvPr id="96" name="Título 5">
            <a:extLst>
              <a:ext uri="{FF2B5EF4-FFF2-40B4-BE49-F238E27FC236}">
                <a16:creationId xmlns:a16="http://schemas.microsoft.com/office/drawing/2014/main" id="{AC823271-9207-460D-82A8-FB16DFA74782}"/>
              </a:ext>
            </a:extLst>
          </p:cNvPr>
          <p:cNvSpPr txBox="1">
            <a:spLocks/>
          </p:cNvSpPr>
          <p:nvPr/>
        </p:nvSpPr>
        <p:spPr>
          <a:xfrm>
            <a:off x="139824" y="2006613"/>
            <a:ext cx="1671168" cy="481198"/>
          </a:xfrm>
          <a:prstGeom prst="rect">
            <a:avLst/>
          </a:prstGeom>
          <a:noFill/>
        </p:spPr>
        <p:txBody>
          <a:bodyPr vert="horz" wrap="square" lIns="0" tIns="96000" rIns="192000" bIns="96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67" b="1" dirty="0">
                <a:solidFill>
                  <a:schemeClr val="tx1"/>
                </a:solidFill>
              </a:rPr>
              <a:t>Producción </a:t>
            </a:r>
          </a:p>
        </p:txBody>
      </p:sp>
      <p:sp>
        <p:nvSpPr>
          <p:cNvPr id="113" name="Título 5">
            <a:extLst>
              <a:ext uri="{FF2B5EF4-FFF2-40B4-BE49-F238E27FC236}">
                <a16:creationId xmlns:a16="http://schemas.microsoft.com/office/drawing/2014/main" id="{F2384E38-EE42-49AC-857E-B1425FE2716B}"/>
              </a:ext>
            </a:extLst>
          </p:cNvPr>
          <p:cNvSpPr txBox="1">
            <a:spLocks/>
          </p:cNvSpPr>
          <p:nvPr/>
        </p:nvSpPr>
        <p:spPr>
          <a:xfrm>
            <a:off x="2240047" y="1991446"/>
            <a:ext cx="1132017" cy="481198"/>
          </a:xfrm>
          <a:prstGeom prst="rect">
            <a:avLst/>
          </a:prstGeom>
          <a:noFill/>
        </p:spPr>
        <p:txBody>
          <a:bodyPr vert="horz" wrap="none" lIns="0" tIns="96000" rIns="192000" bIns="96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cap="none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67" b="1" dirty="0">
                <a:solidFill>
                  <a:schemeClr val="tx1"/>
                </a:solidFill>
              </a:rPr>
              <a:t>Inyección </a:t>
            </a:r>
          </a:p>
        </p:txBody>
      </p:sp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1441268E-2725-44D5-805B-6B360A85804A}"/>
              </a:ext>
            </a:extLst>
          </p:cNvPr>
          <p:cNvSpPr/>
          <p:nvPr/>
        </p:nvSpPr>
        <p:spPr>
          <a:xfrm>
            <a:off x="1592299" y="2112785"/>
            <a:ext cx="505380" cy="252568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A2DA3B-974A-41ED-A03F-244DEB35F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045" y="6399227"/>
            <a:ext cx="240000" cy="164212"/>
          </a:xfrm>
        </p:spPr>
        <p:txBody>
          <a:bodyPr/>
          <a:lstStyle/>
          <a:p>
            <a:fld id="{5482B5CA-E49D-6744-8292-DFBC6A05FD3C}" type="slidenum">
              <a:rPr lang="en-US" sz="1067" b="1">
                <a:solidFill>
                  <a:schemeClr val="tx1"/>
                </a:solidFill>
              </a:rPr>
              <a:pPr/>
              <a:t>5</a:t>
            </a:fld>
            <a:endParaRPr lang="en-US" sz="1067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52C6C6-2CC4-423E-945B-13F5CD39CF2B}"/>
              </a:ext>
            </a:extLst>
          </p:cNvPr>
          <p:cNvSpPr txBox="1"/>
          <p:nvPr/>
        </p:nvSpPr>
        <p:spPr>
          <a:xfrm>
            <a:off x="-10053" y="5750265"/>
            <a:ext cx="452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PH: prueba de hermeticidad a </a:t>
            </a:r>
            <a:r>
              <a:rPr lang="es-AR" sz="1600" dirty="0" err="1"/>
              <a:t>casing</a:t>
            </a:r>
            <a:r>
              <a:rPr lang="es-AR" sz="1600" dirty="0"/>
              <a:t> (CSG)</a:t>
            </a:r>
          </a:p>
          <a:p>
            <a:r>
              <a:rPr lang="es-AR" sz="1600" dirty="0"/>
              <a:t>PEC: presión por entre columna</a:t>
            </a:r>
          </a:p>
          <a:p>
            <a:r>
              <a:rPr lang="es-AR" sz="1600" dirty="0"/>
              <a:t>TBG: </a:t>
            </a:r>
            <a:r>
              <a:rPr lang="es-AR" sz="1600" dirty="0" err="1"/>
              <a:t>tubing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536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1.11111E-6 L 4.16667E-6 0.75494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4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71 L -0.00105 0.75494 " pathEditMode="relative" rAng="0" ptsTypes="AA">
                                      <p:cBhvr>
                                        <p:cTn id="75" dur="25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737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6914E-6 L 0.00069 0.26913 " pathEditMode="relative" rAng="0" ptsTypes="AA">
                                      <p:cBhvr>
                                        <p:cTn id="126" dur="3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4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6914E-6 L -0.00017 0.26913 " pathEditMode="relative" rAng="0" ptsTypes="AA">
                                      <p:cBhvr>
                                        <p:cTn id="135" dur="2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45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75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5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5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5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5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8" grpId="0" animBg="1"/>
      <p:bldP spid="58" grpId="1" animBg="1"/>
      <p:bldP spid="83" grpId="0" animBg="1"/>
      <p:bldP spid="84" grpId="0" animBg="1"/>
      <p:bldP spid="85" grpId="0" animBg="1"/>
      <p:bldP spid="8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2" grpId="0" animBg="1"/>
      <p:bldP spid="94" grpId="0" animBg="1"/>
      <p:bldP spid="95" grpId="0" animBg="1"/>
      <p:bldP spid="104" grpId="0" animBg="1"/>
      <p:bldP spid="105" grpId="0" animBg="1"/>
      <p:bldP spid="82" grpId="0" animBg="1"/>
      <p:bldP spid="82" grpId="1" animBg="1"/>
      <p:bldP spid="119" grpId="0"/>
      <p:bldP spid="120" grpId="0"/>
      <p:bldP spid="13" grpId="0" animBg="1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652412-43E3-4BF0-B37A-ABCCE00F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3" y="2590800"/>
            <a:ext cx="4400550" cy="26098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FA7864-D0E2-4DD8-B251-4B2F373C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1123950"/>
            <a:ext cx="5219700" cy="554355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F27F2B1-3254-4402-A8ED-5350BDB3D43B}"/>
              </a:ext>
            </a:extLst>
          </p:cNvPr>
          <p:cNvSpPr txBox="1"/>
          <p:nvPr/>
        </p:nvSpPr>
        <p:spPr>
          <a:xfrm>
            <a:off x="154966" y="1390625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Operaciones previas para el acondicionamiento</a:t>
            </a:r>
            <a:endParaRPr lang="es-AR" sz="1867" dirty="0"/>
          </a:p>
        </p:txBody>
      </p:sp>
    </p:spTree>
    <p:extLst>
      <p:ext uri="{BB962C8B-B14F-4D97-AF65-F5344CB8AC3E}">
        <p14:creationId xmlns:p14="http://schemas.microsoft.com/office/powerpoint/2010/main" val="205225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883820-A39E-4CA0-ACD1-12F5518C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600"/>
            <a:ext cx="12192000" cy="5291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3C04BF-5FDB-44D9-A104-007288286736}"/>
              </a:ext>
            </a:extLst>
          </p:cNvPr>
          <p:cNvSpPr txBox="1"/>
          <p:nvPr/>
        </p:nvSpPr>
        <p:spPr>
          <a:xfrm>
            <a:off x="116866" y="1123925"/>
            <a:ext cx="5979134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/>
              <a:t>1° Mejoras </a:t>
            </a:r>
            <a:r>
              <a:rPr lang="es-AR" sz="2000" b="1" dirty="0" err="1"/>
              <a:t>Rentubado</a:t>
            </a:r>
            <a:r>
              <a:rPr lang="es-AR" sz="2000" b="1" dirty="0"/>
              <a:t> desde tope de punzados</a:t>
            </a:r>
            <a:endParaRPr lang="es-AR" sz="1867" dirty="0"/>
          </a:p>
        </p:txBody>
      </p:sp>
    </p:spTree>
    <p:extLst>
      <p:ext uri="{BB962C8B-B14F-4D97-AF65-F5344CB8AC3E}">
        <p14:creationId xmlns:p14="http://schemas.microsoft.com/office/powerpoint/2010/main" val="137157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F3FCE6-2E0B-4644-A611-6B3AA145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50"/>
            <a:ext cx="12192000" cy="55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3762F7-C376-495F-A828-53B05DE1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1"/>
            <a:ext cx="12191999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6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1201</TotalTime>
  <Words>778</Words>
  <Application>Microsoft Office PowerPoint</Application>
  <PresentationFormat>Panorámica</PresentationFormat>
  <Paragraphs>101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Mejoras en operación de rentubado &amp; optimización de lechadas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NOGARA, PABLO</cp:lastModifiedBy>
  <cp:revision>4</cp:revision>
  <dcterms:created xsi:type="dcterms:W3CDTF">2023-09-29T15:52:27Z</dcterms:created>
  <dcterms:modified xsi:type="dcterms:W3CDTF">2023-11-09T03:48:10Z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01c5ec-e5b5-40ab-b632-dbf2eb8611fa_Enabled">
    <vt:lpwstr>true</vt:lpwstr>
  </property>
  <property fmtid="{D5CDD505-2E9C-101B-9397-08002B2CF9AE}" pid="3" name="MSIP_Label_b701c5ec-e5b5-40ab-b632-dbf2eb8611fa_SetDate">
    <vt:lpwstr>2023-10-30T19:07:26Z</vt:lpwstr>
  </property>
  <property fmtid="{D5CDD505-2E9C-101B-9397-08002B2CF9AE}" pid="4" name="MSIP_Label_b701c5ec-e5b5-40ab-b632-dbf2eb8611fa_Method">
    <vt:lpwstr>Privileged</vt:lpwstr>
  </property>
  <property fmtid="{D5CDD505-2E9C-101B-9397-08002B2CF9AE}" pid="5" name="MSIP_Label_b701c5ec-e5b5-40ab-b632-dbf2eb8611fa_Name">
    <vt:lpwstr>YPF - Privado</vt:lpwstr>
  </property>
  <property fmtid="{D5CDD505-2E9C-101B-9397-08002B2CF9AE}" pid="6" name="MSIP_Label_b701c5ec-e5b5-40ab-b632-dbf2eb8611fa_SiteId">
    <vt:lpwstr>038018c3-616c-4b46-ad9b-aa9007f701b5</vt:lpwstr>
  </property>
  <property fmtid="{D5CDD505-2E9C-101B-9397-08002B2CF9AE}" pid="7" name="MSIP_Label_b701c5ec-e5b5-40ab-b632-dbf2eb8611fa_ActionId">
    <vt:lpwstr>5748bbc9-1705-4ef8-9e02-817eb97f2e4b</vt:lpwstr>
  </property>
  <property fmtid="{D5CDD505-2E9C-101B-9397-08002B2CF9AE}" pid="8" name="MSIP_Label_b701c5ec-e5b5-40ab-b632-dbf2eb8611fa_ContentBits">
    <vt:lpwstr>3</vt:lpwstr>
  </property>
</Properties>
</file>