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7"/>
  </p:notesMasterIdLst>
  <p:sldIdLst>
    <p:sldId id="266" r:id="rId2"/>
    <p:sldId id="269" r:id="rId3"/>
    <p:sldId id="268" r:id="rId4"/>
    <p:sldId id="275" r:id="rId5"/>
    <p:sldId id="256" r:id="rId6"/>
    <p:sldId id="257" r:id="rId7"/>
    <p:sldId id="272" r:id="rId8"/>
    <p:sldId id="259" r:id="rId9"/>
    <p:sldId id="258" r:id="rId10"/>
    <p:sldId id="270" r:id="rId11"/>
    <p:sldId id="260" r:id="rId12"/>
    <p:sldId id="261" r:id="rId13"/>
    <p:sldId id="276" r:id="rId14"/>
    <p:sldId id="267" r:id="rId15"/>
    <p:sldId id="277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2F9D53-4A7D-2368-4C5C-0736D8DB0C10}" name="Fernández, Federico" initials="FF" userId="S::federico_fernandez@cgc.com.ar::6a914c44-c05b-42f2-b0e4-fdd462dacde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CC33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63" autoAdjust="0"/>
    <p:restoredTop sz="89777" autoAdjust="0"/>
  </p:normalViewPr>
  <p:slideViewPr>
    <p:cSldViewPr snapToGrid="0" showGuides="1">
      <p:cViewPr varScale="1">
        <p:scale>
          <a:sx n="105" d="100"/>
          <a:sy n="105" d="100"/>
        </p:scale>
        <p:origin x="67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100" b="1"/>
              <a:t>Modelo Numérico vs Pozos Tipo  - Caso A</a:t>
            </a:r>
          </a:p>
        </c:rich>
      </c:tx>
      <c:layout>
        <c:manualLayout>
          <c:xMode val="edge"/>
          <c:yMode val="edge"/>
          <c:x val="0.25734484570770899"/>
          <c:y val="1.60864632622756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9.9721662747037698E-2"/>
          <c:y val="0.10108388080315507"/>
          <c:w val="0.82310365655013995"/>
          <c:h val="0.68172911324743468"/>
        </c:manualLayout>
      </c:layout>
      <c:lineChart>
        <c:grouping val="standard"/>
        <c:varyColors val="0"/>
        <c:ser>
          <c:idx val="0"/>
          <c:order val="0"/>
          <c:tx>
            <c:strRef>
              <c:f>Schedule!$C$4</c:f>
              <c:strCache>
                <c:ptCount val="1"/>
                <c:pt idx="0">
                  <c:v>Pronostico ECN med (Mm3/d)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Schedule!$M$10:$OF$10</c:f>
              <c:numCache>
                <c:formatCode>mmm\-yyyy</c:formatCode>
                <c:ptCount val="38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  <c:pt idx="48">
                  <c:v>45658</c:v>
                </c:pt>
                <c:pt idx="49">
                  <c:v>45689</c:v>
                </c:pt>
                <c:pt idx="50">
                  <c:v>45717</c:v>
                </c:pt>
                <c:pt idx="51">
                  <c:v>45748</c:v>
                </c:pt>
                <c:pt idx="52">
                  <c:v>45778</c:v>
                </c:pt>
                <c:pt idx="53">
                  <c:v>45809</c:v>
                </c:pt>
                <c:pt idx="54">
                  <c:v>45839</c:v>
                </c:pt>
                <c:pt idx="55">
                  <c:v>45870</c:v>
                </c:pt>
                <c:pt idx="56">
                  <c:v>45901</c:v>
                </c:pt>
                <c:pt idx="57">
                  <c:v>45931</c:v>
                </c:pt>
                <c:pt idx="58">
                  <c:v>45962</c:v>
                </c:pt>
                <c:pt idx="59">
                  <c:v>45992</c:v>
                </c:pt>
                <c:pt idx="60">
                  <c:v>46023</c:v>
                </c:pt>
                <c:pt idx="61">
                  <c:v>46054</c:v>
                </c:pt>
                <c:pt idx="62">
                  <c:v>46082</c:v>
                </c:pt>
                <c:pt idx="63">
                  <c:v>46113</c:v>
                </c:pt>
                <c:pt idx="64">
                  <c:v>46143</c:v>
                </c:pt>
                <c:pt idx="65">
                  <c:v>46174</c:v>
                </c:pt>
                <c:pt idx="66">
                  <c:v>46204</c:v>
                </c:pt>
                <c:pt idx="67">
                  <c:v>46235</c:v>
                </c:pt>
                <c:pt idx="68">
                  <c:v>46266</c:v>
                </c:pt>
                <c:pt idx="69">
                  <c:v>46296</c:v>
                </c:pt>
                <c:pt idx="70">
                  <c:v>46327</c:v>
                </c:pt>
                <c:pt idx="71">
                  <c:v>46357</c:v>
                </c:pt>
                <c:pt idx="72">
                  <c:v>46388</c:v>
                </c:pt>
                <c:pt idx="73">
                  <c:v>46419</c:v>
                </c:pt>
                <c:pt idx="74">
                  <c:v>46447</c:v>
                </c:pt>
                <c:pt idx="75">
                  <c:v>46478</c:v>
                </c:pt>
                <c:pt idx="76">
                  <c:v>46508</c:v>
                </c:pt>
                <c:pt idx="77">
                  <c:v>46539</c:v>
                </c:pt>
                <c:pt idx="78">
                  <c:v>46569</c:v>
                </c:pt>
                <c:pt idx="79">
                  <c:v>46600</c:v>
                </c:pt>
                <c:pt idx="80">
                  <c:v>46631</c:v>
                </c:pt>
                <c:pt idx="81">
                  <c:v>46661</c:v>
                </c:pt>
                <c:pt idx="82">
                  <c:v>46692</c:v>
                </c:pt>
                <c:pt idx="83">
                  <c:v>46722</c:v>
                </c:pt>
                <c:pt idx="84">
                  <c:v>46753</c:v>
                </c:pt>
                <c:pt idx="85">
                  <c:v>46784</c:v>
                </c:pt>
                <c:pt idx="86">
                  <c:v>46813</c:v>
                </c:pt>
                <c:pt idx="87">
                  <c:v>46844</c:v>
                </c:pt>
                <c:pt idx="88">
                  <c:v>46874</c:v>
                </c:pt>
                <c:pt idx="89">
                  <c:v>46905</c:v>
                </c:pt>
                <c:pt idx="90">
                  <c:v>46935</c:v>
                </c:pt>
                <c:pt idx="91">
                  <c:v>46966</c:v>
                </c:pt>
                <c:pt idx="92">
                  <c:v>46997</c:v>
                </c:pt>
                <c:pt idx="93">
                  <c:v>47027</c:v>
                </c:pt>
                <c:pt idx="94">
                  <c:v>47058</c:v>
                </c:pt>
                <c:pt idx="95">
                  <c:v>47088</c:v>
                </c:pt>
                <c:pt idx="96">
                  <c:v>47119</c:v>
                </c:pt>
                <c:pt idx="97">
                  <c:v>47150</c:v>
                </c:pt>
                <c:pt idx="98">
                  <c:v>47178</c:v>
                </c:pt>
                <c:pt idx="99">
                  <c:v>47209</c:v>
                </c:pt>
                <c:pt idx="100">
                  <c:v>47239</c:v>
                </c:pt>
                <c:pt idx="101">
                  <c:v>47270</c:v>
                </c:pt>
                <c:pt idx="102">
                  <c:v>47300</c:v>
                </c:pt>
                <c:pt idx="103">
                  <c:v>47331</c:v>
                </c:pt>
                <c:pt idx="104">
                  <c:v>47362</c:v>
                </c:pt>
                <c:pt idx="105">
                  <c:v>47392</c:v>
                </c:pt>
                <c:pt idx="106">
                  <c:v>47423</c:v>
                </c:pt>
                <c:pt idx="107">
                  <c:v>47453</c:v>
                </c:pt>
                <c:pt idx="108">
                  <c:v>47484</c:v>
                </c:pt>
                <c:pt idx="109">
                  <c:v>47515</c:v>
                </c:pt>
                <c:pt idx="110">
                  <c:v>47543</c:v>
                </c:pt>
                <c:pt idx="111">
                  <c:v>47574</c:v>
                </c:pt>
                <c:pt idx="112">
                  <c:v>47604</c:v>
                </c:pt>
                <c:pt idx="113">
                  <c:v>47635</c:v>
                </c:pt>
                <c:pt idx="114">
                  <c:v>47665</c:v>
                </c:pt>
                <c:pt idx="115">
                  <c:v>47696</c:v>
                </c:pt>
                <c:pt idx="116">
                  <c:v>47727</c:v>
                </c:pt>
                <c:pt idx="117">
                  <c:v>47757</c:v>
                </c:pt>
                <c:pt idx="118">
                  <c:v>47788</c:v>
                </c:pt>
                <c:pt idx="119">
                  <c:v>47818</c:v>
                </c:pt>
                <c:pt idx="120">
                  <c:v>47849</c:v>
                </c:pt>
                <c:pt idx="121">
                  <c:v>47880</c:v>
                </c:pt>
                <c:pt idx="122">
                  <c:v>47908</c:v>
                </c:pt>
                <c:pt idx="123">
                  <c:v>47939</c:v>
                </c:pt>
                <c:pt idx="124">
                  <c:v>47969</c:v>
                </c:pt>
                <c:pt idx="125">
                  <c:v>48000</c:v>
                </c:pt>
                <c:pt idx="126">
                  <c:v>48030</c:v>
                </c:pt>
                <c:pt idx="127">
                  <c:v>48061</c:v>
                </c:pt>
                <c:pt idx="128">
                  <c:v>48092</c:v>
                </c:pt>
                <c:pt idx="129">
                  <c:v>48122</c:v>
                </c:pt>
                <c:pt idx="130">
                  <c:v>48153</c:v>
                </c:pt>
                <c:pt idx="131">
                  <c:v>48183</c:v>
                </c:pt>
                <c:pt idx="132">
                  <c:v>48214</c:v>
                </c:pt>
                <c:pt idx="133">
                  <c:v>48245</c:v>
                </c:pt>
                <c:pt idx="134">
                  <c:v>48274</c:v>
                </c:pt>
                <c:pt idx="135">
                  <c:v>48305</c:v>
                </c:pt>
                <c:pt idx="136">
                  <c:v>48335</c:v>
                </c:pt>
                <c:pt idx="137">
                  <c:v>48366</c:v>
                </c:pt>
                <c:pt idx="138">
                  <c:v>48396</c:v>
                </c:pt>
                <c:pt idx="139">
                  <c:v>48427</c:v>
                </c:pt>
                <c:pt idx="140">
                  <c:v>48458</c:v>
                </c:pt>
                <c:pt idx="141">
                  <c:v>48488</c:v>
                </c:pt>
                <c:pt idx="142">
                  <c:v>48519</c:v>
                </c:pt>
                <c:pt idx="143">
                  <c:v>48549</c:v>
                </c:pt>
                <c:pt idx="144">
                  <c:v>48580</c:v>
                </c:pt>
                <c:pt idx="145">
                  <c:v>48611</c:v>
                </c:pt>
                <c:pt idx="146">
                  <c:v>48639</c:v>
                </c:pt>
                <c:pt idx="147">
                  <c:v>48670</c:v>
                </c:pt>
                <c:pt idx="148">
                  <c:v>48700</c:v>
                </c:pt>
                <c:pt idx="149">
                  <c:v>48731</c:v>
                </c:pt>
                <c:pt idx="150">
                  <c:v>48761</c:v>
                </c:pt>
                <c:pt idx="151">
                  <c:v>48792</c:v>
                </c:pt>
                <c:pt idx="152">
                  <c:v>48823</c:v>
                </c:pt>
                <c:pt idx="153">
                  <c:v>48853</c:v>
                </c:pt>
                <c:pt idx="154">
                  <c:v>48884</c:v>
                </c:pt>
                <c:pt idx="155">
                  <c:v>48914</c:v>
                </c:pt>
                <c:pt idx="156">
                  <c:v>48945</c:v>
                </c:pt>
                <c:pt idx="157">
                  <c:v>48976</c:v>
                </c:pt>
                <c:pt idx="158">
                  <c:v>49004</c:v>
                </c:pt>
                <c:pt idx="159">
                  <c:v>49035</c:v>
                </c:pt>
                <c:pt idx="160">
                  <c:v>49065</c:v>
                </c:pt>
                <c:pt idx="161">
                  <c:v>49096</c:v>
                </c:pt>
                <c:pt idx="162">
                  <c:v>49126</c:v>
                </c:pt>
                <c:pt idx="163">
                  <c:v>49157</c:v>
                </c:pt>
                <c:pt idx="164">
                  <c:v>49188</c:v>
                </c:pt>
                <c:pt idx="165">
                  <c:v>49218</c:v>
                </c:pt>
                <c:pt idx="166">
                  <c:v>49249</c:v>
                </c:pt>
                <c:pt idx="167">
                  <c:v>49279</c:v>
                </c:pt>
                <c:pt idx="168">
                  <c:v>49310</c:v>
                </c:pt>
                <c:pt idx="169">
                  <c:v>49341</c:v>
                </c:pt>
                <c:pt idx="170">
                  <c:v>49369</c:v>
                </c:pt>
                <c:pt idx="171">
                  <c:v>49400</c:v>
                </c:pt>
                <c:pt idx="172">
                  <c:v>49430</c:v>
                </c:pt>
                <c:pt idx="173">
                  <c:v>49461</c:v>
                </c:pt>
                <c:pt idx="174">
                  <c:v>49491</c:v>
                </c:pt>
                <c:pt idx="175">
                  <c:v>49522</c:v>
                </c:pt>
                <c:pt idx="176">
                  <c:v>49553</c:v>
                </c:pt>
                <c:pt idx="177">
                  <c:v>49583</c:v>
                </c:pt>
                <c:pt idx="178">
                  <c:v>49614</c:v>
                </c:pt>
                <c:pt idx="179">
                  <c:v>49644</c:v>
                </c:pt>
                <c:pt idx="180">
                  <c:v>49675</c:v>
                </c:pt>
                <c:pt idx="181">
                  <c:v>49706</c:v>
                </c:pt>
                <c:pt idx="182">
                  <c:v>49735</c:v>
                </c:pt>
                <c:pt idx="183">
                  <c:v>49766</c:v>
                </c:pt>
                <c:pt idx="184">
                  <c:v>49796</c:v>
                </c:pt>
                <c:pt idx="185">
                  <c:v>49827</c:v>
                </c:pt>
                <c:pt idx="186">
                  <c:v>49857</c:v>
                </c:pt>
                <c:pt idx="187">
                  <c:v>49888</c:v>
                </c:pt>
                <c:pt idx="188">
                  <c:v>49919</c:v>
                </c:pt>
                <c:pt idx="189">
                  <c:v>49949</c:v>
                </c:pt>
                <c:pt idx="190">
                  <c:v>49980</c:v>
                </c:pt>
                <c:pt idx="191">
                  <c:v>50010</c:v>
                </c:pt>
                <c:pt idx="192">
                  <c:v>50041</c:v>
                </c:pt>
                <c:pt idx="193">
                  <c:v>50072</c:v>
                </c:pt>
                <c:pt idx="194">
                  <c:v>50100</c:v>
                </c:pt>
                <c:pt idx="195">
                  <c:v>50131</c:v>
                </c:pt>
                <c:pt idx="196">
                  <c:v>50161</c:v>
                </c:pt>
                <c:pt idx="197">
                  <c:v>50192</c:v>
                </c:pt>
                <c:pt idx="198">
                  <c:v>50222</c:v>
                </c:pt>
                <c:pt idx="199">
                  <c:v>50253</c:v>
                </c:pt>
                <c:pt idx="200">
                  <c:v>50284</c:v>
                </c:pt>
                <c:pt idx="201">
                  <c:v>50314</c:v>
                </c:pt>
                <c:pt idx="202">
                  <c:v>50345</c:v>
                </c:pt>
                <c:pt idx="203">
                  <c:v>50375</c:v>
                </c:pt>
                <c:pt idx="204">
                  <c:v>50406</c:v>
                </c:pt>
                <c:pt idx="205">
                  <c:v>50437</c:v>
                </c:pt>
                <c:pt idx="206">
                  <c:v>50465</c:v>
                </c:pt>
                <c:pt idx="207">
                  <c:v>50496</c:v>
                </c:pt>
                <c:pt idx="208">
                  <c:v>50526</c:v>
                </c:pt>
                <c:pt idx="209">
                  <c:v>50557</c:v>
                </c:pt>
                <c:pt idx="210">
                  <c:v>50587</c:v>
                </c:pt>
                <c:pt idx="211">
                  <c:v>50618</c:v>
                </c:pt>
                <c:pt idx="212">
                  <c:v>50649</c:v>
                </c:pt>
                <c:pt idx="213">
                  <c:v>50679</c:v>
                </c:pt>
                <c:pt idx="214">
                  <c:v>50710</c:v>
                </c:pt>
                <c:pt idx="215">
                  <c:v>50740</c:v>
                </c:pt>
                <c:pt idx="216">
                  <c:v>50771</c:v>
                </c:pt>
                <c:pt idx="217">
                  <c:v>50802</c:v>
                </c:pt>
                <c:pt idx="218">
                  <c:v>50830</c:v>
                </c:pt>
                <c:pt idx="219">
                  <c:v>50861</c:v>
                </c:pt>
                <c:pt idx="220">
                  <c:v>50891</c:v>
                </c:pt>
                <c:pt idx="221">
                  <c:v>50922</c:v>
                </c:pt>
                <c:pt idx="222">
                  <c:v>50952</c:v>
                </c:pt>
                <c:pt idx="223">
                  <c:v>50983</c:v>
                </c:pt>
                <c:pt idx="224">
                  <c:v>51014</c:v>
                </c:pt>
                <c:pt idx="225">
                  <c:v>51044</c:v>
                </c:pt>
                <c:pt idx="226">
                  <c:v>51075</c:v>
                </c:pt>
                <c:pt idx="227">
                  <c:v>51105</c:v>
                </c:pt>
                <c:pt idx="228">
                  <c:v>51136</c:v>
                </c:pt>
                <c:pt idx="229">
                  <c:v>51167</c:v>
                </c:pt>
                <c:pt idx="230">
                  <c:v>51196</c:v>
                </c:pt>
                <c:pt idx="231">
                  <c:v>51227</c:v>
                </c:pt>
                <c:pt idx="232">
                  <c:v>51257</c:v>
                </c:pt>
                <c:pt idx="233">
                  <c:v>51288</c:v>
                </c:pt>
                <c:pt idx="234">
                  <c:v>51318</c:v>
                </c:pt>
                <c:pt idx="235">
                  <c:v>51349</c:v>
                </c:pt>
                <c:pt idx="236">
                  <c:v>51380</c:v>
                </c:pt>
                <c:pt idx="237">
                  <c:v>51410</c:v>
                </c:pt>
                <c:pt idx="238">
                  <c:v>51441</c:v>
                </c:pt>
                <c:pt idx="239">
                  <c:v>51471</c:v>
                </c:pt>
                <c:pt idx="240">
                  <c:v>51502</c:v>
                </c:pt>
                <c:pt idx="241">
                  <c:v>51533</c:v>
                </c:pt>
                <c:pt idx="242">
                  <c:v>51561</c:v>
                </c:pt>
                <c:pt idx="243">
                  <c:v>51592</c:v>
                </c:pt>
                <c:pt idx="244">
                  <c:v>51622</c:v>
                </c:pt>
                <c:pt idx="245">
                  <c:v>51653</c:v>
                </c:pt>
                <c:pt idx="246">
                  <c:v>51683</c:v>
                </c:pt>
                <c:pt idx="247">
                  <c:v>51714</c:v>
                </c:pt>
                <c:pt idx="248">
                  <c:v>51745</c:v>
                </c:pt>
                <c:pt idx="249">
                  <c:v>51775</c:v>
                </c:pt>
                <c:pt idx="250">
                  <c:v>51806</c:v>
                </c:pt>
                <c:pt idx="251">
                  <c:v>51836</c:v>
                </c:pt>
                <c:pt idx="252">
                  <c:v>51867</c:v>
                </c:pt>
                <c:pt idx="253">
                  <c:v>51898</c:v>
                </c:pt>
                <c:pt idx="254">
                  <c:v>51926</c:v>
                </c:pt>
                <c:pt idx="255">
                  <c:v>51957</c:v>
                </c:pt>
                <c:pt idx="256">
                  <c:v>51987</c:v>
                </c:pt>
                <c:pt idx="257">
                  <c:v>52018</c:v>
                </c:pt>
                <c:pt idx="258">
                  <c:v>52048</c:v>
                </c:pt>
                <c:pt idx="259">
                  <c:v>52079</c:v>
                </c:pt>
                <c:pt idx="260">
                  <c:v>52110</c:v>
                </c:pt>
                <c:pt idx="261">
                  <c:v>52140</c:v>
                </c:pt>
                <c:pt idx="262">
                  <c:v>52171</c:v>
                </c:pt>
                <c:pt idx="263">
                  <c:v>52201</c:v>
                </c:pt>
                <c:pt idx="264">
                  <c:v>52232</c:v>
                </c:pt>
                <c:pt idx="265">
                  <c:v>52263</c:v>
                </c:pt>
                <c:pt idx="266">
                  <c:v>52291</c:v>
                </c:pt>
                <c:pt idx="267">
                  <c:v>52322</c:v>
                </c:pt>
                <c:pt idx="268">
                  <c:v>52352</c:v>
                </c:pt>
                <c:pt idx="269">
                  <c:v>52383</c:v>
                </c:pt>
                <c:pt idx="270">
                  <c:v>52413</c:v>
                </c:pt>
                <c:pt idx="271">
                  <c:v>52444</c:v>
                </c:pt>
                <c:pt idx="272">
                  <c:v>52475</c:v>
                </c:pt>
                <c:pt idx="273">
                  <c:v>52505</c:v>
                </c:pt>
                <c:pt idx="274">
                  <c:v>52536</c:v>
                </c:pt>
                <c:pt idx="275">
                  <c:v>52566</c:v>
                </c:pt>
                <c:pt idx="276">
                  <c:v>52597</c:v>
                </c:pt>
                <c:pt idx="277">
                  <c:v>52628</c:v>
                </c:pt>
                <c:pt idx="278">
                  <c:v>52657</c:v>
                </c:pt>
                <c:pt idx="279">
                  <c:v>52688</c:v>
                </c:pt>
                <c:pt idx="280">
                  <c:v>52718</c:v>
                </c:pt>
                <c:pt idx="281">
                  <c:v>52749</c:v>
                </c:pt>
                <c:pt idx="282">
                  <c:v>52779</c:v>
                </c:pt>
                <c:pt idx="283">
                  <c:v>52810</c:v>
                </c:pt>
                <c:pt idx="284">
                  <c:v>52841</c:v>
                </c:pt>
                <c:pt idx="285">
                  <c:v>52871</c:v>
                </c:pt>
                <c:pt idx="286">
                  <c:v>52902</c:v>
                </c:pt>
                <c:pt idx="287">
                  <c:v>52932</c:v>
                </c:pt>
                <c:pt idx="288">
                  <c:v>52963</c:v>
                </c:pt>
                <c:pt idx="289">
                  <c:v>52994</c:v>
                </c:pt>
                <c:pt idx="290">
                  <c:v>53022</c:v>
                </c:pt>
                <c:pt idx="291">
                  <c:v>53053</c:v>
                </c:pt>
                <c:pt idx="292">
                  <c:v>53083</c:v>
                </c:pt>
                <c:pt idx="293">
                  <c:v>53114</c:v>
                </c:pt>
                <c:pt idx="294">
                  <c:v>53144</c:v>
                </c:pt>
                <c:pt idx="295">
                  <c:v>53175</c:v>
                </c:pt>
                <c:pt idx="296">
                  <c:v>53206</c:v>
                </c:pt>
                <c:pt idx="297">
                  <c:v>53236</c:v>
                </c:pt>
                <c:pt idx="298">
                  <c:v>53267</c:v>
                </c:pt>
                <c:pt idx="299">
                  <c:v>53297</c:v>
                </c:pt>
                <c:pt idx="300">
                  <c:v>53328</c:v>
                </c:pt>
                <c:pt idx="301">
                  <c:v>53359</c:v>
                </c:pt>
                <c:pt idx="302">
                  <c:v>53387</c:v>
                </c:pt>
                <c:pt idx="303">
                  <c:v>53418</c:v>
                </c:pt>
                <c:pt idx="304">
                  <c:v>53448</c:v>
                </c:pt>
                <c:pt idx="305">
                  <c:v>53479</c:v>
                </c:pt>
                <c:pt idx="306">
                  <c:v>53509</c:v>
                </c:pt>
                <c:pt idx="307">
                  <c:v>53540</c:v>
                </c:pt>
                <c:pt idx="308">
                  <c:v>53571</c:v>
                </c:pt>
                <c:pt idx="309">
                  <c:v>53601</c:v>
                </c:pt>
                <c:pt idx="310">
                  <c:v>53632</c:v>
                </c:pt>
                <c:pt idx="311">
                  <c:v>53662</c:v>
                </c:pt>
                <c:pt idx="312">
                  <c:v>53693</c:v>
                </c:pt>
                <c:pt idx="313">
                  <c:v>53724</c:v>
                </c:pt>
                <c:pt idx="314">
                  <c:v>53752</c:v>
                </c:pt>
                <c:pt idx="315">
                  <c:v>53783</c:v>
                </c:pt>
                <c:pt idx="316">
                  <c:v>53813</c:v>
                </c:pt>
                <c:pt idx="317">
                  <c:v>53844</c:v>
                </c:pt>
                <c:pt idx="318">
                  <c:v>53874</c:v>
                </c:pt>
                <c:pt idx="319">
                  <c:v>53905</c:v>
                </c:pt>
                <c:pt idx="320">
                  <c:v>53936</c:v>
                </c:pt>
                <c:pt idx="321">
                  <c:v>53966</c:v>
                </c:pt>
                <c:pt idx="322">
                  <c:v>53997</c:v>
                </c:pt>
                <c:pt idx="323">
                  <c:v>54027</c:v>
                </c:pt>
                <c:pt idx="324">
                  <c:v>54058</c:v>
                </c:pt>
                <c:pt idx="325">
                  <c:v>54089</c:v>
                </c:pt>
                <c:pt idx="326">
                  <c:v>54118</c:v>
                </c:pt>
                <c:pt idx="327">
                  <c:v>54149</c:v>
                </c:pt>
                <c:pt idx="328">
                  <c:v>54179</c:v>
                </c:pt>
                <c:pt idx="329">
                  <c:v>54210</c:v>
                </c:pt>
                <c:pt idx="330">
                  <c:v>54240</c:v>
                </c:pt>
                <c:pt idx="331">
                  <c:v>54271</c:v>
                </c:pt>
                <c:pt idx="332">
                  <c:v>54302</c:v>
                </c:pt>
                <c:pt idx="333">
                  <c:v>54332</c:v>
                </c:pt>
                <c:pt idx="334">
                  <c:v>54363</c:v>
                </c:pt>
                <c:pt idx="335">
                  <c:v>54393</c:v>
                </c:pt>
                <c:pt idx="336">
                  <c:v>54424</c:v>
                </c:pt>
                <c:pt idx="337">
                  <c:v>54455</c:v>
                </c:pt>
                <c:pt idx="338">
                  <c:v>54483</c:v>
                </c:pt>
                <c:pt idx="339">
                  <c:v>54514</c:v>
                </c:pt>
                <c:pt idx="340">
                  <c:v>54544</c:v>
                </c:pt>
                <c:pt idx="341">
                  <c:v>54575</c:v>
                </c:pt>
                <c:pt idx="342">
                  <c:v>54605</c:v>
                </c:pt>
                <c:pt idx="343">
                  <c:v>54636</c:v>
                </c:pt>
                <c:pt idx="344">
                  <c:v>54667</c:v>
                </c:pt>
                <c:pt idx="345">
                  <c:v>54697</c:v>
                </c:pt>
                <c:pt idx="346">
                  <c:v>54728</c:v>
                </c:pt>
                <c:pt idx="347">
                  <c:v>54758</c:v>
                </c:pt>
                <c:pt idx="348">
                  <c:v>54789</c:v>
                </c:pt>
                <c:pt idx="349">
                  <c:v>54820</c:v>
                </c:pt>
                <c:pt idx="350">
                  <c:v>54848</c:v>
                </c:pt>
                <c:pt idx="351">
                  <c:v>54879</c:v>
                </c:pt>
                <c:pt idx="352">
                  <c:v>54909</c:v>
                </c:pt>
                <c:pt idx="353">
                  <c:v>54940</c:v>
                </c:pt>
                <c:pt idx="354">
                  <c:v>54970</c:v>
                </c:pt>
                <c:pt idx="355">
                  <c:v>55001</c:v>
                </c:pt>
                <c:pt idx="356">
                  <c:v>55032</c:v>
                </c:pt>
                <c:pt idx="357">
                  <c:v>55062</c:v>
                </c:pt>
                <c:pt idx="358">
                  <c:v>55093</c:v>
                </c:pt>
                <c:pt idx="359">
                  <c:v>55123</c:v>
                </c:pt>
                <c:pt idx="360">
                  <c:v>55154</c:v>
                </c:pt>
                <c:pt idx="361">
                  <c:v>55185</c:v>
                </c:pt>
                <c:pt idx="362">
                  <c:v>55213</c:v>
                </c:pt>
                <c:pt idx="363">
                  <c:v>55244</c:v>
                </c:pt>
                <c:pt idx="364">
                  <c:v>55274</c:v>
                </c:pt>
                <c:pt idx="365">
                  <c:v>55305</c:v>
                </c:pt>
                <c:pt idx="366">
                  <c:v>55335</c:v>
                </c:pt>
                <c:pt idx="367">
                  <c:v>55366</c:v>
                </c:pt>
                <c:pt idx="368">
                  <c:v>55397</c:v>
                </c:pt>
                <c:pt idx="369">
                  <c:v>55427</c:v>
                </c:pt>
                <c:pt idx="370">
                  <c:v>55458</c:v>
                </c:pt>
                <c:pt idx="371">
                  <c:v>55488</c:v>
                </c:pt>
                <c:pt idx="372">
                  <c:v>55519</c:v>
                </c:pt>
                <c:pt idx="373">
                  <c:v>55550</c:v>
                </c:pt>
                <c:pt idx="374">
                  <c:v>55579</c:v>
                </c:pt>
                <c:pt idx="375">
                  <c:v>55610</c:v>
                </c:pt>
                <c:pt idx="376">
                  <c:v>55640</c:v>
                </c:pt>
                <c:pt idx="377">
                  <c:v>55671</c:v>
                </c:pt>
                <c:pt idx="378">
                  <c:v>55701</c:v>
                </c:pt>
                <c:pt idx="379">
                  <c:v>55732</c:v>
                </c:pt>
                <c:pt idx="380">
                  <c:v>55763</c:v>
                </c:pt>
                <c:pt idx="381">
                  <c:v>55793</c:v>
                </c:pt>
                <c:pt idx="382">
                  <c:v>55824</c:v>
                </c:pt>
                <c:pt idx="383">
                  <c:v>55854</c:v>
                </c:pt>
              </c:numCache>
            </c:numRef>
          </c:cat>
          <c:val>
            <c:numRef>
              <c:f>Schedule!$M$4:$OF$4</c:f>
              <c:numCache>
                <c:formatCode>_-* #,##0.0_-;\-* #,##0.0_-;_-* "-"??_-;_-@_-</c:formatCode>
                <c:ptCount val="38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160</c:v>
                </c:pt>
                <c:pt idx="17">
                  <c:v>152.71559999999999</c:v>
                </c:pt>
                <c:pt idx="18">
                  <c:v>145.87819999999999</c:v>
                </c:pt>
                <c:pt idx="19">
                  <c:v>139.45320000000001</c:v>
                </c:pt>
                <c:pt idx="20">
                  <c:v>133.40960000000001</c:v>
                </c:pt>
                <c:pt idx="21">
                  <c:v>207.7192</c:v>
                </c:pt>
                <c:pt idx="22">
                  <c:v>198.714</c:v>
                </c:pt>
                <c:pt idx="23">
                  <c:v>190.23609999999999</c:v>
                </c:pt>
                <c:pt idx="24">
                  <c:v>182.2466</c:v>
                </c:pt>
                <c:pt idx="25">
                  <c:v>174.71039999999999</c:v>
                </c:pt>
                <c:pt idx="26">
                  <c:v>167.59520000000001</c:v>
                </c:pt>
                <c:pt idx="27">
                  <c:v>200.8717</c:v>
                </c:pt>
                <c:pt idx="28">
                  <c:v>192.6918</c:v>
                </c:pt>
                <c:pt idx="29">
                  <c:v>264.96314999999998</c:v>
                </c:pt>
                <c:pt idx="30">
                  <c:v>254.0127</c:v>
                </c:pt>
                <c:pt idx="31">
                  <c:v>283.6771</c:v>
                </c:pt>
                <c:pt idx="32">
                  <c:v>272.09190000000001</c:v>
                </c:pt>
                <c:pt idx="33">
                  <c:v>341.14980000000003</c:v>
                </c:pt>
                <c:pt idx="34">
                  <c:v>327.16395</c:v>
                </c:pt>
                <c:pt idx="35">
                  <c:v>353.95859999999999</c:v>
                </c:pt>
                <c:pt idx="36">
                  <c:v>339.65770000000003</c:v>
                </c:pt>
                <c:pt idx="37">
                  <c:v>406.14380000000006</c:v>
                </c:pt>
                <c:pt idx="38">
                  <c:v>389.71984999999995</c:v>
                </c:pt>
                <c:pt idx="39">
                  <c:v>414.20179999999999</c:v>
                </c:pt>
                <c:pt idx="40">
                  <c:v>397.70510000000002</c:v>
                </c:pt>
                <c:pt idx="41">
                  <c:v>462.10509999999999</c:v>
                </c:pt>
                <c:pt idx="42">
                  <c:v>443.69759999999997</c:v>
                </c:pt>
                <c:pt idx="43">
                  <c:v>466.29215000000005</c:v>
                </c:pt>
                <c:pt idx="44">
                  <c:v>447.99824999999998</c:v>
                </c:pt>
                <c:pt idx="45">
                  <c:v>510.68595000000005</c:v>
                </c:pt>
                <c:pt idx="46">
                  <c:v>490.64585</c:v>
                </c:pt>
                <c:pt idx="47">
                  <c:v>511.68315000000001</c:v>
                </c:pt>
                <c:pt idx="48">
                  <c:v>491.90244999999999</c:v>
                </c:pt>
                <c:pt idx="49">
                  <c:v>553.17005000000006</c:v>
                </c:pt>
                <c:pt idx="50">
                  <c:v>531.77244999999994</c:v>
                </c:pt>
                <c:pt idx="51">
                  <c:v>511.51155</c:v>
                </c:pt>
                <c:pt idx="52">
                  <c:v>492.31004999999999</c:v>
                </c:pt>
                <c:pt idx="53">
                  <c:v>474.09784999999999</c:v>
                </c:pt>
                <c:pt idx="54">
                  <c:v>456.81010000000003</c:v>
                </c:pt>
                <c:pt idx="55">
                  <c:v>440.38720000000001</c:v>
                </c:pt>
                <c:pt idx="56">
                  <c:v>424.77404999999999</c:v>
                </c:pt>
                <c:pt idx="57">
                  <c:v>409.9205</c:v>
                </c:pt>
                <c:pt idx="58">
                  <c:v>395.77890000000002</c:v>
                </c:pt>
                <c:pt idx="59">
                  <c:v>382.3066</c:v>
                </c:pt>
                <c:pt idx="60">
                  <c:v>369.46285</c:v>
                </c:pt>
                <c:pt idx="61">
                  <c:v>357.21070000000003</c:v>
                </c:pt>
                <c:pt idx="62">
                  <c:v>345.51564999999999</c:v>
                </c:pt>
                <c:pt idx="63">
                  <c:v>334.34535</c:v>
                </c:pt>
                <c:pt idx="64">
                  <c:v>323.66999999999996</c:v>
                </c:pt>
                <c:pt idx="65">
                  <c:v>313.46170000000001</c:v>
                </c:pt>
                <c:pt idx="66">
                  <c:v>303.69454999999999</c:v>
                </c:pt>
                <c:pt idx="67">
                  <c:v>294.34440000000001</c:v>
                </c:pt>
                <c:pt idx="68">
                  <c:v>285.38874999999996</c:v>
                </c:pt>
                <c:pt idx="69">
                  <c:v>276.80624999999998</c:v>
                </c:pt>
                <c:pt idx="70">
                  <c:v>268.57739999999995</c:v>
                </c:pt>
                <c:pt idx="71">
                  <c:v>260.68354999999997</c:v>
                </c:pt>
                <c:pt idx="72">
                  <c:v>253.10749999999999</c:v>
                </c:pt>
                <c:pt idx="73">
                  <c:v>245.83275</c:v>
                </c:pt>
                <c:pt idx="74">
                  <c:v>238.84464999999994</c:v>
                </c:pt>
                <c:pt idx="75">
                  <c:v>232.12844999999996</c:v>
                </c:pt>
                <c:pt idx="76">
                  <c:v>225.67079999999999</c:v>
                </c:pt>
                <c:pt idx="77">
                  <c:v>219.45899999999997</c:v>
                </c:pt>
                <c:pt idx="78">
                  <c:v>213.48145</c:v>
                </c:pt>
                <c:pt idx="79">
                  <c:v>207.72665000000001</c:v>
                </c:pt>
                <c:pt idx="80">
                  <c:v>202.18440000000001</c:v>
                </c:pt>
                <c:pt idx="81">
                  <c:v>196.84434999999996</c:v>
                </c:pt>
                <c:pt idx="82">
                  <c:v>191.69729999999998</c:v>
                </c:pt>
                <c:pt idx="83">
                  <c:v>186.73475000000002</c:v>
                </c:pt>
                <c:pt idx="84">
                  <c:v>181.94770000000003</c:v>
                </c:pt>
                <c:pt idx="85">
                  <c:v>177.32895000000002</c:v>
                </c:pt>
                <c:pt idx="86">
                  <c:v>172.87030000000001</c:v>
                </c:pt>
                <c:pt idx="87">
                  <c:v>168.56524999999999</c:v>
                </c:pt>
                <c:pt idx="88">
                  <c:v>164.4067</c:v>
                </c:pt>
                <c:pt idx="89">
                  <c:v>160.38880000000003</c:v>
                </c:pt>
                <c:pt idx="90">
                  <c:v>156.50500000000002</c:v>
                </c:pt>
                <c:pt idx="91">
                  <c:v>152.7501</c:v>
                </c:pt>
                <c:pt idx="92">
                  <c:v>149.1181</c:v>
                </c:pt>
                <c:pt idx="93">
                  <c:v>145.6045</c:v>
                </c:pt>
                <c:pt idx="94">
                  <c:v>142.20394999999999</c:v>
                </c:pt>
                <c:pt idx="95">
                  <c:v>138.91244999999998</c:v>
                </c:pt>
                <c:pt idx="96">
                  <c:v>135.72469999999998</c:v>
                </c:pt>
                <c:pt idx="97">
                  <c:v>132.63745</c:v>
                </c:pt>
                <c:pt idx="98">
                  <c:v>129.64579999999998</c:v>
                </c:pt>
                <c:pt idx="99">
                  <c:v>126.74684999999999</c:v>
                </c:pt>
                <c:pt idx="100">
                  <c:v>123.9363</c:v>
                </c:pt>
                <c:pt idx="101">
                  <c:v>121.2111</c:v>
                </c:pt>
                <c:pt idx="102">
                  <c:v>118.56779999999999</c:v>
                </c:pt>
                <c:pt idx="103">
                  <c:v>116.00345</c:v>
                </c:pt>
                <c:pt idx="104">
                  <c:v>113.51485</c:v>
                </c:pt>
                <c:pt idx="105">
                  <c:v>111.09925</c:v>
                </c:pt>
                <c:pt idx="106">
                  <c:v>108.75399999999999</c:v>
                </c:pt>
                <c:pt idx="107">
                  <c:v>106.4765</c:v>
                </c:pt>
                <c:pt idx="108">
                  <c:v>104.2641</c:v>
                </c:pt>
                <c:pt idx="109">
                  <c:v>102.11460000000002</c:v>
                </c:pt>
                <c:pt idx="110">
                  <c:v>100.02560000000001</c:v>
                </c:pt>
                <c:pt idx="111">
                  <c:v>97.995300000000015</c:v>
                </c:pt>
                <c:pt idx="112">
                  <c:v>96.021050000000002</c:v>
                </c:pt>
                <c:pt idx="113">
                  <c:v>94.101400000000012</c:v>
                </c:pt>
                <c:pt idx="114">
                  <c:v>92.234100000000012</c:v>
                </c:pt>
                <c:pt idx="115">
                  <c:v>90.417400000000015</c:v>
                </c:pt>
                <c:pt idx="116">
                  <c:v>88.649799999999999</c:v>
                </c:pt>
                <c:pt idx="117">
                  <c:v>86.929300000000012</c:v>
                </c:pt>
                <c:pt idx="118">
                  <c:v>85.254700000000014</c:v>
                </c:pt>
                <c:pt idx="119">
                  <c:v>83.624099999999999</c:v>
                </c:pt>
                <c:pt idx="120">
                  <c:v>82.036050000000017</c:v>
                </c:pt>
                <c:pt idx="121">
                  <c:v>80.489050000000006</c:v>
                </c:pt>
                <c:pt idx="122">
                  <c:v>78.982299999999995</c:v>
                </c:pt>
                <c:pt idx="123">
                  <c:v>77.513999999999996</c:v>
                </c:pt>
                <c:pt idx="124">
                  <c:v>76.083000000000013</c:v>
                </c:pt>
                <c:pt idx="125">
                  <c:v>74.687999999999988</c:v>
                </c:pt>
                <c:pt idx="126">
                  <c:v>73.327950000000001</c:v>
                </c:pt>
                <c:pt idx="127">
                  <c:v>72.001849999999976</c:v>
                </c:pt>
                <c:pt idx="128">
                  <c:v>70.708700000000007</c:v>
                </c:pt>
                <c:pt idx="129">
                  <c:v>69.447150000000008</c:v>
                </c:pt>
                <c:pt idx="130">
                  <c:v>68.216400000000007</c:v>
                </c:pt>
                <c:pt idx="131">
                  <c:v>67.015299999999996</c:v>
                </c:pt>
                <c:pt idx="132">
                  <c:v>65.84320000000001</c:v>
                </c:pt>
                <c:pt idx="133">
                  <c:v>64.699300000000008</c:v>
                </c:pt>
                <c:pt idx="134">
                  <c:v>63.582449999999994</c:v>
                </c:pt>
                <c:pt idx="135">
                  <c:v>62.491900000000001</c:v>
                </c:pt>
                <c:pt idx="136">
                  <c:v>61.426949999999998</c:v>
                </c:pt>
                <c:pt idx="137">
                  <c:v>60.386800000000008</c:v>
                </c:pt>
                <c:pt idx="138">
                  <c:v>59.370750000000001</c:v>
                </c:pt>
                <c:pt idx="139">
                  <c:v>58.378099999999996</c:v>
                </c:pt>
                <c:pt idx="140">
                  <c:v>57.408000000000001</c:v>
                </c:pt>
                <c:pt idx="141">
                  <c:v>56.460149999999999</c:v>
                </c:pt>
                <c:pt idx="142">
                  <c:v>55.533599999999993</c:v>
                </c:pt>
                <c:pt idx="143">
                  <c:v>54.627750000000006</c:v>
                </c:pt>
                <c:pt idx="144">
                  <c:v>53.742100000000001</c:v>
                </c:pt>
                <c:pt idx="145">
                  <c:v>52.876049999999999</c:v>
                </c:pt>
                <c:pt idx="146">
                  <c:v>52.029299999999992</c:v>
                </c:pt>
                <c:pt idx="147">
                  <c:v>51.200999999999993</c:v>
                </c:pt>
                <c:pt idx="148">
                  <c:v>50.390550000000005</c:v>
                </c:pt>
                <c:pt idx="149">
                  <c:v>49.597799999999992</c:v>
                </c:pt>
                <c:pt idx="150">
                  <c:v>48.821849999999991</c:v>
                </c:pt>
                <c:pt idx="151">
                  <c:v>48.062799999999996</c:v>
                </c:pt>
                <c:pt idx="152">
                  <c:v>47.319850000000002</c:v>
                </c:pt>
                <c:pt idx="153">
                  <c:v>46.592449999999999</c:v>
                </c:pt>
                <c:pt idx="154">
                  <c:v>45.880349999999993</c:v>
                </c:pt>
                <c:pt idx="155">
                  <c:v>45.183199999999999</c:v>
                </c:pt>
                <c:pt idx="156">
                  <c:v>44.500349999999997</c:v>
                </c:pt>
                <c:pt idx="157">
                  <c:v>43.831850000000003</c:v>
                </c:pt>
                <c:pt idx="158">
                  <c:v>43.177050000000008</c:v>
                </c:pt>
                <c:pt idx="159">
                  <c:v>42.535599999999995</c:v>
                </c:pt>
                <c:pt idx="160">
                  <c:v>41.906950000000002</c:v>
                </c:pt>
                <c:pt idx="161">
                  <c:v>41.291250000000005</c:v>
                </c:pt>
                <c:pt idx="162">
                  <c:v>40.687800000000003</c:v>
                </c:pt>
                <c:pt idx="163">
                  <c:v>40.096650000000004</c:v>
                </c:pt>
                <c:pt idx="164">
                  <c:v>39.5169</c:v>
                </c:pt>
                <c:pt idx="165">
                  <c:v>38.948600000000006</c:v>
                </c:pt>
                <c:pt idx="166">
                  <c:v>38.391849999999998</c:v>
                </c:pt>
                <c:pt idx="167">
                  <c:v>37.845649999999999</c:v>
                </c:pt>
                <c:pt idx="168">
                  <c:v>37.310050000000004</c:v>
                </c:pt>
                <c:pt idx="169">
                  <c:v>36.784999999999997</c:v>
                </c:pt>
                <c:pt idx="170">
                  <c:v>36.269850000000005</c:v>
                </c:pt>
                <c:pt idx="171">
                  <c:v>35.764900000000004</c:v>
                </c:pt>
                <c:pt idx="172">
                  <c:v>35.269350000000003</c:v>
                </c:pt>
                <c:pt idx="173">
                  <c:v>34.782899999999998</c:v>
                </c:pt>
                <c:pt idx="174">
                  <c:v>34.306100000000001</c:v>
                </c:pt>
                <c:pt idx="175">
                  <c:v>33.837800000000001</c:v>
                </c:pt>
                <c:pt idx="176">
                  <c:v>33.378699999999995</c:v>
                </c:pt>
                <c:pt idx="177">
                  <c:v>32.927849999999999</c:v>
                </c:pt>
                <c:pt idx="178">
                  <c:v>32.485399999999998</c:v>
                </c:pt>
                <c:pt idx="179">
                  <c:v>32.050800000000002</c:v>
                </c:pt>
                <c:pt idx="180">
                  <c:v>31.624549999999999</c:v>
                </c:pt>
                <c:pt idx="181">
                  <c:v>31.205650000000002</c:v>
                </c:pt>
                <c:pt idx="182">
                  <c:v>30.794750000000001</c:v>
                </c:pt>
                <c:pt idx="183">
                  <c:v>30.39095</c:v>
                </c:pt>
                <c:pt idx="184">
                  <c:v>29.994599999999998</c:v>
                </c:pt>
                <c:pt idx="185">
                  <c:v>29.604950000000002</c:v>
                </c:pt>
                <c:pt idx="186">
                  <c:v>29.2226</c:v>
                </c:pt>
                <c:pt idx="187">
                  <c:v>28.846649999999997</c:v>
                </c:pt>
                <c:pt idx="188">
                  <c:v>28.47795</c:v>
                </c:pt>
                <c:pt idx="189">
                  <c:v>28.11495</c:v>
                </c:pt>
                <c:pt idx="190">
                  <c:v>27.758849999999999</c:v>
                </c:pt>
                <c:pt idx="191">
                  <c:v>27.408449999999998</c:v>
                </c:pt>
                <c:pt idx="192">
                  <c:v>27.064400000000006</c:v>
                </c:pt>
                <c:pt idx="193">
                  <c:v>26.726000000000003</c:v>
                </c:pt>
                <c:pt idx="194">
                  <c:v>26.393700000000003</c:v>
                </c:pt>
                <c:pt idx="195">
                  <c:v>26.066849999999999</c:v>
                </c:pt>
                <c:pt idx="196">
                  <c:v>25.745650000000001</c:v>
                </c:pt>
                <c:pt idx="197">
                  <c:v>25.37125</c:v>
                </c:pt>
                <c:pt idx="198">
                  <c:v>25.004649999999998</c:v>
                </c:pt>
                <c:pt idx="199">
                  <c:v>24.645049999999998</c:v>
                </c:pt>
                <c:pt idx="200">
                  <c:v>24.292850000000005</c:v>
                </c:pt>
                <c:pt idx="201">
                  <c:v>23.947100000000002</c:v>
                </c:pt>
                <c:pt idx="202">
                  <c:v>23.579349999999998</c:v>
                </c:pt>
                <c:pt idx="203">
                  <c:v>23.218899999999998</c:v>
                </c:pt>
                <c:pt idx="204">
                  <c:v>22.866399999999999</c:v>
                </c:pt>
                <c:pt idx="205">
                  <c:v>22.520800000000001</c:v>
                </c:pt>
                <c:pt idx="206">
                  <c:v>22.18235</c:v>
                </c:pt>
                <c:pt idx="207">
                  <c:v>21.850899999999999</c:v>
                </c:pt>
                <c:pt idx="208">
                  <c:v>21.511649999999996</c:v>
                </c:pt>
                <c:pt idx="209">
                  <c:v>21.179550000000003</c:v>
                </c:pt>
                <c:pt idx="210">
                  <c:v>20.825300000000002</c:v>
                </c:pt>
                <c:pt idx="211">
                  <c:v>20.478950000000001</c:v>
                </c:pt>
                <c:pt idx="212">
                  <c:v>20.125549999999997</c:v>
                </c:pt>
                <c:pt idx="213">
                  <c:v>19.780250000000002</c:v>
                </c:pt>
                <c:pt idx="214">
                  <c:v>19.413450000000005</c:v>
                </c:pt>
                <c:pt idx="215">
                  <c:v>19.05555</c:v>
                </c:pt>
                <c:pt idx="216">
                  <c:v>18.691299999999998</c:v>
                </c:pt>
                <c:pt idx="217">
                  <c:v>18.335900000000002</c:v>
                </c:pt>
                <c:pt idx="218">
                  <c:v>17.959900000000001</c:v>
                </c:pt>
                <c:pt idx="219">
                  <c:v>17.593250000000005</c:v>
                </c:pt>
                <c:pt idx="220">
                  <c:v>17.221049999999998</c:v>
                </c:pt>
                <c:pt idx="221">
                  <c:v>16.858400000000003</c:v>
                </c:pt>
                <c:pt idx="222">
                  <c:v>16.475549999999998</c:v>
                </c:pt>
                <c:pt idx="223">
                  <c:v>16.10285</c:v>
                </c:pt>
                <c:pt idx="224">
                  <c:v>15.725349999999999</c:v>
                </c:pt>
                <c:pt idx="225">
                  <c:v>15.357600000000001</c:v>
                </c:pt>
                <c:pt idx="226">
                  <c:v>14.970549999999999</c:v>
                </c:pt>
                <c:pt idx="227">
                  <c:v>14.59385</c:v>
                </c:pt>
                <c:pt idx="228">
                  <c:v>14.213000000000003</c:v>
                </c:pt>
                <c:pt idx="229">
                  <c:v>13.842350000000001</c:v>
                </c:pt>
                <c:pt idx="230">
                  <c:v>13.45285</c:v>
                </c:pt>
                <c:pt idx="231">
                  <c:v>13.074450000000001</c:v>
                </c:pt>
                <c:pt idx="232">
                  <c:v>12.7067</c:v>
                </c:pt>
                <c:pt idx="233">
                  <c:v>12.34895</c:v>
                </c:pt>
                <c:pt idx="234">
                  <c:v>12.001550000000002</c:v>
                </c:pt>
                <c:pt idx="235">
                  <c:v>11.66375</c:v>
                </c:pt>
                <c:pt idx="236">
                  <c:v>11.335700000000001</c:v>
                </c:pt>
                <c:pt idx="237">
                  <c:v>11.0168</c:v>
                </c:pt>
                <c:pt idx="238">
                  <c:v>10.706700000000001</c:v>
                </c:pt>
                <c:pt idx="239">
                  <c:v>10.405549999999998</c:v>
                </c:pt>
                <c:pt idx="240">
                  <c:v>10.112799999999998</c:v>
                </c:pt>
                <c:pt idx="241">
                  <c:v>9.8280499999999975</c:v>
                </c:pt>
                <c:pt idx="242">
                  <c:v>9.5516499999999986</c:v>
                </c:pt>
                <c:pt idx="243">
                  <c:v>9.2827500000000001</c:v>
                </c:pt>
                <c:pt idx="244">
                  <c:v>9.0218500000000006</c:v>
                </c:pt>
                <c:pt idx="245">
                  <c:v>8.7678499999999993</c:v>
                </c:pt>
                <c:pt idx="246">
                  <c:v>8.5211999999999986</c:v>
                </c:pt>
                <c:pt idx="247">
                  <c:v>8.2813999999999997</c:v>
                </c:pt>
                <c:pt idx="248">
                  <c:v>8.048350000000001</c:v>
                </c:pt>
                <c:pt idx="249">
                  <c:v>7.8219500000000011</c:v>
                </c:pt>
                <c:pt idx="250">
                  <c:v>7.6019499999999995</c:v>
                </c:pt>
                <c:pt idx="251">
                  <c:v>7.3878999999999992</c:v>
                </c:pt>
                <c:pt idx="252">
                  <c:v>7.1801500000000011</c:v>
                </c:pt>
                <c:pt idx="253">
                  <c:v>6.9779500000000008</c:v>
                </c:pt>
                <c:pt idx="254">
                  <c:v>6.7817999999999996</c:v>
                </c:pt>
                <c:pt idx="255">
                  <c:v>6.5909499999999994</c:v>
                </c:pt>
                <c:pt idx="256">
                  <c:v>6.4053500000000003</c:v>
                </c:pt>
                <c:pt idx="257">
                  <c:v>6.225200000000001</c:v>
                </c:pt>
                <c:pt idx="258">
                  <c:v>6.05</c:v>
                </c:pt>
                <c:pt idx="259">
                  <c:v>5.8797999999999995</c:v>
                </c:pt>
                <c:pt idx="260">
                  <c:v>5.7143500000000005</c:v>
                </c:pt>
                <c:pt idx="261">
                  <c:v>5.5536000000000012</c:v>
                </c:pt>
                <c:pt idx="262">
                  <c:v>5.3972999999999995</c:v>
                </c:pt>
                <c:pt idx="263">
                  <c:v>5.2454999999999998</c:v>
                </c:pt>
                <c:pt idx="264">
                  <c:v>5.0979000000000001</c:v>
                </c:pt>
                <c:pt idx="265">
                  <c:v>4.9545000000000003</c:v>
                </c:pt>
                <c:pt idx="266">
                  <c:v>4.8150500000000003</c:v>
                </c:pt>
                <c:pt idx="267">
                  <c:v>4.6796500000000005</c:v>
                </c:pt>
                <c:pt idx="268">
                  <c:v>4.5478000000000005</c:v>
                </c:pt>
                <c:pt idx="269">
                  <c:v>4.4199000000000002</c:v>
                </c:pt>
                <c:pt idx="270">
                  <c:v>4.2954500000000007</c:v>
                </c:pt>
                <c:pt idx="271">
                  <c:v>4.1745999999999999</c:v>
                </c:pt>
                <c:pt idx="272">
                  <c:v>4.0571999999999999</c:v>
                </c:pt>
                <c:pt idx="273">
                  <c:v>3.9430999999999998</c:v>
                </c:pt>
                <c:pt idx="274">
                  <c:v>3.8319500000000004</c:v>
                </c:pt>
                <c:pt idx="275">
                  <c:v>3.7243499999999994</c:v>
                </c:pt>
                <c:pt idx="276">
                  <c:v>3.6194999999999999</c:v>
                </c:pt>
                <c:pt idx="277">
                  <c:v>3.5176499999999997</c:v>
                </c:pt>
                <c:pt idx="278">
                  <c:v>3.4187500000000002</c:v>
                </c:pt>
                <c:pt idx="279">
                  <c:v>3.3225499999999997</c:v>
                </c:pt>
                <c:pt idx="280">
                  <c:v>3.2290000000000001</c:v>
                </c:pt>
                <c:pt idx="281">
                  <c:v>3.1380999999999997</c:v>
                </c:pt>
                <c:pt idx="282">
                  <c:v>3.0497999999999998</c:v>
                </c:pt>
                <c:pt idx="283">
                  <c:v>2.9640500000000003</c:v>
                </c:pt>
                <c:pt idx="284">
                  <c:v>2.8807499999999999</c:v>
                </c:pt>
                <c:pt idx="285">
                  <c:v>2.7994499999999998</c:v>
                </c:pt>
                <c:pt idx="286">
                  <c:v>2.7208999999999999</c:v>
                </c:pt>
                <c:pt idx="287">
                  <c:v>2.6441500000000007</c:v>
                </c:pt>
                <c:pt idx="288">
                  <c:v>2.5699000000000001</c:v>
                </c:pt>
                <c:pt idx="289">
                  <c:v>2.4975499999999999</c:v>
                </c:pt>
                <c:pt idx="290">
                  <c:v>2.4272</c:v>
                </c:pt>
                <c:pt idx="291">
                  <c:v>2.3588999999999998</c:v>
                </c:pt>
                <c:pt idx="292">
                  <c:v>2.2926500000000001</c:v>
                </c:pt>
                <c:pt idx="293">
                  <c:v>2.2279</c:v>
                </c:pt>
                <c:pt idx="294">
                  <c:v>2.1655000000000002</c:v>
                </c:pt>
                <c:pt idx="295">
                  <c:v>2.1043500000000002</c:v>
                </c:pt>
                <c:pt idx="296">
                  <c:v>2.0452000000000004</c:v>
                </c:pt>
                <c:pt idx="297">
                  <c:v>1.9876499999999999</c:v>
                </c:pt>
                <c:pt idx="298">
                  <c:v>1.9317500000000001</c:v>
                </c:pt>
                <c:pt idx="299">
                  <c:v>1.8773</c:v>
                </c:pt>
                <c:pt idx="300">
                  <c:v>1.8246</c:v>
                </c:pt>
                <c:pt idx="301">
                  <c:v>1.7731999999999999</c:v>
                </c:pt>
                <c:pt idx="302">
                  <c:v>1.7232500000000002</c:v>
                </c:pt>
                <c:pt idx="303">
                  <c:v>1.6748500000000002</c:v>
                </c:pt>
                <c:pt idx="304">
                  <c:v>1.6276499999999998</c:v>
                </c:pt>
                <c:pt idx="305">
                  <c:v>1.5819000000000001</c:v>
                </c:pt>
                <c:pt idx="306">
                  <c:v>1.5374999999999999</c:v>
                </c:pt>
                <c:pt idx="307">
                  <c:v>1.4942000000000002</c:v>
                </c:pt>
                <c:pt idx="308">
                  <c:v>1.4520499999999998</c:v>
                </c:pt>
                <c:pt idx="309">
                  <c:v>1.4113000000000002</c:v>
                </c:pt>
                <c:pt idx="310">
                  <c:v>1.3714499999999998</c:v>
                </c:pt>
                <c:pt idx="311">
                  <c:v>1.3330500000000001</c:v>
                </c:pt>
                <c:pt idx="312">
                  <c:v>1.29545</c:v>
                </c:pt>
                <c:pt idx="313">
                  <c:v>1.25905</c:v>
                </c:pt>
                <c:pt idx="314">
                  <c:v>1.2236</c:v>
                </c:pt>
                <c:pt idx="315">
                  <c:v>1.1892499999999999</c:v>
                </c:pt>
                <c:pt idx="316">
                  <c:v>1.1555</c:v>
                </c:pt>
                <c:pt idx="317">
                  <c:v>1.1234</c:v>
                </c:pt>
                <c:pt idx="318">
                  <c:v>1.0915000000000001</c:v>
                </c:pt>
                <c:pt idx="319">
                  <c:v>1.0609</c:v>
                </c:pt>
                <c:pt idx="320">
                  <c:v>1.03105</c:v>
                </c:pt>
                <c:pt idx="321">
                  <c:v>1.0021</c:v>
                </c:pt>
                <c:pt idx="322">
                  <c:v>0.97384999999999999</c:v>
                </c:pt>
                <c:pt idx="323">
                  <c:v>0.94634999999999991</c:v>
                </c:pt>
                <c:pt idx="324">
                  <c:v>0.91965000000000008</c:v>
                </c:pt>
                <c:pt idx="325">
                  <c:v>0.89410000000000001</c:v>
                </c:pt>
                <c:pt idx="326">
                  <c:v>0.86885000000000001</c:v>
                </c:pt>
                <c:pt idx="327">
                  <c:v>0.84449999999999992</c:v>
                </c:pt>
                <c:pt idx="328">
                  <c:v>0.82055000000000011</c:v>
                </c:pt>
                <c:pt idx="329">
                  <c:v>0.79749999999999999</c:v>
                </c:pt>
                <c:pt idx="330">
                  <c:v>0.7750999999999999</c:v>
                </c:pt>
                <c:pt idx="331">
                  <c:v>0.75330000000000008</c:v>
                </c:pt>
                <c:pt idx="332">
                  <c:v>0.73215000000000008</c:v>
                </c:pt>
                <c:pt idx="333">
                  <c:v>0.71155000000000002</c:v>
                </c:pt>
                <c:pt idx="334">
                  <c:v>0.6915</c:v>
                </c:pt>
                <c:pt idx="335">
                  <c:v>0.67209999999999992</c:v>
                </c:pt>
                <c:pt idx="336">
                  <c:v>0.65299999999999991</c:v>
                </c:pt>
                <c:pt idx="337">
                  <c:v>0.63464999999999994</c:v>
                </c:pt>
                <c:pt idx="338">
                  <c:v>0.61694999999999989</c:v>
                </c:pt>
                <c:pt idx="339">
                  <c:v>0.59949999999999992</c:v>
                </c:pt>
                <c:pt idx="340">
                  <c:v>0.5827</c:v>
                </c:pt>
                <c:pt idx="341">
                  <c:v>0.56614999999999993</c:v>
                </c:pt>
                <c:pt idx="342">
                  <c:v>0.55025000000000002</c:v>
                </c:pt>
                <c:pt idx="343">
                  <c:v>0.53495000000000004</c:v>
                </c:pt>
                <c:pt idx="344">
                  <c:v>0.51964999999999995</c:v>
                </c:pt>
                <c:pt idx="345">
                  <c:v>0.50505</c:v>
                </c:pt>
                <c:pt idx="346">
                  <c:v>0.49095000000000005</c:v>
                </c:pt>
                <c:pt idx="347">
                  <c:v>0.47714999999999996</c:v>
                </c:pt>
                <c:pt idx="348">
                  <c:v>0.4637</c:v>
                </c:pt>
                <c:pt idx="349">
                  <c:v>0.45055000000000006</c:v>
                </c:pt>
                <c:pt idx="350">
                  <c:v>0.43804999999999999</c:v>
                </c:pt>
                <c:pt idx="351">
                  <c:v>0.42569999999999997</c:v>
                </c:pt>
                <c:pt idx="352">
                  <c:v>0.41370000000000001</c:v>
                </c:pt>
                <c:pt idx="353">
                  <c:v>0.40195000000000003</c:v>
                </c:pt>
                <c:pt idx="354">
                  <c:v>0.39065</c:v>
                </c:pt>
                <c:pt idx="355">
                  <c:v>0.37969999999999998</c:v>
                </c:pt>
                <c:pt idx="356">
                  <c:v>0.36904999999999999</c:v>
                </c:pt>
                <c:pt idx="357">
                  <c:v>0.35855000000000004</c:v>
                </c:pt>
                <c:pt idx="358">
                  <c:v>0.34855000000000003</c:v>
                </c:pt>
                <c:pt idx="359">
                  <c:v>0.33860000000000001</c:v>
                </c:pt>
                <c:pt idx="360">
                  <c:v>0.32935000000000003</c:v>
                </c:pt>
                <c:pt idx="361">
                  <c:v>0.31985000000000002</c:v>
                </c:pt>
                <c:pt idx="362">
                  <c:v>0.31104999999999999</c:v>
                </c:pt>
                <c:pt idx="363">
                  <c:v>0.30209999999999998</c:v>
                </c:pt>
                <c:pt idx="364">
                  <c:v>0.29370000000000002</c:v>
                </c:pt>
                <c:pt idx="365">
                  <c:v>0.28534999999999999</c:v>
                </c:pt>
                <c:pt idx="366">
                  <c:v>0.27735000000000004</c:v>
                </c:pt>
                <c:pt idx="367">
                  <c:v>0.26944999999999997</c:v>
                </c:pt>
                <c:pt idx="368">
                  <c:v>0.26210000000000006</c:v>
                </c:pt>
                <c:pt idx="369">
                  <c:v>0.2545</c:v>
                </c:pt>
                <c:pt idx="370">
                  <c:v>0.24749999999999997</c:v>
                </c:pt>
                <c:pt idx="371">
                  <c:v>0.24039999999999997</c:v>
                </c:pt>
                <c:pt idx="372">
                  <c:v>0.23375000000000007</c:v>
                </c:pt>
                <c:pt idx="373">
                  <c:v>0.22724999999999998</c:v>
                </c:pt>
                <c:pt idx="374">
                  <c:v>0.22084999999999999</c:v>
                </c:pt>
                <c:pt idx="375">
                  <c:v>0.21464999999999998</c:v>
                </c:pt>
                <c:pt idx="376">
                  <c:v>0.20860000000000004</c:v>
                </c:pt>
                <c:pt idx="377">
                  <c:v>0.20269999999999996</c:v>
                </c:pt>
                <c:pt idx="378">
                  <c:v>0.19694999999999999</c:v>
                </c:pt>
                <c:pt idx="379">
                  <c:v>0.19140000000000001</c:v>
                </c:pt>
                <c:pt idx="380">
                  <c:v>0.18609999999999999</c:v>
                </c:pt>
                <c:pt idx="381">
                  <c:v>0.18090000000000001</c:v>
                </c:pt>
                <c:pt idx="382">
                  <c:v>0.17574999999999999</c:v>
                </c:pt>
                <c:pt idx="383">
                  <c:v>0.17080000000000001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C3-4910-89FC-E680942341BB}"/>
            </c:ext>
          </c:extLst>
        </c:ser>
        <c:ser>
          <c:idx val="3"/>
          <c:order val="1"/>
          <c:tx>
            <c:strRef>
              <c:f>Comparativas!$B$6</c:f>
              <c:strCache>
                <c:ptCount val="1"/>
                <c:pt idx="0">
                  <c:v>qg med Mod Numerico (Mm3/d)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Schedule!$M$10:$OF$10</c:f>
              <c:numCache>
                <c:formatCode>mmm\-yyyy</c:formatCode>
                <c:ptCount val="38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  <c:pt idx="48">
                  <c:v>45658</c:v>
                </c:pt>
                <c:pt idx="49">
                  <c:v>45689</c:v>
                </c:pt>
                <c:pt idx="50">
                  <c:v>45717</c:v>
                </c:pt>
                <c:pt idx="51">
                  <c:v>45748</c:v>
                </c:pt>
                <c:pt idx="52">
                  <c:v>45778</c:v>
                </c:pt>
                <c:pt idx="53">
                  <c:v>45809</c:v>
                </c:pt>
                <c:pt idx="54">
                  <c:v>45839</c:v>
                </c:pt>
                <c:pt idx="55">
                  <c:v>45870</c:v>
                </c:pt>
                <c:pt idx="56">
                  <c:v>45901</c:v>
                </c:pt>
                <c:pt idx="57">
                  <c:v>45931</c:v>
                </c:pt>
                <c:pt idx="58">
                  <c:v>45962</c:v>
                </c:pt>
                <c:pt idx="59">
                  <c:v>45992</c:v>
                </c:pt>
                <c:pt idx="60">
                  <c:v>46023</c:v>
                </c:pt>
                <c:pt idx="61">
                  <c:v>46054</c:v>
                </c:pt>
                <c:pt idx="62">
                  <c:v>46082</c:v>
                </c:pt>
                <c:pt idx="63">
                  <c:v>46113</c:v>
                </c:pt>
                <c:pt idx="64">
                  <c:v>46143</c:v>
                </c:pt>
                <c:pt idx="65">
                  <c:v>46174</c:v>
                </c:pt>
                <c:pt idx="66">
                  <c:v>46204</c:v>
                </c:pt>
                <c:pt idx="67">
                  <c:v>46235</c:v>
                </c:pt>
                <c:pt idx="68">
                  <c:v>46266</c:v>
                </c:pt>
                <c:pt idx="69">
                  <c:v>46296</c:v>
                </c:pt>
                <c:pt idx="70">
                  <c:v>46327</c:v>
                </c:pt>
                <c:pt idx="71">
                  <c:v>46357</c:v>
                </c:pt>
                <c:pt idx="72">
                  <c:v>46388</c:v>
                </c:pt>
                <c:pt idx="73">
                  <c:v>46419</c:v>
                </c:pt>
                <c:pt idx="74">
                  <c:v>46447</c:v>
                </c:pt>
                <c:pt idx="75">
                  <c:v>46478</c:v>
                </c:pt>
                <c:pt idx="76">
                  <c:v>46508</c:v>
                </c:pt>
                <c:pt idx="77">
                  <c:v>46539</c:v>
                </c:pt>
                <c:pt idx="78">
                  <c:v>46569</c:v>
                </c:pt>
                <c:pt idx="79">
                  <c:v>46600</c:v>
                </c:pt>
                <c:pt idx="80">
                  <c:v>46631</c:v>
                </c:pt>
                <c:pt idx="81">
                  <c:v>46661</c:v>
                </c:pt>
                <c:pt idx="82">
                  <c:v>46692</c:v>
                </c:pt>
                <c:pt idx="83">
                  <c:v>46722</c:v>
                </c:pt>
                <c:pt idx="84">
                  <c:v>46753</c:v>
                </c:pt>
                <c:pt idx="85">
                  <c:v>46784</c:v>
                </c:pt>
                <c:pt idx="86">
                  <c:v>46813</c:v>
                </c:pt>
                <c:pt idx="87">
                  <c:v>46844</c:v>
                </c:pt>
                <c:pt idx="88">
                  <c:v>46874</c:v>
                </c:pt>
                <c:pt idx="89">
                  <c:v>46905</c:v>
                </c:pt>
                <c:pt idx="90">
                  <c:v>46935</c:v>
                </c:pt>
                <c:pt idx="91">
                  <c:v>46966</c:v>
                </c:pt>
                <c:pt idx="92">
                  <c:v>46997</c:v>
                </c:pt>
                <c:pt idx="93">
                  <c:v>47027</c:v>
                </c:pt>
                <c:pt idx="94">
                  <c:v>47058</c:v>
                </c:pt>
                <c:pt idx="95">
                  <c:v>47088</c:v>
                </c:pt>
                <c:pt idx="96">
                  <c:v>47119</c:v>
                </c:pt>
                <c:pt idx="97">
                  <c:v>47150</c:v>
                </c:pt>
                <c:pt idx="98">
                  <c:v>47178</c:v>
                </c:pt>
                <c:pt idx="99">
                  <c:v>47209</c:v>
                </c:pt>
                <c:pt idx="100">
                  <c:v>47239</c:v>
                </c:pt>
                <c:pt idx="101">
                  <c:v>47270</c:v>
                </c:pt>
                <c:pt idx="102">
                  <c:v>47300</c:v>
                </c:pt>
                <c:pt idx="103">
                  <c:v>47331</c:v>
                </c:pt>
                <c:pt idx="104">
                  <c:v>47362</c:v>
                </c:pt>
                <c:pt idx="105">
                  <c:v>47392</c:v>
                </c:pt>
                <c:pt idx="106">
                  <c:v>47423</c:v>
                </c:pt>
                <c:pt idx="107">
                  <c:v>47453</c:v>
                </c:pt>
                <c:pt idx="108">
                  <c:v>47484</c:v>
                </c:pt>
                <c:pt idx="109">
                  <c:v>47515</c:v>
                </c:pt>
                <c:pt idx="110">
                  <c:v>47543</c:v>
                </c:pt>
                <c:pt idx="111">
                  <c:v>47574</c:v>
                </c:pt>
                <c:pt idx="112">
                  <c:v>47604</c:v>
                </c:pt>
                <c:pt idx="113">
                  <c:v>47635</c:v>
                </c:pt>
                <c:pt idx="114">
                  <c:v>47665</c:v>
                </c:pt>
                <c:pt idx="115">
                  <c:v>47696</c:v>
                </c:pt>
                <c:pt idx="116">
                  <c:v>47727</c:v>
                </c:pt>
                <c:pt idx="117">
                  <c:v>47757</c:v>
                </c:pt>
                <c:pt idx="118">
                  <c:v>47788</c:v>
                </c:pt>
                <c:pt idx="119">
                  <c:v>47818</c:v>
                </c:pt>
                <c:pt idx="120">
                  <c:v>47849</c:v>
                </c:pt>
                <c:pt idx="121">
                  <c:v>47880</c:v>
                </c:pt>
                <c:pt idx="122">
                  <c:v>47908</c:v>
                </c:pt>
                <c:pt idx="123">
                  <c:v>47939</c:v>
                </c:pt>
                <c:pt idx="124">
                  <c:v>47969</c:v>
                </c:pt>
                <c:pt idx="125">
                  <c:v>48000</c:v>
                </c:pt>
                <c:pt idx="126">
                  <c:v>48030</c:v>
                </c:pt>
                <c:pt idx="127">
                  <c:v>48061</c:v>
                </c:pt>
                <c:pt idx="128">
                  <c:v>48092</c:v>
                </c:pt>
                <c:pt idx="129">
                  <c:v>48122</c:v>
                </c:pt>
                <c:pt idx="130">
                  <c:v>48153</c:v>
                </c:pt>
                <c:pt idx="131">
                  <c:v>48183</c:v>
                </c:pt>
                <c:pt idx="132">
                  <c:v>48214</c:v>
                </c:pt>
                <c:pt idx="133">
                  <c:v>48245</c:v>
                </c:pt>
                <c:pt idx="134">
                  <c:v>48274</c:v>
                </c:pt>
                <c:pt idx="135">
                  <c:v>48305</c:v>
                </c:pt>
                <c:pt idx="136">
                  <c:v>48335</c:v>
                </c:pt>
                <c:pt idx="137">
                  <c:v>48366</c:v>
                </c:pt>
                <c:pt idx="138">
                  <c:v>48396</c:v>
                </c:pt>
                <c:pt idx="139">
                  <c:v>48427</c:v>
                </c:pt>
                <c:pt idx="140">
                  <c:v>48458</c:v>
                </c:pt>
                <c:pt idx="141">
                  <c:v>48488</c:v>
                </c:pt>
                <c:pt idx="142">
                  <c:v>48519</c:v>
                </c:pt>
                <c:pt idx="143">
                  <c:v>48549</c:v>
                </c:pt>
                <c:pt idx="144">
                  <c:v>48580</c:v>
                </c:pt>
                <c:pt idx="145">
                  <c:v>48611</c:v>
                </c:pt>
                <c:pt idx="146">
                  <c:v>48639</c:v>
                </c:pt>
                <c:pt idx="147">
                  <c:v>48670</c:v>
                </c:pt>
                <c:pt idx="148">
                  <c:v>48700</c:v>
                </c:pt>
                <c:pt idx="149">
                  <c:v>48731</c:v>
                </c:pt>
                <c:pt idx="150">
                  <c:v>48761</c:v>
                </c:pt>
                <c:pt idx="151">
                  <c:v>48792</c:v>
                </c:pt>
                <c:pt idx="152">
                  <c:v>48823</c:v>
                </c:pt>
                <c:pt idx="153">
                  <c:v>48853</c:v>
                </c:pt>
                <c:pt idx="154">
                  <c:v>48884</c:v>
                </c:pt>
                <c:pt idx="155">
                  <c:v>48914</c:v>
                </c:pt>
                <c:pt idx="156">
                  <c:v>48945</c:v>
                </c:pt>
                <c:pt idx="157">
                  <c:v>48976</c:v>
                </c:pt>
                <c:pt idx="158">
                  <c:v>49004</c:v>
                </c:pt>
                <c:pt idx="159">
                  <c:v>49035</c:v>
                </c:pt>
                <c:pt idx="160">
                  <c:v>49065</c:v>
                </c:pt>
                <c:pt idx="161">
                  <c:v>49096</c:v>
                </c:pt>
                <c:pt idx="162">
                  <c:v>49126</c:v>
                </c:pt>
                <c:pt idx="163">
                  <c:v>49157</c:v>
                </c:pt>
                <c:pt idx="164">
                  <c:v>49188</c:v>
                </c:pt>
                <c:pt idx="165">
                  <c:v>49218</c:v>
                </c:pt>
                <c:pt idx="166">
                  <c:v>49249</c:v>
                </c:pt>
                <c:pt idx="167">
                  <c:v>49279</c:v>
                </c:pt>
                <c:pt idx="168">
                  <c:v>49310</c:v>
                </c:pt>
                <c:pt idx="169">
                  <c:v>49341</c:v>
                </c:pt>
                <c:pt idx="170">
                  <c:v>49369</c:v>
                </c:pt>
                <c:pt idx="171">
                  <c:v>49400</c:v>
                </c:pt>
                <c:pt idx="172">
                  <c:v>49430</c:v>
                </c:pt>
                <c:pt idx="173">
                  <c:v>49461</c:v>
                </c:pt>
                <c:pt idx="174">
                  <c:v>49491</c:v>
                </c:pt>
                <c:pt idx="175">
                  <c:v>49522</c:v>
                </c:pt>
                <c:pt idx="176">
                  <c:v>49553</c:v>
                </c:pt>
                <c:pt idx="177">
                  <c:v>49583</c:v>
                </c:pt>
                <c:pt idx="178">
                  <c:v>49614</c:v>
                </c:pt>
                <c:pt idx="179">
                  <c:v>49644</c:v>
                </c:pt>
                <c:pt idx="180">
                  <c:v>49675</c:v>
                </c:pt>
                <c:pt idx="181">
                  <c:v>49706</c:v>
                </c:pt>
                <c:pt idx="182">
                  <c:v>49735</c:v>
                </c:pt>
                <c:pt idx="183">
                  <c:v>49766</c:v>
                </c:pt>
                <c:pt idx="184">
                  <c:v>49796</c:v>
                </c:pt>
                <c:pt idx="185">
                  <c:v>49827</c:v>
                </c:pt>
                <c:pt idx="186">
                  <c:v>49857</c:v>
                </c:pt>
                <c:pt idx="187">
                  <c:v>49888</c:v>
                </c:pt>
                <c:pt idx="188">
                  <c:v>49919</c:v>
                </c:pt>
                <c:pt idx="189">
                  <c:v>49949</c:v>
                </c:pt>
                <c:pt idx="190">
                  <c:v>49980</c:v>
                </c:pt>
                <c:pt idx="191">
                  <c:v>50010</c:v>
                </c:pt>
                <c:pt idx="192">
                  <c:v>50041</c:v>
                </c:pt>
                <c:pt idx="193">
                  <c:v>50072</c:v>
                </c:pt>
                <c:pt idx="194">
                  <c:v>50100</c:v>
                </c:pt>
                <c:pt idx="195">
                  <c:v>50131</c:v>
                </c:pt>
                <c:pt idx="196">
                  <c:v>50161</c:v>
                </c:pt>
                <c:pt idx="197">
                  <c:v>50192</c:v>
                </c:pt>
                <c:pt idx="198">
                  <c:v>50222</c:v>
                </c:pt>
                <c:pt idx="199">
                  <c:v>50253</c:v>
                </c:pt>
                <c:pt idx="200">
                  <c:v>50284</c:v>
                </c:pt>
                <c:pt idx="201">
                  <c:v>50314</c:v>
                </c:pt>
                <c:pt idx="202">
                  <c:v>50345</c:v>
                </c:pt>
                <c:pt idx="203">
                  <c:v>50375</c:v>
                </c:pt>
                <c:pt idx="204">
                  <c:v>50406</c:v>
                </c:pt>
                <c:pt idx="205">
                  <c:v>50437</c:v>
                </c:pt>
                <c:pt idx="206">
                  <c:v>50465</c:v>
                </c:pt>
                <c:pt idx="207">
                  <c:v>50496</c:v>
                </c:pt>
                <c:pt idx="208">
                  <c:v>50526</c:v>
                </c:pt>
                <c:pt idx="209">
                  <c:v>50557</c:v>
                </c:pt>
                <c:pt idx="210">
                  <c:v>50587</c:v>
                </c:pt>
                <c:pt idx="211">
                  <c:v>50618</c:v>
                </c:pt>
                <c:pt idx="212">
                  <c:v>50649</c:v>
                </c:pt>
                <c:pt idx="213">
                  <c:v>50679</c:v>
                </c:pt>
                <c:pt idx="214">
                  <c:v>50710</c:v>
                </c:pt>
                <c:pt idx="215">
                  <c:v>50740</c:v>
                </c:pt>
                <c:pt idx="216">
                  <c:v>50771</c:v>
                </c:pt>
                <c:pt idx="217">
                  <c:v>50802</c:v>
                </c:pt>
                <c:pt idx="218">
                  <c:v>50830</c:v>
                </c:pt>
                <c:pt idx="219">
                  <c:v>50861</c:v>
                </c:pt>
                <c:pt idx="220">
                  <c:v>50891</c:v>
                </c:pt>
                <c:pt idx="221">
                  <c:v>50922</c:v>
                </c:pt>
                <c:pt idx="222">
                  <c:v>50952</c:v>
                </c:pt>
                <c:pt idx="223">
                  <c:v>50983</c:v>
                </c:pt>
                <c:pt idx="224">
                  <c:v>51014</c:v>
                </c:pt>
                <c:pt idx="225">
                  <c:v>51044</c:v>
                </c:pt>
                <c:pt idx="226">
                  <c:v>51075</c:v>
                </c:pt>
                <c:pt idx="227">
                  <c:v>51105</c:v>
                </c:pt>
                <c:pt idx="228">
                  <c:v>51136</c:v>
                </c:pt>
                <c:pt idx="229">
                  <c:v>51167</c:v>
                </c:pt>
                <c:pt idx="230">
                  <c:v>51196</c:v>
                </c:pt>
                <c:pt idx="231">
                  <c:v>51227</c:v>
                </c:pt>
                <c:pt idx="232">
                  <c:v>51257</c:v>
                </c:pt>
                <c:pt idx="233">
                  <c:v>51288</c:v>
                </c:pt>
                <c:pt idx="234">
                  <c:v>51318</c:v>
                </c:pt>
                <c:pt idx="235">
                  <c:v>51349</c:v>
                </c:pt>
                <c:pt idx="236">
                  <c:v>51380</c:v>
                </c:pt>
                <c:pt idx="237">
                  <c:v>51410</c:v>
                </c:pt>
                <c:pt idx="238">
                  <c:v>51441</c:v>
                </c:pt>
                <c:pt idx="239">
                  <c:v>51471</c:v>
                </c:pt>
                <c:pt idx="240">
                  <c:v>51502</c:v>
                </c:pt>
                <c:pt idx="241">
                  <c:v>51533</c:v>
                </c:pt>
                <c:pt idx="242">
                  <c:v>51561</c:v>
                </c:pt>
                <c:pt idx="243">
                  <c:v>51592</c:v>
                </c:pt>
                <c:pt idx="244">
                  <c:v>51622</c:v>
                </c:pt>
                <c:pt idx="245">
                  <c:v>51653</c:v>
                </c:pt>
                <c:pt idx="246">
                  <c:v>51683</c:v>
                </c:pt>
                <c:pt idx="247">
                  <c:v>51714</c:v>
                </c:pt>
                <c:pt idx="248">
                  <c:v>51745</c:v>
                </c:pt>
                <c:pt idx="249">
                  <c:v>51775</c:v>
                </c:pt>
                <c:pt idx="250">
                  <c:v>51806</c:v>
                </c:pt>
                <c:pt idx="251">
                  <c:v>51836</c:v>
                </c:pt>
                <c:pt idx="252">
                  <c:v>51867</c:v>
                </c:pt>
                <c:pt idx="253">
                  <c:v>51898</c:v>
                </c:pt>
                <c:pt idx="254">
                  <c:v>51926</c:v>
                </c:pt>
                <c:pt idx="255">
                  <c:v>51957</c:v>
                </c:pt>
                <c:pt idx="256">
                  <c:v>51987</c:v>
                </c:pt>
                <c:pt idx="257">
                  <c:v>52018</c:v>
                </c:pt>
                <c:pt idx="258">
                  <c:v>52048</c:v>
                </c:pt>
                <c:pt idx="259">
                  <c:v>52079</c:v>
                </c:pt>
                <c:pt idx="260">
                  <c:v>52110</c:v>
                </c:pt>
                <c:pt idx="261">
                  <c:v>52140</c:v>
                </c:pt>
                <c:pt idx="262">
                  <c:v>52171</c:v>
                </c:pt>
                <c:pt idx="263">
                  <c:v>52201</c:v>
                </c:pt>
                <c:pt idx="264">
                  <c:v>52232</c:v>
                </c:pt>
                <c:pt idx="265">
                  <c:v>52263</c:v>
                </c:pt>
                <c:pt idx="266">
                  <c:v>52291</c:v>
                </c:pt>
                <c:pt idx="267">
                  <c:v>52322</c:v>
                </c:pt>
                <c:pt idx="268">
                  <c:v>52352</c:v>
                </c:pt>
                <c:pt idx="269">
                  <c:v>52383</c:v>
                </c:pt>
                <c:pt idx="270">
                  <c:v>52413</c:v>
                </c:pt>
                <c:pt idx="271">
                  <c:v>52444</c:v>
                </c:pt>
                <c:pt idx="272">
                  <c:v>52475</c:v>
                </c:pt>
                <c:pt idx="273">
                  <c:v>52505</c:v>
                </c:pt>
                <c:pt idx="274">
                  <c:v>52536</c:v>
                </c:pt>
                <c:pt idx="275">
                  <c:v>52566</c:v>
                </c:pt>
                <c:pt idx="276">
                  <c:v>52597</c:v>
                </c:pt>
                <c:pt idx="277">
                  <c:v>52628</c:v>
                </c:pt>
                <c:pt idx="278">
                  <c:v>52657</c:v>
                </c:pt>
                <c:pt idx="279">
                  <c:v>52688</c:v>
                </c:pt>
                <c:pt idx="280">
                  <c:v>52718</c:v>
                </c:pt>
                <c:pt idx="281">
                  <c:v>52749</c:v>
                </c:pt>
                <c:pt idx="282">
                  <c:v>52779</c:v>
                </c:pt>
                <c:pt idx="283">
                  <c:v>52810</c:v>
                </c:pt>
                <c:pt idx="284">
                  <c:v>52841</c:v>
                </c:pt>
                <c:pt idx="285">
                  <c:v>52871</c:v>
                </c:pt>
                <c:pt idx="286">
                  <c:v>52902</c:v>
                </c:pt>
                <c:pt idx="287">
                  <c:v>52932</c:v>
                </c:pt>
                <c:pt idx="288">
                  <c:v>52963</c:v>
                </c:pt>
                <c:pt idx="289">
                  <c:v>52994</c:v>
                </c:pt>
                <c:pt idx="290">
                  <c:v>53022</c:v>
                </c:pt>
                <c:pt idx="291">
                  <c:v>53053</c:v>
                </c:pt>
                <c:pt idx="292">
                  <c:v>53083</c:v>
                </c:pt>
                <c:pt idx="293">
                  <c:v>53114</c:v>
                </c:pt>
                <c:pt idx="294">
                  <c:v>53144</c:v>
                </c:pt>
                <c:pt idx="295">
                  <c:v>53175</c:v>
                </c:pt>
                <c:pt idx="296">
                  <c:v>53206</c:v>
                </c:pt>
                <c:pt idx="297">
                  <c:v>53236</c:v>
                </c:pt>
                <c:pt idx="298">
                  <c:v>53267</c:v>
                </c:pt>
                <c:pt idx="299">
                  <c:v>53297</c:v>
                </c:pt>
                <c:pt idx="300">
                  <c:v>53328</c:v>
                </c:pt>
                <c:pt idx="301">
                  <c:v>53359</c:v>
                </c:pt>
                <c:pt idx="302">
                  <c:v>53387</c:v>
                </c:pt>
                <c:pt idx="303">
                  <c:v>53418</c:v>
                </c:pt>
                <c:pt idx="304">
                  <c:v>53448</c:v>
                </c:pt>
                <c:pt idx="305">
                  <c:v>53479</c:v>
                </c:pt>
                <c:pt idx="306">
                  <c:v>53509</c:v>
                </c:pt>
                <c:pt idx="307">
                  <c:v>53540</c:v>
                </c:pt>
                <c:pt idx="308">
                  <c:v>53571</c:v>
                </c:pt>
                <c:pt idx="309">
                  <c:v>53601</c:v>
                </c:pt>
                <c:pt idx="310">
                  <c:v>53632</c:v>
                </c:pt>
                <c:pt idx="311">
                  <c:v>53662</c:v>
                </c:pt>
                <c:pt idx="312">
                  <c:v>53693</c:v>
                </c:pt>
                <c:pt idx="313">
                  <c:v>53724</c:v>
                </c:pt>
                <c:pt idx="314">
                  <c:v>53752</c:v>
                </c:pt>
                <c:pt idx="315">
                  <c:v>53783</c:v>
                </c:pt>
                <c:pt idx="316">
                  <c:v>53813</c:v>
                </c:pt>
                <c:pt idx="317">
                  <c:v>53844</c:v>
                </c:pt>
                <c:pt idx="318">
                  <c:v>53874</c:v>
                </c:pt>
                <c:pt idx="319">
                  <c:v>53905</c:v>
                </c:pt>
                <c:pt idx="320">
                  <c:v>53936</c:v>
                </c:pt>
                <c:pt idx="321">
                  <c:v>53966</c:v>
                </c:pt>
                <c:pt idx="322">
                  <c:v>53997</c:v>
                </c:pt>
                <c:pt idx="323">
                  <c:v>54027</c:v>
                </c:pt>
                <c:pt idx="324">
                  <c:v>54058</c:v>
                </c:pt>
                <c:pt idx="325">
                  <c:v>54089</c:v>
                </c:pt>
                <c:pt idx="326">
                  <c:v>54118</c:v>
                </c:pt>
                <c:pt idx="327">
                  <c:v>54149</c:v>
                </c:pt>
                <c:pt idx="328">
                  <c:v>54179</c:v>
                </c:pt>
                <c:pt idx="329">
                  <c:v>54210</c:v>
                </c:pt>
                <c:pt idx="330">
                  <c:v>54240</c:v>
                </c:pt>
                <c:pt idx="331">
                  <c:v>54271</c:v>
                </c:pt>
                <c:pt idx="332">
                  <c:v>54302</c:v>
                </c:pt>
                <c:pt idx="333">
                  <c:v>54332</c:v>
                </c:pt>
                <c:pt idx="334">
                  <c:v>54363</c:v>
                </c:pt>
                <c:pt idx="335">
                  <c:v>54393</c:v>
                </c:pt>
                <c:pt idx="336">
                  <c:v>54424</c:v>
                </c:pt>
                <c:pt idx="337">
                  <c:v>54455</c:v>
                </c:pt>
                <c:pt idx="338">
                  <c:v>54483</c:v>
                </c:pt>
                <c:pt idx="339">
                  <c:v>54514</c:v>
                </c:pt>
                <c:pt idx="340">
                  <c:v>54544</c:v>
                </c:pt>
                <c:pt idx="341">
                  <c:v>54575</c:v>
                </c:pt>
                <c:pt idx="342">
                  <c:v>54605</c:v>
                </c:pt>
                <c:pt idx="343">
                  <c:v>54636</c:v>
                </c:pt>
                <c:pt idx="344">
                  <c:v>54667</c:v>
                </c:pt>
                <c:pt idx="345">
                  <c:v>54697</c:v>
                </c:pt>
                <c:pt idx="346">
                  <c:v>54728</c:v>
                </c:pt>
                <c:pt idx="347">
                  <c:v>54758</c:v>
                </c:pt>
                <c:pt idx="348">
                  <c:v>54789</c:v>
                </c:pt>
                <c:pt idx="349">
                  <c:v>54820</c:v>
                </c:pt>
                <c:pt idx="350">
                  <c:v>54848</c:v>
                </c:pt>
                <c:pt idx="351">
                  <c:v>54879</c:v>
                </c:pt>
                <c:pt idx="352">
                  <c:v>54909</c:v>
                </c:pt>
                <c:pt idx="353">
                  <c:v>54940</c:v>
                </c:pt>
                <c:pt idx="354">
                  <c:v>54970</c:v>
                </c:pt>
                <c:pt idx="355">
                  <c:v>55001</c:v>
                </c:pt>
                <c:pt idx="356">
                  <c:v>55032</c:v>
                </c:pt>
                <c:pt idx="357">
                  <c:v>55062</c:v>
                </c:pt>
                <c:pt idx="358">
                  <c:v>55093</c:v>
                </c:pt>
                <c:pt idx="359">
                  <c:v>55123</c:v>
                </c:pt>
                <c:pt idx="360">
                  <c:v>55154</c:v>
                </c:pt>
                <c:pt idx="361">
                  <c:v>55185</c:v>
                </c:pt>
                <c:pt idx="362">
                  <c:v>55213</c:v>
                </c:pt>
                <c:pt idx="363">
                  <c:v>55244</c:v>
                </c:pt>
                <c:pt idx="364">
                  <c:v>55274</c:v>
                </c:pt>
                <c:pt idx="365">
                  <c:v>55305</c:v>
                </c:pt>
                <c:pt idx="366">
                  <c:v>55335</c:v>
                </c:pt>
                <c:pt idx="367">
                  <c:v>55366</c:v>
                </c:pt>
                <c:pt idx="368">
                  <c:v>55397</c:v>
                </c:pt>
                <c:pt idx="369">
                  <c:v>55427</c:v>
                </c:pt>
                <c:pt idx="370">
                  <c:v>55458</c:v>
                </c:pt>
                <c:pt idx="371">
                  <c:v>55488</c:v>
                </c:pt>
                <c:pt idx="372">
                  <c:v>55519</c:v>
                </c:pt>
                <c:pt idx="373">
                  <c:v>55550</c:v>
                </c:pt>
                <c:pt idx="374">
                  <c:v>55579</c:v>
                </c:pt>
                <c:pt idx="375">
                  <c:v>55610</c:v>
                </c:pt>
                <c:pt idx="376">
                  <c:v>55640</c:v>
                </c:pt>
                <c:pt idx="377">
                  <c:v>55671</c:v>
                </c:pt>
                <c:pt idx="378">
                  <c:v>55701</c:v>
                </c:pt>
                <c:pt idx="379">
                  <c:v>55732</c:v>
                </c:pt>
                <c:pt idx="380">
                  <c:v>55763</c:v>
                </c:pt>
                <c:pt idx="381">
                  <c:v>55793</c:v>
                </c:pt>
                <c:pt idx="382">
                  <c:v>55824</c:v>
                </c:pt>
                <c:pt idx="383">
                  <c:v>55854</c:v>
                </c:pt>
              </c:numCache>
            </c:numRef>
          </c:cat>
          <c:val>
            <c:numRef>
              <c:f>Comparativas!$D$6:$GY$6</c:f>
              <c:numCache>
                <c:formatCode>General</c:formatCode>
                <c:ptCount val="20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124.008681459855</c:v>
                </c:pt>
                <c:pt idx="17">
                  <c:v>91.147104468303695</c:v>
                </c:pt>
                <c:pt idx="18">
                  <c:v>79.9464316192648</c:v>
                </c:pt>
                <c:pt idx="19">
                  <c:v>87.526069895956496</c:v>
                </c:pt>
                <c:pt idx="20">
                  <c:v>79.889803422300105</c:v>
                </c:pt>
                <c:pt idx="21">
                  <c:v>144.468326636462</c:v>
                </c:pt>
                <c:pt idx="22">
                  <c:v>123.53409650187599</c:v>
                </c:pt>
                <c:pt idx="23">
                  <c:v>115.179859753578</c:v>
                </c:pt>
                <c:pt idx="24">
                  <c:v>110.146817574333</c:v>
                </c:pt>
                <c:pt idx="25">
                  <c:v>106.560253100019</c:v>
                </c:pt>
                <c:pt idx="26">
                  <c:v>103.769184881394</c:v>
                </c:pt>
                <c:pt idx="27">
                  <c:v>170.056360291282</c:v>
                </c:pt>
                <c:pt idx="28">
                  <c:v>149.93231207473801</c:v>
                </c:pt>
                <c:pt idx="29">
                  <c:v>210.42506697193801</c:v>
                </c:pt>
                <c:pt idx="30">
                  <c:v>187.438293635712</c:v>
                </c:pt>
                <c:pt idx="31">
                  <c:v>245.80576869618301</c:v>
                </c:pt>
                <c:pt idx="32">
                  <c:v>221.603793896398</c:v>
                </c:pt>
                <c:pt idx="33">
                  <c:v>279.47281739453098</c:v>
                </c:pt>
                <c:pt idx="34">
                  <c:v>254.41567959257199</c:v>
                </c:pt>
                <c:pt idx="35">
                  <c:v>311.50283990514902</c:v>
                </c:pt>
                <c:pt idx="36">
                  <c:v>285.84553252105297</c:v>
                </c:pt>
                <c:pt idx="37">
                  <c:v>341.25644235595303</c:v>
                </c:pt>
                <c:pt idx="38">
                  <c:v>315.32127735417203</c:v>
                </c:pt>
                <c:pt idx="39">
                  <c:v>371.11145173084299</c:v>
                </c:pt>
                <c:pt idx="40">
                  <c:v>344.60421534265902</c:v>
                </c:pt>
                <c:pt idx="41">
                  <c:v>398.70539495874903</c:v>
                </c:pt>
                <c:pt idx="42">
                  <c:v>371.98285036257499</c:v>
                </c:pt>
                <c:pt idx="43">
                  <c:v>427.18577604967402</c:v>
                </c:pt>
                <c:pt idx="44">
                  <c:v>399.75934163835802</c:v>
                </c:pt>
                <c:pt idx="45">
                  <c:v>452.52437471138597</c:v>
                </c:pt>
                <c:pt idx="46">
                  <c:v>425.02787555682602</c:v>
                </c:pt>
                <c:pt idx="47">
                  <c:v>477.85332681142398</c:v>
                </c:pt>
                <c:pt idx="48">
                  <c:v>449.87097952373898</c:v>
                </c:pt>
                <c:pt idx="49">
                  <c:v>501.06502453964799</c:v>
                </c:pt>
                <c:pt idx="50">
                  <c:v>472.90314426641601</c:v>
                </c:pt>
                <c:pt idx="51">
                  <c:v>458.06385957855798</c:v>
                </c:pt>
                <c:pt idx="52">
                  <c:v>447.12451771907001</c:v>
                </c:pt>
                <c:pt idx="53">
                  <c:v>438.038570493549</c:v>
                </c:pt>
                <c:pt idx="54">
                  <c:v>430.04875762044099</c:v>
                </c:pt>
                <c:pt idx="55">
                  <c:v>422.79168104627701</c:v>
                </c:pt>
                <c:pt idx="56">
                  <c:v>416.06497293301101</c:v>
                </c:pt>
                <c:pt idx="57">
                  <c:v>409.74405822739499</c:v>
                </c:pt>
                <c:pt idx="58">
                  <c:v>403.74712738380998</c:v>
                </c:pt>
                <c:pt idx="59">
                  <c:v>398.01762707969698</c:v>
                </c:pt>
                <c:pt idx="60">
                  <c:v>392.51464360138999</c:v>
                </c:pt>
                <c:pt idx="61">
                  <c:v>387.20809243058699</c:v>
                </c:pt>
                <c:pt idx="62">
                  <c:v>382.07469679565202</c:v>
                </c:pt>
                <c:pt idx="63">
                  <c:v>377.09662617637503</c:v>
                </c:pt>
                <c:pt idx="64">
                  <c:v>372.25940396716499</c:v>
                </c:pt>
                <c:pt idx="65">
                  <c:v>367.55147019619801</c:v>
                </c:pt>
                <c:pt idx="66">
                  <c:v>362.96319323981601</c:v>
                </c:pt>
                <c:pt idx="67">
                  <c:v>358.48655443315499</c:v>
                </c:pt>
                <c:pt idx="68">
                  <c:v>354.114653502176</c:v>
                </c:pt>
                <c:pt idx="69">
                  <c:v>349.84162098035199</c:v>
                </c:pt>
                <c:pt idx="70">
                  <c:v>345.66231368520198</c:v>
                </c:pt>
                <c:pt idx="71">
                  <c:v>341.57212578890898</c:v>
                </c:pt>
                <c:pt idx="72">
                  <c:v>337.56708699793597</c:v>
                </c:pt>
                <c:pt idx="73">
                  <c:v>333.64346084464501</c:v>
                </c:pt>
                <c:pt idx="74">
                  <c:v>329.79799732710597</c:v>
                </c:pt>
                <c:pt idx="75">
                  <c:v>326.027663530486</c:v>
                </c:pt>
                <c:pt idx="76">
                  <c:v>322.329643595064</c:v>
                </c:pt>
                <c:pt idx="77">
                  <c:v>318.70150170101198</c:v>
                </c:pt>
                <c:pt idx="78">
                  <c:v>315.14067372859301</c:v>
                </c:pt>
                <c:pt idx="79">
                  <c:v>311.64505327941902</c:v>
                </c:pt>
                <c:pt idx="80">
                  <c:v>308.21251013592098</c:v>
                </c:pt>
                <c:pt idx="81">
                  <c:v>304.84109282505699</c:v>
                </c:pt>
                <c:pt idx="82">
                  <c:v>301.52901823560597</c:v>
                </c:pt>
                <c:pt idx="83">
                  <c:v>298.274386258486</c:v>
                </c:pt>
                <c:pt idx="84">
                  <c:v>295.07566973125603</c:v>
                </c:pt>
                <c:pt idx="85">
                  <c:v>291.93130064309202</c:v>
                </c:pt>
                <c:pt idx="86">
                  <c:v>288.83974350457203</c:v>
                </c:pt>
                <c:pt idx="87">
                  <c:v>285.79957253515499</c:v>
                </c:pt>
                <c:pt idx="88">
                  <c:v>282.80948035142899</c:v>
                </c:pt>
                <c:pt idx="89">
                  <c:v>279.86807887439898</c:v>
                </c:pt>
                <c:pt idx="90">
                  <c:v>276.97429775017599</c:v>
                </c:pt>
                <c:pt idx="91">
                  <c:v>274.12674429257601</c:v>
                </c:pt>
                <c:pt idx="92">
                  <c:v>271.324388830614</c:v>
                </c:pt>
                <c:pt idx="93">
                  <c:v>268.56620373610701</c:v>
                </c:pt>
                <c:pt idx="94">
                  <c:v>265.850901953814</c:v>
                </c:pt>
                <c:pt idx="95">
                  <c:v>263.177726377601</c:v>
                </c:pt>
                <c:pt idx="96">
                  <c:v>260.54559085104398</c:v>
                </c:pt>
                <c:pt idx="97">
                  <c:v>257.95344404533699</c:v>
                </c:pt>
                <c:pt idx="98">
                  <c:v>255.40054163020699</c:v>
                </c:pt>
                <c:pt idx="99">
                  <c:v>252.88593970906501</c:v>
                </c:pt>
                <c:pt idx="100">
                  <c:v>250.40877861758699</c:v>
                </c:pt>
                <c:pt idx="101">
                  <c:v>247.968210892625</c:v>
                </c:pt>
                <c:pt idx="102">
                  <c:v>246.157443708513</c:v>
                </c:pt>
                <c:pt idx="103">
                  <c:v>243.18740451188401</c:v>
                </c:pt>
                <c:pt idx="104">
                  <c:v>240.85220031397401</c:v>
                </c:pt>
                <c:pt idx="105">
                  <c:v>238.55055686149501</c:v>
                </c:pt>
                <c:pt idx="106">
                  <c:v>236.28185632358199</c:v>
                </c:pt>
                <c:pt idx="107">
                  <c:v>234.04530456530901</c:v>
                </c:pt>
                <c:pt idx="108">
                  <c:v>231.84036693997101</c:v>
                </c:pt>
                <c:pt idx="109">
                  <c:v>229.66632917536199</c:v>
                </c:pt>
                <c:pt idx="110">
                  <c:v>227.52249612345199</c:v>
                </c:pt>
                <c:pt idx="111">
                  <c:v>225.40838099220301</c:v>
                </c:pt>
                <c:pt idx="112">
                  <c:v>223.32343266474601</c:v>
                </c:pt>
                <c:pt idx="113">
                  <c:v>221.26694420565701</c:v>
                </c:pt>
                <c:pt idx="114">
                  <c:v>219.238390516447</c:v>
                </c:pt>
                <c:pt idx="115">
                  <c:v>217.23731802936601</c:v>
                </c:pt>
                <c:pt idx="116">
                  <c:v>215.263141364685</c:v>
                </c:pt>
                <c:pt idx="117">
                  <c:v>213.31529982012799</c:v>
                </c:pt>
                <c:pt idx="118">
                  <c:v>211.393406549156</c:v>
                </c:pt>
                <c:pt idx="119">
                  <c:v>209.49692953841</c:v>
                </c:pt>
                <c:pt idx="120">
                  <c:v>207.62534048366601</c:v>
                </c:pt>
                <c:pt idx="121">
                  <c:v>205.77816917106901</c:v>
                </c:pt>
                <c:pt idx="122">
                  <c:v>203.955080763425</c:v>
                </c:pt>
                <c:pt idx="123">
                  <c:v>202.15553975710901</c:v>
                </c:pt>
                <c:pt idx="124">
                  <c:v>200.379135930649</c:v>
                </c:pt>
                <c:pt idx="125">
                  <c:v>198.62546606725999</c:v>
                </c:pt>
                <c:pt idx="126">
                  <c:v>196.89413309035001</c:v>
                </c:pt>
                <c:pt idx="127">
                  <c:v>195.184701137053</c:v>
                </c:pt>
                <c:pt idx="128">
                  <c:v>193.49679839914</c:v>
                </c:pt>
                <c:pt idx="129">
                  <c:v>191.83007465338</c:v>
                </c:pt>
                <c:pt idx="130">
                  <c:v>190.184134694721</c:v>
                </c:pt>
                <c:pt idx="131">
                  <c:v>188.55865758656699</c:v>
                </c:pt>
                <c:pt idx="132">
                  <c:v>186.953225688728</c:v>
                </c:pt>
                <c:pt idx="133">
                  <c:v>185.36754166206001</c:v>
                </c:pt>
                <c:pt idx="134">
                  <c:v>183.80129716528899</c:v>
                </c:pt>
                <c:pt idx="135">
                  <c:v>182.25413783691499</c:v>
                </c:pt>
                <c:pt idx="136">
                  <c:v>180.72565817236099</c:v>
                </c:pt>
                <c:pt idx="137">
                  <c:v>179.21565536591001</c:v>
                </c:pt>
                <c:pt idx="138">
                  <c:v>177.723830349492</c:v>
                </c:pt>
                <c:pt idx="139">
                  <c:v>176.24981978348299</c:v>
                </c:pt>
                <c:pt idx="140">
                  <c:v>174.79338698925</c:v>
                </c:pt>
                <c:pt idx="141">
                  <c:v>173.354178758811</c:v>
                </c:pt>
                <c:pt idx="142">
                  <c:v>171.931950913452</c:v>
                </c:pt>
                <c:pt idx="143">
                  <c:v>170.52643630160301</c:v>
                </c:pt>
                <c:pt idx="144">
                  <c:v>169.13743402296399</c:v>
                </c:pt>
                <c:pt idx="145">
                  <c:v>167.76455270343001</c:v>
                </c:pt>
                <c:pt idx="146">
                  <c:v>166.40762005161699</c:v>
                </c:pt>
                <c:pt idx="147">
                  <c:v>165.06636331253699</c:v>
                </c:pt>
                <c:pt idx="148">
                  <c:v>163.74057891729501</c:v>
                </c:pt>
                <c:pt idx="149">
                  <c:v>162.42996247905</c:v>
                </c:pt>
                <c:pt idx="150">
                  <c:v>161.13428664852401</c:v>
                </c:pt>
                <c:pt idx="151">
                  <c:v>159.85337258676199</c:v>
                </c:pt>
                <c:pt idx="152">
                  <c:v>158.58699432499199</c:v>
                </c:pt>
                <c:pt idx="153">
                  <c:v>157.33489637880101</c:v>
                </c:pt>
                <c:pt idx="154">
                  <c:v>156.096812975962</c:v>
                </c:pt>
                <c:pt idx="155">
                  <c:v>154.87260770008999</c:v>
                </c:pt>
                <c:pt idx="156">
                  <c:v>153.66208707968701</c:v>
                </c:pt>
                <c:pt idx="157">
                  <c:v>152.465044793305</c:v>
                </c:pt>
                <c:pt idx="158">
                  <c:v>151.28123368684101</c:v>
                </c:pt>
                <c:pt idx="159">
                  <c:v>150.110452010183</c:v>
                </c:pt>
                <c:pt idx="160">
                  <c:v>148.95253478759599</c:v>
                </c:pt>
                <c:pt idx="161">
                  <c:v>147.80733689286799</c:v>
                </c:pt>
                <c:pt idx="162">
                  <c:v>146.67458198387001</c:v>
                </c:pt>
                <c:pt idx="163">
                  <c:v>145.55414540257999</c:v>
                </c:pt>
                <c:pt idx="164">
                  <c:v>144.445840635217</c:v>
                </c:pt>
                <c:pt idx="165">
                  <c:v>143.349539274205</c:v>
                </c:pt>
                <c:pt idx="166">
                  <c:v>142.26499766425101</c:v>
                </c:pt>
                <c:pt idx="167">
                  <c:v>141.19202895928899</c:v>
                </c:pt>
                <c:pt idx="168">
                  <c:v>140.13049357470001</c:v>
                </c:pt>
                <c:pt idx="169">
                  <c:v>139.08030288775799</c:v>
                </c:pt>
                <c:pt idx="170">
                  <c:v>138.04125566573299</c:v>
                </c:pt>
                <c:pt idx="171">
                  <c:v>137.01315883239999</c:v>
                </c:pt>
                <c:pt idx="172">
                  <c:v>135.99582959068701</c:v>
                </c:pt>
                <c:pt idx="173">
                  <c:v>134.989186642677</c:v>
                </c:pt>
                <c:pt idx="174">
                  <c:v>133.99305526929601</c:v>
                </c:pt>
                <c:pt idx="175">
                  <c:v>133.00732947646799</c:v>
                </c:pt>
                <c:pt idx="176">
                  <c:v>132.03183812948899</c:v>
                </c:pt>
                <c:pt idx="177">
                  <c:v>131.06642137350599</c:v>
                </c:pt>
                <c:pt idx="178">
                  <c:v>130.11092321802499</c:v>
                </c:pt>
                <c:pt idx="179">
                  <c:v>129.16523540069099</c:v>
                </c:pt>
                <c:pt idx="180">
                  <c:v>128.22925747227899</c:v>
                </c:pt>
                <c:pt idx="181">
                  <c:v>127.30282826852699</c:v>
                </c:pt>
                <c:pt idx="182">
                  <c:v>126.385812204383</c:v>
                </c:pt>
                <c:pt idx="183">
                  <c:v>125.478101281595</c:v>
                </c:pt>
                <c:pt idx="184">
                  <c:v>124.579551736895</c:v>
                </c:pt>
                <c:pt idx="185">
                  <c:v>123.690039040229</c:v>
                </c:pt>
                <c:pt idx="186">
                  <c:v>122.809419335258</c:v>
                </c:pt>
                <c:pt idx="187">
                  <c:v>121.937618757053</c:v>
                </c:pt>
                <c:pt idx="188">
                  <c:v>121.074537494227</c:v>
                </c:pt>
                <c:pt idx="189">
                  <c:v>120.22004605751999</c:v>
                </c:pt>
                <c:pt idx="190">
                  <c:v>119.373993749658</c:v>
                </c:pt>
                <c:pt idx="191">
                  <c:v>118.53626577612</c:v>
                </c:pt>
                <c:pt idx="192">
                  <c:v>117.70676970389199</c:v>
                </c:pt>
                <c:pt idx="193">
                  <c:v>116.88543889208501</c:v>
                </c:pt>
                <c:pt idx="194">
                  <c:v>116.07216972494</c:v>
                </c:pt>
                <c:pt idx="195">
                  <c:v>115.258900557795</c:v>
                </c:pt>
                <c:pt idx="196">
                  <c:v>114.44563139064999</c:v>
                </c:pt>
                <c:pt idx="197">
                  <c:v>113.632362223505</c:v>
                </c:pt>
                <c:pt idx="198">
                  <c:v>112.81909305636</c:v>
                </c:pt>
                <c:pt idx="199">
                  <c:v>112.00582388921499</c:v>
                </c:pt>
                <c:pt idx="200">
                  <c:v>111.19255472207</c:v>
                </c:pt>
                <c:pt idx="201">
                  <c:v>110.379285554925</c:v>
                </c:pt>
                <c:pt idx="202">
                  <c:v>109.56601638778</c:v>
                </c:pt>
                <c:pt idx="203">
                  <c:v>108.752747220635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C3-4910-89FC-E68094234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8978864"/>
        <c:axId val="568993008"/>
      </c:lineChart>
      <c:lineChart>
        <c:grouping val="standard"/>
        <c:varyColors val="0"/>
        <c:ser>
          <c:idx val="4"/>
          <c:order val="2"/>
          <c:tx>
            <c:strRef>
              <c:f>Schedule!$C$7</c:f>
              <c:strCache>
                <c:ptCount val="1"/>
                <c:pt idx="0">
                  <c:v>Pronostico ECN med acumulado (BCf)</c:v>
                </c:pt>
              </c:strCache>
            </c:strRef>
          </c:tx>
          <c:spPr>
            <a:ln w="1270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Schedule!$M$10:$OF$10</c:f>
              <c:numCache>
                <c:formatCode>mmm\-yyyy</c:formatCode>
                <c:ptCount val="38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  <c:pt idx="48">
                  <c:v>45658</c:v>
                </c:pt>
                <c:pt idx="49">
                  <c:v>45689</c:v>
                </c:pt>
                <c:pt idx="50">
                  <c:v>45717</c:v>
                </c:pt>
                <c:pt idx="51">
                  <c:v>45748</c:v>
                </c:pt>
                <c:pt idx="52">
                  <c:v>45778</c:v>
                </c:pt>
                <c:pt idx="53">
                  <c:v>45809</c:v>
                </c:pt>
                <c:pt idx="54">
                  <c:v>45839</c:v>
                </c:pt>
                <c:pt idx="55">
                  <c:v>45870</c:v>
                </c:pt>
                <c:pt idx="56">
                  <c:v>45901</c:v>
                </c:pt>
                <c:pt idx="57">
                  <c:v>45931</c:v>
                </c:pt>
                <c:pt idx="58">
                  <c:v>45962</c:v>
                </c:pt>
                <c:pt idx="59">
                  <c:v>45992</c:v>
                </c:pt>
                <c:pt idx="60">
                  <c:v>46023</c:v>
                </c:pt>
                <c:pt idx="61">
                  <c:v>46054</c:v>
                </c:pt>
                <c:pt idx="62">
                  <c:v>46082</c:v>
                </c:pt>
                <c:pt idx="63">
                  <c:v>46113</c:v>
                </c:pt>
                <c:pt idx="64">
                  <c:v>46143</c:v>
                </c:pt>
                <c:pt idx="65">
                  <c:v>46174</c:v>
                </c:pt>
                <c:pt idx="66">
                  <c:v>46204</c:v>
                </c:pt>
                <c:pt idx="67">
                  <c:v>46235</c:v>
                </c:pt>
                <c:pt idx="68">
                  <c:v>46266</c:v>
                </c:pt>
                <c:pt idx="69">
                  <c:v>46296</c:v>
                </c:pt>
                <c:pt idx="70">
                  <c:v>46327</c:v>
                </c:pt>
                <c:pt idx="71">
                  <c:v>46357</c:v>
                </c:pt>
                <c:pt idx="72">
                  <c:v>46388</c:v>
                </c:pt>
                <c:pt idx="73">
                  <c:v>46419</c:v>
                </c:pt>
                <c:pt idx="74">
                  <c:v>46447</c:v>
                </c:pt>
                <c:pt idx="75">
                  <c:v>46478</c:v>
                </c:pt>
                <c:pt idx="76">
                  <c:v>46508</c:v>
                </c:pt>
                <c:pt idx="77">
                  <c:v>46539</c:v>
                </c:pt>
                <c:pt idx="78">
                  <c:v>46569</c:v>
                </c:pt>
                <c:pt idx="79">
                  <c:v>46600</c:v>
                </c:pt>
                <c:pt idx="80">
                  <c:v>46631</c:v>
                </c:pt>
                <c:pt idx="81">
                  <c:v>46661</c:v>
                </c:pt>
                <c:pt idx="82">
                  <c:v>46692</c:v>
                </c:pt>
                <c:pt idx="83">
                  <c:v>46722</c:v>
                </c:pt>
                <c:pt idx="84">
                  <c:v>46753</c:v>
                </c:pt>
                <c:pt idx="85">
                  <c:v>46784</c:v>
                </c:pt>
                <c:pt idx="86">
                  <c:v>46813</c:v>
                </c:pt>
                <c:pt idx="87">
                  <c:v>46844</c:v>
                </c:pt>
                <c:pt idx="88">
                  <c:v>46874</c:v>
                </c:pt>
                <c:pt idx="89">
                  <c:v>46905</c:v>
                </c:pt>
                <c:pt idx="90">
                  <c:v>46935</c:v>
                </c:pt>
                <c:pt idx="91">
                  <c:v>46966</c:v>
                </c:pt>
                <c:pt idx="92">
                  <c:v>46997</c:v>
                </c:pt>
                <c:pt idx="93">
                  <c:v>47027</c:v>
                </c:pt>
                <c:pt idx="94">
                  <c:v>47058</c:v>
                </c:pt>
                <c:pt idx="95">
                  <c:v>47088</c:v>
                </c:pt>
                <c:pt idx="96">
                  <c:v>47119</c:v>
                </c:pt>
                <c:pt idx="97">
                  <c:v>47150</c:v>
                </c:pt>
                <c:pt idx="98">
                  <c:v>47178</c:v>
                </c:pt>
                <c:pt idx="99">
                  <c:v>47209</c:v>
                </c:pt>
                <c:pt idx="100">
                  <c:v>47239</c:v>
                </c:pt>
                <c:pt idx="101">
                  <c:v>47270</c:v>
                </c:pt>
                <c:pt idx="102">
                  <c:v>47300</c:v>
                </c:pt>
                <c:pt idx="103">
                  <c:v>47331</c:v>
                </c:pt>
                <c:pt idx="104">
                  <c:v>47362</c:v>
                </c:pt>
                <c:pt idx="105">
                  <c:v>47392</c:v>
                </c:pt>
                <c:pt idx="106">
                  <c:v>47423</c:v>
                </c:pt>
                <c:pt idx="107">
                  <c:v>47453</c:v>
                </c:pt>
                <c:pt idx="108">
                  <c:v>47484</c:v>
                </c:pt>
                <c:pt idx="109">
                  <c:v>47515</c:v>
                </c:pt>
                <c:pt idx="110">
                  <c:v>47543</c:v>
                </c:pt>
                <c:pt idx="111">
                  <c:v>47574</c:v>
                </c:pt>
                <c:pt idx="112">
                  <c:v>47604</c:v>
                </c:pt>
                <c:pt idx="113">
                  <c:v>47635</c:v>
                </c:pt>
                <c:pt idx="114">
                  <c:v>47665</c:v>
                </c:pt>
                <c:pt idx="115">
                  <c:v>47696</c:v>
                </c:pt>
                <c:pt idx="116">
                  <c:v>47727</c:v>
                </c:pt>
                <c:pt idx="117">
                  <c:v>47757</c:v>
                </c:pt>
                <c:pt idx="118">
                  <c:v>47788</c:v>
                </c:pt>
                <c:pt idx="119">
                  <c:v>47818</c:v>
                </c:pt>
                <c:pt idx="120">
                  <c:v>47849</c:v>
                </c:pt>
                <c:pt idx="121">
                  <c:v>47880</c:v>
                </c:pt>
                <c:pt idx="122">
                  <c:v>47908</c:v>
                </c:pt>
                <c:pt idx="123">
                  <c:v>47939</c:v>
                </c:pt>
                <c:pt idx="124">
                  <c:v>47969</c:v>
                </c:pt>
                <c:pt idx="125">
                  <c:v>48000</c:v>
                </c:pt>
                <c:pt idx="126">
                  <c:v>48030</c:v>
                </c:pt>
                <c:pt idx="127">
                  <c:v>48061</c:v>
                </c:pt>
                <c:pt idx="128">
                  <c:v>48092</c:v>
                </c:pt>
                <c:pt idx="129">
                  <c:v>48122</c:v>
                </c:pt>
                <c:pt idx="130">
                  <c:v>48153</c:v>
                </c:pt>
                <c:pt idx="131">
                  <c:v>48183</c:v>
                </c:pt>
                <c:pt idx="132">
                  <c:v>48214</c:v>
                </c:pt>
                <c:pt idx="133">
                  <c:v>48245</c:v>
                </c:pt>
                <c:pt idx="134">
                  <c:v>48274</c:v>
                </c:pt>
                <c:pt idx="135">
                  <c:v>48305</c:v>
                </c:pt>
                <c:pt idx="136">
                  <c:v>48335</c:v>
                </c:pt>
                <c:pt idx="137">
                  <c:v>48366</c:v>
                </c:pt>
                <c:pt idx="138">
                  <c:v>48396</c:v>
                </c:pt>
                <c:pt idx="139">
                  <c:v>48427</c:v>
                </c:pt>
                <c:pt idx="140">
                  <c:v>48458</c:v>
                </c:pt>
                <c:pt idx="141">
                  <c:v>48488</c:v>
                </c:pt>
                <c:pt idx="142">
                  <c:v>48519</c:v>
                </c:pt>
                <c:pt idx="143">
                  <c:v>48549</c:v>
                </c:pt>
                <c:pt idx="144">
                  <c:v>48580</c:v>
                </c:pt>
                <c:pt idx="145">
                  <c:v>48611</c:v>
                </c:pt>
                <c:pt idx="146">
                  <c:v>48639</c:v>
                </c:pt>
                <c:pt idx="147">
                  <c:v>48670</c:v>
                </c:pt>
                <c:pt idx="148">
                  <c:v>48700</c:v>
                </c:pt>
                <c:pt idx="149">
                  <c:v>48731</c:v>
                </c:pt>
                <c:pt idx="150">
                  <c:v>48761</c:v>
                </c:pt>
                <c:pt idx="151">
                  <c:v>48792</c:v>
                </c:pt>
                <c:pt idx="152">
                  <c:v>48823</c:v>
                </c:pt>
                <c:pt idx="153">
                  <c:v>48853</c:v>
                </c:pt>
                <c:pt idx="154">
                  <c:v>48884</c:v>
                </c:pt>
                <c:pt idx="155">
                  <c:v>48914</c:v>
                </c:pt>
                <c:pt idx="156">
                  <c:v>48945</c:v>
                </c:pt>
                <c:pt idx="157">
                  <c:v>48976</c:v>
                </c:pt>
                <c:pt idx="158">
                  <c:v>49004</c:v>
                </c:pt>
                <c:pt idx="159">
                  <c:v>49035</c:v>
                </c:pt>
                <c:pt idx="160">
                  <c:v>49065</c:v>
                </c:pt>
                <c:pt idx="161">
                  <c:v>49096</c:v>
                </c:pt>
                <c:pt idx="162">
                  <c:v>49126</c:v>
                </c:pt>
                <c:pt idx="163">
                  <c:v>49157</c:v>
                </c:pt>
                <c:pt idx="164">
                  <c:v>49188</c:v>
                </c:pt>
                <c:pt idx="165">
                  <c:v>49218</c:v>
                </c:pt>
                <c:pt idx="166">
                  <c:v>49249</c:v>
                </c:pt>
                <c:pt idx="167">
                  <c:v>49279</c:v>
                </c:pt>
                <c:pt idx="168">
                  <c:v>49310</c:v>
                </c:pt>
                <c:pt idx="169">
                  <c:v>49341</c:v>
                </c:pt>
                <c:pt idx="170">
                  <c:v>49369</c:v>
                </c:pt>
                <c:pt idx="171">
                  <c:v>49400</c:v>
                </c:pt>
                <c:pt idx="172">
                  <c:v>49430</c:v>
                </c:pt>
                <c:pt idx="173">
                  <c:v>49461</c:v>
                </c:pt>
                <c:pt idx="174">
                  <c:v>49491</c:v>
                </c:pt>
                <c:pt idx="175">
                  <c:v>49522</c:v>
                </c:pt>
                <c:pt idx="176">
                  <c:v>49553</c:v>
                </c:pt>
                <c:pt idx="177">
                  <c:v>49583</c:v>
                </c:pt>
                <c:pt idx="178">
                  <c:v>49614</c:v>
                </c:pt>
                <c:pt idx="179">
                  <c:v>49644</c:v>
                </c:pt>
                <c:pt idx="180">
                  <c:v>49675</c:v>
                </c:pt>
                <c:pt idx="181">
                  <c:v>49706</c:v>
                </c:pt>
                <c:pt idx="182">
                  <c:v>49735</c:v>
                </c:pt>
                <c:pt idx="183">
                  <c:v>49766</c:v>
                </c:pt>
                <c:pt idx="184">
                  <c:v>49796</c:v>
                </c:pt>
                <c:pt idx="185">
                  <c:v>49827</c:v>
                </c:pt>
                <c:pt idx="186">
                  <c:v>49857</c:v>
                </c:pt>
                <c:pt idx="187">
                  <c:v>49888</c:v>
                </c:pt>
                <c:pt idx="188">
                  <c:v>49919</c:v>
                </c:pt>
                <c:pt idx="189">
                  <c:v>49949</c:v>
                </c:pt>
                <c:pt idx="190">
                  <c:v>49980</c:v>
                </c:pt>
                <c:pt idx="191">
                  <c:v>50010</c:v>
                </c:pt>
                <c:pt idx="192">
                  <c:v>50041</c:v>
                </c:pt>
                <c:pt idx="193">
                  <c:v>50072</c:v>
                </c:pt>
                <c:pt idx="194">
                  <c:v>50100</c:v>
                </c:pt>
                <c:pt idx="195">
                  <c:v>50131</c:v>
                </c:pt>
                <c:pt idx="196">
                  <c:v>50161</c:v>
                </c:pt>
                <c:pt idx="197">
                  <c:v>50192</c:v>
                </c:pt>
                <c:pt idx="198">
                  <c:v>50222</c:v>
                </c:pt>
                <c:pt idx="199">
                  <c:v>50253</c:v>
                </c:pt>
                <c:pt idx="200">
                  <c:v>50284</c:v>
                </c:pt>
                <c:pt idx="201">
                  <c:v>50314</c:v>
                </c:pt>
                <c:pt idx="202">
                  <c:v>50345</c:v>
                </c:pt>
                <c:pt idx="203">
                  <c:v>50375</c:v>
                </c:pt>
                <c:pt idx="204">
                  <c:v>50406</c:v>
                </c:pt>
                <c:pt idx="205">
                  <c:v>50437</c:v>
                </c:pt>
                <c:pt idx="206">
                  <c:v>50465</c:v>
                </c:pt>
                <c:pt idx="207">
                  <c:v>50496</c:v>
                </c:pt>
                <c:pt idx="208">
                  <c:v>50526</c:v>
                </c:pt>
                <c:pt idx="209">
                  <c:v>50557</c:v>
                </c:pt>
                <c:pt idx="210">
                  <c:v>50587</c:v>
                </c:pt>
                <c:pt idx="211">
                  <c:v>50618</c:v>
                </c:pt>
                <c:pt idx="212">
                  <c:v>50649</c:v>
                </c:pt>
                <c:pt idx="213">
                  <c:v>50679</c:v>
                </c:pt>
                <c:pt idx="214">
                  <c:v>50710</c:v>
                </c:pt>
                <c:pt idx="215">
                  <c:v>50740</c:v>
                </c:pt>
                <c:pt idx="216">
                  <c:v>50771</c:v>
                </c:pt>
                <c:pt idx="217">
                  <c:v>50802</c:v>
                </c:pt>
                <c:pt idx="218">
                  <c:v>50830</c:v>
                </c:pt>
                <c:pt idx="219">
                  <c:v>50861</c:v>
                </c:pt>
                <c:pt idx="220">
                  <c:v>50891</c:v>
                </c:pt>
                <c:pt idx="221">
                  <c:v>50922</c:v>
                </c:pt>
                <c:pt idx="222">
                  <c:v>50952</c:v>
                </c:pt>
                <c:pt idx="223">
                  <c:v>50983</c:v>
                </c:pt>
                <c:pt idx="224">
                  <c:v>51014</c:v>
                </c:pt>
                <c:pt idx="225">
                  <c:v>51044</c:v>
                </c:pt>
                <c:pt idx="226">
                  <c:v>51075</c:v>
                </c:pt>
                <c:pt idx="227">
                  <c:v>51105</c:v>
                </c:pt>
                <c:pt idx="228">
                  <c:v>51136</c:v>
                </c:pt>
                <c:pt idx="229">
                  <c:v>51167</c:v>
                </c:pt>
                <c:pt idx="230">
                  <c:v>51196</c:v>
                </c:pt>
                <c:pt idx="231">
                  <c:v>51227</c:v>
                </c:pt>
                <c:pt idx="232">
                  <c:v>51257</c:v>
                </c:pt>
                <c:pt idx="233">
                  <c:v>51288</c:v>
                </c:pt>
                <c:pt idx="234">
                  <c:v>51318</c:v>
                </c:pt>
                <c:pt idx="235">
                  <c:v>51349</c:v>
                </c:pt>
                <c:pt idx="236">
                  <c:v>51380</c:v>
                </c:pt>
                <c:pt idx="237">
                  <c:v>51410</c:v>
                </c:pt>
                <c:pt idx="238">
                  <c:v>51441</c:v>
                </c:pt>
                <c:pt idx="239">
                  <c:v>51471</c:v>
                </c:pt>
                <c:pt idx="240">
                  <c:v>51502</c:v>
                </c:pt>
                <c:pt idx="241">
                  <c:v>51533</c:v>
                </c:pt>
                <c:pt idx="242">
                  <c:v>51561</c:v>
                </c:pt>
                <c:pt idx="243">
                  <c:v>51592</c:v>
                </c:pt>
                <c:pt idx="244">
                  <c:v>51622</c:v>
                </c:pt>
                <c:pt idx="245">
                  <c:v>51653</c:v>
                </c:pt>
                <c:pt idx="246">
                  <c:v>51683</c:v>
                </c:pt>
                <c:pt idx="247">
                  <c:v>51714</c:v>
                </c:pt>
                <c:pt idx="248">
                  <c:v>51745</c:v>
                </c:pt>
                <c:pt idx="249">
                  <c:v>51775</c:v>
                </c:pt>
                <c:pt idx="250">
                  <c:v>51806</c:v>
                </c:pt>
                <c:pt idx="251">
                  <c:v>51836</c:v>
                </c:pt>
                <c:pt idx="252">
                  <c:v>51867</c:v>
                </c:pt>
                <c:pt idx="253">
                  <c:v>51898</c:v>
                </c:pt>
                <c:pt idx="254">
                  <c:v>51926</c:v>
                </c:pt>
                <c:pt idx="255">
                  <c:v>51957</c:v>
                </c:pt>
                <c:pt idx="256">
                  <c:v>51987</c:v>
                </c:pt>
                <c:pt idx="257">
                  <c:v>52018</c:v>
                </c:pt>
                <c:pt idx="258">
                  <c:v>52048</c:v>
                </c:pt>
                <c:pt idx="259">
                  <c:v>52079</c:v>
                </c:pt>
                <c:pt idx="260">
                  <c:v>52110</c:v>
                </c:pt>
                <c:pt idx="261">
                  <c:v>52140</c:v>
                </c:pt>
                <c:pt idx="262">
                  <c:v>52171</c:v>
                </c:pt>
                <c:pt idx="263">
                  <c:v>52201</c:v>
                </c:pt>
                <c:pt idx="264">
                  <c:v>52232</c:v>
                </c:pt>
                <c:pt idx="265">
                  <c:v>52263</c:v>
                </c:pt>
                <c:pt idx="266">
                  <c:v>52291</c:v>
                </c:pt>
                <c:pt idx="267">
                  <c:v>52322</c:v>
                </c:pt>
                <c:pt idx="268">
                  <c:v>52352</c:v>
                </c:pt>
                <c:pt idx="269">
                  <c:v>52383</c:v>
                </c:pt>
                <c:pt idx="270">
                  <c:v>52413</c:v>
                </c:pt>
                <c:pt idx="271">
                  <c:v>52444</c:v>
                </c:pt>
                <c:pt idx="272">
                  <c:v>52475</c:v>
                </c:pt>
                <c:pt idx="273">
                  <c:v>52505</c:v>
                </c:pt>
                <c:pt idx="274">
                  <c:v>52536</c:v>
                </c:pt>
                <c:pt idx="275">
                  <c:v>52566</c:v>
                </c:pt>
                <c:pt idx="276">
                  <c:v>52597</c:v>
                </c:pt>
                <c:pt idx="277">
                  <c:v>52628</c:v>
                </c:pt>
                <c:pt idx="278">
                  <c:v>52657</c:v>
                </c:pt>
                <c:pt idx="279">
                  <c:v>52688</c:v>
                </c:pt>
                <c:pt idx="280">
                  <c:v>52718</c:v>
                </c:pt>
                <c:pt idx="281">
                  <c:v>52749</c:v>
                </c:pt>
                <c:pt idx="282">
                  <c:v>52779</c:v>
                </c:pt>
                <c:pt idx="283">
                  <c:v>52810</c:v>
                </c:pt>
                <c:pt idx="284">
                  <c:v>52841</c:v>
                </c:pt>
                <c:pt idx="285">
                  <c:v>52871</c:v>
                </c:pt>
                <c:pt idx="286">
                  <c:v>52902</c:v>
                </c:pt>
                <c:pt idx="287">
                  <c:v>52932</c:v>
                </c:pt>
                <c:pt idx="288">
                  <c:v>52963</c:v>
                </c:pt>
                <c:pt idx="289">
                  <c:v>52994</c:v>
                </c:pt>
                <c:pt idx="290">
                  <c:v>53022</c:v>
                </c:pt>
                <c:pt idx="291">
                  <c:v>53053</c:v>
                </c:pt>
                <c:pt idx="292">
                  <c:v>53083</c:v>
                </c:pt>
                <c:pt idx="293">
                  <c:v>53114</c:v>
                </c:pt>
                <c:pt idx="294">
                  <c:v>53144</c:v>
                </c:pt>
                <c:pt idx="295">
                  <c:v>53175</c:v>
                </c:pt>
                <c:pt idx="296">
                  <c:v>53206</c:v>
                </c:pt>
                <c:pt idx="297">
                  <c:v>53236</c:v>
                </c:pt>
                <c:pt idx="298">
                  <c:v>53267</c:v>
                </c:pt>
                <c:pt idx="299">
                  <c:v>53297</c:v>
                </c:pt>
                <c:pt idx="300">
                  <c:v>53328</c:v>
                </c:pt>
                <c:pt idx="301">
                  <c:v>53359</c:v>
                </c:pt>
                <c:pt idx="302">
                  <c:v>53387</c:v>
                </c:pt>
                <c:pt idx="303">
                  <c:v>53418</c:v>
                </c:pt>
                <c:pt idx="304">
                  <c:v>53448</c:v>
                </c:pt>
                <c:pt idx="305">
                  <c:v>53479</c:v>
                </c:pt>
                <c:pt idx="306">
                  <c:v>53509</c:v>
                </c:pt>
                <c:pt idx="307">
                  <c:v>53540</c:v>
                </c:pt>
                <c:pt idx="308">
                  <c:v>53571</c:v>
                </c:pt>
                <c:pt idx="309">
                  <c:v>53601</c:v>
                </c:pt>
                <c:pt idx="310">
                  <c:v>53632</c:v>
                </c:pt>
                <c:pt idx="311">
                  <c:v>53662</c:v>
                </c:pt>
                <c:pt idx="312">
                  <c:v>53693</c:v>
                </c:pt>
                <c:pt idx="313">
                  <c:v>53724</c:v>
                </c:pt>
                <c:pt idx="314">
                  <c:v>53752</c:v>
                </c:pt>
                <c:pt idx="315">
                  <c:v>53783</c:v>
                </c:pt>
                <c:pt idx="316">
                  <c:v>53813</c:v>
                </c:pt>
                <c:pt idx="317">
                  <c:v>53844</c:v>
                </c:pt>
                <c:pt idx="318">
                  <c:v>53874</c:v>
                </c:pt>
                <c:pt idx="319">
                  <c:v>53905</c:v>
                </c:pt>
                <c:pt idx="320">
                  <c:v>53936</c:v>
                </c:pt>
                <c:pt idx="321">
                  <c:v>53966</c:v>
                </c:pt>
                <c:pt idx="322">
                  <c:v>53997</c:v>
                </c:pt>
                <c:pt idx="323">
                  <c:v>54027</c:v>
                </c:pt>
                <c:pt idx="324">
                  <c:v>54058</c:v>
                </c:pt>
                <c:pt idx="325">
                  <c:v>54089</c:v>
                </c:pt>
                <c:pt idx="326">
                  <c:v>54118</c:v>
                </c:pt>
                <c:pt idx="327">
                  <c:v>54149</c:v>
                </c:pt>
                <c:pt idx="328">
                  <c:v>54179</c:v>
                </c:pt>
                <c:pt idx="329">
                  <c:v>54210</c:v>
                </c:pt>
                <c:pt idx="330">
                  <c:v>54240</c:v>
                </c:pt>
                <c:pt idx="331">
                  <c:v>54271</c:v>
                </c:pt>
                <c:pt idx="332">
                  <c:v>54302</c:v>
                </c:pt>
                <c:pt idx="333">
                  <c:v>54332</c:v>
                </c:pt>
                <c:pt idx="334">
                  <c:v>54363</c:v>
                </c:pt>
                <c:pt idx="335">
                  <c:v>54393</c:v>
                </c:pt>
                <c:pt idx="336">
                  <c:v>54424</c:v>
                </c:pt>
                <c:pt idx="337">
                  <c:v>54455</c:v>
                </c:pt>
                <c:pt idx="338">
                  <c:v>54483</c:v>
                </c:pt>
                <c:pt idx="339">
                  <c:v>54514</c:v>
                </c:pt>
                <c:pt idx="340">
                  <c:v>54544</c:v>
                </c:pt>
                <c:pt idx="341">
                  <c:v>54575</c:v>
                </c:pt>
                <c:pt idx="342">
                  <c:v>54605</c:v>
                </c:pt>
                <c:pt idx="343">
                  <c:v>54636</c:v>
                </c:pt>
                <c:pt idx="344">
                  <c:v>54667</c:v>
                </c:pt>
                <c:pt idx="345">
                  <c:v>54697</c:v>
                </c:pt>
                <c:pt idx="346">
                  <c:v>54728</c:v>
                </c:pt>
                <c:pt idx="347">
                  <c:v>54758</c:v>
                </c:pt>
                <c:pt idx="348">
                  <c:v>54789</c:v>
                </c:pt>
                <c:pt idx="349">
                  <c:v>54820</c:v>
                </c:pt>
                <c:pt idx="350">
                  <c:v>54848</c:v>
                </c:pt>
                <c:pt idx="351">
                  <c:v>54879</c:v>
                </c:pt>
                <c:pt idx="352">
                  <c:v>54909</c:v>
                </c:pt>
                <c:pt idx="353">
                  <c:v>54940</c:v>
                </c:pt>
                <c:pt idx="354">
                  <c:v>54970</c:v>
                </c:pt>
                <c:pt idx="355">
                  <c:v>55001</c:v>
                </c:pt>
                <c:pt idx="356">
                  <c:v>55032</c:v>
                </c:pt>
                <c:pt idx="357">
                  <c:v>55062</c:v>
                </c:pt>
                <c:pt idx="358">
                  <c:v>55093</c:v>
                </c:pt>
                <c:pt idx="359">
                  <c:v>55123</c:v>
                </c:pt>
                <c:pt idx="360">
                  <c:v>55154</c:v>
                </c:pt>
                <c:pt idx="361">
                  <c:v>55185</c:v>
                </c:pt>
                <c:pt idx="362">
                  <c:v>55213</c:v>
                </c:pt>
                <c:pt idx="363">
                  <c:v>55244</c:v>
                </c:pt>
                <c:pt idx="364">
                  <c:v>55274</c:v>
                </c:pt>
                <c:pt idx="365">
                  <c:v>55305</c:v>
                </c:pt>
                <c:pt idx="366">
                  <c:v>55335</c:v>
                </c:pt>
                <c:pt idx="367">
                  <c:v>55366</c:v>
                </c:pt>
                <c:pt idx="368">
                  <c:v>55397</c:v>
                </c:pt>
                <c:pt idx="369">
                  <c:v>55427</c:v>
                </c:pt>
                <c:pt idx="370">
                  <c:v>55458</c:v>
                </c:pt>
                <c:pt idx="371">
                  <c:v>55488</c:v>
                </c:pt>
                <c:pt idx="372">
                  <c:v>55519</c:v>
                </c:pt>
                <c:pt idx="373">
                  <c:v>55550</c:v>
                </c:pt>
                <c:pt idx="374">
                  <c:v>55579</c:v>
                </c:pt>
                <c:pt idx="375">
                  <c:v>55610</c:v>
                </c:pt>
                <c:pt idx="376">
                  <c:v>55640</c:v>
                </c:pt>
                <c:pt idx="377">
                  <c:v>55671</c:v>
                </c:pt>
                <c:pt idx="378">
                  <c:v>55701</c:v>
                </c:pt>
                <c:pt idx="379">
                  <c:v>55732</c:v>
                </c:pt>
                <c:pt idx="380">
                  <c:v>55763</c:v>
                </c:pt>
                <c:pt idx="381">
                  <c:v>55793</c:v>
                </c:pt>
                <c:pt idx="382">
                  <c:v>55824</c:v>
                </c:pt>
                <c:pt idx="383">
                  <c:v>55854</c:v>
                </c:pt>
              </c:numCache>
            </c:numRef>
          </c:cat>
          <c:val>
            <c:numRef>
              <c:f>Schedule!$M$7:$OF$7</c:f>
              <c:numCache>
                <c:formatCode>_-* #,##0.0_-;\-* #,##0.0_-;_-* "-"??_-;_-@_-</c:formatCode>
                <c:ptCount val="38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0.17174783999999998</c:v>
                </c:pt>
                <c:pt idx="17">
                  <c:v>0.33567643021439997</c:v>
                </c:pt>
                <c:pt idx="18">
                  <c:v>0.49226559117119995</c:v>
                </c:pt>
                <c:pt idx="19">
                  <c:v>0.64195800292799998</c:v>
                </c:pt>
                <c:pt idx="20">
                  <c:v>0.78516306939839997</c:v>
                </c:pt>
                <c:pt idx="21">
                  <c:v>1.0081338439392</c:v>
                </c:pt>
                <c:pt idx="22">
                  <c:v>1.2214382206751999</c:v>
                </c:pt>
                <c:pt idx="23">
                  <c:v>1.4256422160816</c:v>
                </c:pt>
                <c:pt idx="24">
                  <c:v>1.6212700904399999</c:v>
                </c:pt>
                <c:pt idx="25">
                  <c:v>1.8088084268495999</c:v>
                </c:pt>
                <c:pt idx="26">
                  <c:v>1.9887091368143999</c:v>
                </c:pt>
                <c:pt idx="27">
                  <c:v>2.2043296405152</c:v>
                </c:pt>
                <c:pt idx="28">
                  <c:v>2.4111696432384</c:v>
                </c:pt>
                <c:pt idx="29">
                  <c:v>2.6955874475639998</c:v>
                </c:pt>
                <c:pt idx="30">
                  <c:v>2.9682507760487997</c:v>
                </c:pt>
                <c:pt idx="31">
                  <c:v>3.3156935434391999</c:v>
                </c:pt>
                <c:pt idx="32">
                  <c:v>3.6487456666583999</c:v>
                </c:pt>
                <c:pt idx="33">
                  <c:v>4.0540913398127998</c:v>
                </c:pt>
                <c:pt idx="34">
                  <c:v>4.4427000786167996</c:v>
                </c:pt>
                <c:pt idx="35">
                  <c:v>4.8584490014807997</c:v>
                </c:pt>
                <c:pt idx="36">
                  <c:v>5.2573199420807999</c:v>
                </c:pt>
                <c:pt idx="37">
                  <c:v>5.7261194648591998</c:v>
                </c:pt>
                <c:pt idx="38">
                  <c:v>6.1759314588575993</c:v>
                </c:pt>
                <c:pt idx="39">
                  <c:v>6.6936779889407996</c:v>
                </c:pt>
                <c:pt idx="40">
                  <c:v>7.2764242065503995</c:v>
                </c:pt>
                <c:pt idx="41">
                  <c:v>7.9214085674327999</c:v>
                </c:pt>
                <c:pt idx="42">
                  <c:v>8.6260291991544005</c:v>
                </c:pt>
                <c:pt idx="43">
                  <c:v>9.3448959385056014</c:v>
                </c:pt>
                <c:pt idx="44">
                  <c:v>10.120584699324002</c:v>
                </c:pt>
                <c:pt idx="45">
                  <c:v>10.864914290392802</c:v>
                </c:pt>
                <c:pt idx="46">
                  <c:v>11.579614749172801</c:v>
                </c:pt>
                <c:pt idx="47">
                  <c:v>12.266296104321601</c:v>
                </c:pt>
                <c:pt idx="48">
                  <c:v>12.926457016756801</c:v>
                </c:pt>
                <c:pt idx="49">
                  <c:v>13.561495782252001</c:v>
                </c:pt>
                <c:pt idx="50">
                  <c:v>14.172716503624802</c:v>
                </c:pt>
                <c:pt idx="51">
                  <c:v>14.761338805224002</c:v>
                </c:pt>
                <c:pt idx="52">
                  <c:v>15.328502717008801</c:v>
                </c:pt>
                <c:pt idx="53">
                  <c:v>15.875275920160801</c:v>
                </c:pt>
                <c:pt idx="54">
                  <c:v>16.402658899519203</c:v>
                </c:pt>
                <c:pt idx="55">
                  <c:v>16.911589988673605</c:v>
                </c:pt>
                <c:pt idx="56">
                  <c:v>17.402950146700803</c:v>
                </c:pt>
                <c:pt idx="57">
                  <c:v>17.877567359203205</c:v>
                </c:pt>
                <c:pt idx="58">
                  <c:v>18.336220180608006</c:v>
                </c:pt>
                <c:pt idx="59">
                  <c:v>18.779641383808805</c:v>
                </c:pt>
                <c:pt idx="60">
                  <c:v>19.208521341451206</c:v>
                </c:pt>
                <c:pt idx="61">
                  <c:v>19.623510387465608</c:v>
                </c:pt>
                <c:pt idx="62">
                  <c:v>20.025223164434408</c:v>
                </c:pt>
                <c:pt idx="63">
                  <c:v>20.414238784605608</c:v>
                </c:pt>
                <c:pt idx="64">
                  <c:v>20.791105230931208</c:v>
                </c:pt>
                <c:pt idx="65">
                  <c:v>21.15634000112161</c:v>
                </c:pt>
                <c:pt idx="66">
                  <c:v>21.510433166904008</c:v>
                </c:pt>
                <c:pt idx="67">
                  <c:v>21.853848447446406</c:v>
                </c:pt>
                <c:pt idx="68">
                  <c:v>22.187025409876806</c:v>
                </c:pt>
                <c:pt idx="69">
                  <c:v>22.510380489036006</c:v>
                </c:pt>
                <c:pt idx="70">
                  <c:v>22.824308812298405</c:v>
                </c:pt>
                <c:pt idx="71">
                  <c:v>23.129185434009603</c:v>
                </c:pt>
                <c:pt idx="72">
                  <c:v>23.425366516252804</c:v>
                </c:pt>
                <c:pt idx="73">
                  <c:v>23.713190348601604</c:v>
                </c:pt>
                <c:pt idx="74">
                  <c:v>23.992978904584803</c:v>
                </c:pt>
                <c:pt idx="75">
                  <c:v>24.265038432069602</c:v>
                </c:pt>
                <c:pt idx="76">
                  <c:v>24.529659989973602</c:v>
                </c:pt>
                <c:pt idx="77">
                  <c:v>24.787121273085603</c:v>
                </c:pt>
                <c:pt idx="78">
                  <c:v>25.037686665736803</c:v>
                </c:pt>
                <c:pt idx="79">
                  <c:v>25.281608154211202</c:v>
                </c:pt>
                <c:pt idx="80">
                  <c:v>25.519126292827202</c:v>
                </c:pt>
                <c:pt idx="81">
                  <c:v>25.750470364951202</c:v>
                </c:pt>
                <c:pt idx="82">
                  <c:v>25.975859241736803</c:v>
                </c:pt>
                <c:pt idx="83">
                  <c:v>26.195502509220002</c:v>
                </c:pt>
                <c:pt idx="84">
                  <c:v>26.409599609580003</c:v>
                </c:pt>
                <c:pt idx="85">
                  <c:v>26.618342149000803</c:v>
                </c:pt>
                <c:pt idx="86">
                  <c:v>26.821912502220002</c:v>
                </c:pt>
                <c:pt idx="87">
                  <c:v>27.020485691020802</c:v>
                </c:pt>
                <c:pt idx="88">
                  <c:v>27.214228954862403</c:v>
                </c:pt>
                <c:pt idx="89">
                  <c:v>27.403302931646405</c:v>
                </c:pt>
                <c:pt idx="90">
                  <c:v>27.587861013662405</c:v>
                </c:pt>
                <c:pt idx="91">
                  <c:v>27.768050421012006</c:v>
                </c:pt>
                <c:pt idx="92">
                  <c:v>27.944012094266405</c:v>
                </c:pt>
                <c:pt idx="93">
                  <c:v>28.115881553205604</c:v>
                </c:pt>
                <c:pt idx="94">
                  <c:v>28.283788628462403</c:v>
                </c:pt>
                <c:pt idx="95">
                  <c:v>28.447858266590405</c:v>
                </c:pt>
                <c:pt idx="96">
                  <c:v>28.608209778667206</c:v>
                </c:pt>
                <c:pt idx="97">
                  <c:v>28.764958504101607</c:v>
                </c:pt>
                <c:pt idx="98">
                  <c:v>28.918214629867208</c:v>
                </c:pt>
                <c:pt idx="99">
                  <c:v>29.068084639624807</c:v>
                </c:pt>
                <c:pt idx="100">
                  <c:v>29.214670454983207</c:v>
                </c:pt>
                <c:pt idx="101">
                  <c:v>29.358070294238406</c:v>
                </c:pt>
                <c:pt idx="102">
                  <c:v>29.498378779716006</c:v>
                </c:pt>
                <c:pt idx="103">
                  <c:v>29.635686776757606</c:v>
                </c:pt>
                <c:pt idx="104">
                  <c:v>29.770081984104007</c:v>
                </c:pt>
                <c:pt idx="105">
                  <c:v>29.901648450854406</c:v>
                </c:pt>
                <c:pt idx="106">
                  <c:v>30.030467864575208</c:v>
                </c:pt>
                <c:pt idx="107">
                  <c:v>30.156618155848808</c:v>
                </c:pt>
                <c:pt idx="108">
                  <c:v>30.280175001067207</c:v>
                </c:pt>
                <c:pt idx="109">
                  <c:v>30.401211071035206</c:v>
                </c:pt>
                <c:pt idx="110">
                  <c:v>30.519796567682405</c:v>
                </c:pt>
                <c:pt idx="111">
                  <c:v>30.635999331405607</c:v>
                </c:pt>
                <c:pt idx="112">
                  <c:v>30.749884572712809</c:v>
                </c:pt>
                <c:pt idx="113">
                  <c:v>30.86151551627761</c:v>
                </c:pt>
                <c:pt idx="114">
                  <c:v>30.970952864227211</c:v>
                </c:pt>
                <c:pt idx="115">
                  <c:v>31.078255440196813</c:v>
                </c:pt>
                <c:pt idx="116">
                  <c:v>31.183480189329615</c:v>
                </c:pt>
                <c:pt idx="117">
                  <c:v>31.286681963592013</c:v>
                </c:pt>
                <c:pt idx="118">
                  <c:v>31.387914058485613</c:v>
                </c:pt>
                <c:pt idx="119">
                  <c:v>31.487227676335213</c:v>
                </c:pt>
                <c:pt idx="120">
                  <c:v>31.584672409329613</c:v>
                </c:pt>
                <c:pt idx="121">
                  <c:v>31.680296185850413</c:v>
                </c:pt>
                <c:pt idx="122">
                  <c:v>31.774145699841611</c:v>
                </c:pt>
                <c:pt idx="123">
                  <c:v>31.866265874097611</c:v>
                </c:pt>
                <c:pt idx="124">
                  <c:v>31.95670007494801</c:v>
                </c:pt>
                <c:pt idx="125">
                  <c:v>32.045490434284808</c:v>
                </c:pt>
                <c:pt idx="126">
                  <c:v>32.132677581206408</c:v>
                </c:pt>
                <c:pt idx="127">
                  <c:v>32.218301232400812</c:v>
                </c:pt>
                <c:pt idx="128">
                  <c:v>32.302399762776012</c:v>
                </c:pt>
                <c:pt idx="129">
                  <c:v>32.385010151788812</c:v>
                </c:pt>
                <c:pt idx="130">
                  <c:v>32.466168412814412</c:v>
                </c:pt>
                <c:pt idx="131">
                  <c:v>32.545909163776813</c:v>
                </c:pt>
                <c:pt idx="132">
                  <c:v>32.624266378545613</c:v>
                </c:pt>
                <c:pt idx="133">
                  <c:v>32.701272850224015</c:v>
                </c:pt>
                <c:pt idx="134">
                  <c:v>32.776960459504814</c:v>
                </c:pt>
                <c:pt idx="135">
                  <c:v>32.851359745300812</c:v>
                </c:pt>
                <c:pt idx="136">
                  <c:v>32.924500709812811</c:v>
                </c:pt>
                <c:pt idx="137">
                  <c:v>32.996412496502408</c:v>
                </c:pt>
                <c:pt idx="138">
                  <c:v>33.067123229078412</c:v>
                </c:pt>
                <c:pt idx="139">
                  <c:v>33.136660440866414</c:v>
                </c:pt>
                <c:pt idx="140">
                  <c:v>33.205050430754412</c:v>
                </c:pt>
                <c:pt idx="141">
                  <c:v>33.272319497630413</c:v>
                </c:pt>
                <c:pt idx="142">
                  <c:v>33.338492437588812</c:v>
                </c:pt>
                <c:pt idx="143">
                  <c:v>33.403593778368013</c:v>
                </c:pt>
                <c:pt idx="144">
                  <c:v>33.46764702795361</c:v>
                </c:pt>
                <c:pt idx="145">
                  <c:v>33.530675264961609</c:v>
                </c:pt>
                <c:pt idx="146">
                  <c:v>33.592701138638411</c:v>
                </c:pt>
                <c:pt idx="147">
                  <c:v>33.653746224806412</c:v>
                </c:pt>
                <c:pt idx="148">
                  <c:v>33.713831616247212</c:v>
                </c:pt>
                <c:pt idx="149">
                  <c:v>33.772977922701614</c:v>
                </c:pt>
                <c:pt idx="150">
                  <c:v>33.831205109856015</c:v>
                </c:pt>
                <c:pt idx="151">
                  <c:v>33.888532821369616</c:v>
                </c:pt>
                <c:pt idx="152">
                  <c:v>33.944980110518415</c:v>
                </c:pt>
                <c:pt idx="153">
                  <c:v>34.000565279181615</c:v>
                </c:pt>
                <c:pt idx="154">
                  <c:v>34.055306360882412</c:v>
                </c:pt>
                <c:pt idx="155">
                  <c:v>34.109220798760809</c:v>
                </c:pt>
                <c:pt idx="156">
                  <c:v>34.16232560658721</c:v>
                </c:pt>
                <c:pt idx="157">
                  <c:v>34.214637637118408</c:v>
                </c:pt>
                <c:pt idx="158">
                  <c:v>34.266172884372004</c:v>
                </c:pt>
                <c:pt idx="159">
                  <c:v>34.316947127680805</c:v>
                </c:pt>
                <c:pt idx="160">
                  <c:v>34.366975555994408</c:v>
                </c:pt>
                <c:pt idx="161">
                  <c:v>34.416273358262409</c:v>
                </c:pt>
                <c:pt idx="162">
                  <c:v>34.464854972037607</c:v>
                </c:pt>
                <c:pt idx="163">
                  <c:v>34.512734781201608</c:v>
                </c:pt>
                <c:pt idx="164">
                  <c:v>34.559926471910408</c:v>
                </c:pt>
                <c:pt idx="165">
                  <c:v>34.606443461964005</c:v>
                </c:pt>
                <c:pt idx="166">
                  <c:v>34.652299276504806</c:v>
                </c:pt>
                <c:pt idx="167">
                  <c:v>34.697506420922409</c:v>
                </c:pt>
                <c:pt idx="168">
                  <c:v>34.742077400606412</c:v>
                </c:pt>
                <c:pt idx="169">
                  <c:v>34.786024720946415</c:v>
                </c:pt>
                <c:pt idx="170">
                  <c:v>34.829359974921616</c:v>
                </c:pt>
                <c:pt idx="171">
                  <c:v>34.872095131209619</c:v>
                </c:pt>
                <c:pt idx="172">
                  <c:v>34.914241407091218</c:v>
                </c:pt>
                <c:pt idx="173">
                  <c:v>34.955809590477621</c:v>
                </c:pt>
                <c:pt idx="174">
                  <c:v>34.99681089864962</c:v>
                </c:pt>
                <c:pt idx="175">
                  <c:v>35.037255475464022</c:v>
                </c:pt>
                <c:pt idx="176">
                  <c:v>35.077154216174421</c:v>
                </c:pt>
                <c:pt idx="177">
                  <c:v>35.116516781596822</c:v>
                </c:pt>
                <c:pt idx="178">
                  <c:v>35.155353208245621</c:v>
                </c:pt>
                <c:pt idx="179">
                  <c:v>35.193672727567218</c:v>
                </c:pt>
                <c:pt idx="180">
                  <c:v>35.23148521506242</c:v>
                </c:pt>
                <c:pt idx="181">
                  <c:v>35.268799419136819</c:v>
                </c:pt>
                <c:pt idx="182">
                  <c:v>35.305624732250422</c:v>
                </c:pt>
                <c:pt idx="183">
                  <c:v>35.341969634452823</c:v>
                </c:pt>
                <c:pt idx="184">
                  <c:v>35.377842874149621</c:v>
                </c:pt>
                <c:pt idx="185">
                  <c:v>35.413252448349624</c:v>
                </c:pt>
                <c:pt idx="186">
                  <c:v>35.448206890773626</c:v>
                </c:pt>
                <c:pt idx="187">
                  <c:v>35.482714037416827</c:v>
                </c:pt>
                <c:pt idx="188">
                  <c:v>35.516781938959227</c:v>
                </c:pt>
                <c:pt idx="189">
                  <c:v>35.550417948355225</c:v>
                </c:pt>
                <c:pt idx="190">
                  <c:v>35.583629740586424</c:v>
                </c:pt>
                <c:pt idx="191">
                  <c:v>35.616424400251226</c:v>
                </c:pt>
                <c:pt idx="192">
                  <c:v>35.648809172961627</c:v>
                </c:pt>
                <c:pt idx="193">
                  <c:v>35.680791035973627</c:v>
                </c:pt>
                <c:pt idx="194">
                  <c:v>35.712376912872024</c:v>
                </c:pt>
                <c:pt idx="195">
                  <c:v>35.743573619899223</c:v>
                </c:pt>
                <c:pt idx="196">
                  <c:v>35.774387382914426</c:v>
                </c:pt>
                <c:pt idx="197">
                  <c:v>35.804762169184826</c:v>
                </c:pt>
                <c:pt idx="198">
                  <c:v>35.834706619773627</c:v>
                </c:pt>
                <c:pt idx="199">
                  <c:v>35.864229053716826</c:v>
                </c:pt>
                <c:pt idx="200">
                  <c:v>35.893337736379223</c:v>
                </c:pt>
                <c:pt idx="201">
                  <c:v>35.922040450084822</c:v>
                </c:pt>
                <c:pt idx="202">
                  <c:v>35.950313847861622</c:v>
                </c:pt>
                <c:pt idx="203">
                  <c:v>35.978166570772821</c:v>
                </c:pt>
                <c:pt idx="204">
                  <c:v>36.005607474566418</c:v>
                </c:pt>
                <c:pt idx="205">
                  <c:v>36.032644556251221</c:v>
                </c:pt>
                <c:pt idx="206">
                  <c:v>36.059285973849619</c:v>
                </c:pt>
                <c:pt idx="207">
                  <c:v>36.08553972437042</c:v>
                </c:pt>
                <c:pt idx="208">
                  <c:v>36.111397918147219</c:v>
                </c:pt>
                <c:pt idx="209">
                  <c:v>36.136868713202418</c:v>
                </c:pt>
                <c:pt idx="210">
                  <c:v>36.161928762564017</c:v>
                </c:pt>
                <c:pt idx="211">
                  <c:v>36.186587136664819</c:v>
                </c:pt>
                <c:pt idx="212">
                  <c:v>36.210820971573618</c:v>
                </c:pt>
                <c:pt idx="213">
                  <c:v>36.23464003544882</c:v>
                </c:pt>
                <c:pt idx="214">
                  <c:v>36.258022269427222</c:v>
                </c:pt>
                <c:pt idx="215">
                  <c:v>36.280978139392822</c:v>
                </c:pt>
                <c:pt idx="216">
                  <c:v>36.30350168784242</c:v>
                </c:pt>
                <c:pt idx="217">
                  <c:v>36.32560338066002</c:v>
                </c:pt>
                <c:pt idx="218">
                  <c:v>36.347262017721619</c:v>
                </c:pt>
                <c:pt idx="219">
                  <c:v>36.368488547952019</c:v>
                </c:pt>
                <c:pt idx="220">
                  <c:v>36.389262039583222</c:v>
                </c:pt>
                <c:pt idx="221">
                  <c:v>36.409563063640825</c:v>
                </c:pt>
                <c:pt idx="222">
                  <c:v>36.429372352164023</c:v>
                </c:pt>
                <c:pt idx="223">
                  <c:v>36.448672032643223</c:v>
                </c:pt>
                <c:pt idx="224">
                  <c:v>36.467460280257626</c:v>
                </c:pt>
                <c:pt idx="225">
                  <c:v>36.485719866552024</c:v>
                </c:pt>
                <c:pt idx="226">
                  <c:v>36.503465765791226</c:v>
                </c:pt>
                <c:pt idx="227">
                  <c:v>36.520712147172027</c:v>
                </c:pt>
                <c:pt idx="228">
                  <c:v>36.537473448247226</c:v>
                </c:pt>
                <c:pt idx="229">
                  <c:v>36.553762818460825</c:v>
                </c:pt>
                <c:pt idx="230">
                  <c:v>36.569593997640027</c:v>
                </c:pt>
                <c:pt idx="231">
                  <c:v>36.584979652188025</c:v>
                </c:pt>
                <c:pt idx="232">
                  <c:v>36.599932663192824</c:v>
                </c:pt>
                <c:pt idx="233">
                  <c:v>36.614464569962422</c:v>
                </c:pt>
                <c:pt idx="234">
                  <c:v>36.628587770544023</c:v>
                </c:pt>
                <c:pt idx="235">
                  <c:v>36.642313428547226</c:v>
                </c:pt>
                <c:pt idx="236">
                  <c:v>36.655653083280029</c:v>
                </c:pt>
                <c:pt idx="237">
                  <c:v>36.668617468982433</c:v>
                </c:pt>
                <c:pt idx="238">
                  <c:v>36.681216944196031</c:v>
                </c:pt>
                <c:pt idx="239">
                  <c:v>36.69346218948963</c:v>
                </c:pt>
                <c:pt idx="240">
                  <c:v>36.705362704665632</c:v>
                </c:pt>
                <c:pt idx="241">
                  <c:v>36.716928365224831</c:v>
                </c:pt>
                <c:pt idx="242">
                  <c:v>36.728168617298429</c:v>
                </c:pt>
                <c:pt idx="243">
                  <c:v>36.73909253131923</c:v>
                </c:pt>
                <c:pt idx="244">
                  <c:v>36.749709177720028</c:v>
                </c:pt>
                <c:pt idx="245">
                  <c:v>36.760027143892827</c:v>
                </c:pt>
                <c:pt idx="246">
                  <c:v>36.770054748873626</c:v>
                </c:pt>
                <c:pt idx="247">
                  <c:v>36.77980025802723</c:v>
                </c:pt>
                <c:pt idx="248">
                  <c:v>36.789271400006427</c:v>
                </c:pt>
                <c:pt idx="249">
                  <c:v>36.798476279162429</c:v>
                </c:pt>
                <c:pt idx="250">
                  <c:v>36.807422141107232</c:v>
                </c:pt>
                <c:pt idx="251">
                  <c:v>36.81611612411043</c:v>
                </c:pt>
                <c:pt idx="252">
                  <c:v>36.824565634797629</c:v>
                </c:pt>
                <c:pt idx="253">
                  <c:v>36.832777113712829</c:v>
                </c:pt>
                <c:pt idx="254">
                  <c:v>36.840757752796833</c:v>
                </c:pt>
                <c:pt idx="255">
                  <c:v>36.848513831580036</c:v>
                </c:pt>
                <c:pt idx="256">
                  <c:v>36.856051522250432</c:v>
                </c:pt>
                <c:pt idx="257">
                  <c:v>36.863377104338433</c:v>
                </c:pt>
                <c:pt idx="258">
                  <c:v>36.870496642689631</c:v>
                </c:pt>
                <c:pt idx="259">
                  <c:v>36.877415880122427</c:v>
                </c:pt>
                <c:pt idx="260">
                  <c:v>36.884140505784025</c:v>
                </c:pt>
                <c:pt idx="261">
                  <c:v>36.890675833123225</c:v>
                </c:pt>
                <c:pt idx="262">
                  <c:v>36.897027336602427</c:v>
                </c:pt>
                <c:pt idx="263">
                  <c:v>36.903200222328024</c:v>
                </c:pt>
                <c:pt idx="264">
                  <c:v>36.909199320708026</c:v>
                </c:pt>
                <c:pt idx="265">
                  <c:v>36.915029730506426</c:v>
                </c:pt>
                <c:pt idx="266">
                  <c:v>36.920695906432826</c:v>
                </c:pt>
                <c:pt idx="267">
                  <c:v>36.926202893580026</c:v>
                </c:pt>
                <c:pt idx="268">
                  <c:v>36.931554609945628</c:v>
                </c:pt>
                <c:pt idx="269">
                  <c:v>36.936755885937629</c:v>
                </c:pt>
                <c:pt idx="270">
                  <c:v>36.941810693224831</c:v>
                </c:pt>
                <c:pt idx="271">
                  <c:v>36.946723325503228</c:v>
                </c:pt>
                <c:pt idx="272">
                  <c:v>36.951497754441625</c:v>
                </c:pt>
                <c:pt idx="273">
                  <c:v>36.956137951708826</c:v>
                </c:pt>
                <c:pt idx="274">
                  <c:v>36.960647405932825</c:v>
                </c:pt>
                <c:pt idx="275">
                  <c:v>36.965030142453628</c:v>
                </c:pt>
                <c:pt idx="276">
                  <c:v>36.96928954255683</c:v>
                </c:pt>
                <c:pt idx="277">
                  <c:v>36.973429041199232</c:v>
                </c:pt>
                <c:pt idx="278">
                  <c:v>36.977452288022434</c:v>
                </c:pt>
                <c:pt idx="279">
                  <c:v>36.981362127600036</c:v>
                </c:pt>
                <c:pt idx="280">
                  <c:v>36.985161994888834</c:v>
                </c:pt>
                <c:pt idx="281">
                  <c:v>36.988854841804837</c:v>
                </c:pt>
                <c:pt idx="282">
                  <c:v>36.992443888620038</c:v>
                </c:pt>
                <c:pt idx="283">
                  <c:v>36.995931818894441</c:v>
                </c:pt>
                <c:pt idx="284">
                  <c:v>36.999321799228838</c:v>
                </c:pt>
                <c:pt idx="285">
                  <c:v>37.002616137484836</c:v>
                </c:pt>
                <c:pt idx="286">
                  <c:v>37.005818107605634</c:v>
                </c:pt>
                <c:pt idx="287">
                  <c:v>37.008929749096836</c:v>
                </c:pt>
                <c:pt idx="288">
                  <c:v>37.011954013874437</c:v>
                </c:pt>
                <c:pt idx="289">
                  <c:v>37.014893209800036</c:v>
                </c:pt>
                <c:pt idx="290">
                  <c:v>37.017749644735233</c:v>
                </c:pt>
                <c:pt idx="291">
                  <c:v>37.020525626541634</c:v>
                </c:pt>
                <c:pt idx="292">
                  <c:v>37.023223516752033</c:v>
                </c:pt>
                <c:pt idx="293">
                  <c:v>37.025845301200832</c:v>
                </c:pt>
                <c:pt idx="294">
                  <c:v>37.028393448763232</c:v>
                </c:pt>
                <c:pt idx="295">
                  <c:v>37.030869676917632</c:v>
                </c:pt>
                <c:pt idx="296">
                  <c:v>37.03327623985443</c:v>
                </c:pt>
                <c:pt idx="297">
                  <c:v>37.03561523075043</c:v>
                </c:pt>
                <c:pt idx="298">
                  <c:v>37.037888313412829</c:v>
                </c:pt>
                <c:pt idx="299">
                  <c:v>37.040097581018429</c:v>
                </c:pt>
                <c:pt idx="300">
                  <c:v>37.042244697374429</c:v>
                </c:pt>
                <c:pt idx="301">
                  <c:v>37.044331540972827</c:v>
                </c:pt>
                <c:pt idx="302">
                  <c:v>37.04635939992243</c:v>
                </c:pt>
                <c:pt idx="303">
                  <c:v>37.048330421071228</c:v>
                </c:pt>
                <c:pt idx="304">
                  <c:v>37.050245838856824</c:v>
                </c:pt>
                <c:pt idx="305">
                  <c:v>37.052107370757625</c:v>
                </c:pt>
                <c:pt idx="306">
                  <c:v>37.053916573238425</c:v>
                </c:pt>
                <c:pt idx="307">
                  <c:v>37.055674949092825</c:v>
                </c:pt>
                <c:pt idx="308">
                  <c:v>37.057383679087224</c:v>
                </c:pt>
                <c:pt idx="309">
                  <c:v>37.059044480700024</c:v>
                </c:pt>
                <c:pt idx="310">
                  <c:v>37.060658481026422</c:v>
                </c:pt>
                <c:pt idx="311">
                  <c:v>37.06222712918882</c:v>
                </c:pt>
                <c:pt idx="312">
                  <c:v>37.063751713296021</c:v>
                </c:pt>
                <c:pt idx="313">
                  <c:v>37.065233306772022</c:v>
                </c:pt>
                <c:pt idx="314">
                  <c:v>37.066673197725621</c:v>
                </c:pt>
                <c:pt idx="315">
                  <c:v>37.068072620594421</c:v>
                </c:pt>
                <c:pt idx="316">
                  <c:v>37.069432434117623</c:v>
                </c:pt>
                <c:pt idx="317">
                  <c:v>37.070754302102422</c:v>
                </c:pt>
                <c:pt idx="318">
                  <c:v>37.072038761260821</c:v>
                </c:pt>
                <c:pt idx="319">
                  <c:v>37.073287153372817</c:v>
                </c:pt>
                <c:pt idx="320">
                  <c:v>37.07450049819122</c:v>
                </c:pt>
                <c:pt idx="321">
                  <c:v>37.075679708126422</c:v>
                </c:pt>
                <c:pt idx="322">
                  <c:v>37.076825749260024</c:v>
                </c:pt>
                <c:pt idx="323">
                  <c:v>37.077939372988823</c:v>
                </c:pt>
                <c:pt idx="324">
                  <c:v>37.079021706408021</c:v>
                </c:pt>
                <c:pt idx="325">
                  <c:v>37.080073822941621</c:v>
                </c:pt>
                <c:pt idx="326">
                  <c:v>37.081096366644019</c:v>
                </c:pt>
                <c:pt idx="327">
                  <c:v>37.08209019625442</c:v>
                </c:pt>
                <c:pt idx="328">
                  <c:v>37.083055902156019</c:v>
                </c:pt>
                <c:pt idx="329">
                  <c:v>37.083994450430417</c:v>
                </c:pt>
                <c:pt idx="330">
                  <c:v>37.084906646145619</c:v>
                </c:pt>
                <c:pt idx="331">
                  <c:v>37.08579313335602</c:v>
                </c:pt>
                <c:pt idx="332">
                  <c:v>37.08665477080082</c:v>
                </c:pt>
                <c:pt idx="333">
                  <c:v>37.087492041520818</c:v>
                </c:pt>
                <c:pt idx="334">
                  <c:v>37.088305804255221</c:v>
                </c:pt>
                <c:pt idx="335">
                  <c:v>37.089096756729617</c:v>
                </c:pt>
                <c:pt idx="336">
                  <c:v>37.08986522097122</c:v>
                </c:pt>
                <c:pt idx="337">
                  <c:v>37.09061205571922</c:v>
                </c:pt>
                <c:pt idx="338">
                  <c:v>37.091338173384017</c:v>
                </c:pt>
                <c:pt idx="339">
                  <c:v>37.092043573965618</c:v>
                </c:pt>
                <c:pt idx="340">
                  <c:v>37.092729277216819</c:v>
                </c:pt>
                <c:pt idx="341">
                  <c:v>37.093395551493622</c:v>
                </c:pt>
                <c:pt idx="342">
                  <c:v>37.094043040850423</c:v>
                </c:pt>
                <c:pt idx="343">
                  <c:v>37.094672496684019</c:v>
                </c:pt>
                <c:pt idx="344">
                  <c:v>37.095283972665619</c:v>
                </c:pt>
                <c:pt idx="345">
                  <c:v>37.095878381205623</c:v>
                </c:pt>
                <c:pt idx="346">
                  <c:v>37.096456044331219</c:v>
                </c:pt>
                <c:pt idx="347">
                  <c:v>37.097017498754418</c:v>
                </c:pt>
                <c:pt idx="348">
                  <c:v>37.097563173844819</c:v>
                </c:pt>
                <c:pt idx="349">
                  <c:v>37.098093445300819</c:v>
                </c:pt>
                <c:pt idx="350">
                  <c:v>37.098608903505621</c:v>
                </c:pt>
                <c:pt idx="351">
                  <c:v>37.099109816815222</c:v>
                </c:pt>
                <c:pt idx="352">
                  <c:v>37.099596668270422</c:v>
                </c:pt>
                <c:pt idx="353">
                  <c:v>37.100069779898419</c:v>
                </c:pt>
                <c:pt idx="354">
                  <c:v>37.100529473726418</c:v>
                </c:pt>
                <c:pt idx="355">
                  <c:v>37.10097628646642</c:v>
                </c:pt>
                <c:pt idx="356">
                  <c:v>37.101410593816823</c:v>
                </c:pt>
                <c:pt idx="357">
                  <c:v>37.101832556791223</c:v>
                </c:pt>
                <c:pt idx="358">
                  <c:v>37.102242712101621</c:v>
                </c:pt>
                <c:pt idx="359">
                  <c:v>37.102641113419217</c:v>
                </c:pt>
                <c:pt idx="360">
                  <c:v>37.103028565812018</c:v>
                </c:pt>
                <c:pt idx="361">
                  <c:v>37.10340496193762</c:v>
                </c:pt>
                <c:pt idx="362">
                  <c:v>37.103770945850421</c:v>
                </c:pt>
                <c:pt idx="363">
                  <c:v>37.104126410208018</c:v>
                </c:pt>
                <c:pt idx="364">
                  <c:v>37.10447199906482</c:v>
                </c:pt>
                <c:pt idx="365">
                  <c:v>37.104807766092023</c:v>
                </c:pt>
                <c:pt idx="366">
                  <c:v>37.105134194330425</c:v>
                </c:pt>
                <c:pt idx="367">
                  <c:v>37.105451283780027</c:v>
                </c:pt>
                <c:pt idx="368">
                  <c:v>37.105759624824024</c:v>
                </c:pt>
                <c:pt idx="369">
                  <c:v>37.106059110120022</c:v>
                </c:pt>
                <c:pt idx="370">
                  <c:v>37.106350330051221</c:v>
                </c:pt>
                <c:pt idx="371">
                  <c:v>37.106633284617622</c:v>
                </c:pt>
                <c:pt idx="372">
                  <c:v>37.106908295846424</c:v>
                </c:pt>
                <c:pt idx="373">
                  <c:v>37.107175846778425</c:v>
                </c:pt>
                <c:pt idx="374">
                  <c:v>37.107435776400024</c:v>
                </c:pt>
                <c:pt idx="375">
                  <c:v>37.107688621423222</c:v>
                </c:pt>
                <c:pt idx="376">
                  <c:v>37.107934113492021</c:v>
                </c:pt>
                <c:pt idx="377">
                  <c:v>37.108172789318424</c:v>
                </c:pt>
                <c:pt idx="378">
                  <c:v>37.108404541560027</c:v>
                </c:pt>
                <c:pt idx="379">
                  <c:v>37.108629799586424</c:v>
                </c:pt>
                <c:pt idx="380">
                  <c:v>37.108848670740024</c:v>
                </c:pt>
                <c:pt idx="381">
                  <c:v>37.109061477048023</c:v>
                </c:pt>
                <c:pt idx="382">
                  <c:v>37.109268164839222</c:v>
                </c:pt>
                <c:pt idx="383">
                  <c:v>37.109469163483219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DC3-4910-89FC-E680942341BB}"/>
            </c:ext>
          </c:extLst>
        </c:ser>
        <c:ser>
          <c:idx val="2"/>
          <c:order val="3"/>
          <c:tx>
            <c:strRef>
              <c:f>Comparativas!$B$7</c:f>
              <c:strCache>
                <c:ptCount val="1"/>
                <c:pt idx="0">
                  <c:v>Gp med Mod Numerico (BCf)</c:v>
                </c:pt>
              </c:strCache>
            </c:strRef>
          </c:tx>
          <c:spPr>
            <a:ln w="127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Schedule!$M$10:$OF$10</c:f>
              <c:numCache>
                <c:formatCode>mmm\-yyyy</c:formatCode>
                <c:ptCount val="38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  <c:pt idx="48">
                  <c:v>45658</c:v>
                </c:pt>
                <c:pt idx="49">
                  <c:v>45689</c:v>
                </c:pt>
                <c:pt idx="50">
                  <c:v>45717</c:v>
                </c:pt>
                <c:pt idx="51">
                  <c:v>45748</c:v>
                </c:pt>
                <c:pt idx="52">
                  <c:v>45778</c:v>
                </c:pt>
                <c:pt idx="53">
                  <c:v>45809</c:v>
                </c:pt>
                <c:pt idx="54">
                  <c:v>45839</c:v>
                </c:pt>
                <c:pt idx="55">
                  <c:v>45870</c:v>
                </c:pt>
                <c:pt idx="56">
                  <c:v>45901</c:v>
                </c:pt>
                <c:pt idx="57">
                  <c:v>45931</c:v>
                </c:pt>
                <c:pt idx="58">
                  <c:v>45962</c:v>
                </c:pt>
                <c:pt idx="59">
                  <c:v>45992</c:v>
                </c:pt>
                <c:pt idx="60">
                  <c:v>46023</c:v>
                </c:pt>
                <c:pt idx="61">
                  <c:v>46054</c:v>
                </c:pt>
                <c:pt idx="62">
                  <c:v>46082</c:v>
                </c:pt>
                <c:pt idx="63">
                  <c:v>46113</c:v>
                </c:pt>
                <c:pt idx="64">
                  <c:v>46143</c:v>
                </c:pt>
                <c:pt idx="65">
                  <c:v>46174</c:v>
                </c:pt>
                <c:pt idx="66">
                  <c:v>46204</c:v>
                </c:pt>
                <c:pt idx="67">
                  <c:v>46235</c:v>
                </c:pt>
                <c:pt idx="68">
                  <c:v>46266</c:v>
                </c:pt>
                <c:pt idx="69">
                  <c:v>46296</c:v>
                </c:pt>
                <c:pt idx="70">
                  <c:v>46327</c:v>
                </c:pt>
                <c:pt idx="71">
                  <c:v>46357</c:v>
                </c:pt>
                <c:pt idx="72">
                  <c:v>46388</c:v>
                </c:pt>
                <c:pt idx="73">
                  <c:v>46419</c:v>
                </c:pt>
                <c:pt idx="74">
                  <c:v>46447</c:v>
                </c:pt>
                <c:pt idx="75">
                  <c:v>46478</c:v>
                </c:pt>
                <c:pt idx="76">
                  <c:v>46508</c:v>
                </c:pt>
                <c:pt idx="77">
                  <c:v>46539</c:v>
                </c:pt>
                <c:pt idx="78">
                  <c:v>46569</c:v>
                </c:pt>
                <c:pt idx="79">
                  <c:v>46600</c:v>
                </c:pt>
                <c:pt idx="80">
                  <c:v>46631</c:v>
                </c:pt>
                <c:pt idx="81">
                  <c:v>46661</c:v>
                </c:pt>
                <c:pt idx="82">
                  <c:v>46692</c:v>
                </c:pt>
                <c:pt idx="83">
                  <c:v>46722</c:v>
                </c:pt>
                <c:pt idx="84">
                  <c:v>46753</c:v>
                </c:pt>
                <c:pt idx="85">
                  <c:v>46784</c:v>
                </c:pt>
                <c:pt idx="86">
                  <c:v>46813</c:v>
                </c:pt>
                <c:pt idx="87">
                  <c:v>46844</c:v>
                </c:pt>
                <c:pt idx="88">
                  <c:v>46874</c:v>
                </c:pt>
                <c:pt idx="89">
                  <c:v>46905</c:v>
                </c:pt>
                <c:pt idx="90">
                  <c:v>46935</c:v>
                </c:pt>
                <c:pt idx="91">
                  <c:v>46966</c:v>
                </c:pt>
                <c:pt idx="92">
                  <c:v>46997</c:v>
                </c:pt>
                <c:pt idx="93">
                  <c:v>47027</c:v>
                </c:pt>
                <c:pt idx="94">
                  <c:v>47058</c:v>
                </c:pt>
                <c:pt idx="95">
                  <c:v>47088</c:v>
                </c:pt>
                <c:pt idx="96">
                  <c:v>47119</c:v>
                </c:pt>
                <c:pt idx="97">
                  <c:v>47150</c:v>
                </c:pt>
                <c:pt idx="98">
                  <c:v>47178</c:v>
                </c:pt>
                <c:pt idx="99">
                  <c:v>47209</c:v>
                </c:pt>
                <c:pt idx="100">
                  <c:v>47239</c:v>
                </c:pt>
                <c:pt idx="101">
                  <c:v>47270</c:v>
                </c:pt>
                <c:pt idx="102">
                  <c:v>47300</c:v>
                </c:pt>
                <c:pt idx="103">
                  <c:v>47331</c:v>
                </c:pt>
                <c:pt idx="104">
                  <c:v>47362</c:v>
                </c:pt>
                <c:pt idx="105">
                  <c:v>47392</c:v>
                </c:pt>
                <c:pt idx="106">
                  <c:v>47423</c:v>
                </c:pt>
                <c:pt idx="107">
                  <c:v>47453</c:v>
                </c:pt>
                <c:pt idx="108">
                  <c:v>47484</c:v>
                </c:pt>
                <c:pt idx="109">
                  <c:v>47515</c:v>
                </c:pt>
                <c:pt idx="110">
                  <c:v>47543</c:v>
                </c:pt>
                <c:pt idx="111">
                  <c:v>47574</c:v>
                </c:pt>
                <c:pt idx="112">
                  <c:v>47604</c:v>
                </c:pt>
                <c:pt idx="113">
                  <c:v>47635</c:v>
                </c:pt>
                <c:pt idx="114">
                  <c:v>47665</c:v>
                </c:pt>
                <c:pt idx="115">
                  <c:v>47696</c:v>
                </c:pt>
                <c:pt idx="116">
                  <c:v>47727</c:v>
                </c:pt>
                <c:pt idx="117">
                  <c:v>47757</c:v>
                </c:pt>
                <c:pt idx="118">
                  <c:v>47788</c:v>
                </c:pt>
                <c:pt idx="119">
                  <c:v>47818</c:v>
                </c:pt>
                <c:pt idx="120">
                  <c:v>47849</c:v>
                </c:pt>
                <c:pt idx="121">
                  <c:v>47880</c:v>
                </c:pt>
                <c:pt idx="122">
                  <c:v>47908</c:v>
                </c:pt>
                <c:pt idx="123">
                  <c:v>47939</c:v>
                </c:pt>
                <c:pt idx="124">
                  <c:v>47969</c:v>
                </c:pt>
                <c:pt idx="125">
                  <c:v>48000</c:v>
                </c:pt>
                <c:pt idx="126">
                  <c:v>48030</c:v>
                </c:pt>
                <c:pt idx="127">
                  <c:v>48061</c:v>
                </c:pt>
                <c:pt idx="128">
                  <c:v>48092</c:v>
                </c:pt>
                <c:pt idx="129">
                  <c:v>48122</c:v>
                </c:pt>
                <c:pt idx="130">
                  <c:v>48153</c:v>
                </c:pt>
                <c:pt idx="131">
                  <c:v>48183</c:v>
                </c:pt>
                <c:pt idx="132">
                  <c:v>48214</c:v>
                </c:pt>
                <c:pt idx="133">
                  <c:v>48245</c:v>
                </c:pt>
                <c:pt idx="134">
                  <c:v>48274</c:v>
                </c:pt>
                <c:pt idx="135">
                  <c:v>48305</c:v>
                </c:pt>
                <c:pt idx="136">
                  <c:v>48335</c:v>
                </c:pt>
                <c:pt idx="137">
                  <c:v>48366</c:v>
                </c:pt>
                <c:pt idx="138">
                  <c:v>48396</c:v>
                </c:pt>
                <c:pt idx="139">
                  <c:v>48427</c:v>
                </c:pt>
                <c:pt idx="140">
                  <c:v>48458</c:v>
                </c:pt>
                <c:pt idx="141">
                  <c:v>48488</c:v>
                </c:pt>
                <c:pt idx="142">
                  <c:v>48519</c:v>
                </c:pt>
                <c:pt idx="143">
                  <c:v>48549</c:v>
                </c:pt>
                <c:pt idx="144">
                  <c:v>48580</c:v>
                </c:pt>
                <c:pt idx="145">
                  <c:v>48611</c:v>
                </c:pt>
                <c:pt idx="146">
                  <c:v>48639</c:v>
                </c:pt>
                <c:pt idx="147">
                  <c:v>48670</c:v>
                </c:pt>
                <c:pt idx="148">
                  <c:v>48700</c:v>
                </c:pt>
                <c:pt idx="149">
                  <c:v>48731</c:v>
                </c:pt>
                <c:pt idx="150">
                  <c:v>48761</c:v>
                </c:pt>
                <c:pt idx="151">
                  <c:v>48792</c:v>
                </c:pt>
                <c:pt idx="152">
                  <c:v>48823</c:v>
                </c:pt>
                <c:pt idx="153">
                  <c:v>48853</c:v>
                </c:pt>
                <c:pt idx="154">
                  <c:v>48884</c:v>
                </c:pt>
                <c:pt idx="155">
                  <c:v>48914</c:v>
                </c:pt>
                <c:pt idx="156">
                  <c:v>48945</c:v>
                </c:pt>
                <c:pt idx="157">
                  <c:v>48976</c:v>
                </c:pt>
                <c:pt idx="158">
                  <c:v>49004</c:v>
                </c:pt>
                <c:pt idx="159">
                  <c:v>49035</c:v>
                </c:pt>
                <c:pt idx="160">
                  <c:v>49065</c:v>
                </c:pt>
                <c:pt idx="161">
                  <c:v>49096</c:v>
                </c:pt>
                <c:pt idx="162">
                  <c:v>49126</c:v>
                </c:pt>
                <c:pt idx="163">
                  <c:v>49157</c:v>
                </c:pt>
                <c:pt idx="164">
                  <c:v>49188</c:v>
                </c:pt>
                <c:pt idx="165">
                  <c:v>49218</c:v>
                </c:pt>
                <c:pt idx="166">
                  <c:v>49249</c:v>
                </c:pt>
                <c:pt idx="167">
                  <c:v>49279</c:v>
                </c:pt>
                <c:pt idx="168">
                  <c:v>49310</c:v>
                </c:pt>
                <c:pt idx="169">
                  <c:v>49341</c:v>
                </c:pt>
                <c:pt idx="170">
                  <c:v>49369</c:v>
                </c:pt>
                <c:pt idx="171">
                  <c:v>49400</c:v>
                </c:pt>
                <c:pt idx="172">
                  <c:v>49430</c:v>
                </c:pt>
                <c:pt idx="173">
                  <c:v>49461</c:v>
                </c:pt>
                <c:pt idx="174">
                  <c:v>49491</c:v>
                </c:pt>
                <c:pt idx="175">
                  <c:v>49522</c:v>
                </c:pt>
                <c:pt idx="176">
                  <c:v>49553</c:v>
                </c:pt>
                <c:pt idx="177">
                  <c:v>49583</c:v>
                </c:pt>
                <c:pt idx="178">
                  <c:v>49614</c:v>
                </c:pt>
                <c:pt idx="179">
                  <c:v>49644</c:v>
                </c:pt>
                <c:pt idx="180">
                  <c:v>49675</c:v>
                </c:pt>
                <c:pt idx="181">
                  <c:v>49706</c:v>
                </c:pt>
                <c:pt idx="182">
                  <c:v>49735</c:v>
                </c:pt>
                <c:pt idx="183">
                  <c:v>49766</c:v>
                </c:pt>
                <c:pt idx="184">
                  <c:v>49796</c:v>
                </c:pt>
                <c:pt idx="185">
                  <c:v>49827</c:v>
                </c:pt>
                <c:pt idx="186">
                  <c:v>49857</c:v>
                </c:pt>
                <c:pt idx="187">
                  <c:v>49888</c:v>
                </c:pt>
                <c:pt idx="188">
                  <c:v>49919</c:v>
                </c:pt>
                <c:pt idx="189">
                  <c:v>49949</c:v>
                </c:pt>
                <c:pt idx="190">
                  <c:v>49980</c:v>
                </c:pt>
                <c:pt idx="191">
                  <c:v>50010</c:v>
                </c:pt>
                <c:pt idx="192">
                  <c:v>50041</c:v>
                </c:pt>
                <c:pt idx="193">
                  <c:v>50072</c:v>
                </c:pt>
                <c:pt idx="194">
                  <c:v>50100</c:v>
                </c:pt>
                <c:pt idx="195">
                  <c:v>50131</c:v>
                </c:pt>
                <c:pt idx="196">
                  <c:v>50161</c:v>
                </c:pt>
                <c:pt idx="197">
                  <c:v>50192</c:v>
                </c:pt>
                <c:pt idx="198">
                  <c:v>50222</c:v>
                </c:pt>
                <c:pt idx="199">
                  <c:v>50253</c:v>
                </c:pt>
                <c:pt idx="200">
                  <c:v>50284</c:v>
                </c:pt>
                <c:pt idx="201">
                  <c:v>50314</c:v>
                </c:pt>
                <c:pt idx="202">
                  <c:v>50345</c:v>
                </c:pt>
                <c:pt idx="203">
                  <c:v>50375</c:v>
                </c:pt>
                <c:pt idx="204">
                  <c:v>50406</c:v>
                </c:pt>
                <c:pt idx="205">
                  <c:v>50437</c:v>
                </c:pt>
                <c:pt idx="206">
                  <c:v>50465</c:v>
                </c:pt>
                <c:pt idx="207">
                  <c:v>50496</c:v>
                </c:pt>
                <c:pt idx="208">
                  <c:v>50526</c:v>
                </c:pt>
                <c:pt idx="209">
                  <c:v>50557</c:v>
                </c:pt>
                <c:pt idx="210">
                  <c:v>50587</c:v>
                </c:pt>
                <c:pt idx="211">
                  <c:v>50618</c:v>
                </c:pt>
                <c:pt idx="212">
                  <c:v>50649</c:v>
                </c:pt>
                <c:pt idx="213">
                  <c:v>50679</c:v>
                </c:pt>
                <c:pt idx="214">
                  <c:v>50710</c:v>
                </c:pt>
                <c:pt idx="215">
                  <c:v>50740</c:v>
                </c:pt>
                <c:pt idx="216">
                  <c:v>50771</c:v>
                </c:pt>
                <c:pt idx="217">
                  <c:v>50802</c:v>
                </c:pt>
                <c:pt idx="218">
                  <c:v>50830</c:v>
                </c:pt>
                <c:pt idx="219">
                  <c:v>50861</c:v>
                </c:pt>
                <c:pt idx="220">
                  <c:v>50891</c:v>
                </c:pt>
                <c:pt idx="221">
                  <c:v>50922</c:v>
                </c:pt>
                <c:pt idx="222">
                  <c:v>50952</c:v>
                </c:pt>
                <c:pt idx="223">
                  <c:v>50983</c:v>
                </c:pt>
                <c:pt idx="224">
                  <c:v>51014</c:v>
                </c:pt>
                <c:pt idx="225">
                  <c:v>51044</c:v>
                </c:pt>
                <c:pt idx="226">
                  <c:v>51075</c:v>
                </c:pt>
                <c:pt idx="227">
                  <c:v>51105</c:v>
                </c:pt>
                <c:pt idx="228">
                  <c:v>51136</c:v>
                </c:pt>
                <c:pt idx="229">
                  <c:v>51167</c:v>
                </c:pt>
                <c:pt idx="230">
                  <c:v>51196</c:v>
                </c:pt>
                <c:pt idx="231">
                  <c:v>51227</c:v>
                </c:pt>
                <c:pt idx="232">
                  <c:v>51257</c:v>
                </c:pt>
                <c:pt idx="233">
                  <c:v>51288</c:v>
                </c:pt>
                <c:pt idx="234">
                  <c:v>51318</c:v>
                </c:pt>
                <c:pt idx="235">
                  <c:v>51349</c:v>
                </c:pt>
                <c:pt idx="236">
                  <c:v>51380</c:v>
                </c:pt>
                <c:pt idx="237">
                  <c:v>51410</c:v>
                </c:pt>
                <c:pt idx="238">
                  <c:v>51441</c:v>
                </c:pt>
                <c:pt idx="239">
                  <c:v>51471</c:v>
                </c:pt>
                <c:pt idx="240">
                  <c:v>51502</c:v>
                </c:pt>
                <c:pt idx="241">
                  <c:v>51533</c:v>
                </c:pt>
                <c:pt idx="242">
                  <c:v>51561</c:v>
                </c:pt>
                <c:pt idx="243">
                  <c:v>51592</c:v>
                </c:pt>
                <c:pt idx="244">
                  <c:v>51622</c:v>
                </c:pt>
                <c:pt idx="245">
                  <c:v>51653</c:v>
                </c:pt>
                <c:pt idx="246">
                  <c:v>51683</c:v>
                </c:pt>
                <c:pt idx="247">
                  <c:v>51714</c:v>
                </c:pt>
                <c:pt idx="248">
                  <c:v>51745</c:v>
                </c:pt>
                <c:pt idx="249">
                  <c:v>51775</c:v>
                </c:pt>
                <c:pt idx="250">
                  <c:v>51806</c:v>
                </c:pt>
                <c:pt idx="251">
                  <c:v>51836</c:v>
                </c:pt>
                <c:pt idx="252">
                  <c:v>51867</c:v>
                </c:pt>
                <c:pt idx="253">
                  <c:v>51898</c:v>
                </c:pt>
                <c:pt idx="254">
                  <c:v>51926</c:v>
                </c:pt>
                <c:pt idx="255">
                  <c:v>51957</c:v>
                </c:pt>
                <c:pt idx="256">
                  <c:v>51987</c:v>
                </c:pt>
                <c:pt idx="257">
                  <c:v>52018</c:v>
                </c:pt>
                <c:pt idx="258">
                  <c:v>52048</c:v>
                </c:pt>
                <c:pt idx="259">
                  <c:v>52079</c:v>
                </c:pt>
                <c:pt idx="260">
                  <c:v>52110</c:v>
                </c:pt>
                <c:pt idx="261">
                  <c:v>52140</c:v>
                </c:pt>
                <c:pt idx="262">
                  <c:v>52171</c:v>
                </c:pt>
                <c:pt idx="263">
                  <c:v>52201</c:v>
                </c:pt>
                <c:pt idx="264">
                  <c:v>52232</c:v>
                </c:pt>
                <c:pt idx="265">
                  <c:v>52263</c:v>
                </c:pt>
                <c:pt idx="266">
                  <c:v>52291</c:v>
                </c:pt>
                <c:pt idx="267">
                  <c:v>52322</c:v>
                </c:pt>
                <c:pt idx="268">
                  <c:v>52352</c:v>
                </c:pt>
                <c:pt idx="269">
                  <c:v>52383</c:v>
                </c:pt>
                <c:pt idx="270">
                  <c:v>52413</c:v>
                </c:pt>
                <c:pt idx="271">
                  <c:v>52444</c:v>
                </c:pt>
                <c:pt idx="272">
                  <c:v>52475</c:v>
                </c:pt>
                <c:pt idx="273">
                  <c:v>52505</c:v>
                </c:pt>
                <c:pt idx="274">
                  <c:v>52536</c:v>
                </c:pt>
                <c:pt idx="275">
                  <c:v>52566</c:v>
                </c:pt>
                <c:pt idx="276">
                  <c:v>52597</c:v>
                </c:pt>
                <c:pt idx="277">
                  <c:v>52628</c:v>
                </c:pt>
                <c:pt idx="278">
                  <c:v>52657</c:v>
                </c:pt>
                <c:pt idx="279">
                  <c:v>52688</c:v>
                </c:pt>
                <c:pt idx="280">
                  <c:v>52718</c:v>
                </c:pt>
                <c:pt idx="281">
                  <c:v>52749</c:v>
                </c:pt>
                <c:pt idx="282">
                  <c:v>52779</c:v>
                </c:pt>
                <c:pt idx="283">
                  <c:v>52810</c:v>
                </c:pt>
                <c:pt idx="284">
                  <c:v>52841</c:v>
                </c:pt>
                <c:pt idx="285">
                  <c:v>52871</c:v>
                </c:pt>
                <c:pt idx="286">
                  <c:v>52902</c:v>
                </c:pt>
                <c:pt idx="287">
                  <c:v>52932</c:v>
                </c:pt>
                <c:pt idx="288">
                  <c:v>52963</c:v>
                </c:pt>
                <c:pt idx="289">
                  <c:v>52994</c:v>
                </c:pt>
                <c:pt idx="290">
                  <c:v>53022</c:v>
                </c:pt>
                <c:pt idx="291">
                  <c:v>53053</c:v>
                </c:pt>
                <c:pt idx="292">
                  <c:v>53083</c:v>
                </c:pt>
                <c:pt idx="293">
                  <c:v>53114</c:v>
                </c:pt>
                <c:pt idx="294">
                  <c:v>53144</c:v>
                </c:pt>
                <c:pt idx="295">
                  <c:v>53175</c:v>
                </c:pt>
                <c:pt idx="296">
                  <c:v>53206</c:v>
                </c:pt>
                <c:pt idx="297">
                  <c:v>53236</c:v>
                </c:pt>
                <c:pt idx="298">
                  <c:v>53267</c:v>
                </c:pt>
                <c:pt idx="299">
                  <c:v>53297</c:v>
                </c:pt>
                <c:pt idx="300">
                  <c:v>53328</c:v>
                </c:pt>
                <c:pt idx="301">
                  <c:v>53359</c:v>
                </c:pt>
                <c:pt idx="302">
                  <c:v>53387</c:v>
                </c:pt>
                <c:pt idx="303">
                  <c:v>53418</c:v>
                </c:pt>
                <c:pt idx="304">
                  <c:v>53448</c:v>
                </c:pt>
                <c:pt idx="305">
                  <c:v>53479</c:v>
                </c:pt>
                <c:pt idx="306">
                  <c:v>53509</c:v>
                </c:pt>
                <c:pt idx="307">
                  <c:v>53540</c:v>
                </c:pt>
                <c:pt idx="308">
                  <c:v>53571</c:v>
                </c:pt>
                <c:pt idx="309">
                  <c:v>53601</c:v>
                </c:pt>
                <c:pt idx="310">
                  <c:v>53632</c:v>
                </c:pt>
                <c:pt idx="311">
                  <c:v>53662</c:v>
                </c:pt>
                <c:pt idx="312">
                  <c:v>53693</c:v>
                </c:pt>
                <c:pt idx="313">
                  <c:v>53724</c:v>
                </c:pt>
                <c:pt idx="314">
                  <c:v>53752</c:v>
                </c:pt>
                <c:pt idx="315">
                  <c:v>53783</c:v>
                </c:pt>
                <c:pt idx="316">
                  <c:v>53813</c:v>
                </c:pt>
                <c:pt idx="317">
                  <c:v>53844</c:v>
                </c:pt>
                <c:pt idx="318">
                  <c:v>53874</c:v>
                </c:pt>
                <c:pt idx="319">
                  <c:v>53905</c:v>
                </c:pt>
                <c:pt idx="320">
                  <c:v>53936</c:v>
                </c:pt>
                <c:pt idx="321">
                  <c:v>53966</c:v>
                </c:pt>
                <c:pt idx="322">
                  <c:v>53997</c:v>
                </c:pt>
                <c:pt idx="323">
                  <c:v>54027</c:v>
                </c:pt>
                <c:pt idx="324">
                  <c:v>54058</c:v>
                </c:pt>
                <c:pt idx="325">
                  <c:v>54089</c:v>
                </c:pt>
                <c:pt idx="326">
                  <c:v>54118</c:v>
                </c:pt>
                <c:pt idx="327">
                  <c:v>54149</c:v>
                </c:pt>
                <c:pt idx="328">
                  <c:v>54179</c:v>
                </c:pt>
                <c:pt idx="329">
                  <c:v>54210</c:v>
                </c:pt>
                <c:pt idx="330">
                  <c:v>54240</c:v>
                </c:pt>
                <c:pt idx="331">
                  <c:v>54271</c:v>
                </c:pt>
                <c:pt idx="332">
                  <c:v>54302</c:v>
                </c:pt>
                <c:pt idx="333">
                  <c:v>54332</c:v>
                </c:pt>
                <c:pt idx="334">
                  <c:v>54363</c:v>
                </c:pt>
                <c:pt idx="335">
                  <c:v>54393</c:v>
                </c:pt>
                <c:pt idx="336">
                  <c:v>54424</c:v>
                </c:pt>
                <c:pt idx="337">
                  <c:v>54455</c:v>
                </c:pt>
                <c:pt idx="338">
                  <c:v>54483</c:v>
                </c:pt>
                <c:pt idx="339">
                  <c:v>54514</c:v>
                </c:pt>
                <c:pt idx="340">
                  <c:v>54544</c:v>
                </c:pt>
                <c:pt idx="341">
                  <c:v>54575</c:v>
                </c:pt>
                <c:pt idx="342">
                  <c:v>54605</c:v>
                </c:pt>
                <c:pt idx="343">
                  <c:v>54636</c:v>
                </c:pt>
                <c:pt idx="344">
                  <c:v>54667</c:v>
                </c:pt>
                <c:pt idx="345">
                  <c:v>54697</c:v>
                </c:pt>
                <c:pt idx="346">
                  <c:v>54728</c:v>
                </c:pt>
                <c:pt idx="347">
                  <c:v>54758</c:v>
                </c:pt>
                <c:pt idx="348">
                  <c:v>54789</c:v>
                </c:pt>
                <c:pt idx="349">
                  <c:v>54820</c:v>
                </c:pt>
                <c:pt idx="350">
                  <c:v>54848</c:v>
                </c:pt>
                <c:pt idx="351">
                  <c:v>54879</c:v>
                </c:pt>
                <c:pt idx="352">
                  <c:v>54909</c:v>
                </c:pt>
                <c:pt idx="353">
                  <c:v>54940</c:v>
                </c:pt>
                <c:pt idx="354">
                  <c:v>54970</c:v>
                </c:pt>
                <c:pt idx="355">
                  <c:v>55001</c:v>
                </c:pt>
                <c:pt idx="356">
                  <c:v>55032</c:v>
                </c:pt>
                <c:pt idx="357">
                  <c:v>55062</c:v>
                </c:pt>
                <c:pt idx="358">
                  <c:v>55093</c:v>
                </c:pt>
                <c:pt idx="359">
                  <c:v>55123</c:v>
                </c:pt>
                <c:pt idx="360">
                  <c:v>55154</c:v>
                </c:pt>
                <c:pt idx="361">
                  <c:v>55185</c:v>
                </c:pt>
                <c:pt idx="362">
                  <c:v>55213</c:v>
                </c:pt>
                <c:pt idx="363">
                  <c:v>55244</c:v>
                </c:pt>
                <c:pt idx="364">
                  <c:v>55274</c:v>
                </c:pt>
                <c:pt idx="365">
                  <c:v>55305</c:v>
                </c:pt>
                <c:pt idx="366">
                  <c:v>55335</c:v>
                </c:pt>
                <c:pt idx="367">
                  <c:v>55366</c:v>
                </c:pt>
                <c:pt idx="368">
                  <c:v>55397</c:v>
                </c:pt>
                <c:pt idx="369">
                  <c:v>55427</c:v>
                </c:pt>
                <c:pt idx="370">
                  <c:v>55458</c:v>
                </c:pt>
                <c:pt idx="371">
                  <c:v>55488</c:v>
                </c:pt>
                <c:pt idx="372">
                  <c:v>55519</c:v>
                </c:pt>
                <c:pt idx="373">
                  <c:v>55550</c:v>
                </c:pt>
                <c:pt idx="374">
                  <c:v>55579</c:v>
                </c:pt>
                <c:pt idx="375">
                  <c:v>55610</c:v>
                </c:pt>
                <c:pt idx="376">
                  <c:v>55640</c:v>
                </c:pt>
                <c:pt idx="377">
                  <c:v>55671</c:v>
                </c:pt>
                <c:pt idx="378">
                  <c:v>55701</c:v>
                </c:pt>
                <c:pt idx="379">
                  <c:v>55732</c:v>
                </c:pt>
                <c:pt idx="380">
                  <c:v>55763</c:v>
                </c:pt>
                <c:pt idx="381">
                  <c:v>55793</c:v>
                </c:pt>
                <c:pt idx="382">
                  <c:v>55824</c:v>
                </c:pt>
                <c:pt idx="383">
                  <c:v>55854</c:v>
                </c:pt>
              </c:numCache>
            </c:numRef>
          </c:cat>
          <c:val>
            <c:numRef>
              <c:f>Comparativas!$D$7:$GY$7</c:f>
              <c:numCache>
                <c:formatCode>General</c:formatCode>
                <c:ptCount val="20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0.133971534483348</c:v>
                </c:pt>
                <c:pt idx="17">
                  <c:v>0.23244139405754</c:v>
                </c:pt>
                <c:pt idx="18">
                  <c:v>0.31881071912747999</c:v>
                </c:pt>
                <c:pt idx="19">
                  <c:v>0.413368630341576</c:v>
                </c:pt>
                <c:pt idx="20">
                  <c:v>0.49967677770723701</c:v>
                </c:pt>
                <c:pt idx="21">
                  <c:v>0.65575168452732102</c:v>
                </c:pt>
                <c:pt idx="22">
                  <c:v>0.78921050591417696</c:v>
                </c:pt>
                <c:pt idx="23">
                  <c:v>0.913643911471827</c:v>
                </c:pt>
                <c:pt idx="24">
                  <c:v>1.0326399204219601</c:v>
                </c:pt>
                <c:pt idx="25">
                  <c:v>1.14776122043647</c:v>
                </c:pt>
                <c:pt idx="26">
                  <c:v>1.2598672179117101</c:v>
                </c:pt>
                <c:pt idx="27">
                  <c:v>1.44358590009326</c:v>
                </c:pt>
                <c:pt idx="28">
                  <c:v>1.6055637687458699</c:v>
                </c:pt>
                <c:pt idx="29">
                  <c:v>1.83289437805582</c:v>
                </c:pt>
                <c:pt idx="30">
                  <c:v>2.0353914574836498</c:v>
                </c:pt>
                <c:pt idx="31">
                  <c:v>2.3009452528261698</c:v>
                </c:pt>
                <c:pt idx="32">
                  <c:v>2.5403526875810001</c:v>
                </c:pt>
                <c:pt idx="33">
                  <c:v>2.8422783411075199</c:v>
                </c:pt>
                <c:pt idx="34">
                  <c:v>3.1171337672792401</c:v>
                </c:pt>
                <c:pt idx="35">
                  <c:v>3.45366273417679</c:v>
                </c:pt>
                <c:pt idx="36">
                  <c:v>3.7624730865346798</c:v>
                </c:pt>
                <c:pt idx="37">
                  <c:v>4.1311460592374498</c:v>
                </c:pt>
                <c:pt idx="38">
                  <c:v>4.4718002367118199</c:v>
                </c:pt>
                <c:pt idx="39">
                  <c:v>4.8727267691725196</c:v>
                </c:pt>
                <c:pt idx="40">
                  <c:v>5.2450164748237498</c:v>
                </c:pt>
                <c:pt idx="41">
                  <c:v>5.67575384692221</c:v>
                </c:pt>
                <c:pt idx="42">
                  <c:v>6.0776217861494803</c:v>
                </c:pt>
                <c:pt idx="43">
                  <c:v>6.5391276521348596</c:v>
                </c:pt>
                <c:pt idx="44">
                  <c:v>6.9710036449513897</c:v>
                </c:pt>
                <c:pt idx="45">
                  <c:v>7.4598838117067103</c:v>
                </c:pt>
                <c:pt idx="46">
                  <c:v>7.9190584115509903</c:v>
                </c:pt>
                <c:pt idx="47">
                  <c:v>8.4353024575101703</c:v>
                </c:pt>
                <c:pt idx="48">
                  <c:v>8.9213160554035795</c:v>
                </c:pt>
                <c:pt idx="49">
                  <c:v>9.4626366260544703</c:v>
                </c:pt>
                <c:pt idx="50">
                  <c:v>9.9735327919804107</c:v>
                </c:pt>
                <c:pt idx="51">
                  <c:v>10.468397485618601</c:v>
                </c:pt>
                <c:pt idx="52">
                  <c:v>10.9514439710644</c:v>
                </c:pt>
                <c:pt idx="53">
                  <c:v>11.4246745446102</c:v>
                </c:pt>
                <c:pt idx="54">
                  <c:v>11.8892734040032</c:v>
                </c:pt>
                <c:pt idx="55">
                  <c:v>12.3460321535501</c:v>
                </c:pt>
                <c:pt idx="56">
                  <c:v>12.795523771495001</c:v>
                </c:pt>
                <c:pt idx="57">
                  <c:v>13.2381866526734</c:v>
                </c:pt>
                <c:pt idx="58">
                  <c:v>13.674370809799299</c:v>
                </c:pt>
                <c:pt idx="59">
                  <c:v>14.1043651587719</c:v>
                </c:pt>
                <c:pt idx="60">
                  <c:v>14.5284144147709</c:v>
                </c:pt>
                <c:pt idx="61">
                  <c:v>14.9467307914682</c:v>
                </c:pt>
                <c:pt idx="62">
                  <c:v>15.359501355709201</c:v>
                </c:pt>
                <c:pt idx="63">
                  <c:v>15.766893911315901</c:v>
                </c:pt>
                <c:pt idx="64">
                  <c:v>16.169060622454399</c:v>
                </c:pt>
                <c:pt idx="65">
                  <c:v>16.566141164591599</c:v>
                </c:pt>
                <c:pt idx="66">
                  <c:v>16.958264807766199</c:v>
                </c:pt>
                <c:pt idx="67">
                  <c:v>17.345552159132801</c:v>
                </c:pt>
                <c:pt idx="68">
                  <c:v>17.728116371204401</c:v>
                </c:pt>
                <c:pt idx="69">
                  <c:v>18.1060642554745</c:v>
                </c:pt>
                <c:pt idx="70">
                  <c:v>18.479497067051199</c:v>
                </c:pt>
                <c:pt idx="71">
                  <c:v>18.848511085182601</c:v>
                </c:pt>
                <c:pt idx="72">
                  <c:v>19.213198299850099</c:v>
                </c:pt>
                <c:pt idx="73">
                  <c:v>19.573646664379901</c:v>
                </c:pt>
                <c:pt idx="74">
                  <c:v>19.929940620990902</c:v>
                </c:pt>
                <c:pt idx="75">
                  <c:v>20.282161335323199</c:v>
                </c:pt>
                <c:pt idx="76">
                  <c:v>20.630386930931</c:v>
                </c:pt>
                <c:pt idx="77">
                  <c:v>20.9746928998551</c:v>
                </c:pt>
                <c:pt idx="78">
                  <c:v>21.315151964015101</c:v>
                </c:pt>
                <c:pt idx="79">
                  <c:v>21.651834569704299</c:v>
                </c:pt>
                <c:pt idx="80">
                  <c:v>21.984808861856902</c:v>
                </c:pt>
                <c:pt idx="81">
                  <c:v>22.314140877152798</c:v>
                </c:pt>
                <c:pt idx="82">
                  <c:v>22.6398947259054</c:v>
                </c:pt>
                <c:pt idx="83">
                  <c:v>22.9621324656644</c:v>
                </c:pt>
                <c:pt idx="84">
                  <c:v>23.280914504125199</c:v>
                </c:pt>
                <c:pt idx="85">
                  <c:v>23.596299554997898</c:v>
                </c:pt>
                <c:pt idx="86">
                  <c:v>23.908344673142398</c:v>
                </c:pt>
                <c:pt idx="87">
                  <c:v>24.2171053730907</c:v>
                </c:pt>
                <c:pt idx="88">
                  <c:v>24.5226357569565</c:v>
                </c:pt>
                <c:pt idx="89">
                  <c:v>24.824988427255999</c:v>
                </c:pt>
                <c:pt idx="90">
                  <c:v>25.124214830159499</c:v>
                </c:pt>
                <c:pt idx="91">
                  <c:v>25.420364907262702</c:v>
                </c:pt>
                <c:pt idx="92">
                  <c:v>25.713487487766599</c:v>
                </c:pt>
                <c:pt idx="93">
                  <c:v>26.003630290684299</c:v>
                </c:pt>
                <c:pt idx="94">
                  <c:v>26.2908396445719</c:v>
                </c:pt>
                <c:pt idx="95">
                  <c:v>26.575161060053301</c:v>
                </c:pt>
                <c:pt idx="96">
                  <c:v>26.856638874334202</c:v>
                </c:pt>
                <c:pt idx="97">
                  <c:v>27.135316288828001</c:v>
                </c:pt>
                <c:pt idx="98">
                  <c:v>27.411235700818199</c:v>
                </c:pt>
                <c:pt idx="99">
                  <c:v>27.684438487859001</c:v>
                </c:pt>
                <c:pt idx="100">
                  <c:v>27.954965098774998</c:v>
                </c:pt>
                <c:pt idx="101">
                  <c:v>28.222855066842499</c:v>
                </c:pt>
                <c:pt idx="102">
                  <c:v>28.488788790755301</c:v>
                </c:pt>
                <c:pt idx="103">
                  <c:v>28.751513862628801</c:v>
                </c:pt>
                <c:pt idx="104">
                  <c:v>29.011716120082799</c:v>
                </c:pt>
                <c:pt idx="105">
                  <c:v>29.269431820131899</c:v>
                </c:pt>
                <c:pt idx="106">
                  <c:v>29.524696552323199</c:v>
                </c:pt>
                <c:pt idx="107">
                  <c:v>29.777545048268099</c:v>
                </c:pt>
                <c:pt idx="108">
                  <c:v>30.028011461977901</c:v>
                </c:pt>
                <c:pt idx="109">
                  <c:v>30.276129175807</c:v>
                </c:pt>
                <c:pt idx="110">
                  <c:v>30.521930821113699</c:v>
                </c:pt>
                <c:pt idx="111">
                  <c:v>30.765448503355199</c:v>
                </c:pt>
                <c:pt idx="112">
                  <c:v>31.006713732595401</c:v>
                </c:pt>
                <c:pt idx="113">
                  <c:v>31.245757255167401</c:v>
                </c:pt>
                <c:pt idx="114">
                  <c:v>31.482609250119499</c:v>
                </c:pt>
                <c:pt idx="115">
                  <c:v>31.7172994064927</c:v>
                </c:pt>
                <c:pt idx="116">
                  <c:v>31.949856780918601</c:v>
                </c:pt>
                <c:pt idx="117">
                  <c:v>32.180309824280201</c:v>
                </c:pt>
                <c:pt idx="118">
                  <c:v>32.408686569534296</c:v>
                </c:pt>
                <c:pt idx="119">
                  <c:v>32.635014474882603</c:v>
                </c:pt>
                <c:pt idx="120">
                  <c:v>32.859320427778499</c:v>
                </c:pt>
                <c:pt idx="121">
                  <c:v>33.081630807684803</c:v>
                </c:pt>
                <c:pt idx="122">
                  <c:v>33.3019716323262</c:v>
                </c:pt>
                <c:pt idx="123">
                  <c:v>33.5203683409013</c:v>
                </c:pt>
                <c:pt idx="124">
                  <c:v>33.736845929430203</c:v>
                </c:pt>
                <c:pt idx="125">
                  <c:v>33.951428958321699</c:v>
                </c:pt>
                <c:pt idx="126">
                  <c:v>34.164141559007</c:v>
                </c:pt>
                <c:pt idx="127">
                  <c:v>34.375007392037197</c:v>
                </c:pt>
                <c:pt idx="128">
                  <c:v>34.584049716283999</c:v>
                </c:pt>
                <c:pt idx="129">
                  <c:v>34.791291412259</c:v>
                </c:pt>
                <c:pt idx="130">
                  <c:v>34.996754933518098</c:v>
                </c:pt>
                <c:pt idx="131">
                  <c:v>35.200462386896398</c:v>
                </c:pt>
                <c:pt idx="132">
                  <c:v>35.402435428035801</c:v>
                </c:pt>
                <c:pt idx="133">
                  <c:v>35.6026953913507</c:v>
                </c:pt>
                <c:pt idx="134">
                  <c:v>35.801263278142002</c:v>
                </c:pt>
                <c:pt idx="135">
                  <c:v>35.998159706880003</c:v>
                </c:pt>
                <c:pt idx="136">
                  <c:v>36.193404857951897</c:v>
                </c:pt>
                <c:pt idx="137">
                  <c:v>36.387018692646102</c:v>
                </c:pt>
                <c:pt idx="138">
                  <c:v>36.579020849155498</c:v>
                </c:pt>
                <c:pt idx="139">
                  <c:v>36.769430573142799</c:v>
                </c:pt>
                <c:pt idx="140">
                  <c:v>36.958266854577502</c:v>
                </c:pt>
                <c:pt idx="141">
                  <c:v>37.145548301844002</c:v>
                </c:pt>
                <c:pt idx="142">
                  <c:v>37.331293259531101</c:v>
                </c:pt>
                <c:pt idx="143">
                  <c:v>37.515519783612802</c:v>
                </c:pt>
                <c:pt idx="144">
                  <c:v>37.698245713022601</c:v>
                </c:pt>
                <c:pt idx="145">
                  <c:v>37.879488463876797</c:v>
                </c:pt>
                <c:pt idx="146">
                  <c:v>38.059265266158597</c:v>
                </c:pt>
                <c:pt idx="147">
                  <c:v>38.237593055182998</c:v>
                </c:pt>
                <c:pt idx="148">
                  <c:v>38.414488546341403</c:v>
                </c:pt>
                <c:pt idx="149">
                  <c:v>38.589968126183798</c:v>
                </c:pt>
                <c:pt idx="150">
                  <c:v>38.764047935645998</c:v>
                </c:pt>
                <c:pt idx="151">
                  <c:v>38.9367439224565</c:v>
                </c:pt>
                <c:pt idx="152">
                  <c:v>39.108071790221203</c:v>
                </c:pt>
                <c:pt idx="153">
                  <c:v>39.278046966535499</c:v>
                </c:pt>
                <c:pt idx="154">
                  <c:v>39.446684591870799</c:v>
                </c:pt>
                <c:pt idx="155">
                  <c:v>39.613999659322197</c:v>
                </c:pt>
                <c:pt idx="156">
                  <c:v>39.780006952969998</c:v>
                </c:pt>
                <c:pt idx="157">
                  <c:v>39.944721033996998</c:v>
                </c:pt>
                <c:pt idx="158">
                  <c:v>40.108156196575699</c:v>
                </c:pt>
                <c:pt idx="159">
                  <c:v>40.270326516919802</c:v>
                </c:pt>
                <c:pt idx="160">
                  <c:v>40.431245893013099</c:v>
                </c:pt>
                <c:pt idx="161">
                  <c:v>40.590928066053898</c:v>
                </c:pt>
                <c:pt idx="162">
                  <c:v>40.749386478696898</c:v>
                </c:pt>
                <c:pt idx="163">
                  <c:v>40.906634438923902</c:v>
                </c:pt>
                <c:pt idx="164">
                  <c:v>41.062685053218203</c:v>
                </c:pt>
                <c:pt idx="165">
                  <c:v>41.217551289339497</c:v>
                </c:pt>
                <c:pt idx="166">
                  <c:v>41.371245851816703</c:v>
                </c:pt>
                <c:pt idx="167">
                  <c:v>41.523781243321601</c:v>
                </c:pt>
                <c:pt idx="168">
                  <c:v>41.675169815727301</c:v>
                </c:pt>
                <c:pt idx="169">
                  <c:v>41.825423825163803</c:v>
                </c:pt>
                <c:pt idx="170">
                  <c:v>41.974555310361701</c:v>
                </c:pt>
                <c:pt idx="171">
                  <c:v>42.122576101463601</c:v>
                </c:pt>
                <c:pt idx="172">
                  <c:v>42.269497831128902</c:v>
                </c:pt>
                <c:pt idx="173">
                  <c:v>42.415332044187899</c:v>
                </c:pt>
                <c:pt idx="174">
                  <c:v>42.560090096714703</c:v>
                </c:pt>
                <c:pt idx="175">
                  <c:v>42.7037832302737</c:v>
                </c:pt>
                <c:pt idx="176">
                  <c:v>42.846422501546002</c:v>
                </c:pt>
                <c:pt idx="177">
                  <c:v>42.988018794514701</c:v>
                </c:pt>
                <c:pt idx="178">
                  <c:v>43.128582824640297</c:v>
                </c:pt>
                <c:pt idx="179">
                  <c:v>43.268125190423298</c:v>
                </c:pt>
                <c:pt idx="180">
                  <c:v>43.406656381844599</c:v>
                </c:pt>
                <c:pt idx="181">
                  <c:v>43.544186714773097</c:v>
                </c:pt>
                <c:pt idx="182">
                  <c:v>43.680726358599799</c:v>
                </c:pt>
                <c:pt idx="183">
                  <c:v>43.816285366040702</c:v>
                </c:pt>
                <c:pt idx="184">
                  <c:v>43.950873634498699</c:v>
                </c:pt>
                <c:pt idx="185">
                  <c:v>44.084500926841898</c:v>
                </c:pt>
                <c:pt idx="186">
                  <c:v>44.217176850524503</c:v>
                </c:pt>
                <c:pt idx="187">
                  <c:v>44.348910933201701</c:v>
                </c:pt>
                <c:pt idx="188">
                  <c:v>44.479712594698398</c:v>
                </c:pt>
                <c:pt idx="189">
                  <c:v>44.609591114947001</c:v>
                </c:pt>
                <c:pt idx="190">
                  <c:v>44.738555611075697</c:v>
                </c:pt>
                <c:pt idx="191">
                  <c:v>44.866615076195401</c:v>
                </c:pt>
                <c:pt idx="192">
                  <c:v>44.993778403558203</c:v>
                </c:pt>
                <c:pt idx="193">
                  <c:v>45.120054414421197</c:v>
                </c:pt>
                <c:pt idx="194">
                  <c:v>45.245451818101301</c:v>
                </c:pt>
                <c:pt idx="195">
                  <c:v>45.369191007526538</c:v>
                </c:pt>
                <c:pt idx="196">
                  <c:v>45.492057090692384</c:v>
                </c:pt>
                <c:pt idx="197">
                  <c:v>45.614050067598846</c:v>
                </c:pt>
                <c:pt idx="198">
                  <c:v>45.735169938245924</c:v>
                </c:pt>
                <c:pt idx="199">
                  <c:v>45.855416702633612</c:v>
                </c:pt>
                <c:pt idx="200">
                  <c:v>45.974790360761915</c:v>
                </c:pt>
                <c:pt idx="201">
                  <c:v>46.093290912630827</c:v>
                </c:pt>
                <c:pt idx="202">
                  <c:v>46.210918358240356</c:v>
                </c:pt>
                <c:pt idx="203">
                  <c:v>46.327672697590494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DC3-4910-89FC-E68094234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1587776"/>
        <c:axId val="601844048"/>
      </c:lineChart>
      <c:dateAx>
        <c:axId val="568978864"/>
        <c:scaling>
          <c:orientation val="minMax"/>
          <c:max val="50375"/>
          <c:min val="44562"/>
        </c:scaling>
        <c:delete val="0"/>
        <c:axPos val="b"/>
        <c:min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in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68993008"/>
        <c:crosses val="autoZero"/>
        <c:auto val="1"/>
        <c:lblOffset val="100"/>
        <c:baseTimeUnit val="months"/>
        <c:majorUnit val="12"/>
        <c:majorTimeUnit val="months"/>
        <c:minorUnit val="1"/>
        <c:minorTimeUnit val="years"/>
      </c:dateAx>
      <c:valAx>
        <c:axId val="568993008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Caudal de Gas (Mm3/d)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68978864"/>
        <c:crosses val="autoZero"/>
        <c:crossBetween val="between"/>
      </c:valAx>
      <c:valAx>
        <c:axId val="601844048"/>
        <c:scaling>
          <c:orientation val="minMax"/>
          <c:max val="7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Acumulada de Gas (BCf)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41587776"/>
        <c:crosses val="max"/>
        <c:crossBetween val="between"/>
      </c:valAx>
      <c:dateAx>
        <c:axId val="541587776"/>
        <c:scaling>
          <c:orientation val="minMax"/>
        </c:scaling>
        <c:delete val="1"/>
        <c:axPos val="b"/>
        <c:numFmt formatCode="mmm\-yyyy" sourceLinked="1"/>
        <c:majorTickMark val="out"/>
        <c:minorTickMark val="none"/>
        <c:tickLblPos val="nextTo"/>
        <c:crossAx val="601844048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825479411445323E-2"/>
          <c:y val="0.86894345713717525"/>
          <c:w val="0.84689310945871088"/>
          <c:h val="0.12006665960157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800"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100" b="1" dirty="0"/>
              <a:t>Modelo Numérico vs Pozos Tipo  - Caso B</a:t>
            </a:r>
          </a:p>
        </c:rich>
      </c:tx>
      <c:layout>
        <c:manualLayout>
          <c:xMode val="edge"/>
          <c:yMode val="edge"/>
          <c:x val="0.26741777696399571"/>
          <c:y val="1.6131334820128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019828804556757"/>
          <c:y val="0.10108388080315507"/>
          <c:w val="0.82478683797308017"/>
          <c:h val="0.67636690056185489"/>
        </c:manualLayout>
      </c:layout>
      <c:lineChart>
        <c:grouping val="standard"/>
        <c:varyColors val="0"/>
        <c:ser>
          <c:idx val="0"/>
          <c:order val="0"/>
          <c:tx>
            <c:strRef>
              <c:f>Schedule!$C$3</c:f>
              <c:strCache>
                <c:ptCount val="1"/>
                <c:pt idx="0">
                  <c:v>Pronostico ECN max (Mm3/d)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Schedule!$M$10:$OF$10</c:f>
              <c:numCache>
                <c:formatCode>mmm\-yyyy</c:formatCode>
                <c:ptCount val="38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  <c:pt idx="48">
                  <c:v>45658</c:v>
                </c:pt>
                <c:pt idx="49">
                  <c:v>45689</c:v>
                </c:pt>
                <c:pt idx="50">
                  <c:v>45717</c:v>
                </c:pt>
                <c:pt idx="51">
                  <c:v>45748</c:v>
                </c:pt>
                <c:pt idx="52">
                  <c:v>45778</c:v>
                </c:pt>
                <c:pt idx="53">
                  <c:v>45809</c:v>
                </c:pt>
                <c:pt idx="54">
                  <c:v>45839</c:v>
                </c:pt>
                <c:pt idx="55">
                  <c:v>45870</c:v>
                </c:pt>
                <c:pt idx="56">
                  <c:v>45901</c:v>
                </c:pt>
                <c:pt idx="57">
                  <c:v>45931</c:v>
                </c:pt>
                <c:pt idx="58">
                  <c:v>45962</c:v>
                </c:pt>
                <c:pt idx="59">
                  <c:v>45992</c:v>
                </c:pt>
                <c:pt idx="60">
                  <c:v>46023</c:v>
                </c:pt>
                <c:pt idx="61">
                  <c:v>46054</c:v>
                </c:pt>
                <c:pt idx="62">
                  <c:v>46082</c:v>
                </c:pt>
                <c:pt idx="63">
                  <c:v>46113</c:v>
                </c:pt>
                <c:pt idx="64">
                  <c:v>46143</c:v>
                </c:pt>
                <c:pt idx="65">
                  <c:v>46174</c:v>
                </c:pt>
                <c:pt idx="66">
                  <c:v>46204</c:v>
                </c:pt>
                <c:pt idx="67">
                  <c:v>46235</c:v>
                </c:pt>
                <c:pt idx="68">
                  <c:v>46266</c:v>
                </c:pt>
                <c:pt idx="69">
                  <c:v>46296</c:v>
                </c:pt>
                <c:pt idx="70">
                  <c:v>46327</c:v>
                </c:pt>
                <c:pt idx="71">
                  <c:v>46357</c:v>
                </c:pt>
                <c:pt idx="72">
                  <c:v>46388</c:v>
                </c:pt>
                <c:pt idx="73">
                  <c:v>46419</c:v>
                </c:pt>
                <c:pt idx="74">
                  <c:v>46447</c:v>
                </c:pt>
                <c:pt idx="75">
                  <c:v>46478</c:v>
                </c:pt>
                <c:pt idx="76">
                  <c:v>46508</c:v>
                </c:pt>
                <c:pt idx="77">
                  <c:v>46539</c:v>
                </c:pt>
                <c:pt idx="78">
                  <c:v>46569</c:v>
                </c:pt>
                <c:pt idx="79">
                  <c:v>46600</c:v>
                </c:pt>
                <c:pt idx="80">
                  <c:v>46631</c:v>
                </c:pt>
                <c:pt idx="81">
                  <c:v>46661</c:v>
                </c:pt>
                <c:pt idx="82">
                  <c:v>46692</c:v>
                </c:pt>
                <c:pt idx="83">
                  <c:v>46722</c:v>
                </c:pt>
                <c:pt idx="84">
                  <c:v>46753</c:v>
                </c:pt>
                <c:pt idx="85">
                  <c:v>46784</c:v>
                </c:pt>
                <c:pt idx="86">
                  <c:v>46813</c:v>
                </c:pt>
                <c:pt idx="87">
                  <c:v>46844</c:v>
                </c:pt>
                <c:pt idx="88">
                  <c:v>46874</c:v>
                </c:pt>
                <c:pt idx="89">
                  <c:v>46905</c:v>
                </c:pt>
                <c:pt idx="90">
                  <c:v>46935</c:v>
                </c:pt>
                <c:pt idx="91">
                  <c:v>46966</c:v>
                </c:pt>
                <c:pt idx="92">
                  <c:v>46997</c:v>
                </c:pt>
                <c:pt idx="93">
                  <c:v>47027</c:v>
                </c:pt>
                <c:pt idx="94">
                  <c:v>47058</c:v>
                </c:pt>
                <c:pt idx="95">
                  <c:v>47088</c:v>
                </c:pt>
                <c:pt idx="96">
                  <c:v>47119</c:v>
                </c:pt>
                <c:pt idx="97">
                  <c:v>47150</c:v>
                </c:pt>
                <c:pt idx="98">
                  <c:v>47178</c:v>
                </c:pt>
                <c:pt idx="99">
                  <c:v>47209</c:v>
                </c:pt>
                <c:pt idx="100">
                  <c:v>47239</c:v>
                </c:pt>
                <c:pt idx="101">
                  <c:v>47270</c:v>
                </c:pt>
                <c:pt idx="102">
                  <c:v>47300</c:v>
                </c:pt>
                <c:pt idx="103">
                  <c:v>47331</c:v>
                </c:pt>
                <c:pt idx="104">
                  <c:v>47362</c:v>
                </c:pt>
                <c:pt idx="105">
                  <c:v>47392</c:v>
                </c:pt>
                <c:pt idx="106">
                  <c:v>47423</c:v>
                </c:pt>
                <c:pt idx="107">
                  <c:v>47453</c:v>
                </c:pt>
                <c:pt idx="108">
                  <c:v>47484</c:v>
                </c:pt>
                <c:pt idx="109">
                  <c:v>47515</c:v>
                </c:pt>
                <c:pt idx="110">
                  <c:v>47543</c:v>
                </c:pt>
                <c:pt idx="111">
                  <c:v>47574</c:v>
                </c:pt>
                <c:pt idx="112">
                  <c:v>47604</c:v>
                </c:pt>
                <c:pt idx="113">
                  <c:v>47635</c:v>
                </c:pt>
                <c:pt idx="114">
                  <c:v>47665</c:v>
                </c:pt>
                <c:pt idx="115">
                  <c:v>47696</c:v>
                </c:pt>
                <c:pt idx="116">
                  <c:v>47727</c:v>
                </c:pt>
                <c:pt idx="117">
                  <c:v>47757</c:v>
                </c:pt>
                <c:pt idx="118">
                  <c:v>47788</c:v>
                </c:pt>
                <c:pt idx="119">
                  <c:v>47818</c:v>
                </c:pt>
                <c:pt idx="120">
                  <c:v>47849</c:v>
                </c:pt>
                <c:pt idx="121">
                  <c:v>47880</c:v>
                </c:pt>
                <c:pt idx="122">
                  <c:v>47908</c:v>
                </c:pt>
                <c:pt idx="123">
                  <c:v>47939</c:v>
                </c:pt>
                <c:pt idx="124">
                  <c:v>47969</c:v>
                </c:pt>
                <c:pt idx="125">
                  <c:v>48000</c:v>
                </c:pt>
                <c:pt idx="126">
                  <c:v>48030</c:v>
                </c:pt>
                <c:pt idx="127">
                  <c:v>48061</c:v>
                </c:pt>
                <c:pt idx="128">
                  <c:v>48092</c:v>
                </c:pt>
                <c:pt idx="129">
                  <c:v>48122</c:v>
                </c:pt>
                <c:pt idx="130">
                  <c:v>48153</c:v>
                </c:pt>
                <c:pt idx="131">
                  <c:v>48183</c:v>
                </c:pt>
                <c:pt idx="132">
                  <c:v>48214</c:v>
                </c:pt>
                <c:pt idx="133">
                  <c:v>48245</c:v>
                </c:pt>
                <c:pt idx="134">
                  <c:v>48274</c:v>
                </c:pt>
                <c:pt idx="135">
                  <c:v>48305</c:v>
                </c:pt>
                <c:pt idx="136">
                  <c:v>48335</c:v>
                </c:pt>
                <c:pt idx="137">
                  <c:v>48366</c:v>
                </c:pt>
                <c:pt idx="138">
                  <c:v>48396</c:v>
                </c:pt>
                <c:pt idx="139">
                  <c:v>48427</c:v>
                </c:pt>
                <c:pt idx="140">
                  <c:v>48458</c:v>
                </c:pt>
                <c:pt idx="141">
                  <c:v>48488</c:v>
                </c:pt>
                <c:pt idx="142">
                  <c:v>48519</c:v>
                </c:pt>
                <c:pt idx="143">
                  <c:v>48549</c:v>
                </c:pt>
                <c:pt idx="144">
                  <c:v>48580</c:v>
                </c:pt>
                <c:pt idx="145">
                  <c:v>48611</c:v>
                </c:pt>
                <c:pt idx="146">
                  <c:v>48639</c:v>
                </c:pt>
                <c:pt idx="147">
                  <c:v>48670</c:v>
                </c:pt>
                <c:pt idx="148">
                  <c:v>48700</c:v>
                </c:pt>
                <c:pt idx="149">
                  <c:v>48731</c:v>
                </c:pt>
                <c:pt idx="150">
                  <c:v>48761</c:v>
                </c:pt>
                <c:pt idx="151">
                  <c:v>48792</c:v>
                </c:pt>
                <c:pt idx="152">
                  <c:v>48823</c:v>
                </c:pt>
                <c:pt idx="153">
                  <c:v>48853</c:v>
                </c:pt>
                <c:pt idx="154">
                  <c:v>48884</c:v>
                </c:pt>
                <c:pt idx="155">
                  <c:v>48914</c:v>
                </c:pt>
                <c:pt idx="156">
                  <c:v>48945</c:v>
                </c:pt>
                <c:pt idx="157">
                  <c:v>48976</c:v>
                </c:pt>
                <c:pt idx="158">
                  <c:v>49004</c:v>
                </c:pt>
                <c:pt idx="159">
                  <c:v>49035</c:v>
                </c:pt>
                <c:pt idx="160">
                  <c:v>49065</c:v>
                </c:pt>
                <c:pt idx="161">
                  <c:v>49096</c:v>
                </c:pt>
                <c:pt idx="162">
                  <c:v>49126</c:v>
                </c:pt>
                <c:pt idx="163">
                  <c:v>49157</c:v>
                </c:pt>
                <c:pt idx="164">
                  <c:v>49188</c:v>
                </c:pt>
                <c:pt idx="165">
                  <c:v>49218</c:v>
                </c:pt>
                <c:pt idx="166">
                  <c:v>49249</c:v>
                </c:pt>
                <c:pt idx="167">
                  <c:v>49279</c:v>
                </c:pt>
                <c:pt idx="168">
                  <c:v>49310</c:v>
                </c:pt>
                <c:pt idx="169">
                  <c:v>49341</c:v>
                </c:pt>
                <c:pt idx="170">
                  <c:v>49369</c:v>
                </c:pt>
                <c:pt idx="171">
                  <c:v>49400</c:v>
                </c:pt>
                <c:pt idx="172">
                  <c:v>49430</c:v>
                </c:pt>
                <c:pt idx="173">
                  <c:v>49461</c:v>
                </c:pt>
                <c:pt idx="174">
                  <c:v>49491</c:v>
                </c:pt>
                <c:pt idx="175">
                  <c:v>49522</c:v>
                </c:pt>
                <c:pt idx="176">
                  <c:v>49553</c:v>
                </c:pt>
                <c:pt idx="177">
                  <c:v>49583</c:v>
                </c:pt>
                <c:pt idx="178">
                  <c:v>49614</c:v>
                </c:pt>
                <c:pt idx="179">
                  <c:v>49644</c:v>
                </c:pt>
                <c:pt idx="180">
                  <c:v>49675</c:v>
                </c:pt>
                <c:pt idx="181">
                  <c:v>49706</c:v>
                </c:pt>
                <c:pt idx="182">
                  <c:v>49735</c:v>
                </c:pt>
                <c:pt idx="183">
                  <c:v>49766</c:v>
                </c:pt>
                <c:pt idx="184">
                  <c:v>49796</c:v>
                </c:pt>
                <c:pt idx="185">
                  <c:v>49827</c:v>
                </c:pt>
                <c:pt idx="186">
                  <c:v>49857</c:v>
                </c:pt>
                <c:pt idx="187">
                  <c:v>49888</c:v>
                </c:pt>
                <c:pt idx="188">
                  <c:v>49919</c:v>
                </c:pt>
                <c:pt idx="189">
                  <c:v>49949</c:v>
                </c:pt>
                <c:pt idx="190">
                  <c:v>49980</c:v>
                </c:pt>
                <c:pt idx="191">
                  <c:v>50010</c:v>
                </c:pt>
                <c:pt idx="192">
                  <c:v>50041</c:v>
                </c:pt>
                <c:pt idx="193">
                  <c:v>50072</c:v>
                </c:pt>
                <c:pt idx="194">
                  <c:v>50100</c:v>
                </c:pt>
                <c:pt idx="195">
                  <c:v>50131</c:v>
                </c:pt>
                <c:pt idx="196">
                  <c:v>50161</c:v>
                </c:pt>
                <c:pt idx="197">
                  <c:v>50192</c:v>
                </c:pt>
                <c:pt idx="198">
                  <c:v>50222</c:v>
                </c:pt>
                <c:pt idx="199">
                  <c:v>50253</c:v>
                </c:pt>
                <c:pt idx="200">
                  <c:v>50284</c:v>
                </c:pt>
                <c:pt idx="201">
                  <c:v>50314</c:v>
                </c:pt>
                <c:pt idx="202">
                  <c:v>50345</c:v>
                </c:pt>
                <c:pt idx="203">
                  <c:v>50375</c:v>
                </c:pt>
                <c:pt idx="204">
                  <c:v>50406</c:v>
                </c:pt>
                <c:pt idx="205">
                  <c:v>50437</c:v>
                </c:pt>
                <c:pt idx="206">
                  <c:v>50465</c:v>
                </c:pt>
                <c:pt idx="207">
                  <c:v>50496</c:v>
                </c:pt>
                <c:pt idx="208">
                  <c:v>50526</c:v>
                </c:pt>
                <c:pt idx="209">
                  <c:v>50557</c:v>
                </c:pt>
                <c:pt idx="210">
                  <c:v>50587</c:v>
                </c:pt>
                <c:pt idx="211">
                  <c:v>50618</c:v>
                </c:pt>
                <c:pt idx="212">
                  <c:v>50649</c:v>
                </c:pt>
                <c:pt idx="213">
                  <c:v>50679</c:v>
                </c:pt>
                <c:pt idx="214">
                  <c:v>50710</c:v>
                </c:pt>
                <c:pt idx="215">
                  <c:v>50740</c:v>
                </c:pt>
                <c:pt idx="216">
                  <c:v>50771</c:v>
                </c:pt>
                <c:pt idx="217">
                  <c:v>50802</c:v>
                </c:pt>
                <c:pt idx="218">
                  <c:v>50830</c:v>
                </c:pt>
                <c:pt idx="219">
                  <c:v>50861</c:v>
                </c:pt>
                <c:pt idx="220">
                  <c:v>50891</c:v>
                </c:pt>
                <c:pt idx="221">
                  <c:v>50922</c:v>
                </c:pt>
                <c:pt idx="222">
                  <c:v>50952</c:v>
                </c:pt>
                <c:pt idx="223">
                  <c:v>50983</c:v>
                </c:pt>
                <c:pt idx="224">
                  <c:v>51014</c:v>
                </c:pt>
                <c:pt idx="225">
                  <c:v>51044</c:v>
                </c:pt>
                <c:pt idx="226">
                  <c:v>51075</c:v>
                </c:pt>
                <c:pt idx="227">
                  <c:v>51105</c:v>
                </c:pt>
                <c:pt idx="228">
                  <c:v>51136</c:v>
                </c:pt>
                <c:pt idx="229">
                  <c:v>51167</c:v>
                </c:pt>
                <c:pt idx="230">
                  <c:v>51196</c:v>
                </c:pt>
                <c:pt idx="231">
                  <c:v>51227</c:v>
                </c:pt>
                <c:pt idx="232">
                  <c:v>51257</c:v>
                </c:pt>
                <c:pt idx="233">
                  <c:v>51288</c:v>
                </c:pt>
                <c:pt idx="234">
                  <c:v>51318</c:v>
                </c:pt>
                <c:pt idx="235">
                  <c:v>51349</c:v>
                </c:pt>
                <c:pt idx="236">
                  <c:v>51380</c:v>
                </c:pt>
                <c:pt idx="237">
                  <c:v>51410</c:v>
                </c:pt>
                <c:pt idx="238">
                  <c:v>51441</c:v>
                </c:pt>
                <c:pt idx="239">
                  <c:v>51471</c:v>
                </c:pt>
                <c:pt idx="240">
                  <c:v>51502</c:v>
                </c:pt>
                <c:pt idx="241">
                  <c:v>51533</c:v>
                </c:pt>
                <c:pt idx="242">
                  <c:v>51561</c:v>
                </c:pt>
                <c:pt idx="243">
                  <c:v>51592</c:v>
                </c:pt>
                <c:pt idx="244">
                  <c:v>51622</c:v>
                </c:pt>
                <c:pt idx="245">
                  <c:v>51653</c:v>
                </c:pt>
                <c:pt idx="246">
                  <c:v>51683</c:v>
                </c:pt>
                <c:pt idx="247">
                  <c:v>51714</c:v>
                </c:pt>
                <c:pt idx="248">
                  <c:v>51745</c:v>
                </c:pt>
                <c:pt idx="249">
                  <c:v>51775</c:v>
                </c:pt>
                <c:pt idx="250">
                  <c:v>51806</c:v>
                </c:pt>
                <c:pt idx="251">
                  <c:v>51836</c:v>
                </c:pt>
                <c:pt idx="252">
                  <c:v>51867</c:v>
                </c:pt>
                <c:pt idx="253">
                  <c:v>51898</c:v>
                </c:pt>
                <c:pt idx="254">
                  <c:v>51926</c:v>
                </c:pt>
                <c:pt idx="255">
                  <c:v>51957</c:v>
                </c:pt>
                <c:pt idx="256">
                  <c:v>51987</c:v>
                </c:pt>
                <c:pt idx="257">
                  <c:v>52018</c:v>
                </c:pt>
                <c:pt idx="258">
                  <c:v>52048</c:v>
                </c:pt>
                <c:pt idx="259">
                  <c:v>52079</c:v>
                </c:pt>
                <c:pt idx="260">
                  <c:v>52110</c:v>
                </c:pt>
                <c:pt idx="261">
                  <c:v>52140</c:v>
                </c:pt>
                <c:pt idx="262">
                  <c:v>52171</c:v>
                </c:pt>
                <c:pt idx="263">
                  <c:v>52201</c:v>
                </c:pt>
                <c:pt idx="264">
                  <c:v>52232</c:v>
                </c:pt>
                <c:pt idx="265">
                  <c:v>52263</c:v>
                </c:pt>
                <c:pt idx="266">
                  <c:v>52291</c:v>
                </c:pt>
                <c:pt idx="267">
                  <c:v>52322</c:v>
                </c:pt>
                <c:pt idx="268">
                  <c:v>52352</c:v>
                </c:pt>
                <c:pt idx="269">
                  <c:v>52383</c:v>
                </c:pt>
                <c:pt idx="270">
                  <c:v>52413</c:v>
                </c:pt>
                <c:pt idx="271">
                  <c:v>52444</c:v>
                </c:pt>
                <c:pt idx="272">
                  <c:v>52475</c:v>
                </c:pt>
                <c:pt idx="273">
                  <c:v>52505</c:v>
                </c:pt>
                <c:pt idx="274">
                  <c:v>52536</c:v>
                </c:pt>
                <c:pt idx="275">
                  <c:v>52566</c:v>
                </c:pt>
                <c:pt idx="276">
                  <c:v>52597</c:v>
                </c:pt>
                <c:pt idx="277">
                  <c:v>52628</c:v>
                </c:pt>
                <c:pt idx="278">
                  <c:v>52657</c:v>
                </c:pt>
                <c:pt idx="279">
                  <c:v>52688</c:v>
                </c:pt>
                <c:pt idx="280">
                  <c:v>52718</c:v>
                </c:pt>
                <c:pt idx="281">
                  <c:v>52749</c:v>
                </c:pt>
                <c:pt idx="282">
                  <c:v>52779</c:v>
                </c:pt>
                <c:pt idx="283">
                  <c:v>52810</c:v>
                </c:pt>
                <c:pt idx="284">
                  <c:v>52841</c:v>
                </c:pt>
                <c:pt idx="285">
                  <c:v>52871</c:v>
                </c:pt>
                <c:pt idx="286">
                  <c:v>52902</c:v>
                </c:pt>
                <c:pt idx="287">
                  <c:v>52932</c:v>
                </c:pt>
                <c:pt idx="288">
                  <c:v>52963</c:v>
                </c:pt>
                <c:pt idx="289">
                  <c:v>52994</c:v>
                </c:pt>
                <c:pt idx="290">
                  <c:v>53022</c:v>
                </c:pt>
                <c:pt idx="291">
                  <c:v>53053</c:v>
                </c:pt>
                <c:pt idx="292">
                  <c:v>53083</c:v>
                </c:pt>
                <c:pt idx="293">
                  <c:v>53114</c:v>
                </c:pt>
                <c:pt idx="294">
                  <c:v>53144</c:v>
                </c:pt>
                <c:pt idx="295">
                  <c:v>53175</c:v>
                </c:pt>
                <c:pt idx="296">
                  <c:v>53206</c:v>
                </c:pt>
                <c:pt idx="297">
                  <c:v>53236</c:v>
                </c:pt>
                <c:pt idx="298">
                  <c:v>53267</c:v>
                </c:pt>
                <c:pt idx="299">
                  <c:v>53297</c:v>
                </c:pt>
                <c:pt idx="300">
                  <c:v>53328</c:v>
                </c:pt>
                <c:pt idx="301">
                  <c:v>53359</c:v>
                </c:pt>
                <c:pt idx="302">
                  <c:v>53387</c:v>
                </c:pt>
                <c:pt idx="303">
                  <c:v>53418</c:v>
                </c:pt>
                <c:pt idx="304">
                  <c:v>53448</c:v>
                </c:pt>
                <c:pt idx="305">
                  <c:v>53479</c:v>
                </c:pt>
                <c:pt idx="306">
                  <c:v>53509</c:v>
                </c:pt>
                <c:pt idx="307">
                  <c:v>53540</c:v>
                </c:pt>
                <c:pt idx="308">
                  <c:v>53571</c:v>
                </c:pt>
                <c:pt idx="309">
                  <c:v>53601</c:v>
                </c:pt>
                <c:pt idx="310">
                  <c:v>53632</c:v>
                </c:pt>
                <c:pt idx="311">
                  <c:v>53662</c:v>
                </c:pt>
                <c:pt idx="312">
                  <c:v>53693</c:v>
                </c:pt>
                <c:pt idx="313">
                  <c:v>53724</c:v>
                </c:pt>
                <c:pt idx="314">
                  <c:v>53752</c:v>
                </c:pt>
                <c:pt idx="315">
                  <c:v>53783</c:v>
                </c:pt>
                <c:pt idx="316">
                  <c:v>53813</c:v>
                </c:pt>
                <c:pt idx="317">
                  <c:v>53844</c:v>
                </c:pt>
                <c:pt idx="318">
                  <c:v>53874</c:v>
                </c:pt>
                <c:pt idx="319">
                  <c:v>53905</c:v>
                </c:pt>
                <c:pt idx="320">
                  <c:v>53936</c:v>
                </c:pt>
                <c:pt idx="321">
                  <c:v>53966</c:v>
                </c:pt>
                <c:pt idx="322">
                  <c:v>53997</c:v>
                </c:pt>
                <c:pt idx="323">
                  <c:v>54027</c:v>
                </c:pt>
                <c:pt idx="324">
                  <c:v>54058</c:v>
                </c:pt>
                <c:pt idx="325">
                  <c:v>54089</c:v>
                </c:pt>
                <c:pt idx="326">
                  <c:v>54118</c:v>
                </c:pt>
                <c:pt idx="327">
                  <c:v>54149</c:v>
                </c:pt>
                <c:pt idx="328">
                  <c:v>54179</c:v>
                </c:pt>
                <c:pt idx="329">
                  <c:v>54210</c:v>
                </c:pt>
                <c:pt idx="330">
                  <c:v>54240</c:v>
                </c:pt>
                <c:pt idx="331">
                  <c:v>54271</c:v>
                </c:pt>
                <c:pt idx="332">
                  <c:v>54302</c:v>
                </c:pt>
                <c:pt idx="333">
                  <c:v>54332</c:v>
                </c:pt>
                <c:pt idx="334">
                  <c:v>54363</c:v>
                </c:pt>
                <c:pt idx="335">
                  <c:v>54393</c:v>
                </c:pt>
                <c:pt idx="336">
                  <c:v>54424</c:v>
                </c:pt>
                <c:pt idx="337">
                  <c:v>54455</c:v>
                </c:pt>
                <c:pt idx="338">
                  <c:v>54483</c:v>
                </c:pt>
                <c:pt idx="339">
                  <c:v>54514</c:v>
                </c:pt>
                <c:pt idx="340">
                  <c:v>54544</c:v>
                </c:pt>
                <c:pt idx="341">
                  <c:v>54575</c:v>
                </c:pt>
                <c:pt idx="342">
                  <c:v>54605</c:v>
                </c:pt>
                <c:pt idx="343">
                  <c:v>54636</c:v>
                </c:pt>
                <c:pt idx="344">
                  <c:v>54667</c:v>
                </c:pt>
                <c:pt idx="345">
                  <c:v>54697</c:v>
                </c:pt>
                <c:pt idx="346">
                  <c:v>54728</c:v>
                </c:pt>
                <c:pt idx="347">
                  <c:v>54758</c:v>
                </c:pt>
                <c:pt idx="348">
                  <c:v>54789</c:v>
                </c:pt>
                <c:pt idx="349">
                  <c:v>54820</c:v>
                </c:pt>
                <c:pt idx="350">
                  <c:v>54848</c:v>
                </c:pt>
                <c:pt idx="351">
                  <c:v>54879</c:v>
                </c:pt>
                <c:pt idx="352">
                  <c:v>54909</c:v>
                </c:pt>
                <c:pt idx="353">
                  <c:v>54940</c:v>
                </c:pt>
                <c:pt idx="354">
                  <c:v>54970</c:v>
                </c:pt>
                <c:pt idx="355">
                  <c:v>55001</c:v>
                </c:pt>
                <c:pt idx="356">
                  <c:v>55032</c:v>
                </c:pt>
                <c:pt idx="357">
                  <c:v>55062</c:v>
                </c:pt>
                <c:pt idx="358">
                  <c:v>55093</c:v>
                </c:pt>
                <c:pt idx="359">
                  <c:v>55123</c:v>
                </c:pt>
                <c:pt idx="360">
                  <c:v>55154</c:v>
                </c:pt>
                <c:pt idx="361">
                  <c:v>55185</c:v>
                </c:pt>
                <c:pt idx="362">
                  <c:v>55213</c:v>
                </c:pt>
                <c:pt idx="363">
                  <c:v>55244</c:v>
                </c:pt>
                <c:pt idx="364">
                  <c:v>55274</c:v>
                </c:pt>
                <c:pt idx="365">
                  <c:v>55305</c:v>
                </c:pt>
                <c:pt idx="366">
                  <c:v>55335</c:v>
                </c:pt>
                <c:pt idx="367">
                  <c:v>55366</c:v>
                </c:pt>
                <c:pt idx="368">
                  <c:v>55397</c:v>
                </c:pt>
                <c:pt idx="369">
                  <c:v>55427</c:v>
                </c:pt>
                <c:pt idx="370">
                  <c:v>55458</c:v>
                </c:pt>
                <c:pt idx="371">
                  <c:v>55488</c:v>
                </c:pt>
                <c:pt idx="372">
                  <c:v>55519</c:v>
                </c:pt>
                <c:pt idx="373">
                  <c:v>55550</c:v>
                </c:pt>
                <c:pt idx="374">
                  <c:v>55579</c:v>
                </c:pt>
                <c:pt idx="375">
                  <c:v>55610</c:v>
                </c:pt>
                <c:pt idx="376">
                  <c:v>55640</c:v>
                </c:pt>
                <c:pt idx="377">
                  <c:v>55671</c:v>
                </c:pt>
                <c:pt idx="378">
                  <c:v>55701</c:v>
                </c:pt>
                <c:pt idx="379">
                  <c:v>55732</c:v>
                </c:pt>
                <c:pt idx="380">
                  <c:v>55763</c:v>
                </c:pt>
                <c:pt idx="381">
                  <c:v>55793</c:v>
                </c:pt>
                <c:pt idx="382">
                  <c:v>55824</c:v>
                </c:pt>
                <c:pt idx="383">
                  <c:v>55854</c:v>
                </c:pt>
              </c:numCache>
            </c:numRef>
          </c:cat>
          <c:val>
            <c:numRef>
              <c:f>Schedule!$M$3:$OF$3</c:f>
              <c:numCache>
                <c:formatCode>_-* #,##0.0_-;\-* #,##0.0_-;_-* "-"??_-;_-@_-</c:formatCode>
                <c:ptCount val="38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160</c:v>
                </c:pt>
                <c:pt idx="17">
                  <c:v>152.71559999999999</c:v>
                </c:pt>
                <c:pt idx="18">
                  <c:v>145.87819999999999</c:v>
                </c:pt>
                <c:pt idx="19">
                  <c:v>139.45320000000001</c:v>
                </c:pt>
                <c:pt idx="20">
                  <c:v>133.40960000000001</c:v>
                </c:pt>
                <c:pt idx="21">
                  <c:v>207.7192</c:v>
                </c:pt>
                <c:pt idx="22">
                  <c:v>198.714</c:v>
                </c:pt>
                <c:pt idx="23">
                  <c:v>190.23609999999999</c:v>
                </c:pt>
                <c:pt idx="24">
                  <c:v>182.2466</c:v>
                </c:pt>
                <c:pt idx="25">
                  <c:v>174.71039999999999</c:v>
                </c:pt>
                <c:pt idx="26">
                  <c:v>167.59520000000001</c:v>
                </c:pt>
                <c:pt idx="27">
                  <c:v>200.8717</c:v>
                </c:pt>
                <c:pt idx="28">
                  <c:v>192.6918</c:v>
                </c:pt>
                <c:pt idx="29">
                  <c:v>264.96314999999998</c:v>
                </c:pt>
                <c:pt idx="30">
                  <c:v>254.0127</c:v>
                </c:pt>
                <c:pt idx="31">
                  <c:v>283.6771</c:v>
                </c:pt>
                <c:pt idx="32">
                  <c:v>272.09190000000001</c:v>
                </c:pt>
                <c:pt idx="33">
                  <c:v>341.14980000000003</c:v>
                </c:pt>
                <c:pt idx="34">
                  <c:v>327.16395</c:v>
                </c:pt>
                <c:pt idx="35">
                  <c:v>353.95859999999999</c:v>
                </c:pt>
                <c:pt idx="36">
                  <c:v>339.65770000000003</c:v>
                </c:pt>
                <c:pt idx="37">
                  <c:v>406.14380000000006</c:v>
                </c:pt>
                <c:pt idx="38">
                  <c:v>389.71984999999995</c:v>
                </c:pt>
                <c:pt idx="39">
                  <c:v>414.20179999999999</c:v>
                </c:pt>
                <c:pt idx="40">
                  <c:v>477.70510000000002</c:v>
                </c:pt>
                <c:pt idx="41">
                  <c:v>498.46289999999999</c:v>
                </c:pt>
                <c:pt idx="42">
                  <c:v>558.45779999999991</c:v>
                </c:pt>
                <c:pt idx="43">
                  <c:v>575.90700000000004</c:v>
                </c:pt>
                <c:pt idx="44">
                  <c:v>632.77885000000003</c:v>
                </c:pt>
                <c:pt idx="45">
                  <c:v>647.27755000000002</c:v>
                </c:pt>
                <c:pt idx="46">
                  <c:v>701.35914999999989</c:v>
                </c:pt>
                <c:pt idx="47">
                  <c:v>713.21704999999997</c:v>
                </c:pt>
                <c:pt idx="48">
                  <c:v>764.79689999999994</c:v>
                </c:pt>
                <c:pt idx="49">
                  <c:v>774.28295000000003</c:v>
                </c:pt>
                <c:pt idx="50">
                  <c:v>823.61215000000004</c:v>
                </c:pt>
                <c:pt idx="51">
                  <c:v>830.96114999999986</c:v>
                </c:pt>
                <c:pt idx="52">
                  <c:v>878.25999999999988</c:v>
                </c:pt>
                <c:pt idx="53">
                  <c:v>883.67780000000005</c:v>
                </c:pt>
                <c:pt idx="54">
                  <c:v>889.13909999999998</c:v>
                </c:pt>
                <c:pt idx="55">
                  <c:v>894.62790000000007</c:v>
                </c:pt>
                <c:pt idx="56">
                  <c:v>900.13070000000005</c:v>
                </c:pt>
                <c:pt idx="57">
                  <c:v>865.63564999999994</c:v>
                </c:pt>
                <c:pt idx="58">
                  <c:v>832.95335</c:v>
                </c:pt>
                <c:pt idx="59">
                  <c:v>801.96269999999993</c:v>
                </c:pt>
                <c:pt idx="60">
                  <c:v>772.55295000000001</c:v>
                </c:pt>
                <c:pt idx="61">
                  <c:v>744.62125000000003</c:v>
                </c:pt>
                <c:pt idx="62">
                  <c:v>718.07440000000008</c:v>
                </c:pt>
                <c:pt idx="63">
                  <c:v>692.82415000000003</c:v>
                </c:pt>
                <c:pt idx="64">
                  <c:v>668.79109999999991</c:v>
                </c:pt>
                <c:pt idx="65">
                  <c:v>645.90004999999996</c:v>
                </c:pt>
                <c:pt idx="66">
                  <c:v>624.08285000000001</c:v>
                </c:pt>
                <c:pt idx="67">
                  <c:v>603.27514999999994</c:v>
                </c:pt>
                <c:pt idx="68">
                  <c:v>583.41814999999986</c:v>
                </c:pt>
                <c:pt idx="69">
                  <c:v>564.45624999999995</c:v>
                </c:pt>
                <c:pt idx="70">
                  <c:v>546.3386999999999</c:v>
                </c:pt>
                <c:pt idx="71">
                  <c:v>529.01769999999988</c:v>
                </c:pt>
                <c:pt idx="72">
                  <c:v>512.44870000000003</c:v>
                </c:pt>
                <c:pt idx="73">
                  <c:v>496.59034999999989</c:v>
                </c:pt>
                <c:pt idx="74">
                  <c:v>481.40415000000007</c:v>
                </c:pt>
                <c:pt idx="75">
                  <c:v>466.85404999999997</c:v>
                </c:pt>
                <c:pt idx="76">
                  <c:v>452.90585000000004</c:v>
                </c:pt>
                <c:pt idx="77">
                  <c:v>439.52834999999999</c:v>
                </c:pt>
                <c:pt idx="78">
                  <c:v>426.69185000000004</c:v>
                </c:pt>
                <c:pt idx="79">
                  <c:v>414.36854999999997</c:v>
                </c:pt>
                <c:pt idx="80">
                  <c:v>402.53255000000007</c:v>
                </c:pt>
                <c:pt idx="81">
                  <c:v>391.15935000000002</c:v>
                </c:pt>
                <c:pt idx="82">
                  <c:v>380.22575000000006</c:v>
                </c:pt>
                <c:pt idx="83">
                  <c:v>369.71095000000008</c:v>
                </c:pt>
                <c:pt idx="84">
                  <c:v>359.59370000000007</c:v>
                </c:pt>
                <c:pt idx="85">
                  <c:v>349.8558000000001</c:v>
                </c:pt>
                <c:pt idx="86">
                  <c:v>340.47850000000011</c:v>
                </c:pt>
                <c:pt idx="87">
                  <c:v>331.44524999999999</c:v>
                </c:pt>
                <c:pt idx="88">
                  <c:v>322.73990000000009</c:v>
                </c:pt>
                <c:pt idx="89">
                  <c:v>314.34765000000004</c:v>
                </c:pt>
                <c:pt idx="90">
                  <c:v>306.25385</c:v>
                </c:pt>
                <c:pt idx="91">
                  <c:v>298.44525000000004</c:v>
                </c:pt>
                <c:pt idx="92">
                  <c:v>290.90895</c:v>
                </c:pt>
                <c:pt idx="93">
                  <c:v>283.63309999999996</c:v>
                </c:pt>
                <c:pt idx="94">
                  <c:v>276.60625000000005</c:v>
                </c:pt>
                <c:pt idx="95">
                  <c:v>269.81769999999995</c:v>
                </c:pt>
                <c:pt idx="96">
                  <c:v>263.25684999999999</c:v>
                </c:pt>
                <c:pt idx="97">
                  <c:v>256.91444999999999</c:v>
                </c:pt>
                <c:pt idx="98">
                  <c:v>250.78094999999999</c:v>
                </c:pt>
                <c:pt idx="99">
                  <c:v>244.84789999999998</c:v>
                </c:pt>
                <c:pt idx="100">
                  <c:v>239.10675000000001</c:v>
                </c:pt>
                <c:pt idx="101">
                  <c:v>233.5497</c:v>
                </c:pt>
                <c:pt idx="102">
                  <c:v>228.16955000000002</c:v>
                </c:pt>
                <c:pt idx="103">
                  <c:v>222.95865000000006</c:v>
                </c:pt>
                <c:pt idx="104">
                  <c:v>217.91080000000002</c:v>
                </c:pt>
                <c:pt idx="105">
                  <c:v>213.01890000000003</c:v>
                </c:pt>
                <c:pt idx="106">
                  <c:v>208.27764999999999</c:v>
                </c:pt>
                <c:pt idx="107">
                  <c:v>203.68040000000002</c:v>
                </c:pt>
                <c:pt idx="108">
                  <c:v>199.22215</c:v>
                </c:pt>
                <c:pt idx="109">
                  <c:v>194.89715000000004</c:v>
                </c:pt>
                <c:pt idx="110">
                  <c:v>190.70070000000004</c:v>
                </c:pt>
                <c:pt idx="111">
                  <c:v>186.62785000000011</c:v>
                </c:pt>
                <c:pt idx="112">
                  <c:v>182.67385000000002</c:v>
                </c:pt>
                <c:pt idx="113">
                  <c:v>178.83450000000005</c:v>
                </c:pt>
                <c:pt idx="114">
                  <c:v>175.10545000000002</c:v>
                </c:pt>
                <c:pt idx="115">
                  <c:v>171.48265000000001</c:v>
                </c:pt>
                <c:pt idx="116">
                  <c:v>167.96250000000006</c:v>
                </c:pt>
                <c:pt idx="117">
                  <c:v>164.54105000000004</c:v>
                </c:pt>
                <c:pt idx="118">
                  <c:v>161.21510000000004</c:v>
                </c:pt>
                <c:pt idx="119">
                  <c:v>157.98099999999999</c:v>
                </c:pt>
                <c:pt idx="120">
                  <c:v>154.83555000000001</c:v>
                </c:pt>
                <c:pt idx="121">
                  <c:v>151.77564999999998</c:v>
                </c:pt>
                <c:pt idx="122">
                  <c:v>148.79859999999999</c:v>
                </c:pt>
                <c:pt idx="123">
                  <c:v>145.90144999999998</c:v>
                </c:pt>
                <c:pt idx="124">
                  <c:v>143.0813</c:v>
                </c:pt>
                <c:pt idx="125">
                  <c:v>140.3357</c:v>
                </c:pt>
                <c:pt idx="126">
                  <c:v>137.66195000000002</c:v>
                </c:pt>
                <c:pt idx="127">
                  <c:v>135.05805000000001</c:v>
                </c:pt>
                <c:pt idx="128">
                  <c:v>132.52154999999999</c:v>
                </c:pt>
                <c:pt idx="129">
                  <c:v>130.05015</c:v>
                </c:pt>
                <c:pt idx="130">
                  <c:v>127.6418</c:v>
                </c:pt>
                <c:pt idx="131">
                  <c:v>125.2942</c:v>
                </c:pt>
                <c:pt idx="132">
                  <c:v>123.00580000000004</c:v>
                </c:pt>
                <c:pt idx="133">
                  <c:v>120.77464999999998</c:v>
                </c:pt>
                <c:pt idx="134">
                  <c:v>118.59885000000003</c:v>
                </c:pt>
                <c:pt idx="135">
                  <c:v>116.47645</c:v>
                </c:pt>
                <c:pt idx="136">
                  <c:v>114.40605000000004</c:v>
                </c:pt>
                <c:pt idx="137">
                  <c:v>112.38600000000001</c:v>
                </c:pt>
                <c:pt idx="138">
                  <c:v>110.41465000000002</c:v>
                </c:pt>
                <c:pt idx="139">
                  <c:v>108.49069999999999</c:v>
                </c:pt>
                <c:pt idx="140">
                  <c:v>106.61234999999999</c:v>
                </c:pt>
                <c:pt idx="141">
                  <c:v>104.77879999999999</c:v>
                </c:pt>
                <c:pt idx="142">
                  <c:v>102.98814999999999</c:v>
                </c:pt>
                <c:pt idx="143">
                  <c:v>101.23944999999999</c:v>
                </c:pt>
                <c:pt idx="144">
                  <c:v>99.531099999999981</c:v>
                </c:pt>
                <c:pt idx="145">
                  <c:v>97.862249999999989</c:v>
                </c:pt>
                <c:pt idx="146">
                  <c:v>96.23190000000001</c:v>
                </c:pt>
                <c:pt idx="147">
                  <c:v>94.638499999999979</c:v>
                </c:pt>
                <c:pt idx="148">
                  <c:v>93.081049999999991</c:v>
                </c:pt>
                <c:pt idx="149">
                  <c:v>91.558749999999989</c:v>
                </c:pt>
                <c:pt idx="150">
                  <c:v>90.070350000000005</c:v>
                </c:pt>
                <c:pt idx="151">
                  <c:v>88.61515</c:v>
                </c:pt>
                <c:pt idx="152">
                  <c:v>87.192250000000001</c:v>
                </c:pt>
                <c:pt idx="153">
                  <c:v>85.800349999999995</c:v>
                </c:pt>
                <c:pt idx="154">
                  <c:v>84.438949999999991</c:v>
                </c:pt>
                <c:pt idx="155">
                  <c:v>83.107000000000028</c:v>
                </c:pt>
                <c:pt idx="156">
                  <c:v>81.803699999999992</c:v>
                </c:pt>
                <c:pt idx="157">
                  <c:v>80.52855000000001</c:v>
                </c:pt>
                <c:pt idx="158">
                  <c:v>79.280549999999991</c:v>
                </c:pt>
                <c:pt idx="159">
                  <c:v>78.058949999999996</c:v>
                </c:pt>
                <c:pt idx="160">
                  <c:v>76.862899999999996</c:v>
                </c:pt>
                <c:pt idx="161">
                  <c:v>75.692050000000009</c:v>
                </c:pt>
                <c:pt idx="162">
                  <c:v>74.545549999999992</c:v>
                </c:pt>
                <c:pt idx="163">
                  <c:v>73.422950000000014</c:v>
                </c:pt>
                <c:pt idx="164">
                  <c:v>72.323250000000002</c:v>
                </c:pt>
                <c:pt idx="165">
                  <c:v>71.246050000000025</c:v>
                </c:pt>
                <c:pt idx="166">
                  <c:v>70.191050000000004</c:v>
                </c:pt>
                <c:pt idx="167">
                  <c:v>69.157100000000028</c:v>
                </c:pt>
                <c:pt idx="168">
                  <c:v>68.144050000000007</c:v>
                </c:pt>
                <c:pt idx="169">
                  <c:v>67.151450000000025</c:v>
                </c:pt>
                <c:pt idx="170">
                  <c:v>66.178350000000009</c:v>
                </c:pt>
                <c:pt idx="171">
                  <c:v>65.224850000000032</c:v>
                </c:pt>
                <c:pt idx="172">
                  <c:v>64.290000000000006</c:v>
                </c:pt>
                <c:pt idx="173">
                  <c:v>63.373250000000013</c:v>
                </c:pt>
                <c:pt idx="174">
                  <c:v>62.474649999999997</c:v>
                </c:pt>
                <c:pt idx="175">
                  <c:v>61.593150000000009</c:v>
                </c:pt>
                <c:pt idx="176">
                  <c:v>60.729149999999997</c:v>
                </c:pt>
                <c:pt idx="177">
                  <c:v>59.881399999999999</c:v>
                </c:pt>
                <c:pt idx="178">
                  <c:v>59.049949999999988</c:v>
                </c:pt>
                <c:pt idx="179">
                  <c:v>58.23395</c:v>
                </c:pt>
                <c:pt idx="180">
                  <c:v>57.433749999999982</c:v>
                </c:pt>
                <c:pt idx="181">
                  <c:v>56.648250000000012</c:v>
                </c:pt>
                <c:pt idx="182">
                  <c:v>55.877799999999993</c:v>
                </c:pt>
                <c:pt idx="183">
                  <c:v>55.12145000000001</c:v>
                </c:pt>
                <c:pt idx="184">
                  <c:v>54.379149999999996</c:v>
                </c:pt>
                <c:pt idx="185">
                  <c:v>53.650350000000003</c:v>
                </c:pt>
                <c:pt idx="186">
                  <c:v>52.935000000000002</c:v>
                </c:pt>
                <c:pt idx="187">
                  <c:v>52.23275000000001</c:v>
                </c:pt>
                <c:pt idx="188">
                  <c:v>51.543400000000005</c:v>
                </c:pt>
                <c:pt idx="189">
                  <c:v>50.866199999999999</c:v>
                </c:pt>
                <c:pt idx="190">
                  <c:v>50.201350000000019</c:v>
                </c:pt>
                <c:pt idx="191">
                  <c:v>49.548249999999996</c:v>
                </c:pt>
                <c:pt idx="192">
                  <c:v>48.906700000000015</c:v>
                </c:pt>
                <c:pt idx="193">
                  <c:v>48.276750000000007</c:v>
                </c:pt>
                <c:pt idx="194">
                  <c:v>47.657650000000011</c:v>
                </c:pt>
                <c:pt idx="195">
                  <c:v>47.049800000000012</c:v>
                </c:pt>
                <c:pt idx="196">
                  <c:v>46.45205</c:v>
                </c:pt>
                <c:pt idx="197">
                  <c:v>45.806650000000012</c:v>
                </c:pt>
                <c:pt idx="198">
                  <c:v>45.173450000000003</c:v>
                </c:pt>
                <c:pt idx="199">
                  <c:v>44.55230000000001</c:v>
                </c:pt>
                <c:pt idx="200">
                  <c:v>43.942850000000007</c:v>
                </c:pt>
                <c:pt idx="201">
                  <c:v>43.344799999999999</c:v>
                </c:pt>
                <c:pt idx="202">
                  <c:v>42.728749999999991</c:v>
                </c:pt>
                <c:pt idx="203">
                  <c:v>42.124699999999997</c:v>
                </c:pt>
                <c:pt idx="204">
                  <c:v>41.532499999999999</c:v>
                </c:pt>
                <c:pt idx="205">
                  <c:v>40.951549999999997</c:v>
                </c:pt>
                <c:pt idx="206">
                  <c:v>40.381699999999995</c:v>
                </c:pt>
                <c:pt idx="207">
                  <c:v>39.822949999999992</c:v>
                </c:pt>
                <c:pt idx="208">
                  <c:v>39.260099999999987</c:v>
                </c:pt>
                <c:pt idx="209">
                  <c:v>38.708300000000001</c:v>
                </c:pt>
                <c:pt idx="210">
                  <c:v>38.137949999999996</c:v>
                </c:pt>
                <c:pt idx="211">
                  <c:v>37.579299999999996</c:v>
                </c:pt>
                <c:pt idx="212">
                  <c:v>37.017049999999998</c:v>
                </c:pt>
                <c:pt idx="213">
                  <c:v>36.466400000000007</c:v>
                </c:pt>
                <c:pt idx="214">
                  <c:v>35.8977</c:v>
                </c:pt>
                <c:pt idx="215">
                  <c:v>35.341200000000001</c:v>
                </c:pt>
                <c:pt idx="216">
                  <c:v>34.781549999999996</c:v>
                </c:pt>
                <c:pt idx="217">
                  <c:v>34.234050000000003</c:v>
                </c:pt>
                <c:pt idx="218">
                  <c:v>33.668999999999997</c:v>
                </c:pt>
                <c:pt idx="219">
                  <c:v>33.11645</c:v>
                </c:pt>
                <c:pt idx="220">
                  <c:v>32.561200000000007</c:v>
                </c:pt>
                <c:pt idx="221">
                  <c:v>31.989450000000001</c:v>
                </c:pt>
                <c:pt idx="222">
                  <c:v>31.415950000000006</c:v>
                </c:pt>
                <c:pt idx="223">
                  <c:v>30.826850000000004</c:v>
                </c:pt>
                <c:pt idx="224">
                  <c:v>30.237150000000003</c:v>
                </c:pt>
                <c:pt idx="225">
                  <c:v>29.632400000000004</c:v>
                </c:pt>
                <c:pt idx="226">
                  <c:v>29.028050000000007</c:v>
                </c:pt>
                <c:pt idx="227">
                  <c:v>28.409350000000007</c:v>
                </c:pt>
                <c:pt idx="228">
                  <c:v>27.792100000000005</c:v>
                </c:pt>
                <c:pt idx="229">
                  <c:v>27.161050000000007</c:v>
                </c:pt>
                <c:pt idx="230">
                  <c:v>26.532250000000001</c:v>
                </c:pt>
                <c:pt idx="231">
                  <c:v>25.890700000000006</c:v>
                </c:pt>
                <c:pt idx="232">
                  <c:v>25.251950000000004</c:v>
                </c:pt>
                <c:pt idx="233">
                  <c:v>24.600650000000002</c:v>
                </c:pt>
                <c:pt idx="234">
                  <c:v>23.953200000000002</c:v>
                </c:pt>
                <c:pt idx="235">
                  <c:v>23.308599999999995</c:v>
                </c:pt>
                <c:pt idx="236">
                  <c:v>22.667599999999997</c:v>
                </c:pt>
                <c:pt idx="237">
                  <c:v>22.029849999999996</c:v>
                </c:pt>
                <c:pt idx="238">
                  <c:v>21.409849999999995</c:v>
                </c:pt>
                <c:pt idx="239">
                  <c:v>20.807649999999999</c:v>
                </c:pt>
                <c:pt idx="240">
                  <c:v>20.221999999999994</c:v>
                </c:pt>
                <c:pt idx="241">
                  <c:v>19.652999999999992</c:v>
                </c:pt>
                <c:pt idx="242">
                  <c:v>19.099999999999998</c:v>
                </c:pt>
                <c:pt idx="243">
                  <c:v>18.562549999999998</c:v>
                </c:pt>
                <c:pt idx="244">
                  <c:v>18.04035</c:v>
                </c:pt>
                <c:pt idx="245">
                  <c:v>17.53285</c:v>
                </c:pt>
                <c:pt idx="246">
                  <c:v>17.039350000000002</c:v>
                </c:pt>
                <c:pt idx="247">
                  <c:v>16.56005</c:v>
                </c:pt>
                <c:pt idx="248">
                  <c:v>16.093950000000003</c:v>
                </c:pt>
                <c:pt idx="249">
                  <c:v>15.641349999999999</c:v>
                </c:pt>
                <c:pt idx="250">
                  <c:v>15.201250000000002</c:v>
                </c:pt>
                <c:pt idx="251">
                  <c:v>14.773449999999999</c:v>
                </c:pt>
                <c:pt idx="252">
                  <c:v>14.357849999999999</c:v>
                </c:pt>
                <c:pt idx="253">
                  <c:v>13.953699999999998</c:v>
                </c:pt>
                <c:pt idx="254">
                  <c:v>13.561249999999999</c:v>
                </c:pt>
                <c:pt idx="255">
                  <c:v>13.1797</c:v>
                </c:pt>
                <c:pt idx="256">
                  <c:v>12.808699999999998</c:v>
                </c:pt>
                <c:pt idx="257">
                  <c:v>12.448300000000003</c:v>
                </c:pt>
                <c:pt idx="258">
                  <c:v>12.098149999999995</c:v>
                </c:pt>
                <c:pt idx="259">
                  <c:v>11.757650000000002</c:v>
                </c:pt>
                <c:pt idx="260">
                  <c:v>11.426899999999998</c:v>
                </c:pt>
                <c:pt idx="261">
                  <c:v>11.105350000000001</c:v>
                </c:pt>
                <c:pt idx="262">
                  <c:v>10.79285</c:v>
                </c:pt>
                <c:pt idx="263">
                  <c:v>10.4893</c:v>
                </c:pt>
                <c:pt idx="264">
                  <c:v>10.194049999999999</c:v>
                </c:pt>
                <c:pt idx="265">
                  <c:v>9.9072500000000012</c:v>
                </c:pt>
                <c:pt idx="266">
                  <c:v>9.628400000000001</c:v>
                </c:pt>
                <c:pt idx="267">
                  <c:v>9.3576500000000014</c:v>
                </c:pt>
                <c:pt idx="268">
                  <c:v>9.0941000000000027</c:v>
                </c:pt>
                <c:pt idx="269">
                  <c:v>8.8383000000000003</c:v>
                </c:pt>
                <c:pt idx="270">
                  <c:v>8.5895000000000028</c:v>
                </c:pt>
                <c:pt idx="271">
                  <c:v>8.3479499999999991</c:v>
                </c:pt>
                <c:pt idx="272">
                  <c:v>8.1130000000000013</c:v>
                </c:pt>
                <c:pt idx="273">
                  <c:v>7.8848500000000001</c:v>
                </c:pt>
                <c:pt idx="274">
                  <c:v>7.6628000000000007</c:v>
                </c:pt>
                <c:pt idx="275">
                  <c:v>7.4473499999999992</c:v>
                </c:pt>
                <c:pt idx="276">
                  <c:v>7.2378500000000008</c:v>
                </c:pt>
                <c:pt idx="277">
                  <c:v>7.0340500000000006</c:v>
                </c:pt>
                <c:pt idx="278">
                  <c:v>6.8363500000000004</c:v>
                </c:pt>
                <c:pt idx="279">
                  <c:v>6.6438500000000014</c:v>
                </c:pt>
                <c:pt idx="280">
                  <c:v>6.45695</c:v>
                </c:pt>
                <c:pt idx="281">
                  <c:v>6.2751500000000009</c:v>
                </c:pt>
                <c:pt idx="282">
                  <c:v>6.0987</c:v>
                </c:pt>
                <c:pt idx="283">
                  <c:v>5.9270000000000014</c:v>
                </c:pt>
                <c:pt idx="284">
                  <c:v>5.7604499999999996</c:v>
                </c:pt>
                <c:pt idx="285">
                  <c:v>5.5981000000000005</c:v>
                </c:pt>
                <c:pt idx="286">
                  <c:v>5.4409000000000001</c:v>
                </c:pt>
                <c:pt idx="287">
                  <c:v>5.2874999999999996</c:v>
                </c:pt>
                <c:pt idx="288">
                  <c:v>5.1388999999999996</c:v>
                </c:pt>
                <c:pt idx="289">
                  <c:v>4.9943499999999998</c:v>
                </c:pt>
                <c:pt idx="290">
                  <c:v>4.8537499999999989</c:v>
                </c:pt>
                <c:pt idx="291">
                  <c:v>4.7171499999999993</c:v>
                </c:pt>
                <c:pt idx="292">
                  <c:v>4.5844499999999995</c:v>
                </c:pt>
                <c:pt idx="293">
                  <c:v>4.4553500000000001</c:v>
                </c:pt>
                <c:pt idx="294">
                  <c:v>4.3301500000000006</c:v>
                </c:pt>
                <c:pt idx="295">
                  <c:v>4.2081500000000007</c:v>
                </c:pt>
                <c:pt idx="296">
                  <c:v>4.0896999999999997</c:v>
                </c:pt>
                <c:pt idx="297">
                  <c:v>3.9747999999999997</c:v>
                </c:pt>
                <c:pt idx="298">
                  <c:v>3.8628</c:v>
                </c:pt>
                <c:pt idx="299">
                  <c:v>3.7542500000000003</c:v>
                </c:pt>
                <c:pt idx="300">
                  <c:v>3.6485500000000002</c:v>
                </c:pt>
                <c:pt idx="301">
                  <c:v>3.5459999999999998</c:v>
                </c:pt>
                <c:pt idx="302">
                  <c:v>3.4459999999999993</c:v>
                </c:pt>
                <c:pt idx="303">
                  <c:v>3.3492499999999996</c:v>
                </c:pt>
                <c:pt idx="304">
                  <c:v>3.25475</c:v>
                </c:pt>
                <c:pt idx="305">
                  <c:v>3.1632999999999996</c:v>
                </c:pt>
                <c:pt idx="306">
                  <c:v>3.0742500000000001</c:v>
                </c:pt>
                <c:pt idx="307">
                  <c:v>2.9877999999999996</c:v>
                </c:pt>
                <c:pt idx="308">
                  <c:v>2.9036</c:v>
                </c:pt>
                <c:pt idx="309">
                  <c:v>2.8219999999999992</c:v>
                </c:pt>
                <c:pt idx="310">
                  <c:v>2.74255</c:v>
                </c:pt>
                <c:pt idx="311">
                  <c:v>2.6654499999999999</c:v>
                </c:pt>
                <c:pt idx="312">
                  <c:v>2.5905500000000004</c:v>
                </c:pt>
                <c:pt idx="313">
                  <c:v>2.5176000000000003</c:v>
                </c:pt>
                <c:pt idx="314">
                  <c:v>2.4467499999999998</c:v>
                </c:pt>
                <c:pt idx="315">
                  <c:v>2.3779499999999998</c:v>
                </c:pt>
                <c:pt idx="316">
                  <c:v>2.3108499999999998</c:v>
                </c:pt>
                <c:pt idx="317">
                  <c:v>2.2460499999999999</c:v>
                </c:pt>
                <c:pt idx="318">
                  <c:v>2.18275</c:v>
                </c:pt>
                <c:pt idx="319">
                  <c:v>2.1213000000000002</c:v>
                </c:pt>
                <c:pt idx="320">
                  <c:v>2.06175</c:v>
                </c:pt>
                <c:pt idx="321">
                  <c:v>2.0036999999999998</c:v>
                </c:pt>
                <c:pt idx="322">
                  <c:v>1.9473499999999997</c:v>
                </c:pt>
                <c:pt idx="323">
                  <c:v>1.8923499999999998</c:v>
                </c:pt>
                <c:pt idx="324">
                  <c:v>1.8391999999999997</c:v>
                </c:pt>
                <c:pt idx="325">
                  <c:v>1.7875999999999996</c:v>
                </c:pt>
                <c:pt idx="326">
                  <c:v>1.7372999999999996</c:v>
                </c:pt>
                <c:pt idx="327">
                  <c:v>1.6884500000000002</c:v>
                </c:pt>
                <c:pt idx="328">
                  <c:v>1.6408499999999999</c:v>
                </c:pt>
                <c:pt idx="329">
                  <c:v>1.5946</c:v>
                </c:pt>
                <c:pt idx="330">
                  <c:v>1.5498999999999998</c:v>
                </c:pt>
                <c:pt idx="331">
                  <c:v>1.5062500000000003</c:v>
                </c:pt>
                <c:pt idx="332">
                  <c:v>1.4639499999999999</c:v>
                </c:pt>
                <c:pt idx="333">
                  <c:v>1.4226999999999996</c:v>
                </c:pt>
                <c:pt idx="334">
                  <c:v>1.3827499999999999</c:v>
                </c:pt>
                <c:pt idx="335">
                  <c:v>1.3438499999999998</c:v>
                </c:pt>
                <c:pt idx="336">
                  <c:v>1.3058999999999996</c:v>
                </c:pt>
                <c:pt idx="337">
                  <c:v>1.2691499999999998</c:v>
                </c:pt>
                <c:pt idx="338">
                  <c:v>1.2337499999999997</c:v>
                </c:pt>
                <c:pt idx="339">
                  <c:v>1.1987999999999996</c:v>
                </c:pt>
                <c:pt idx="340">
                  <c:v>1.1651999999999998</c:v>
                </c:pt>
                <c:pt idx="341">
                  <c:v>1.1322999999999999</c:v>
                </c:pt>
                <c:pt idx="342">
                  <c:v>1.1003999999999998</c:v>
                </c:pt>
                <c:pt idx="343">
                  <c:v>1.06965</c:v>
                </c:pt>
                <c:pt idx="344">
                  <c:v>1.0392999999999997</c:v>
                </c:pt>
                <c:pt idx="345">
                  <c:v>1.0101</c:v>
                </c:pt>
                <c:pt idx="346">
                  <c:v>0.98174999999999979</c:v>
                </c:pt>
                <c:pt idx="347">
                  <c:v>0.95415000000000005</c:v>
                </c:pt>
                <c:pt idx="348">
                  <c:v>0.92724999999999991</c:v>
                </c:pt>
                <c:pt idx="349">
                  <c:v>0.9011499999999999</c:v>
                </c:pt>
                <c:pt idx="350">
                  <c:v>0.87584999999999991</c:v>
                </c:pt>
                <c:pt idx="351">
                  <c:v>0.85124999999999984</c:v>
                </c:pt>
                <c:pt idx="352">
                  <c:v>0.82725000000000004</c:v>
                </c:pt>
                <c:pt idx="353">
                  <c:v>0.80389999999999995</c:v>
                </c:pt>
                <c:pt idx="354">
                  <c:v>0.78120000000000012</c:v>
                </c:pt>
                <c:pt idx="355">
                  <c:v>0.75924999999999998</c:v>
                </c:pt>
                <c:pt idx="356">
                  <c:v>0.73799999999999988</c:v>
                </c:pt>
                <c:pt idx="357">
                  <c:v>0.71715000000000018</c:v>
                </c:pt>
                <c:pt idx="358">
                  <c:v>0.69694999999999996</c:v>
                </c:pt>
                <c:pt idx="359">
                  <c:v>0.67725000000000013</c:v>
                </c:pt>
                <c:pt idx="360">
                  <c:v>0.65839999999999999</c:v>
                </c:pt>
                <c:pt idx="361">
                  <c:v>0.63975000000000004</c:v>
                </c:pt>
                <c:pt idx="362">
                  <c:v>0.62190000000000012</c:v>
                </c:pt>
                <c:pt idx="363">
                  <c:v>0.60414999999999996</c:v>
                </c:pt>
                <c:pt idx="364">
                  <c:v>0.58730000000000004</c:v>
                </c:pt>
                <c:pt idx="365">
                  <c:v>0.57069999999999987</c:v>
                </c:pt>
                <c:pt idx="366">
                  <c:v>0.55464999999999998</c:v>
                </c:pt>
                <c:pt idx="367">
                  <c:v>0.53894999999999993</c:v>
                </c:pt>
                <c:pt idx="368">
                  <c:v>0.52390000000000003</c:v>
                </c:pt>
                <c:pt idx="369">
                  <c:v>0.50904999999999989</c:v>
                </c:pt>
                <c:pt idx="370">
                  <c:v>0.49479999999999991</c:v>
                </c:pt>
                <c:pt idx="371">
                  <c:v>0.48079999999999995</c:v>
                </c:pt>
                <c:pt idx="372">
                  <c:v>0.46725</c:v>
                </c:pt>
                <c:pt idx="373">
                  <c:v>0.45434999999999998</c:v>
                </c:pt>
                <c:pt idx="374">
                  <c:v>0.44145000000000006</c:v>
                </c:pt>
                <c:pt idx="375">
                  <c:v>0.42920000000000014</c:v>
                </c:pt>
                <c:pt idx="376">
                  <c:v>0.41690000000000005</c:v>
                </c:pt>
                <c:pt idx="377">
                  <c:v>0.40534999999999999</c:v>
                </c:pt>
                <c:pt idx="378">
                  <c:v>0.39374999999999993</c:v>
                </c:pt>
                <c:pt idx="379">
                  <c:v>0.38280000000000003</c:v>
                </c:pt>
                <c:pt idx="380">
                  <c:v>0.37194999999999995</c:v>
                </c:pt>
                <c:pt idx="381">
                  <c:v>0.36165000000000003</c:v>
                </c:pt>
                <c:pt idx="382">
                  <c:v>0.35134999999999994</c:v>
                </c:pt>
                <c:pt idx="383">
                  <c:v>0.34155000000000002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EA-4394-B87C-E55256F8512B}"/>
            </c:ext>
          </c:extLst>
        </c:ser>
        <c:ser>
          <c:idx val="3"/>
          <c:order val="1"/>
          <c:tx>
            <c:strRef>
              <c:f>Comparativas!$B$9</c:f>
              <c:strCache>
                <c:ptCount val="1"/>
                <c:pt idx="0">
                  <c:v>qg max Mod Numerico (Mm3/d)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Schedule!$M$10:$OF$10</c:f>
              <c:numCache>
                <c:formatCode>mmm\-yyyy</c:formatCode>
                <c:ptCount val="38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  <c:pt idx="48">
                  <c:v>45658</c:v>
                </c:pt>
                <c:pt idx="49">
                  <c:v>45689</c:v>
                </c:pt>
                <c:pt idx="50">
                  <c:v>45717</c:v>
                </c:pt>
                <c:pt idx="51">
                  <c:v>45748</c:v>
                </c:pt>
                <c:pt idx="52">
                  <c:v>45778</c:v>
                </c:pt>
                <c:pt idx="53">
                  <c:v>45809</c:v>
                </c:pt>
                <c:pt idx="54">
                  <c:v>45839</c:v>
                </c:pt>
                <c:pt idx="55">
                  <c:v>45870</c:v>
                </c:pt>
                <c:pt idx="56">
                  <c:v>45901</c:v>
                </c:pt>
                <c:pt idx="57">
                  <c:v>45931</c:v>
                </c:pt>
                <c:pt idx="58">
                  <c:v>45962</c:v>
                </c:pt>
                <c:pt idx="59">
                  <c:v>45992</c:v>
                </c:pt>
                <c:pt idx="60">
                  <c:v>46023</c:v>
                </c:pt>
                <c:pt idx="61">
                  <c:v>46054</c:v>
                </c:pt>
                <c:pt idx="62">
                  <c:v>46082</c:v>
                </c:pt>
                <c:pt idx="63">
                  <c:v>46113</c:v>
                </c:pt>
                <c:pt idx="64">
                  <c:v>46143</c:v>
                </c:pt>
                <c:pt idx="65">
                  <c:v>46174</c:v>
                </c:pt>
                <c:pt idx="66">
                  <c:v>46204</c:v>
                </c:pt>
                <c:pt idx="67">
                  <c:v>46235</c:v>
                </c:pt>
                <c:pt idx="68">
                  <c:v>46266</c:v>
                </c:pt>
                <c:pt idx="69">
                  <c:v>46296</c:v>
                </c:pt>
                <c:pt idx="70">
                  <c:v>46327</c:v>
                </c:pt>
                <c:pt idx="71">
                  <c:v>46357</c:v>
                </c:pt>
                <c:pt idx="72">
                  <c:v>46388</c:v>
                </c:pt>
                <c:pt idx="73">
                  <c:v>46419</c:v>
                </c:pt>
                <c:pt idx="74">
                  <c:v>46447</c:v>
                </c:pt>
                <c:pt idx="75">
                  <c:v>46478</c:v>
                </c:pt>
                <c:pt idx="76">
                  <c:v>46508</c:v>
                </c:pt>
                <c:pt idx="77">
                  <c:v>46539</c:v>
                </c:pt>
                <c:pt idx="78">
                  <c:v>46569</c:v>
                </c:pt>
                <c:pt idx="79">
                  <c:v>46600</c:v>
                </c:pt>
                <c:pt idx="80">
                  <c:v>46631</c:v>
                </c:pt>
                <c:pt idx="81">
                  <c:v>46661</c:v>
                </c:pt>
                <c:pt idx="82">
                  <c:v>46692</c:v>
                </c:pt>
                <c:pt idx="83">
                  <c:v>46722</c:v>
                </c:pt>
                <c:pt idx="84">
                  <c:v>46753</c:v>
                </c:pt>
                <c:pt idx="85">
                  <c:v>46784</c:v>
                </c:pt>
                <c:pt idx="86">
                  <c:v>46813</c:v>
                </c:pt>
                <c:pt idx="87">
                  <c:v>46844</c:v>
                </c:pt>
                <c:pt idx="88">
                  <c:v>46874</c:v>
                </c:pt>
                <c:pt idx="89">
                  <c:v>46905</c:v>
                </c:pt>
                <c:pt idx="90">
                  <c:v>46935</c:v>
                </c:pt>
                <c:pt idx="91">
                  <c:v>46966</c:v>
                </c:pt>
                <c:pt idx="92">
                  <c:v>46997</c:v>
                </c:pt>
                <c:pt idx="93">
                  <c:v>47027</c:v>
                </c:pt>
                <c:pt idx="94">
                  <c:v>47058</c:v>
                </c:pt>
                <c:pt idx="95">
                  <c:v>47088</c:v>
                </c:pt>
                <c:pt idx="96">
                  <c:v>47119</c:v>
                </c:pt>
                <c:pt idx="97">
                  <c:v>47150</c:v>
                </c:pt>
                <c:pt idx="98">
                  <c:v>47178</c:v>
                </c:pt>
                <c:pt idx="99">
                  <c:v>47209</c:v>
                </c:pt>
                <c:pt idx="100">
                  <c:v>47239</c:v>
                </c:pt>
                <c:pt idx="101">
                  <c:v>47270</c:v>
                </c:pt>
                <c:pt idx="102">
                  <c:v>47300</c:v>
                </c:pt>
                <c:pt idx="103">
                  <c:v>47331</c:v>
                </c:pt>
                <c:pt idx="104">
                  <c:v>47362</c:v>
                </c:pt>
                <c:pt idx="105">
                  <c:v>47392</c:v>
                </c:pt>
                <c:pt idx="106">
                  <c:v>47423</c:v>
                </c:pt>
                <c:pt idx="107">
                  <c:v>47453</c:v>
                </c:pt>
                <c:pt idx="108">
                  <c:v>47484</c:v>
                </c:pt>
                <c:pt idx="109">
                  <c:v>47515</c:v>
                </c:pt>
                <c:pt idx="110">
                  <c:v>47543</c:v>
                </c:pt>
                <c:pt idx="111">
                  <c:v>47574</c:v>
                </c:pt>
                <c:pt idx="112">
                  <c:v>47604</c:v>
                </c:pt>
                <c:pt idx="113">
                  <c:v>47635</c:v>
                </c:pt>
                <c:pt idx="114">
                  <c:v>47665</c:v>
                </c:pt>
                <c:pt idx="115">
                  <c:v>47696</c:v>
                </c:pt>
                <c:pt idx="116">
                  <c:v>47727</c:v>
                </c:pt>
                <c:pt idx="117">
                  <c:v>47757</c:v>
                </c:pt>
                <c:pt idx="118">
                  <c:v>47788</c:v>
                </c:pt>
                <c:pt idx="119">
                  <c:v>47818</c:v>
                </c:pt>
                <c:pt idx="120">
                  <c:v>47849</c:v>
                </c:pt>
                <c:pt idx="121">
                  <c:v>47880</c:v>
                </c:pt>
                <c:pt idx="122">
                  <c:v>47908</c:v>
                </c:pt>
                <c:pt idx="123">
                  <c:v>47939</c:v>
                </c:pt>
                <c:pt idx="124">
                  <c:v>47969</c:v>
                </c:pt>
                <c:pt idx="125">
                  <c:v>48000</c:v>
                </c:pt>
                <c:pt idx="126">
                  <c:v>48030</c:v>
                </c:pt>
                <c:pt idx="127">
                  <c:v>48061</c:v>
                </c:pt>
                <c:pt idx="128">
                  <c:v>48092</c:v>
                </c:pt>
                <c:pt idx="129">
                  <c:v>48122</c:v>
                </c:pt>
                <c:pt idx="130">
                  <c:v>48153</c:v>
                </c:pt>
                <c:pt idx="131">
                  <c:v>48183</c:v>
                </c:pt>
                <c:pt idx="132">
                  <c:v>48214</c:v>
                </c:pt>
                <c:pt idx="133">
                  <c:v>48245</c:v>
                </c:pt>
                <c:pt idx="134">
                  <c:v>48274</c:v>
                </c:pt>
                <c:pt idx="135">
                  <c:v>48305</c:v>
                </c:pt>
                <c:pt idx="136">
                  <c:v>48335</c:v>
                </c:pt>
                <c:pt idx="137">
                  <c:v>48366</c:v>
                </c:pt>
                <c:pt idx="138">
                  <c:v>48396</c:v>
                </c:pt>
                <c:pt idx="139">
                  <c:v>48427</c:v>
                </c:pt>
                <c:pt idx="140">
                  <c:v>48458</c:v>
                </c:pt>
                <c:pt idx="141">
                  <c:v>48488</c:v>
                </c:pt>
                <c:pt idx="142">
                  <c:v>48519</c:v>
                </c:pt>
                <c:pt idx="143">
                  <c:v>48549</c:v>
                </c:pt>
                <c:pt idx="144">
                  <c:v>48580</c:v>
                </c:pt>
                <c:pt idx="145">
                  <c:v>48611</c:v>
                </c:pt>
                <c:pt idx="146">
                  <c:v>48639</c:v>
                </c:pt>
                <c:pt idx="147">
                  <c:v>48670</c:v>
                </c:pt>
                <c:pt idx="148">
                  <c:v>48700</c:v>
                </c:pt>
                <c:pt idx="149">
                  <c:v>48731</c:v>
                </c:pt>
                <c:pt idx="150">
                  <c:v>48761</c:v>
                </c:pt>
                <c:pt idx="151">
                  <c:v>48792</c:v>
                </c:pt>
                <c:pt idx="152">
                  <c:v>48823</c:v>
                </c:pt>
                <c:pt idx="153">
                  <c:v>48853</c:v>
                </c:pt>
                <c:pt idx="154">
                  <c:v>48884</c:v>
                </c:pt>
                <c:pt idx="155">
                  <c:v>48914</c:v>
                </c:pt>
                <c:pt idx="156">
                  <c:v>48945</c:v>
                </c:pt>
                <c:pt idx="157">
                  <c:v>48976</c:v>
                </c:pt>
                <c:pt idx="158">
                  <c:v>49004</c:v>
                </c:pt>
                <c:pt idx="159">
                  <c:v>49035</c:v>
                </c:pt>
                <c:pt idx="160">
                  <c:v>49065</c:v>
                </c:pt>
                <c:pt idx="161">
                  <c:v>49096</c:v>
                </c:pt>
                <c:pt idx="162">
                  <c:v>49126</c:v>
                </c:pt>
                <c:pt idx="163">
                  <c:v>49157</c:v>
                </c:pt>
                <c:pt idx="164">
                  <c:v>49188</c:v>
                </c:pt>
                <c:pt idx="165">
                  <c:v>49218</c:v>
                </c:pt>
                <c:pt idx="166">
                  <c:v>49249</c:v>
                </c:pt>
                <c:pt idx="167">
                  <c:v>49279</c:v>
                </c:pt>
                <c:pt idx="168">
                  <c:v>49310</c:v>
                </c:pt>
                <c:pt idx="169">
                  <c:v>49341</c:v>
                </c:pt>
                <c:pt idx="170">
                  <c:v>49369</c:v>
                </c:pt>
                <c:pt idx="171">
                  <c:v>49400</c:v>
                </c:pt>
                <c:pt idx="172">
                  <c:v>49430</c:v>
                </c:pt>
                <c:pt idx="173">
                  <c:v>49461</c:v>
                </c:pt>
                <c:pt idx="174">
                  <c:v>49491</c:v>
                </c:pt>
                <c:pt idx="175">
                  <c:v>49522</c:v>
                </c:pt>
                <c:pt idx="176">
                  <c:v>49553</c:v>
                </c:pt>
                <c:pt idx="177">
                  <c:v>49583</c:v>
                </c:pt>
                <c:pt idx="178">
                  <c:v>49614</c:v>
                </c:pt>
                <c:pt idx="179">
                  <c:v>49644</c:v>
                </c:pt>
                <c:pt idx="180">
                  <c:v>49675</c:v>
                </c:pt>
                <c:pt idx="181">
                  <c:v>49706</c:v>
                </c:pt>
                <c:pt idx="182">
                  <c:v>49735</c:v>
                </c:pt>
                <c:pt idx="183">
                  <c:v>49766</c:v>
                </c:pt>
                <c:pt idx="184">
                  <c:v>49796</c:v>
                </c:pt>
                <c:pt idx="185">
                  <c:v>49827</c:v>
                </c:pt>
                <c:pt idx="186">
                  <c:v>49857</c:v>
                </c:pt>
                <c:pt idx="187">
                  <c:v>49888</c:v>
                </c:pt>
                <c:pt idx="188">
                  <c:v>49919</c:v>
                </c:pt>
                <c:pt idx="189">
                  <c:v>49949</c:v>
                </c:pt>
                <c:pt idx="190">
                  <c:v>49980</c:v>
                </c:pt>
                <c:pt idx="191">
                  <c:v>50010</c:v>
                </c:pt>
                <c:pt idx="192">
                  <c:v>50041</c:v>
                </c:pt>
                <c:pt idx="193">
                  <c:v>50072</c:v>
                </c:pt>
                <c:pt idx="194">
                  <c:v>50100</c:v>
                </c:pt>
                <c:pt idx="195">
                  <c:v>50131</c:v>
                </c:pt>
                <c:pt idx="196">
                  <c:v>50161</c:v>
                </c:pt>
                <c:pt idx="197">
                  <c:v>50192</c:v>
                </c:pt>
                <c:pt idx="198">
                  <c:v>50222</c:v>
                </c:pt>
                <c:pt idx="199">
                  <c:v>50253</c:v>
                </c:pt>
                <c:pt idx="200">
                  <c:v>50284</c:v>
                </c:pt>
                <c:pt idx="201">
                  <c:v>50314</c:v>
                </c:pt>
                <c:pt idx="202">
                  <c:v>50345</c:v>
                </c:pt>
                <c:pt idx="203">
                  <c:v>50375</c:v>
                </c:pt>
                <c:pt idx="204">
                  <c:v>50406</c:v>
                </c:pt>
                <c:pt idx="205">
                  <c:v>50437</c:v>
                </c:pt>
                <c:pt idx="206">
                  <c:v>50465</c:v>
                </c:pt>
                <c:pt idx="207">
                  <c:v>50496</c:v>
                </c:pt>
                <c:pt idx="208">
                  <c:v>50526</c:v>
                </c:pt>
                <c:pt idx="209">
                  <c:v>50557</c:v>
                </c:pt>
                <c:pt idx="210">
                  <c:v>50587</c:v>
                </c:pt>
                <c:pt idx="211">
                  <c:v>50618</c:v>
                </c:pt>
                <c:pt idx="212">
                  <c:v>50649</c:v>
                </c:pt>
                <c:pt idx="213">
                  <c:v>50679</c:v>
                </c:pt>
                <c:pt idx="214">
                  <c:v>50710</c:v>
                </c:pt>
                <c:pt idx="215">
                  <c:v>50740</c:v>
                </c:pt>
                <c:pt idx="216">
                  <c:v>50771</c:v>
                </c:pt>
                <c:pt idx="217">
                  <c:v>50802</c:v>
                </c:pt>
                <c:pt idx="218">
                  <c:v>50830</c:v>
                </c:pt>
                <c:pt idx="219">
                  <c:v>50861</c:v>
                </c:pt>
                <c:pt idx="220">
                  <c:v>50891</c:v>
                </c:pt>
                <c:pt idx="221">
                  <c:v>50922</c:v>
                </c:pt>
                <c:pt idx="222">
                  <c:v>50952</c:v>
                </c:pt>
                <c:pt idx="223">
                  <c:v>50983</c:v>
                </c:pt>
                <c:pt idx="224">
                  <c:v>51014</c:v>
                </c:pt>
                <c:pt idx="225">
                  <c:v>51044</c:v>
                </c:pt>
                <c:pt idx="226">
                  <c:v>51075</c:v>
                </c:pt>
                <c:pt idx="227">
                  <c:v>51105</c:v>
                </c:pt>
                <c:pt idx="228">
                  <c:v>51136</c:v>
                </c:pt>
                <c:pt idx="229">
                  <c:v>51167</c:v>
                </c:pt>
                <c:pt idx="230">
                  <c:v>51196</c:v>
                </c:pt>
                <c:pt idx="231">
                  <c:v>51227</c:v>
                </c:pt>
                <c:pt idx="232">
                  <c:v>51257</c:v>
                </c:pt>
                <c:pt idx="233">
                  <c:v>51288</c:v>
                </c:pt>
                <c:pt idx="234">
                  <c:v>51318</c:v>
                </c:pt>
                <c:pt idx="235">
                  <c:v>51349</c:v>
                </c:pt>
                <c:pt idx="236">
                  <c:v>51380</c:v>
                </c:pt>
                <c:pt idx="237">
                  <c:v>51410</c:v>
                </c:pt>
                <c:pt idx="238">
                  <c:v>51441</c:v>
                </c:pt>
                <c:pt idx="239">
                  <c:v>51471</c:v>
                </c:pt>
                <c:pt idx="240">
                  <c:v>51502</c:v>
                </c:pt>
                <c:pt idx="241">
                  <c:v>51533</c:v>
                </c:pt>
                <c:pt idx="242">
                  <c:v>51561</c:v>
                </c:pt>
                <c:pt idx="243">
                  <c:v>51592</c:v>
                </c:pt>
                <c:pt idx="244">
                  <c:v>51622</c:v>
                </c:pt>
                <c:pt idx="245">
                  <c:v>51653</c:v>
                </c:pt>
                <c:pt idx="246">
                  <c:v>51683</c:v>
                </c:pt>
                <c:pt idx="247">
                  <c:v>51714</c:v>
                </c:pt>
                <c:pt idx="248">
                  <c:v>51745</c:v>
                </c:pt>
                <c:pt idx="249">
                  <c:v>51775</c:v>
                </c:pt>
                <c:pt idx="250">
                  <c:v>51806</c:v>
                </c:pt>
                <c:pt idx="251">
                  <c:v>51836</c:v>
                </c:pt>
                <c:pt idx="252">
                  <c:v>51867</c:v>
                </c:pt>
                <c:pt idx="253">
                  <c:v>51898</c:v>
                </c:pt>
                <c:pt idx="254">
                  <c:v>51926</c:v>
                </c:pt>
                <c:pt idx="255">
                  <c:v>51957</c:v>
                </c:pt>
                <c:pt idx="256">
                  <c:v>51987</c:v>
                </c:pt>
                <c:pt idx="257">
                  <c:v>52018</c:v>
                </c:pt>
                <c:pt idx="258">
                  <c:v>52048</c:v>
                </c:pt>
                <c:pt idx="259">
                  <c:v>52079</c:v>
                </c:pt>
                <c:pt idx="260">
                  <c:v>52110</c:v>
                </c:pt>
                <c:pt idx="261">
                  <c:v>52140</c:v>
                </c:pt>
                <c:pt idx="262">
                  <c:v>52171</c:v>
                </c:pt>
                <c:pt idx="263">
                  <c:v>52201</c:v>
                </c:pt>
                <c:pt idx="264">
                  <c:v>52232</c:v>
                </c:pt>
                <c:pt idx="265">
                  <c:v>52263</c:v>
                </c:pt>
                <c:pt idx="266">
                  <c:v>52291</c:v>
                </c:pt>
                <c:pt idx="267">
                  <c:v>52322</c:v>
                </c:pt>
                <c:pt idx="268">
                  <c:v>52352</c:v>
                </c:pt>
                <c:pt idx="269">
                  <c:v>52383</c:v>
                </c:pt>
                <c:pt idx="270">
                  <c:v>52413</c:v>
                </c:pt>
                <c:pt idx="271">
                  <c:v>52444</c:v>
                </c:pt>
                <c:pt idx="272">
                  <c:v>52475</c:v>
                </c:pt>
                <c:pt idx="273">
                  <c:v>52505</c:v>
                </c:pt>
                <c:pt idx="274">
                  <c:v>52536</c:v>
                </c:pt>
                <c:pt idx="275">
                  <c:v>52566</c:v>
                </c:pt>
                <c:pt idx="276">
                  <c:v>52597</c:v>
                </c:pt>
                <c:pt idx="277">
                  <c:v>52628</c:v>
                </c:pt>
                <c:pt idx="278">
                  <c:v>52657</c:v>
                </c:pt>
                <c:pt idx="279">
                  <c:v>52688</c:v>
                </c:pt>
                <c:pt idx="280">
                  <c:v>52718</c:v>
                </c:pt>
                <c:pt idx="281">
                  <c:v>52749</c:v>
                </c:pt>
                <c:pt idx="282">
                  <c:v>52779</c:v>
                </c:pt>
                <c:pt idx="283">
                  <c:v>52810</c:v>
                </c:pt>
                <c:pt idx="284">
                  <c:v>52841</c:v>
                </c:pt>
                <c:pt idx="285">
                  <c:v>52871</c:v>
                </c:pt>
                <c:pt idx="286">
                  <c:v>52902</c:v>
                </c:pt>
                <c:pt idx="287">
                  <c:v>52932</c:v>
                </c:pt>
                <c:pt idx="288">
                  <c:v>52963</c:v>
                </c:pt>
                <c:pt idx="289">
                  <c:v>52994</c:v>
                </c:pt>
                <c:pt idx="290">
                  <c:v>53022</c:v>
                </c:pt>
                <c:pt idx="291">
                  <c:v>53053</c:v>
                </c:pt>
                <c:pt idx="292">
                  <c:v>53083</c:v>
                </c:pt>
                <c:pt idx="293">
                  <c:v>53114</c:v>
                </c:pt>
                <c:pt idx="294">
                  <c:v>53144</c:v>
                </c:pt>
                <c:pt idx="295">
                  <c:v>53175</c:v>
                </c:pt>
                <c:pt idx="296">
                  <c:v>53206</c:v>
                </c:pt>
                <c:pt idx="297">
                  <c:v>53236</c:v>
                </c:pt>
                <c:pt idx="298">
                  <c:v>53267</c:v>
                </c:pt>
                <c:pt idx="299">
                  <c:v>53297</c:v>
                </c:pt>
                <c:pt idx="300">
                  <c:v>53328</c:v>
                </c:pt>
                <c:pt idx="301">
                  <c:v>53359</c:v>
                </c:pt>
                <c:pt idx="302">
                  <c:v>53387</c:v>
                </c:pt>
                <c:pt idx="303">
                  <c:v>53418</c:v>
                </c:pt>
                <c:pt idx="304">
                  <c:v>53448</c:v>
                </c:pt>
                <c:pt idx="305">
                  <c:v>53479</c:v>
                </c:pt>
                <c:pt idx="306">
                  <c:v>53509</c:v>
                </c:pt>
                <c:pt idx="307">
                  <c:v>53540</c:v>
                </c:pt>
                <c:pt idx="308">
                  <c:v>53571</c:v>
                </c:pt>
                <c:pt idx="309">
                  <c:v>53601</c:v>
                </c:pt>
                <c:pt idx="310">
                  <c:v>53632</c:v>
                </c:pt>
                <c:pt idx="311">
                  <c:v>53662</c:v>
                </c:pt>
                <c:pt idx="312">
                  <c:v>53693</c:v>
                </c:pt>
                <c:pt idx="313">
                  <c:v>53724</c:v>
                </c:pt>
                <c:pt idx="314">
                  <c:v>53752</c:v>
                </c:pt>
                <c:pt idx="315">
                  <c:v>53783</c:v>
                </c:pt>
                <c:pt idx="316">
                  <c:v>53813</c:v>
                </c:pt>
                <c:pt idx="317">
                  <c:v>53844</c:v>
                </c:pt>
                <c:pt idx="318">
                  <c:v>53874</c:v>
                </c:pt>
                <c:pt idx="319">
                  <c:v>53905</c:v>
                </c:pt>
                <c:pt idx="320">
                  <c:v>53936</c:v>
                </c:pt>
                <c:pt idx="321">
                  <c:v>53966</c:v>
                </c:pt>
                <c:pt idx="322">
                  <c:v>53997</c:v>
                </c:pt>
                <c:pt idx="323">
                  <c:v>54027</c:v>
                </c:pt>
                <c:pt idx="324">
                  <c:v>54058</c:v>
                </c:pt>
                <c:pt idx="325">
                  <c:v>54089</c:v>
                </c:pt>
                <c:pt idx="326">
                  <c:v>54118</c:v>
                </c:pt>
                <c:pt idx="327">
                  <c:v>54149</c:v>
                </c:pt>
                <c:pt idx="328">
                  <c:v>54179</c:v>
                </c:pt>
                <c:pt idx="329">
                  <c:v>54210</c:v>
                </c:pt>
                <c:pt idx="330">
                  <c:v>54240</c:v>
                </c:pt>
                <c:pt idx="331">
                  <c:v>54271</c:v>
                </c:pt>
                <c:pt idx="332">
                  <c:v>54302</c:v>
                </c:pt>
                <c:pt idx="333">
                  <c:v>54332</c:v>
                </c:pt>
                <c:pt idx="334">
                  <c:v>54363</c:v>
                </c:pt>
                <c:pt idx="335">
                  <c:v>54393</c:v>
                </c:pt>
                <c:pt idx="336">
                  <c:v>54424</c:v>
                </c:pt>
                <c:pt idx="337">
                  <c:v>54455</c:v>
                </c:pt>
                <c:pt idx="338">
                  <c:v>54483</c:v>
                </c:pt>
                <c:pt idx="339">
                  <c:v>54514</c:v>
                </c:pt>
                <c:pt idx="340">
                  <c:v>54544</c:v>
                </c:pt>
                <c:pt idx="341">
                  <c:v>54575</c:v>
                </c:pt>
                <c:pt idx="342">
                  <c:v>54605</c:v>
                </c:pt>
                <c:pt idx="343">
                  <c:v>54636</c:v>
                </c:pt>
                <c:pt idx="344">
                  <c:v>54667</c:v>
                </c:pt>
                <c:pt idx="345">
                  <c:v>54697</c:v>
                </c:pt>
                <c:pt idx="346">
                  <c:v>54728</c:v>
                </c:pt>
                <c:pt idx="347">
                  <c:v>54758</c:v>
                </c:pt>
                <c:pt idx="348">
                  <c:v>54789</c:v>
                </c:pt>
                <c:pt idx="349">
                  <c:v>54820</c:v>
                </c:pt>
                <c:pt idx="350">
                  <c:v>54848</c:v>
                </c:pt>
                <c:pt idx="351">
                  <c:v>54879</c:v>
                </c:pt>
                <c:pt idx="352">
                  <c:v>54909</c:v>
                </c:pt>
                <c:pt idx="353">
                  <c:v>54940</c:v>
                </c:pt>
                <c:pt idx="354">
                  <c:v>54970</c:v>
                </c:pt>
                <c:pt idx="355">
                  <c:v>55001</c:v>
                </c:pt>
                <c:pt idx="356">
                  <c:v>55032</c:v>
                </c:pt>
                <c:pt idx="357">
                  <c:v>55062</c:v>
                </c:pt>
                <c:pt idx="358">
                  <c:v>55093</c:v>
                </c:pt>
                <c:pt idx="359">
                  <c:v>55123</c:v>
                </c:pt>
                <c:pt idx="360">
                  <c:v>55154</c:v>
                </c:pt>
                <c:pt idx="361">
                  <c:v>55185</c:v>
                </c:pt>
                <c:pt idx="362">
                  <c:v>55213</c:v>
                </c:pt>
                <c:pt idx="363">
                  <c:v>55244</c:v>
                </c:pt>
                <c:pt idx="364">
                  <c:v>55274</c:v>
                </c:pt>
                <c:pt idx="365">
                  <c:v>55305</c:v>
                </c:pt>
                <c:pt idx="366">
                  <c:v>55335</c:v>
                </c:pt>
                <c:pt idx="367">
                  <c:v>55366</c:v>
                </c:pt>
                <c:pt idx="368">
                  <c:v>55397</c:v>
                </c:pt>
                <c:pt idx="369">
                  <c:v>55427</c:v>
                </c:pt>
                <c:pt idx="370">
                  <c:v>55458</c:v>
                </c:pt>
                <c:pt idx="371">
                  <c:v>55488</c:v>
                </c:pt>
                <c:pt idx="372">
                  <c:v>55519</c:v>
                </c:pt>
                <c:pt idx="373">
                  <c:v>55550</c:v>
                </c:pt>
                <c:pt idx="374">
                  <c:v>55579</c:v>
                </c:pt>
                <c:pt idx="375">
                  <c:v>55610</c:v>
                </c:pt>
                <c:pt idx="376">
                  <c:v>55640</c:v>
                </c:pt>
                <c:pt idx="377">
                  <c:v>55671</c:v>
                </c:pt>
                <c:pt idx="378">
                  <c:v>55701</c:v>
                </c:pt>
                <c:pt idx="379">
                  <c:v>55732</c:v>
                </c:pt>
                <c:pt idx="380">
                  <c:v>55763</c:v>
                </c:pt>
                <c:pt idx="381">
                  <c:v>55793</c:v>
                </c:pt>
                <c:pt idx="382">
                  <c:v>55824</c:v>
                </c:pt>
                <c:pt idx="383">
                  <c:v>55854</c:v>
                </c:pt>
              </c:numCache>
            </c:numRef>
          </c:cat>
          <c:val>
            <c:numRef>
              <c:f>Comparativas!$D$9:$GY$9</c:f>
              <c:numCache>
                <c:formatCode>General</c:formatCode>
                <c:ptCount val="20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124.008681460274</c:v>
                </c:pt>
                <c:pt idx="17">
                  <c:v>91.147104470807093</c:v>
                </c:pt>
                <c:pt idx="18">
                  <c:v>93.393448583269304</c:v>
                </c:pt>
                <c:pt idx="19">
                  <c:v>83.689827436156605</c:v>
                </c:pt>
                <c:pt idx="20">
                  <c:v>78.607198976356102</c:v>
                </c:pt>
                <c:pt idx="21">
                  <c:v>143.806312946297</c:v>
                </c:pt>
                <c:pt idx="22">
                  <c:v>123.11807254454401</c:v>
                </c:pt>
                <c:pt idx="23">
                  <c:v>114.887858898478</c:v>
                </c:pt>
                <c:pt idx="24">
                  <c:v>109.926883119324</c:v>
                </c:pt>
                <c:pt idx="25">
                  <c:v>106.386424334126</c:v>
                </c:pt>
                <c:pt idx="26">
                  <c:v>103.62681992356499</c:v>
                </c:pt>
                <c:pt idx="27">
                  <c:v>169.93643607694901</c:v>
                </c:pt>
                <c:pt idx="28">
                  <c:v>149.82928153850401</c:v>
                </c:pt>
                <c:pt idx="29">
                  <c:v>210.33289092241299</c:v>
                </c:pt>
                <c:pt idx="30">
                  <c:v>187.35659585020801</c:v>
                </c:pt>
                <c:pt idx="31">
                  <c:v>245.72667909322001</c:v>
                </c:pt>
                <c:pt idx="32">
                  <c:v>221.532354483397</c:v>
                </c:pt>
                <c:pt idx="33">
                  <c:v>279.406824111454</c:v>
                </c:pt>
                <c:pt idx="34">
                  <c:v>254.35436393810301</c:v>
                </c:pt>
                <c:pt idx="35">
                  <c:v>311.44530886483398</c:v>
                </c:pt>
                <c:pt idx="36">
                  <c:v>285.79130479147398</c:v>
                </c:pt>
                <c:pt idx="37">
                  <c:v>341.19588013172</c:v>
                </c:pt>
                <c:pt idx="38">
                  <c:v>315.265392555809</c:v>
                </c:pt>
                <c:pt idx="39">
                  <c:v>371.05796257362198</c:v>
                </c:pt>
                <c:pt idx="40">
                  <c:v>411.57600665417698</c:v>
                </c:pt>
                <c:pt idx="41">
                  <c:v>449.28929837635599</c:v>
                </c:pt>
                <c:pt idx="42">
                  <c:v>483.12229283722797</c:v>
                </c:pt>
                <c:pt idx="43">
                  <c:v>515.964290227638</c:v>
                </c:pt>
                <c:pt idx="44">
                  <c:v>546.77915366635295</c:v>
                </c:pt>
                <c:pt idx="45">
                  <c:v>573.03753536165698</c:v>
                </c:pt>
                <c:pt idx="46">
                  <c:v>599.68648148565796</c:v>
                </c:pt>
                <c:pt idx="47">
                  <c:v>628.67480594143797</c:v>
                </c:pt>
                <c:pt idx="48">
                  <c:v>651.73282429011397</c:v>
                </c:pt>
                <c:pt idx="49">
                  <c:v>669.68503254613699</c:v>
                </c:pt>
                <c:pt idx="50">
                  <c:v>697.19219101946499</c:v>
                </c:pt>
                <c:pt idx="51">
                  <c:v>717.856084288435</c:v>
                </c:pt>
                <c:pt idx="52">
                  <c:v>735.30260834412002</c:v>
                </c:pt>
                <c:pt idx="53">
                  <c:v>755.06123718906701</c:v>
                </c:pt>
                <c:pt idx="54">
                  <c:v>768.32675258667996</c:v>
                </c:pt>
                <c:pt idx="55">
                  <c:v>787.06031967092201</c:v>
                </c:pt>
                <c:pt idx="56">
                  <c:v>803.22955171650494</c:v>
                </c:pt>
                <c:pt idx="57">
                  <c:v>759.74345306962005</c:v>
                </c:pt>
                <c:pt idx="58">
                  <c:v>731.92650069362901</c:v>
                </c:pt>
                <c:pt idx="59">
                  <c:v>709.39866803251505</c:v>
                </c:pt>
                <c:pt idx="60">
                  <c:v>689.63220813107705</c:v>
                </c:pt>
                <c:pt idx="61">
                  <c:v>671.63000350503</c:v>
                </c:pt>
                <c:pt idx="62">
                  <c:v>654.89785265871399</c:v>
                </c:pt>
                <c:pt idx="63">
                  <c:v>639.15514642647804</c:v>
                </c:pt>
                <c:pt idx="64">
                  <c:v>624.22688554876095</c:v>
                </c:pt>
                <c:pt idx="65">
                  <c:v>609.99529470865002</c:v>
                </c:pt>
                <c:pt idx="66">
                  <c:v>596.37639785597503</c:v>
                </c:pt>
                <c:pt idx="67">
                  <c:v>583.30723841312295</c:v>
                </c:pt>
                <c:pt idx="68">
                  <c:v>570.73858662510804</c:v>
                </c:pt>
                <c:pt idx="69">
                  <c:v>558.63060425037895</c:v>
                </c:pt>
                <c:pt idx="70">
                  <c:v>546.95015644725004</c:v>
                </c:pt>
                <c:pt idx="71">
                  <c:v>535.66883267685205</c:v>
                </c:pt>
                <c:pt idx="72">
                  <c:v>524.76216439238704</c:v>
                </c:pt>
                <c:pt idx="73">
                  <c:v>514.20847349364306</c:v>
                </c:pt>
                <c:pt idx="74">
                  <c:v>503.98838647073899</c:v>
                </c:pt>
                <c:pt idx="75">
                  <c:v>494.08461293674299</c:v>
                </c:pt>
                <c:pt idx="76">
                  <c:v>484.48104603831899</c:v>
                </c:pt>
                <c:pt idx="77">
                  <c:v>475.16356875726399</c:v>
                </c:pt>
                <c:pt idx="78">
                  <c:v>466.11850411850997</c:v>
                </c:pt>
                <c:pt idx="79">
                  <c:v>457.333879222137</c:v>
                </c:pt>
                <c:pt idx="80">
                  <c:v>448.79798297137501</c:v>
                </c:pt>
                <c:pt idx="81">
                  <c:v>440.50046624095302</c:v>
                </c:pt>
                <c:pt idx="82">
                  <c:v>432.43124598825398</c:v>
                </c:pt>
                <c:pt idx="83">
                  <c:v>424.58113680858997</c:v>
                </c:pt>
                <c:pt idx="84">
                  <c:v>416.94140422695602</c:v>
                </c:pt>
                <c:pt idx="85">
                  <c:v>409.503726470689</c:v>
                </c:pt>
                <c:pt idx="86">
                  <c:v>402.26066612000199</c:v>
                </c:pt>
                <c:pt idx="87">
                  <c:v>395.20461889243899</c:v>
                </c:pt>
                <c:pt idx="88">
                  <c:v>388.32885849746498</c:v>
                </c:pt>
                <c:pt idx="89">
                  <c:v>381.62675660353602</c:v>
                </c:pt>
                <c:pt idx="90">
                  <c:v>375.092143438562</c:v>
                </c:pt>
                <c:pt idx="91">
                  <c:v>368.71922833038599</c:v>
                </c:pt>
                <c:pt idx="92">
                  <c:v>362.502240356117</c:v>
                </c:pt>
                <c:pt idx="93">
                  <c:v>356.43609412958398</c:v>
                </c:pt>
                <c:pt idx="94">
                  <c:v>350.51555423161602</c:v>
                </c:pt>
                <c:pt idx="95">
                  <c:v>344.73587524563101</c:v>
                </c:pt>
                <c:pt idx="96">
                  <c:v>339.09251100375798</c:v>
                </c:pt>
                <c:pt idx="97">
                  <c:v>333.58091074985799</c:v>
                </c:pt>
                <c:pt idx="98">
                  <c:v>328.19698657755799</c:v>
                </c:pt>
                <c:pt idx="99">
                  <c:v>322.93663821940299</c:v>
                </c:pt>
                <c:pt idx="100">
                  <c:v>317.79605561111498</c:v>
                </c:pt>
                <c:pt idx="101">
                  <c:v>312.77153721799601</c:v>
                </c:pt>
                <c:pt idx="102">
                  <c:v>307.85951973640999</c:v>
                </c:pt>
                <c:pt idx="103">
                  <c:v>303.05669097740599</c:v>
                </c:pt>
                <c:pt idx="104">
                  <c:v>298.35961795465499</c:v>
                </c:pt>
                <c:pt idx="105">
                  <c:v>293.76541445747</c:v>
                </c:pt>
                <c:pt idx="106">
                  <c:v>289.270963818913</c:v>
                </c:pt>
                <c:pt idx="107">
                  <c:v>284.87327251085202</c:v>
                </c:pt>
                <c:pt idx="108">
                  <c:v>280.569769837997</c:v>
                </c:pt>
                <c:pt idx="109">
                  <c:v>276.35759585934198</c:v>
                </c:pt>
                <c:pt idx="110">
                  <c:v>272.23422384840597</c:v>
                </c:pt>
                <c:pt idx="111">
                  <c:v>268.19724805215299</c:v>
                </c:pt>
                <c:pt idx="112">
                  <c:v>264.24417340072398</c:v>
                </c:pt>
                <c:pt idx="113">
                  <c:v>260.37273485856298</c:v>
                </c:pt>
                <c:pt idx="114">
                  <c:v>256.58066767873697</c:v>
                </c:pt>
                <c:pt idx="115">
                  <c:v>252.86589885677199</c:v>
                </c:pt>
                <c:pt idx="116">
                  <c:v>249.22628224524101</c:v>
                </c:pt>
                <c:pt idx="117">
                  <c:v>245.65977226300799</c:v>
                </c:pt>
                <c:pt idx="118">
                  <c:v>242.164567544335</c:v>
                </c:pt>
                <c:pt idx="119">
                  <c:v>238.73872114424501</c:v>
                </c:pt>
                <c:pt idx="120">
                  <c:v>235.38035384591501</c:v>
                </c:pt>
                <c:pt idx="121">
                  <c:v>232.087844590071</c:v>
                </c:pt>
                <c:pt idx="122">
                  <c:v>229.653559042246</c:v>
                </c:pt>
                <c:pt idx="123">
                  <c:v>225.68196394685299</c:v>
                </c:pt>
                <c:pt idx="124">
                  <c:v>222.57716532161999</c:v>
                </c:pt>
                <c:pt idx="125">
                  <c:v>219.53169765141601</c:v>
                </c:pt>
                <c:pt idx="126">
                  <c:v>216.544014244983</c:v>
                </c:pt>
                <c:pt idx="127">
                  <c:v>213.612730923496</c:v>
                </c:pt>
                <c:pt idx="128">
                  <c:v>210.73649046414201</c:v>
                </c:pt>
                <c:pt idx="129">
                  <c:v>207.913890178005</c:v>
                </c:pt>
                <c:pt idx="130">
                  <c:v>205.14361123725499</c:v>
                </c:pt>
                <c:pt idx="131">
                  <c:v>202.424489695234</c:v>
                </c:pt>
                <c:pt idx="132">
                  <c:v>199.75516275910499</c:v>
                </c:pt>
                <c:pt idx="133">
                  <c:v>197.13444534616301</c:v>
                </c:pt>
                <c:pt idx="134">
                  <c:v>194.56125875178299</c:v>
                </c:pt>
                <c:pt idx="135">
                  <c:v>192.03449326041499</c:v>
                </c:pt>
                <c:pt idx="136">
                  <c:v>189.553011678953</c:v>
                </c:pt>
                <c:pt idx="137">
                  <c:v>187.11568367728199</c:v>
                </c:pt>
                <c:pt idx="138">
                  <c:v>184.72155609135999</c:v>
                </c:pt>
                <c:pt idx="139">
                  <c:v>182.36963679408001</c:v>
                </c:pt>
                <c:pt idx="140">
                  <c:v>180.05901039940201</c:v>
                </c:pt>
                <c:pt idx="141">
                  <c:v>177.78864645398201</c:v>
                </c:pt>
                <c:pt idx="142">
                  <c:v>175.55762061823401</c:v>
                </c:pt>
                <c:pt idx="143">
                  <c:v>173.36503655404701</c:v>
                </c:pt>
                <c:pt idx="144">
                  <c:v>171.21013662538999</c:v>
                </c:pt>
                <c:pt idx="145">
                  <c:v>169.092033880645</c:v>
                </c:pt>
                <c:pt idx="146">
                  <c:v>167.009856430241</c:v>
                </c:pt>
                <c:pt idx="147">
                  <c:v>164.96280176247299</c:v>
                </c:pt>
                <c:pt idx="148">
                  <c:v>162.95012474820001</c:v>
                </c:pt>
                <c:pt idx="149">
                  <c:v>160.97115898242501</c:v>
                </c:pt>
                <c:pt idx="150">
                  <c:v>159.025123033184</c:v>
                </c:pt>
                <c:pt idx="151">
                  <c:v>157.11124828248299</c:v>
                </c:pt>
                <c:pt idx="152">
                  <c:v>155.22886613025901</c:v>
                </c:pt>
                <c:pt idx="153">
                  <c:v>153.37729214887199</c:v>
                </c:pt>
                <c:pt idx="154">
                  <c:v>151.55592739559501</c:v>
                </c:pt>
                <c:pt idx="155">
                  <c:v>149.76417829131</c:v>
                </c:pt>
                <c:pt idx="156">
                  <c:v>148.001292173454</c:v>
                </c:pt>
                <c:pt idx="157">
                  <c:v>146.26665351511201</c:v>
                </c:pt>
                <c:pt idx="158">
                  <c:v>144.559748928755</c:v>
                </c:pt>
                <c:pt idx="159">
                  <c:v>142.880059908595</c:v>
                </c:pt>
                <c:pt idx="160">
                  <c:v>141.22697950065401</c:v>
                </c:pt>
                <c:pt idx="161">
                  <c:v>139.59986073584199</c:v>
                </c:pt>
                <c:pt idx="162">
                  <c:v>137.998248538078</c:v>
                </c:pt>
                <c:pt idx="163">
                  <c:v>136.42164929956499</c:v>
                </c:pt>
                <c:pt idx="164">
                  <c:v>134.86956596178001</c:v>
                </c:pt>
                <c:pt idx="165">
                  <c:v>133.34145017763601</c:v>
                </c:pt>
                <c:pt idx="166">
                  <c:v>131.83683913071701</c:v>
                </c:pt>
                <c:pt idx="167">
                  <c:v>130.35526151184399</c:v>
                </c:pt>
                <c:pt idx="168">
                  <c:v>128.89626841204401</c:v>
                </c:pt>
                <c:pt idx="169">
                  <c:v>127.45945240575099</c:v>
                </c:pt>
                <c:pt idx="170">
                  <c:v>126.044339872937</c:v>
                </c:pt>
                <c:pt idx="171">
                  <c:v>124.65049462712599</c:v>
                </c:pt>
                <c:pt idx="172">
                  <c:v>123.2774969263</c:v>
                </c:pt>
                <c:pt idx="173">
                  <c:v>121.92495791282499</c:v>
                </c:pt>
                <c:pt idx="174">
                  <c:v>120.59249900633</c:v>
                </c:pt>
                <c:pt idx="175">
                  <c:v>119.279734498653</c:v>
                </c:pt>
                <c:pt idx="176">
                  <c:v>117.986286859481</c:v>
                </c:pt>
                <c:pt idx="177">
                  <c:v>116.711788500935</c:v>
                </c:pt>
                <c:pt idx="178">
                  <c:v>115.45584290703501</c:v>
                </c:pt>
                <c:pt idx="179">
                  <c:v>114.218111834921</c:v>
                </c:pt>
                <c:pt idx="180">
                  <c:v>112.998277399356</c:v>
                </c:pt>
                <c:pt idx="181">
                  <c:v>111.79602310270199</c:v>
                </c:pt>
                <c:pt idx="182">
                  <c:v>110.61099376140901</c:v>
                </c:pt>
                <c:pt idx="183">
                  <c:v>109.44286355279</c:v>
                </c:pt>
                <c:pt idx="184">
                  <c:v>108.291350230166</c:v>
                </c:pt>
                <c:pt idx="185">
                  <c:v>107.15612421290299</c:v>
                </c:pt>
                <c:pt idx="186">
                  <c:v>106.03689240880099</c:v>
                </c:pt>
                <c:pt idx="187">
                  <c:v>104.933379360277</c:v>
                </c:pt>
                <c:pt idx="188">
                  <c:v>103.845300348539</c:v>
                </c:pt>
                <c:pt idx="189">
                  <c:v>102.772336842575</c:v>
                </c:pt>
                <c:pt idx="190">
                  <c:v>101.714233722168</c:v>
                </c:pt>
                <c:pt idx="191">
                  <c:v>100.670750762974</c:v>
                </c:pt>
                <c:pt idx="192">
                  <c:v>99.641631081601702</c:v>
                </c:pt>
                <c:pt idx="193">
                  <c:v>98.626612027240498</c:v>
                </c:pt>
                <c:pt idx="194">
                  <c:v>97.625437679003696</c:v>
                </c:pt>
                <c:pt idx="195">
                  <c:v>96.624263330766894</c:v>
                </c:pt>
                <c:pt idx="196">
                  <c:v>95.623088982530106</c:v>
                </c:pt>
                <c:pt idx="197">
                  <c:v>94.621914634293304</c:v>
                </c:pt>
                <c:pt idx="198">
                  <c:v>93.620740286056503</c:v>
                </c:pt>
                <c:pt idx="199">
                  <c:v>92.619565937819701</c:v>
                </c:pt>
                <c:pt idx="200">
                  <c:v>91.618391589582899</c:v>
                </c:pt>
                <c:pt idx="201">
                  <c:v>90.617217241346097</c:v>
                </c:pt>
                <c:pt idx="202">
                  <c:v>89.616042893109295</c:v>
                </c:pt>
                <c:pt idx="203">
                  <c:v>88.614868544872493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AEA-4394-B87C-E55256F851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8978864"/>
        <c:axId val="568993008"/>
      </c:lineChart>
      <c:lineChart>
        <c:grouping val="standard"/>
        <c:varyColors val="0"/>
        <c:ser>
          <c:idx val="4"/>
          <c:order val="2"/>
          <c:tx>
            <c:strRef>
              <c:f>Schedule!$C$6</c:f>
              <c:strCache>
                <c:ptCount val="1"/>
                <c:pt idx="0">
                  <c:v>Pronostico ECN max acumulado (BCf)</c:v>
                </c:pt>
              </c:strCache>
            </c:strRef>
          </c:tx>
          <c:spPr>
            <a:ln w="12700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Schedule!$M$10:$OF$10</c:f>
              <c:numCache>
                <c:formatCode>mmm\-yyyy</c:formatCode>
                <c:ptCount val="38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  <c:pt idx="48">
                  <c:v>45658</c:v>
                </c:pt>
                <c:pt idx="49">
                  <c:v>45689</c:v>
                </c:pt>
                <c:pt idx="50">
                  <c:v>45717</c:v>
                </c:pt>
                <c:pt idx="51">
                  <c:v>45748</c:v>
                </c:pt>
                <c:pt idx="52">
                  <c:v>45778</c:v>
                </c:pt>
                <c:pt idx="53">
                  <c:v>45809</c:v>
                </c:pt>
                <c:pt idx="54">
                  <c:v>45839</c:v>
                </c:pt>
                <c:pt idx="55">
                  <c:v>45870</c:v>
                </c:pt>
                <c:pt idx="56">
                  <c:v>45901</c:v>
                </c:pt>
                <c:pt idx="57">
                  <c:v>45931</c:v>
                </c:pt>
                <c:pt idx="58">
                  <c:v>45962</c:v>
                </c:pt>
                <c:pt idx="59">
                  <c:v>45992</c:v>
                </c:pt>
                <c:pt idx="60">
                  <c:v>46023</c:v>
                </c:pt>
                <c:pt idx="61">
                  <c:v>46054</c:v>
                </c:pt>
                <c:pt idx="62">
                  <c:v>46082</c:v>
                </c:pt>
                <c:pt idx="63">
                  <c:v>46113</c:v>
                </c:pt>
                <c:pt idx="64">
                  <c:v>46143</c:v>
                </c:pt>
                <c:pt idx="65">
                  <c:v>46174</c:v>
                </c:pt>
                <c:pt idx="66">
                  <c:v>46204</c:v>
                </c:pt>
                <c:pt idx="67">
                  <c:v>46235</c:v>
                </c:pt>
                <c:pt idx="68">
                  <c:v>46266</c:v>
                </c:pt>
                <c:pt idx="69">
                  <c:v>46296</c:v>
                </c:pt>
                <c:pt idx="70">
                  <c:v>46327</c:v>
                </c:pt>
                <c:pt idx="71">
                  <c:v>46357</c:v>
                </c:pt>
                <c:pt idx="72">
                  <c:v>46388</c:v>
                </c:pt>
                <c:pt idx="73">
                  <c:v>46419</c:v>
                </c:pt>
                <c:pt idx="74">
                  <c:v>46447</c:v>
                </c:pt>
                <c:pt idx="75">
                  <c:v>46478</c:v>
                </c:pt>
                <c:pt idx="76">
                  <c:v>46508</c:v>
                </c:pt>
                <c:pt idx="77">
                  <c:v>46539</c:v>
                </c:pt>
                <c:pt idx="78">
                  <c:v>46569</c:v>
                </c:pt>
                <c:pt idx="79">
                  <c:v>46600</c:v>
                </c:pt>
                <c:pt idx="80">
                  <c:v>46631</c:v>
                </c:pt>
                <c:pt idx="81">
                  <c:v>46661</c:v>
                </c:pt>
                <c:pt idx="82">
                  <c:v>46692</c:v>
                </c:pt>
                <c:pt idx="83">
                  <c:v>46722</c:v>
                </c:pt>
                <c:pt idx="84">
                  <c:v>46753</c:v>
                </c:pt>
                <c:pt idx="85">
                  <c:v>46784</c:v>
                </c:pt>
                <c:pt idx="86">
                  <c:v>46813</c:v>
                </c:pt>
                <c:pt idx="87">
                  <c:v>46844</c:v>
                </c:pt>
                <c:pt idx="88">
                  <c:v>46874</c:v>
                </c:pt>
                <c:pt idx="89">
                  <c:v>46905</c:v>
                </c:pt>
                <c:pt idx="90">
                  <c:v>46935</c:v>
                </c:pt>
                <c:pt idx="91">
                  <c:v>46966</c:v>
                </c:pt>
                <c:pt idx="92">
                  <c:v>46997</c:v>
                </c:pt>
                <c:pt idx="93">
                  <c:v>47027</c:v>
                </c:pt>
                <c:pt idx="94">
                  <c:v>47058</c:v>
                </c:pt>
                <c:pt idx="95">
                  <c:v>47088</c:v>
                </c:pt>
                <c:pt idx="96">
                  <c:v>47119</c:v>
                </c:pt>
                <c:pt idx="97">
                  <c:v>47150</c:v>
                </c:pt>
                <c:pt idx="98">
                  <c:v>47178</c:v>
                </c:pt>
                <c:pt idx="99">
                  <c:v>47209</c:v>
                </c:pt>
                <c:pt idx="100">
                  <c:v>47239</c:v>
                </c:pt>
                <c:pt idx="101">
                  <c:v>47270</c:v>
                </c:pt>
                <c:pt idx="102">
                  <c:v>47300</c:v>
                </c:pt>
                <c:pt idx="103">
                  <c:v>47331</c:v>
                </c:pt>
                <c:pt idx="104">
                  <c:v>47362</c:v>
                </c:pt>
                <c:pt idx="105">
                  <c:v>47392</c:v>
                </c:pt>
                <c:pt idx="106">
                  <c:v>47423</c:v>
                </c:pt>
                <c:pt idx="107">
                  <c:v>47453</c:v>
                </c:pt>
                <c:pt idx="108">
                  <c:v>47484</c:v>
                </c:pt>
                <c:pt idx="109">
                  <c:v>47515</c:v>
                </c:pt>
                <c:pt idx="110">
                  <c:v>47543</c:v>
                </c:pt>
                <c:pt idx="111">
                  <c:v>47574</c:v>
                </c:pt>
                <c:pt idx="112">
                  <c:v>47604</c:v>
                </c:pt>
                <c:pt idx="113">
                  <c:v>47635</c:v>
                </c:pt>
                <c:pt idx="114">
                  <c:v>47665</c:v>
                </c:pt>
                <c:pt idx="115">
                  <c:v>47696</c:v>
                </c:pt>
                <c:pt idx="116">
                  <c:v>47727</c:v>
                </c:pt>
                <c:pt idx="117">
                  <c:v>47757</c:v>
                </c:pt>
                <c:pt idx="118">
                  <c:v>47788</c:v>
                </c:pt>
                <c:pt idx="119">
                  <c:v>47818</c:v>
                </c:pt>
                <c:pt idx="120">
                  <c:v>47849</c:v>
                </c:pt>
                <c:pt idx="121">
                  <c:v>47880</c:v>
                </c:pt>
                <c:pt idx="122">
                  <c:v>47908</c:v>
                </c:pt>
                <c:pt idx="123">
                  <c:v>47939</c:v>
                </c:pt>
                <c:pt idx="124">
                  <c:v>47969</c:v>
                </c:pt>
                <c:pt idx="125">
                  <c:v>48000</c:v>
                </c:pt>
                <c:pt idx="126">
                  <c:v>48030</c:v>
                </c:pt>
                <c:pt idx="127">
                  <c:v>48061</c:v>
                </c:pt>
                <c:pt idx="128">
                  <c:v>48092</c:v>
                </c:pt>
                <c:pt idx="129">
                  <c:v>48122</c:v>
                </c:pt>
                <c:pt idx="130">
                  <c:v>48153</c:v>
                </c:pt>
                <c:pt idx="131">
                  <c:v>48183</c:v>
                </c:pt>
                <c:pt idx="132">
                  <c:v>48214</c:v>
                </c:pt>
                <c:pt idx="133">
                  <c:v>48245</c:v>
                </c:pt>
                <c:pt idx="134">
                  <c:v>48274</c:v>
                </c:pt>
                <c:pt idx="135">
                  <c:v>48305</c:v>
                </c:pt>
                <c:pt idx="136">
                  <c:v>48335</c:v>
                </c:pt>
                <c:pt idx="137">
                  <c:v>48366</c:v>
                </c:pt>
                <c:pt idx="138">
                  <c:v>48396</c:v>
                </c:pt>
                <c:pt idx="139">
                  <c:v>48427</c:v>
                </c:pt>
                <c:pt idx="140">
                  <c:v>48458</c:v>
                </c:pt>
                <c:pt idx="141">
                  <c:v>48488</c:v>
                </c:pt>
                <c:pt idx="142">
                  <c:v>48519</c:v>
                </c:pt>
                <c:pt idx="143">
                  <c:v>48549</c:v>
                </c:pt>
                <c:pt idx="144">
                  <c:v>48580</c:v>
                </c:pt>
                <c:pt idx="145">
                  <c:v>48611</c:v>
                </c:pt>
                <c:pt idx="146">
                  <c:v>48639</c:v>
                </c:pt>
                <c:pt idx="147">
                  <c:v>48670</c:v>
                </c:pt>
                <c:pt idx="148">
                  <c:v>48700</c:v>
                </c:pt>
                <c:pt idx="149">
                  <c:v>48731</c:v>
                </c:pt>
                <c:pt idx="150">
                  <c:v>48761</c:v>
                </c:pt>
                <c:pt idx="151">
                  <c:v>48792</c:v>
                </c:pt>
                <c:pt idx="152">
                  <c:v>48823</c:v>
                </c:pt>
                <c:pt idx="153">
                  <c:v>48853</c:v>
                </c:pt>
                <c:pt idx="154">
                  <c:v>48884</c:v>
                </c:pt>
                <c:pt idx="155">
                  <c:v>48914</c:v>
                </c:pt>
                <c:pt idx="156">
                  <c:v>48945</c:v>
                </c:pt>
                <c:pt idx="157">
                  <c:v>48976</c:v>
                </c:pt>
                <c:pt idx="158">
                  <c:v>49004</c:v>
                </c:pt>
                <c:pt idx="159">
                  <c:v>49035</c:v>
                </c:pt>
                <c:pt idx="160">
                  <c:v>49065</c:v>
                </c:pt>
                <c:pt idx="161">
                  <c:v>49096</c:v>
                </c:pt>
                <c:pt idx="162">
                  <c:v>49126</c:v>
                </c:pt>
                <c:pt idx="163">
                  <c:v>49157</c:v>
                </c:pt>
                <c:pt idx="164">
                  <c:v>49188</c:v>
                </c:pt>
                <c:pt idx="165">
                  <c:v>49218</c:v>
                </c:pt>
                <c:pt idx="166">
                  <c:v>49249</c:v>
                </c:pt>
                <c:pt idx="167">
                  <c:v>49279</c:v>
                </c:pt>
                <c:pt idx="168">
                  <c:v>49310</c:v>
                </c:pt>
                <c:pt idx="169">
                  <c:v>49341</c:v>
                </c:pt>
                <c:pt idx="170">
                  <c:v>49369</c:v>
                </c:pt>
                <c:pt idx="171">
                  <c:v>49400</c:v>
                </c:pt>
                <c:pt idx="172">
                  <c:v>49430</c:v>
                </c:pt>
                <c:pt idx="173">
                  <c:v>49461</c:v>
                </c:pt>
                <c:pt idx="174">
                  <c:v>49491</c:v>
                </c:pt>
                <c:pt idx="175">
                  <c:v>49522</c:v>
                </c:pt>
                <c:pt idx="176">
                  <c:v>49553</c:v>
                </c:pt>
                <c:pt idx="177">
                  <c:v>49583</c:v>
                </c:pt>
                <c:pt idx="178">
                  <c:v>49614</c:v>
                </c:pt>
                <c:pt idx="179">
                  <c:v>49644</c:v>
                </c:pt>
                <c:pt idx="180">
                  <c:v>49675</c:v>
                </c:pt>
                <c:pt idx="181">
                  <c:v>49706</c:v>
                </c:pt>
                <c:pt idx="182">
                  <c:v>49735</c:v>
                </c:pt>
                <c:pt idx="183">
                  <c:v>49766</c:v>
                </c:pt>
                <c:pt idx="184">
                  <c:v>49796</c:v>
                </c:pt>
                <c:pt idx="185">
                  <c:v>49827</c:v>
                </c:pt>
                <c:pt idx="186">
                  <c:v>49857</c:v>
                </c:pt>
                <c:pt idx="187">
                  <c:v>49888</c:v>
                </c:pt>
                <c:pt idx="188">
                  <c:v>49919</c:v>
                </c:pt>
                <c:pt idx="189">
                  <c:v>49949</c:v>
                </c:pt>
                <c:pt idx="190">
                  <c:v>49980</c:v>
                </c:pt>
                <c:pt idx="191">
                  <c:v>50010</c:v>
                </c:pt>
                <c:pt idx="192">
                  <c:v>50041</c:v>
                </c:pt>
                <c:pt idx="193">
                  <c:v>50072</c:v>
                </c:pt>
                <c:pt idx="194">
                  <c:v>50100</c:v>
                </c:pt>
                <c:pt idx="195">
                  <c:v>50131</c:v>
                </c:pt>
                <c:pt idx="196">
                  <c:v>50161</c:v>
                </c:pt>
                <c:pt idx="197">
                  <c:v>50192</c:v>
                </c:pt>
                <c:pt idx="198">
                  <c:v>50222</c:v>
                </c:pt>
                <c:pt idx="199">
                  <c:v>50253</c:v>
                </c:pt>
                <c:pt idx="200">
                  <c:v>50284</c:v>
                </c:pt>
                <c:pt idx="201">
                  <c:v>50314</c:v>
                </c:pt>
                <c:pt idx="202">
                  <c:v>50345</c:v>
                </c:pt>
                <c:pt idx="203">
                  <c:v>50375</c:v>
                </c:pt>
                <c:pt idx="204">
                  <c:v>50406</c:v>
                </c:pt>
                <c:pt idx="205">
                  <c:v>50437</c:v>
                </c:pt>
                <c:pt idx="206">
                  <c:v>50465</c:v>
                </c:pt>
                <c:pt idx="207">
                  <c:v>50496</c:v>
                </c:pt>
                <c:pt idx="208">
                  <c:v>50526</c:v>
                </c:pt>
                <c:pt idx="209">
                  <c:v>50557</c:v>
                </c:pt>
                <c:pt idx="210">
                  <c:v>50587</c:v>
                </c:pt>
                <c:pt idx="211">
                  <c:v>50618</c:v>
                </c:pt>
                <c:pt idx="212">
                  <c:v>50649</c:v>
                </c:pt>
                <c:pt idx="213">
                  <c:v>50679</c:v>
                </c:pt>
                <c:pt idx="214">
                  <c:v>50710</c:v>
                </c:pt>
                <c:pt idx="215">
                  <c:v>50740</c:v>
                </c:pt>
                <c:pt idx="216">
                  <c:v>50771</c:v>
                </c:pt>
                <c:pt idx="217">
                  <c:v>50802</c:v>
                </c:pt>
                <c:pt idx="218">
                  <c:v>50830</c:v>
                </c:pt>
                <c:pt idx="219">
                  <c:v>50861</c:v>
                </c:pt>
                <c:pt idx="220">
                  <c:v>50891</c:v>
                </c:pt>
                <c:pt idx="221">
                  <c:v>50922</c:v>
                </c:pt>
                <c:pt idx="222">
                  <c:v>50952</c:v>
                </c:pt>
                <c:pt idx="223">
                  <c:v>50983</c:v>
                </c:pt>
                <c:pt idx="224">
                  <c:v>51014</c:v>
                </c:pt>
                <c:pt idx="225">
                  <c:v>51044</c:v>
                </c:pt>
                <c:pt idx="226">
                  <c:v>51075</c:v>
                </c:pt>
                <c:pt idx="227">
                  <c:v>51105</c:v>
                </c:pt>
                <c:pt idx="228">
                  <c:v>51136</c:v>
                </c:pt>
                <c:pt idx="229">
                  <c:v>51167</c:v>
                </c:pt>
                <c:pt idx="230">
                  <c:v>51196</c:v>
                </c:pt>
                <c:pt idx="231">
                  <c:v>51227</c:v>
                </c:pt>
                <c:pt idx="232">
                  <c:v>51257</c:v>
                </c:pt>
                <c:pt idx="233">
                  <c:v>51288</c:v>
                </c:pt>
                <c:pt idx="234">
                  <c:v>51318</c:v>
                </c:pt>
                <c:pt idx="235">
                  <c:v>51349</c:v>
                </c:pt>
                <c:pt idx="236">
                  <c:v>51380</c:v>
                </c:pt>
                <c:pt idx="237">
                  <c:v>51410</c:v>
                </c:pt>
                <c:pt idx="238">
                  <c:v>51441</c:v>
                </c:pt>
                <c:pt idx="239">
                  <c:v>51471</c:v>
                </c:pt>
                <c:pt idx="240">
                  <c:v>51502</c:v>
                </c:pt>
                <c:pt idx="241">
                  <c:v>51533</c:v>
                </c:pt>
                <c:pt idx="242">
                  <c:v>51561</c:v>
                </c:pt>
                <c:pt idx="243">
                  <c:v>51592</c:v>
                </c:pt>
                <c:pt idx="244">
                  <c:v>51622</c:v>
                </c:pt>
                <c:pt idx="245">
                  <c:v>51653</c:v>
                </c:pt>
                <c:pt idx="246">
                  <c:v>51683</c:v>
                </c:pt>
                <c:pt idx="247">
                  <c:v>51714</c:v>
                </c:pt>
                <c:pt idx="248">
                  <c:v>51745</c:v>
                </c:pt>
                <c:pt idx="249">
                  <c:v>51775</c:v>
                </c:pt>
                <c:pt idx="250">
                  <c:v>51806</c:v>
                </c:pt>
                <c:pt idx="251">
                  <c:v>51836</c:v>
                </c:pt>
                <c:pt idx="252">
                  <c:v>51867</c:v>
                </c:pt>
                <c:pt idx="253">
                  <c:v>51898</c:v>
                </c:pt>
                <c:pt idx="254">
                  <c:v>51926</c:v>
                </c:pt>
                <c:pt idx="255">
                  <c:v>51957</c:v>
                </c:pt>
                <c:pt idx="256">
                  <c:v>51987</c:v>
                </c:pt>
                <c:pt idx="257">
                  <c:v>52018</c:v>
                </c:pt>
                <c:pt idx="258">
                  <c:v>52048</c:v>
                </c:pt>
                <c:pt idx="259">
                  <c:v>52079</c:v>
                </c:pt>
                <c:pt idx="260">
                  <c:v>52110</c:v>
                </c:pt>
                <c:pt idx="261">
                  <c:v>52140</c:v>
                </c:pt>
                <c:pt idx="262">
                  <c:v>52171</c:v>
                </c:pt>
                <c:pt idx="263">
                  <c:v>52201</c:v>
                </c:pt>
                <c:pt idx="264">
                  <c:v>52232</c:v>
                </c:pt>
                <c:pt idx="265">
                  <c:v>52263</c:v>
                </c:pt>
                <c:pt idx="266">
                  <c:v>52291</c:v>
                </c:pt>
                <c:pt idx="267">
                  <c:v>52322</c:v>
                </c:pt>
                <c:pt idx="268">
                  <c:v>52352</c:v>
                </c:pt>
                <c:pt idx="269">
                  <c:v>52383</c:v>
                </c:pt>
                <c:pt idx="270">
                  <c:v>52413</c:v>
                </c:pt>
                <c:pt idx="271">
                  <c:v>52444</c:v>
                </c:pt>
                <c:pt idx="272">
                  <c:v>52475</c:v>
                </c:pt>
                <c:pt idx="273">
                  <c:v>52505</c:v>
                </c:pt>
                <c:pt idx="274">
                  <c:v>52536</c:v>
                </c:pt>
                <c:pt idx="275">
                  <c:v>52566</c:v>
                </c:pt>
                <c:pt idx="276">
                  <c:v>52597</c:v>
                </c:pt>
                <c:pt idx="277">
                  <c:v>52628</c:v>
                </c:pt>
                <c:pt idx="278">
                  <c:v>52657</c:v>
                </c:pt>
                <c:pt idx="279">
                  <c:v>52688</c:v>
                </c:pt>
                <c:pt idx="280">
                  <c:v>52718</c:v>
                </c:pt>
                <c:pt idx="281">
                  <c:v>52749</c:v>
                </c:pt>
                <c:pt idx="282">
                  <c:v>52779</c:v>
                </c:pt>
                <c:pt idx="283">
                  <c:v>52810</c:v>
                </c:pt>
                <c:pt idx="284">
                  <c:v>52841</c:v>
                </c:pt>
                <c:pt idx="285">
                  <c:v>52871</c:v>
                </c:pt>
                <c:pt idx="286">
                  <c:v>52902</c:v>
                </c:pt>
                <c:pt idx="287">
                  <c:v>52932</c:v>
                </c:pt>
                <c:pt idx="288">
                  <c:v>52963</c:v>
                </c:pt>
                <c:pt idx="289">
                  <c:v>52994</c:v>
                </c:pt>
                <c:pt idx="290">
                  <c:v>53022</c:v>
                </c:pt>
                <c:pt idx="291">
                  <c:v>53053</c:v>
                </c:pt>
                <c:pt idx="292">
                  <c:v>53083</c:v>
                </c:pt>
                <c:pt idx="293">
                  <c:v>53114</c:v>
                </c:pt>
                <c:pt idx="294">
                  <c:v>53144</c:v>
                </c:pt>
                <c:pt idx="295">
                  <c:v>53175</c:v>
                </c:pt>
                <c:pt idx="296">
                  <c:v>53206</c:v>
                </c:pt>
                <c:pt idx="297">
                  <c:v>53236</c:v>
                </c:pt>
                <c:pt idx="298">
                  <c:v>53267</c:v>
                </c:pt>
                <c:pt idx="299">
                  <c:v>53297</c:v>
                </c:pt>
                <c:pt idx="300">
                  <c:v>53328</c:v>
                </c:pt>
                <c:pt idx="301">
                  <c:v>53359</c:v>
                </c:pt>
                <c:pt idx="302">
                  <c:v>53387</c:v>
                </c:pt>
                <c:pt idx="303">
                  <c:v>53418</c:v>
                </c:pt>
                <c:pt idx="304">
                  <c:v>53448</c:v>
                </c:pt>
                <c:pt idx="305">
                  <c:v>53479</c:v>
                </c:pt>
                <c:pt idx="306">
                  <c:v>53509</c:v>
                </c:pt>
                <c:pt idx="307">
                  <c:v>53540</c:v>
                </c:pt>
                <c:pt idx="308">
                  <c:v>53571</c:v>
                </c:pt>
                <c:pt idx="309">
                  <c:v>53601</c:v>
                </c:pt>
                <c:pt idx="310">
                  <c:v>53632</c:v>
                </c:pt>
                <c:pt idx="311">
                  <c:v>53662</c:v>
                </c:pt>
                <c:pt idx="312">
                  <c:v>53693</c:v>
                </c:pt>
                <c:pt idx="313">
                  <c:v>53724</c:v>
                </c:pt>
                <c:pt idx="314">
                  <c:v>53752</c:v>
                </c:pt>
                <c:pt idx="315">
                  <c:v>53783</c:v>
                </c:pt>
                <c:pt idx="316">
                  <c:v>53813</c:v>
                </c:pt>
                <c:pt idx="317">
                  <c:v>53844</c:v>
                </c:pt>
                <c:pt idx="318">
                  <c:v>53874</c:v>
                </c:pt>
                <c:pt idx="319">
                  <c:v>53905</c:v>
                </c:pt>
                <c:pt idx="320">
                  <c:v>53936</c:v>
                </c:pt>
                <c:pt idx="321">
                  <c:v>53966</c:v>
                </c:pt>
                <c:pt idx="322">
                  <c:v>53997</c:v>
                </c:pt>
                <c:pt idx="323">
                  <c:v>54027</c:v>
                </c:pt>
                <c:pt idx="324">
                  <c:v>54058</c:v>
                </c:pt>
                <c:pt idx="325">
                  <c:v>54089</c:v>
                </c:pt>
                <c:pt idx="326">
                  <c:v>54118</c:v>
                </c:pt>
                <c:pt idx="327">
                  <c:v>54149</c:v>
                </c:pt>
                <c:pt idx="328">
                  <c:v>54179</c:v>
                </c:pt>
                <c:pt idx="329">
                  <c:v>54210</c:v>
                </c:pt>
                <c:pt idx="330">
                  <c:v>54240</c:v>
                </c:pt>
                <c:pt idx="331">
                  <c:v>54271</c:v>
                </c:pt>
                <c:pt idx="332">
                  <c:v>54302</c:v>
                </c:pt>
                <c:pt idx="333">
                  <c:v>54332</c:v>
                </c:pt>
                <c:pt idx="334">
                  <c:v>54363</c:v>
                </c:pt>
                <c:pt idx="335">
                  <c:v>54393</c:v>
                </c:pt>
                <c:pt idx="336">
                  <c:v>54424</c:v>
                </c:pt>
                <c:pt idx="337">
                  <c:v>54455</c:v>
                </c:pt>
                <c:pt idx="338">
                  <c:v>54483</c:v>
                </c:pt>
                <c:pt idx="339">
                  <c:v>54514</c:v>
                </c:pt>
                <c:pt idx="340">
                  <c:v>54544</c:v>
                </c:pt>
                <c:pt idx="341">
                  <c:v>54575</c:v>
                </c:pt>
                <c:pt idx="342">
                  <c:v>54605</c:v>
                </c:pt>
                <c:pt idx="343">
                  <c:v>54636</c:v>
                </c:pt>
                <c:pt idx="344">
                  <c:v>54667</c:v>
                </c:pt>
                <c:pt idx="345">
                  <c:v>54697</c:v>
                </c:pt>
                <c:pt idx="346">
                  <c:v>54728</c:v>
                </c:pt>
                <c:pt idx="347">
                  <c:v>54758</c:v>
                </c:pt>
                <c:pt idx="348">
                  <c:v>54789</c:v>
                </c:pt>
                <c:pt idx="349">
                  <c:v>54820</c:v>
                </c:pt>
                <c:pt idx="350">
                  <c:v>54848</c:v>
                </c:pt>
                <c:pt idx="351">
                  <c:v>54879</c:v>
                </c:pt>
                <c:pt idx="352">
                  <c:v>54909</c:v>
                </c:pt>
                <c:pt idx="353">
                  <c:v>54940</c:v>
                </c:pt>
                <c:pt idx="354">
                  <c:v>54970</c:v>
                </c:pt>
                <c:pt idx="355">
                  <c:v>55001</c:v>
                </c:pt>
                <c:pt idx="356">
                  <c:v>55032</c:v>
                </c:pt>
                <c:pt idx="357">
                  <c:v>55062</c:v>
                </c:pt>
                <c:pt idx="358">
                  <c:v>55093</c:v>
                </c:pt>
                <c:pt idx="359">
                  <c:v>55123</c:v>
                </c:pt>
                <c:pt idx="360">
                  <c:v>55154</c:v>
                </c:pt>
                <c:pt idx="361">
                  <c:v>55185</c:v>
                </c:pt>
                <c:pt idx="362">
                  <c:v>55213</c:v>
                </c:pt>
                <c:pt idx="363">
                  <c:v>55244</c:v>
                </c:pt>
                <c:pt idx="364">
                  <c:v>55274</c:v>
                </c:pt>
                <c:pt idx="365">
                  <c:v>55305</c:v>
                </c:pt>
                <c:pt idx="366">
                  <c:v>55335</c:v>
                </c:pt>
                <c:pt idx="367">
                  <c:v>55366</c:v>
                </c:pt>
                <c:pt idx="368">
                  <c:v>55397</c:v>
                </c:pt>
                <c:pt idx="369">
                  <c:v>55427</c:v>
                </c:pt>
                <c:pt idx="370">
                  <c:v>55458</c:v>
                </c:pt>
                <c:pt idx="371">
                  <c:v>55488</c:v>
                </c:pt>
                <c:pt idx="372">
                  <c:v>55519</c:v>
                </c:pt>
                <c:pt idx="373">
                  <c:v>55550</c:v>
                </c:pt>
                <c:pt idx="374">
                  <c:v>55579</c:v>
                </c:pt>
                <c:pt idx="375">
                  <c:v>55610</c:v>
                </c:pt>
                <c:pt idx="376">
                  <c:v>55640</c:v>
                </c:pt>
                <c:pt idx="377">
                  <c:v>55671</c:v>
                </c:pt>
                <c:pt idx="378">
                  <c:v>55701</c:v>
                </c:pt>
                <c:pt idx="379">
                  <c:v>55732</c:v>
                </c:pt>
                <c:pt idx="380">
                  <c:v>55763</c:v>
                </c:pt>
                <c:pt idx="381">
                  <c:v>55793</c:v>
                </c:pt>
                <c:pt idx="382">
                  <c:v>55824</c:v>
                </c:pt>
                <c:pt idx="383">
                  <c:v>55854</c:v>
                </c:pt>
              </c:numCache>
            </c:numRef>
          </c:cat>
          <c:val>
            <c:numRef>
              <c:f>Schedule!$M$6:$OF$6</c:f>
              <c:numCache>
                <c:formatCode>_-* #,##0.0_-;\-* #,##0.0_-;_-* "-"??_-;_-@_-</c:formatCode>
                <c:ptCount val="38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0.17174783999999998</c:v>
                </c:pt>
                <c:pt idx="17">
                  <c:v>0.33567643021439997</c:v>
                </c:pt>
                <c:pt idx="18">
                  <c:v>0.49226559117119995</c:v>
                </c:pt>
                <c:pt idx="19">
                  <c:v>0.64195800292799998</c:v>
                </c:pt>
                <c:pt idx="20">
                  <c:v>0.78516306939839997</c:v>
                </c:pt>
                <c:pt idx="21">
                  <c:v>1.0081338439392</c:v>
                </c:pt>
                <c:pt idx="22">
                  <c:v>1.2214382206751999</c:v>
                </c:pt>
                <c:pt idx="23">
                  <c:v>1.4256422160816</c:v>
                </c:pt>
                <c:pt idx="24">
                  <c:v>1.6212700904399999</c:v>
                </c:pt>
                <c:pt idx="25">
                  <c:v>1.8088084268495999</c:v>
                </c:pt>
                <c:pt idx="26">
                  <c:v>1.9887091368143999</c:v>
                </c:pt>
                <c:pt idx="27">
                  <c:v>2.2043296405152</c:v>
                </c:pt>
                <c:pt idx="28">
                  <c:v>2.4111696432384</c:v>
                </c:pt>
                <c:pt idx="29">
                  <c:v>2.6955874475639998</c:v>
                </c:pt>
                <c:pt idx="30">
                  <c:v>2.9682507760487997</c:v>
                </c:pt>
                <c:pt idx="31">
                  <c:v>3.3156935434391999</c:v>
                </c:pt>
                <c:pt idx="32">
                  <c:v>3.6487456666583999</c:v>
                </c:pt>
                <c:pt idx="33">
                  <c:v>4.0540913398127998</c:v>
                </c:pt>
                <c:pt idx="34">
                  <c:v>4.4427000786167996</c:v>
                </c:pt>
                <c:pt idx="35">
                  <c:v>4.8584490014807997</c:v>
                </c:pt>
                <c:pt idx="36">
                  <c:v>5.2573199420807999</c:v>
                </c:pt>
                <c:pt idx="37">
                  <c:v>5.7261194648591998</c:v>
                </c:pt>
                <c:pt idx="38">
                  <c:v>6.1759314588575993</c:v>
                </c:pt>
                <c:pt idx="39">
                  <c:v>6.6936779889407996</c:v>
                </c:pt>
                <c:pt idx="40">
                  <c:v>7.2764242065503995</c:v>
                </c:pt>
                <c:pt idx="41">
                  <c:v>7.9214085674327999</c:v>
                </c:pt>
                <c:pt idx="42">
                  <c:v>8.6260291991544005</c:v>
                </c:pt>
                <c:pt idx="43">
                  <c:v>9.3448959385056014</c:v>
                </c:pt>
                <c:pt idx="44">
                  <c:v>10.120584699324002</c:v>
                </c:pt>
                <c:pt idx="45">
                  <c:v>10.907851250392802</c:v>
                </c:pt>
                <c:pt idx="46">
                  <c:v>11.749407776726402</c:v>
                </c:pt>
                <c:pt idx="47">
                  <c:v>12.600137677221602</c:v>
                </c:pt>
                <c:pt idx="48">
                  <c:v>13.502872340628002</c:v>
                </c:pt>
                <c:pt idx="49">
                  <c:v>14.412607123965602</c:v>
                </c:pt>
                <c:pt idx="50">
                  <c:v>15.372278343180001</c:v>
                </c:pt>
                <c:pt idx="51">
                  <c:v>16.336980110299201</c:v>
                </c:pt>
                <c:pt idx="52">
                  <c:v>17.349741914472002</c:v>
                </c:pt>
                <c:pt idx="53">
                  <c:v>18.365744707728002</c:v>
                </c:pt>
                <c:pt idx="54">
                  <c:v>19.428100364508001</c:v>
                </c:pt>
                <c:pt idx="55">
                  <c:v>20.4920670160272</c:v>
                </c:pt>
                <c:pt idx="56">
                  <c:v>21.600829368544801</c:v>
                </c:pt>
                <c:pt idx="57">
                  <c:v>22.6667777217816</c:v>
                </c:pt>
                <c:pt idx="58">
                  <c:v>23.692179683937599</c:v>
                </c:pt>
                <c:pt idx="59">
                  <c:v>24.679150329662399</c:v>
                </c:pt>
                <c:pt idx="60">
                  <c:v>25.6296649738008</c:v>
                </c:pt>
                <c:pt idx="61">
                  <c:v>26.545569583605602</c:v>
                </c:pt>
                <c:pt idx="62">
                  <c:v>27.4285926400728</c:v>
                </c:pt>
                <c:pt idx="63">
                  <c:v>28.2803517931704</c:v>
                </c:pt>
                <c:pt idx="64">
                  <c:v>29.102364757092001</c:v>
                </c:pt>
                <c:pt idx="65">
                  <c:v>29.896054892061603</c:v>
                </c:pt>
                <c:pt idx="66">
                  <c:v>30.662759952739204</c:v>
                </c:pt>
                <c:pt idx="67">
                  <c:v>31.403736918628805</c:v>
                </c:pt>
                <c:pt idx="68">
                  <c:v>32.120169132348003</c:v>
                </c:pt>
                <c:pt idx="69">
                  <c:v>32.813170217625604</c:v>
                </c:pt>
                <c:pt idx="70">
                  <c:v>33.483790305160802</c:v>
                </c:pt>
                <c:pt idx="71">
                  <c:v>34.133019467579999</c:v>
                </c:pt>
                <c:pt idx="72">
                  <c:v>34.761792442502397</c:v>
                </c:pt>
                <c:pt idx="73">
                  <c:v>35.370991745469595</c:v>
                </c:pt>
                <c:pt idx="74">
                  <c:v>35.961452178326397</c:v>
                </c:pt>
                <c:pt idx="75">
                  <c:v>36.533963190753596</c:v>
                </c:pt>
                <c:pt idx="76">
                  <c:v>37.089271724841595</c:v>
                </c:pt>
                <c:pt idx="77">
                  <c:v>37.628085811060792</c:v>
                </c:pt>
                <c:pt idx="78">
                  <c:v>38.151076232068789</c:v>
                </c:pt>
                <c:pt idx="79">
                  <c:v>38.658879259941585</c:v>
                </c:pt>
                <c:pt idx="80">
                  <c:v>39.152098749350387</c:v>
                </c:pt>
                <c:pt idx="81">
                  <c:v>39.631308069724788</c:v>
                </c:pt>
                <c:pt idx="82">
                  <c:v>40.097051715388787</c:v>
                </c:pt>
                <c:pt idx="83">
                  <c:v>40.549848150134387</c:v>
                </c:pt>
                <c:pt idx="84">
                  <c:v>40.990189538865586</c:v>
                </c:pt>
                <c:pt idx="85">
                  <c:v>41.418545343568788</c:v>
                </c:pt>
                <c:pt idx="86">
                  <c:v>41.835361679258391</c:v>
                </c:pt>
                <c:pt idx="87">
                  <c:v>42.241064212221588</c:v>
                </c:pt>
                <c:pt idx="88">
                  <c:v>42.636058213689587</c:v>
                </c:pt>
                <c:pt idx="89">
                  <c:v>43.020730867699186</c:v>
                </c:pt>
                <c:pt idx="90">
                  <c:v>43.395450949065584</c:v>
                </c:pt>
                <c:pt idx="91">
                  <c:v>43.760570916559182</c:v>
                </c:pt>
                <c:pt idx="92">
                  <c:v>44.116427181261585</c:v>
                </c:pt>
                <c:pt idx="93">
                  <c:v>44.463341448345588</c:v>
                </c:pt>
                <c:pt idx="94">
                  <c:v>44.801621146444788</c:v>
                </c:pt>
                <c:pt idx="95">
                  <c:v>45.131560501077587</c:v>
                </c:pt>
                <c:pt idx="96">
                  <c:v>45.453440480975985</c:v>
                </c:pt>
                <c:pt idx="97">
                  <c:v>45.767530730248787</c:v>
                </c:pt>
                <c:pt idx="98">
                  <c:v>46.074088924327185</c:v>
                </c:pt>
                <c:pt idx="99">
                  <c:v>46.373362326429586</c:v>
                </c:pt>
                <c:pt idx="100">
                  <c:v>46.665587680219183</c:v>
                </c:pt>
                <c:pt idx="101">
                  <c:v>46.950991961200785</c:v>
                </c:pt>
                <c:pt idx="102">
                  <c:v>47.229793181788786</c:v>
                </c:pt>
                <c:pt idx="103">
                  <c:v>47.502200069279986</c:v>
                </c:pt>
                <c:pt idx="104">
                  <c:v>47.768413461304789</c:v>
                </c:pt>
                <c:pt idx="105">
                  <c:v>48.028625554430391</c:v>
                </c:pt>
                <c:pt idx="106">
                  <c:v>48.28302188999519</c:v>
                </c:pt>
                <c:pt idx="107">
                  <c:v>48.531779851315193</c:v>
                </c:pt>
                <c:pt idx="108">
                  <c:v>48.775070649518391</c:v>
                </c:pt>
                <c:pt idx="109">
                  <c:v>49.013058411134388</c:v>
                </c:pt>
                <c:pt idx="110">
                  <c:v>49.245901358860785</c:v>
                </c:pt>
                <c:pt idx="111">
                  <c:v>49.473751543207186</c:v>
                </c:pt>
                <c:pt idx="112">
                  <c:v>49.696755379207183</c:v>
                </c:pt>
                <c:pt idx="113">
                  <c:v>49.915053807431981</c:v>
                </c:pt>
                <c:pt idx="114">
                  <c:v>50.128782616017581</c:v>
                </c:pt>
                <c:pt idx="115">
                  <c:v>50.338072494335982</c:v>
                </c:pt>
                <c:pt idx="116">
                  <c:v>50.543049677049581</c:v>
                </c:pt>
                <c:pt idx="117">
                  <c:v>50.743835514741583</c:v>
                </c:pt>
                <c:pt idx="118">
                  <c:v>50.940547547339982</c:v>
                </c:pt>
                <c:pt idx="119">
                  <c:v>51.133298591707181</c:v>
                </c:pt>
                <c:pt idx="120">
                  <c:v>51.322197707721578</c:v>
                </c:pt>
                <c:pt idx="121">
                  <c:v>51.507350037263976</c:v>
                </c:pt>
                <c:pt idx="122">
                  <c:v>51.688857394600774</c:v>
                </c:pt>
                <c:pt idx="123">
                  <c:v>51.866817944356775</c:v>
                </c:pt>
                <c:pt idx="124">
                  <c:v>52.041326308857577</c:v>
                </c:pt>
                <c:pt idx="125">
                  <c:v>52.212474051170375</c:v>
                </c:pt>
                <c:pt idx="126">
                  <c:v>52.380349460419176</c:v>
                </c:pt>
                <c:pt idx="127">
                  <c:v>52.545038303181578</c:v>
                </c:pt>
                <c:pt idx="128">
                  <c:v>52.706623340447976</c:v>
                </c:pt>
                <c:pt idx="129">
                  <c:v>52.865184542306373</c:v>
                </c:pt>
                <c:pt idx="130">
                  <c:v>53.020799248955974</c:v>
                </c:pt>
                <c:pt idx="131">
                  <c:v>53.173542117035971</c:v>
                </c:pt>
                <c:pt idx="132">
                  <c:v>53.323485763679969</c:v>
                </c:pt>
                <c:pt idx="133">
                  <c:v>53.47070044448877</c:v>
                </c:pt>
                <c:pt idx="134">
                  <c:v>53.615254107201572</c:v>
                </c:pt>
                <c:pt idx="135">
                  <c:v>53.757212284353571</c:v>
                </c:pt>
                <c:pt idx="136">
                  <c:v>53.89663873733037</c:v>
                </c:pt>
                <c:pt idx="137">
                  <c:v>54.033595295354374</c:v>
                </c:pt>
                <c:pt idx="138">
                  <c:v>54.168141694471174</c:v>
                </c:pt>
                <c:pt idx="139">
                  <c:v>54.300336006919174</c:v>
                </c:pt>
                <c:pt idx="140">
                  <c:v>54.430234211759974</c:v>
                </c:pt>
                <c:pt idx="141">
                  <c:v>54.557891214631177</c:v>
                </c:pt>
                <c:pt idx="142">
                  <c:v>54.683359666979975</c:v>
                </c:pt>
                <c:pt idx="143">
                  <c:v>54.806690985815976</c:v>
                </c:pt>
                <c:pt idx="144">
                  <c:v>54.927934709656775</c:v>
                </c:pt>
                <c:pt idx="145">
                  <c:v>55.047139196253575</c:v>
                </c:pt>
                <c:pt idx="146">
                  <c:v>55.164351568919976</c:v>
                </c:pt>
                <c:pt idx="147">
                  <c:v>55.279617179819979</c:v>
                </c:pt>
                <c:pt idx="148">
                  <c:v>55.392980093008781</c:v>
                </c:pt>
                <c:pt idx="149">
                  <c:v>55.504483352788782</c:v>
                </c:pt>
                <c:pt idx="150">
                  <c:v>55.614168446997581</c:v>
                </c:pt>
                <c:pt idx="151">
                  <c:v>55.722076165747183</c:v>
                </c:pt>
                <c:pt idx="152">
                  <c:v>55.828245957369582</c:v>
                </c:pt>
                <c:pt idx="153">
                  <c:v>55.932715928416783</c:v>
                </c:pt>
                <c:pt idx="154">
                  <c:v>56.035523326701586</c:v>
                </c:pt>
                <c:pt idx="155">
                  <c:v>56.136704219270385</c:v>
                </c:pt>
                <c:pt idx="156">
                  <c:v>56.236293814430383</c:v>
                </c:pt>
                <c:pt idx="157">
                  <c:v>56.334326515420784</c:v>
                </c:pt>
                <c:pt idx="158">
                  <c:v>56.430835544714384</c:v>
                </c:pt>
                <c:pt idx="159">
                  <c:v>56.525853212373583</c:v>
                </c:pt>
                <c:pt idx="160">
                  <c:v>56.619410862379183</c:v>
                </c:pt>
                <c:pt idx="161">
                  <c:v>56.711539301999984</c:v>
                </c:pt>
                <c:pt idx="162">
                  <c:v>56.802268372423185</c:v>
                </c:pt>
                <c:pt idx="163">
                  <c:v>56.891627270781584</c:v>
                </c:pt>
                <c:pt idx="164">
                  <c:v>56.979644067112787</c:v>
                </c:pt>
                <c:pt idx="165">
                  <c:v>57.066346241071187</c:v>
                </c:pt>
                <c:pt idx="166">
                  <c:v>57.151761003955187</c:v>
                </c:pt>
                <c:pt idx="167">
                  <c:v>57.235914171611988</c:v>
                </c:pt>
                <c:pt idx="168">
                  <c:v>57.318831237861588</c:v>
                </c:pt>
                <c:pt idx="169">
                  <c:v>57.40053721348319</c:v>
                </c:pt>
                <c:pt idx="170">
                  <c:v>57.48105598216079</c:v>
                </c:pt>
                <c:pt idx="171">
                  <c:v>57.560411481249588</c:v>
                </c:pt>
                <c:pt idx="172">
                  <c:v>57.638626574680785</c:v>
                </c:pt>
                <c:pt idx="173">
                  <c:v>57.715723374988784</c:v>
                </c:pt>
                <c:pt idx="174">
                  <c:v>57.791724102050381</c:v>
                </c:pt>
                <c:pt idx="175">
                  <c:v>57.866649633962382</c:v>
                </c:pt>
                <c:pt idx="176">
                  <c:v>57.940521385533579</c:v>
                </c:pt>
                <c:pt idx="177">
                  <c:v>58.013359215107975</c:v>
                </c:pt>
                <c:pt idx="178">
                  <c:v>58.085183088371977</c:v>
                </c:pt>
                <c:pt idx="179">
                  <c:v>58.15601189758798</c:v>
                </c:pt>
                <c:pt idx="180">
                  <c:v>58.22586491071678</c:v>
                </c:pt>
                <c:pt idx="181">
                  <c:v>58.294760214952781</c:v>
                </c:pt>
                <c:pt idx="182">
                  <c:v>58.362716112175178</c:v>
                </c:pt>
                <c:pt idx="183">
                  <c:v>58.429749777167977</c:v>
                </c:pt>
                <c:pt idx="184">
                  <c:v>58.495878545728779</c:v>
                </c:pt>
                <c:pt idx="185">
                  <c:v>58.561118733902376</c:v>
                </c:pt>
                <c:pt idx="186">
                  <c:v>58.625487033431973</c:v>
                </c:pt>
                <c:pt idx="187">
                  <c:v>58.68899922365037</c:v>
                </c:pt>
                <c:pt idx="188">
                  <c:v>58.751671083890372</c:v>
                </c:pt>
                <c:pt idx="189">
                  <c:v>58.813517534745571</c:v>
                </c:pt>
                <c:pt idx="190">
                  <c:v>58.87455360415197</c:v>
                </c:pt>
                <c:pt idx="191">
                  <c:v>58.934793675991173</c:v>
                </c:pt>
                <c:pt idx="192">
                  <c:v>58.994251973131171</c:v>
                </c:pt>
                <c:pt idx="193">
                  <c:v>59.052942450083968</c:v>
                </c:pt>
                <c:pt idx="194">
                  <c:v>59.110878524649571</c:v>
                </c:pt>
                <c:pt idx="195">
                  <c:v>59.168073829312775</c:v>
                </c:pt>
                <c:pt idx="196">
                  <c:v>59.224540815791975</c:v>
                </c:pt>
                <c:pt idx="197">
                  <c:v>59.280229838227179</c:v>
                </c:pt>
                <c:pt idx="198">
                  <c:v>59.335155495184779</c:v>
                </c:pt>
                <c:pt idx="199">
                  <c:v>59.389332224217576</c:v>
                </c:pt>
                <c:pt idx="200">
                  <c:v>59.442773926166375</c:v>
                </c:pt>
                <c:pt idx="201">
                  <c:v>59.495494394529572</c:v>
                </c:pt>
                <c:pt idx="202">
                  <c:v>59.547475542112771</c:v>
                </c:pt>
                <c:pt idx="203">
                  <c:v>59.598731699126368</c:v>
                </c:pt>
                <c:pt idx="204">
                  <c:v>59.64927682008237</c:v>
                </c:pt>
                <c:pt idx="205">
                  <c:v>59.699124269109568</c:v>
                </c:pt>
                <c:pt idx="206">
                  <c:v>59.74828724932317</c:v>
                </c:pt>
                <c:pt idx="207">
                  <c:v>59.796778856495969</c:v>
                </c:pt>
                <c:pt idx="208">
                  <c:v>59.844595870355967</c:v>
                </c:pt>
                <c:pt idx="209">
                  <c:v>59.891751440347164</c:v>
                </c:pt>
                <c:pt idx="210">
                  <c:v>59.938226727878366</c:v>
                </c:pt>
                <c:pt idx="211">
                  <c:v>59.984035472776768</c:v>
                </c:pt>
                <c:pt idx="212">
                  <c:v>60.029159212149565</c:v>
                </c:pt>
                <c:pt idx="213">
                  <c:v>60.073612115193562</c:v>
                </c:pt>
                <c:pt idx="214">
                  <c:v>60.117376363070363</c:v>
                </c:pt>
                <c:pt idx="215">
                  <c:v>60.160466661688766</c:v>
                </c:pt>
                <c:pt idx="216">
                  <c:v>60.202881132556769</c:v>
                </c:pt>
                <c:pt idx="217">
                  <c:v>60.244634320569567</c:v>
                </c:pt>
                <c:pt idx="218">
                  <c:v>60.285708889929566</c:v>
                </c:pt>
                <c:pt idx="219">
                  <c:v>60.326119653887964</c:v>
                </c:pt>
                <c:pt idx="220">
                  <c:v>60.365849491331964</c:v>
                </c:pt>
                <c:pt idx="221">
                  <c:v>60.404882622928767</c:v>
                </c:pt>
                <c:pt idx="222">
                  <c:v>60.443203376687968</c:v>
                </c:pt>
                <c:pt idx="223">
                  <c:v>60.480797476070371</c:v>
                </c:pt>
                <c:pt idx="224">
                  <c:v>60.517666531211972</c:v>
                </c:pt>
                <c:pt idx="225">
                  <c:v>60.553796748614374</c:v>
                </c:pt>
                <c:pt idx="226">
                  <c:v>60.589190758166374</c:v>
                </c:pt>
                <c:pt idx="227">
                  <c:v>60.623835356752771</c:v>
                </c:pt>
                <c:pt idx="228">
                  <c:v>60.65773419401517</c:v>
                </c:pt>
                <c:pt idx="229">
                  <c:v>60.690874496207968</c:v>
                </c:pt>
                <c:pt idx="230">
                  <c:v>60.723260664369569</c:v>
                </c:pt>
                <c:pt idx="231">
                  <c:v>60.75488089083597</c:v>
                </c:pt>
                <c:pt idx="232">
                  <c:v>60.785740113357569</c:v>
                </c:pt>
                <c:pt idx="233">
                  <c:v>60.815826792626368</c:v>
                </c:pt>
                <c:pt idx="234">
                  <c:v>60.845146778803169</c:v>
                </c:pt>
                <c:pt idx="235">
                  <c:v>60.873689230305573</c:v>
                </c:pt>
                <c:pt idx="236">
                  <c:v>60.901460372992773</c:v>
                </c:pt>
                <c:pt idx="237">
                  <c:v>60.928450116679173</c:v>
                </c:pt>
                <c:pt idx="238">
                  <c:v>60.954680359214372</c:v>
                </c:pt>
                <c:pt idx="239">
                  <c:v>60.980172730091972</c:v>
                </c:pt>
                <c:pt idx="240">
                  <c:v>61.004947678039173</c:v>
                </c:pt>
                <c:pt idx="241">
                  <c:v>61.029025437098376</c:v>
                </c:pt>
                <c:pt idx="242">
                  <c:v>61.052425758271177</c:v>
                </c:pt>
                <c:pt idx="243">
                  <c:v>61.07516758749118</c:v>
                </c:pt>
                <c:pt idx="244">
                  <c:v>61.097269656007178</c:v>
                </c:pt>
                <c:pt idx="245">
                  <c:v>61.118749889999975</c:v>
                </c:pt>
                <c:pt idx="246">
                  <c:v>61.139625571595978</c:v>
                </c:pt>
                <c:pt idx="247">
                  <c:v>61.159914036592781</c:v>
                </c:pt>
                <c:pt idx="248">
                  <c:v>61.179631440021581</c:v>
                </c:pt>
                <c:pt idx="249">
                  <c:v>61.198794366283181</c:v>
                </c:pt>
                <c:pt idx="250">
                  <c:v>61.21741805799838</c:v>
                </c:pt>
                <c:pt idx="251">
                  <c:v>61.235517704116781</c:v>
                </c:pt>
                <c:pt idx="252">
                  <c:v>61.253108117889582</c:v>
                </c:pt>
                <c:pt idx="253">
                  <c:v>61.270203414842385</c:v>
                </c:pt>
                <c:pt idx="254">
                  <c:v>61.286817871514387</c:v>
                </c:pt>
                <c:pt idx="255">
                  <c:v>61.302964905705586</c:v>
                </c:pt>
                <c:pt idx="256">
                  <c:v>61.318657398503987</c:v>
                </c:pt>
                <c:pt idx="257">
                  <c:v>61.333908392011189</c:v>
                </c:pt>
                <c:pt idx="258">
                  <c:v>61.348730337945589</c:v>
                </c:pt>
                <c:pt idx="259">
                  <c:v>61.363135204984786</c:v>
                </c:pt>
                <c:pt idx="260">
                  <c:v>61.377134800792788</c:v>
                </c:pt>
                <c:pt idx="261">
                  <c:v>61.390740449992791</c:v>
                </c:pt>
                <c:pt idx="262">
                  <c:v>61.403963316194393</c:v>
                </c:pt>
                <c:pt idx="263">
                  <c:v>61.416814187308795</c:v>
                </c:pt>
                <c:pt idx="264">
                  <c:v>61.429303421877592</c:v>
                </c:pt>
                <c:pt idx="265">
                  <c:v>61.44144127109999</c:v>
                </c:pt>
                <c:pt idx="266">
                  <c:v>61.453237449463188</c:v>
                </c:pt>
                <c:pt idx="267">
                  <c:v>61.464701886139189</c:v>
                </c:pt>
                <c:pt idx="268">
                  <c:v>61.475843436875991</c:v>
                </c:pt>
                <c:pt idx="269">
                  <c:v>61.486671655147191</c:v>
                </c:pt>
                <c:pt idx="270">
                  <c:v>61.497195074673591</c:v>
                </c:pt>
                <c:pt idx="271">
                  <c:v>61.507422497531991</c:v>
                </c:pt>
                <c:pt idx="272">
                  <c:v>61.517362135415993</c:v>
                </c:pt>
                <c:pt idx="273">
                  <c:v>61.527022200019196</c:v>
                </c:pt>
                <c:pt idx="274">
                  <c:v>61.536410258980794</c:v>
                </c:pt>
                <c:pt idx="275">
                  <c:v>61.545534362980796</c:v>
                </c:pt>
                <c:pt idx="276">
                  <c:v>61.554401703959996</c:v>
                </c:pt>
                <c:pt idx="277">
                  <c:v>61.563019527530393</c:v>
                </c:pt>
                <c:pt idx="278">
                  <c:v>61.571395025632796</c:v>
                </c:pt>
                <c:pt idx="279">
                  <c:v>61.579534746153598</c:v>
                </c:pt>
                <c:pt idx="280">
                  <c:v>61.587445451663996</c:v>
                </c:pt>
                <c:pt idx="281">
                  <c:v>61.595133421694399</c:v>
                </c:pt>
                <c:pt idx="282">
                  <c:v>61.602605204131201</c:v>
                </c:pt>
                <c:pt idx="283">
                  <c:v>61.609866595463998</c:v>
                </c:pt>
                <c:pt idx="284">
                  <c:v>61.616923982565595</c:v>
                </c:pt>
                <c:pt idx="285">
                  <c:v>61.623782464199998</c:v>
                </c:pt>
                <c:pt idx="286">
                  <c:v>61.630448319897596</c:v>
                </c:pt>
                <c:pt idx="287">
                  <c:v>61.636926326395198</c:v>
                </c:pt>
                <c:pt idx="288">
                  <c:v>61.6432222801824</c:v>
                </c:pt>
                <c:pt idx="289">
                  <c:v>61.649341065338398</c:v>
                </c:pt>
                <c:pt idx="290">
                  <c:v>61.655287673284796</c:v>
                </c:pt>
                <c:pt idx="291">
                  <c:v>61.661066827087197</c:v>
                </c:pt>
                <c:pt idx="292">
                  <c:v>61.666683464495996</c:v>
                </c:pt>
                <c:pt idx="293">
                  <c:v>61.672141879207196</c:v>
                </c:pt>
                <c:pt idx="294">
                  <c:v>61.677446901628798</c:v>
                </c:pt>
                <c:pt idx="295">
                  <c:v>61.682602449758399</c:v>
                </c:pt>
                <c:pt idx="296">
                  <c:v>61.687612924634401</c:v>
                </c:pt>
                <c:pt idx="297">
                  <c:v>61.692482566281598</c:v>
                </c:pt>
                <c:pt idx="298">
                  <c:v>61.697215078012796</c:v>
                </c:pt>
                <c:pt idx="299">
                  <c:v>61.701814592510395</c:v>
                </c:pt>
                <c:pt idx="300">
                  <c:v>61.706284598402398</c:v>
                </c:pt>
                <c:pt idx="301">
                  <c:v>61.7106290136864</c:v>
                </c:pt>
                <c:pt idx="302">
                  <c:v>61.714850897620799</c:v>
                </c:pt>
                <c:pt idx="303">
                  <c:v>61.718954221874398</c:v>
                </c:pt>
                <c:pt idx="304">
                  <c:v>61.722941831020798</c:v>
                </c:pt>
                <c:pt idx="305">
                  <c:v>61.726817321030396</c:v>
                </c:pt>
                <c:pt idx="306">
                  <c:v>61.730583697490395</c:v>
                </c:pt>
                <c:pt idx="307">
                  <c:v>61.734244234343997</c:v>
                </c:pt>
                <c:pt idx="308">
                  <c:v>61.737801507808797</c:v>
                </c:pt>
                <c:pt idx="309">
                  <c:v>61.741258899170397</c:v>
                </c:pt>
                <c:pt idx="310">
                  <c:v>61.744618877303999</c:v>
                </c:pt>
                <c:pt idx="311">
                  <c:v>61.7478844477968</c:v>
                </c:pt>
                <c:pt idx="312">
                  <c:v>61.751058186866402</c:v>
                </c:pt>
                <c:pt idx="313">
                  <c:v>61.754142617059202</c:v>
                </c:pt>
                <c:pt idx="314">
                  <c:v>61.757140207250401</c:v>
                </c:pt>
                <c:pt idx="315">
                  <c:v>61.760053533657604</c:v>
                </c:pt>
                <c:pt idx="316">
                  <c:v>61.762884689457607</c:v>
                </c:pt>
                <c:pt idx="317">
                  <c:v>61.765636411881609</c:v>
                </c:pt>
                <c:pt idx="318">
                  <c:v>61.768310579421609</c:v>
                </c:pt>
                <c:pt idx="319">
                  <c:v>61.770909499939208</c:v>
                </c:pt>
                <c:pt idx="320">
                  <c:v>61.77343537395361</c:v>
                </c:pt>
                <c:pt idx="321">
                  <c:v>61.775890187299211</c:v>
                </c:pt>
                <c:pt idx="322">
                  <c:v>61.778275979481613</c:v>
                </c:pt>
                <c:pt idx="323">
                  <c:v>61.780594414308013</c:v>
                </c:pt>
                <c:pt idx="324">
                  <c:v>61.782847745968816</c:v>
                </c:pt>
                <c:pt idx="325">
                  <c:v>61.785037799284815</c:v>
                </c:pt>
                <c:pt idx="326">
                  <c:v>61.787166291734415</c:v>
                </c:pt>
                <c:pt idx="327">
                  <c:v>61.789234887124813</c:v>
                </c:pt>
                <c:pt idx="328">
                  <c:v>61.791245141920811</c:v>
                </c:pt>
                <c:pt idx="329">
                  <c:v>61.793198827272008</c:v>
                </c:pt>
                <c:pt idx="330">
                  <c:v>61.795097660656808</c:v>
                </c:pt>
                <c:pt idx="331">
                  <c:v>61.79694298385521</c:v>
                </c:pt>
                <c:pt idx="332">
                  <c:v>61.798736568016807</c:v>
                </c:pt>
                <c:pt idx="333">
                  <c:v>61.800479540236807</c:v>
                </c:pt>
                <c:pt idx="334">
                  <c:v>61.802173564322409</c:v>
                </c:pt>
                <c:pt idx="335">
                  <c:v>61.803819982053611</c:v>
                </c:pt>
                <c:pt idx="336">
                  <c:v>61.805419920525608</c:v>
                </c:pt>
                <c:pt idx="337">
                  <c:v>61.80697482886081</c:v>
                </c:pt>
                <c:pt idx="338">
                  <c:v>61.808486317195211</c:v>
                </c:pt>
                <c:pt idx="339">
                  <c:v>61.809954975912014</c:v>
                </c:pt>
                <c:pt idx="340">
                  <c:v>61.811382522489616</c:v>
                </c:pt>
                <c:pt idx="341">
                  <c:v>61.812769761996016</c:v>
                </c:pt>
                <c:pt idx="342">
                  <c:v>61.814117928868818</c:v>
                </c:pt>
                <c:pt idx="343">
                  <c:v>61.815428364888021</c:v>
                </c:pt>
                <c:pt idx="344">
                  <c:v>61.816701714108021</c:v>
                </c:pt>
                <c:pt idx="345">
                  <c:v>61.817939264637623</c:v>
                </c:pt>
                <c:pt idx="346">
                  <c:v>61.819142036229621</c:v>
                </c:pt>
                <c:pt idx="347">
                  <c:v>61.820310994965624</c:v>
                </c:pt>
                <c:pt idx="348">
                  <c:v>61.821446999584822</c:v>
                </c:pt>
                <c:pt idx="349">
                  <c:v>61.822551016168823</c:v>
                </c:pt>
                <c:pt idx="350">
                  <c:v>61.823624118141623</c:v>
                </c:pt>
                <c:pt idx="351">
                  <c:v>61.824667003228825</c:v>
                </c:pt>
                <c:pt idx="352">
                  <c:v>61.825680530169628</c:v>
                </c:pt>
                <c:pt idx="353">
                  <c:v>61.826665450360828</c:v>
                </c:pt>
                <c:pt idx="354">
                  <c:v>61.827622515199231</c:v>
                </c:pt>
                <c:pt idx="355">
                  <c:v>61.82855274443763</c:v>
                </c:pt>
                <c:pt idx="356">
                  <c:v>61.829456835801629</c:v>
                </c:pt>
                <c:pt idx="357">
                  <c:v>61.830335433345631</c:v>
                </c:pt>
                <c:pt idx="358">
                  <c:v>61.831189342137634</c:v>
                </c:pt>
                <c:pt idx="359">
                  <c:v>61.832019045218431</c:v>
                </c:pt>
                <c:pt idx="360">
                  <c:v>61.832825669683231</c:v>
                </c:pt>
                <c:pt idx="361">
                  <c:v>61.833609430216832</c:v>
                </c:pt>
                <c:pt idx="362">
                  <c:v>61.834371292900833</c:v>
                </c:pt>
                <c:pt idx="363">
                  <c:v>61.835111472420031</c:v>
                </c:pt>
                <c:pt idx="364">
                  <c:v>61.835830988527235</c:v>
                </c:pt>
                <c:pt idx="365">
                  <c:v>61.836530216920835</c:v>
                </c:pt>
                <c:pt idx="366">
                  <c:v>61.837209801655234</c:v>
                </c:pt>
                <c:pt idx="367">
                  <c:v>61.837870118428832</c:v>
                </c:pt>
                <c:pt idx="368">
                  <c:v>61.838511972309632</c:v>
                </c:pt>
                <c:pt idx="369">
                  <c:v>61.839135577982432</c:v>
                </c:pt>
                <c:pt idx="370">
                  <c:v>61.83974179418643</c:v>
                </c:pt>
                <c:pt idx="371">
                  <c:v>61.84033083560643</c:v>
                </c:pt>
                <c:pt idx="372">
                  <c:v>61.840903346296827</c:v>
                </c:pt>
                <c:pt idx="373">
                  <c:v>61.841460023983224</c:v>
                </c:pt>
                <c:pt idx="374">
                  <c:v>61.842000868665622</c:v>
                </c:pt>
                <c:pt idx="375">
                  <c:v>61.842526739083219</c:v>
                </c:pt>
                <c:pt idx="376">
                  <c:v>61.843037527893621</c:v>
                </c:pt>
                <c:pt idx="377">
                  <c:v>61.84353409383602</c:v>
                </c:pt>
                <c:pt idx="378">
                  <c:v>61.844016490581623</c:v>
                </c:pt>
                <c:pt idx="379">
                  <c:v>61.84448541585602</c:v>
                </c:pt>
                <c:pt idx="380">
                  <c:v>61.844941084344022</c:v>
                </c:pt>
                <c:pt idx="381">
                  <c:v>61.845384140100023</c:v>
                </c:pt>
                <c:pt idx="382">
                  <c:v>61.845814529452824</c:v>
                </c:pt>
                <c:pt idx="383">
                  <c:v>61.84623300379922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AEA-4394-B87C-E55256F8512B}"/>
            </c:ext>
          </c:extLst>
        </c:ser>
        <c:ser>
          <c:idx val="2"/>
          <c:order val="3"/>
          <c:tx>
            <c:strRef>
              <c:f>Comparativas!$B$10</c:f>
              <c:strCache>
                <c:ptCount val="1"/>
                <c:pt idx="0">
                  <c:v>Gp max Mod Numerico (BCf)</c:v>
                </c:pt>
              </c:strCache>
            </c:strRef>
          </c:tx>
          <c:spPr>
            <a:ln w="127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Schedule!$M$10:$OF$10</c:f>
              <c:numCache>
                <c:formatCode>mmm\-yyyy</c:formatCode>
                <c:ptCount val="384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  <c:pt idx="48">
                  <c:v>45658</c:v>
                </c:pt>
                <c:pt idx="49">
                  <c:v>45689</c:v>
                </c:pt>
                <c:pt idx="50">
                  <c:v>45717</c:v>
                </c:pt>
                <c:pt idx="51">
                  <c:v>45748</c:v>
                </c:pt>
                <c:pt idx="52">
                  <c:v>45778</c:v>
                </c:pt>
                <c:pt idx="53">
                  <c:v>45809</c:v>
                </c:pt>
                <c:pt idx="54">
                  <c:v>45839</c:v>
                </c:pt>
                <c:pt idx="55">
                  <c:v>45870</c:v>
                </c:pt>
                <c:pt idx="56">
                  <c:v>45901</c:v>
                </c:pt>
                <c:pt idx="57">
                  <c:v>45931</c:v>
                </c:pt>
                <c:pt idx="58">
                  <c:v>45962</c:v>
                </c:pt>
                <c:pt idx="59">
                  <c:v>45992</c:v>
                </c:pt>
                <c:pt idx="60">
                  <c:v>46023</c:v>
                </c:pt>
                <c:pt idx="61">
                  <c:v>46054</c:v>
                </c:pt>
                <c:pt idx="62">
                  <c:v>46082</c:v>
                </c:pt>
                <c:pt idx="63">
                  <c:v>46113</c:v>
                </c:pt>
                <c:pt idx="64">
                  <c:v>46143</c:v>
                </c:pt>
                <c:pt idx="65">
                  <c:v>46174</c:v>
                </c:pt>
                <c:pt idx="66">
                  <c:v>46204</c:v>
                </c:pt>
                <c:pt idx="67">
                  <c:v>46235</c:v>
                </c:pt>
                <c:pt idx="68">
                  <c:v>46266</c:v>
                </c:pt>
                <c:pt idx="69">
                  <c:v>46296</c:v>
                </c:pt>
                <c:pt idx="70">
                  <c:v>46327</c:v>
                </c:pt>
                <c:pt idx="71">
                  <c:v>46357</c:v>
                </c:pt>
                <c:pt idx="72">
                  <c:v>46388</c:v>
                </c:pt>
                <c:pt idx="73">
                  <c:v>46419</c:v>
                </c:pt>
                <c:pt idx="74">
                  <c:v>46447</c:v>
                </c:pt>
                <c:pt idx="75">
                  <c:v>46478</c:v>
                </c:pt>
                <c:pt idx="76">
                  <c:v>46508</c:v>
                </c:pt>
                <c:pt idx="77">
                  <c:v>46539</c:v>
                </c:pt>
                <c:pt idx="78">
                  <c:v>46569</c:v>
                </c:pt>
                <c:pt idx="79">
                  <c:v>46600</c:v>
                </c:pt>
                <c:pt idx="80">
                  <c:v>46631</c:v>
                </c:pt>
                <c:pt idx="81">
                  <c:v>46661</c:v>
                </c:pt>
                <c:pt idx="82">
                  <c:v>46692</c:v>
                </c:pt>
                <c:pt idx="83">
                  <c:v>46722</c:v>
                </c:pt>
                <c:pt idx="84">
                  <c:v>46753</c:v>
                </c:pt>
                <c:pt idx="85">
                  <c:v>46784</c:v>
                </c:pt>
                <c:pt idx="86">
                  <c:v>46813</c:v>
                </c:pt>
                <c:pt idx="87">
                  <c:v>46844</c:v>
                </c:pt>
                <c:pt idx="88">
                  <c:v>46874</c:v>
                </c:pt>
                <c:pt idx="89">
                  <c:v>46905</c:v>
                </c:pt>
                <c:pt idx="90">
                  <c:v>46935</c:v>
                </c:pt>
                <c:pt idx="91">
                  <c:v>46966</c:v>
                </c:pt>
                <c:pt idx="92">
                  <c:v>46997</c:v>
                </c:pt>
                <c:pt idx="93">
                  <c:v>47027</c:v>
                </c:pt>
                <c:pt idx="94">
                  <c:v>47058</c:v>
                </c:pt>
                <c:pt idx="95">
                  <c:v>47088</c:v>
                </c:pt>
                <c:pt idx="96">
                  <c:v>47119</c:v>
                </c:pt>
                <c:pt idx="97">
                  <c:v>47150</c:v>
                </c:pt>
                <c:pt idx="98">
                  <c:v>47178</c:v>
                </c:pt>
                <c:pt idx="99">
                  <c:v>47209</c:v>
                </c:pt>
                <c:pt idx="100">
                  <c:v>47239</c:v>
                </c:pt>
                <c:pt idx="101">
                  <c:v>47270</c:v>
                </c:pt>
                <c:pt idx="102">
                  <c:v>47300</c:v>
                </c:pt>
                <c:pt idx="103">
                  <c:v>47331</c:v>
                </c:pt>
                <c:pt idx="104">
                  <c:v>47362</c:v>
                </c:pt>
                <c:pt idx="105">
                  <c:v>47392</c:v>
                </c:pt>
                <c:pt idx="106">
                  <c:v>47423</c:v>
                </c:pt>
                <c:pt idx="107">
                  <c:v>47453</c:v>
                </c:pt>
                <c:pt idx="108">
                  <c:v>47484</c:v>
                </c:pt>
                <c:pt idx="109">
                  <c:v>47515</c:v>
                </c:pt>
                <c:pt idx="110">
                  <c:v>47543</c:v>
                </c:pt>
                <c:pt idx="111">
                  <c:v>47574</c:v>
                </c:pt>
                <c:pt idx="112">
                  <c:v>47604</c:v>
                </c:pt>
                <c:pt idx="113">
                  <c:v>47635</c:v>
                </c:pt>
                <c:pt idx="114">
                  <c:v>47665</c:v>
                </c:pt>
                <c:pt idx="115">
                  <c:v>47696</c:v>
                </c:pt>
                <c:pt idx="116">
                  <c:v>47727</c:v>
                </c:pt>
                <c:pt idx="117">
                  <c:v>47757</c:v>
                </c:pt>
                <c:pt idx="118">
                  <c:v>47788</c:v>
                </c:pt>
                <c:pt idx="119">
                  <c:v>47818</c:v>
                </c:pt>
                <c:pt idx="120">
                  <c:v>47849</c:v>
                </c:pt>
                <c:pt idx="121">
                  <c:v>47880</c:v>
                </c:pt>
                <c:pt idx="122">
                  <c:v>47908</c:v>
                </c:pt>
                <c:pt idx="123">
                  <c:v>47939</c:v>
                </c:pt>
                <c:pt idx="124">
                  <c:v>47969</c:v>
                </c:pt>
                <c:pt idx="125">
                  <c:v>48000</c:v>
                </c:pt>
                <c:pt idx="126">
                  <c:v>48030</c:v>
                </c:pt>
                <c:pt idx="127">
                  <c:v>48061</c:v>
                </c:pt>
                <c:pt idx="128">
                  <c:v>48092</c:v>
                </c:pt>
                <c:pt idx="129">
                  <c:v>48122</c:v>
                </c:pt>
                <c:pt idx="130">
                  <c:v>48153</c:v>
                </c:pt>
                <c:pt idx="131">
                  <c:v>48183</c:v>
                </c:pt>
                <c:pt idx="132">
                  <c:v>48214</c:v>
                </c:pt>
                <c:pt idx="133">
                  <c:v>48245</c:v>
                </c:pt>
                <c:pt idx="134">
                  <c:v>48274</c:v>
                </c:pt>
                <c:pt idx="135">
                  <c:v>48305</c:v>
                </c:pt>
                <c:pt idx="136">
                  <c:v>48335</c:v>
                </c:pt>
                <c:pt idx="137">
                  <c:v>48366</c:v>
                </c:pt>
                <c:pt idx="138">
                  <c:v>48396</c:v>
                </c:pt>
                <c:pt idx="139">
                  <c:v>48427</c:v>
                </c:pt>
                <c:pt idx="140">
                  <c:v>48458</c:v>
                </c:pt>
                <c:pt idx="141">
                  <c:v>48488</c:v>
                </c:pt>
                <c:pt idx="142">
                  <c:v>48519</c:v>
                </c:pt>
                <c:pt idx="143">
                  <c:v>48549</c:v>
                </c:pt>
                <c:pt idx="144">
                  <c:v>48580</c:v>
                </c:pt>
                <c:pt idx="145">
                  <c:v>48611</c:v>
                </c:pt>
                <c:pt idx="146">
                  <c:v>48639</c:v>
                </c:pt>
                <c:pt idx="147">
                  <c:v>48670</c:v>
                </c:pt>
                <c:pt idx="148">
                  <c:v>48700</c:v>
                </c:pt>
                <c:pt idx="149">
                  <c:v>48731</c:v>
                </c:pt>
                <c:pt idx="150">
                  <c:v>48761</c:v>
                </c:pt>
                <c:pt idx="151">
                  <c:v>48792</c:v>
                </c:pt>
                <c:pt idx="152">
                  <c:v>48823</c:v>
                </c:pt>
                <c:pt idx="153">
                  <c:v>48853</c:v>
                </c:pt>
                <c:pt idx="154">
                  <c:v>48884</c:v>
                </c:pt>
                <c:pt idx="155">
                  <c:v>48914</c:v>
                </c:pt>
                <c:pt idx="156">
                  <c:v>48945</c:v>
                </c:pt>
                <c:pt idx="157">
                  <c:v>48976</c:v>
                </c:pt>
                <c:pt idx="158">
                  <c:v>49004</c:v>
                </c:pt>
                <c:pt idx="159">
                  <c:v>49035</c:v>
                </c:pt>
                <c:pt idx="160">
                  <c:v>49065</c:v>
                </c:pt>
                <c:pt idx="161">
                  <c:v>49096</c:v>
                </c:pt>
                <c:pt idx="162">
                  <c:v>49126</c:v>
                </c:pt>
                <c:pt idx="163">
                  <c:v>49157</c:v>
                </c:pt>
                <c:pt idx="164">
                  <c:v>49188</c:v>
                </c:pt>
                <c:pt idx="165">
                  <c:v>49218</c:v>
                </c:pt>
                <c:pt idx="166">
                  <c:v>49249</c:v>
                </c:pt>
                <c:pt idx="167">
                  <c:v>49279</c:v>
                </c:pt>
                <c:pt idx="168">
                  <c:v>49310</c:v>
                </c:pt>
                <c:pt idx="169">
                  <c:v>49341</c:v>
                </c:pt>
                <c:pt idx="170">
                  <c:v>49369</c:v>
                </c:pt>
                <c:pt idx="171">
                  <c:v>49400</c:v>
                </c:pt>
                <c:pt idx="172">
                  <c:v>49430</c:v>
                </c:pt>
                <c:pt idx="173">
                  <c:v>49461</c:v>
                </c:pt>
                <c:pt idx="174">
                  <c:v>49491</c:v>
                </c:pt>
                <c:pt idx="175">
                  <c:v>49522</c:v>
                </c:pt>
                <c:pt idx="176">
                  <c:v>49553</c:v>
                </c:pt>
                <c:pt idx="177">
                  <c:v>49583</c:v>
                </c:pt>
                <c:pt idx="178">
                  <c:v>49614</c:v>
                </c:pt>
                <c:pt idx="179">
                  <c:v>49644</c:v>
                </c:pt>
                <c:pt idx="180">
                  <c:v>49675</c:v>
                </c:pt>
                <c:pt idx="181">
                  <c:v>49706</c:v>
                </c:pt>
                <c:pt idx="182">
                  <c:v>49735</c:v>
                </c:pt>
                <c:pt idx="183">
                  <c:v>49766</c:v>
                </c:pt>
                <c:pt idx="184">
                  <c:v>49796</c:v>
                </c:pt>
                <c:pt idx="185">
                  <c:v>49827</c:v>
                </c:pt>
                <c:pt idx="186">
                  <c:v>49857</c:v>
                </c:pt>
                <c:pt idx="187">
                  <c:v>49888</c:v>
                </c:pt>
                <c:pt idx="188">
                  <c:v>49919</c:v>
                </c:pt>
                <c:pt idx="189">
                  <c:v>49949</c:v>
                </c:pt>
                <c:pt idx="190">
                  <c:v>49980</c:v>
                </c:pt>
                <c:pt idx="191">
                  <c:v>50010</c:v>
                </c:pt>
                <c:pt idx="192">
                  <c:v>50041</c:v>
                </c:pt>
                <c:pt idx="193">
                  <c:v>50072</c:v>
                </c:pt>
                <c:pt idx="194">
                  <c:v>50100</c:v>
                </c:pt>
                <c:pt idx="195">
                  <c:v>50131</c:v>
                </c:pt>
                <c:pt idx="196">
                  <c:v>50161</c:v>
                </c:pt>
                <c:pt idx="197">
                  <c:v>50192</c:v>
                </c:pt>
                <c:pt idx="198">
                  <c:v>50222</c:v>
                </c:pt>
                <c:pt idx="199">
                  <c:v>50253</c:v>
                </c:pt>
                <c:pt idx="200">
                  <c:v>50284</c:v>
                </c:pt>
                <c:pt idx="201">
                  <c:v>50314</c:v>
                </c:pt>
                <c:pt idx="202">
                  <c:v>50345</c:v>
                </c:pt>
                <c:pt idx="203">
                  <c:v>50375</c:v>
                </c:pt>
                <c:pt idx="204">
                  <c:v>50406</c:v>
                </c:pt>
                <c:pt idx="205">
                  <c:v>50437</c:v>
                </c:pt>
                <c:pt idx="206">
                  <c:v>50465</c:v>
                </c:pt>
                <c:pt idx="207">
                  <c:v>50496</c:v>
                </c:pt>
                <c:pt idx="208">
                  <c:v>50526</c:v>
                </c:pt>
                <c:pt idx="209">
                  <c:v>50557</c:v>
                </c:pt>
                <c:pt idx="210">
                  <c:v>50587</c:v>
                </c:pt>
                <c:pt idx="211">
                  <c:v>50618</c:v>
                </c:pt>
                <c:pt idx="212">
                  <c:v>50649</c:v>
                </c:pt>
                <c:pt idx="213">
                  <c:v>50679</c:v>
                </c:pt>
                <c:pt idx="214">
                  <c:v>50710</c:v>
                </c:pt>
                <c:pt idx="215">
                  <c:v>50740</c:v>
                </c:pt>
                <c:pt idx="216">
                  <c:v>50771</c:v>
                </c:pt>
                <c:pt idx="217">
                  <c:v>50802</c:v>
                </c:pt>
                <c:pt idx="218">
                  <c:v>50830</c:v>
                </c:pt>
                <c:pt idx="219">
                  <c:v>50861</c:v>
                </c:pt>
                <c:pt idx="220">
                  <c:v>50891</c:v>
                </c:pt>
                <c:pt idx="221">
                  <c:v>50922</c:v>
                </c:pt>
                <c:pt idx="222">
                  <c:v>50952</c:v>
                </c:pt>
                <c:pt idx="223">
                  <c:v>50983</c:v>
                </c:pt>
                <c:pt idx="224">
                  <c:v>51014</c:v>
                </c:pt>
                <c:pt idx="225">
                  <c:v>51044</c:v>
                </c:pt>
                <c:pt idx="226">
                  <c:v>51075</c:v>
                </c:pt>
                <c:pt idx="227">
                  <c:v>51105</c:v>
                </c:pt>
                <c:pt idx="228">
                  <c:v>51136</c:v>
                </c:pt>
                <c:pt idx="229">
                  <c:v>51167</c:v>
                </c:pt>
                <c:pt idx="230">
                  <c:v>51196</c:v>
                </c:pt>
                <c:pt idx="231">
                  <c:v>51227</c:v>
                </c:pt>
                <c:pt idx="232">
                  <c:v>51257</c:v>
                </c:pt>
                <c:pt idx="233">
                  <c:v>51288</c:v>
                </c:pt>
                <c:pt idx="234">
                  <c:v>51318</c:v>
                </c:pt>
                <c:pt idx="235">
                  <c:v>51349</c:v>
                </c:pt>
                <c:pt idx="236">
                  <c:v>51380</c:v>
                </c:pt>
                <c:pt idx="237">
                  <c:v>51410</c:v>
                </c:pt>
                <c:pt idx="238">
                  <c:v>51441</c:v>
                </c:pt>
                <c:pt idx="239">
                  <c:v>51471</c:v>
                </c:pt>
                <c:pt idx="240">
                  <c:v>51502</c:v>
                </c:pt>
                <c:pt idx="241">
                  <c:v>51533</c:v>
                </c:pt>
                <c:pt idx="242">
                  <c:v>51561</c:v>
                </c:pt>
                <c:pt idx="243">
                  <c:v>51592</c:v>
                </c:pt>
                <c:pt idx="244">
                  <c:v>51622</c:v>
                </c:pt>
                <c:pt idx="245">
                  <c:v>51653</c:v>
                </c:pt>
                <c:pt idx="246">
                  <c:v>51683</c:v>
                </c:pt>
                <c:pt idx="247">
                  <c:v>51714</c:v>
                </c:pt>
                <c:pt idx="248">
                  <c:v>51745</c:v>
                </c:pt>
                <c:pt idx="249">
                  <c:v>51775</c:v>
                </c:pt>
                <c:pt idx="250">
                  <c:v>51806</c:v>
                </c:pt>
                <c:pt idx="251">
                  <c:v>51836</c:v>
                </c:pt>
                <c:pt idx="252">
                  <c:v>51867</c:v>
                </c:pt>
                <c:pt idx="253">
                  <c:v>51898</c:v>
                </c:pt>
                <c:pt idx="254">
                  <c:v>51926</c:v>
                </c:pt>
                <c:pt idx="255">
                  <c:v>51957</c:v>
                </c:pt>
                <c:pt idx="256">
                  <c:v>51987</c:v>
                </c:pt>
                <c:pt idx="257">
                  <c:v>52018</c:v>
                </c:pt>
                <c:pt idx="258">
                  <c:v>52048</c:v>
                </c:pt>
                <c:pt idx="259">
                  <c:v>52079</c:v>
                </c:pt>
                <c:pt idx="260">
                  <c:v>52110</c:v>
                </c:pt>
                <c:pt idx="261">
                  <c:v>52140</c:v>
                </c:pt>
                <c:pt idx="262">
                  <c:v>52171</c:v>
                </c:pt>
                <c:pt idx="263">
                  <c:v>52201</c:v>
                </c:pt>
                <c:pt idx="264">
                  <c:v>52232</c:v>
                </c:pt>
                <c:pt idx="265">
                  <c:v>52263</c:v>
                </c:pt>
                <c:pt idx="266">
                  <c:v>52291</c:v>
                </c:pt>
                <c:pt idx="267">
                  <c:v>52322</c:v>
                </c:pt>
                <c:pt idx="268">
                  <c:v>52352</c:v>
                </c:pt>
                <c:pt idx="269">
                  <c:v>52383</c:v>
                </c:pt>
                <c:pt idx="270">
                  <c:v>52413</c:v>
                </c:pt>
                <c:pt idx="271">
                  <c:v>52444</c:v>
                </c:pt>
                <c:pt idx="272">
                  <c:v>52475</c:v>
                </c:pt>
                <c:pt idx="273">
                  <c:v>52505</c:v>
                </c:pt>
                <c:pt idx="274">
                  <c:v>52536</c:v>
                </c:pt>
                <c:pt idx="275">
                  <c:v>52566</c:v>
                </c:pt>
                <c:pt idx="276">
                  <c:v>52597</c:v>
                </c:pt>
                <c:pt idx="277">
                  <c:v>52628</c:v>
                </c:pt>
                <c:pt idx="278">
                  <c:v>52657</c:v>
                </c:pt>
                <c:pt idx="279">
                  <c:v>52688</c:v>
                </c:pt>
                <c:pt idx="280">
                  <c:v>52718</c:v>
                </c:pt>
                <c:pt idx="281">
                  <c:v>52749</c:v>
                </c:pt>
                <c:pt idx="282">
                  <c:v>52779</c:v>
                </c:pt>
                <c:pt idx="283">
                  <c:v>52810</c:v>
                </c:pt>
                <c:pt idx="284">
                  <c:v>52841</c:v>
                </c:pt>
                <c:pt idx="285">
                  <c:v>52871</c:v>
                </c:pt>
                <c:pt idx="286">
                  <c:v>52902</c:v>
                </c:pt>
                <c:pt idx="287">
                  <c:v>52932</c:v>
                </c:pt>
                <c:pt idx="288">
                  <c:v>52963</c:v>
                </c:pt>
                <c:pt idx="289">
                  <c:v>52994</c:v>
                </c:pt>
                <c:pt idx="290">
                  <c:v>53022</c:v>
                </c:pt>
                <c:pt idx="291">
                  <c:v>53053</c:v>
                </c:pt>
                <c:pt idx="292">
                  <c:v>53083</c:v>
                </c:pt>
                <c:pt idx="293">
                  <c:v>53114</c:v>
                </c:pt>
                <c:pt idx="294">
                  <c:v>53144</c:v>
                </c:pt>
                <c:pt idx="295">
                  <c:v>53175</c:v>
                </c:pt>
                <c:pt idx="296">
                  <c:v>53206</c:v>
                </c:pt>
                <c:pt idx="297">
                  <c:v>53236</c:v>
                </c:pt>
                <c:pt idx="298">
                  <c:v>53267</c:v>
                </c:pt>
                <c:pt idx="299">
                  <c:v>53297</c:v>
                </c:pt>
                <c:pt idx="300">
                  <c:v>53328</c:v>
                </c:pt>
                <c:pt idx="301">
                  <c:v>53359</c:v>
                </c:pt>
                <c:pt idx="302">
                  <c:v>53387</c:v>
                </c:pt>
                <c:pt idx="303">
                  <c:v>53418</c:v>
                </c:pt>
                <c:pt idx="304">
                  <c:v>53448</c:v>
                </c:pt>
                <c:pt idx="305">
                  <c:v>53479</c:v>
                </c:pt>
                <c:pt idx="306">
                  <c:v>53509</c:v>
                </c:pt>
                <c:pt idx="307">
                  <c:v>53540</c:v>
                </c:pt>
                <c:pt idx="308">
                  <c:v>53571</c:v>
                </c:pt>
                <c:pt idx="309">
                  <c:v>53601</c:v>
                </c:pt>
                <c:pt idx="310">
                  <c:v>53632</c:v>
                </c:pt>
                <c:pt idx="311">
                  <c:v>53662</c:v>
                </c:pt>
                <c:pt idx="312">
                  <c:v>53693</c:v>
                </c:pt>
                <c:pt idx="313">
                  <c:v>53724</c:v>
                </c:pt>
                <c:pt idx="314">
                  <c:v>53752</c:v>
                </c:pt>
                <c:pt idx="315">
                  <c:v>53783</c:v>
                </c:pt>
                <c:pt idx="316">
                  <c:v>53813</c:v>
                </c:pt>
                <c:pt idx="317">
                  <c:v>53844</c:v>
                </c:pt>
                <c:pt idx="318">
                  <c:v>53874</c:v>
                </c:pt>
                <c:pt idx="319">
                  <c:v>53905</c:v>
                </c:pt>
                <c:pt idx="320">
                  <c:v>53936</c:v>
                </c:pt>
                <c:pt idx="321">
                  <c:v>53966</c:v>
                </c:pt>
                <c:pt idx="322">
                  <c:v>53997</c:v>
                </c:pt>
                <c:pt idx="323">
                  <c:v>54027</c:v>
                </c:pt>
                <c:pt idx="324">
                  <c:v>54058</c:v>
                </c:pt>
                <c:pt idx="325">
                  <c:v>54089</c:v>
                </c:pt>
                <c:pt idx="326">
                  <c:v>54118</c:v>
                </c:pt>
                <c:pt idx="327">
                  <c:v>54149</c:v>
                </c:pt>
                <c:pt idx="328">
                  <c:v>54179</c:v>
                </c:pt>
                <c:pt idx="329">
                  <c:v>54210</c:v>
                </c:pt>
                <c:pt idx="330">
                  <c:v>54240</c:v>
                </c:pt>
                <c:pt idx="331">
                  <c:v>54271</c:v>
                </c:pt>
                <c:pt idx="332">
                  <c:v>54302</c:v>
                </c:pt>
                <c:pt idx="333">
                  <c:v>54332</c:v>
                </c:pt>
                <c:pt idx="334">
                  <c:v>54363</c:v>
                </c:pt>
                <c:pt idx="335">
                  <c:v>54393</c:v>
                </c:pt>
                <c:pt idx="336">
                  <c:v>54424</c:v>
                </c:pt>
                <c:pt idx="337">
                  <c:v>54455</c:v>
                </c:pt>
                <c:pt idx="338">
                  <c:v>54483</c:v>
                </c:pt>
                <c:pt idx="339">
                  <c:v>54514</c:v>
                </c:pt>
                <c:pt idx="340">
                  <c:v>54544</c:v>
                </c:pt>
                <c:pt idx="341">
                  <c:v>54575</c:v>
                </c:pt>
                <c:pt idx="342">
                  <c:v>54605</c:v>
                </c:pt>
                <c:pt idx="343">
                  <c:v>54636</c:v>
                </c:pt>
                <c:pt idx="344">
                  <c:v>54667</c:v>
                </c:pt>
                <c:pt idx="345">
                  <c:v>54697</c:v>
                </c:pt>
                <c:pt idx="346">
                  <c:v>54728</c:v>
                </c:pt>
                <c:pt idx="347">
                  <c:v>54758</c:v>
                </c:pt>
                <c:pt idx="348">
                  <c:v>54789</c:v>
                </c:pt>
                <c:pt idx="349">
                  <c:v>54820</c:v>
                </c:pt>
                <c:pt idx="350">
                  <c:v>54848</c:v>
                </c:pt>
                <c:pt idx="351">
                  <c:v>54879</c:v>
                </c:pt>
                <c:pt idx="352">
                  <c:v>54909</c:v>
                </c:pt>
                <c:pt idx="353">
                  <c:v>54940</c:v>
                </c:pt>
                <c:pt idx="354">
                  <c:v>54970</c:v>
                </c:pt>
                <c:pt idx="355">
                  <c:v>55001</c:v>
                </c:pt>
                <c:pt idx="356">
                  <c:v>55032</c:v>
                </c:pt>
                <c:pt idx="357">
                  <c:v>55062</c:v>
                </c:pt>
                <c:pt idx="358">
                  <c:v>55093</c:v>
                </c:pt>
                <c:pt idx="359">
                  <c:v>55123</c:v>
                </c:pt>
                <c:pt idx="360">
                  <c:v>55154</c:v>
                </c:pt>
                <c:pt idx="361">
                  <c:v>55185</c:v>
                </c:pt>
                <c:pt idx="362">
                  <c:v>55213</c:v>
                </c:pt>
                <c:pt idx="363">
                  <c:v>55244</c:v>
                </c:pt>
                <c:pt idx="364">
                  <c:v>55274</c:v>
                </c:pt>
                <c:pt idx="365">
                  <c:v>55305</c:v>
                </c:pt>
                <c:pt idx="366">
                  <c:v>55335</c:v>
                </c:pt>
                <c:pt idx="367">
                  <c:v>55366</c:v>
                </c:pt>
                <c:pt idx="368">
                  <c:v>55397</c:v>
                </c:pt>
                <c:pt idx="369">
                  <c:v>55427</c:v>
                </c:pt>
                <c:pt idx="370">
                  <c:v>55458</c:v>
                </c:pt>
                <c:pt idx="371">
                  <c:v>55488</c:v>
                </c:pt>
                <c:pt idx="372">
                  <c:v>55519</c:v>
                </c:pt>
                <c:pt idx="373">
                  <c:v>55550</c:v>
                </c:pt>
                <c:pt idx="374">
                  <c:v>55579</c:v>
                </c:pt>
                <c:pt idx="375">
                  <c:v>55610</c:v>
                </c:pt>
                <c:pt idx="376">
                  <c:v>55640</c:v>
                </c:pt>
                <c:pt idx="377">
                  <c:v>55671</c:v>
                </c:pt>
                <c:pt idx="378">
                  <c:v>55701</c:v>
                </c:pt>
                <c:pt idx="379">
                  <c:v>55732</c:v>
                </c:pt>
                <c:pt idx="380">
                  <c:v>55763</c:v>
                </c:pt>
                <c:pt idx="381">
                  <c:v>55793</c:v>
                </c:pt>
                <c:pt idx="382">
                  <c:v>55824</c:v>
                </c:pt>
                <c:pt idx="383">
                  <c:v>55854</c:v>
                </c:pt>
              </c:numCache>
            </c:numRef>
          </c:cat>
          <c:val>
            <c:numRef>
              <c:f>Comparativas!$D$10:$GY$10</c:f>
              <c:numCache>
                <c:formatCode>General</c:formatCode>
                <c:ptCount val="20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0.1339715344838</c:v>
                </c:pt>
                <c:pt idx="17">
                  <c:v>0.232441394060697</c:v>
                </c:pt>
                <c:pt idx="18">
                  <c:v>0.33333806895553197</c:v>
                </c:pt>
                <c:pt idx="19">
                  <c:v>0.423751534128115</c:v>
                </c:pt>
                <c:pt idx="20">
                  <c:v>0.50867403265261901</c:v>
                </c:pt>
                <c:pt idx="21">
                  <c:v>0.664033739626399</c:v>
                </c:pt>
                <c:pt idx="22">
                  <c:v>0.79704311370610303</c:v>
                </c:pt>
                <c:pt idx="23">
                  <c:v>0.92116105907042101</c:v>
                </c:pt>
                <c:pt idx="24">
                  <c:v>1.0399194640393099</c:v>
                </c:pt>
                <c:pt idx="25">
                  <c:v>1.1548529698911001</c:v>
                </c:pt>
                <c:pt idx="26">
                  <c:v>1.2668051648129099</c:v>
                </c:pt>
                <c:pt idx="27">
                  <c:v>1.45039428807304</c:v>
                </c:pt>
                <c:pt idx="28">
                  <c:v>1.61226084871984</c:v>
                </c:pt>
                <c:pt idx="29">
                  <c:v>1.8394918765597501</c:v>
                </c:pt>
                <c:pt idx="30">
                  <c:v>2.0419006946049101</c:v>
                </c:pt>
                <c:pt idx="31">
                  <c:v>2.3073690462886098</c:v>
                </c:pt>
                <c:pt idx="32">
                  <c:v>2.5466993021905502</c:v>
                </c:pt>
                <c:pt idx="33">
                  <c:v>2.848553660536</c:v>
                </c:pt>
                <c:pt idx="34">
                  <c:v>3.1233428449557601</c:v>
                </c:pt>
                <c:pt idx="35">
                  <c:v>3.4598096587712899</c:v>
                </c:pt>
                <c:pt idx="36">
                  <c:v>3.7685614267457499</c:v>
                </c:pt>
                <c:pt idx="37">
                  <c:v>4.1371689716573599</c:v>
                </c:pt>
                <c:pt idx="38">
                  <c:v>4.4777627745506603</c:v>
                </c:pt>
                <c:pt idx="39">
                  <c:v>4.8786315205371702</c:v>
                </c:pt>
                <c:pt idx="40">
                  <c:v>5.3232735288133401</c:v>
                </c:pt>
                <c:pt idx="41">
                  <c:v>5.8086587133168299</c:v>
                </c:pt>
                <c:pt idx="42">
                  <c:v>6.33059503384347</c:v>
                </c:pt>
                <c:pt idx="43">
                  <c:v>6.8880118766536702</c:v>
                </c:pt>
                <c:pt idx="44">
                  <c:v>7.4787192479267199</c:v>
                </c:pt>
                <c:pt idx="45">
                  <c:v>8.0977945983392594</c:v>
                </c:pt>
                <c:pt idx="46">
                  <c:v>8.7456598702521902</c:v>
                </c:pt>
                <c:pt idx="47">
                  <c:v>9.4248423875686207</c:v>
                </c:pt>
                <c:pt idx="48">
                  <c:v>10.1289354036014</c:v>
                </c:pt>
                <c:pt idx="49">
                  <c:v>10.8524229076579</c:v>
                </c:pt>
                <c:pt idx="50">
                  <c:v>11.6056274943136</c:v>
                </c:pt>
                <c:pt idx="51">
                  <c:v>12.381156110682801</c:v>
                </c:pt>
                <c:pt idx="52">
                  <c:v>13.1755329042249</c:v>
                </c:pt>
                <c:pt idx="53">
                  <c:v>13.9912557341452</c:v>
                </c:pt>
                <c:pt idx="54">
                  <c:v>14.8213098304946</c:v>
                </c:pt>
                <c:pt idx="55">
                  <c:v>15.6716025480364</c:v>
                </c:pt>
                <c:pt idx="56">
                  <c:v>16.539363533146702</c:v>
                </c:pt>
                <c:pt idx="57">
                  <c:v>17.360144748003499</c:v>
                </c:pt>
                <c:pt idx="58">
                  <c:v>18.1508741975275</c:v>
                </c:pt>
                <c:pt idx="59">
                  <c:v>18.917265929121999</c:v>
                </c:pt>
                <c:pt idx="60">
                  <c:v>19.662303164135</c:v>
                </c:pt>
                <c:pt idx="61">
                  <c:v>20.387891898047599</c:v>
                </c:pt>
                <c:pt idx="62">
                  <c:v>21.095404220714599</c:v>
                </c:pt>
                <c:pt idx="63">
                  <c:v>21.785909068694998</c:v>
                </c:pt>
                <c:pt idx="64">
                  <c:v>22.4602863198538</c:v>
                </c:pt>
                <c:pt idx="65">
                  <c:v>23.119288614674499</c:v>
                </c:pt>
                <c:pt idx="66">
                  <c:v>23.763577870957601</c:v>
                </c:pt>
                <c:pt idx="67">
                  <c:v>24.393747991996701</c:v>
                </c:pt>
                <c:pt idx="68">
                  <c:v>25.010339696213599</c:v>
                </c:pt>
                <c:pt idx="69">
                  <c:v>25.613850663185801</c:v>
                </c:pt>
                <c:pt idx="70">
                  <c:v>26.204742775597001</c:v>
                </c:pt>
                <c:pt idx="71">
                  <c:v>26.783447223090501</c:v>
                </c:pt>
                <c:pt idx="72">
                  <c:v>27.3503687609605</c:v>
                </c:pt>
                <c:pt idx="73">
                  <c:v>27.9058887247832</c:v>
                </c:pt>
                <c:pt idx="74">
                  <c:v>28.450367520158</c:v>
                </c:pt>
                <c:pt idx="75">
                  <c:v>28.984146873187999</c:v>
                </c:pt>
                <c:pt idx="76">
                  <c:v>29.5075511090992</c:v>
                </c:pt>
                <c:pt idx="77">
                  <c:v>30.020889301938499</c:v>
                </c:pt>
                <c:pt idx="78">
                  <c:v>30.524455749970301</c:v>
                </c:pt>
                <c:pt idx="79">
                  <c:v>31.018531816656399</c:v>
                </c:pt>
                <c:pt idx="80">
                  <c:v>31.503386213492799</c:v>
                </c:pt>
                <c:pt idx="81">
                  <c:v>31.979276471402201</c:v>
                </c:pt>
                <c:pt idx="82">
                  <c:v>32.446449228193003</c:v>
                </c:pt>
                <c:pt idx="83">
                  <c:v>32.905141198313999</c:v>
                </c:pt>
                <c:pt idx="84">
                  <c:v>33.3555796600116</c:v>
                </c:pt>
                <c:pt idx="85">
                  <c:v>33.797982901188597</c:v>
                </c:pt>
                <c:pt idx="86">
                  <c:v>34.232561174806001</c:v>
                </c:pt>
                <c:pt idx="87">
                  <c:v>34.659516518614502</c:v>
                </c:pt>
                <c:pt idx="88">
                  <c:v>35.079043703684299</c:v>
                </c:pt>
                <c:pt idx="89">
                  <c:v>35.4913303402342</c:v>
                </c:pt>
                <c:pt idx="90">
                  <c:v>35.896557373031797</c:v>
                </c:pt>
                <c:pt idx="91">
                  <c:v>36.294899490949803</c:v>
                </c:pt>
                <c:pt idx="92">
                  <c:v>36.686525148302501</c:v>
                </c:pt>
                <c:pt idx="93">
                  <c:v>37.071597305458297</c:v>
                </c:pt>
                <c:pt idx="94">
                  <c:v>37.450273266752902</c:v>
                </c:pt>
                <c:pt idx="95">
                  <c:v>37.822705209859002</c:v>
                </c:pt>
                <c:pt idx="96">
                  <c:v>38.189040401042298</c:v>
                </c:pt>
                <c:pt idx="97">
                  <c:v>38.549421190204903</c:v>
                </c:pt>
                <c:pt idx="98">
                  <c:v>38.903985510920101</c:v>
                </c:pt>
                <c:pt idx="99">
                  <c:v>39.252866867078701</c:v>
                </c:pt>
                <c:pt idx="100">
                  <c:v>39.596194646406403</c:v>
                </c:pt>
                <c:pt idx="101">
                  <c:v>39.934094237713502</c:v>
                </c:pt>
                <c:pt idx="102">
                  <c:v>40.266687180230498</c:v>
                </c:pt>
                <c:pt idx="103">
                  <c:v>40.594091434898203</c:v>
                </c:pt>
                <c:pt idx="104">
                  <c:v>40.916421253864897</c:v>
                </c:pt>
                <c:pt idx="105">
                  <c:v>41.233787771190102</c:v>
                </c:pt>
                <c:pt idx="106">
                  <c:v>41.546298753873501</c:v>
                </c:pt>
                <c:pt idx="107">
                  <c:v>41.854058734886799</c:v>
                </c:pt>
                <c:pt idx="108">
                  <c:v>42.1571694699768</c:v>
                </c:pt>
                <c:pt idx="109">
                  <c:v>42.455729625181696</c:v>
                </c:pt>
                <c:pt idx="110">
                  <c:v>42.749835136816102</c:v>
                </c:pt>
                <c:pt idx="111">
                  <c:v>43.0395793421634</c:v>
                </c:pt>
                <c:pt idx="112">
                  <c:v>43.325052882983499</c:v>
                </c:pt>
                <c:pt idx="113">
                  <c:v>43.6063439540278</c:v>
                </c:pt>
                <c:pt idx="114">
                  <c:v>43.883538303350903</c:v>
                </c:pt>
                <c:pt idx="115">
                  <c:v>44.156719439458001</c:v>
                </c:pt>
                <c:pt idx="116">
                  <c:v>44.425968552285603</c:v>
                </c:pt>
                <c:pt idx="117">
                  <c:v>44.691364621846702</c:v>
                </c:pt>
                <c:pt idx="118">
                  <c:v>44.952984682067303</c:v>
                </c:pt>
                <c:pt idx="119">
                  <c:v>45.210903663510898</c:v>
                </c:pt>
                <c:pt idx="120">
                  <c:v>45.4651944665478</c:v>
                </c:pt>
                <c:pt idx="121">
                  <c:v>45.715928240253199</c:v>
                </c:pt>
                <c:pt idx="122">
                  <c:v>45.964032157997202</c:v>
                </c:pt>
                <c:pt idx="123">
                  <c:v>46.207845402838103</c:v>
                </c:pt>
                <c:pt idx="124">
                  <c:v>46.448304409643598</c:v>
                </c:pt>
                <c:pt idx="125">
                  <c:v>46.685473276015401</c:v>
                </c:pt>
                <c:pt idx="126">
                  <c:v>46.919414428602998</c:v>
                </c:pt>
                <c:pt idx="127">
                  <c:v>47.150188798672097</c:v>
                </c:pt>
                <c:pt idx="128">
                  <c:v>47.3778558512264</c:v>
                </c:pt>
                <c:pt idx="129">
                  <c:v>47.602473535888798</c:v>
                </c:pt>
                <c:pt idx="130">
                  <c:v>47.824098377499702</c:v>
                </c:pt>
                <c:pt idx="131">
                  <c:v>48.042785643441299</c:v>
                </c:pt>
                <c:pt idx="132">
                  <c:v>48.258589128816404</c:v>
                </c:pt>
                <c:pt idx="133">
                  <c:v>48.4715613484355</c:v>
                </c:pt>
                <c:pt idx="134">
                  <c:v>48.681753651741602</c:v>
                </c:pt>
                <c:pt idx="135">
                  <c:v>48.889216189307199</c:v>
                </c:pt>
                <c:pt idx="136">
                  <c:v>49.093997883150102</c:v>
                </c:pt>
                <c:pt idx="137">
                  <c:v>49.296146434146998</c:v>
                </c:pt>
                <c:pt idx="138">
                  <c:v>49.495708513433499</c:v>
                </c:pt>
                <c:pt idx="139">
                  <c:v>49.692729720310702</c:v>
                </c:pt>
                <c:pt idx="140">
                  <c:v>49.887254665151502</c:v>
                </c:pt>
                <c:pt idx="141">
                  <c:v>50.0793268450889</c:v>
                </c:pt>
                <c:pt idx="142">
                  <c:v>50.268988758654899</c:v>
                </c:pt>
                <c:pt idx="143">
                  <c:v>50.456281936031601</c:v>
                </c:pt>
                <c:pt idx="144">
                  <c:v>50.641247088896598</c:v>
                </c:pt>
                <c:pt idx="145">
                  <c:v>50.823923970718198</c:v>
                </c:pt>
                <c:pt idx="146">
                  <c:v>51.004351393027697</c:v>
                </c:pt>
                <c:pt idx="147">
                  <c:v>51.182567300370799</c:v>
                </c:pt>
                <c:pt idx="148">
                  <c:v>51.358608832300497</c:v>
                </c:pt>
                <c:pt idx="149">
                  <c:v>51.532512408425703</c:v>
                </c:pt>
                <c:pt idx="150">
                  <c:v>51.704313604143202</c:v>
                </c:pt>
                <c:pt idx="151">
                  <c:v>51.874047164481198</c:v>
                </c:pt>
                <c:pt idx="152">
                  <c:v>52.041747112152301</c:v>
                </c:pt>
                <c:pt idx="153">
                  <c:v>52.207446730454699</c:v>
                </c:pt>
                <c:pt idx="154">
                  <c:v>52.371178655624902</c:v>
                </c:pt>
                <c:pt idx="155">
                  <c:v>52.532974882631898</c:v>
                </c:pt>
                <c:pt idx="156">
                  <c:v>52.692866593313603</c:v>
                </c:pt>
                <c:pt idx="157">
                  <c:v>52.850884304529302</c:v>
                </c:pt>
                <c:pt idx="158">
                  <c:v>53.007057978505401</c:v>
                </c:pt>
                <c:pt idx="159">
                  <c:v>53.161417017305602</c:v>
                </c:pt>
                <c:pt idx="160">
                  <c:v>53.313990167277197</c:v>
                </c:pt>
                <c:pt idx="161">
                  <c:v>53.464805475820697</c:v>
                </c:pt>
                <c:pt idx="162">
                  <c:v>53.613890498699902</c:v>
                </c:pt>
                <c:pt idx="163">
                  <c:v>53.761272258414202</c:v>
                </c:pt>
                <c:pt idx="164">
                  <c:v>53.9069772404711</c:v>
                </c:pt>
                <c:pt idx="165">
                  <c:v>54.051031337976497</c:v>
                </c:pt>
                <c:pt idx="166">
                  <c:v>54.1934599440374</c:v>
                </c:pt>
                <c:pt idx="167">
                  <c:v>54.334287942586599</c:v>
                </c:pt>
                <c:pt idx="168">
                  <c:v>54.473539732582701</c:v>
                </c:pt>
                <c:pt idx="169">
                  <c:v>54.611239272825998</c:v>
                </c:pt>
                <c:pt idx="170">
                  <c:v>54.747410010446401</c:v>
                </c:pt>
                <c:pt idx="171">
                  <c:v>54.8820749213439</c:v>
                </c:pt>
                <c:pt idx="172">
                  <c:v>55.015256527954399</c:v>
                </c:pt>
                <c:pt idx="173">
                  <c:v>55.146976932615701</c:v>
                </c:pt>
                <c:pt idx="174">
                  <c:v>55.277257828669597</c:v>
                </c:pt>
                <c:pt idx="175">
                  <c:v>55.406120492762398</c:v>
                </c:pt>
                <c:pt idx="176">
                  <c:v>55.533585793679102</c:v>
                </c:pt>
                <c:pt idx="177">
                  <c:v>55.659674203084698</c:v>
                </c:pt>
                <c:pt idx="178">
                  <c:v>55.784405764272499</c:v>
                </c:pt>
                <c:pt idx="179">
                  <c:v>55.907800155118203</c:v>
                </c:pt>
                <c:pt idx="180">
                  <c:v>56.029876710073502</c:v>
                </c:pt>
                <c:pt idx="181">
                  <c:v>56.150654421665003</c:v>
                </c:pt>
                <c:pt idx="182">
                  <c:v>56.270151898700497</c:v>
                </c:pt>
                <c:pt idx="183">
                  <c:v>56.388387397988197</c:v>
                </c:pt>
                <c:pt idx="184">
                  <c:v>56.505378871414202</c:v>
                </c:pt>
                <c:pt idx="185">
                  <c:v>56.621143914805501</c:v>
                </c:pt>
                <c:pt idx="186">
                  <c:v>56.735699807349597</c:v>
                </c:pt>
                <c:pt idx="187">
                  <c:v>56.849063530646397</c:v>
                </c:pt>
                <c:pt idx="188">
                  <c:v>56.961251758702701</c:v>
                </c:pt>
                <c:pt idx="189">
                  <c:v>57.072280821403403</c:v>
                </c:pt>
                <c:pt idx="190">
                  <c:v>57.182166773016903</c:v>
                </c:pt>
                <c:pt idx="191">
                  <c:v>57.290925408287798</c:v>
                </c:pt>
                <c:pt idx="192">
                  <c:v>57.398572244438903</c:v>
                </c:pt>
                <c:pt idx="193">
                  <c:v>57.505122514941199</c:v>
                </c:pt>
                <c:pt idx="194">
                  <c:v>57.610591176783998</c:v>
                </c:pt>
                <c:pt idx="195">
                  <c:v>57.714324666913591</c:v>
                </c:pt>
                <c:pt idx="196">
                  <c:v>57.816983320291101</c:v>
                </c:pt>
                <c:pt idx="197">
                  <c:v>57.918567136916529</c:v>
                </c:pt>
                <c:pt idx="198">
                  <c:v>58.019076116789876</c:v>
                </c:pt>
                <c:pt idx="199">
                  <c:v>58.118510259911133</c:v>
                </c:pt>
                <c:pt idx="200">
                  <c:v>58.216869566280309</c:v>
                </c:pt>
                <c:pt idx="201">
                  <c:v>58.314154035897403</c:v>
                </c:pt>
                <c:pt idx="202">
                  <c:v>58.410363668762415</c:v>
                </c:pt>
                <c:pt idx="203">
                  <c:v>58.505498464875345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AEA-4394-B87C-E55256F851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1587776"/>
        <c:axId val="601844048"/>
      </c:lineChart>
      <c:dateAx>
        <c:axId val="568978864"/>
        <c:scaling>
          <c:orientation val="minMax"/>
          <c:max val="50375"/>
          <c:min val="44562"/>
        </c:scaling>
        <c:delete val="0"/>
        <c:axPos val="b"/>
        <c:min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inorGridlines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68993008"/>
        <c:crosses val="autoZero"/>
        <c:auto val="1"/>
        <c:lblOffset val="100"/>
        <c:baseTimeUnit val="months"/>
        <c:majorUnit val="12"/>
        <c:majorTimeUnit val="months"/>
        <c:minorUnit val="1"/>
        <c:minorTimeUnit val="years"/>
      </c:dateAx>
      <c:valAx>
        <c:axId val="568993008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Caudal de Gas (Mm3/d)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68978864"/>
        <c:crosses val="autoZero"/>
        <c:crossBetween val="between"/>
      </c:valAx>
      <c:valAx>
        <c:axId val="601844048"/>
        <c:scaling>
          <c:orientation val="minMax"/>
          <c:max val="7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Acumulada de Gas (BCf)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41587776"/>
        <c:crosses val="max"/>
        <c:crossBetween val="between"/>
      </c:valAx>
      <c:dateAx>
        <c:axId val="541587776"/>
        <c:scaling>
          <c:orientation val="minMax"/>
        </c:scaling>
        <c:delete val="1"/>
        <c:axPos val="b"/>
        <c:numFmt formatCode="mmm\-yyyy" sourceLinked="1"/>
        <c:majorTickMark val="out"/>
        <c:minorTickMark val="none"/>
        <c:tickLblPos val="nextTo"/>
        <c:crossAx val="601844048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975881401301047E-2"/>
          <c:y val="0.87994271386229916"/>
          <c:w val="0.95007565795470672"/>
          <c:h val="0.10370517309925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3175">
      <a:solidFill>
        <a:schemeClr val="bg1">
          <a:lumMod val="50000"/>
        </a:schemeClr>
      </a:solidFill>
    </a:ln>
    <a:effectLst/>
  </c:spPr>
  <c:txPr>
    <a:bodyPr/>
    <a:lstStyle/>
    <a:p>
      <a:pPr>
        <a:defRPr sz="800"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 sz="1100" b="1"/>
              <a:t>Comparación Pozos Tipo Gas</a:t>
            </a:r>
          </a:p>
        </c:rich>
      </c:tx>
      <c:layout>
        <c:manualLayout>
          <c:xMode val="edge"/>
          <c:yMode val="edge"/>
          <c:x val="0.33373809617424677"/>
          <c:y val="1.0617455179917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6.6578538133790999E-2"/>
          <c:y val="9.9704301075268814E-2"/>
          <c:w val="0.86263652156917681"/>
          <c:h val="0.68986982473964953"/>
        </c:manualLayout>
      </c:layout>
      <c:scatterChart>
        <c:scatterStyle val="smoothMarker"/>
        <c:varyColors val="0"/>
        <c:ser>
          <c:idx val="4"/>
          <c:order val="0"/>
          <c:tx>
            <c:v>Pozo Tipo Min</c:v>
          </c:tx>
          <c:spPr>
            <a:ln w="127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Gas!$A$4:$A$123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Gas!$Q$4:$Q$123</c:f>
              <c:numCache>
                <c:formatCode>General</c:formatCode>
                <c:ptCount val="120"/>
                <c:pt idx="0">
                  <c:v>40</c:v>
                </c:pt>
                <c:pt idx="1">
                  <c:v>36.469532053656501</c:v>
                </c:pt>
                <c:pt idx="2">
                  <c:v>34.863286884809639</c:v>
                </c:pt>
                <c:pt idx="3">
                  <c:v>33.352404288149181</c:v>
                </c:pt>
                <c:pt idx="4">
                  <c:v>31.929807265253309</c:v>
                </c:pt>
                <c:pt idx="5">
                  <c:v>30.589045776026033</c:v>
                </c:pt>
                <c:pt idx="6">
                  <c:v>29.32423245686994</c:v>
                </c:pt>
                <c:pt idx="7">
                  <c:v>28.129985798603588</c:v>
                </c:pt>
                <c:pt idx="8">
                  <c:v>27.00137982059865</c:v>
                </c:pt>
                <c:pt idx="9">
                  <c:v>25.933899414330813</c:v>
                </c:pt>
                <c:pt idx="10">
                  <c:v>24.923400645167572</c:v>
                </c:pt>
                <c:pt idx="11">
                  <c:v>23.966075399261648</c:v>
                </c:pt>
                <c:pt idx="12">
                  <c:v>23.058419845763499</c:v>
                </c:pt>
                <c:pt idx="13">
                  <c:v>22.197206255587314</c:v>
                </c:pt>
                <c:pt idx="14">
                  <c:v>21.379457778627106</c:v>
                </c:pt>
                <c:pt idx="15">
                  <c:v>20.602425833252941</c:v>
                </c:pt>
                <c:pt idx="16">
                  <c:v>19.863569806477006</c:v>
                </c:pt>
                <c:pt idx="17">
                  <c:v>19.160538801494912</c:v>
                </c:pt>
                <c:pt idx="18">
                  <c:v>18.491155202323583</c:v>
                </c:pt>
                <c:pt idx="19">
                  <c:v>17.853399853765065</c:v>
                </c:pt>
                <c:pt idx="20">
                  <c:v>17.245398679588739</c:v>
                </c:pt>
                <c:pt idx="21">
                  <c:v>16.665410583205237</c:v>
                </c:pt>
                <c:pt idx="22">
                  <c:v>16.111816493672318</c:v>
                </c:pt>
                <c:pt idx="23">
                  <c:v>15.583109436029131</c:v>
                </c:pt>
                <c:pt idx="24">
                  <c:v>15.077885519036689</c:v>
                </c:pt>
                <c:pt idx="25">
                  <c:v>14.594835745698092</c:v>
                </c:pt>
                <c:pt idx="26">
                  <c:v>14.132738562686079</c:v>
                </c:pt>
                <c:pt idx="27">
                  <c:v>13.690453074227237</c:v>
                </c:pt>
                <c:pt idx="28">
                  <c:v>13.266912854259747</c:v>
                </c:pt>
                <c:pt idx="29">
                  <c:v>12.861120297947835</c:v>
                </c:pt>
                <c:pt idx="30">
                  <c:v>12.472141460032509</c:v>
                </c:pt>
                <c:pt idx="31">
                  <c:v>12.099101333136511</c:v>
                </c:pt>
                <c:pt idx="32">
                  <c:v>11.741179524120199</c:v>
                </c:pt>
                <c:pt idx="33">
                  <c:v>11.397606290985943</c:v>
                </c:pt>
                <c:pt idx="34">
                  <c:v>11.067658906726267</c:v>
                </c:pt>
                <c:pt idx="35">
                  <c:v>10.75065831996533</c:v>
                </c:pt>
                <c:pt idx="36">
                  <c:v>10.445966085311214</c:v>
                </c:pt>
                <c:pt idx="37">
                  <c:v>10.152981539062784</c:v>
                </c:pt>
                <c:pt idx="38">
                  <c:v>9.8711391983420995</c:v>
                </c:pt>
                <c:pt idx="39">
                  <c:v>9.5999063638860758</c:v>
                </c:pt>
                <c:pt idx="40">
                  <c:v>9.3387809086613629</c:v>
                </c:pt>
                <c:pt idx="41">
                  <c:v>9.0872892361902391</c:v>
                </c:pt>
                <c:pt idx="42">
                  <c:v>8.8449843940177626</c:v>
                </c:pt>
                <c:pt idx="43">
                  <c:v>8.6114443291312845</c:v>
                </c:pt>
                <c:pt idx="44">
                  <c:v>8.3862702733811378</c:v>
                </c:pt>
                <c:pt idx="45">
                  <c:v>8.1690852480628013</c:v>
                </c:pt>
                <c:pt idx="46">
                  <c:v>7.9595326778184354</c:v>
                </c:pt>
                <c:pt idx="47">
                  <c:v>7.7572751049139494</c:v>
                </c:pt>
                <c:pt idx="48">
                  <c:v>7.5619929957555669</c:v>
                </c:pt>
                <c:pt idx="49">
                  <c:v>7.3733836322385793</c:v>
                </c:pt>
                <c:pt idx="50">
                  <c:v>7.191160081178011</c:v>
                </c:pt>
                <c:pt idx="51">
                  <c:v>7.015050235664285</c:v>
                </c:pt>
                <c:pt idx="52">
                  <c:v>6.8447959227234874</c:v>
                </c:pt>
                <c:pt idx="53">
                  <c:v>6.6801520721470506</c:v>
                </c:pt>
                <c:pt idx="54">
                  <c:v>6.5208859417952008</c:v>
                </c:pt>
                <c:pt idx="55">
                  <c:v>6.3667763950768688</c:v>
                </c:pt>
                <c:pt idx="56">
                  <c:v>6.2176132266701742</c:v>
                </c:pt>
                <c:pt idx="57">
                  <c:v>6.0731965328757456</c:v>
                </c:pt>
                <c:pt idx="58">
                  <c:v>5.9333361232934188</c:v>
                </c:pt>
                <c:pt idx="59">
                  <c:v>5.7978509707841157</c:v>
                </c:pt>
                <c:pt idx="60">
                  <c:v>5.6665686969256246</c:v>
                </c:pt>
                <c:pt idx="61">
                  <c:v>5.5393250903960523</c:v>
                </c:pt>
                <c:pt idx="62">
                  <c:v>5.4159636559238731</c:v>
                </c:pt>
                <c:pt idx="63">
                  <c:v>5.2963351916306864</c:v>
                </c:pt>
                <c:pt idx="64">
                  <c:v>5.1802973927637384</c:v>
                </c:pt>
                <c:pt idx="65">
                  <c:v>5.0677144799715954</c:v>
                </c:pt>
                <c:pt idx="66">
                  <c:v>4.9584568504192559</c:v>
                </c:pt>
                <c:pt idx="67">
                  <c:v>4.852400750169731</c:v>
                </c:pt>
                <c:pt idx="68">
                  <c:v>4.7494279663790335</c:v>
                </c:pt>
                <c:pt idx="69">
                  <c:v>4.6494255379613145</c:v>
                </c:pt>
                <c:pt idx="70">
                  <c:v>4.552285483481624</c:v>
                </c:pt>
                <c:pt idx="71">
                  <c:v>4.4579045451262482</c:v>
                </c:pt>
                <c:pt idx="72">
                  <c:v>4.3661839476855473</c:v>
                </c:pt>
                <c:pt idx="73">
                  <c:v>4.2770291715622433</c:v>
                </c:pt>
                <c:pt idx="74">
                  <c:v>4.1903497388899211</c:v>
                </c:pt>
                <c:pt idx="75">
                  <c:v>4.1060590119126879</c:v>
                </c:pt>
                <c:pt idx="76">
                  <c:v>4.0240740028376498</c:v>
                </c:pt>
                <c:pt idx="77">
                  <c:v>3.9443151944280266</c:v>
                </c:pt>
                <c:pt idx="78">
                  <c:v>3.8667063706564906</c:v>
                </c:pt>
                <c:pt idx="79">
                  <c:v>3.7911744567859427</c:v>
                </c:pt>
                <c:pt idx="80">
                  <c:v>3.7176493682890306</c:v>
                </c:pt>
                <c:pt idx="81">
                  <c:v>3.646063868058425</c:v>
                </c:pt>
                <c:pt idx="82">
                  <c:v>3.576353431397425</c:v>
                </c:pt>
                <c:pt idx="83">
                  <c:v>3.5084561183153422</c:v>
                </c:pt>
                <c:pt idx="84">
                  <c:v>3.4423124526841757</c:v>
                </c:pt>
                <c:pt idx="85">
                  <c:v>3.3778653078430358</c:v>
                </c:pt>
                <c:pt idx="86">
                  <c:v>3.3150597982642336</c:v>
                </c:pt>
                <c:pt idx="87">
                  <c:v>3.2538431769206628</c:v>
                </c:pt>
                <c:pt idx="88">
                  <c:v>3.1941647380177689</c:v>
                </c:pt>
                <c:pt idx="89">
                  <c:v>3.1359757247754403</c:v>
                </c:pt>
                <c:pt idx="90">
                  <c:v>3.0792292419655696</c:v>
                </c:pt>
                <c:pt idx="91">
                  <c:v>3.0238801729300637</c:v>
                </c:pt>
                <c:pt idx="92">
                  <c:v>2.9698851008216831</c:v>
                </c:pt>
                <c:pt idx="93">
                  <c:v>2.9172022338265329</c:v>
                </c:pt>
                <c:pt idx="94">
                  <c:v>2.8657913341422434</c:v>
                </c:pt>
                <c:pt idx="95">
                  <c:v>2.8156136505001133</c:v>
                </c:pt>
                <c:pt idx="96">
                  <c:v>2.7666318540327079</c:v>
                </c:pt>
                <c:pt idx="97">
                  <c:v>2.7188099773007148</c:v>
                </c:pt>
                <c:pt idx="98">
                  <c:v>2.6721133563043251</c:v>
                </c:pt>
                <c:pt idx="99">
                  <c:v>2.6265085753151638</c:v>
                </c:pt>
                <c:pt idx="100">
                  <c:v>2.5819634143746897</c:v>
                </c:pt>
                <c:pt idx="101">
                  <c:v>2.5384467993144173</c:v>
                </c:pt>
                <c:pt idx="102">
                  <c:v>2.495928754161933</c:v>
                </c:pt>
                <c:pt idx="103">
                  <c:v>2.4543803558047914</c:v>
                </c:pt>
                <c:pt idx="104">
                  <c:v>2.4137736907920715</c:v>
                </c:pt>
                <c:pt idx="105">
                  <c:v>2.3740818141603617</c:v>
                </c:pt>
                <c:pt idx="106">
                  <c:v>2.3352787101776675</c:v>
                </c:pt>
                <c:pt idx="107">
                  <c:v>2.2973392549048754</c:v>
                </c:pt>
                <c:pt idx="108">
                  <c:v>2.2602391804802946</c:v>
                </c:pt>
                <c:pt idx="109">
                  <c:v>2.2239550410382023</c:v>
                </c:pt>
                <c:pt idx="110">
                  <c:v>2.1884641801774163</c:v>
                </c:pt>
                <c:pt idx="111">
                  <c:v>2.1537446999007375</c:v>
                </c:pt>
                <c:pt idx="112">
                  <c:v>2.1197754309505497</c:v>
                </c:pt>
                <c:pt idx="113">
                  <c:v>2.0865359044700735</c:v>
                </c:pt>
                <c:pt idx="114">
                  <c:v>2.0540063249237632</c:v>
                </c:pt>
                <c:pt idx="115">
                  <c:v>2.0221675442139637</c:v>
                </c:pt>
                <c:pt idx="116">
                  <c:v>1.991001036934481</c:v>
                </c:pt>
                <c:pt idx="117">
                  <c:v>1.9604888767049655</c:v>
                </c:pt>
                <c:pt idx="118">
                  <c:v>1.930613713533065</c:v>
                </c:pt>
                <c:pt idx="119">
                  <c:v>1.9013587521542101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6B3-400F-A37C-73EE3CCC5F64}"/>
            </c:ext>
          </c:extLst>
        </c:ser>
        <c:ser>
          <c:idx val="0"/>
          <c:order val="1"/>
          <c:tx>
            <c:v>Pozo Tipo max</c:v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Gas!$A$4:$A$123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Gas!$B$4:$B$123</c:f>
              <c:numCache>
                <c:formatCode>General</c:formatCode>
                <c:ptCount val="120"/>
                <c:pt idx="0">
                  <c:v>80</c:v>
                </c:pt>
                <c:pt idx="1">
                  <c:v>72.939064107313001</c:v>
                </c:pt>
                <c:pt idx="2">
                  <c:v>69.726573769619279</c:v>
                </c:pt>
                <c:pt idx="3">
                  <c:v>66.704808576298362</c:v>
                </c:pt>
                <c:pt idx="4">
                  <c:v>63.859614530506619</c:v>
                </c:pt>
                <c:pt idx="5">
                  <c:v>61.178091552052067</c:v>
                </c:pt>
                <c:pt idx="6">
                  <c:v>58.648464913739879</c:v>
                </c:pt>
                <c:pt idx="7">
                  <c:v>56.259971597207176</c:v>
                </c:pt>
                <c:pt idx="8">
                  <c:v>54.002759641197301</c:v>
                </c:pt>
                <c:pt idx="9">
                  <c:v>51.867798828661627</c:v>
                </c:pt>
                <c:pt idx="10">
                  <c:v>49.846801290335144</c:v>
                </c:pt>
                <c:pt idx="11">
                  <c:v>47.932150798523296</c:v>
                </c:pt>
                <c:pt idx="12">
                  <c:v>46.116839691526998</c:v>
                </c:pt>
                <c:pt idx="13">
                  <c:v>44.394412511174629</c:v>
                </c:pt>
                <c:pt idx="14">
                  <c:v>42.758915557254213</c:v>
                </c:pt>
                <c:pt idx="15">
                  <c:v>41.204851666505881</c:v>
                </c:pt>
                <c:pt idx="16">
                  <c:v>39.727139612954012</c:v>
                </c:pt>
                <c:pt idx="17">
                  <c:v>38.321077602989824</c:v>
                </c:pt>
                <c:pt idx="18">
                  <c:v>36.982310404647166</c:v>
                </c:pt>
                <c:pt idx="19">
                  <c:v>35.706799707530131</c:v>
                </c:pt>
                <c:pt idx="20">
                  <c:v>34.490797359177478</c:v>
                </c:pt>
                <c:pt idx="21">
                  <c:v>33.330821166410473</c:v>
                </c:pt>
                <c:pt idx="22">
                  <c:v>32.223632987344637</c:v>
                </c:pt>
                <c:pt idx="23">
                  <c:v>31.166218872058263</c:v>
                </c:pt>
                <c:pt idx="24">
                  <c:v>30.155771038073379</c:v>
                </c:pt>
                <c:pt idx="25">
                  <c:v>29.189671491396183</c:v>
                </c:pt>
                <c:pt idx="26">
                  <c:v>28.265477125372158</c:v>
                </c:pt>
                <c:pt idx="27">
                  <c:v>27.380906148454475</c:v>
                </c:pt>
                <c:pt idx="28">
                  <c:v>26.533825708519494</c:v>
                </c:pt>
                <c:pt idx="29">
                  <c:v>25.72224059589567</c:v>
                </c:pt>
                <c:pt idx="30">
                  <c:v>24.944282920065017</c:v>
                </c:pt>
                <c:pt idx="31">
                  <c:v>24.198202666273023</c:v>
                </c:pt>
                <c:pt idx="32">
                  <c:v>23.482359048240397</c:v>
                </c:pt>
                <c:pt idx="33">
                  <c:v>22.795212581971885</c:v>
                </c:pt>
                <c:pt idx="34">
                  <c:v>22.135317813452534</c:v>
                </c:pt>
                <c:pt idx="35">
                  <c:v>21.501316639930661</c:v>
                </c:pt>
                <c:pt idx="36">
                  <c:v>20.891932170622429</c:v>
                </c:pt>
                <c:pt idx="37">
                  <c:v>20.305963078125568</c:v>
                </c:pt>
                <c:pt idx="38">
                  <c:v>19.742278396684199</c:v>
                </c:pt>
                <c:pt idx="39">
                  <c:v>19.199812727772152</c:v>
                </c:pt>
                <c:pt idx="40">
                  <c:v>18.677561817322726</c:v>
                </c:pt>
                <c:pt idx="41">
                  <c:v>18.174578472380478</c:v>
                </c:pt>
                <c:pt idx="42">
                  <c:v>17.689968788035525</c:v>
                </c:pt>
                <c:pt idx="43">
                  <c:v>17.222888658262569</c:v>
                </c:pt>
                <c:pt idx="44">
                  <c:v>16.772540546762276</c:v>
                </c:pt>
                <c:pt idx="45">
                  <c:v>16.338170496125603</c:v>
                </c:pt>
                <c:pt idx="46">
                  <c:v>15.919065355636871</c:v>
                </c:pt>
                <c:pt idx="47">
                  <c:v>15.514550209827899</c:v>
                </c:pt>
                <c:pt idx="48">
                  <c:v>15.123985991511134</c:v>
                </c:pt>
                <c:pt idx="49">
                  <c:v>14.746767264477159</c:v>
                </c:pt>
                <c:pt idx="50">
                  <c:v>14.382320162356022</c:v>
                </c:pt>
                <c:pt idx="51">
                  <c:v>14.03010047132857</c:v>
                </c:pt>
                <c:pt idx="52">
                  <c:v>13.689591845446975</c:v>
                </c:pt>
                <c:pt idx="53">
                  <c:v>13.360304144294101</c:v>
                </c:pt>
                <c:pt idx="54">
                  <c:v>13.041771883590402</c:v>
                </c:pt>
                <c:pt idx="55">
                  <c:v>12.733552790153738</c:v>
                </c:pt>
                <c:pt idx="56">
                  <c:v>12.435226453340348</c:v>
                </c:pt>
                <c:pt idx="57">
                  <c:v>12.146393065751491</c:v>
                </c:pt>
                <c:pt idx="58">
                  <c:v>11.866672246586838</c:v>
                </c:pt>
                <c:pt idx="59">
                  <c:v>11.595701941568231</c:v>
                </c:pt>
                <c:pt idx="60">
                  <c:v>11.333137393851249</c:v>
                </c:pt>
                <c:pt idx="61">
                  <c:v>11.078650180792105</c:v>
                </c:pt>
                <c:pt idx="62">
                  <c:v>10.831927311847746</c:v>
                </c:pt>
                <c:pt idx="63">
                  <c:v>10.592670383261373</c:v>
                </c:pt>
                <c:pt idx="64">
                  <c:v>10.360594785527477</c:v>
                </c:pt>
                <c:pt idx="65">
                  <c:v>10.135428959943191</c:v>
                </c:pt>
                <c:pt idx="66">
                  <c:v>9.9169137008385118</c:v>
                </c:pt>
                <c:pt idx="67">
                  <c:v>9.7048015003394621</c:v>
                </c:pt>
                <c:pt idx="68">
                  <c:v>9.4988559327580671</c:v>
                </c:pt>
                <c:pt idx="69">
                  <c:v>9.2988510759226291</c:v>
                </c:pt>
                <c:pt idx="70">
                  <c:v>9.104570966963248</c:v>
                </c:pt>
                <c:pt idx="71">
                  <c:v>8.9158090902524965</c:v>
                </c:pt>
                <c:pt idx="72">
                  <c:v>8.7323678953710946</c:v>
                </c:pt>
                <c:pt idx="73">
                  <c:v>8.5540583431244865</c:v>
                </c:pt>
                <c:pt idx="74">
                  <c:v>8.3806994777798423</c:v>
                </c:pt>
                <c:pt idx="75">
                  <c:v>8.2121180238253757</c:v>
                </c:pt>
                <c:pt idx="76">
                  <c:v>8.0481480056752996</c:v>
                </c:pt>
                <c:pt idx="77">
                  <c:v>7.8886303888560532</c:v>
                </c:pt>
                <c:pt idx="78">
                  <c:v>7.7334127413129812</c:v>
                </c:pt>
                <c:pt idx="79">
                  <c:v>7.5823489135718853</c:v>
                </c:pt>
                <c:pt idx="80">
                  <c:v>7.4352987365780612</c:v>
                </c:pt>
                <c:pt idx="81">
                  <c:v>7.2921277361168499</c:v>
                </c:pt>
                <c:pt idx="82">
                  <c:v>7.15270686279485</c:v>
                </c:pt>
                <c:pt idx="83">
                  <c:v>7.0169122366306844</c:v>
                </c:pt>
                <c:pt idx="84">
                  <c:v>6.8846249053683515</c:v>
                </c:pt>
                <c:pt idx="85">
                  <c:v>6.7557306156860717</c:v>
                </c:pt>
                <c:pt idx="86">
                  <c:v>6.6301195965284672</c:v>
                </c:pt>
                <c:pt idx="87">
                  <c:v>6.5076863538413257</c:v>
                </c:pt>
                <c:pt idx="88">
                  <c:v>6.3883294760355378</c:v>
                </c:pt>
                <c:pt idx="89">
                  <c:v>6.2719514495508806</c:v>
                </c:pt>
                <c:pt idx="90">
                  <c:v>6.1584584839311391</c:v>
                </c:pt>
                <c:pt idx="91">
                  <c:v>6.0477603458601275</c:v>
                </c:pt>
                <c:pt idx="92">
                  <c:v>5.9397702016433662</c:v>
                </c:pt>
                <c:pt idx="93">
                  <c:v>5.8344044676530658</c:v>
                </c:pt>
                <c:pt idx="94">
                  <c:v>5.7315826682844868</c:v>
                </c:pt>
                <c:pt idx="95">
                  <c:v>5.6312273010002265</c:v>
                </c:pt>
                <c:pt idx="96">
                  <c:v>5.5332637080654159</c:v>
                </c:pt>
                <c:pt idx="97">
                  <c:v>5.4376199546014297</c:v>
                </c:pt>
                <c:pt idx="98">
                  <c:v>5.3442267126086502</c:v>
                </c:pt>
                <c:pt idx="99">
                  <c:v>5.2530171506303276</c:v>
                </c:pt>
                <c:pt idx="100">
                  <c:v>5.1639268287493794</c:v>
                </c:pt>
                <c:pt idx="101">
                  <c:v>5.0768935986288346</c:v>
                </c:pt>
                <c:pt idx="102">
                  <c:v>4.9918575083238661</c:v>
                </c:pt>
                <c:pt idx="103">
                  <c:v>4.9087607116095828</c:v>
                </c:pt>
                <c:pt idx="104">
                  <c:v>4.827547381584143</c:v>
                </c:pt>
                <c:pt idx="105">
                  <c:v>4.7481636283207234</c:v>
                </c:pt>
                <c:pt idx="106">
                  <c:v>4.6705574203553351</c:v>
                </c:pt>
                <c:pt idx="107">
                  <c:v>4.5946785098097509</c:v>
                </c:pt>
                <c:pt idx="108">
                  <c:v>4.5204783609605892</c:v>
                </c:pt>
                <c:pt idx="109">
                  <c:v>4.4479100820764046</c:v>
                </c:pt>
                <c:pt idx="110">
                  <c:v>4.3769283603548326</c:v>
                </c:pt>
                <c:pt idx="111">
                  <c:v>4.3074893998014749</c:v>
                </c:pt>
                <c:pt idx="112">
                  <c:v>4.2395508619010993</c:v>
                </c:pt>
                <c:pt idx="113">
                  <c:v>4.1730718089401471</c:v>
                </c:pt>
                <c:pt idx="114">
                  <c:v>4.1080126498475265</c:v>
                </c:pt>
                <c:pt idx="115">
                  <c:v>4.0443350884279274</c:v>
                </c:pt>
                <c:pt idx="116">
                  <c:v>3.9820020738689621</c:v>
                </c:pt>
                <c:pt idx="117">
                  <c:v>3.920977753409931</c:v>
                </c:pt>
                <c:pt idx="118">
                  <c:v>3.86122742706613</c:v>
                </c:pt>
                <c:pt idx="119">
                  <c:v>3.8027175043084203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6B3-400F-A37C-73EE3CCC5F64}"/>
            </c:ext>
          </c:extLst>
        </c:ser>
        <c:ser>
          <c:idx val="2"/>
          <c:order val="2"/>
          <c:tx>
            <c:strRef>
              <c:f>Gas!$O$3</c:f>
              <c:strCache>
                <c:ptCount val="1"/>
                <c:pt idx="0">
                  <c:v>Caual según modelo numérico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Gas!$A$4:$A$123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Gas!$O$4:$O$123</c:f>
              <c:numCache>
                <c:formatCode>General</c:formatCode>
                <c:ptCount val="120"/>
                <c:pt idx="0">
                  <c:v>79.8125884505573</c:v>
                </c:pt>
                <c:pt idx="1">
                  <c:v>55.639929147126203</c:v>
                </c:pt>
                <c:pt idx="2">
                  <c:v>48.218188001588501</c:v>
                </c:pt>
                <c:pt idx="3">
                  <c:v>44.384604807198698</c:v>
                </c:pt>
                <c:pt idx="4">
                  <c:v>41.939547520223798</c:v>
                </c:pt>
                <c:pt idx="5">
                  <c:v>40.195150879601499</c:v>
                </c:pt>
                <c:pt idx="6">
                  <c:v>38.861471789754603</c:v>
                </c:pt>
                <c:pt idx="7">
                  <c:v>37.792873259295703</c:v>
                </c:pt>
                <c:pt idx="8">
                  <c:v>36.907246068937297</c:v>
                </c:pt>
                <c:pt idx="9">
                  <c:v>36.154277062803502</c:v>
                </c:pt>
                <c:pt idx="10">
                  <c:v>35.5012221257075</c:v>
                </c:pt>
                <c:pt idx="11">
                  <c:v>34.925665193852502</c:v>
                </c:pt>
                <c:pt idx="12">
                  <c:v>34.411694770071797</c:v>
                </c:pt>
                <c:pt idx="13">
                  <c:v>33.9476688853563</c:v>
                </c:pt>
                <c:pt idx="14">
                  <c:v>33.524808581668204</c:v>
                </c:pt>
                <c:pt idx="15">
                  <c:v>33.136410555771597</c:v>
                </c:pt>
                <c:pt idx="16">
                  <c:v>32.777169223283899</c:v>
                </c:pt>
                <c:pt idx="17">
                  <c:v>32.442927885855298</c:v>
                </c:pt>
                <c:pt idx="18">
                  <c:v>32.130293800760398</c:v>
                </c:pt>
                <c:pt idx="19">
                  <c:v>31.8365060630166</c:v>
                </c:pt>
                <c:pt idx="20">
                  <c:v>31.559297213304902</c:v>
                </c:pt>
                <c:pt idx="21">
                  <c:v>31.296787761242499</c:v>
                </c:pt>
                <c:pt idx="22">
                  <c:v>31.047377148315601</c:v>
                </c:pt>
                <c:pt idx="23">
                  <c:v>30.809716779218601</c:v>
                </c:pt>
                <c:pt idx="24">
                  <c:v>30.582659697060699</c:v>
                </c:pt>
                <c:pt idx="25">
                  <c:v>30.365221297816198</c:v>
                </c:pt>
                <c:pt idx="26">
                  <c:v>30.1565695488232</c:v>
                </c:pt>
                <c:pt idx="27">
                  <c:v>29.955940346594801</c:v>
                </c:pt>
                <c:pt idx="28">
                  <c:v>29.762686429107799</c:v>
                </c:pt>
                <c:pt idx="29">
                  <c:v>29.576269483842399</c:v>
                </c:pt>
                <c:pt idx="30">
                  <c:v>29.396166996786899</c:v>
                </c:pt>
                <c:pt idx="31">
                  <c:v>29.221929362599901</c:v>
                </c:pt>
                <c:pt idx="32">
                  <c:v>29.053169558795801</c:v>
                </c:pt>
                <c:pt idx="33">
                  <c:v>28.889559392287101</c:v>
                </c:pt>
                <c:pt idx="34">
                  <c:v>28.730753872467801</c:v>
                </c:pt>
                <c:pt idx="35">
                  <c:v>28.5764653398906</c:v>
                </c:pt>
                <c:pt idx="36">
                  <c:v>28.4264466873244</c:v>
                </c:pt>
                <c:pt idx="37">
                  <c:v>28.280460365354301</c:v>
                </c:pt>
                <c:pt idx="38">
                  <c:v>28.1382944534197</c:v>
                </c:pt>
                <c:pt idx="39">
                  <c:v>27.999758390932801</c:v>
                </c:pt>
                <c:pt idx="40">
                  <c:v>27.864666866442501</c:v>
                </c:pt>
                <c:pt idx="41">
                  <c:v>27.7328545897042</c:v>
                </c:pt>
                <c:pt idx="42">
                  <c:v>27.604175713124999</c:v>
                </c:pt>
                <c:pt idx="43">
                  <c:v>27.478485917155499</c:v>
                </c:pt>
                <c:pt idx="44">
                  <c:v>27.355654811095299</c:v>
                </c:pt>
                <c:pt idx="45">
                  <c:v>27.235565142115099</c:v>
                </c:pt>
                <c:pt idx="46">
                  <c:v>27.118093826925602</c:v>
                </c:pt>
                <c:pt idx="47">
                  <c:v>27.003155081094899</c:v>
                </c:pt>
                <c:pt idx="48">
                  <c:v>26.890642852030201</c:v>
                </c:pt>
                <c:pt idx="49">
                  <c:v>26.780457014319801</c:v>
                </c:pt>
                <c:pt idx="50">
                  <c:v>26.672517532664799</c:v>
                </c:pt>
                <c:pt idx="51">
                  <c:v>26.566738346182099</c:v>
                </c:pt>
                <c:pt idx="52">
                  <c:v>26.463047193118001</c:v>
                </c:pt>
                <c:pt idx="53">
                  <c:v>26.3613792450166</c:v>
                </c:pt>
                <c:pt idx="54">
                  <c:v>26.261670708371099</c:v>
                </c:pt>
                <c:pt idx="55">
                  <c:v>26.163833867719699</c:v>
                </c:pt>
                <c:pt idx="56">
                  <c:v>26.067804835112799</c:v>
                </c:pt>
                <c:pt idx="57">
                  <c:v>25.973540372113799</c:v>
                </c:pt>
                <c:pt idx="58">
                  <c:v>25.880993918140799</c:v>
                </c:pt>
                <c:pt idx="59">
                  <c:v>25.790104047242899</c:v>
                </c:pt>
                <c:pt idx="60">
                  <c:v>25.700815879264301</c:v>
                </c:pt>
                <c:pt idx="61">
                  <c:v>25.613078058339902</c:v>
                </c:pt>
                <c:pt idx="62">
                  <c:v>25.5268380892553</c:v>
                </c:pt>
                <c:pt idx="63">
                  <c:v>25.442073645977999</c:v>
                </c:pt>
                <c:pt idx="64">
                  <c:v>25.358731810904999</c:v>
                </c:pt>
                <c:pt idx="65">
                  <c:v>25.276772433746299</c:v>
                </c:pt>
                <c:pt idx="66">
                  <c:v>25.196163693234801</c:v>
                </c:pt>
                <c:pt idx="67">
                  <c:v>25.116863549411299</c:v>
                </c:pt>
                <c:pt idx="68">
                  <c:v>25.0388236310705</c:v>
                </c:pt>
                <c:pt idx="69">
                  <c:v>24.9620172706212</c:v>
                </c:pt>
                <c:pt idx="70">
                  <c:v>24.886420546547701</c:v>
                </c:pt>
                <c:pt idx="71">
                  <c:v>24.812000660427799</c:v>
                </c:pt>
                <c:pt idx="72">
                  <c:v>24.738717647627499</c:v>
                </c:pt>
                <c:pt idx="73">
                  <c:v>24.666547276863099</c:v>
                </c:pt>
                <c:pt idx="74">
                  <c:v>24.5954612679731</c:v>
                </c:pt>
                <c:pt idx="75">
                  <c:v>24.525424886884402</c:v>
                </c:pt>
                <c:pt idx="76">
                  <c:v>24.4564217985445</c:v>
                </c:pt>
                <c:pt idx="77">
                  <c:v>24.388422416014901</c:v>
                </c:pt>
                <c:pt idx="78">
                  <c:v>24.321397615380999</c:v>
                </c:pt>
                <c:pt idx="79">
                  <c:v>24.2553336150707</c:v>
                </c:pt>
                <c:pt idx="80">
                  <c:v>24.1902014756838</c:v>
                </c:pt>
                <c:pt idx="81">
                  <c:v>24.125976624775902</c:v>
                </c:pt>
                <c:pt idx="82">
                  <c:v>24.0626401097932</c:v>
                </c:pt>
                <c:pt idx="83">
                  <c:v>24.0001640523902</c:v>
                </c:pt>
                <c:pt idx="84">
                  <c:v>23.9385375977294</c:v>
                </c:pt>
                <c:pt idx="85">
                  <c:v>23.877738594767202</c:v>
                </c:pt>
                <c:pt idx="86">
                  <c:v>23.8177503175827</c:v>
                </c:pt>
                <c:pt idx="87">
                  <c:v>23.758548472237798</c:v>
                </c:pt>
                <c:pt idx="88">
                  <c:v>23.700116697602098</c:v>
                </c:pt>
                <c:pt idx="89">
                  <c:v>23.642440606685401</c:v>
                </c:pt>
                <c:pt idx="90">
                  <c:v>23.585500178822599</c:v>
                </c:pt>
                <c:pt idx="91">
                  <c:v>23.5292699416209</c:v>
                </c:pt>
                <c:pt idx="92">
                  <c:v>23.473742655459901</c:v>
                </c:pt>
                <c:pt idx="93">
                  <c:v>23.418909346063</c:v>
                </c:pt>
                <c:pt idx="94">
                  <c:v>23.3647510166304</c:v>
                </c:pt>
                <c:pt idx="95">
                  <c:v>23.3112483248944</c:v>
                </c:pt>
                <c:pt idx="96">
                  <c:v>23.258391254716599</c:v>
                </c:pt>
                <c:pt idx="97">
                  <c:v>23.206167357238801</c:v>
                </c:pt>
                <c:pt idx="98">
                  <c:v>23.154558087885899</c:v>
                </c:pt>
                <c:pt idx="99">
                  <c:v>23.103551821199499</c:v>
                </c:pt>
                <c:pt idx="100">
                  <c:v>23.0531337439689</c:v>
                </c:pt>
                <c:pt idx="101">
                  <c:v>23.0032888981737</c:v>
                </c:pt>
                <c:pt idx="102">
                  <c:v>22.954010347983701</c:v>
                </c:pt>
                <c:pt idx="103">
                  <c:v>22.9052865389578</c:v>
                </c:pt>
                <c:pt idx="104">
                  <c:v>22.857109050226601</c:v>
                </c:pt>
                <c:pt idx="105">
                  <c:v>22.809464595748899</c:v>
                </c:pt>
                <c:pt idx="106">
                  <c:v>22.762338394859501</c:v>
                </c:pt>
                <c:pt idx="107">
                  <c:v>22.715722839547499</c:v>
                </c:pt>
                <c:pt idx="108">
                  <c:v>22.6696062894645</c:v>
                </c:pt>
                <c:pt idx="109">
                  <c:v>22.6239790318192</c:v>
                </c:pt>
                <c:pt idx="110">
                  <c:v>22.5788312878738</c:v>
                </c:pt>
                <c:pt idx="111">
                  <c:v>22.534151678048001</c:v>
                </c:pt>
                <c:pt idx="112">
                  <c:v>22.4899299409471</c:v>
                </c:pt>
                <c:pt idx="113">
                  <c:v>22.446162189456601</c:v>
                </c:pt>
                <c:pt idx="114">
                  <c:v>22.4028397238312</c:v>
                </c:pt>
                <c:pt idx="115">
                  <c:v>22.359948700456801</c:v>
                </c:pt>
                <c:pt idx="116">
                  <c:v>22.317483506045601</c:v>
                </c:pt>
                <c:pt idx="117">
                  <c:v>22.275437734730801</c:v>
                </c:pt>
                <c:pt idx="118">
                  <c:v>22.233799227770401</c:v>
                </c:pt>
                <c:pt idx="119">
                  <c:v>22.1925631514694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6B3-400F-A37C-73EE3CCC5F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8339071"/>
        <c:axId val="1128345727"/>
      </c:scatterChart>
      <c:scatterChart>
        <c:scatterStyle val="smoothMarker"/>
        <c:varyColors val="0"/>
        <c:ser>
          <c:idx val="5"/>
          <c:order val="3"/>
          <c:tx>
            <c:strRef>
              <c:f>Gas!$C$3</c:f>
              <c:strCache>
                <c:ptCount val="1"/>
                <c:pt idx="0">
                  <c:v>Acumulada (BCF)</c:v>
                </c:pt>
              </c:strCache>
            </c:strRef>
          </c:tx>
          <c:spPr>
            <a:ln w="12700" cap="rnd">
              <a:solidFill>
                <a:schemeClr val="tx2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Gas!$A$4:$A$123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Gas!$R$4:$R$123</c:f>
              <c:numCache>
                <c:formatCode>General</c:formatCode>
                <c:ptCount val="120"/>
                <c:pt idx="0">
                  <c:v>4.2943039999999995E-2</c:v>
                </c:pt>
                <c:pt idx="1">
                  <c:v>8.2095854344036323E-2</c:v>
                </c:pt>
                <c:pt idx="2">
                  <c:v>0.11952424242468271</c:v>
                </c:pt>
                <c:pt idx="3">
                  <c:v>0.15533058321073673</c:v>
                </c:pt>
                <c:pt idx="4">
                  <c:v>0.18960965797533832</c:v>
                </c:pt>
                <c:pt idx="5">
                  <c:v>0.22244932338338125</c:v>
                </c:pt>
                <c:pt idx="6">
                  <c:v>0.25393111556749787</c:v>
                </c:pt>
                <c:pt idx="7">
                  <c:v>0.28413079320121948</c:v>
                </c:pt>
                <c:pt idx="8">
                  <c:v>0.31311882654349854</c:v>
                </c:pt>
                <c:pt idx="9">
                  <c:v>0.34096083854113812</c:v>
                </c:pt>
                <c:pt idx="10">
                  <c:v>0.36771800331217452</c:v>
                </c:pt>
                <c:pt idx="11">
                  <c:v>0.39344740667501227</c:v>
                </c:pt>
                <c:pt idx="12">
                  <c:v>0.41820237281934763</c:v>
                </c:pt>
                <c:pt idx="13">
                  <c:v>0.44203276072239606</c:v>
                </c:pt>
                <c:pt idx="14">
                  <c:v>0.46498523348654347</c:v>
                </c:pt>
                <c:pt idx="15">
                  <c:v>0.48710350340290381</c:v>
                </c:pt>
                <c:pt idx="16">
                  <c:v>0.50842855522146213</c:v>
                </c:pt>
                <c:pt idx="17">
                  <c:v>0.5289988498258158</c:v>
                </c:pt>
                <c:pt idx="18">
                  <c:v>0.54885051026330556</c:v>
                </c:pt>
                <c:pt idx="19">
                  <c:v>0.56801749186471129</c:v>
                </c:pt>
                <c:pt idx="20">
                  <c:v>0.58653173799754943</c:v>
                </c:pt>
                <c:pt idx="21">
                  <c:v>0.60442332282982458</c:v>
                </c:pt>
                <c:pt idx="22">
                  <c:v>0.62172058233383531</c:v>
                </c:pt>
                <c:pt idx="23">
                  <c:v>0.63845023462972972</c:v>
                </c:pt>
                <c:pt idx="24">
                  <c:v>0.65463749065371513</c:v>
                </c:pt>
                <c:pt idx="25">
                  <c:v>0.6703061560342386</c:v>
                </c:pt>
                <c:pt idx="26">
                  <c:v>0.68547872496941287</c:v>
                </c:pt>
                <c:pt idx="27">
                  <c:v>0.70017646681902945</c:v>
                </c:pt>
                <c:pt idx="28">
                  <c:v>0.71441950605345417</c:v>
                </c:pt>
                <c:pt idx="29">
                  <c:v>0.72822689613844371</c:v>
                </c:pt>
                <c:pt idx="30">
                  <c:v>0.74161668787853952</c:v>
                </c:pt>
                <c:pt idx="31">
                  <c:v>0.75460599269136286</c:v>
                </c:pt>
                <c:pt idx="32">
                  <c:v>0.76721104124014972</c:v>
                </c:pt>
                <c:pt idx="33">
                  <c:v>0.77944723781160119</c:v>
                </c:pt>
                <c:pt idx="34">
                  <c:v>0.79132921079004881</c:v>
                </c:pt>
                <c:pt idx="35">
                  <c:v>0.8028708595465639</c:v>
                </c:pt>
                <c:pt idx="36">
                  <c:v>0.81408539803256796</c:v>
                </c:pt>
                <c:pt idx="37">
                  <c:v>0.82498539534134874</c:v>
                </c:pt>
                <c:pt idx="38">
                  <c:v>0.83558281347734809</c:v>
                </c:pt>
                <c:pt idx="39">
                  <c:v>0.84588904255186348</c:v>
                </c:pt>
                <c:pt idx="40">
                  <c:v>0.85591493360466053</c:v>
                </c:pt>
                <c:pt idx="41">
                  <c:v>0.86567082923369265</c:v>
                </c:pt>
                <c:pt idx="42">
                  <c:v>0.87516659219948467</c:v>
                </c:pt>
                <c:pt idx="43">
                  <c:v>0.88441163215657603</c:v>
                </c:pt>
                <c:pt idx="44">
                  <c:v>0.8934149306515915</c:v>
                </c:pt>
                <c:pt idx="45">
                  <c:v>0.90218506451586578</c:v>
                </c:pt>
                <c:pt idx="46">
                  <c:v>0.91073022776998735</c:v>
                </c:pt>
                <c:pt idx="47">
                  <c:v>0.91905825214802039</c:v>
                </c:pt>
                <c:pt idx="48">
                  <c:v>0.92717662634043163</c:v>
                </c:pt>
                <c:pt idx="49">
                  <c:v>0.93509251404679583</c:v>
                </c:pt>
                <c:pt idx="50">
                  <c:v>0.94281277092210658</c:v>
                </c:pt>
                <c:pt idx="51">
                  <c:v>0.95034396049391012</c:v>
                </c:pt>
                <c:pt idx="52">
                  <c:v>0.95769236912144395</c:v>
                </c:pt>
                <c:pt idx="53">
                  <c:v>0.9648640200624512</c:v>
                </c:pt>
                <c:pt idx="54">
                  <c:v>0.97186468670829995</c:v>
                </c:pt>
                <c:pt idx="55">
                  <c:v>0.97869990504342097</c:v>
                </c:pt>
                <c:pt idx="56">
                  <c:v>0.98537498538085666</c:v>
                </c:pt>
                <c:pt idx="57">
                  <c:v>0.99189502342183533</c:v>
                </c:pt>
                <c:pt idx="58">
                  <c:v>0.99826491068373613</c:v>
                </c:pt>
                <c:pt idx="59">
                  <c:v>1.0044893443375467</c:v>
                </c:pt>
                <c:pt idx="60">
                  <c:v>1.0105728364929174</c:v>
                </c:pt>
                <c:pt idx="61">
                  <c:v>1.0165197229661642</c:v>
                </c:pt>
                <c:pt idx="62">
                  <c:v>1.0223341715640364</c:v>
                </c:pt>
                <c:pt idx="63">
                  <c:v>1.0280201899137265</c:v>
                </c:pt>
                <c:pt idx="64">
                  <c:v>1.0335816328674603</c:v>
                </c:pt>
                <c:pt idx="65">
                  <c:v>1.0390222095080104</c:v>
                </c:pt>
                <c:pt idx="66">
                  <c:v>1.044345489779656</c:v>
                </c:pt>
                <c:pt idx="67">
                  <c:v>1.04955491076742</c:v>
                </c:pt>
                <c:pt idx="68">
                  <c:v>1.0546537826458535</c:v>
                </c:pt>
                <c:pt idx="69">
                  <c:v>1.0596452943171957</c:v>
                </c:pt>
                <c:pt idx="70">
                  <c:v>1.0645325187574102</c:v>
                </c:pt>
                <c:pt idx="71">
                  <c:v>1.0693184180873485</c:v>
                </c:pt>
                <c:pt idx="72">
                  <c:v>1.0740058483851689</c:v>
                </c:pt>
                <c:pt idx="73">
                  <c:v>1.0785975642550583</c:v>
                </c:pt>
                <c:pt idx="74">
                  <c:v>1.0830962231663366</c:v>
                </c:pt>
                <c:pt idx="75">
                  <c:v>1.0875043895761098</c:v>
                </c:pt>
                <c:pt idx="76">
                  <c:v>1.0918245388477803</c:v>
                </c:pt>
                <c:pt idx="77">
                  <c:v>1.0960590609769536</c:v>
                </c:pt>
                <c:pt idx="78">
                  <c:v>1.1002102641355376</c:v>
                </c:pt>
                <c:pt idx="79">
                  <c:v>1.1042803780441559</c:v>
                </c:pt>
                <c:pt idx="80">
                  <c:v>1.1082715571823663</c:v>
                </c:pt>
                <c:pt idx="81">
                  <c:v>1.1121858838455809</c:v>
                </c:pt>
                <c:pt idx="82">
                  <c:v>1.1160253710570469</c:v>
                </c:pt>
                <c:pt idx="83">
                  <c:v>1.1197919653427235</c:v>
                </c:pt>
                <c:pt idx="84">
                  <c:v>1.1234875493764265</c:v>
                </c:pt>
                <c:pt idx="85">
                  <c:v>1.1271139445021592</c:v>
                </c:pt>
                <c:pt idx="86">
                  <c:v>1.1306729131401405</c:v>
                </c:pt>
                <c:pt idx="87">
                  <c:v>1.1341661610826463</c:v>
                </c:pt>
                <c:pt idx="88">
                  <c:v>1.1375953396854286</c:v>
                </c:pt>
                <c:pt idx="89">
                  <c:v>1.1409620479601301</c:v>
                </c:pt>
                <c:pt idx="90">
                  <c:v>1.1442678345728026</c:v>
                </c:pt>
                <c:pt idx="91">
                  <c:v>1.147514199753336</c:v>
                </c:pt>
                <c:pt idx="92">
                  <c:v>1.1507025971203357</c:v>
                </c:pt>
                <c:pt idx="93">
                  <c:v>1.1538344354257184</c:v>
                </c:pt>
                <c:pt idx="94">
                  <c:v>1.1569110802230613</c:v>
                </c:pt>
                <c:pt idx="95">
                  <c:v>1.1599338554635108</c:v>
                </c:pt>
                <c:pt idx="96">
                  <c:v>1.1629040450228358</c:v>
                </c:pt>
                <c:pt idx="97">
                  <c:v>1.1658228941630264</c:v>
                </c:pt>
                <c:pt idx="98">
                  <c:v>1.1686916109316341</c:v>
                </c:pt>
                <c:pt idx="99">
                  <c:v>1.1715113675018867</c:v>
                </c:pt>
                <c:pt idx="100">
                  <c:v>1.1742833014564376</c:v>
                </c:pt>
                <c:pt idx="101">
                  <c:v>1.1770085170174585</c:v>
                </c:pt>
                <c:pt idx="102">
                  <c:v>1.1796880862256367</c:v>
                </c:pt>
                <c:pt idx="103">
                  <c:v>1.1823230500705002</c:v>
                </c:pt>
                <c:pt idx="104">
                  <c:v>1.1849144195743659</c:v>
                </c:pt>
                <c:pt idx="105">
                  <c:v>1.1874631768320849</c:v>
                </c:pt>
                <c:pt idx="106">
                  <c:v>1.1899702760086426</c:v>
                </c:pt>
                <c:pt idx="107">
                  <c:v>1.1924366442965664</c:v>
                </c:pt>
                <c:pt idx="108">
                  <c:v>1.1948631828349896</c:v>
                </c:pt>
                <c:pt idx="109">
                  <c:v>1.1972507675921271</c:v>
                </c:pt>
                <c:pt idx="110">
                  <c:v>1.1996002502128253</c:v>
                </c:pt>
                <c:pt idx="111">
                  <c:v>1.2019124588327659</c:v>
                </c:pt>
                <c:pt idx="112">
                  <c:v>1.2041881988608241</c:v>
                </c:pt>
                <c:pt idx="113">
                  <c:v>1.2064282537310014</c:v>
                </c:pt>
                <c:pt idx="114">
                  <c:v>1.2086333856252878</c:v>
                </c:pt>
                <c:pt idx="115">
                  <c:v>1.2108043361687348</c:v>
                </c:pt>
                <c:pt idx="116">
                  <c:v>1.2129418270979628</c:v>
                </c:pt>
                <c:pt idx="117">
                  <c:v>1.2150465609042604</c:v>
                </c:pt>
                <c:pt idx="118">
                  <c:v>1.2171192214523803</c:v>
                </c:pt>
                <c:pt idx="119">
                  <c:v>1.2191604745760831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6B3-400F-A37C-73EE3CCC5F64}"/>
            </c:ext>
          </c:extLst>
        </c:ser>
        <c:ser>
          <c:idx val="1"/>
          <c:order val="4"/>
          <c:tx>
            <c:strRef>
              <c:f>Gas!$C$3</c:f>
              <c:strCache>
                <c:ptCount val="1"/>
                <c:pt idx="0">
                  <c:v>Acumulada (BCF)</c:v>
                </c:pt>
              </c:strCache>
            </c:strRef>
          </c:tx>
          <c:spPr>
            <a:ln w="12700" cap="rnd">
              <a:solidFill>
                <a:schemeClr val="accent1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Gas!$A$4:$A$123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Gas!$C$4:$C$123</c:f>
              <c:numCache>
                <c:formatCode>General</c:formatCode>
                <c:ptCount val="120"/>
                <c:pt idx="0">
                  <c:v>8.588607999999999E-2</c:v>
                </c:pt>
                <c:pt idx="1">
                  <c:v>0.16419170868807265</c:v>
                </c:pt>
                <c:pt idx="2">
                  <c:v>0.23904848484936542</c:v>
                </c:pt>
                <c:pt idx="3">
                  <c:v>0.31066116642147346</c:v>
                </c:pt>
                <c:pt idx="4">
                  <c:v>0.37921931595067665</c:v>
                </c:pt>
                <c:pt idx="5">
                  <c:v>0.4448986467667625</c:v>
                </c:pt>
                <c:pt idx="6">
                  <c:v>0.50786223113499573</c:v>
                </c:pt>
                <c:pt idx="7">
                  <c:v>0.56826158640243896</c:v>
                </c:pt>
                <c:pt idx="8">
                  <c:v>0.62623765308699708</c:v>
                </c:pt>
                <c:pt idx="9">
                  <c:v>0.68192167708227625</c:v>
                </c:pt>
                <c:pt idx="10">
                  <c:v>0.73543600662434905</c:v>
                </c:pt>
                <c:pt idx="11">
                  <c:v>0.78689481335002454</c:v>
                </c:pt>
                <c:pt idx="12">
                  <c:v>0.83640474563869527</c:v>
                </c:pt>
                <c:pt idx="13">
                  <c:v>0.88406552144479211</c:v>
                </c:pt>
                <c:pt idx="14">
                  <c:v>0.92997046697308694</c:v>
                </c:pt>
                <c:pt idx="15">
                  <c:v>0.97420700680580763</c:v>
                </c:pt>
                <c:pt idx="16">
                  <c:v>1.0168571104429243</c:v>
                </c:pt>
                <c:pt idx="17">
                  <c:v>1.0579976996516316</c:v>
                </c:pt>
                <c:pt idx="18">
                  <c:v>1.0977010205266111</c:v>
                </c:pt>
                <c:pt idx="19">
                  <c:v>1.1360349837294226</c:v>
                </c:pt>
                <c:pt idx="20">
                  <c:v>1.1730634759950989</c:v>
                </c:pt>
                <c:pt idx="21">
                  <c:v>1.2088466456596492</c:v>
                </c:pt>
                <c:pt idx="22">
                  <c:v>1.2434411646676706</c:v>
                </c:pt>
                <c:pt idx="23">
                  <c:v>1.2769004692594594</c:v>
                </c:pt>
                <c:pt idx="24">
                  <c:v>1.3092749813074303</c:v>
                </c:pt>
                <c:pt idx="25">
                  <c:v>1.3406123120684772</c:v>
                </c:pt>
                <c:pt idx="26">
                  <c:v>1.3709574499388257</c:v>
                </c:pt>
                <c:pt idx="27">
                  <c:v>1.4003529336380589</c:v>
                </c:pt>
                <c:pt idx="28">
                  <c:v>1.4288390121069083</c:v>
                </c:pt>
                <c:pt idx="29">
                  <c:v>1.4564537922768874</c:v>
                </c:pt>
                <c:pt idx="30">
                  <c:v>1.483233375757079</c:v>
                </c:pt>
                <c:pt idx="31">
                  <c:v>1.5092119853827257</c:v>
                </c:pt>
                <c:pt idx="32">
                  <c:v>1.5344220824802994</c:v>
                </c:pt>
                <c:pt idx="33">
                  <c:v>1.5588944756232024</c:v>
                </c:pt>
                <c:pt idx="34">
                  <c:v>1.5826584215800976</c:v>
                </c:pt>
                <c:pt idx="35">
                  <c:v>1.6057417190931278</c:v>
                </c:pt>
                <c:pt idx="36">
                  <c:v>1.6281707960651359</c:v>
                </c:pt>
                <c:pt idx="37">
                  <c:v>1.6499707906826975</c:v>
                </c:pt>
                <c:pt idx="38">
                  <c:v>1.6711656269546962</c:v>
                </c:pt>
                <c:pt idx="39">
                  <c:v>1.691778085103727</c:v>
                </c:pt>
                <c:pt idx="40">
                  <c:v>1.7118298672093211</c:v>
                </c:pt>
                <c:pt idx="41">
                  <c:v>1.7313416584673853</c:v>
                </c:pt>
                <c:pt idx="42">
                  <c:v>1.7503331843989693</c:v>
                </c:pt>
                <c:pt idx="43">
                  <c:v>1.7688232643131521</c:v>
                </c:pt>
                <c:pt idx="44">
                  <c:v>1.786829861303183</c:v>
                </c:pt>
                <c:pt idx="45">
                  <c:v>1.8043701290317316</c:v>
                </c:pt>
                <c:pt idx="46">
                  <c:v>1.8214604555399747</c:v>
                </c:pt>
                <c:pt idx="47">
                  <c:v>1.8381165042960408</c:v>
                </c:pt>
                <c:pt idx="48">
                  <c:v>1.8543532526808633</c:v>
                </c:pt>
                <c:pt idx="49">
                  <c:v>1.8701850280935917</c:v>
                </c:pt>
                <c:pt idx="50">
                  <c:v>1.8856255418442132</c:v>
                </c:pt>
                <c:pt idx="51">
                  <c:v>1.9006879209878202</c:v>
                </c:pt>
                <c:pt idx="52">
                  <c:v>1.9153847382428879</c:v>
                </c:pt>
                <c:pt idx="53">
                  <c:v>1.9297280401249024</c:v>
                </c:pt>
                <c:pt idx="54">
                  <c:v>1.9437293734165999</c:v>
                </c:pt>
                <c:pt idx="55">
                  <c:v>1.9573998100868419</c:v>
                </c:pt>
                <c:pt idx="56">
                  <c:v>1.9707499707617133</c:v>
                </c:pt>
                <c:pt idx="57">
                  <c:v>1.9837900468436707</c:v>
                </c:pt>
                <c:pt idx="58">
                  <c:v>1.9965298213674723</c:v>
                </c:pt>
                <c:pt idx="59">
                  <c:v>2.0089786886750933</c:v>
                </c:pt>
                <c:pt idx="60">
                  <c:v>2.0211456729858348</c:v>
                </c:pt>
                <c:pt idx="61">
                  <c:v>2.0330394459323284</c:v>
                </c:pt>
                <c:pt idx="62">
                  <c:v>2.0446683431280728</c:v>
                </c:pt>
                <c:pt idx="63">
                  <c:v>2.0560403798274529</c:v>
                </c:pt>
                <c:pt idx="64">
                  <c:v>2.0671632657349206</c:v>
                </c:pt>
                <c:pt idx="65">
                  <c:v>2.0780444190160208</c:v>
                </c:pt>
                <c:pt idx="66">
                  <c:v>2.088690979559312</c:v>
                </c:pt>
                <c:pt idx="67">
                  <c:v>2.09910982153484</c:v>
                </c:pt>
                <c:pt idx="68">
                  <c:v>2.109307565291707</c:v>
                </c:pt>
                <c:pt idx="69">
                  <c:v>2.1192905886343913</c:v>
                </c:pt>
                <c:pt idx="70">
                  <c:v>2.1290650375148203</c:v>
                </c:pt>
                <c:pt idx="71">
                  <c:v>2.138636836174697</c:v>
                </c:pt>
                <c:pt idx="72">
                  <c:v>2.1480116967703378</c:v>
                </c:pt>
                <c:pt idx="73">
                  <c:v>2.1571951285101165</c:v>
                </c:pt>
                <c:pt idx="74">
                  <c:v>2.1661924463326732</c:v>
                </c:pt>
                <c:pt idx="75">
                  <c:v>2.1750087791522197</c:v>
                </c:pt>
                <c:pt idx="76">
                  <c:v>2.1836490776955606</c:v>
                </c:pt>
                <c:pt idx="77">
                  <c:v>2.1921181219539072</c:v>
                </c:pt>
                <c:pt idx="78">
                  <c:v>2.2004205282710751</c:v>
                </c:pt>
                <c:pt idx="79">
                  <c:v>2.2085607560883118</c:v>
                </c:pt>
                <c:pt idx="80">
                  <c:v>2.2165431143647325</c:v>
                </c:pt>
                <c:pt idx="81">
                  <c:v>2.2243717676911618</c:v>
                </c:pt>
                <c:pt idx="82">
                  <c:v>2.2320507421140938</c:v>
                </c:pt>
                <c:pt idx="83">
                  <c:v>2.239583930685447</c:v>
                </c:pt>
                <c:pt idx="84">
                  <c:v>2.246975098752853</c:v>
                </c:pt>
                <c:pt idx="85">
                  <c:v>2.2542278890043184</c:v>
                </c:pt>
                <c:pt idx="86">
                  <c:v>2.261345826280281</c:v>
                </c:pt>
                <c:pt idx="87">
                  <c:v>2.2683323221652927</c:v>
                </c:pt>
                <c:pt idx="88">
                  <c:v>2.2751906793708572</c:v>
                </c:pt>
                <c:pt idx="89">
                  <c:v>2.2819240959202602</c:v>
                </c:pt>
                <c:pt idx="90">
                  <c:v>2.2885356691456051</c:v>
                </c:pt>
                <c:pt idx="91">
                  <c:v>2.295028399506672</c:v>
                </c:pt>
                <c:pt idx="92">
                  <c:v>2.3014051942406715</c:v>
                </c:pt>
                <c:pt idx="93">
                  <c:v>2.3076688708514368</c:v>
                </c:pt>
                <c:pt idx="94">
                  <c:v>2.3138221604461227</c:v>
                </c:pt>
                <c:pt idx="95">
                  <c:v>2.3198677109270216</c:v>
                </c:pt>
                <c:pt idx="96">
                  <c:v>2.3258080900456717</c:v>
                </c:pt>
                <c:pt idx="97">
                  <c:v>2.3316457883260528</c:v>
                </c:pt>
                <c:pt idx="98">
                  <c:v>2.3373832218632682</c:v>
                </c:pt>
                <c:pt idx="99">
                  <c:v>2.3430227350037733</c:v>
                </c:pt>
                <c:pt idx="100">
                  <c:v>2.3485666029128751</c:v>
                </c:pt>
                <c:pt idx="101">
                  <c:v>2.3540170340349169</c:v>
                </c:pt>
                <c:pt idx="102">
                  <c:v>2.3593761724512734</c:v>
                </c:pt>
                <c:pt idx="103">
                  <c:v>2.3646461001410004</c:v>
                </c:pt>
                <c:pt idx="104">
                  <c:v>2.3698288391487319</c:v>
                </c:pt>
                <c:pt idx="105">
                  <c:v>2.3749263536641698</c:v>
                </c:pt>
                <c:pt idx="106">
                  <c:v>2.3799405520172852</c:v>
                </c:pt>
                <c:pt idx="107">
                  <c:v>2.3848732885931327</c:v>
                </c:pt>
                <c:pt idx="108">
                  <c:v>2.3897263656699792</c:v>
                </c:pt>
                <c:pt idx="109">
                  <c:v>2.3945015351842542</c:v>
                </c:pt>
                <c:pt idx="110">
                  <c:v>2.3992005004256507</c:v>
                </c:pt>
                <c:pt idx="111">
                  <c:v>2.4038249176655317</c:v>
                </c:pt>
                <c:pt idx="112">
                  <c:v>2.4083763977216481</c:v>
                </c:pt>
                <c:pt idx="113">
                  <c:v>2.4128565074620028</c:v>
                </c:pt>
                <c:pt idx="114">
                  <c:v>2.4172667712505755</c:v>
                </c:pt>
                <c:pt idx="115">
                  <c:v>2.4216086723374697</c:v>
                </c:pt>
                <c:pt idx="116">
                  <c:v>2.4258836541959257</c:v>
                </c:pt>
                <c:pt idx="117">
                  <c:v>2.4300931218085209</c:v>
                </c:pt>
                <c:pt idx="118">
                  <c:v>2.4342384429047605</c:v>
                </c:pt>
                <c:pt idx="119">
                  <c:v>2.4383209491521662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6B3-400F-A37C-73EE3CCC5F64}"/>
            </c:ext>
          </c:extLst>
        </c:ser>
        <c:ser>
          <c:idx val="3"/>
          <c:order val="5"/>
          <c:tx>
            <c:strRef>
              <c:f>Gas!$C$3</c:f>
              <c:strCache>
                <c:ptCount val="1"/>
                <c:pt idx="0">
                  <c:v>Acumulada (BCF)</c:v>
                </c:pt>
              </c:strCache>
            </c:strRef>
          </c:tx>
          <c:spPr>
            <a:ln w="127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Gas!$A$4:$A$123</c:f>
              <c:numCache>
                <c:formatCode>General</c:formatCode>
                <c:ptCount val="1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</c:numCache>
            </c:numRef>
          </c:xVal>
          <c:yVal>
            <c:numRef>
              <c:f>Gas!$P$4:$P$123</c:f>
              <c:numCache>
                <c:formatCode>General</c:formatCode>
                <c:ptCount val="120"/>
                <c:pt idx="0">
                  <c:v>8.5790576266938007E-2</c:v>
                </c:pt>
                <c:pt idx="1">
                  <c:v>0.14559795349466167</c:v>
                </c:pt>
                <c:pt idx="2">
                  <c:v>0.19742769884575292</c:v>
                </c:pt>
                <c:pt idx="3">
                  <c:v>0.24513672442319975</c:v>
                </c:pt>
                <c:pt idx="4">
                  <c:v>0.29021755715879721</c:v>
                </c:pt>
                <c:pt idx="5">
                  <c:v>0.33342333740026547</c:v>
                </c:pt>
                <c:pt idx="6">
                  <c:v>0.37519554557128282</c:v>
                </c:pt>
                <c:pt idx="7">
                  <c:v>0.41581911684797218</c:v>
                </c:pt>
                <c:pt idx="8">
                  <c:v>0.45549072718098804</c:v>
                </c:pt>
                <c:pt idx="9">
                  <c:v>0.49435297089400776</c:v>
                </c:pt>
                <c:pt idx="10">
                  <c:v>0.53251324565106184</c:v>
                </c:pt>
                <c:pt idx="11">
                  <c:v>0.5700548540822048</c:v>
                </c:pt>
                <c:pt idx="12">
                  <c:v>0.6070439955442074</c:v>
                </c:pt>
                <c:pt idx="13">
                  <c:v>0.64353435543772586</c:v>
                </c:pt>
                <c:pt idx="14">
                  <c:v>0.67957018265866287</c:v>
                </c:pt>
                <c:pt idx="15">
                  <c:v>0.71518852072019001</c:v>
                </c:pt>
                <c:pt idx="16">
                  <c:v>0.7504207101611633</c:v>
                </c:pt>
                <c:pt idx="17">
                  <c:v>0.78529362348408327</c:v>
                </c:pt>
                <c:pt idx="18">
                  <c:v>0.81983048633123945</c:v>
                </c:pt>
                <c:pt idx="19">
                  <c:v>0.85405155664728172</c:v>
                </c:pt>
                <c:pt idx="20">
                  <c:v>0.88797465508414464</c:v>
                </c:pt>
                <c:pt idx="21">
                  <c:v>0.92161558202894966</c:v>
                </c:pt>
                <c:pt idx="22">
                  <c:v>0.95498841742798102</c:v>
                </c:pt>
                <c:pt idx="23">
                  <c:v>0.98810579162199719</c:v>
                </c:pt>
                <c:pt idx="24">
                  <c:v>1.0209791020874495</c:v>
                </c:pt>
                <c:pt idx="25">
                  <c:v>1.0536186879496046</c:v>
                </c:pt>
                <c:pt idx="26">
                  <c:v>1.0860339939815622</c:v>
                </c:pt>
                <c:pt idx="27">
                  <c:v>1.1182336436213491</c:v>
                </c:pt>
                <c:pt idx="28">
                  <c:v>1.1502255645648376</c:v>
                </c:pt>
                <c:pt idx="29">
                  <c:v>1.1820171058756024</c:v>
                </c:pt>
                <c:pt idx="30">
                  <c:v>1.2136150549667504</c:v>
                </c:pt>
                <c:pt idx="31">
                  <c:v>1.2450257159704612</c:v>
                </c:pt>
                <c:pt idx="32">
                  <c:v>1.2762549770083278</c:v>
                </c:pt>
                <c:pt idx="33">
                  <c:v>1.3073083734270834</c:v>
                </c:pt>
                <c:pt idx="34">
                  <c:v>1.3381910697429615</c:v>
                </c:pt>
                <c:pt idx="35">
                  <c:v>1.3689079212669548</c:v>
                </c:pt>
                <c:pt idx="36">
                  <c:v>1.3994635176944232</c:v>
                </c:pt>
                <c:pt idx="37">
                  <c:v>1.4298621933787872</c:v>
                </c:pt>
                <c:pt idx="38">
                  <c:v>1.4601080548799865</c:v>
                </c:pt>
                <c:pt idx="39">
                  <c:v>1.4902050039243238</c:v>
                </c:pt>
                <c:pt idx="40">
                  <c:v>1.52015674304677</c:v>
                </c:pt>
                <c:pt idx="41">
                  <c:v>1.5499667971117628</c:v>
                </c:pt>
                <c:pt idx="42">
                  <c:v>1.5796385342121044</c:v>
                </c:pt>
                <c:pt idx="43">
                  <c:v>1.6091751673114809</c:v>
                </c:pt>
                <c:pt idx="44">
                  <c:v>1.6385797692165689</c:v>
                </c:pt>
                <c:pt idx="45">
                  <c:v>1.6678552866989451</c:v>
                </c:pt>
                <c:pt idx="46">
                  <c:v>1.6970045342279099</c:v>
                </c:pt>
                <c:pt idx="47">
                  <c:v>1.726030234063064</c:v>
                </c:pt>
                <c:pt idx="48">
                  <c:v>1.7549349944680381</c:v>
                </c:pt>
                <c:pt idx="49">
                  <c:v>1.7837213160816248</c:v>
                </c:pt>
                <c:pt idx="50">
                  <c:v>1.8123916135126448</c:v>
                </c:pt>
                <c:pt idx="51">
                  <c:v>1.8409482088630649</c:v>
                </c:pt>
                <c:pt idx="52">
                  <c:v>1.8693933465606483</c:v>
                </c:pt>
                <c:pt idx="53">
                  <c:v>1.8977292013490481</c:v>
                </c:pt>
                <c:pt idx="54">
                  <c:v>1.9259578794002465</c:v>
                </c:pt>
                <c:pt idx="55">
                  <c:v>1.954081392600856</c:v>
                </c:pt>
                <c:pt idx="56">
                  <c:v>1.9821016841643095</c:v>
                </c:pt>
                <c:pt idx="57">
                  <c:v>2.010020650827026</c:v>
                </c:pt>
                <c:pt idx="58">
                  <c:v>2.0378401392774452</c:v>
                </c:pt>
                <c:pt idx="59">
                  <c:v>2.0655619301772359</c:v>
                </c:pt>
                <c:pt idx="60">
                  <c:v>2.0931877451973619</c:v>
                </c:pt>
                <c:pt idx="61">
                  <c:v>2.1207192508063577</c:v>
                </c:pt>
                <c:pt idx="62">
                  <c:v>2.1481580570456345</c:v>
                </c:pt>
                <c:pt idx="63">
                  <c:v>2.1755057499583459</c:v>
                </c:pt>
                <c:pt idx="64">
                  <c:v>2.2027638587064908</c:v>
                </c:pt>
                <c:pt idx="65">
                  <c:v>2.2299338692945141</c:v>
                </c:pt>
                <c:pt idx="66">
                  <c:v>2.2570172335221756</c:v>
                </c:pt>
                <c:pt idx="67">
                  <c:v>2.2840153580004574</c:v>
                </c:pt>
                <c:pt idx="68">
                  <c:v>2.310929597346127</c:v>
                </c:pt>
                <c:pt idx="69">
                  <c:v>2.3377612775109475</c:v>
                </c:pt>
                <c:pt idx="70">
                  <c:v>2.3645116987334394</c:v>
                </c:pt>
                <c:pt idx="71">
                  <c:v>2.3911821259970845</c:v>
                </c:pt>
                <c:pt idx="72">
                  <c:v>2.4177737813273668</c:v>
                </c:pt>
                <c:pt idx="73">
                  <c:v>2.4442878607035623</c:v>
                </c:pt>
                <c:pt idx="74">
                  <c:v>2.4707255297065904</c:v>
                </c:pt>
                <c:pt idx="75">
                  <c:v>2.4970879165816959</c:v>
                </c:pt>
                <c:pt idx="76">
                  <c:v>2.5233761320155836</c:v>
                </c:pt>
                <c:pt idx="77">
                  <c:v>2.5495912548919417</c:v>
                </c:pt>
                <c:pt idx="78">
                  <c:v>2.5757343327891493</c:v>
                </c:pt>
                <c:pt idx="79">
                  <c:v>2.6018063984717803</c:v>
                </c:pt>
                <c:pt idx="80">
                  <c:v>2.6278084535974329</c:v>
                </c:pt>
                <c:pt idx="81">
                  <c:v>2.6537414734107716</c:v>
                </c:pt>
                <c:pt idx="82">
                  <c:v>2.6796064127843624</c:v>
                </c:pt>
                <c:pt idx="83">
                  <c:v>2.7054041966243267</c:v>
                </c:pt>
                <c:pt idx="84">
                  <c:v>2.7311357381689199</c:v>
                </c:pt>
                <c:pt idx="85">
                  <c:v>2.7568019268462276</c:v>
                </c:pt>
                <c:pt idx="86">
                  <c:v>2.7824036341056466</c:v>
                </c:pt>
                <c:pt idx="87">
                  <c:v>2.8079417052830005</c:v>
                </c:pt>
                <c:pt idx="88">
                  <c:v>2.8334169681275401</c:v>
                </c:pt>
                <c:pt idx="89">
                  <c:v>2.8588302349239298</c:v>
                </c:pt>
                <c:pt idx="90">
                  <c:v>2.8841822964366148</c:v>
                </c:pt>
                <c:pt idx="91">
                  <c:v>2.9094739160497602</c:v>
                </c:pt>
                <c:pt idx="92">
                  <c:v>2.9347058493656566</c:v>
                </c:pt>
                <c:pt idx="93">
                  <c:v>2.959878842340149</c:v>
                </c:pt>
                <c:pt idx="94">
                  <c:v>2.9849936205094099</c:v>
                </c:pt>
                <c:pt idx="95">
                  <c:v>3.0100508886186055</c:v>
                </c:pt>
                <c:pt idx="96">
                  <c:v>3.0350513406465458</c:v>
                </c:pt>
                <c:pt idx="97">
                  <c:v>3.0599956571907705</c:v>
                </c:pt>
                <c:pt idx="98">
                  <c:v>3.0848844989152382</c:v>
                </c:pt>
                <c:pt idx="99">
                  <c:v>3.1097185139877066</c:v>
                </c:pt>
                <c:pt idx="100">
                  <c:v>3.1344983346532009</c:v>
                </c:pt>
                <c:pt idx="101">
                  <c:v>3.1592245770783771</c:v>
                </c:pt>
                <c:pt idx="102">
                  <c:v>3.1838978499745507</c:v>
                </c:pt>
                <c:pt idx="103">
                  <c:v>3.2085187496331815</c:v>
                </c:pt>
                <c:pt idx="104">
                  <c:v>3.2330878632941138</c:v>
                </c:pt>
                <c:pt idx="105">
                  <c:v>3.2576057639160418</c:v>
                </c:pt>
                <c:pt idx="106">
                  <c:v>3.2820730085699097</c:v>
                </c:pt>
                <c:pt idx="107">
                  <c:v>3.3064901461488017</c:v>
                </c:pt>
                <c:pt idx="108">
                  <c:v>3.3308577130335997</c:v>
                </c:pt>
                <c:pt idx="109">
                  <c:v>3.3551762351648957</c:v>
                </c:pt>
                <c:pt idx="110">
                  <c:v>3.3794462279721138</c:v>
                </c:pt>
                <c:pt idx="111">
                  <c:v>3.4036681946527705</c:v>
                </c:pt>
                <c:pt idx="112">
                  <c:v>3.4278426273743992</c:v>
                </c:pt>
                <c:pt idx="113">
                  <c:v>3.4519700141262715</c:v>
                </c:pt>
                <c:pt idx="114">
                  <c:v>3.4760508335463052</c:v>
                </c:pt>
                <c:pt idx="115">
                  <c:v>3.5000855493919079</c:v>
                </c:pt>
                <c:pt idx="116">
                  <c:v>3.5240746193867718</c:v>
                </c:pt>
                <c:pt idx="117">
                  <c:v>3.5480184943689124</c:v>
                </c:pt>
                <c:pt idx="118">
                  <c:v>3.5719176121068954</c:v>
                </c:pt>
                <c:pt idx="119">
                  <c:v>3.5957724051735918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66B3-400F-A37C-73EE3CCC5F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23464783"/>
        <c:axId val="1538980383"/>
      </c:scatterChart>
      <c:valAx>
        <c:axId val="1128339071"/>
        <c:scaling>
          <c:orientation val="minMax"/>
          <c:max val="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/>
                  <a:t>Meses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28345727"/>
        <c:crosses val="autoZero"/>
        <c:crossBetween val="midCat"/>
        <c:majorUnit val="12"/>
      </c:valAx>
      <c:valAx>
        <c:axId val="112834572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/>
                  <a:t>Caudal (Mm3/d)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28339071"/>
        <c:crosses val="autoZero"/>
        <c:crossBetween val="midCat"/>
      </c:valAx>
      <c:valAx>
        <c:axId val="1538980383"/>
        <c:scaling>
          <c:orientation val="minMax"/>
          <c:max val="2.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/>
                  <a:t>Acumulada (BCF)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23464783"/>
        <c:crosses val="max"/>
        <c:crossBetween val="midCat"/>
      </c:valAx>
      <c:valAx>
        <c:axId val="162346478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389803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0.14604505728477613"/>
          <c:y val="0.89008551350436038"/>
          <c:w val="0.73421183587770122"/>
          <c:h val="9.26730925875644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 w="6350">
      <a:solidFill>
        <a:schemeClr val="bg1">
          <a:lumMod val="50000"/>
        </a:schemeClr>
      </a:solidFill>
    </a:ln>
    <a:effectLst/>
  </c:spPr>
  <c:txPr>
    <a:bodyPr/>
    <a:lstStyle/>
    <a:p>
      <a:pPr>
        <a:defRPr sz="800"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A8F08-2ECC-4A07-A3E7-7B1859806C8D}" type="datetimeFigureOut">
              <a:t>03/11/2023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A20D4-2EB9-450E-B794-3173AF366BB7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849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RG10 -  ….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20D4-2EB9-450E-B794-3173AF366BB7}" type="slidenum"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0435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RG10 - 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20D4-2EB9-450E-B794-3173AF366BB7}" type="slidenum"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8117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20D4-2EB9-450E-B794-3173AF366BB7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5940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RG10 - …</a:t>
            </a:r>
            <a:endParaRPr lang="es-ES" dirty="0">
              <a:cs typeface="Calibri" panose="020F0502020204030204"/>
            </a:endParaRPr>
          </a:p>
          <a:p>
            <a:r>
              <a:rPr lang="en-US" dirty="0">
                <a:cs typeface="Calibri"/>
              </a:rPr>
              <a:t>FF - 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20D4-2EB9-450E-B794-3173AF366BB7}" type="slidenum"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008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20D4-2EB9-450E-B794-3173AF366BB7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98426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RG10 -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20D4-2EB9-450E-B794-3173AF366BB7}" type="slidenum"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918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RG10 - ...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20D4-2EB9-450E-B794-3173AF366BB7}" type="slidenum"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9877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FF -</a:t>
            </a:r>
          </a:p>
          <a:p>
            <a:r>
              <a:rPr lang="es-MX" b="1" dirty="0"/>
              <a:t>Comprobada la acumulación de gas con el pozo CGC.SCA.ECN.x-1</a:t>
            </a:r>
            <a:r>
              <a:rPr lang="es-MX" dirty="0"/>
              <a:t> se avanzó en una volumetría inicial que permitiera visualizar la escala del desarrollo. </a:t>
            </a:r>
            <a:endParaRPr lang="en-US" b="1" dirty="0"/>
          </a:p>
          <a:p>
            <a:r>
              <a:rPr lang="es-MX" dirty="0"/>
              <a:t>se construyeron a partir de una simulación numérica </a:t>
            </a:r>
            <a:r>
              <a:rPr lang="es-MX" dirty="0" err="1"/>
              <a:t>monopozo</a:t>
            </a:r>
            <a:r>
              <a:rPr lang="es-MX" dirty="0"/>
              <a:t> que tomo en cuenta los parámetros de reservorio y fractura obtenidos en el pozo descubridor ECN.x-1 a través de perfiles eléctricos y ensayos extendidos (</a:t>
            </a:r>
            <a:r>
              <a:rPr lang="es-MX" dirty="0" err="1"/>
              <a:t>Xf</a:t>
            </a:r>
            <a:r>
              <a:rPr lang="es-MX" dirty="0"/>
              <a:t>, </a:t>
            </a:r>
            <a:r>
              <a:rPr lang="es-MX" dirty="0" err="1"/>
              <a:t>Fcd</a:t>
            </a:r>
            <a:r>
              <a:rPr lang="es-MX" dirty="0"/>
              <a:t>, S, Sg, Phi, k, etc.). Este modelo se comparó con el pozo tipo de un campo análogo (El Cerrito Oeste)</a:t>
            </a:r>
            <a:endParaRPr lang="es-MX" dirty="0">
              <a:cs typeface="Calibri"/>
            </a:endParaRPr>
          </a:p>
          <a:p>
            <a:r>
              <a:rPr lang="es-MX" dirty="0"/>
              <a:t>Se utilizaron métodos analíticos de los cuales se desprendió un </a:t>
            </a:r>
            <a:r>
              <a:rPr lang="es-MX" b="1" dirty="0"/>
              <a:t>desarrollo a 900 m de distancia con un EUR/pozo de 2.5 BCF</a:t>
            </a:r>
            <a:r>
              <a:rPr lang="es-MX" dirty="0"/>
              <a:t> logrando un factor de recuperación del 40%. Considerando que el campo presenta predominantemente reservorios tipo </a:t>
            </a:r>
            <a:r>
              <a:rPr lang="es-MX" i="1" dirty="0" err="1"/>
              <a:t>tight</a:t>
            </a:r>
            <a:r>
              <a:rPr lang="es-MX" dirty="0"/>
              <a:t> se evaluó un escenario alternativo donde </a:t>
            </a:r>
            <a:r>
              <a:rPr lang="es-MX" b="1" dirty="0"/>
              <a:t>se redujo el distanciamiento de pozos a 600 m y se reevaluó la economicidad del campo, dando ambos escenarios resultados positivos</a:t>
            </a:r>
            <a:endParaRPr lang="en-US" b="1" dirty="0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20D4-2EB9-450E-B794-3173AF366BB7}" type="slidenum"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454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RG10 - ...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20D4-2EB9-450E-B794-3173AF366BB7}" type="slidenum"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8463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RG10 - ...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20D4-2EB9-450E-B794-3173AF366BB7}" type="slidenum"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6453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RG10 - ...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20D4-2EB9-450E-B794-3173AF366BB7}" type="slidenum"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1189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RG10 - ...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A20D4-2EB9-450E-B794-3173AF366BB7}" type="slidenum"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14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780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082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224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888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913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5328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191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061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287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452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E2F5B-277F-43C1-8D0F-B057777ABF0D}" type="datetimeFigureOut">
              <a:rPr lang="es-AR" smtClean="0"/>
              <a:t>3/11/2023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7A84DF-77A3-4E82-B62C-977FB6CD777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263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2" y="168231"/>
            <a:ext cx="1743470" cy="6699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999" y="364277"/>
            <a:ext cx="1813534" cy="2778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3"/>
          <a:stretch/>
        </p:blipFill>
        <p:spPr>
          <a:xfrm>
            <a:off x="5088466" y="283452"/>
            <a:ext cx="1478578" cy="5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5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8E90F9C-DD13-6B84-3A86-A4708A019DBF}"/>
              </a:ext>
            </a:extLst>
          </p:cNvPr>
          <p:cNvSpPr txBox="1"/>
          <p:nvPr/>
        </p:nvSpPr>
        <p:spPr>
          <a:xfrm>
            <a:off x="805912" y="1535436"/>
            <a:ext cx="105801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US" sz="2800" b="1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estrategia de desarrollo DEL Yacimiento El Cerrito Norte, </a:t>
            </a:r>
            <a:r>
              <a:rPr lang="es-US" sz="2800" b="1" cap="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US" sz="2800" b="1" cap="all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CUENCA AUSTRAL, ARGENTINA</a:t>
            </a:r>
            <a:endParaRPr lang="es-AR" sz="2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AR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BBECD3B-8BB7-02E5-FFDF-78ED2B27D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95" y="6367758"/>
            <a:ext cx="94310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VE" altLang="es-A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Raul Gutierrez</a:t>
            </a:r>
            <a:r>
              <a:rPr lang="es-VE" altLang="es-AR" sz="1400" b="1" i="1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kumimoji="0" lang="es-VE" altLang="es-A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Denise Gabin</a:t>
            </a:r>
            <a:r>
              <a:rPr lang="es-VE" altLang="es-AR" sz="1400" b="1" i="1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kumimoji="0" lang="es-VE" altLang="es-A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Federico Fernández</a:t>
            </a:r>
            <a:r>
              <a:rPr lang="es-VE" altLang="es-AR" sz="1400" b="1" i="1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kumimoji="0" lang="es-VE" altLang="es-A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Martín Mallea</a:t>
            </a:r>
            <a:r>
              <a:rPr lang="es-VE" altLang="es-AR" sz="1400" b="1" i="1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kumimoji="0" lang="es-VE" altLang="es-A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Mauricio Rosato</a:t>
            </a:r>
            <a:r>
              <a:rPr lang="es-VE" altLang="es-AR" sz="1400" b="1" i="1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kumimoji="0" lang="es-VE" altLang="es-AR" sz="1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Martín Cevallos</a:t>
            </a:r>
            <a:r>
              <a:rPr lang="es-VE" altLang="es-AR" sz="1400" b="1" i="1" baseline="30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kumimoji="0" lang="es-VE" altLang="es-AR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VE" altLang="es-AR" sz="1400" b="1" dirty="0">
                <a:solidFill>
                  <a:srgbClr val="000000"/>
                </a:solidFill>
                <a:latin typeface="Arial" panose="020B0604020202020204" pitchFamily="34" charset="0"/>
              </a:rPr>
              <a:t>1 Compañía General de Combustibles (CGC)</a:t>
            </a:r>
            <a:endParaRPr kumimoji="0" lang="es-VE" altLang="es-A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D19FA77-DF29-FDEE-E681-F2376E50D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00736"/>
            <a:ext cx="504895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6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014B777-A429-8544-70DD-FA3BB4477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23" y="1375978"/>
            <a:ext cx="6459527" cy="51772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 descr="Gráfico, Gráfico radial&#10;&#10;Descripción generada automáticamente">
            <a:extLst>
              <a:ext uri="{FF2B5EF4-FFF2-40B4-BE49-F238E27FC236}">
                <a16:creationId xmlns:a16="http://schemas.microsoft.com/office/drawing/2014/main" id="{D7288AAA-9BE2-F20E-2F73-1BC06E868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37" y="1307114"/>
            <a:ext cx="4714087" cy="2657475"/>
          </a:xfrm>
          <a:prstGeom prst="rect">
            <a:avLst/>
          </a:prstGeom>
        </p:spPr>
      </p:pic>
      <p:pic>
        <p:nvPicPr>
          <p:cNvPr id="9" name="Imagen 8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DD1867DE-EEA4-381D-C0AA-004E2C3A4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22" y="4030287"/>
            <a:ext cx="3966902" cy="258232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13C67B5-9C95-1D30-E2A5-61E25410ACBD}"/>
              </a:ext>
            </a:extLst>
          </p:cNvPr>
          <p:cNvSpPr txBox="1"/>
          <p:nvPr/>
        </p:nvSpPr>
        <p:spPr>
          <a:xfrm>
            <a:off x="120315" y="931578"/>
            <a:ext cx="1174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CARACTERIZACION DEL RESERVORIO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41343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E1238A8F-F16D-112B-C542-D8A2CB9B8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82" y="1378173"/>
            <a:ext cx="11648835" cy="521413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4E56B1-F41B-44E1-1BDC-FDD3B8D948C9}"/>
              </a:ext>
            </a:extLst>
          </p:cNvPr>
          <p:cNvSpPr txBox="1"/>
          <p:nvPr/>
        </p:nvSpPr>
        <p:spPr>
          <a:xfrm>
            <a:off x="120314" y="931578"/>
            <a:ext cx="1194213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 dirty="0"/>
              <a:t>CARACTERIZACION DEL </a:t>
            </a:r>
            <a:r>
              <a:rPr lang="es-MX" b="1"/>
              <a:t>RESERVORIO – SECCION</a:t>
            </a:r>
            <a:r>
              <a:rPr lang="es-MX" b="1" dirty="0"/>
              <a:t> HORIZONTALIZADA TOPE M3 (COLOR FILL - IMPEDANCIAS ACUSTICAS)</a:t>
            </a:r>
            <a:endParaRPr lang="es-AR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FF1C3B-9F32-6FD4-27E7-82A966A29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352" y="5618747"/>
            <a:ext cx="3016650" cy="10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4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FA928CEA-F571-E258-1E76-5018C460F1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09" y="1372915"/>
            <a:ext cx="11452012" cy="535881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EA2FDF8-BF52-6F4F-C3EC-8A558CBEB262}"/>
              </a:ext>
            </a:extLst>
          </p:cNvPr>
          <p:cNvSpPr txBox="1"/>
          <p:nvPr/>
        </p:nvSpPr>
        <p:spPr>
          <a:xfrm>
            <a:off x="222109" y="973176"/>
            <a:ext cx="112776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 dirty="0"/>
              <a:t>MAPA DE NET PAY </a:t>
            </a:r>
            <a:r>
              <a:rPr lang="es-MX" b="1"/>
              <a:t>M3 – </a:t>
            </a:r>
            <a:r>
              <a:rPr lang="es-MX" b="1" dirty="0"/>
              <a:t>UPSIDE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299295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4D03E4A7-68BF-D079-82E0-111050BF6E9D}"/>
              </a:ext>
            </a:extLst>
          </p:cNvPr>
          <p:cNvSpPr txBox="1"/>
          <p:nvPr/>
        </p:nvSpPr>
        <p:spPr>
          <a:xfrm>
            <a:off x="222109" y="973176"/>
            <a:ext cx="1127760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/>
              <a:t>TERMINACIÓN</a:t>
            </a:r>
            <a:endParaRPr lang="es-AR" b="1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B807A6-8B34-5BC4-46E1-2880F5BA229A}"/>
              </a:ext>
            </a:extLst>
          </p:cNvPr>
          <p:cNvSpPr txBox="1"/>
          <p:nvPr/>
        </p:nvSpPr>
        <p:spPr>
          <a:xfrm>
            <a:off x="163794" y="1643042"/>
            <a:ext cx="7426517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AR" sz="1400" dirty="0">
                <a:ea typeface="Calibri"/>
                <a:cs typeface="Calibri"/>
              </a:rPr>
              <a:t>Para las fracturas hidráulicas de los pozos se implementaron las técnicas que CGC viene desarrollando en la cuenca las cuales implican usar HVFR (High </a:t>
            </a:r>
            <a:r>
              <a:rPr lang="es-AR" sz="1400" dirty="0" err="1">
                <a:ea typeface="Calibri"/>
                <a:cs typeface="Calibri"/>
              </a:rPr>
              <a:t>Viscosity</a:t>
            </a:r>
            <a:r>
              <a:rPr lang="es-AR" sz="1400" dirty="0">
                <a:ea typeface="Calibri"/>
                <a:cs typeface="Calibri"/>
              </a:rPr>
              <a:t> </a:t>
            </a:r>
            <a:r>
              <a:rPr lang="es-AR" sz="1400" dirty="0" err="1">
                <a:ea typeface="Calibri"/>
                <a:cs typeface="Calibri"/>
              </a:rPr>
              <a:t>Friction</a:t>
            </a:r>
            <a:r>
              <a:rPr lang="es-AR" sz="1400" dirty="0">
                <a:ea typeface="Calibri"/>
                <a:cs typeface="Calibri"/>
              </a:rPr>
              <a:t> </a:t>
            </a:r>
            <a:r>
              <a:rPr lang="es-AR" sz="1400" dirty="0" err="1">
                <a:ea typeface="Calibri"/>
                <a:cs typeface="Calibri"/>
              </a:rPr>
              <a:t>Reducer</a:t>
            </a:r>
            <a:r>
              <a:rPr lang="es-AR" sz="1400" dirty="0">
                <a:ea typeface="Calibri"/>
                <a:cs typeface="Calibri"/>
              </a:rPr>
              <a:t>) con arena nacional.</a:t>
            </a:r>
            <a:endParaRPr lang="es-ES" dirty="0">
              <a:ea typeface="Calibri"/>
              <a:cs typeface="Calibri"/>
            </a:endParaRPr>
          </a:p>
          <a:p>
            <a:pPr algn="just"/>
            <a:endParaRPr lang="es-AR" sz="1400" dirty="0">
              <a:ea typeface="Calibri"/>
              <a:cs typeface="Calibri"/>
            </a:endParaRPr>
          </a:p>
          <a:p>
            <a:pPr algn="just"/>
            <a:r>
              <a:rPr lang="es-US" sz="1400" dirty="0">
                <a:ea typeface="Calibri"/>
                <a:cs typeface="Calibri"/>
              </a:rPr>
              <a:t>Las diferencias en la calidad de la roca reservorio condicionaron el diseño de terminación de acuerdo a la zona</a:t>
            </a:r>
            <a:endParaRPr lang="es-US" dirty="0"/>
          </a:p>
          <a:p>
            <a:pPr algn="just"/>
            <a:endParaRPr lang="es-AR" sz="14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C0BD2C4-133F-C889-0FD1-647486204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177" y="2014847"/>
            <a:ext cx="2123933" cy="4322617"/>
          </a:xfrm>
          <a:prstGeom prst="rect">
            <a:avLst/>
          </a:prstGeom>
        </p:spPr>
      </p:pic>
      <p:pic>
        <p:nvPicPr>
          <p:cNvPr id="12" name="Imagen 11" descr="Diagrama&#10;&#10;Descripción generada automáticamente">
            <a:extLst>
              <a:ext uri="{FF2B5EF4-FFF2-40B4-BE49-F238E27FC236}">
                <a16:creationId xmlns:a16="http://schemas.microsoft.com/office/drawing/2014/main" id="{E8C95A5F-1E18-2A54-84DC-CFB959FE9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983" y="2014848"/>
            <a:ext cx="2127927" cy="432261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1D35FC8-FBC1-BB42-E216-0928625F1FA2}"/>
              </a:ext>
            </a:extLst>
          </p:cNvPr>
          <p:cNvSpPr txBox="1"/>
          <p:nvPr/>
        </p:nvSpPr>
        <p:spPr>
          <a:xfrm>
            <a:off x="7743700" y="1645226"/>
            <a:ext cx="1880259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>
                <a:ea typeface="Calibri"/>
                <a:cs typeface="Calibri"/>
              </a:rPr>
              <a:t>Convencional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8AA868-96B4-3CC4-4AFF-9E6164647101}"/>
              </a:ext>
            </a:extLst>
          </p:cNvPr>
          <p:cNvSpPr txBox="1"/>
          <p:nvPr/>
        </p:nvSpPr>
        <p:spPr>
          <a:xfrm>
            <a:off x="9901049" y="1645227"/>
            <a:ext cx="1880259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dirty="0">
                <a:ea typeface="Calibri"/>
                <a:cs typeface="Calibri"/>
              </a:rPr>
              <a:t>Monobore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CC1CD9A3-D0C3-ABEB-2A3D-654F3691DC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819476"/>
              </p:ext>
            </p:extLst>
          </p:nvPr>
        </p:nvGraphicFramePr>
        <p:xfrm>
          <a:off x="217714" y="3117272"/>
          <a:ext cx="7277110" cy="3017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42207">
                  <a:extLst>
                    <a:ext uri="{9D8B030D-6E8A-4147-A177-3AD203B41FA5}">
                      <a16:colId xmlns:a16="http://schemas.microsoft.com/office/drawing/2014/main" val="4025551075"/>
                    </a:ext>
                  </a:extLst>
                </a:gridCol>
                <a:gridCol w="692726">
                  <a:extLst>
                    <a:ext uri="{9D8B030D-6E8A-4147-A177-3AD203B41FA5}">
                      <a16:colId xmlns:a16="http://schemas.microsoft.com/office/drawing/2014/main" val="3783600903"/>
                    </a:ext>
                  </a:extLst>
                </a:gridCol>
                <a:gridCol w="1064898">
                  <a:extLst>
                    <a:ext uri="{9D8B030D-6E8A-4147-A177-3AD203B41FA5}">
                      <a16:colId xmlns:a16="http://schemas.microsoft.com/office/drawing/2014/main" val="1855523938"/>
                    </a:ext>
                  </a:extLst>
                </a:gridCol>
                <a:gridCol w="1076200">
                  <a:extLst>
                    <a:ext uri="{9D8B030D-6E8A-4147-A177-3AD203B41FA5}">
                      <a16:colId xmlns:a16="http://schemas.microsoft.com/office/drawing/2014/main" val="1552479326"/>
                    </a:ext>
                  </a:extLst>
                </a:gridCol>
                <a:gridCol w="1055555">
                  <a:extLst>
                    <a:ext uri="{9D8B030D-6E8A-4147-A177-3AD203B41FA5}">
                      <a16:colId xmlns:a16="http://schemas.microsoft.com/office/drawing/2014/main" val="2376241166"/>
                    </a:ext>
                  </a:extLst>
                </a:gridCol>
                <a:gridCol w="728480">
                  <a:extLst>
                    <a:ext uri="{9D8B030D-6E8A-4147-A177-3AD203B41FA5}">
                      <a16:colId xmlns:a16="http://schemas.microsoft.com/office/drawing/2014/main" val="3247903399"/>
                    </a:ext>
                  </a:extLst>
                </a:gridCol>
                <a:gridCol w="804058">
                  <a:extLst>
                    <a:ext uri="{9D8B030D-6E8A-4147-A177-3AD203B41FA5}">
                      <a16:colId xmlns:a16="http://schemas.microsoft.com/office/drawing/2014/main" val="1779861265"/>
                    </a:ext>
                  </a:extLst>
                </a:gridCol>
                <a:gridCol w="462993">
                  <a:extLst>
                    <a:ext uri="{9D8B030D-6E8A-4147-A177-3AD203B41FA5}">
                      <a16:colId xmlns:a16="http://schemas.microsoft.com/office/drawing/2014/main" val="1634841651"/>
                    </a:ext>
                  </a:extLst>
                </a:gridCol>
                <a:gridCol w="649993">
                  <a:extLst>
                    <a:ext uri="{9D8B030D-6E8A-4147-A177-3AD203B41FA5}">
                      <a16:colId xmlns:a16="http://schemas.microsoft.com/office/drawing/2014/main" val="968534089"/>
                    </a:ext>
                  </a:extLst>
                </a:gridCol>
              </a:tblGrid>
              <a:tr h="364918"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Pozo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Espesor Punzado [mts.]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Arena en Formación (Sacos)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Volumen Total Inyectado (m3)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Caudal Promedio (bpm)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Sistema de Fluido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Gradiente de fractura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Arena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Qi (Mm3/DE)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70279777"/>
                  </a:ext>
                </a:extLst>
              </a:tr>
              <a:tr h="243279"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ECN.x-1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1432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184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Gel XL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0.54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Imp. 16/30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89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0374161"/>
                  </a:ext>
                </a:extLst>
              </a:tr>
              <a:tr h="121639"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ECN.a-2(d)</a:t>
                      </a:r>
                    </a:p>
                  </a:txBody>
                  <a:tcPr marL="0" marR="0" marT="0" marB="0" anchor="ctr"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Terminado con otro objetivo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969735745"/>
                  </a:ext>
                </a:extLst>
              </a:tr>
              <a:tr h="121639"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ECN-3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s-ES" sz="1100"/>
                        <a:t>Sin estimulación hidráulica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57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85256802"/>
                  </a:ext>
                </a:extLst>
              </a:tr>
              <a:tr h="243279"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ECN-4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3036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effectLst/>
                        </a:rPr>
                        <a:t>263</a:t>
                      </a:r>
                      <a:endParaRPr lang="es-ES" sz="11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HVFR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0.55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Nac. 20/40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57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9136754"/>
                  </a:ext>
                </a:extLst>
              </a:tr>
              <a:tr h="243279"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ECN-5(d)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3034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effectLst/>
                        </a:rPr>
                        <a:t>333</a:t>
                      </a:r>
                      <a:endParaRPr lang="es-ES" sz="11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HVFR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Imp. 16/30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79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0337489"/>
                  </a:ext>
                </a:extLst>
              </a:tr>
              <a:tr h="243279"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ECN.a-6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3085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effectLst/>
                        </a:rPr>
                        <a:t>259</a:t>
                      </a:r>
                      <a:endParaRPr lang="es-ES" sz="11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HVFR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0.55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Nac. 20/40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Espera ind.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62990289"/>
                  </a:ext>
                </a:extLst>
              </a:tr>
              <a:tr h="121639"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ECN-7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s-ES" sz="1100"/>
                        <a:t>Sin estimulación hidráulica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91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3306618"/>
                  </a:ext>
                </a:extLst>
              </a:tr>
              <a:tr h="243279"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ECN-8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3084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effectLst/>
                        </a:rPr>
                        <a:t>256</a:t>
                      </a:r>
                      <a:endParaRPr lang="es-ES" sz="11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HVFR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0.53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Nac. 20/40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Espera ind.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9572313"/>
                  </a:ext>
                </a:extLst>
              </a:tr>
              <a:tr h="243279"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ECN-9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2998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effectLst/>
                        </a:rPr>
                        <a:t>236</a:t>
                      </a:r>
                      <a:endParaRPr lang="es-ES" sz="11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HVFR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0.54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</a:rPr>
                        <a:t>Nac. 20/40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effectLst/>
                        </a:rPr>
                        <a:t>Espera </a:t>
                      </a:r>
                      <a:r>
                        <a:rPr lang="es-ES" sz="1100" dirty="0" err="1">
                          <a:effectLst/>
                        </a:rPr>
                        <a:t>ind</a:t>
                      </a:r>
                      <a:r>
                        <a:rPr lang="es-ES" sz="1100" dirty="0">
                          <a:effectLst/>
                        </a:rPr>
                        <a:t>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743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87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74CB226-B3A5-3E55-C7C8-4F8521F55CF7}"/>
              </a:ext>
            </a:extLst>
          </p:cNvPr>
          <p:cNvSpPr txBox="1"/>
          <p:nvPr/>
        </p:nvSpPr>
        <p:spPr>
          <a:xfrm>
            <a:off x="222110" y="973176"/>
            <a:ext cx="1005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CONCLUSIONES</a:t>
            </a:r>
            <a:endParaRPr lang="es-AR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A1DB6B-D600-D73A-67A4-8E1C6F062C8D}"/>
              </a:ext>
            </a:extLst>
          </p:cNvPr>
          <p:cNvSpPr txBox="1"/>
          <p:nvPr/>
        </p:nvSpPr>
        <p:spPr>
          <a:xfrm>
            <a:off x="69710" y="3324459"/>
            <a:ext cx="11912740" cy="34932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endParaRPr lang="es-AR" sz="13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método prospectivo basado para su identificación y actual desarrollo está basado en la presencia de anomalías de amplitud y respuesta de AVO Clase III. Se han identificado </a:t>
            </a:r>
            <a:r>
              <a:rPr lang="es-US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oportunidades de extensión del campo en zonas cercanas fuera de la cota del LKG (</a:t>
            </a:r>
            <a:r>
              <a:rPr lang="es-US" sz="13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Lowest</a:t>
            </a:r>
            <a:r>
              <a:rPr lang="es-US" sz="13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US" sz="13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Known</a:t>
            </a:r>
            <a:r>
              <a:rPr lang="es-US" sz="13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Gas</a:t>
            </a:r>
            <a:r>
              <a:rPr lang="es-US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hacia el sector sur del yacimiento y la posibilidad de continuar delineando el campo hacia el sector norte donde mejora la posición estructural.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US" sz="13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AR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 resultados alentadores de los primeros dos pozos perforados llevaron a tomar la decisión de duplicar las instalaciones de superficie al mismo tiempo en que se continuaba la delineación y desarrollo del campo. Este proyecto representó un gran desafío para CGC por su ubicación en la parte occidental de la cuenca donde las condiciones climáticas en invierno alcanzan los -20°C, sumado a la lejanía y la falta de infraestructura.</a:t>
            </a:r>
            <a:r>
              <a:rPr lang="es-AR" sz="13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s-AR" sz="13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3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reservorio M3 es productor de gas seco y litológicamente corresponde a areniscas finas a muy finas de características convencionales hacia el sector este del yacimiento y características </a:t>
            </a:r>
            <a:r>
              <a:rPr lang="es-MX" sz="13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tight</a:t>
            </a:r>
            <a:r>
              <a:rPr lang="es-MX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hacia el sector oeste. Esta variación en la calidad del reservorio llevo a plantear un diseño diferente de terminación.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AR" sz="13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AR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Este escenario de desarrollo</a:t>
            </a:r>
            <a:r>
              <a:rPr lang="es-MX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implica una constante actualización de los modelos con la incorporación de datos duros y el seguimiento de la performance de los pozos productores, lo</a:t>
            </a:r>
            <a:r>
              <a:rPr lang="es-AR" sz="13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que lleva a tomar decisiones de manera ágil asumiendo ciertos riesgos.</a:t>
            </a:r>
            <a:endParaRPr lang="es-MX" sz="13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MX" sz="13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MX" sz="13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 día de la fecha, el campo cuenta con 14 pozos perforados, algunos con diseños en pad monobore. Se plantearon variaciones en los  radios de drenaje y tipos de terminación.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174" y="1342508"/>
            <a:ext cx="9335811" cy="217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325F32A-DA3D-C095-A841-B23F6746AE6C}"/>
              </a:ext>
            </a:extLst>
          </p:cNvPr>
          <p:cNvSpPr txBox="1"/>
          <p:nvPr/>
        </p:nvSpPr>
        <p:spPr>
          <a:xfrm>
            <a:off x="2962275" y="1763848"/>
            <a:ext cx="6267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/>
              <a:t>MUCHAS GRACIAS</a:t>
            </a:r>
            <a:endParaRPr lang="es-AR" sz="5400" b="1" dirty="0"/>
          </a:p>
        </p:txBody>
      </p:sp>
    </p:spTree>
    <p:extLst>
      <p:ext uri="{BB962C8B-B14F-4D97-AF65-F5344CB8AC3E}">
        <p14:creationId xmlns:p14="http://schemas.microsoft.com/office/powerpoint/2010/main" val="86791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333AB00-6B99-426A-62FF-9C9D20D05C2C}"/>
              </a:ext>
            </a:extLst>
          </p:cNvPr>
          <p:cNvSpPr txBox="1"/>
          <p:nvPr/>
        </p:nvSpPr>
        <p:spPr>
          <a:xfrm>
            <a:off x="-244828" y="1696841"/>
            <a:ext cx="26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	</a:t>
            </a:r>
            <a:r>
              <a:rPr lang="es-MX" b="1" dirty="0"/>
              <a:t>AGENDA</a:t>
            </a:r>
            <a:endParaRPr lang="es-AR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2781478-CF4E-AAC4-A180-9351094DD8BD}"/>
              </a:ext>
            </a:extLst>
          </p:cNvPr>
          <p:cNvSpPr txBox="1"/>
          <p:nvPr/>
        </p:nvSpPr>
        <p:spPr>
          <a:xfrm>
            <a:off x="709502" y="2393099"/>
            <a:ext cx="10465591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/>
              <a:t>Ubicación del área de estudio y marco geológico regional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/>
              <a:t>Reseña de descubrimiento, delimitación y desarrollo</a:t>
            </a:r>
            <a:endParaRPr lang="es-MX" dirty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cs typeface="Calibri"/>
              </a:rPr>
              <a:t>Prospecto - Plan de delineación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cs typeface="Calibri"/>
              </a:rPr>
              <a:t>Plan  de desarrollo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/>
              <a:t>Caracterización de la unidad productiva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/>
              <a:t>Terminación</a:t>
            </a:r>
            <a:endParaRPr lang="es-MX" dirty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MX" dirty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/>
              <a:t>Conclusiones 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6327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494CBE20-8787-E244-8462-29958AF8EC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r="7098"/>
          <a:stretch/>
        </p:blipFill>
        <p:spPr>
          <a:xfrm>
            <a:off x="0" y="1964144"/>
            <a:ext cx="5631665" cy="4669431"/>
          </a:xfrm>
          <a:prstGeom prst="rect">
            <a:avLst/>
          </a:prstGeom>
        </p:spPr>
      </p:pic>
      <p:pic>
        <p:nvPicPr>
          <p:cNvPr id="5" name="Imagen 4" descr="Diagrama, Escala de tiempo&#10;&#10;Descripción generada automáticamente">
            <a:extLst>
              <a:ext uri="{FF2B5EF4-FFF2-40B4-BE49-F238E27FC236}">
                <a16:creationId xmlns:a16="http://schemas.microsoft.com/office/drawing/2014/main" id="{4A944675-A40A-D32A-66CF-62B413E983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5"/>
          <a:stretch/>
        </p:blipFill>
        <p:spPr>
          <a:xfrm>
            <a:off x="5921874" y="2048365"/>
            <a:ext cx="6253526" cy="39337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366DD3C-D87F-71BA-6F23-0D50DA30F4B9}"/>
              </a:ext>
            </a:extLst>
          </p:cNvPr>
          <p:cNvSpPr txBox="1"/>
          <p:nvPr/>
        </p:nvSpPr>
        <p:spPr>
          <a:xfrm>
            <a:off x="-806116" y="979704"/>
            <a:ext cx="26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	</a:t>
            </a:r>
            <a:r>
              <a:rPr lang="es-MX" b="1" dirty="0"/>
              <a:t>INTRODUCCION</a:t>
            </a:r>
            <a:endParaRPr lang="es-AR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81CCAC6-C17C-6743-A062-CA4FA9AA30E3}"/>
              </a:ext>
            </a:extLst>
          </p:cNvPr>
          <p:cNvSpPr txBox="1"/>
          <p:nvPr/>
        </p:nvSpPr>
        <p:spPr>
          <a:xfrm>
            <a:off x="-914400" y="1471924"/>
            <a:ext cx="4054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	</a:t>
            </a:r>
            <a:r>
              <a:rPr lang="es-MX" sz="1400" dirty="0"/>
              <a:t>Ubicación del área de estudio</a:t>
            </a:r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3101860-EDA5-7CB7-9AA6-F597BE935994}"/>
              </a:ext>
            </a:extLst>
          </p:cNvPr>
          <p:cNvSpPr txBox="1"/>
          <p:nvPr/>
        </p:nvSpPr>
        <p:spPr>
          <a:xfrm>
            <a:off x="5836764" y="1603983"/>
            <a:ext cx="4054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Columna estratigráfica</a:t>
            </a:r>
            <a:endParaRPr lang="es-AR" sz="1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F0280B2-E0C5-021D-5F34-695EAC3B744F}"/>
              </a:ext>
            </a:extLst>
          </p:cNvPr>
          <p:cNvSpPr txBox="1"/>
          <p:nvPr/>
        </p:nvSpPr>
        <p:spPr>
          <a:xfrm>
            <a:off x="8828617" y="1603983"/>
            <a:ext cx="4054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Perfil eléctrico tipo (Yacimiento ECN)</a:t>
            </a:r>
            <a:endParaRPr lang="es-AR" sz="1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C8C758-BAF8-23F6-2819-340950C191F1}"/>
              </a:ext>
            </a:extLst>
          </p:cNvPr>
          <p:cNvSpPr txBox="1"/>
          <p:nvPr/>
        </p:nvSpPr>
        <p:spPr>
          <a:xfrm>
            <a:off x="5921874" y="5812874"/>
            <a:ext cx="26686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Modificado de Buatois </a:t>
            </a:r>
            <a:r>
              <a:rPr lang="es-MX" sz="11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et al</a:t>
            </a:r>
            <a:r>
              <a:rPr lang="es-MX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., 2011</a:t>
            </a:r>
            <a:endParaRPr lang="es-AR" sz="105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0A7E0CC-8EC0-62BB-6701-E525449AAFAE}"/>
              </a:ext>
            </a:extLst>
          </p:cNvPr>
          <p:cNvSpPr txBox="1"/>
          <p:nvPr/>
        </p:nvSpPr>
        <p:spPr>
          <a:xfrm>
            <a:off x="11172825" y="5235793"/>
            <a:ext cx="87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00" dirty="0"/>
              <a:t>ECN</a:t>
            </a:r>
          </a:p>
          <a:p>
            <a:r>
              <a:rPr lang="es-MX" sz="800" dirty="0"/>
              <a:t>Puesto Peter</a:t>
            </a:r>
          </a:p>
          <a:p>
            <a:r>
              <a:rPr lang="es-MX" sz="800" dirty="0"/>
              <a:t>Maria Ines</a:t>
            </a:r>
          </a:p>
          <a:p>
            <a:r>
              <a:rPr lang="es-MX" sz="800" dirty="0"/>
              <a:t>ECO</a:t>
            </a:r>
          </a:p>
          <a:p>
            <a:r>
              <a:rPr lang="es-MX" sz="800" dirty="0"/>
              <a:t>Puma</a:t>
            </a:r>
            <a:endParaRPr lang="es-AR" sz="800" dirty="0"/>
          </a:p>
        </p:txBody>
      </p:sp>
    </p:spTree>
    <p:extLst>
      <p:ext uri="{BB962C8B-B14F-4D97-AF65-F5344CB8AC3E}">
        <p14:creationId xmlns:p14="http://schemas.microsoft.com/office/powerpoint/2010/main" val="395387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adroTexto 44">
            <a:extLst>
              <a:ext uri="{FF2B5EF4-FFF2-40B4-BE49-F238E27FC236}">
                <a16:creationId xmlns:a16="http://schemas.microsoft.com/office/drawing/2014/main" id="{2120D3FB-85DF-1ADF-8D9A-D930D264AD54}"/>
              </a:ext>
            </a:extLst>
          </p:cNvPr>
          <p:cNvSpPr txBox="1"/>
          <p:nvPr/>
        </p:nvSpPr>
        <p:spPr>
          <a:xfrm>
            <a:off x="6625716" y="3724764"/>
            <a:ext cx="69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ECN-5</a:t>
            </a:r>
            <a:endParaRPr kumimoji="0" lang="es-AR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07A6CE-9813-F380-04D8-FD0CFDD5F087}"/>
              </a:ext>
            </a:extLst>
          </p:cNvPr>
          <p:cNvSpPr txBox="1"/>
          <p:nvPr/>
        </p:nvSpPr>
        <p:spPr>
          <a:xfrm>
            <a:off x="229572" y="3147670"/>
            <a:ext cx="2086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NOV-2020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 define el prospecto ECN.x-1. Método Prospectivo: Basado en anomalías de amplitud.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B7917A32-23F6-4C35-FA74-479741272870}"/>
              </a:ext>
            </a:extLst>
          </p:cNvPr>
          <p:cNvGrpSpPr/>
          <p:nvPr/>
        </p:nvGrpSpPr>
        <p:grpSpPr>
          <a:xfrm>
            <a:off x="530536" y="2146665"/>
            <a:ext cx="1138202" cy="1044028"/>
            <a:chOff x="530536" y="2146665"/>
            <a:chExt cx="1138202" cy="1044028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3601102-F1A6-48CD-C7BF-60AC3FB9D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31" t="12359" r="34593" b="15873"/>
            <a:stretch/>
          </p:blipFill>
          <p:spPr>
            <a:xfrm>
              <a:off x="530536" y="2146665"/>
              <a:ext cx="1138202" cy="104402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7DA95D8-CCB8-BA79-10EB-BC1BE219ABBC}"/>
                </a:ext>
              </a:extLst>
            </p:cNvPr>
            <p:cNvSpPr/>
            <p:nvPr/>
          </p:nvSpPr>
          <p:spPr>
            <a:xfrm>
              <a:off x="1174030" y="2705758"/>
              <a:ext cx="72000" cy="72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70CA8D6-8374-BB0D-CF18-3C6371FFF64F}"/>
              </a:ext>
            </a:extLst>
          </p:cNvPr>
          <p:cNvCxnSpPr>
            <a:cxnSpLocks/>
          </p:cNvCxnSpPr>
          <p:nvPr/>
        </p:nvCxnSpPr>
        <p:spPr>
          <a:xfrm>
            <a:off x="1659806" y="3083632"/>
            <a:ext cx="10151929" cy="14212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ot"/>
          </a:ln>
          <a:effectLst/>
        </p:spPr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69A3AF7-E993-7EB8-E23A-C5DC5A78DEC7}"/>
              </a:ext>
            </a:extLst>
          </p:cNvPr>
          <p:cNvCxnSpPr>
            <a:cxnSpLocks/>
          </p:cNvCxnSpPr>
          <p:nvPr/>
        </p:nvCxnSpPr>
        <p:spPr>
          <a:xfrm>
            <a:off x="595133" y="1759454"/>
            <a:ext cx="3680835" cy="0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7EBE563F-851B-C785-664D-BDD9F699DA2C}"/>
              </a:ext>
            </a:extLst>
          </p:cNvPr>
          <p:cNvSpPr txBox="1"/>
          <p:nvPr/>
        </p:nvSpPr>
        <p:spPr>
          <a:xfrm>
            <a:off x="1656343" y="1391283"/>
            <a:ext cx="2121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EXPLORACION</a:t>
            </a:r>
            <a:endParaRPr kumimoji="0" lang="es-AR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87AB2A2-35DE-A74B-782A-E72F12278C4B}"/>
              </a:ext>
            </a:extLst>
          </p:cNvPr>
          <p:cNvCxnSpPr>
            <a:cxnSpLocks/>
          </p:cNvCxnSpPr>
          <p:nvPr/>
        </p:nvCxnSpPr>
        <p:spPr>
          <a:xfrm flipV="1">
            <a:off x="4275968" y="1729033"/>
            <a:ext cx="7582941" cy="26893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3BD9C3C-F009-B310-1028-529ADA983949}"/>
              </a:ext>
            </a:extLst>
          </p:cNvPr>
          <p:cNvSpPr txBox="1"/>
          <p:nvPr/>
        </p:nvSpPr>
        <p:spPr>
          <a:xfrm>
            <a:off x="7441535" y="1350945"/>
            <a:ext cx="1522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DELINEACION</a:t>
            </a:r>
            <a:endParaRPr kumimoji="0" lang="es-AR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B6F53A8-5017-E376-44DA-50F4AAD524ED}"/>
              </a:ext>
            </a:extLst>
          </p:cNvPr>
          <p:cNvCxnSpPr>
            <a:cxnSpLocks/>
          </p:cNvCxnSpPr>
          <p:nvPr/>
        </p:nvCxnSpPr>
        <p:spPr>
          <a:xfrm flipV="1">
            <a:off x="7083760" y="1973592"/>
            <a:ext cx="4774238" cy="17929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FC41CF-3FA8-21C3-C968-8D86F062F642}"/>
              </a:ext>
            </a:extLst>
          </p:cNvPr>
          <p:cNvSpPr txBox="1"/>
          <p:nvPr/>
        </p:nvSpPr>
        <p:spPr>
          <a:xfrm>
            <a:off x="9028489" y="1755926"/>
            <a:ext cx="1285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DESARROLLO</a:t>
            </a:r>
            <a:endParaRPr kumimoji="0" lang="es-AR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6D6B7FA-E2D4-E368-1819-4949AA7808D3}"/>
              </a:ext>
            </a:extLst>
          </p:cNvPr>
          <p:cNvSpPr txBox="1"/>
          <p:nvPr/>
        </p:nvSpPr>
        <p:spPr>
          <a:xfrm>
            <a:off x="116991" y="1037997"/>
            <a:ext cx="1005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/>
              <a:t>RESEÑA DE DESCUBRIMIENTO, DELIMITACION Y  DESARROLLO</a:t>
            </a:r>
            <a:endParaRPr lang="es-AR" b="1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330831F-2F8D-3A70-FF37-4C4A91EC9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31" t="12359" r="34593" b="15873"/>
          <a:stretch/>
        </p:blipFill>
        <p:spPr>
          <a:xfrm>
            <a:off x="277288" y="4142588"/>
            <a:ext cx="2758109" cy="2529904"/>
          </a:xfrm>
          <a:prstGeom prst="rect">
            <a:avLst/>
          </a:prstGeom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42BD134E-BF08-CB27-55AC-7D6D200E7382}"/>
              </a:ext>
            </a:extLst>
          </p:cNvPr>
          <p:cNvCxnSpPr>
            <a:cxnSpLocks/>
          </p:cNvCxnSpPr>
          <p:nvPr/>
        </p:nvCxnSpPr>
        <p:spPr>
          <a:xfrm>
            <a:off x="3078463" y="2523120"/>
            <a:ext cx="0" cy="595954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24" name="Imagen 23">
            <a:extLst>
              <a:ext uri="{FF2B5EF4-FFF2-40B4-BE49-F238E27FC236}">
                <a16:creationId xmlns:a16="http://schemas.microsoft.com/office/drawing/2014/main" id="{A12DB9DD-9D39-CF37-F91B-9771F63CD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419" y="2846942"/>
            <a:ext cx="322277" cy="32227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1129D17-33B4-901A-3FC0-7F543FEE1D92}"/>
              </a:ext>
            </a:extLst>
          </p:cNvPr>
          <p:cNvSpPr txBox="1"/>
          <p:nvPr/>
        </p:nvSpPr>
        <p:spPr>
          <a:xfrm>
            <a:off x="2736377" y="2246849"/>
            <a:ext cx="69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ECN.x-1</a:t>
            </a:r>
            <a:endParaRPr kumimoji="0" lang="es-AR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8BB06F7-01F9-3335-FAE1-69A0ABCEC801}"/>
              </a:ext>
            </a:extLst>
          </p:cNvPr>
          <p:cNvSpPr txBox="1"/>
          <p:nvPr/>
        </p:nvSpPr>
        <p:spPr>
          <a:xfrm>
            <a:off x="2421204" y="3107577"/>
            <a:ext cx="1239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ABR-2021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Pozo descubridor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899BFA1-329A-BA71-DE51-B64C1D1B23EF}"/>
              </a:ext>
            </a:extLst>
          </p:cNvPr>
          <p:cNvSpPr/>
          <p:nvPr/>
        </p:nvSpPr>
        <p:spPr>
          <a:xfrm>
            <a:off x="1931869" y="5566614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B510B8B9-566A-0ABE-0089-A47B2FAF115C}"/>
              </a:ext>
            </a:extLst>
          </p:cNvPr>
          <p:cNvSpPr/>
          <p:nvPr/>
        </p:nvSpPr>
        <p:spPr>
          <a:xfrm>
            <a:off x="3026211" y="2461208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4D9AAD0-B418-D68C-2CC6-2984C7DFE6E7}"/>
              </a:ext>
            </a:extLst>
          </p:cNvPr>
          <p:cNvSpPr txBox="1"/>
          <p:nvPr/>
        </p:nvSpPr>
        <p:spPr>
          <a:xfrm>
            <a:off x="3305539" y="2724895"/>
            <a:ext cx="141264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MAY-JUL-2021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Terminación ECN.x-1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9D802679-FEB4-7330-33E8-78FD9F11FD5B}"/>
              </a:ext>
            </a:extLst>
          </p:cNvPr>
          <p:cNvCxnSpPr>
            <a:cxnSpLocks/>
          </p:cNvCxnSpPr>
          <p:nvPr/>
        </p:nvCxnSpPr>
        <p:spPr>
          <a:xfrm>
            <a:off x="4999384" y="2452782"/>
            <a:ext cx="0" cy="702548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4E5401EA-BE25-B116-125D-7F6ADB253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246" y="2852210"/>
            <a:ext cx="322277" cy="32227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9B10138A-2E3B-BEFF-B31F-50B2E44174FF}"/>
              </a:ext>
            </a:extLst>
          </p:cNvPr>
          <p:cNvSpPr txBox="1"/>
          <p:nvPr/>
        </p:nvSpPr>
        <p:spPr>
          <a:xfrm>
            <a:off x="4660975" y="2241355"/>
            <a:ext cx="69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ECN.a-2</a:t>
            </a:r>
            <a:endParaRPr kumimoji="0" lang="es-AR" sz="1200" b="1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B3CF49F-4CC2-7257-B22E-3313310B40F0}"/>
              </a:ext>
            </a:extLst>
          </p:cNvPr>
          <p:cNvSpPr txBox="1"/>
          <p:nvPr/>
        </p:nvSpPr>
        <p:spPr>
          <a:xfrm>
            <a:off x="4631258" y="3128632"/>
            <a:ext cx="848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NOV-2021</a:t>
            </a:r>
            <a:endParaRPr kumimoji="0" lang="es-AR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54588D9-7E06-824B-CCC7-A737CF32C154}"/>
              </a:ext>
            </a:extLst>
          </p:cNvPr>
          <p:cNvSpPr/>
          <p:nvPr/>
        </p:nvSpPr>
        <p:spPr>
          <a:xfrm>
            <a:off x="1381551" y="5998277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D2D83D68-C0AD-94CF-7930-079799FFD9CB}"/>
              </a:ext>
            </a:extLst>
          </p:cNvPr>
          <p:cNvSpPr/>
          <p:nvPr/>
        </p:nvSpPr>
        <p:spPr>
          <a:xfrm>
            <a:off x="4951188" y="2456039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DD6888AB-6562-1D0A-FF05-886A4CA4EB1D}"/>
              </a:ext>
            </a:extLst>
          </p:cNvPr>
          <p:cNvCxnSpPr>
            <a:cxnSpLocks/>
          </p:cNvCxnSpPr>
          <p:nvPr/>
        </p:nvCxnSpPr>
        <p:spPr>
          <a:xfrm flipH="1">
            <a:off x="6908672" y="3298767"/>
            <a:ext cx="5670" cy="350661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7644D7C-F2CC-A079-D94E-9D364CD292B7}"/>
              </a:ext>
            </a:extLst>
          </p:cNvPr>
          <p:cNvSpPr txBox="1"/>
          <p:nvPr/>
        </p:nvSpPr>
        <p:spPr>
          <a:xfrm>
            <a:off x="6602955" y="2228986"/>
            <a:ext cx="69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ECN.a-3</a:t>
            </a:r>
            <a:endParaRPr kumimoji="0" lang="es-AR" sz="1200" b="1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F22C263-617E-80AF-CDE5-3033DAEC7172}"/>
              </a:ext>
            </a:extLst>
          </p:cNvPr>
          <p:cNvSpPr txBox="1"/>
          <p:nvPr/>
        </p:nvSpPr>
        <p:spPr>
          <a:xfrm>
            <a:off x="6593538" y="3116460"/>
            <a:ext cx="848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JUN-2022</a:t>
            </a:r>
            <a:endParaRPr kumimoji="0" lang="es-AR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EEB6170F-8136-FC6E-E617-147E40C7D810}"/>
              </a:ext>
            </a:extLst>
          </p:cNvPr>
          <p:cNvSpPr/>
          <p:nvPr/>
        </p:nvSpPr>
        <p:spPr>
          <a:xfrm>
            <a:off x="2435550" y="5162415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6C8F7010-CD4C-8DC1-1682-2391CE8570A1}"/>
              </a:ext>
            </a:extLst>
          </p:cNvPr>
          <p:cNvSpPr/>
          <p:nvPr/>
        </p:nvSpPr>
        <p:spPr>
          <a:xfrm>
            <a:off x="6860058" y="3612683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871BD884-7735-D955-3160-C7E1F9B56CA2}"/>
              </a:ext>
            </a:extLst>
          </p:cNvPr>
          <p:cNvCxnSpPr>
            <a:cxnSpLocks/>
          </p:cNvCxnSpPr>
          <p:nvPr/>
        </p:nvCxnSpPr>
        <p:spPr>
          <a:xfrm>
            <a:off x="6922620" y="2478253"/>
            <a:ext cx="0" cy="678384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44" name="Imagen 43">
            <a:extLst>
              <a:ext uri="{FF2B5EF4-FFF2-40B4-BE49-F238E27FC236}">
                <a16:creationId xmlns:a16="http://schemas.microsoft.com/office/drawing/2014/main" id="{B21C19F6-4EE5-EE58-B93D-FBD779649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483" y="2852210"/>
            <a:ext cx="322277" cy="322277"/>
          </a:xfrm>
          <a:prstGeom prst="rect">
            <a:avLst/>
          </a:prstGeom>
        </p:spPr>
      </p:pic>
      <p:sp>
        <p:nvSpPr>
          <p:cNvPr id="46" name="Elipse 45">
            <a:extLst>
              <a:ext uri="{FF2B5EF4-FFF2-40B4-BE49-F238E27FC236}">
                <a16:creationId xmlns:a16="http://schemas.microsoft.com/office/drawing/2014/main" id="{40F5A874-2AA3-03E3-F717-4E89BA68FE59}"/>
              </a:ext>
            </a:extLst>
          </p:cNvPr>
          <p:cNvSpPr/>
          <p:nvPr/>
        </p:nvSpPr>
        <p:spPr>
          <a:xfrm>
            <a:off x="1036151" y="5761896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9410DCB1-87E4-02E2-3F0C-D2170CF617F3}"/>
              </a:ext>
            </a:extLst>
          </p:cNvPr>
          <p:cNvSpPr/>
          <p:nvPr/>
        </p:nvSpPr>
        <p:spPr>
          <a:xfrm>
            <a:off x="6869421" y="2451543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8" name="Estrella: 5 puntas 47">
            <a:extLst>
              <a:ext uri="{FF2B5EF4-FFF2-40B4-BE49-F238E27FC236}">
                <a16:creationId xmlns:a16="http://schemas.microsoft.com/office/drawing/2014/main" id="{E3891E35-42F9-BE0B-7B6F-629A4DC09B04}"/>
              </a:ext>
            </a:extLst>
          </p:cNvPr>
          <p:cNvSpPr/>
          <p:nvPr/>
        </p:nvSpPr>
        <p:spPr>
          <a:xfrm>
            <a:off x="7267319" y="2889952"/>
            <a:ext cx="144000" cy="144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9" name="Estrella: 5 puntas 48">
            <a:extLst>
              <a:ext uri="{FF2B5EF4-FFF2-40B4-BE49-F238E27FC236}">
                <a16:creationId xmlns:a16="http://schemas.microsoft.com/office/drawing/2014/main" id="{BC126349-A7CF-DF9C-A2A8-6FA3BB8179F7}"/>
              </a:ext>
            </a:extLst>
          </p:cNvPr>
          <p:cNvSpPr/>
          <p:nvPr/>
        </p:nvSpPr>
        <p:spPr>
          <a:xfrm>
            <a:off x="3135832" y="5813615"/>
            <a:ext cx="144000" cy="1440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341D3361-2692-7028-CEA7-BBACE02F46ED}"/>
              </a:ext>
            </a:extLst>
          </p:cNvPr>
          <p:cNvSpPr txBox="1"/>
          <p:nvPr/>
        </p:nvSpPr>
        <p:spPr>
          <a:xfrm>
            <a:off x="3277487" y="5737859"/>
            <a:ext cx="214470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US" sz="1400">
                <a:solidFill>
                  <a:srgbClr val="000000"/>
                </a:solidFill>
                <a:latin typeface="Times New Roman"/>
                <a:cs typeface="Times New Roman"/>
              </a:rPr>
              <a:t>Puesta en marcha EPF</a:t>
            </a:r>
            <a:endParaRPr lang="es-AR" sz="1400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3F90867F-E83F-188B-B275-7E94B8BF8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98" y="2865108"/>
            <a:ext cx="322277" cy="322277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A44249BF-DAF9-39B6-0E87-CCA239DD786F}"/>
              </a:ext>
            </a:extLst>
          </p:cNvPr>
          <p:cNvSpPr txBox="1"/>
          <p:nvPr/>
        </p:nvSpPr>
        <p:spPr>
          <a:xfrm>
            <a:off x="7192962" y="3738609"/>
            <a:ext cx="118227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ECN-4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Corona 36 mts</a:t>
            </a:r>
            <a:endParaRPr kumimoji="0" lang="es-AR" sz="1000" b="1" i="1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812AD1C0-4FB1-6CFD-6EC9-06DA3E026598}"/>
              </a:ext>
            </a:extLst>
          </p:cNvPr>
          <p:cNvCxnSpPr>
            <a:cxnSpLocks/>
          </p:cNvCxnSpPr>
          <p:nvPr/>
        </p:nvCxnSpPr>
        <p:spPr>
          <a:xfrm>
            <a:off x="7775467" y="3298857"/>
            <a:ext cx="8860" cy="386390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6DA9E1D-E1C2-B810-DDFB-F4BFFD70B2B7}"/>
              </a:ext>
            </a:extLst>
          </p:cNvPr>
          <p:cNvSpPr txBox="1"/>
          <p:nvPr/>
        </p:nvSpPr>
        <p:spPr>
          <a:xfrm>
            <a:off x="7438943" y="3119545"/>
            <a:ext cx="848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SEP-2022</a:t>
            </a:r>
            <a:endParaRPr kumimoji="0" lang="es-AR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Elipse 54">
            <a:extLst>
              <a:ext uri="{FF2B5EF4-FFF2-40B4-BE49-F238E27FC236}">
                <a16:creationId xmlns:a16="http://schemas.microsoft.com/office/drawing/2014/main" id="{C0B8DB4A-8BB2-11F7-335C-CA5684159BBA}"/>
              </a:ext>
            </a:extLst>
          </p:cNvPr>
          <p:cNvSpPr/>
          <p:nvPr/>
        </p:nvSpPr>
        <p:spPr>
          <a:xfrm>
            <a:off x="1931869" y="5923100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F607A322-2E86-AABB-482D-21BD808009FD}"/>
              </a:ext>
            </a:extLst>
          </p:cNvPr>
          <p:cNvSpPr/>
          <p:nvPr/>
        </p:nvSpPr>
        <p:spPr>
          <a:xfrm>
            <a:off x="7727997" y="3611518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7" name="Estrella: 5 puntas 56">
            <a:extLst>
              <a:ext uri="{FF2B5EF4-FFF2-40B4-BE49-F238E27FC236}">
                <a16:creationId xmlns:a16="http://schemas.microsoft.com/office/drawing/2014/main" id="{E9A6B853-3718-D888-B54B-41EDDEEAD472}"/>
              </a:ext>
            </a:extLst>
          </p:cNvPr>
          <p:cNvSpPr/>
          <p:nvPr/>
        </p:nvSpPr>
        <p:spPr>
          <a:xfrm>
            <a:off x="7998839" y="2879792"/>
            <a:ext cx="144000" cy="1440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8" name="Estrella: 5 puntas 57">
            <a:extLst>
              <a:ext uri="{FF2B5EF4-FFF2-40B4-BE49-F238E27FC236}">
                <a16:creationId xmlns:a16="http://schemas.microsoft.com/office/drawing/2014/main" id="{635BFAEF-F2A9-3BA4-D2B6-06B374A2FA1F}"/>
              </a:ext>
            </a:extLst>
          </p:cNvPr>
          <p:cNvSpPr/>
          <p:nvPr/>
        </p:nvSpPr>
        <p:spPr>
          <a:xfrm>
            <a:off x="3133487" y="6080166"/>
            <a:ext cx="144000" cy="1440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600A6BE0-DECD-D1DB-88FA-9C21EA165B53}"/>
              </a:ext>
            </a:extLst>
          </p:cNvPr>
          <p:cNvSpPr txBox="1"/>
          <p:nvPr/>
        </p:nvSpPr>
        <p:spPr>
          <a:xfrm>
            <a:off x="3277487" y="5998277"/>
            <a:ext cx="1392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Plan Gas 5.2</a:t>
            </a:r>
            <a:endParaRPr lang="es-AR" sz="1400"/>
          </a:p>
        </p:txBody>
      </p: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3BE35E63-725E-5ACA-BC8F-3763D3405083}"/>
              </a:ext>
            </a:extLst>
          </p:cNvPr>
          <p:cNvCxnSpPr>
            <a:cxnSpLocks/>
          </p:cNvCxnSpPr>
          <p:nvPr/>
        </p:nvCxnSpPr>
        <p:spPr>
          <a:xfrm>
            <a:off x="8855066" y="3295786"/>
            <a:ext cx="8860" cy="359899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61" name="Imagen 60">
            <a:extLst>
              <a:ext uri="{FF2B5EF4-FFF2-40B4-BE49-F238E27FC236}">
                <a16:creationId xmlns:a16="http://schemas.microsoft.com/office/drawing/2014/main" id="{31B49AB5-127F-820B-6F7F-3F76915DB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212" y="2853386"/>
            <a:ext cx="322277" cy="322277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685CE445-4ABA-173A-6788-366DBEA5C3D2}"/>
              </a:ext>
            </a:extLst>
          </p:cNvPr>
          <p:cNvSpPr txBox="1"/>
          <p:nvPr/>
        </p:nvSpPr>
        <p:spPr>
          <a:xfrm>
            <a:off x="8446458" y="3125341"/>
            <a:ext cx="848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ENE-2023</a:t>
            </a:r>
            <a:endParaRPr kumimoji="0" lang="es-AR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54F86F61-A054-0EB5-E051-603FCF4BE34F}"/>
              </a:ext>
            </a:extLst>
          </p:cNvPr>
          <p:cNvSpPr txBox="1"/>
          <p:nvPr/>
        </p:nvSpPr>
        <p:spPr>
          <a:xfrm>
            <a:off x="8566888" y="3722208"/>
            <a:ext cx="69046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ECN-7</a:t>
            </a:r>
            <a:endParaRPr kumimoji="0" lang="es-AR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9D8E4E83-7B83-253A-EF1E-2F63973F1878}"/>
              </a:ext>
            </a:extLst>
          </p:cNvPr>
          <p:cNvSpPr/>
          <p:nvPr/>
        </p:nvSpPr>
        <p:spPr>
          <a:xfrm>
            <a:off x="2085460" y="5238728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C9EA6803-1151-AEE7-6DAE-44F8735B6677}"/>
              </a:ext>
            </a:extLst>
          </p:cNvPr>
          <p:cNvSpPr/>
          <p:nvPr/>
        </p:nvSpPr>
        <p:spPr>
          <a:xfrm>
            <a:off x="8811407" y="3634154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73" name="Conector recto 72">
            <a:extLst>
              <a:ext uri="{FF2B5EF4-FFF2-40B4-BE49-F238E27FC236}">
                <a16:creationId xmlns:a16="http://schemas.microsoft.com/office/drawing/2014/main" id="{9F47D6E0-FAC8-693C-599F-38115200C19F}"/>
              </a:ext>
            </a:extLst>
          </p:cNvPr>
          <p:cNvCxnSpPr>
            <a:cxnSpLocks/>
          </p:cNvCxnSpPr>
          <p:nvPr/>
        </p:nvCxnSpPr>
        <p:spPr>
          <a:xfrm flipH="1">
            <a:off x="9148071" y="2433800"/>
            <a:ext cx="0" cy="438031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74" name="Imagen 73">
            <a:extLst>
              <a:ext uri="{FF2B5EF4-FFF2-40B4-BE49-F238E27FC236}">
                <a16:creationId xmlns:a16="http://schemas.microsoft.com/office/drawing/2014/main" id="{5D5657BF-2D73-C054-3EF6-543FA752B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793" y="2853386"/>
            <a:ext cx="322277" cy="322277"/>
          </a:xfrm>
          <a:prstGeom prst="rect">
            <a:avLst/>
          </a:prstGeom>
        </p:spPr>
      </p:pic>
      <p:sp>
        <p:nvSpPr>
          <p:cNvPr id="75" name="CuadroTexto 74">
            <a:extLst>
              <a:ext uri="{FF2B5EF4-FFF2-40B4-BE49-F238E27FC236}">
                <a16:creationId xmlns:a16="http://schemas.microsoft.com/office/drawing/2014/main" id="{F300DFF8-F015-C5DC-6226-2CC93BE5831E}"/>
              </a:ext>
            </a:extLst>
          </p:cNvPr>
          <p:cNvSpPr txBox="1"/>
          <p:nvPr/>
        </p:nvSpPr>
        <p:spPr>
          <a:xfrm>
            <a:off x="8778547" y="2238490"/>
            <a:ext cx="785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ECN.a-6</a:t>
            </a:r>
            <a:endParaRPr kumimoji="0" lang="es-AR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EE6704D3-71A4-BACC-48AD-CFD1208B2B30}"/>
              </a:ext>
            </a:extLst>
          </p:cNvPr>
          <p:cNvSpPr/>
          <p:nvPr/>
        </p:nvSpPr>
        <p:spPr>
          <a:xfrm>
            <a:off x="775420" y="5944277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01956F00-9883-4EC1-297D-3C969562BFDB}"/>
              </a:ext>
            </a:extLst>
          </p:cNvPr>
          <p:cNvSpPr/>
          <p:nvPr/>
        </p:nvSpPr>
        <p:spPr>
          <a:xfrm>
            <a:off x="9100891" y="2435934"/>
            <a:ext cx="108000" cy="108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24578E47-4C36-3DB8-4911-B1B93183FD74}"/>
              </a:ext>
            </a:extLst>
          </p:cNvPr>
          <p:cNvCxnSpPr>
            <a:cxnSpLocks/>
          </p:cNvCxnSpPr>
          <p:nvPr/>
        </p:nvCxnSpPr>
        <p:spPr>
          <a:xfrm>
            <a:off x="9437897" y="3293979"/>
            <a:ext cx="8862" cy="358738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79" name="Imagen 78">
            <a:extLst>
              <a:ext uri="{FF2B5EF4-FFF2-40B4-BE49-F238E27FC236}">
                <a16:creationId xmlns:a16="http://schemas.microsoft.com/office/drawing/2014/main" id="{D9FB5C7B-4C4D-5AA7-230F-77F12AB57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074" y="2865108"/>
            <a:ext cx="322277" cy="322277"/>
          </a:xfrm>
          <a:prstGeom prst="rect">
            <a:avLst/>
          </a:prstGeom>
        </p:spPr>
      </p:pic>
      <p:sp>
        <p:nvSpPr>
          <p:cNvPr id="80" name="CuadroTexto 79">
            <a:extLst>
              <a:ext uri="{FF2B5EF4-FFF2-40B4-BE49-F238E27FC236}">
                <a16:creationId xmlns:a16="http://schemas.microsoft.com/office/drawing/2014/main" id="{A5575FC3-564C-222E-9F22-BB9E368D61C2}"/>
              </a:ext>
            </a:extLst>
          </p:cNvPr>
          <p:cNvSpPr txBox="1"/>
          <p:nvPr/>
        </p:nvSpPr>
        <p:spPr>
          <a:xfrm>
            <a:off x="8988245" y="3128337"/>
            <a:ext cx="848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FEB-2023</a:t>
            </a:r>
            <a:endParaRPr kumimoji="0" lang="es-AR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1009848B-8E9E-3A94-D566-004FFBA8159E}"/>
              </a:ext>
            </a:extLst>
          </p:cNvPr>
          <p:cNvSpPr txBox="1"/>
          <p:nvPr/>
        </p:nvSpPr>
        <p:spPr>
          <a:xfrm>
            <a:off x="9133157" y="3723234"/>
            <a:ext cx="69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ECN-8</a:t>
            </a:r>
            <a:endParaRPr kumimoji="0" lang="es-AR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11BF9396-84B6-3818-3A63-037C15793178}"/>
              </a:ext>
            </a:extLst>
          </p:cNvPr>
          <p:cNvSpPr/>
          <p:nvPr/>
        </p:nvSpPr>
        <p:spPr>
          <a:xfrm>
            <a:off x="1045637" y="6045636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D431646C-F4BB-7AF3-8A51-01FFFFB6FA28}"/>
              </a:ext>
            </a:extLst>
          </p:cNvPr>
          <p:cNvSpPr/>
          <p:nvPr/>
        </p:nvSpPr>
        <p:spPr>
          <a:xfrm>
            <a:off x="9391154" y="3637265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06B09A76-C282-C654-B2EA-A78F3F32B69E}"/>
              </a:ext>
            </a:extLst>
          </p:cNvPr>
          <p:cNvCxnSpPr>
            <a:cxnSpLocks/>
          </p:cNvCxnSpPr>
          <p:nvPr/>
        </p:nvCxnSpPr>
        <p:spPr>
          <a:xfrm>
            <a:off x="9964216" y="3250636"/>
            <a:ext cx="5620" cy="432808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85" name="Imagen 84">
            <a:extLst>
              <a:ext uri="{FF2B5EF4-FFF2-40B4-BE49-F238E27FC236}">
                <a16:creationId xmlns:a16="http://schemas.microsoft.com/office/drawing/2014/main" id="{8EB7FEA2-DF40-05AA-2ADB-6CBFBADBC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317" y="2846942"/>
            <a:ext cx="322277" cy="322277"/>
          </a:xfrm>
          <a:prstGeom prst="rect">
            <a:avLst/>
          </a:prstGeom>
        </p:spPr>
      </p:pic>
      <p:sp>
        <p:nvSpPr>
          <p:cNvPr id="86" name="CuadroTexto 85">
            <a:extLst>
              <a:ext uri="{FF2B5EF4-FFF2-40B4-BE49-F238E27FC236}">
                <a16:creationId xmlns:a16="http://schemas.microsoft.com/office/drawing/2014/main" id="{68C8C63E-6171-C56B-E59E-E2140309C52C}"/>
              </a:ext>
            </a:extLst>
          </p:cNvPr>
          <p:cNvSpPr txBox="1"/>
          <p:nvPr/>
        </p:nvSpPr>
        <p:spPr>
          <a:xfrm>
            <a:off x="9635455" y="3113869"/>
            <a:ext cx="848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MAR-2023</a:t>
            </a:r>
            <a:endParaRPr kumimoji="0" lang="es-AR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5E31DEB8-D61E-B9E0-6C16-29802F8AA432}"/>
              </a:ext>
            </a:extLst>
          </p:cNvPr>
          <p:cNvSpPr txBox="1"/>
          <p:nvPr/>
        </p:nvSpPr>
        <p:spPr>
          <a:xfrm>
            <a:off x="9693424" y="3728728"/>
            <a:ext cx="785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ECN-9</a:t>
            </a:r>
            <a:endParaRPr kumimoji="0" lang="es-AR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37ADD544-6DFC-AA52-7F34-6FFECCA67A69}"/>
              </a:ext>
            </a:extLst>
          </p:cNvPr>
          <p:cNvSpPr/>
          <p:nvPr/>
        </p:nvSpPr>
        <p:spPr>
          <a:xfrm>
            <a:off x="1273551" y="5743389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FA70126B-0937-DF11-6B1B-7D0B6E3C9F66}"/>
              </a:ext>
            </a:extLst>
          </p:cNvPr>
          <p:cNvSpPr/>
          <p:nvPr/>
        </p:nvSpPr>
        <p:spPr>
          <a:xfrm>
            <a:off x="9916011" y="3633021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B3ACCB24-F250-AD6B-74CE-9E6B509CB954}"/>
              </a:ext>
            </a:extLst>
          </p:cNvPr>
          <p:cNvCxnSpPr>
            <a:cxnSpLocks/>
          </p:cNvCxnSpPr>
          <p:nvPr/>
        </p:nvCxnSpPr>
        <p:spPr>
          <a:xfrm>
            <a:off x="10666023" y="3178542"/>
            <a:ext cx="8860" cy="462857"/>
          </a:xfrm>
          <a:prstGeom prst="line">
            <a:avLst/>
          </a:prstGeom>
          <a:noFill/>
          <a:ln w="190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pic>
        <p:nvPicPr>
          <p:cNvPr id="91" name="Imagen 90">
            <a:extLst>
              <a:ext uri="{FF2B5EF4-FFF2-40B4-BE49-F238E27FC236}">
                <a16:creationId xmlns:a16="http://schemas.microsoft.com/office/drawing/2014/main" id="{27A63A74-F45A-D68B-F09C-2DBFFCE17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3745" y="2846942"/>
            <a:ext cx="322277" cy="322277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62EA0444-4C05-A7B4-821D-D8247BF773B3}"/>
              </a:ext>
            </a:extLst>
          </p:cNvPr>
          <p:cNvSpPr txBox="1"/>
          <p:nvPr/>
        </p:nvSpPr>
        <p:spPr>
          <a:xfrm>
            <a:off x="10356705" y="3119958"/>
            <a:ext cx="8484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MAY-2023</a:t>
            </a:r>
            <a:endParaRPr kumimoji="0" lang="es-AR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B3A18A9F-BC76-40D7-1CD9-3879A3099BB4}"/>
              </a:ext>
            </a:extLst>
          </p:cNvPr>
          <p:cNvSpPr txBox="1"/>
          <p:nvPr/>
        </p:nvSpPr>
        <p:spPr>
          <a:xfrm>
            <a:off x="10374518" y="3720663"/>
            <a:ext cx="690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ECN-10</a:t>
            </a:r>
            <a:endParaRPr kumimoji="0" lang="es-AR" sz="12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E861D97F-6097-A944-D886-9A355E49D865}"/>
              </a:ext>
            </a:extLst>
          </p:cNvPr>
          <p:cNvSpPr/>
          <p:nvPr/>
        </p:nvSpPr>
        <p:spPr>
          <a:xfrm>
            <a:off x="2207850" y="5458614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BCDBB3C0-EDFE-36A6-02C6-E261AF4DF6A6}"/>
              </a:ext>
            </a:extLst>
          </p:cNvPr>
          <p:cNvSpPr/>
          <p:nvPr/>
        </p:nvSpPr>
        <p:spPr>
          <a:xfrm>
            <a:off x="10627512" y="3632509"/>
            <a:ext cx="108000" cy="108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2266B287-ABB9-73DA-B27E-CBCCE2D89328}"/>
              </a:ext>
            </a:extLst>
          </p:cNvPr>
          <p:cNvCxnSpPr>
            <a:cxnSpLocks/>
          </p:cNvCxnSpPr>
          <p:nvPr/>
        </p:nvCxnSpPr>
        <p:spPr>
          <a:xfrm>
            <a:off x="1659806" y="3083632"/>
            <a:ext cx="10151929" cy="14212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ot"/>
          </a:ln>
          <a:effectLst/>
        </p:spPr>
      </p:cxnSp>
      <p:grpSp>
        <p:nvGrpSpPr>
          <p:cNvPr id="99" name="Grupo 98">
            <a:extLst>
              <a:ext uri="{FF2B5EF4-FFF2-40B4-BE49-F238E27FC236}">
                <a16:creationId xmlns:a16="http://schemas.microsoft.com/office/drawing/2014/main" id="{E30936DA-032A-B9FB-4180-A524B2F05C21}"/>
              </a:ext>
            </a:extLst>
          </p:cNvPr>
          <p:cNvGrpSpPr/>
          <p:nvPr/>
        </p:nvGrpSpPr>
        <p:grpSpPr>
          <a:xfrm>
            <a:off x="11045713" y="1591134"/>
            <a:ext cx="672352" cy="2034987"/>
            <a:chOff x="11035553" y="1506070"/>
            <a:chExt cx="672352" cy="2034987"/>
          </a:xfrm>
        </p:grpSpPr>
        <p:sp>
          <p:nvSpPr>
            <p:cNvPr id="100" name="Rectángulo 99">
              <a:extLst>
                <a:ext uri="{FF2B5EF4-FFF2-40B4-BE49-F238E27FC236}">
                  <a16:creationId xmlns:a16="http://schemas.microsoft.com/office/drawing/2014/main" id="{352C1572-7F39-E5F9-0909-6AAB7C92DD93}"/>
                </a:ext>
              </a:extLst>
            </p:cNvPr>
            <p:cNvSpPr/>
            <p:nvPr/>
          </p:nvSpPr>
          <p:spPr>
            <a:xfrm>
              <a:off x="11035553" y="1595717"/>
              <a:ext cx="89647" cy="1945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Rectángulo 100">
              <a:extLst>
                <a:ext uri="{FF2B5EF4-FFF2-40B4-BE49-F238E27FC236}">
                  <a16:creationId xmlns:a16="http://schemas.microsoft.com/office/drawing/2014/main" id="{7887E60B-86E4-02A8-07FA-92CF784B8661}"/>
                </a:ext>
              </a:extLst>
            </p:cNvPr>
            <p:cNvSpPr/>
            <p:nvPr/>
          </p:nvSpPr>
          <p:spPr>
            <a:xfrm>
              <a:off x="11232776" y="1506070"/>
              <a:ext cx="89647" cy="1945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Rectángulo 101">
              <a:extLst>
                <a:ext uri="{FF2B5EF4-FFF2-40B4-BE49-F238E27FC236}">
                  <a16:creationId xmlns:a16="http://schemas.microsoft.com/office/drawing/2014/main" id="{85CD8AC8-CC6C-9EC2-DD89-EAD85DF1457D}"/>
                </a:ext>
              </a:extLst>
            </p:cNvPr>
            <p:cNvSpPr/>
            <p:nvPr/>
          </p:nvSpPr>
          <p:spPr>
            <a:xfrm>
              <a:off x="11430000" y="1532963"/>
              <a:ext cx="89647" cy="1515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Rectángulo 102">
              <a:extLst>
                <a:ext uri="{FF2B5EF4-FFF2-40B4-BE49-F238E27FC236}">
                  <a16:creationId xmlns:a16="http://schemas.microsoft.com/office/drawing/2014/main" id="{1BADD58C-1917-4A56-3347-E59D2C02D536}"/>
                </a:ext>
              </a:extLst>
            </p:cNvPr>
            <p:cNvSpPr/>
            <p:nvPr/>
          </p:nvSpPr>
          <p:spPr>
            <a:xfrm>
              <a:off x="11618258" y="1525194"/>
              <a:ext cx="89647" cy="1515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7" name="CuadroTexto 96">
            <a:extLst>
              <a:ext uri="{FF2B5EF4-FFF2-40B4-BE49-F238E27FC236}">
                <a16:creationId xmlns:a16="http://schemas.microsoft.com/office/drawing/2014/main" id="{F9A3BAE7-585D-6D9A-6D1F-6AF8AE5FBD5F}"/>
              </a:ext>
            </a:extLst>
          </p:cNvPr>
          <p:cNvSpPr txBox="1"/>
          <p:nvPr/>
        </p:nvSpPr>
        <p:spPr>
          <a:xfrm>
            <a:off x="11300947" y="3145256"/>
            <a:ext cx="84841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000" b="1" kern="0">
                <a:solidFill>
                  <a:prstClr val="black"/>
                </a:solidFill>
              </a:rPr>
              <a:t>ABR-2024</a:t>
            </a:r>
            <a:endParaRPr kumimoji="0" lang="es-AR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CEDF250F-9288-E909-5C6F-A25B25C0B021}"/>
              </a:ext>
            </a:extLst>
          </p:cNvPr>
          <p:cNvSpPr txBox="1"/>
          <p:nvPr/>
        </p:nvSpPr>
        <p:spPr>
          <a:xfrm>
            <a:off x="11146019" y="3540366"/>
            <a:ext cx="1045615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MX" sz="1000" b="1" kern="0">
                <a:solidFill>
                  <a:prstClr val="black"/>
                </a:solidFill>
                <a:cs typeface="Calibri"/>
              </a:rPr>
              <a:t>Planta de deshidratación con compresión</a:t>
            </a:r>
            <a:endParaRPr lang="es-MX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/>
            </a:endParaRPr>
          </a:p>
        </p:txBody>
      </p: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6F0F5197-7F2D-B82F-F588-C4BAF226B7AA}"/>
              </a:ext>
            </a:extLst>
          </p:cNvPr>
          <p:cNvSpPr txBox="1"/>
          <p:nvPr/>
        </p:nvSpPr>
        <p:spPr>
          <a:xfrm>
            <a:off x="3509164" y="3132293"/>
            <a:ext cx="1469735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FRAC</a:t>
            </a:r>
            <a:r>
              <a:rPr lang="es-AR" sz="9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(1432 sks)</a:t>
            </a:r>
            <a:endParaRPr lang="es-AR" sz="9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AR" sz="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Gas 81.840 m3/d </a:t>
            </a:r>
            <a:endParaRPr lang="es-AR" sz="9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AR" sz="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P° estática 120 kg/cm2</a:t>
            </a:r>
            <a:r>
              <a:rPr lang="es-AR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s-AR" dirty="0"/>
          </a:p>
        </p:txBody>
      </p:sp>
      <p:sp>
        <p:nvSpPr>
          <p:cNvPr id="107" name="Estrella: 5 puntas 106">
            <a:extLst>
              <a:ext uri="{FF2B5EF4-FFF2-40B4-BE49-F238E27FC236}">
                <a16:creationId xmlns:a16="http://schemas.microsoft.com/office/drawing/2014/main" id="{523A3212-B675-D73F-7931-F03AEEFDA889}"/>
              </a:ext>
            </a:extLst>
          </p:cNvPr>
          <p:cNvSpPr/>
          <p:nvPr/>
        </p:nvSpPr>
        <p:spPr>
          <a:xfrm>
            <a:off x="3135832" y="5548614"/>
            <a:ext cx="144000" cy="144000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8" name="Estrella: 5 puntas 107">
            <a:extLst>
              <a:ext uri="{FF2B5EF4-FFF2-40B4-BE49-F238E27FC236}">
                <a16:creationId xmlns:a16="http://schemas.microsoft.com/office/drawing/2014/main" id="{E85DB8D7-6CA5-4297-D741-1AA0F349075F}"/>
              </a:ext>
            </a:extLst>
          </p:cNvPr>
          <p:cNvSpPr/>
          <p:nvPr/>
        </p:nvSpPr>
        <p:spPr>
          <a:xfrm>
            <a:off x="5259257" y="2890045"/>
            <a:ext cx="144000" cy="144000"/>
          </a:xfrm>
          <a:prstGeom prst="star5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B031822B-03AC-8A79-9C8B-725F9F268368}"/>
              </a:ext>
            </a:extLst>
          </p:cNvPr>
          <p:cNvSpPr txBox="1"/>
          <p:nvPr/>
        </p:nvSpPr>
        <p:spPr>
          <a:xfrm>
            <a:off x="3281982" y="5448215"/>
            <a:ext cx="2000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Kick off gasoductos</a:t>
            </a:r>
            <a:endParaRPr lang="es-AR" sz="140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A3ADB355-B40C-F5F8-AFC6-9CCB6BB5D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130" y="4255485"/>
            <a:ext cx="3743980" cy="245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4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2" grpId="0"/>
      <p:bldP spid="14" grpId="0"/>
      <p:bldP spid="32" grpId="0"/>
      <p:bldP spid="33" grpId="0"/>
      <p:bldP spid="34" grpId="0" animBg="1"/>
      <p:bldP spid="35" grpId="0" animBg="1"/>
      <p:bldP spid="39" grpId="0"/>
      <p:bldP spid="40" grpId="0"/>
      <p:bldP spid="41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/>
      <p:bldP spid="52" grpId="0"/>
      <p:bldP spid="54" grpId="0"/>
      <p:bldP spid="55" grpId="0" animBg="1"/>
      <p:bldP spid="56" grpId="0" animBg="1"/>
      <p:bldP spid="57" grpId="0" animBg="1"/>
      <p:bldP spid="58" grpId="0" animBg="1"/>
      <p:bldP spid="59" grpId="0"/>
      <p:bldP spid="62" grpId="0"/>
      <p:bldP spid="63" grpId="0"/>
      <p:bldP spid="64" grpId="0" animBg="1"/>
      <p:bldP spid="65" grpId="0" animBg="1"/>
      <p:bldP spid="75" grpId="0"/>
      <p:bldP spid="76" grpId="0" animBg="1"/>
      <p:bldP spid="77" grpId="0" animBg="1"/>
      <p:bldP spid="80" grpId="0"/>
      <p:bldP spid="81" grpId="0"/>
      <p:bldP spid="82" grpId="0" animBg="1"/>
      <p:bldP spid="83" grpId="0" animBg="1"/>
      <p:bldP spid="86" grpId="0"/>
      <p:bldP spid="87" grpId="0"/>
      <p:bldP spid="88" grpId="0" animBg="1"/>
      <p:bldP spid="89" grpId="0" animBg="1"/>
      <p:bldP spid="92" grpId="0"/>
      <p:bldP spid="93" grpId="0"/>
      <p:bldP spid="94" grpId="0" animBg="1"/>
      <p:bldP spid="95" grpId="0" animBg="1"/>
      <p:bldP spid="97" grpId="0"/>
      <p:bldP spid="98" grpId="0"/>
      <p:bldP spid="107" grpId="0" animBg="1"/>
      <p:bldP spid="108" grpId="0" animBg="1"/>
      <p:bldP spid="1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FFB60A7-D482-DF9B-49C0-E49390B2EB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6"/>
          <a:stretch/>
        </p:blipFill>
        <p:spPr>
          <a:xfrm>
            <a:off x="120315" y="1428501"/>
            <a:ext cx="9395825" cy="496237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807383D-5462-1FBA-7733-BBE95E3DC17A}"/>
              </a:ext>
            </a:extLst>
          </p:cNvPr>
          <p:cNvSpPr txBox="1"/>
          <p:nvPr/>
        </p:nvSpPr>
        <p:spPr>
          <a:xfrm>
            <a:off x="120315" y="955642"/>
            <a:ext cx="1183907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/>
              <a:t>PROSPECTO - </a:t>
            </a:r>
            <a:r>
              <a:rPr lang="es-MX" b="1" dirty="0"/>
              <a:t>SECCION SISMICA REGIONAL NO-SE</a:t>
            </a:r>
            <a:endParaRPr lang="es-AR" b="1" dirty="0">
              <a:cs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3402B22-12F4-A185-AA27-FEEA47AFE1CA}"/>
              </a:ext>
            </a:extLst>
          </p:cNvPr>
          <p:cNvSpPr txBox="1"/>
          <p:nvPr/>
        </p:nvSpPr>
        <p:spPr>
          <a:xfrm>
            <a:off x="9516139" y="1745654"/>
            <a:ext cx="25555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AR" sz="1400" dirty="0"/>
              <a:t>Geometrías </a:t>
            </a:r>
            <a:r>
              <a:rPr lang="es-AR" sz="1400" dirty="0" err="1"/>
              <a:t>progradacionales</a:t>
            </a:r>
            <a:r>
              <a:rPr lang="es-AR" sz="1400" dirty="0"/>
              <a:t> de muy bajo ángulo, en el cual se identificaron anomalías de amplitud sísmica con respuesta de AVO Clase III, que se correlacionan con la presencia de niveles gasíferos y geometrías estratigráficas en las que puedan contener reservorios.</a:t>
            </a:r>
          </a:p>
        </p:txBody>
      </p:sp>
    </p:spTree>
    <p:extLst>
      <p:ext uri="{BB962C8B-B14F-4D97-AF65-F5344CB8AC3E}">
        <p14:creationId xmlns:p14="http://schemas.microsoft.com/office/powerpoint/2010/main" val="35078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2C856913-663C-E8EF-9D48-D043CEC42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6" y="1168030"/>
            <a:ext cx="7604824" cy="537099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B24C355-D036-802E-6E59-00EE11399543}"/>
              </a:ext>
            </a:extLst>
          </p:cNvPr>
          <p:cNvSpPr txBox="1"/>
          <p:nvPr/>
        </p:nvSpPr>
        <p:spPr>
          <a:xfrm>
            <a:off x="120315" y="931578"/>
            <a:ext cx="554499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/>
              <a:t>PROSPECTO - </a:t>
            </a:r>
            <a:r>
              <a:rPr lang="es-MX" b="1" dirty="0"/>
              <a:t>AMPLITUDES NEGATIVAS TOPE M3</a:t>
            </a:r>
            <a:endParaRPr lang="es-AR" b="1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5A176287-0781-54B4-C4AF-5F0A3CD03E6E}"/>
              </a:ext>
            </a:extLst>
          </p:cNvPr>
          <p:cNvSpPr/>
          <p:nvPr/>
        </p:nvSpPr>
        <p:spPr>
          <a:xfrm>
            <a:off x="3443955" y="4033935"/>
            <a:ext cx="108000" cy="108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757981AC-08D8-8B2D-75CB-79EA666920AA}"/>
              </a:ext>
            </a:extLst>
          </p:cNvPr>
          <p:cNvSpPr/>
          <p:nvPr/>
        </p:nvSpPr>
        <p:spPr>
          <a:xfrm>
            <a:off x="4244517" y="3399506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34A331B-E6FD-B574-DA93-EBE245D3E914}"/>
              </a:ext>
            </a:extLst>
          </p:cNvPr>
          <p:cNvSpPr/>
          <p:nvPr/>
        </p:nvSpPr>
        <p:spPr>
          <a:xfrm>
            <a:off x="2611461" y="4670706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FD5D02B-A1EE-EB2E-F301-02D07CFA6A51}"/>
              </a:ext>
            </a:extLst>
          </p:cNvPr>
          <p:cNvSpPr/>
          <p:nvPr/>
        </p:nvSpPr>
        <p:spPr>
          <a:xfrm>
            <a:off x="1702020" y="4575358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C7149572-E280-CA79-52FE-F9944DEE4720}"/>
              </a:ext>
            </a:extLst>
          </p:cNvPr>
          <p:cNvSpPr/>
          <p:nvPr/>
        </p:nvSpPr>
        <p:spPr>
          <a:xfrm>
            <a:off x="2094365" y="4705692"/>
            <a:ext cx="108000" cy="10800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26066F9-686A-1C25-3DED-692858B1FD20}"/>
              </a:ext>
            </a:extLst>
          </p:cNvPr>
          <p:cNvSpPr/>
          <p:nvPr/>
        </p:nvSpPr>
        <p:spPr>
          <a:xfrm>
            <a:off x="2050998" y="4354438"/>
            <a:ext cx="108000" cy="10800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253D042-D260-B7F8-F5A8-69E453473A17}"/>
              </a:ext>
            </a:extLst>
          </p:cNvPr>
          <p:cNvSpPr/>
          <p:nvPr/>
        </p:nvSpPr>
        <p:spPr>
          <a:xfrm>
            <a:off x="3487652" y="4562706"/>
            <a:ext cx="108000" cy="10800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387B192-8688-116E-13CA-BF0A534CE7C1}"/>
              </a:ext>
            </a:extLst>
          </p:cNvPr>
          <p:cNvSpPr/>
          <p:nvPr/>
        </p:nvSpPr>
        <p:spPr>
          <a:xfrm>
            <a:off x="3894697" y="3873606"/>
            <a:ext cx="108000" cy="10800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AA69EED-0025-2609-8326-F7B08A8365BD}"/>
              </a:ext>
            </a:extLst>
          </p:cNvPr>
          <p:cNvSpPr/>
          <p:nvPr/>
        </p:nvSpPr>
        <p:spPr>
          <a:xfrm>
            <a:off x="3701795" y="3549862"/>
            <a:ext cx="108000" cy="10800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2856E6C8-7C2A-5643-8207-4E50BBAE2DCA}"/>
              </a:ext>
            </a:extLst>
          </p:cNvPr>
          <p:cNvSpPr/>
          <p:nvPr/>
        </p:nvSpPr>
        <p:spPr>
          <a:xfrm>
            <a:off x="5923799" y="163371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1809045-D003-4052-60E7-125654E6BB2A}"/>
              </a:ext>
            </a:extLst>
          </p:cNvPr>
          <p:cNvSpPr/>
          <p:nvPr/>
        </p:nvSpPr>
        <p:spPr>
          <a:xfrm>
            <a:off x="2503435" y="4311071"/>
            <a:ext cx="108000" cy="108000"/>
          </a:xfrm>
          <a:prstGeom prst="ellipse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79C0B86-77EA-30E2-F3DC-DC0EBE4CF767}"/>
              </a:ext>
            </a:extLst>
          </p:cNvPr>
          <p:cNvSpPr txBox="1"/>
          <p:nvPr/>
        </p:nvSpPr>
        <p:spPr>
          <a:xfrm>
            <a:off x="7843170" y="1168030"/>
            <a:ext cx="4348830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endParaRPr lang="es-AR" sz="1400" dirty="0"/>
          </a:p>
          <a:p>
            <a:pPr algn="just"/>
            <a:r>
              <a:rPr lang="es-AR" sz="1400" dirty="0"/>
              <a:t>Anomalía de amplitud símica y atributos AVO (A*B).</a:t>
            </a:r>
            <a:endParaRPr lang="es-AR" sz="1400">
              <a:ea typeface="Calibri"/>
              <a:cs typeface="Calibri"/>
            </a:endParaRPr>
          </a:p>
          <a:p>
            <a:pPr algn="just"/>
            <a:endParaRPr lang="es-AR" sz="1400" dirty="0"/>
          </a:p>
          <a:p>
            <a:pPr algn="just"/>
            <a:r>
              <a:rPr lang="es-AR" sz="1400" dirty="0"/>
              <a:t>Conformancia estructural </a:t>
            </a:r>
            <a:r>
              <a:rPr lang="es-AR" sz="1400" dirty="0" err="1"/>
              <a:t>downdip</a:t>
            </a:r>
            <a:r>
              <a:rPr lang="es-AR" sz="1400" dirty="0"/>
              <a:t> siguiendo los contornos de la nariz estructural y una serie de fallas de bajo rechazo y traza.</a:t>
            </a:r>
            <a:r>
              <a:rPr lang="es-AR" sz="1400"/>
              <a:t> </a:t>
            </a:r>
            <a:endParaRPr lang="es-AR" sz="1400">
              <a:ea typeface="Calibri"/>
              <a:cs typeface="Calibri"/>
            </a:endParaRPr>
          </a:p>
          <a:p>
            <a:pPr algn="just"/>
            <a:endParaRPr lang="es-AR" sz="1400" dirty="0"/>
          </a:p>
          <a:p>
            <a:pPr algn="just"/>
            <a:r>
              <a:rPr lang="es-MX" sz="1400" dirty="0"/>
              <a:t>Extensión actual del campo se validó con la perforación de 3 pozos de avanzada. </a:t>
            </a:r>
            <a:r>
              <a:rPr lang="es-US" sz="1400" dirty="0"/>
              <a:t>Desarrollo del campo (6 pozos)</a:t>
            </a:r>
            <a:endParaRPr lang="es-AR" sz="1400" dirty="0"/>
          </a:p>
          <a:p>
            <a:pPr algn="just"/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2803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áfico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638101"/>
              </p:ext>
            </p:extLst>
          </p:nvPr>
        </p:nvGraphicFramePr>
        <p:xfrm>
          <a:off x="6639034" y="1936606"/>
          <a:ext cx="5046396" cy="2368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6257096-DF89-8ECD-59E6-D620EDA7A094}"/>
              </a:ext>
            </a:extLst>
          </p:cNvPr>
          <p:cNvSpPr txBox="1"/>
          <p:nvPr/>
        </p:nvSpPr>
        <p:spPr>
          <a:xfrm>
            <a:off x="4948408" y="318216"/>
            <a:ext cx="358998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s-MX" sz="1100">
              <a:latin typeface="Times New Roman"/>
              <a:cs typeface="Times New Roman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502F18F-875E-EFD3-4975-2B2425FB4C9A}"/>
              </a:ext>
            </a:extLst>
          </p:cNvPr>
          <p:cNvSpPr txBox="1"/>
          <p:nvPr/>
        </p:nvSpPr>
        <p:spPr>
          <a:xfrm>
            <a:off x="95726" y="927663"/>
            <a:ext cx="1005285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 dirty="0"/>
              <a:t>PLAN DE DESARROLLO – ESCENARIOS INICIALES </a:t>
            </a:r>
            <a:endParaRPr lang="es-AR" b="1" dirty="0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2D11F353-E49B-49D7-C14C-44C9337C77DD}"/>
              </a:ext>
            </a:extLst>
          </p:cNvPr>
          <p:cNvSpPr/>
          <p:nvPr/>
        </p:nvSpPr>
        <p:spPr>
          <a:xfrm>
            <a:off x="5836125" y="3991594"/>
            <a:ext cx="583157" cy="64411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2737317-D0D1-CF31-16F2-BEED5B15D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66" y="4363827"/>
            <a:ext cx="5382618" cy="24661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8953A1E-CB7D-66B8-8D81-B76C5EE50366}"/>
              </a:ext>
            </a:extLst>
          </p:cNvPr>
          <p:cNvSpPr txBox="1"/>
          <p:nvPr/>
        </p:nvSpPr>
        <p:spPr>
          <a:xfrm>
            <a:off x="233066" y="1346159"/>
            <a:ext cx="11503713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s-AR" sz="1400" dirty="0">
                <a:ea typeface="Calibri"/>
                <a:cs typeface="Calibri"/>
              </a:rPr>
              <a:t>Comprobada la acumulación se avanzó con una volumetría inicial que permitiera visualizar la escala del desarrollo. Se utilizaron y compararon métodos analíticos y numéricos, basados en el pozo descubridor y el conocimiento de CGC de campos análogos, para evaluar posibles escenarios de desarrollo.</a:t>
            </a:r>
          </a:p>
          <a:p>
            <a:pPr algn="just"/>
            <a:endParaRPr lang="es-AR" sz="1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AE2DF19-3D44-6D9B-4DC7-394B247933B4}"/>
              </a:ext>
            </a:extLst>
          </p:cNvPr>
          <p:cNvSpPr txBox="1"/>
          <p:nvPr/>
        </p:nvSpPr>
        <p:spPr>
          <a:xfrm>
            <a:off x="251971" y="4517715"/>
            <a:ext cx="2977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/>
              <a:t>A</a:t>
            </a:r>
            <a:endParaRPr lang="es-AR" sz="14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510332D-6FD0-D10E-0AF4-A8D1B1F9129C}"/>
              </a:ext>
            </a:extLst>
          </p:cNvPr>
          <p:cNvSpPr txBox="1"/>
          <p:nvPr/>
        </p:nvSpPr>
        <p:spPr>
          <a:xfrm>
            <a:off x="2974942" y="4491577"/>
            <a:ext cx="2977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/>
              <a:t>B</a:t>
            </a:r>
            <a:endParaRPr lang="es-AR" sz="14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8581784-A22B-FF57-38CC-925645D18530}"/>
              </a:ext>
            </a:extLst>
          </p:cNvPr>
          <p:cNvSpPr txBox="1"/>
          <p:nvPr/>
        </p:nvSpPr>
        <p:spPr>
          <a:xfrm>
            <a:off x="6642345" y="4319339"/>
            <a:ext cx="297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B</a:t>
            </a:r>
            <a:endParaRPr lang="es-AR" sz="14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D4F0AFD-0F21-F05A-0EB5-4955E8D2D535}"/>
              </a:ext>
            </a:extLst>
          </p:cNvPr>
          <p:cNvSpPr txBox="1"/>
          <p:nvPr/>
        </p:nvSpPr>
        <p:spPr>
          <a:xfrm>
            <a:off x="6639034" y="1887442"/>
            <a:ext cx="297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A</a:t>
            </a:r>
            <a:endParaRPr lang="es-AR" sz="1400" b="1" dirty="0"/>
          </a:p>
        </p:txBody>
      </p:sp>
      <p:graphicFrame>
        <p:nvGraphicFramePr>
          <p:cNvPr id="23" name="Gráfico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2943889"/>
              </p:ext>
            </p:extLst>
          </p:nvPr>
        </p:nvGraphicFramePr>
        <p:xfrm>
          <a:off x="6639034" y="4363828"/>
          <a:ext cx="5046396" cy="2409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Gráfico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54947"/>
              </p:ext>
            </p:extLst>
          </p:nvPr>
        </p:nvGraphicFramePr>
        <p:xfrm>
          <a:off x="399949" y="1936606"/>
          <a:ext cx="5046396" cy="2362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5045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6B8F5E94-4C89-AD14-80A9-202627543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" y="1492948"/>
            <a:ext cx="8892139" cy="490554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2FC3D7D-7F4E-ECF9-A837-F4AC91D0A098}"/>
              </a:ext>
            </a:extLst>
          </p:cNvPr>
          <p:cNvSpPr txBox="1"/>
          <p:nvPr/>
        </p:nvSpPr>
        <p:spPr>
          <a:xfrm>
            <a:off x="120315" y="931578"/>
            <a:ext cx="95169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 dirty="0"/>
              <a:t>CARACTERIZACION DEL </a:t>
            </a:r>
            <a:r>
              <a:rPr lang="es-MX" b="1"/>
              <a:t>RESERVORIO – </a:t>
            </a:r>
            <a:r>
              <a:rPr lang="es-MX" b="1" dirty="0"/>
              <a:t>PETROFISICA ECN-4 (INTERVALO M3)</a:t>
            </a:r>
            <a:endParaRPr lang="es-AR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D6415A-2DB1-9406-5153-0D43A253F591}"/>
              </a:ext>
            </a:extLst>
          </p:cNvPr>
          <p:cNvSpPr txBox="1"/>
          <p:nvPr/>
        </p:nvSpPr>
        <p:spPr>
          <a:xfrm>
            <a:off x="9276020" y="3815111"/>
            <a:ext cx="288408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1200" b="1" u="sng" dirty="0"/>
              <a:t>Valores promedios </a:t>
            </a:r>
          </a:p>
          <a:p>
            <a:pPr algn="ctr"/>
            <a:endParaRPr lang="es-AR" sz="1200" b="1" u="sng" dirty="0"/>
          </a:p>
          <a:p>
            <a:pPr algn="just"/>
            <a:r>
              <a:rPr lang="es-AR" sz="1200" b="1" dirty="0"/>
              <a:t>Gross= </a:t>
            </a:r>
            <a:r>
              <a:rPr lang="es-AR" sz="1200" dirty="0"/>
              <a:t>60 m</a:t>
            </a:r>
          </a:p>
          <a:p>
            <a:pPr algn="just"/>
            <a:r>
              <a:rPr lang="es-AR" sz="1200" b="1" dirty="0"/>
              <a:t>Net </a:t>
            </a:r>
            <a:r>
              <a:rPr lang="es-AR" sz="1200" b="1" dirty="0" err="1"/>
              <a:t>Pay</a:t>
            </a:r>
            <a:r>
              <a:rPr lang="es-AR" sz="1200" b="1" dirty="0"/>
              <a:t>= </a:t>
            </a:r>
            <a:r>
              <a:rPr lang="es-AR" sz="1200" dirty="0" err="1"/>
              <a:t>Tight</a:t>
            </a:r>
            <a:r>
              <a:rPr lang="es-AR" sz="1200" dirty="0"/>
              <a:t> 15-20 </a:t>
            </a:r>
            <a:r>
              <a:rPr lang="es-AR" sz="1200" dirty="0" err="1"/>
              <a:t>m,Conv</a:t>
            </a:r>
            <a:r>
              <a:rPr lang="es-AR" sz="1200" dirty="0"/>
              <a:t>. 8-12 m</a:t>
            </a:r>
          </a:p>
          <a:p>
            <a:pPr algn="just"/>
            <a:r>
              <a:rPr lang="es-AR" sz="1200" b="1" dirty="0"/>
              <a:t>PHIE=</a:t>
            </a:r>
            <a:r>
              <a:rPr lang="es-AR" sz="1200" dirty="0"/>
              <a:t>25-29% </a:t>
            </a:r>
          </a:p>
          <a:p>
            <a:pPr algn="just"/>
            <a:r>
              <a:rPr lang="es-AR" sz="1200" b="1" dirty="0"/>
              <a:t>SW= </a:t>
            </a:r>
            <a:r>
              <a:rPr lang="es-AR" sz="1200" dirty="0"/>
              <a:t>&lt; 35%</a:t>
            </a:r>
          </a:p>
          <a:p>
            <a:pPr algn="just"/>
            <a:endParaRPr lang="es-AR" sz="1200" dirty="0"/>
          </a:p>
          <a:p>
            <a:pPr algn="just"/>
            <a:r>
              <a:rPr lang="es-AR" sz="1200" dirty="0"/>
              <a:t>Al día de la fecha, no se evidencia producción de agua de formación para el intervalo M3, por lo que se considera que la SW estimada corresponde a agua irreductible, como se ha visto en otros campos </a:t>
            </a:r>
            <a:r>
              <a:rPr lang="es-AR" sz="1200" dirty="0" err="1"/>
              <a:t>tight</a:t>
            </a:r>
            <a:r>
              <a:rPr lang="es-AR" sz="1200" dirty="0"/>
              <a:t> de la cuenca.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14264CB-1B4F-DA64-4E8D-EE9912D9B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7363" y="1477383"/>
            <a:ext cx="2578233" cy="227341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D68687B-6CA2-C9E2-6901-9D1857ECAA24}"/>
              </a:ext>
            </a:extLst>
          </p:cNvPr>
          <p:cNvCxnSpPr>
            <a:cxnSpLocks/>
          </p:cNvCxnSpPr>
          <p:nvPr/>
        </p:nvCxnSpPr>
        <p:spPr>
          <a:xfrm flipV="1">
            <a:off x="10822045" y="2170748"/>
            <a:ext cx="490997" cy="391493"/>
          </a:xfrm>
          <a:prstGeom prst="line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6DDB1C4-8495-5D81-DADB-746CB4D6D048}"/>
              </a:ext>
            </a:extLst>
          </p:cNvPr>
          <p:cNvCxnSpPr>
            <a:cxnSpLocks/>
          </p:cNvCxnSpPr>
          <p:nvPr/>
        </p:nvCxnSpPr>
        <p:spPr>
          <a:xfrm flipV="1">
            <a:off x="9690194" y="2562241"/>
            <a:ext cx="1095154" cy="613712"/>
          </a:xfrm>
          <a:prstGeom prst="line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trella: 5 puntas 16">
            <a:extLst>
              <a:ext uri="{FF2B5EF4-FFF2-40B4-BE49-F238E27FC236}">
                <a16:creationId xmlns:a16="http://schemas.microsoft.com/office/drawing/2014/main" id="{04F1CD8E-6719-4A65-455F-9AF8BDF648C3}"/>
              </a:ext>
            </a:extLst>
          </p:cNvPr>
          <p:cNvSpPr/>
          <p:nvPr/>
        </p:nvSpPr>
        <p:spPr>
          <a:xfrm>
            <a:off x="10926411" y="3066484"/>
            <a:ext cx="216000" cy="2160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C2F3EB8-F0B1-3DE0-3965-AB931A5C1BC0}"/>
              </a:ext>
            </a:extLst>
          </p:cNvPr>
          <p:cNvSpPr txBox="1"/>
          <p:nvPr/>
        </p:nvSpPr>
        <p:spPr>
          <a:xfrm rot="19443622">
            <a:off x="10353921" y="2150342"/>
            <a:ext cx="1144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chemeClr val="bg1"/>
                </a:solidFill>
              </a:rPr>
              <a:t>CONVENCIONAL</a:t>
            </a:r>
            <a:endParaRPr lang="es-AR" sz="1100" b="1" dirty="0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460E4A-8252-239E-AC1B-D354B34A9F63}"/>
              </a:ext>
            </a:extLst>
          </p:cNvPr>
          <p:cNvSpPr txBox="1"/>
          <p:nvPr/>
        </p:nvSpPr>
        <p:spPr>
          <a:xfrm rot="19628022">
            <a:off x="9738636" y="2656571"/>
            <a:ext cx="7896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>
                <a:solidFill>
                  <a:schemeClr val="bg1"/>
                </a:solidFill>
              </a:rPr>
              <a:t>TIGHT</a:t>
            </a:r>
            <a:endParaRPr lang="es-AR" sz="1100" b="1" dirty="0">
              <a:solidFill>
                <a:schemeClr val="bg1"/>
              </a:solidFill>
            </a:endParaRP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A1FFAE2A-4FE2-7D9F-4557-B5CD09522617}"/>
              </a:ext>
            </a:extLst>
          </p:cNvPr>
          <p:cNvSpPr/>
          <p:nvPr/>
        </p:nvSpPr>
        <p:spPr>
          <a:xfrm rot="16200000">
            <a:off x="9381928" y="1611292"/>
            <a:ext cx="252000" cy="180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977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04AABBB-8079-B7B8-5486-16BF58F76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84" y="2294940"/>
            <a:ext cx="12016031" cy="3929196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71932BF-6EAF-3C48-6332-4A9C5492FCF8}"/>
              </a:ext>
            </a:extLst>
          </p:cNvPr>
          <p:cNvCxnSpPr>
            <a:cxnSpLocks/>
          </p:cNvCxnSpPr>
          <p:nvPr/>
        </p:nvCxnSpPr>
        <p:spPr>
          <a:xfrm>
            <a:off x="2981325" y="2146689"/>
            <a:ext cx="4943475" cy="0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6580E3-5BEF-A45D-D684-558151B7738C}"/>
              </a:ext>
            </a:extLst>
          </p:cNvPr>
          <p:cNvSpPr txBox="1"/>
          <p:nvPr/>
        </p:nvSpPr>
        <p:spPr>
          <a:xfrm>
            <a:off x="4086225" y="1879795"/>
            <a:ext cx="264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Intervalo Productivo</a:t>
            </a:r>
            <a:endParaRPr lang="es-AR" sz="1400" dirty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9F74F62-5BDA-12BD-8AB6-8D5B05DF4C30}"/>
              </a:ext>
            </a:extLst>
          </p:cNvPr>
          <p:cNvCxnSpPr>
            <a:cxnSpLocks/>
          </p:cNvCxnSpPr>
          <p:nvPr/>
        </p:nvCxnSpPr>
        <p:spPr>
          <a:xfrm>
            <a:off x="2164050" y="2146689"/>
            <a:ext cx="812400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B43FEDA4-666A-EED7-397C-008AD243FD1E}"/>
              </a:ext>
            </a:extLst>
          </p:cNvPr>
          <p:cNvCxnSpPr>
            <a:cxnSpLocks/>
          </p:cNvCxnSpPr>
          <p:nvPr/>
        </p:nvCxnSpPr>
        <p:spPr>
          <a:xfrm>
            <a:off x="495300" y="2146689"/>
            <a:ext cx="1668750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0BF6A32-FFAF-3014-2450-5B2ADB5BEC7F}"/>
              </a:ext>
            </a:extLst>
          </p:cNvPr>
          <p:cNvCxnSpPr>
            <a:cxnSpLocks/>
          </p:cNvCxnSpPr>
          <p:nvPr/>
        </p:nvCxnSpPr>
        <p:spPr>
          <a:xfrm>
            <a:off x="7924800" y="2146883"/>
            <a:ext cx="4179215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134BBE8-228D-223C-7C00-45EBC5BA4532}"/>
              </a:ext>
            </a:extLst>
          </p:cNvPr>
          <p:cNvSpPr/>
          <p:nvPr/>
        </p:nvSpPr>
        <p:spPr>
          <a:xfrm>
            <a:off x="2171700" y="1680877"/>
            <a:ext cx="9867900" cy="262800"/>
          </a:xfrm>
          <a:prstGeom prst="rect">
            <a:avLst/>
          </a:prstGeom>
          <a:solidFill>
            <a:srgbClr val="CC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DDD138E-E126-04EB-9DB6-A6735D494C37}"/>
              </a:ext>
            </a:extLst>
          </p:cNvPr>
          <p:cNvSpPr/>
          <p:nvPr/>
        </p:nvSpPr>
        <p:spPr>
          <a:xfrm>
            <a:off x="400050" y="1675001"/>
            <a:ext cx="1764000" cy="261847"/>
          </a:xfrm>
          <a:prstGeom prst="rect">
            <a:avLst/>
          </a:prstGeom>
          <a:solidFill>
            <a:srgbClr val="CC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75AC82A-15E0-52FF-51E6-7D1A198E4081}"/>
              </a:ext>
            </a:extLst>
          </p:cNvPr>
          <p:cNvSpPr txBox="1"/>
          <p:nvPr/>
        </p:nvSpPr>
        <p:spPr>
          <a:xfrm>
            <a:off x="981075" y="1624562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M2</a:t>
            </a:r>
            <a:endParaRPr lang="es-AR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72B3932-850A-47C2-F527-471AD1980D7C}"/>
              </a:ext>
            </a:extLst>
          </p:cNvPr>
          <p:cNvSpPr txBox="1"/>
          <p:nvPr/>
        </p:nvSpPr>
        <p:spPr>
          <a:xfrm>
            <a:off x="6815137" y="1605512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M3</a:t>
            </a:r>
            <a:endParaRPr lang="es-AR" b="1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CD1212A-C787-AFA5-2663-FEFBFD863D1B}"/>
              </a:ext>
            </a:extLst>
          </p:cNvPr>
          <p:cNvSpPr txBox="1"/>
          <p:nvPr/>
        </p:nvSpPr>
        <p:spPr>
          <a:xfrm>
            <a:off x="120315" y="931578"/>
            <a:ext cx="117428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b="1" dirty="0"/>
              <a:t>CARACTERIZACION DEL </a:t>
            </a:r>
            <a:r>
              <a:rPr lang="es-MX" b="1"/>
              <a:t>RESERVORIO –</a:t>
            </a:r>
            <a:r>
              <a:rPr lang="es-MX" b="1" dirty="0"/>
              <a:t> CORONA POZO ECN-4 (36.62 </a:t>
            </a:r>
            <a:r>
              <a:rPr lang="es-MX" b="1" dirty="0" err="1"/>
              <a:t>mts</a:t>
            </a:r>
            <a:r>
              <a:rPr lang="es-MX" b="1" dirty="0"/>
              <a:t>)</a:t>
            </a:r>
            <a:endParaRPr lang="es-AR" b="1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EDF7158-CCC9-07EA-E3DF-B25FFBB0AC64}"/>
              </a:ext>
            </a:extLst>
          </p:cNvPr>
          <p:cNvSpPr txBox="1"/>
          <p:nvPr/>
        </p:nvSpPr>
        <p:spPr>
          <a:xfrm>
            <a:off x="2207363" y="1886268"/>
            <a:ext cx="688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Vaque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321760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10142</TotalTime>
  <Words>1199</Words>
  <Application>Microsoft Office PowerPoint</Application>
  <PresentationFormat>Panorámica</PresentationFormat>
  <Paragraphs>225</Paragraphs>
  <Slides>15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Fuentes</dc:creator>
  <cp:lastModifiedBy>Fernández, Federico</cp:lastModifiedBy>
  <cp:revision>17</cp:revision>
  <dcterms:created xsi:type="dcterms:W3CDTF">2023-07-24T14:30:55Z</dcterms:created>
  <dcterms:modified xsi:type="dcterms:W3CDTF">2023-11-03T19:26:25Z</dcterms:modified>
</cp:coreProperties>
</file>