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75" r:id="rId6"/>
    <p:sldId id="258" r:id="rId7"/>
    <p:sldId id="276" r:id="rId8"/>
    <p:sldId id="277" r:id="rId9"/>
    <p:sldId id="285" r:id="rId10"/>
    <p:sldId id="262" r:id="rId11"/>
    <p:sldId id="280" r:id="rId12"/>
    <p:sldId id="264" r:id="rId13"/>
    <p:sldId id="281" r:id="rId14"/>
    <p:sldId id="263" r:id="rId15"/>
    <p:sldId id="265" r:id="rId16"/>
    <p:sldId id="282" r:id="rId17"/>
    <p:sldId id="269" r:id="rId18"/>
    <p:sldId id="287" r:id="rId19"/>
    <p:sldId id="274" r:id="rId20"/>
    <p:sldId id="286" r:id="rId21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2262"/>
    <a:srgbClr val="7C7C7C"/>
    <a:srgbClr val="9DC3E6"/>
    <a:srgbClr val="48769F"/>
    <a:srgbClr val="9AE5FF"/>
    <a:srgbClr val="0070C0"/>
    <a:srgbClr val="2E75B6"/>
    <a:srgbClr val="A5A5A5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6081AD3-1CC1-4B3C-AA6E-CA03673F1774}" v="1530" dt="2023-11-06T11:58:28.929"/>
    <p1510:client id="{C43ABAAF-A6A7-447A-8C60-9C9B286FA6FE}" v="55" dt="2023-11-06T14:58:42.7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1" d="100"/>
          <a:sy n="111" d="100"/>
        </p:scale>
        <p:origin x="534" y="78"/>
      </p:cViewPr>
      <p:guideLst>
        <p:guide orient="horz" pos="2160"/>
        <p:guide pos="3817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VAREZ CLARAMUNT, JUAN IGNACIO" userId="e7a6f028-32f1-4eec-9d6d-794c9171a446" providerId="ADAL" clId="{C43ABAAF-A6A7-447A-8C60-9C9B286FA6FE}"/>
    <pc:docChg chg="undo custSel addSld delSld modSld">
      <pc:chgData name="ALVAREZ CLARAMUNT, JUAN IGNACIO" userId="e7a6f028-32f1-4eec-9d6d-794c9171a446" providerId="ADAL" clId="{C43ABAAF-A6A7-447A-8C60-9C9B286FA6FE}" dt="2023-11-06T14:59:34.971" v="3892" actId="108"/>
      <pc:docMkLst>
        <pc:docMk/>
      </pc:docMkLst>
      <pc:sldChg chg="addSp modSp mod">
        <pc:chgData name="ALVAREZ CLARAMUNT, JUAN IGNACIO" userId="e7a6f028-32f1-4eec-9d6d-794c9171a446" providerId="ADAL" clId="{C43ABAAF-A6A7-447A-8C60-9C9B286FA6FE}" dt="2023-11-06T14:55:52.127" v="3834" actId="1076"/>
        <pc:sldMkLst>
          <pc:docMk/>
          <pc:sldMk cId="3507860850" sldId="256"/>
        </pc:sldMkLst>
        <pc:spChg chg="add mod">
          <ac:chgData name="ALVAREZ CLARAMUNT, JUAN IGNACIO" userId="e7a6f028-32f1-4eec-9d6d-794c9171a446" providerId="ADAL" clId="{C43ABAAF-A6A7-447A-8C60-9C9B286FA6FE}" dt="2023-11-06T14:55:52.127" v="3834" actId="1076"/>
          <ac:spMkLst>
            <pc:docMk/>
            <pc:sldMk cId="3507860850" sldId="256"/>
            <ac:spMk id="5" creationId="{E7AD314C-28D1-DAFB-7461-FD0F915BCB4E}"/>
          </ac:spMkLst>
        </pc:spChg>
      </pc:sldChg>
      <pc:sldChg chg="addSp modSp mod">
        <pc:chgData name="ALVAREZ CLARAMUNT, JUAN IGNACIO" userId="e7a6f028-32f1-4eec-9d6d-794c9171a446" providerId="ADAL" clId="{C43ABAAF-A6A7-447A-8C60-9C9B286FA6FE}" dt="2023-11-06T14:56:03.801" v="3838" actId="1076"/>
        <pc:sldMkLst>
          <pc:docMk/>
          <pc:sldMk cId="1625662705" sldId="258"/>
        </pc:sldMkLst>
        <pc:spChg chg="add mod">
          <ac:chgData name="ALVAREZ CLARAMUNT, JUAN IGNACIO" userId="e7a6f028-32f1-4eec-9d6d-794c9171a446" providerId="ADAL" clId="{C43ABAAF-A6A7-447A-8C60-9C9B286FA6FE}" dt="2023-11-06T14:56:03.801" v="3838" actId="1076"/>
          <ac:spMkLst>
            <pc:docMk/>
            <pc:sldMk cId="1625662705" sldId="258"/>
            <ac:spMk id="3" creationId="{2878D0B1-6CB4-773E-561B-DD89B4128B44}"/>
          </ac:spMkLst>
        </pc:spChg>
        <pc:spChg chg="mod">
          <ac:chgData name="ALVAREZ CLARAMUNT, JUAN IGNACIO" userId="e7a6f028-32f1-4eec-9d6d-794c9171a446" providerId="ADAL" clId="{C43ABAAF-A6A7-447A-8C60-9C9B286FA6FE}" dt="2023-11-03T14:57:57.762" v="241" actId="20577"/>
          <ac:spMkLst>
            <pc:docMk/>
            <pc:sldMk cId="1625662705" sldId="258"/>
            <ac:spMk id="39" creationId="{60BEC2A2-B55E-A737-1382-4C35991EB8AE}"/>
          </ac:spMkLst>
        </pc:spChg>
        <pc:spChg chg="mod">
          <ac:chgData name="ALVAREZ CLARAMUNT, JUAN IGNACIO" userId="e7a6f028-32f1-4eec-9d6d-794c9171a446" providerId="ADAL" clId="{C43ABAAF-A6A7-447A-8C60-9C9B286FA6FE}" dt="2023-11-03T14:59:49.403" v="242" actId="20577"/>
          <ac:spMkLst>
            <pc:docMk/>
            <pc:sldMk cId="1625662705" sldId="258"/>
            <ac:spMk id="43" creationId="{31D7FA74-D5D9-FC86-177E-D1ECFE6D6FDC}"/>
          </ac:spMkLst>
        </pc:spChg>
        <pc:spChg chg="mod">
          <ac:chgData name="ALVAREZ CLARAMUNT, JUAN IGNACIO" userId="e7a6f028-32f1-4eec-9d6d-794c9171a446" providerId="ADAL" clId="{C43ABAAF-A6A7-447A-8C60-9C9B286FA6FE}" dt="2023-11-06T14:55:20.678" v="3832" actId="1037"/>
          <ac:spMkLst>
            <pc:docMk/>
            <pc:sldMk cId="1625662705" sldId="258"/>
            <ac:spMk id="47" creationId="{1E328E71-3DCE-41E6-AFCD-6CDC01561A99}"/>
          </ac:spMkLst>
        </pc:spChg>
      </pc:sldChg>
      <pc:sldChg chg="del">
        <pc:chgData name="ALVAREZ CLARAMUNT, JUAN IGNACIO" userId="e7a6f028-32f1-4eec-9d6d-794c9171a446" providerId="ADAL" clId="{C43ABAAF-A6A7-447A-8C60-9C9B286FA6FE}" dt="2023-11-03T14:55:48.303" v="99" actId="47"/>
        <pc:sldMkLst>
          <pc:docMk/>
          <pc:sldMk cId="2505724556" sldId="261"/>
        </pc:sldMkLst>
      </pc:sldChg>
      <pc:sldChg chg="addSp delSp modSp mod">
        <pc:chgData name="ALVAREZ CLARAMUNT, JUAN IGNACIO" userId="e7a6f028-32f1-4eec-9d6d-794c9171a446" providerId="ADAL" clId="{C43ABAAF-A6A7-447A-8C60-9C9B286FA6FE}" dt="2023-11-06T14:58:42.749" v="3888"/>
        <pc:sldMkLst>
          <pc:docMk/>
          <pc:sldMk cId="113678347" sldId="262"/>
        </pc:sldMkLst>
        <pc:spChg chg="add mod">
          <ac:chgData name="ALVAREZ CLARAMUNT, JUAN IGNACIO" userId="e7a6f028-32f1-4eec-9d6d-794c9171a446" providerId="ADAL" clId="{C43ABAAF-A6A7-447A-8C60-9C9B286FA6FE}" dt="2023-11-06T14:56:20.351" v="3844" actId="1076"/>
          <ac:spMkLst>
            <pc:docMk/>
            <pc:sldMk cId="113678347" sldId="262"/>
            <ac:spMk id="2" creationId="{0060FD7A-99E8-6128-5FDE-C7E167B6BE85}"/>
          </ac:spMkLst>
        </pc:spChg>
        <pc:spChg chg="mod">
          <ac:chgData name="ALVAREZ CLARAMUNT, JUAN IGNACIO" userId="e7a6f028-32f1-4eec-9d6d-794c9171a446" providerId="ADAL" clId="{C43ABAAF-A6A7-447A-8C60-9C9B286FA6FE}" dt="2023-11-06T14:58:42.749" v="3888"/>
          <ac:spMkLst>
            <pc:docMk/>
            <pc:sldMk cId="113678347" sldId="262"/>
            <ac:spMk id="4" creationId="{5A3191DC-DF78-2A22-4F7E-4CD9AEC5F432}"/>
          </ac:spMkLst>
        </pc:spChg>
        <pc:spChg chg="mod">
          <ac:chgData name="ALVAREZ CLARAMUNT, JUAN IGNACIO" userId="e7a6f028-32f1-4eec-9d6d-794c9171a446" providerId="ADAL" clId="{C43ABAAF-A6A7-447A-8C60-9C9B286FA6FE}" dt="2023-11-06T14:58:42.749" v="3888"/>
          <ac:spMkLst>
            <pc:docMk/>
            <pc:sldMk cId="113678347" sldId="262"/>
            <ac:spMk id="6" creationId="{5847459F-57AF-2A1D-F70C-4FE58C2D3543}"/>
          </ac:spMkLst>
        </pc:spChg>
        <pc:spChg chg="mod">
          <ac:chgData name="ALVAREZ CLARAMUNT, JUAN IGNACIO" userId="e7a6f028-32f1-4eec-9d6d-794c9171a446" providerId="ADAL" clId="{C43ABAAF-A6A7-447A-8C60-9C9B286FA6FE}" dt="2023-11-06T14:58:42.749" v="3888"/>
          <ac:spMkLst>
            <pc:docMk/>
            <pc:sldMk cId="113678347" sldId="262"/>
            <ac:spMk id="8" creationId="{51466FF5-EF15-22F7-383F-2096BF6F6BA6}"/>
          </ac:spMkLst>
        </pc:spChg>
        <pc:spChg chg="mod">
          <ac:chgData name="ALVAREZ CLARAMUNT, JUAN IGNACIO" userId="e7a6f028-32f1-4eec-9d6d-794c9171a446" providerId="ADAL" clId="{C43ABAAF-A6A7-447A-8C60-9C9B286FA6FE}" dt="2023-11-06T14:58:42.749" v="3888"/>
          <ac:spMkLst>
            <pc:docMk/>
            <pc:sldMk cId="113678347" sldId="262"/>
            <ac:spMk id="13" creationId="{3DD69479-63B0-F590-0C22-8FC510AA67AC}"/>
          </ac:spMkLst>
        </pc:spChg>
        <pc:spChg chg="mod">
          <ac:chgData name="ALVAREZ CLARAMUNT, JUAN IGNACIO" userId="e7a6f028-32f1-4eec-9d6d-794c9171a446" providerId="ADAL" clId="{C43ABAAF-A6A7-447A-8C60-9C9B286FA6FE}" dt="2023-11-06T14:58:42.749" v="3888"/>
          <ac:spMkLst>
            <pc:docMk/>
            <pc:sldMk cId="113678347" sldId="262"/>
            <ac:spMk id="18" creationId="{B1E337FB-3005-BD21-8760-46FD4D72381A}"/>
          </ac:spMkLst>
        </pc:spChg>
        <pc:spChg chg="mod">
          <ac:chgData name="ALVAREZ CLARAMUNT, JUAN IGNACIO" userId="e7a6f028-32f1-4eec-9d6d-794c9171a446" providerId="ADAL" clId="{C43ABAAF-A6A7-447A-8C60-9C9B286FA6FE}" dt="2023-11-06T14:58:42.749" v="3888"/>
          <ac:spMkLst>
            <pc:docMk/>
            <pc:sldMk cId="113678347" sldId="262"/>
            <ac:spMk id="19" creationId="{4AF73B36-E561-AAE7-D313-CD3E12E41335}"/>
          </ac:spMkLst>
        </pc:spChg>
        <pc:spChg chg="mod">
          <ac:chgData name="ALVAREZ CLARAMUNT, JUAN IGNACIO" userId="e7a6f028-32f1-4eec-9d6d-794c9171a446" providerId="ADAL" clId="{C43ABAAF-A6A7-447A-8C60-9C9B286FA6FE}" dt="2023-11-06T14:58:42.749" v="3888"/>
          <ac:spMkLst>
            <pc:docMk/>
            <pc:sldMk cId="113678347" sldId="262"/>
            <ac:spMk id="20" creationId="{0559E775-B487-3FBF-6F9C-831831479B06}"/>
          </ac:spMkLst>
        </pc:spChg>
        <pc:spChg chg="mod">
          <ac:chgData name="ALVAREZ CLARAMUNT, JUAN IGNACIO" userId="e7a6f028-32f1-4eec-9d6d-794c9171a446" providerId="ADAL" clId="{C43ABAAF-A6A7-447A-8C60-9C9B286FA6FE}" dt="2023-11-06T14:58:42.749" v="3888"/>
          <ac:spMkLst>
            <pc:docMk/>
            <pc:sldMk cId="113678347" sldId="262"/>
            <ac:spMk id="21" creationId="{9036B189-A416-A6B0-4055-CBB8606956AC}"/>
          </ac:spMkLst>
        </pc:spChg>
        <pc:spChg chg="mod">
          <ac:chgData name="ALVAREZ CLARAMUNT, JUAN IGNACIO" userId="e7a6f028-32f1-4eec-9d6d-794c9171a446" providerId="ADAL" clId="{C43ABAAF-A6A7-447A-8C60-9C9B286FA6FE}" dt="2023-11-03T14:26:30.319" v="12" actId="115"/>
          <ac:spMkLst>
            <pc:docMk/>
            <pc:sldMk cId="113678347" sldId="262"/>
            <ac:spMk id="38" creationId="{C64B1EC6-8D45-414D-9501-9427DA0B52CD}"/>
          </ac:spMkLst>
        </pc:spChg>
        <pc:spChg chg="mod">
          <ac:chgData name="ALVAREZ CLARAMUNT, JUAN IGNACIO" userId="e7a6f028-32f1-4eec-9d6d-794c9171a446" providerId="ADAL" clId="{C43ABAAF-A6A7-447A-8C60-9C9B286FA6FE}" dt="2023-11-06T12:43:09.823" v="3809" actId="20577"/>
          <ac:spMkLst>
            <pc:docMk/>
            <pc:sldMk cId="113678347" sldId="262"/>
            <ac:spMk id="41" creationId="{26A82842-D1B0-4497-90A1-9EB32B441C74}"/>
          </ac:spMkLst>
        </pc:spChg>
        <pc:grpChg chg="add mod">
          <ac:chgData name="ALVAREZ CLARAMUNT, JUAN IGNACIO" userId="e7a6f028-32f1-4eec-9d6d-794c9171a446" providerId="ADAL" clId="{C43ABAAF-A6A7-447A-8C60-9C9B286FA6FE}" dt="2023-11-06T14:58:42.749" v="3888"/>
          <ac:grpSpMkLst>
            <pc:docMk/>
            <pc:sldMk cId="113678347" sldId="262"/>
            <ac:grpSpMk id="3" creationId="{F0B662FB-C690-7771-0CFD-991276E07E5B}"/>
          </ac:grpSpMkLst>
        </pc:grpChg>
        <pc:grpChg chg="del">
          <ac:chgData name="ALVAREZ CLARAMUNT, JUAN IGNACIO" userId="e7a6f028-32f1-4eec-9d6d-794c9171a446" providerId="ADAL" clId="{C43ABAAF-A6A7-447A-8C60-9C9B286FA6FE}" dt="2023-11-06T14:58:41.802" v="3887" actId="478"/>
          <ac:grpSpMkLst>
            <pc:docMk/>
            <pc:sldMk cId="113678347" sldId="262"/>
            <ac:grpSpMk id="43" creationId="{CADDE761-CD14-4EEA-A165-1777AD0D27EE}"/>
          </ac:grpSpMkLst>
        </pc:grpChg>
      </pc:sldChg>
      <pc:sldChg chg="addSp modSp mod">
        <pc:chgData name="ALVAREZ CLARAMUNT, JUAN IGNACIO" userId="e7a6f028-32f1-4eec-9d6d-794c9171a446" providerId="ADAL" clId="{C43ABAAF-A6A7-447A-8C60-9C9B286FA6FE}" dt="2023-11-06T14:56:51.355" v="3856" actId="1076"/>
        <pc:sldMkLst>
          <pc:docMk/>
          <pc:sldMk cId="2446565050" sldId="263"/>
        </pc:sldMkLst>
        <pc:spChg chg="add mod">
          <ac:chgData name="ALVAREZ CLARAMUNT, JUAN IGNACIO" userId="e7a6f028-32f1-4eec-9d6d-794c9171a446" providerId="ADAL" clId="{C43ABAAF-A6A7-447A-8C60-9C9B286FA6FE}" dt="2023-11-06T14:56:48.318" v="3854" actId="1076"/>
          <ac:spMkLst>
            <pc:docMk/>
            <pc:sldMk cId="2446565050" sldId="263"/>
            <ac:spMk id="2" creationId="{1099CC05-295A-AD10-7B99-4727CFC9C286}"/>
          </ac:spMkLst>
        </pc:spChg>
        <pc:spChg chg="add mod">
          <ac:chgData name="ALVAREZ CLARAMUNT, JUAN IGNACIO" userId="e7a6f028-32f1-4eec-9d6d-794c9171a446" providerId="ADAL" clId="{C43ABAAF-A6A7-447A-8C60-9C9B286FA6FE}" dt="2023-11-06T14:56:51.355" v="3856" actId="1076"/>
          <ac:spMkLst>
            <pc:docMk/>
            <pc:sldMk cId="2446565050" sldId="263"/>
            <ac:spMk id="5" creationId="{A33ADB18-1744-E346-2EFA-4C3631D4FF27}"/>
          </ac:spMkLst>
        </pc:spChg>
      </pc:sldChg>
      <pc:sldChg chg="addSp modSp mod">
        <pc:chgData name="ALVAREZ CLARAMUNT, JUAN IGNACIO" userId="e7a6f028-32f1-4eec-9d6d-794c9171a446" providerId="ADAL" clId="{C43ABAAF-A6A7-447A-8C60-9C9B286FA6FE}" dt="2023-11-06T14:56:39.164" v="3850" actId="1076"/>
        <pc:sldMkLst>
          <pc:docMk/>
          <pc:sldMk cId="3989679628" sldId="264"/>
        </pc:sldMkLst>
        <pc:spChg chg="add mod">
          <ac:chgData name="ALVAREZ CLARAMUNT, JUAN IGNACIO" userId="e7a6f028-32f1-4eec-9d6d-794c9171a446" providerId="ADAL" clId="{C43ABAAF-A6A7-447A-8C60-9C9B286FA6FE}" dt="2023-11-06T14:56:39.164" v="3850" actId="1076"/>
          <ac:spMkLst>
            <pc:docMk/>
            <pc:sldMk cId="3989679628" sldId="264"/>
            <ac:spMk id="2" creationId="{DDC8544F-0EFC-5F43-A14E-185328A9AB45}"/>
          </ac:spMkLst>
        </pc:spChg>
      </pc:sldChg>
      <pc:sldChg chg="addSp delSp modSp mod">
        <pc:chgData name="ALVAREZ CLARAMUNT, JUAN IGNACIO" userId="e7a6f028-32f1-4eec-9d6d-794c9171a446" providerId="ADAL" clId="{C43ABAAF-A6A7-447A-8C60-9C9B286FA6FE}" dt="2023-11-06T14:56:58.867" v="3860" actId="478"/>
        <pc:sldMkLst>
          <pc:docMk/>
          <pc:sldMk cId="534295325" sldId="265"/>
        </pc:sldMkLst>
        <pc:spChg chg="add mod">
          <ac:chgData name="ALVAREZ CLARAMUNT, JUAN IGNACIO" userId="e7a6f028-32f1-4eec-9d6d-794c9171a446" providerId="ADAL" clId="{C43ABAAF-A6A7-447A-8C60-9C9B286FA6FE}" dt="2023-11-06T14:56:56.563" v="3858" actId="1076"/>
          <ac:spMkLst>
            <pc:docMk/>
            <pc:sldMk cId="534295325" sldId="265"/>
            <ac:spMk id="3" creationId="{BC637F59-5AD8-BA62-152C-A018B8820CE0}"/>
          </ac:spMkLst>
        </pc:spChg>
        <pc:spChg chg="add del mod">
          <ac:chgData name="ALVAREZ CLARAMUNT, JUAN IGNACIO" userId="e7a6f028-32f1-4eec-9d6d-794c9171a446" providerId="ADAL" clId="{C43ABAAF-A6A7-447A-8C60-9C9B286FA6FE}" dt="2023-11-06T14:56:58.867" v="3860" actId="478"/>
          <ac:spMkLst>
            <pc:docMk/>
            <pc:sldMk cId="534295325" sldId="265"/>
            <ac:spMk id="8" creationId="{75F5950A-7A49-7206-CC14-1DE6DCD47D89}"/>
          </ac:spMkLst>
        </pc:spChg>
        <pc:spChg chg="mod">
          <ac:chgData name="ALVAREZ CLARAMUNT, JUAN IGNACIO" userId="e7a6f028-32f1-4eec-9d6d-794c9171a446" providerId="ADAL" clId="{C43ABAAF-A6A7-447A-8C60-9C9B286FA6FE}" dt="2023-11-06T14:06:01.668" v="3815" actId="20577"/>
          <ac:spMkLst>
            <pc:docMk/>
            <pc:sldMk cId="534295325" sldId="265"/>
            <ac:spMk id="88" creationId="{16057C46-46DA-4E9B-BD08-2904E5740A78}"/>
          </ac:spMkLst>
        </pc:spChg>
      </pc:sldChg>
      <pc:sldChg chg="addSp delSp modSp mod addAnim delAnim modAnim modShow">
        <pc:chgData name="ALVAREZ CLARAMUNT, JUAN IGNACIO" userId="e7a6f028-32f1-4eec-9d6d-794c9171a446" providerId="ADAL" clId="{C43ABAAF-A6A7-447A-8C60-9C9B286FA6FE}" dt="2023-11-06T14:57:09.211" v="3865" actId="1076"/>
        <pc:sldMkLst>
          <pc:docMk/>
          <pc:sldMk cId="1240437661" sldId="269"/>
        </pc:sldMkLst>
        <pc:spChg chg="add del mod">
          <ac:chgData name="ALVAREZ CLARAMUNT, JUAN IGNACIO" userId="e7a6f028-32f1-4eec-9d6d-794c9171a446" providerId="ADAL" clId="{C43ABAAF-A6A7-447A-8C60-9C9B286FA6FE}" dt="2023-11-03T14:35:28.471" v="40" actId="1076"/>
          <ac:spMkLst>
            <pc:docMk/>
            <pc:sldMk cId="1240437661" sldId="269"/>
            <ac:spMk id="2" creationId="{4BBDA0A4-E0D6-75FF-7FFF-AE9CA79A71FA}"/>
          </ac:spMkLst>
        </pc:spChg>
        <pc:spChg chg="add del mod">
          <ac:chgData name="ALVAREZ CLARAMUNT, JUAN IGNACIO" userId="e7a6f028-32f1-4eec-9d6d-794c9171a446" providerId="ADAL" clId="{C43ABAAF-A6A7-447A-8C60-9C9B286FA6FE}" dt="2023-11-03T14:35:28.471" v="40" actId="1076"/>
          <ac:spMkLst>
            <pc:docMk/>
            <pc:sldMk cId="1240437661" sldId="269"/>
            <ac:spMk id="4" creationId="{4B9D4654-DE96-6C86-0558-E4BA26ABAADD}"/>
          </ac:spMkLst>
        </pc:spChg>
        <pc:spChg chg="add mod">
          <ac:chgData name="ALVAREZ CLARAMUNT, JUAN IGNACIO" userId="e7a6f028-32f1-4eec-9d6d-794c9171a446" providerId="ADAL" clId="{C43ABAAF-A6A7-447A-8C60-9C9B286FA6FE}" dt="2023-11-03T16:49:02.916" v="2203" actId="571"/>
          <ac:spMkLst>
            <pc:docMk/>
            <pc:sldMk cId="1240437661" sldId="269"/>
            <ac:spMk id="5" creationId="{107F4049-B194-F408-ED76-8B93D1466037}"/>
          </ac:spMkLst>
        </pc:spChg>
        <pc:spChg chg="add mod">
          <ac:chgData name="ALVAREZ CLARAMUNT, JUAN IGNACIO" userId="e7a6f028-32f1-4eec-9d6d-794c9171a446" providerId="ADAL" clId="{C43ABAAF-A6A7-447A-8C60-9C9B286FA6FE}" dt="2023-11-06T14:57:09.211" v="3865" actId="1076"/>
          <ac:spMkLst>
            <pc:docMk/>
            <pc:sldMk cId="1240437661" sldId="269"/>
            <ac:spMk id="5" creationId="{D33DEBAE-DC18-E4F6-F983-85EDC4B98B4F}"/>
          </ac:spMkLst>
        </pc:spChg>
        <pc:spChg chg="add mod">
          <ac:chgData name="ALVAREZ CLARAMUNT, JUAN IGNACIO" userId="e7a6f028-32f1-4eec-9d6d-794c9171a446" providerId="ADAL" clId="{C43ABAAF-A6A7-447A-8C60-9C9B286FA6FE}" dt="2023-11-03T16:49:02.916" v="2203" actId="571"/>
          <ac:spMkLst>
            <pc:docMk/>
            <pc:sldMk cId="1240437661" sldId="269"/>
            <ac:spMk id="6" creationId="{56DD73F8-C1DD-001F-43F4-A0157E6F92C1}"/>
          </ac:spMkLst>
        </pc:spChg>
        <pc:spChg chg="add mod">
          <ac:chgData name="ALVAREZ CLARAMUNT, JUAN IGNACIO" userId="e7a6f028-32f1-4eec-9d6d-794c9171a446" providerId="ADAL" clId="{C43ABAAF-A6A7-447A-8C60-9C9B286FA6FE}" dt="2023-11-03T16:49:02.916" v="2203" actId="571"/>
          <ac:spMkLst>
            <pc:docMk/>
            <pc:sldMk cId="1240437661" sldId="269"/>
            <ac:spMk id="8" creationId="{D2F345AF-B2A7-DCE3-B6DA-220266EA6C65}"/>
          </ac:spMkLst>
        </pc:spChg>
        <pc:spChg chg="mod">
          <ac:chgData name="ALVAREZ CLARAMUNT, JUAN IGNACIO" userId="e7a6f028-32f1-4eec-9d6d-794c9171a446" providerId="ADAL" clId="{C43ABAAF-A6A7-447A-8C60-9C9B286FA6FE}" dt="2023-11-03T15:24:38.504" v="1106" actId="108"/>
          <ac:spMkLst>
            <pc:docMk/>
            <pc:sldMk cId="1240437661" sldId="269"/>
            <ac:spMk id="37" creationId="{D2150C58-17AD-413D-BAEC-26FC01F4B582}"/>
          </ac:spMkLst>
        </pc:spChg>
        <pc:spChg chg="mod">
          <ac:chgData name="ALVAREZ CLARAMUNT, JUAN IGNACIO" userId="e7a6f028-32f1-4eec-9d6d-794c9171a446" providerId="ADAL" clId="{C43ABAAF-A6A7-447A-8C60-9C9B286FA6FE}" dt="2023-11-06T14:30:36.458" v="3820" actId="20577"/>
          <ac:spMkLst>
            <pc:docMk/>
            <pc:sldMk cId="1240437661" sldId="269"/>
            <ac:spMk id="47" creationId="{26042967-90D9-49A3-8AE7-E6943A5FC441}"/>
          </ac:spMkLst>
        </pc:spChg>
      </pc:sldChg>
      <pc:sldChg chg="addSp delSp modSp mod">
        <pc:chgData name="ALVAREZ CLARAMUNT, JUAN IGNACIO" userId="e7a6f028-32f1-4eec-9d6d-794c9171a446" providerId="ADAL" clId="{C43ABAAF-A6A7-447A-8C60-9C9B286FA6FE}" dt="2023-11-03T15:49:07.615" v="2062" actId="14100"/>
        <pc:sldMkLst>
          <pc:docMk/>
          <pc:sldMk cId="3424483101" sldId="270"/>
        </pc:sldMkLst>
        <pc:spChg chg="mod">
          <ac:chgData name="ALVAREZ CLARAMUNT, JUAN IGNACIO" userId="e7a6f028-32f1-4eec-9d6d-794c9171a446" providerId="ADAL" clId="{C43ABAAF-A6A7-447A-8C60-9C9B286FA6FE}" dt="2023-11-03T15:25:05.516" v="1111"/>
          <ac:spMkLst>
            <pc:docMk/>
            <pc:sldMk cId="3424483101" sldId="270"/>
            <ac:spMk id="3" creationId="{9717A618-4586-F542-2CBC-626E10253920}"/>
          </ac:spMkLst>
        </pc:spChg>
        <pc:spChg chg="mod">
          <ac:chgData name="ALVAREZ CLARAMUNT, JUAN IGNACIO" userId="e7a6f028-32f1-4eec-9d6d-794c9171a446" providerId="ADAL" clId="{C43ABAAF-A6A7-447A-8C60-9C9B286FA6FE}" dt="2023-11-03T15:25:05.516" v="1111"/>
          <ac:spMkLst>
            <pc:docMk/>
            <pc:sldMk cId="3424483101" sldId="270"/>
            <ac:spMk id="4" creationId="{593F2C96-47EA-1703-4995-CEC5A2BD8A4A}"/>
          </ac:spMkLst>
        </pc:spChg>
        <pc:spChg chg="mod">
          <ac:chgData name="ALVAREZ CLARAMUNT, JUAN IGNACIO" userId="e7a6f028-32f1-4eec-9d6d-794c9171a446" providerId="ADAL" clId="{C43ABAAF-A6A7-447A-8C60-9C9B286FA6FE}" dt="2023-11-03T15:47:53.130" v="2044" actId="20577"/>
          <ac:spMkLst>
            <pc:docMk/>
            <pc:sldMk cId="3424483101" sldId="270"/>
            <ac:spMk id="5" creationId="{4F553F60-6963-2CCF-0C25-9F837EA9ACFA}"/>
          </ac:spMkLst>
        </pc:spChg>
        <pc:spChg chg="mod">
          <ac:chgData name="ALVAREZ CLARAMUNT, JUAN IGNACIO" userId="e7a6f028-32f1-4eec-9d6d-794c9171a446" providerId="ADAL" clId="{C43ABAAF-A6A7-447A-8C60-9C9B286FA6FE}" dt="2023-11-03T15:25:05.516" v="1111"/>
          <ac:spMkLst>
            <pc:docMk/>
            <pc:sldMk cId="3424483101" sldId="270"/>
            <ac:spMk id="6" creationId="{1674DA88-9741-6725-FC6C-F0B39D3CEBAF}"/>
          </ac:spMkLst>
        </pc:spChg>
        <pc:spChg chg="mod">
          <ac:chgData name="ALVAREZ CLARAMUNT, JUAN IGNACIO" userId="e7a6f028-32f1-4eec-9d6d-794c9171a446" providerId="ADAL" clId="{C43ABAAF-A6A7-447A-8C60-9C9B286FA6FE}" dt="2023-11-03T15:25:14.878" v="1131" actId="1076"/>
          <ac:spMkLst>
            <pc:docMk/>
            <pc:sldMk cId="3424483101" sldId="270"/>
            <ac:spMk id="7" creationId="{CC68B35D-5FFB-2148-53FB-CA439DE4B86A}"/>
          </ac:spMkLst>
        </pc:spChg>
        <pc:spChg chg="del mod">
          <ac:chgData name="ALVAREZ CLARAMUNT, JUAN IGNACIO" userId="e7a6f028-32f1-4eec-9d6d-794c9171a446" providerId="ADAL" clId="{C43ABAAF-A6A7-447A-8C60-9C9B286FA6FE}" dt="2023-11-03T14:57:43.296" v="227" actId="478"/>
          <ac:spMkLst>
            <pc:docMk/>
            <pc:sldMk cId="3424483101" sldId="270"/>
            <ac:spMk id="8" creationId="{9A304120-2C32-18F6-4C30-B6E8F09C4563}"/>
          </ac:spMkLst>
        </pc:spChg>
        <pc:spChg chg="mod">
          <ac:chgData name="ALVAREZ CLARAMUNT, JUAN IGNACIO" userId="e7a6f028-32f1-4eec-9d6d-794c9171a446" providerId="ADAL" clId="{C43ABAAF-A6A7-447A-8C60-9C9B286FA6FE}" dt="2023-11-03T15:25:05.516" v="1111"/>
          <ac:spMkLst>
            <pc:docMk/>
            <pc:sldMk cId="3424483101" sldId="270"/>
            <ac:spMk id="9" creationId="{B8CB3624-7D30-ADB4-FED5-770984CF74B3}"/>
          </ac:spMkLst>
        </pc:spChg>
        <pc:spChg chg="mod">
          <ac:chgData name="ALVAREZ CLARAMUNT, JUAN IGNACIO" userId="e7a6f028-32f1-4eec-9d6d-794c9171a446" providerId="ADAL" clId="{C43ABAAF-A6A7-447A-8C60-9C9B286FA6FE}" dt="2023-11-03T15:25:05.516" v="1111"/>
          <ac:spMkLst>
            <pc:docMk/>
            <pc:sldMk cId="3424483101" sldId="270"/>
            <ac:spMk id="10" creationId="{B04E96B0-EF4F-7DA1-AE26-FCC2820E6230}"/>
          </ac:spMkLst>
        </pc:spChg>
        <pc:spChg chg="mod">
          <ac:chgData name="ALVAREZ CLARAMUNT, JUAN IGNACIO" userId="e7a6f028-32f1-4eec-9d6d-794c9171a446" providerId="ADAL" clId="{C43ABAAF-A6A7-447A-8C60-9C9B286FA6FE}" dt="2023-11-03T15:26:07.742" v="1180" actId="20577"/>
          <ac:spMkLst>
            <pc:docMk/>
            <pc:sldMk cId="3424483101" sldId="270"/>
            <ac:spMk id="11" creationId="{EA23D942-3DD7-2CA3-EB9C-12257AF7E1E5}"/>
          </ac:spMkLst>
        </pc:spChg>
        <pc:spChg chg="mod">
          <ac:chgData name="ALVAREZ CLARAMUNT, JUAN IGNACIO" userId="e7a6f028-32f1-4eec-9d6d-794c9171a446" providerId="ADAL" clId="{C43ABAAF-A6A7-447A-8C60-9C9B286FA6FE}" dt="2023-11-03T15:25:05.516" v="1111"/>
          <ac:spMkLst>
            <pc:docMk/>
            <pc:sldMk cId="3424483101" sldId="270"/>
            <ac:spMk id="12" creationId="{36CFB091-EDEA-A225-B114-F3A3B3C3A83A}"/>
          </ac:spMkLst>
        </pc:spChg>
        <pc:spChg chg="add del mod">
          <ac:chgData name="ALVAREZ CLARAMUNT, JUAN IGNACIO" userId="e7a6f028-32f1-4eec-9d6d-794c9171a446" providerId="ADAL" clId="{C43ABAAF-A6A7-447A-8C60-9C9B286FA6FE}" dt="2023-11-03T15:29:23.159" v="1292"/>
          <ac:spMkLst>
            <pc:docMk/>
            <pc:sldMk cId="3424483101" sldId="270"/>
            <ac:spMk id="13" creationId="{BFD7DCB6-C816-90DD-5CE9-96C343CBB896}"/>
          </ac:spMkLst>
        </pc:spChg>
        <pc:spChg chg="mod">
          <ac:chgData name="ALVAREZ CLARAMUNT, JUAN IGNACIO" userId="e7a6f028-32f1-4eec-9d6d-794c9171a446" providerId="ADAL" clId="{C43ABAAF-A6A7-447A-8C60-9C9B286FA6FE}" dt="2023-11-03T15:47:05.986" v="2035" actId="14100"/>
          <ac:spMkLst>
            <pc:docMk/>
            <pc:sldMk cId="3424483101" sldId="270"/>
            <ac:spMk id="15" creationId="{7AE58019-89ED-B142-6ADA-4562D3CB3974}"/>
          </ac:spMkLst>
        </pc:spChg>
        <pc:spChg chg="mod">
          <ac:chgData name="ALVAREZ CLARAMUNT, JUAN IGNACIO" userId="e7a6f028-32f1-4eec-9d6d-794c9171a446" providerId="ADAL" clId="{C43ABAAF-A6A7-447A-8C60-9C9B286FA6FE}" dt="2023-11-03T15:47:10.776" v="2036" actId="1076"/>
          <ac:spMkLst>
            <pc:docMk/>
            <pc:sldMk cId="3424483101" sldId="270"/>
            <ac:spMk id="16" creationId="{985A5216-C842-7172-4D97-3BEC39CB21B2}"/>
          </ac:spMkLst>
        </pc:spChg>
        <pc:spChg chg="mod">
          <ac:chgData name="ALVAREZ CLARAMUNT, JUAN IGNACIO" userId="e7a6f028-32f1-4eec-9d6d-794c9171a446" providerId="ADAL" clId="{C43ABAAF-A6A7-447A-8C60-9C9B286FA6FE}" dt="2023-11-03T14:57:33.528" v="224" actId="20577"/>
          <ac:spMkLst>
            <pc:docMk/>
            <pc:sldMk cId="3424483101" sldId="270"/>
            <ac:spMk id="26" creationId="{E4943EAB-8BC8-4E0D-B47E-C84E6D78E392}"/>
          </ac:spMkLst>
        </pc:spChg>
        <pc:spChg chg="del">
          <ac:chgData name="ALVAREZ CLARAMUNT, JUAN IGNACIO" userId="e7a6f028-32f1-4eec-9d6d-794c9171a446" providerId="ADAL" clId="{C43ABAAF-A6A7-447A-8C60-9C9B286FA6FE}" dt="2023-11-03T14:57:37.080" v="225" actId="478"/>
          <ac:spMkLst>
            <pc:docMk/>
            <pc:sldMk cId="3424483101" sldId="270"/>
            <ac:spMk id="28" creationId="{5588270A-0ED9-44E3-AD80-ECB995BA4186}"/>
          </ac:spMkLst>
        </pc:spChg>
        <pc:spChg chg="add del mod">
          <ac:chgData name="ALVAREZ CLARAMUNT, JUAN IGNACIO" userId="e7a6f028-32f1-4eec-9d6d-794c9171a446" providerId="ADAL" clId="{C43ABAAF-A6A7-447A-8C60-9C9B286FA6FE}" dt="2023-11-03T15:40:12.164" v="1388"/>
          <ac:spMkLst>
            <pc:docMk/>
            <pc:sldMk cId="3424483101" sldId="270"/>
            <ac:spMk id="29" creationId="{8AADF039-7EB9-D7A1-48CD-BB67F5F5AB7E}"/>
          </ac:spMkLst>
        </pc:spChg>
        <pc:spChg chg="add mod">
          <ac:chgData name="ALVAREZ CLARAMUNT, JUAN IGNACIO" userId="e7a6f028-32f1-4eec-9d6d-794c9171a446" providerId="ADAL" clId="{C43ABAAF-A6A7-447A-8C60-9C9B286FA6FE}" dt="2023-11-03T15:48:01.277" v="2046" actId="1076"/>
          <ac:spMkLst>
            <pc:docMk/>
            <pc:sldMk cId="3424483101" sldId="270"/>
            <ac:spMk id="30" creationId="{CE0C5572-17B3-47C5-2E38-700E8A64B7E6}"/>
          </ac:spMkLst>
        </pc:spChg>
        <pc:spChg chg="add mod">
          <ac:chgData name="ALVAREZ CLARAMUNT, JUAN IGNACIO" userId="e7a6f028-32f1-4eec-9d6d-794c9171a446" providerId="ADAL" clId="{C43ABAAF-A6A7-447A-8C60-9C9B286FA6FE}" dt="2023-11-03T15:48:06.606" v="2047" actId="1076"/>
          <ac:spMkLst>
            <pc:docMk/>
            <pc:sldMk cId="3424483101" sldId="270"/>
            <ac:spMk id="31" creationId="{E7BECBB5-F717-3350-14A7-6740C6E23429}"/>
          </ac:spMkLst>
        </pc:spChg>
        <pc:spChg chg="add mod">
          <ac:chgData name="ALVAREZ CLARAMUNT, JUAN IGNACIO" userId="e7a6f028-32f1-4eec-9d6d-794c9171a446" providerId="ADAL" clId="{C43ABAAF-A6A7-447A-8C60-9C9B286FA6FE}" dt="2023-11-03T15:48:13.740" v="2052" actId="1037"/>
          <ac:spMkLst>
            <pc:docMk/>
            <pc:sldMk cId="3424483101" sldId="270"/>
            <ac:spMk id="32" creationId="{FA8E4AF7-0DEC-A796-BD0A-37C5A47575B5}"/>
          </ac:spMkLst>
        </pc:spChg>
        <pc:spChg chg="add mod">
          <ac:chgData name="ALVAREZ CLARAMUNT, JUAN IGNACIO" userId="e7a6f028-32f1-4eec-9d6d-794c9171a446" providerId="ADAL" clId="{C43ABAAF-A6A7-447A-8C60-9C9B286FA6FE}" dt="2023-11-03T15:48:19.197" v="2053" actId="1076"/>
          <ac:spMkLst>
            <pc:docMk/>
            <pc:sldMk cId="3424483101" sldId="270"/>
            <ac:spMk id="33" creationId="{8FECC6B3-8C31-CFAB-B005-240F0A6A6311}"/>
          </ac:spMkLst>
        </pc:spChg>
        <pc:spChg chg="add mod">
          <ac:chgData name="ALVAREZ CLARAMUNT, JUAN IGNACIO" userId="e7a6f028-32f1-4eec-9d6d-794c9171a446" providerId="ADAL" clId="{C43ABAAF-A6A7-447A-8C60-9C9B286FA6FE}" dt="2023-11-03T15:48:58.230" v="2060" actId="14100"/>
          <ac:spMkLst>
            <pc:docMk/>
            <pc:sldMk cId="3424483101" sldId="270"/>
            <ac:spMk id="34" creationId="{028CB192-F447-E106-E0FB-7E69FA3E8D83}"/>
          </ac:spMkLst>
        </pc:spChg>
        <pc:spChg chg="add mod">
          <ac:chgData name="ALVAREZ CLARAMUNT, JUAN IGNACIO" userId="e7a6f028-32f1-4eec-9d6d-794c9171a446" providerId="ADAL" clId="{C43ABAAF-A6A7-447A-8C60-9C9B286FA6FE}" dt="2023-11-03T15:48:58.230" v="2060" actId="14100"/>
          <ac:spMkLst>
            <pc:docMk/>
            <pc:sldMk cId="3424483101" sldId="270"/>
            <ac:spMk id="35" creationId="{5A96BB98-7704-4CF7-7571-397F597DF377}"/>
          </ac:spMkLst>
        </pc:spChg>
        <pc:spChg chg="add mod">
          <ac:chgData name="ALVAREZ CLARAMUNT, JUAN IGNACIO" userId="e7a6f028-32f1-4eec-9d6d-794c9171a446" providerId="ADAL" clId="{C43ABAAF-A6A7-447A-8C60-9C9B286FA6FE}" dt="2023-11-03T15:49:02.913" v="2061" actId="14100"/>
          <ac:spMkLst>
            <pc:docMk/>
            <pc:sldMk cId="3424483101" sldId="270"/>
            <ac:spMk id="36" creationId="{566FA468-B4F3-18EF-A193-F5ED8BDD8202}"/>
          </ac:spMkLst>
        </pc:spChg>
        <pc:spChg chg="add mod">
          <ac:chgData name="ALVAREZ CLARAMUNT, JUAN IGNACIO" userId="e7a6f028-32f1-4eec-9d6d-794c9171a446" providerId="ADAL" clId="{C43ABAAF-A6A7-447A-8C60-9C9B286FA6FE}" dt="2023-11-03T15:49:02.913" v="2061" actId="14100"/>
          <ac:spMkLst>
            <pc:docMk/>
            <pc:sldMk cId="3424483101" sldId="270"/>
            <ac:spMk id="37" creationId="{3330768A-A549-7E56-2C66-74708342E0BB}"/>
          </ac:spMkLst>
        </pc:spChg>
        <pc:spChg chg="add mod">
          <ac:chgData name="ALVAREZ CLARAMUNT, JUAN IGNACIO" userId="e7a6f028-32f1-4eec-9d6d-794c9171a446" providerId="ADAL" clId="{C43ABAAF-A6A7-447A-8C60-9C9B286FA6FE}" dt="2023-11-03T15:49:07.615" v="2062" actId="14100"/>
          <ac:spMkLst>
            <pc:docMk/>
            <pc:sldMk cId="3424483101" sldId="270"/>
            <ac:spMk id="38" creationId="{EBD6CE35-CC98-E0D9-2076-217CC895126B}"/>
          </ac:spMkLst>
        </pc:spChg>
        <pc:spChg chg="add mod">
          <ac:chgData name="ALVAREZ CLARAMUNT, JUAN IGNACIO" userId="e7a6f028-32f1-4eec-9d6d-794c9171a446" providerId="ADAL" clId="{C43ABAAF-A6A7-447A-8C60-9C9B286FA6FE}" dt="2023-11-03T15:49:07.615" v="2062" actId="14100"/>
          <ac:spMkLst>
            <pc:docMk/>
            <pc:sldMk cId="3424483101" sldId="270"/>
            <ac:spMk id="39" creationId="{D82DA433-4EC1-F679-6A54-8145886124E8}"/>
          </ac:spMkLst>
        </pc:spChg>
        <pc:grpChg chg="add mod">
          <ac:chgData name="ALVAREZ CLARAMUNT, JUAN IGNACIO" userId="e7a6f028-32f1-4eec-9d6d-794c9171a446" providerId="ADAL" clId="{C43ABAAF-A6A7-447A-8C60-9C9B286FA6FE}" dt="2023-11-03T15:25:05.516" v="1111"/>
          <ac:grpSpMkLst>
            <pc:docMk/>
            <pc:sldMk cId="3424483101" sldId="270"/>
            <ac:grpSpMk id="2" creationId="{69B08C25-CEE9-7E6C-FCD7-7E936EDB88F8}"/>
          </ac:grpSpMkLst>
        </pc:grpChg>
        <pc:grpChg chg="add mod">
          <ac:chgData name="ALVAREZ CLARAMUNT, JUAN IGNACIO" userId="e7a6f028-32f1-4eec-9d6d-794c9171a446" providerId="ADAL" clId="{C43ABAAF-A6A7-447A-8C60-9C9B286FA6FE}" dt="2023-11-03T15:47:57.007" v="2045" actId="1076"/>
          <ac:grpSpMkLst>
            <pc:docMk/>
            <pc:sldMk cId="3424483101" sldId="270"/>
            <ac:grpSpMk id="14" creationId="{61174EEE-2E91-06E6-F5D1-B79DB66ED910}"/>
          </ac:grpSpMkLst>
        </pc:grpChg>
        <pc:grpChg chg="del">
          <ac:chgData name="ALVAREZ CLARAMUNT, JUAN IGNACIO" userId="e7a6f028-32f1-4eec-9d6d-794c9171a446" providerId="ADAL" clId="{C43ABAAF-A6A7-447A-8C60-9C9B286FA6FE}" dt="2023-11-03T15:25:05.045" v="1110" actId="478"/>
          <ac:grpSpMkLst>
            <pc:docMk/>
            <pc:sldMk cId="3424483101" sldId="270"/>
            <ac:grpSpMk id="17" creationId="{B18891B2-DCDE-49EA-BA01-71A0415F74AD}"/>
          </ac:grpSpMkLst>
        </pc:grpChg>
      </pc:sldChg>
      <pc:sldChg chg="addSp delSp modSp mod">
        <pc:chgData name="ALVAREZ CLARAMUNT, JUAN IGNACIO" userId="e7a6f028-32f1-4eec-9d6d-794c9171a446" providerId="ADAL" clId="{C43ABAAF-A6A7-447A-8C60-9C9B286FA6FE}" dt="2023-11-03T16:46:55.072" v="2190" actId="255"/>
        <pc:sldMkLst>
          <pc:docMk/>
          <pc:sldMk cId="73104667" sldId="271"/>
        </pc:sldMkLst>
        <pc:spChg chg="add del">
          <ac:chgData name="ALVAREZ CLARAMUNT, JUAN IGNACIO" userId="e7a6f028-32f1-4eec-9d6d-794c9171a446" providerId="ADAL" clId="{C43ABAAF-A6A7-447A-8C60-9C9B286FA6FE}" dt="2023-11-03T14:50:23.737" v="90"/>
          <ac:spMkLst>
            <pc:docMk/>
            <pc:sldMk cId="73104667" sldId="271"/>
            <ac:spMk id="2" creationId="{2892A7D3-D6B4-6919-B932-3C95C50A8EC6}"/>
          </ac:spMkLst>
        </pc:spChg>
        <pc:spChg chg="add del mod">
          <ac:chgData name="ALVAREZ CLARAMUNT, JUAN IGNACIO" userId="e7a6f028-32f1-4eec-9d6d-794c9171a446" providerId="ADAL" clId="{C43ABAAF-A6A7-447A-8C60-9C9B286FA6FE}" dt="2023-11-03T14:50:30.224" v="93" actId="478"/>
          <ac:spMkLst>
            <pc:docMk/>
            <pc:sldMk cId="73104667" sldId="271"/>
            <ac:spMk id="3" creationId="{87C7889E-AB99-C3E7-59C5-673CEE70D735}"/>
          </ac:spMkLst>
        </pc:spChg>
        <pc:spChg chg="add mod">
          <ac:chgData name="ALVAREZ CLARAMUNT, JUAN IGNACIO" userId="e7a6f028-32f1-4eec-9d6d-794c9171a446" providerId="ADAL" clId="{C43ABAAF-A6A7-447A-8C60-9C9B286FA6FE}" dt="2023-11-03T15:22:09.842" v="974" actId="1076"/>
          <ac:spMkLst>
            <pc:docMk/>
            <pc:sldMk cId="73104667" sldId="271"/>
            <ac:spMk id="4" creationId="{94D4D65F-6792-1A7D-ED12-EBE59FEB0B59}"/>
          </ac:spMkLst>
        </pc:spChg>
        <pc:spChg chg="add del mod">
          <ac:chgData name="ALVAREZ CLARAMUNT, JUAN IGNACIO" userId="e7a6f028-32f1-4eec-9d6d-794c9171a446" providerId="ADAL" clId="{C43ABAAF-A6A7-447A-8C60-9C9B286FA6FE}" dt="2023-11-03T15:09:28.332" v="297" actId="478"/>
          <ac:spMkLst>
            <pc:docMk/>
            <pc:sldMk cId="73104667" sldId="271"/>
            <ac:spMk id="5" creationId="{96CE5A5F-B545-6BBC-5340-0847F5D509FD}"/>
          </ac:spMkLst>
        </pc:spChg>
        <pc:spChg chg="del">
          <ac:chgData name="ALVAREZ CLARAMUNT, JUAN IGNACIO" userId="e7a6f028-32f1-4eec-9d6d-794c9171a446" providerId="ADAL" clId="{C43ABAAF-A6A7-447A-8C60-9C9B286FA6FE}" dt="2023-11-03T14:54:55.296" v="96" actId="478"/>
          <ac:spMkLst>
            <pc:docMk/>
            <pc:sldMk cId="73104667" sldId="271"/>
            <ac:spMk id="6" creationId="{4468CB3F-51D7-2AC4-5584-74B81CDE2250}"/>
          </ac:spMkLst>
        </pc:spChg>
        <pc:spChg chg="del mod">
          <ac:chgData name="ALVAREZ CLARAMUNT, JUAN IGNACIO" userId="e7a6f028-32f1-4eec-9d6d-794c9171a446" providerId="ADAL" clId="{C43ABAAF-A6A7-447A-8C60-9C9B286FA6FE}" dt="2023-11-03T14:57:41.433" v="226" actId="478"/>
          <ac:spMkLst>
            <pc:docMk/>
            <pc:sldMk cId="73104667" sldId="271"/>
            <ac:spMk id="8" creationId="{9A304120-2C32-18F6-4C30-B6E8F09C4563}"/>
          </ac:spMkLst>
        </pc:spChg>
        <pc:spChg chg="add del mod">
          <ac:chgData name="ALVAREZ CLARAMUNT, JUAN IGNACIO" userId="e7a6f028-32f1-4eec-9d6d-794c9171a446" providerId="ADAL" clId="{C43ABAAF-A6A7-447A-8C60-9C9B286FA6FE}" dt="2023-11-03T15:09:28.332" v="297" actId="478"/>
          <ac:spMkLst>
            <pc:docMk/>
            <pc:sldMk cId="73104667" sldId="271"/>
            <ac:spMk id="9" creationId="{991BB7F2-A88A-2C17-B1E0-0499D6599C2F}"/>
          </ac:spMkLst>
        </pc:spChg>
        <pc:spChg chg="add del mod">
          <ac:chgData name="ALVAREZ CLARAMUNT, JUAN IGNACIO" userId="e7a6f028-32f1-4eec-9d6d-794c9171a446" providerId="ADAL" clId="{C43ABAAF-A6A7-447A-8C60-9C9B286FA6FE}" dt="2023-11-03T15:09:28.332" v="297" actId="478"/>
          <ac:spMkLst>
            <pc:docMk/>
            <pc:sldMk cId="73104667" sldId="271"/>
            <ac:spMk id="10" creationId="{59952AD0-5014-7157-A9CD-D0F9CFA1C2EE}"/>
          </ac:spMkLst>
        </pc:spChg>
        <pc:spChg chg="add del mod">
          <ac:chgData name="ALVAREZ CLARAMUNT, JUAN IGNACIO" userId="e7a6f028-32f1-4eec-9d6d-794c9171a446" providerId="ADAL" clId="{C43ABAAF-A6A7-447A-8C60-9C9B286FA6FE}" dt="2023-11-03T15:09:28.332" v="297" actId="478"/>
          <ac:spMkLst>
            <pc:docMk/>
            <pc:sldMk cId="73104667" sldId="271"/>
            <ac:spMk id="11" creationId="{B1B9F5A7-2899-293A-43E5-F2D3BE97C6B6}"/>
          </ac:spMkLst>
        </pc:spChg>
        <pc:spChg chg="add del mod">
          <ac:chgData name="ALVAREZ CLARAMUNT, JUAN IGNACIO" userId="e7a6f028-32f1-4eec-9d6d-794c9171a446" providerId="ADAL" clId="{C43ABAAF-A6A7-447A-8C60-9C9B286FA6FE}" dt="2023-11-03T15:09:28.332" v="297" actId="478"/>
          <ac:spMkLst>
            <pc:docMk/>
            <pc:sldMk cId="73104667" sldId="271"/>
            <ac:spMk id="29" creationId="{0E8ABE76-3C19-D497-DFB5-59961316AEC4}"/>
          </ac:spMkLst>
        </pc:spChg>
        <pc:spChg chg="add del mod">
          <ac:chgData name="ALVAREZ CLARAMUNT, JUAN IGNACIO" userId="e7a6f028-32f1-4eec-9d6d-794c9171a446" providerId="ADAL" clId="{C43ABAAF-A6A7-447A-8C60-9C9B286FA6FE}" dt="2023-11-03T15:09:28.332" v="297" actId="478"/>
          <ac:spMkLst>
            <pc:docMk/>
            <pc:sldMk cId="73104667" sldId="271"/>
            <ac:spMk id="30" creationId="{53E110BD-325A-97A6-EF29-539D5A2A558A}"/>
          </ac:spMkLst>
        </pc:spChg>
        <pc:spChg chg="add del mod">
          <ac:chgData name="ALVAREZ CLARAMUNT, JUAN IGNACIO" userId="e7a6f028-32f1-4eec-9d6d-794c9171a446" providerId="ADAL" clId="{C43ABAAF-A6A7-447A-8C60-9C9B286FA6FE}" dt="2023-11-03T15:09:28.332" v="297" actId="478"/>
          <ac:spMkLst>
            <pc:docMk/>
            <pc:sldMk cId="73104667" sldId="271"/>
            <ac:spMk id="31" creationId="{2E9EC73B-DA55-F53F-6F12-CE8D7F911DCA}"/>
          </ac:spMkLst>
        </pc:spChg>
        <pc:spChg chg="add del mod">
          <ac:chgData name="ALVAREZ CLARAMUNT, JUAN IGNACIO" userId="e7a6f028-32f1-4eec-9d6d-794c9171a446" providerId="ADAL" clId="{C43ABAAF-A6A7-447A-8C60-9C9B286FA6FE}" dt="2023-11-03T15:09:28.332" v="297" actId="478"/>
          <ac:spMkLst>
            <pc:docMk/>
            <pc:sldMk cId="73104667" sldId="271"/>
            <ac:spMk id="32" creationId="{83A3AD94-F97B-F2B3-3EF8-3038E4B9D6A0}"/>
          </ac:spMkLst>
        </pc:spChg>
        <pc:spChg chg="add del mod">
          <ac:chgData name="ALVAREZ CLARAMUNT, JUAN IGNACIO" userId="e7a6f028-32f1-4eec-9d6d-794c9171a446" providerId="ADAL" clId="{C43ABAAF-A6A7-447A-8C60-9C9B286FA6FE}" dt="2023-11-03T15:09:28.332" v="297" actId="478"/>
          <ac:spMkLst>
            <pc:docMk/>
            <pc:sldMk cId="73104667" sldId="271"/>
            <ac:spMk id="33" creationId="{EABD3F51-A529-E600-2C9A-5B8F1C3942CB}"/>
          </ac:spMkLst>
        </pc:spChg>
        <pc:spChg chg="add del mod">
          <ac:chgData name="ALVAREZ CLARAMUNT, JUAN IGNACIO" userId="e7a6f028-32f1-4eec-9d6d-794c9171a446" providerId="ADAL" clId="{C43ABAAF-A6A7-447A-8C60-9C9B286FA6FE}" dt="2023-11-03T15:09:28.332" v="297" actId="478"/>
          <ac:spMkLst>
            <pc:docMk/>
            <pc:sldMk cId="73104667" sldId="271"/>
            <ac:spMk id="34" creationId="{1E2516E6-BB38-65A0-8C03-478AC5421C58}"/>
          </ac:spMkLst>
        </pc:spChg>
        <pc:spChg chg="add del mod">
          <ac:chgData name="ALVAREZ CLARAMUNT, JUAN IGNACIO" userId="e7a6f028-32f1-4eec-9d6d-794c9171a446" providerId="ADAL" clId="{C43ABAAF-A6A7-447A-8C60-9C9B286FA6FE}" dt="2023-11-03T15:09:28.332" v="297" actId="478"/>
          <ac:spMkLst>
            <pc:docMk/>
            <pc:sldMk cId="73104667" sldId="271"/>
            <ac:spMk id="35" creationId="{344AA154-D1AA-8F56-F064-B43AECB9CCAF}"/>
          </ac:spMkLst>
        </pc:spChg>
        <pc:spChg chg="add del mod">
          <ac:chgData name="ALVAREZ CLARAMUNT, JUAN IGNACIO" userId="e7a6f028-32f1-4eec-9d6d-794c9171a446" providerId="ADAL" clId="{C43ABAAF-A6A7-447A-8C60-9C9B286FA6FE}" dt="2023-11-03T15:09:28.332" v="297" actId="478"/>
          <ac:spMkLst>
            <pc:docMk/>
            <pc:sldMk cId="73104667" sldId="271"/>
            <ac:spMk id="36" creationId="{11C89CD2-D69A-47BF-EBF4-B662116817B4}"/>
          </ac:spMkLst>
        </pc:spChg>
        <pc:spChg chg="add del mod">
          <ac:chgData name="ALVAREZ CLARAMUNT, JUAN IGNACIO" userId="e7a6f028-32f1-4eec-9d6d-794c9171a446" providerId="ADAL" clId="{C43ABAAF-A6A7-447A-8C60-9C9B286FA6FE}" dt="2023-11-03T15:09:28.332" v="297" actId="478"/>
          <ac:spMkLst>
            <pc:docMk/>
            <pc:sldMk cId="73104667" sldId="271"/>
            <ac:spMk id="37" creationId="{BDFA592A-6993-7829-F68F-2A8481F32DB2}"/>
          </ac:spMkLst>
        </pc:spChg>
        <pc:spChg chg="add mod">
          <ac:chgData name="ALVAREZ CLARAMUNT, JUAN IGNACIO" userId="e7a6f028-32f1-4eec-9d6d-794c9171a446" providerId="ADAL" clId="{C43ABAAF-A6A7-447A-8C60-9C9B286FA6FE}" dt="2023-11-03T14:57:14.746" v="157" actId="20577"/>
          <ac:spMkLst>
            <pc:docMk/>
            <pc:sldMk cId="73104667" sldId="271"/>
            <ac:spMk id="38" creationId="{5B433367-2070-055F-16EF-482F7EE2CAFD}"/>
          </ac:spMkLst>
        </pc:spChg>
        <pc:spChg chg="del mod topLvl">
          <ac:chgData name="ALVAREZ CLARAMUNT, JUAN IGNACIO" userId="e7a6f028-32f1-4eec-9d6d-794c9171a446" providerId="ADAL" clId="{C43ABAAF-A6A7-447A-8C60-9C9B286FA6FE}" dt="2023-11-03T15:22:26.188" v="1006" actId="478"/>
          <ac:spMkLst>
            <pc:docMk/>
            <pc:sldMk cId="73104667" sldId="271"/>
            <ac:spMk id="41" creationId="{53A9869D-6C51-9A66-CD80-BA2BBFD20B84}"/>
          </ac:spMkLst>
        </pc:spChg>
        <pc:spChg chg="mod topLvl">
          <ac:chgData name="ALVAREZ CLARAMUNT, JUAN IGNACIO" userId="e7a6f028-32f1-4eec-9d6d-794c9171a446" providerId="ADAL" clId="{C43ABAAF-A6A7-447A-8C60-9C9B286FA6FE}" dt="2023-11-03T16:45:52.527" v="2177" actId="255"/>
          <ac:spMkLst>
            <pc:docMk/>
            <pc:sldMk cId="73104667" sldId="271"/>
            <ac:spMk id="42" creationId="{6DAF47CB-B532-A6FD-35C0-2E6CCFC41AC4}"/>
          </ac:spMkLst>
        </pc:spChg>
        <pc:spChg chg="mod">
          <ac:chgData name="ALVAREZ CLARAMUNT, JUAN IGNACIO" userId="e7a6f028-32f1-4eec-9d6d-794c9171a446" providerId="ADAL" clId="{C43ABAAF-A6A7-447A-8C60-9C9B286FA6FE}" dt="2023-11-03T15:09:57.885" v="298"/>
          <ac:spMkLst>
            <pc:docMk/>
            <pc:sldMk cId="73104667" sldId="271"/>
            <ac:spMk id="50" creationId="{26D05AD3-F279-0663-FCB8-BC3DD8571EC8}"/>
          </ac:spMkLst>
        </pc:spChg>
        <pc:spChg chg="mod">
          <ac:chgData name="ALVAREZ CLARAMUNT, JUAN IGNACIO" userId="e7a6f028-32f1-4eec-9d6d-794c9171a446" providerId="ADAL" clId="{C43ABAAF-A6A7-447A-8C60-9C9B286FA6FE}" dt="2023-11-03T16:45:52.527" v="2177" actId="255"/>
          <ac:spMkLst>
            <pc:docMk/>
            <pc:sldMk cId="73104667" sldId="271"/>
            <ac:spMk id="51" creationId="{460BF1E5-A3EE-BCAE-1FD1-6B65CDA421B8}"/>
          </ac:spMkLst>
        </pc:spChg>
        <pc:spChg chg="mod">
          <ac:chgData name="ALVAREZ CLARAMUNT, JUAN IGNACIO" userId="e7a6f028-32f1-4eec-9d6d-794c9171a446" providerId="ADAL" clId="{C43ABAAF-A6A7-447A-8C60-9C9B286FA6FE}" dt="2023-11-03T15:09:57.885" v="298"/>
          <ac:spMkLst>
            <pc:docMk/>
            <pc:sldMk cId="73104667" sldId="271"/>
            <ac:spMk id="53" creationId="{0E5FAB8C-746F-92F4-EA03-F3096218B508}"/>
          </ac:spMkLst>
        </pc:spChg>
        <pc:spChg chg="mod">
          <ac:chgData name="ALVAREZ CLARAMUNT, JUAN IGNACIO" userId="e7a6f028-32f1-4eec-9d6d-794c9171a446" providerId="ADAL" clId="{C43ABAAF-A6A7-447A-8C60-9C9B286FA6FE}" dt="2023-11-03T16:46:46.066" v="2189" actId="255"/>
          <ac:spMkLst>
            <pc:docMk/>
            <pc:sldMk cId="73104667" sldId="271"/>
            <ac:spMk id="54" creationId="{B5FFECE6-809A-6394-25C2-50781E15FC50}"/>
          </ac:spMkLst>
        </pc:spChg>
        <pc:spChg chg="mod">
          <ac:chgData name="ALVAREZ CLARAMUNT, JUAN IGNACIO" userId="e7a6f028-32f1-4eec-9d6d-794c9171a446" providerId="ADAL" clId="{C43ABAAF-A6A7-447A-8C60-9C9B286FA6FE}" dt="2023-11-03T16:45:52.527" v="2177" actId="255"/>
          <ac:spMkLst>
            <pc:docMk/>
            <pc:sldMk cId="73104667" sldId="271"/>
            <ac:spMk id="59" creationId="{C58858D9-B067-9FF6-29C4-B3A9D4CA12CA}"/>
          </ac:spMkLst>
        </pc:spChg>
        <pc:spChg chg="mod">
          <ac:chgData name="ALVAREZ CLARAMUNT, JUAN IGNACIO" userId="e7a6f028-32f1-4eec-9d6d-794c9171a446" providerId="ADAL" clId="{C43ABAAF-A6A7-447A-8C60-9C9B286FA6FE}" dt="2023-11-03T16:45:52.527" v="2177" actId="255"/>
          <ac:spMkLst>
            <pc:docMk/>
            <pc:sldMk cId="73104667" sldId="271"/>
            <ac:spMk id="60" creationId="{A8FED59C-9A16-CF65-BE9A-C6A27DC84B2D}"/>
          </ac:spMkLst>
        </pc:spChg>
        <pc:spChg chg="del mod topLvl">
          <ac:chgData name="ALVAREZ CLARAMUNT, JUAN IGNACIO" userId="e7a6f028-32f1-4eec-9d6d-794c9171a446" providerId="ADAL" clId="{C43ABAAF-A6A7-447A-8C60-9C9B286FA6FE}" dt="2023-11-03T15:15:10.466" v="614" actId="478"/>
          <ac:spMkLst>
            <pc:docMk/>
            <pc:sldMk cId="73104667" sldId="271"/>
            <ac:spMk id="65" creationId="{B32364D7-E2F7-EF74-C979-6EB2A1F3D604}"/>
          </ac:spMkLst>
        </pc:spChg>
        <pc:spChg chg="mod topLvl">
          <ac:chgData name="ALVAREZ CLARAMUNT, JUAN IGNACIO" userId="e7a6f028-32f1-4eec-9d6d-794c9171a446" providerId="ADAL" clId="{C43ABAAF-A6A7-447A-8C60-9C9B286FA6FE}" dt="2023-11-03T16:46:09.471" v="2180" actId="14100"/>
          <ac:spMkLst>
            <pc:docMk/>
            <pc:sldMk cId="73104667" sldId="271"/>
            <ac:spMk id="66" creationId="{5FD148C0-2D69-3BDD-EFD5-DCC68C06C596}"/>
          </ac:spMkLst>
        </pc:spChg>
        <pc:spChg chg="add mod">
          <ac:chgData name="ALVAREZ CLARAMUNT, JUAN IGNACIO" userId="e7a6f028-32f1-4eec-9d6d-794c9171a446" providerId="ADAL" clId="{C43ABAAF-A6A7-447A-8C60-9C9B286FA6FE}" dt="2023-11-03T16:46:12.005" v="2181" actId="14100"/>
          <ac:spMkLst>
            <pc:docMk/>
            <pc:sldMk cId="73104667" sldId="271"/>
            <ac:spMk id="70" creationId="{748BABE0-FE99-6B3B-982B-5DFF1FDD338B}"/>
          </ac:spMkLst>
        </pc:spChg>
        <pc:spChg chg="add mod">
          <ac:chgData name="ALVAREZ CLARAMUNT, JUAN IGNACIO" userId="e7a6f028-32f1-4eec-9d6d-794c9171a446" providerId="ADAL" clId="{C43ABAAF-A6A7-447A-8C60-9C9B286FA6FE}" dt="2023-11-03T16:46:55.072" v="2190" actId="255"/>
          <ac:spMkLst>
            <pc:docMk/>
            <pc:sldMk cId="73104667" sldId="271"/>
            <ac:spMk id="73" creationId="{47B183B5-4F23-A091-4B55-7910C3EF2FC9}"/>
          </ac:spMkLst>
        </pc:spChg>
        <pc:spChg chg="mod">
          <ac:chgData name="ALVAREZ CLARAMUNT, JUAN IGNACIO" userId="e7a6f028-32f1-4eec-9d6d-794c9171a446" providerId="ADAL" clId="{C43ABAAF-A6A7-447A-8C60-9C9B286FA6FE}" dt="2023-11-03T15:13:43.703" v="542"/>
          <ac:spMkLst>
            <pc:docMk/>
            <pc:sldMk cId="73104667" sldId="271"/>
            <ac:spMk id="77" creationId="{0DD77BDD-1624-F8C2-C255-4E4DD9EE684E}"/>
          </ac:spMkLst>
        </pc:spChg>
        <pc:spChg chg="mod">
          <ac:chgData name="ALVAREZ CLARAMUNT, JUAN IGNACIO" userId="e7a6f028-32f1-4eec-9d6d-794c9171a446" providerId="ADAL" clId="{C43ABAAF-A6A7-447A-8C60-9C9B286FA6FE}" dt="2023-11-03T16:46:04.028" v="2179" actId="14100"/>
          <ac:spMkLst>
            <pc:docMk/>
            <pc:sldMk cId="73104667" sldId="271"/>
            <ac:spMk id="78" creationId="{ADA0F69D-8F54-66A9-78EC-09549AEED7B6}"/>
          </ac:spMkLst>
        </pc:spChg>
        <pc:spChg chg="add del mod">
          <ac:chgData name="ALVAREZ CLARAMUNT, JUAN IGNACIO" userId="e7a6f028-32f1-4eec-9d6d-794c9171a446" providerId="ADAL" clId="{C43ABAAF-A6A7-447A-8C60-9C9B286FA6FE}" dt="2023-11-03T15:14:13.029" v="576" actId="478"/>
          <ac:spMkLst>
            <pc:docMk/>
            <pc:sldMk cId="73104667" sldId="271"/>
            <ac:spMk id="79" creationId="{70CA8EBA-F52F-A671-B51B-80B27AD71405}"/>
          </ac:spMkLst>
        </pc:spChg>
        <pc:spChg chg="add mod">
          <ac:chgData name="ALVAREZ CLARAMUNT, JUAN IGNACIO" userId="e7a6f028-32f1-4eec-9d6d-794c9171a446" providerId="ADAL" clId="{C43ABAAF-A6A7-447A-8C60-9C9B286FA6FE}" dt="2023-11-03T16:45:52.527" v="2177" actId="255"/>
          <ac:spMkLst>
            <pc:docMk/>
            <pc:sldMk cId="73104667" sldId="271"/>
            <ac:spMk id="84" creationId="{847712E3-4806-9C80-4D97-DE4ACE578CF2}"/>
          </ac:spMkLst>
        </pc:spChg>
        <pc:spChg chg="add mod">
          <ac:chgData name="ALVAREZ CLARAMUNT, JUAN IGNACIO" userId="e7a6f028-32f1-4eec-9d6d-794c9171a446" providerId="ADAL" clId="{C43ABAAF-A6A7-447A-8C60-9C9B286FA6FE}" dt="2023-11-03T16:45:52.527" v="2177" actId="255"/>
          <ac:spMkLst>
            <pc:docMk/>
            <pc:sldMk cId="73104667" sldId="271"/>
            <ac:spMk id="87" creationId="{013E35F9-06D2-3603-E5D0-6DCEB0C315DF}"/>
          </ac:spMkLst>
        </pc:spChg>
        <pc:spChg chg="add mod">
          <ac:chgData name="ALVAREZ CLARAMUNT, JUAN IGNACIO" userId="e7a6f028-32f1-4eec-9d6d-794c9171a446" providerId="ADAL" clId="{C43ABAAF-A6A7-447A-8C60-9C9B286FA6FE}" dt="2023-11-03T16:46:14.606" v="2182" actId="14100"/>
          <ac:spMkLst>
            <pc:docMk/>
            <pc:sldMk cId="73104667" sldId="271"/>
            <ac:spMk id="91" creationId="{72B44E57-23F7-4896-DC50-CA371144361D}"/>
          </ac:spMkLst>
        </pc:spChg>
        <pc:spChg chg="add mod">
          <ac:chgData name="ALVAREZ CLARAMUNT, JUAN IGNACIO" userId="e7a6f028-32f1-4eec-9d6d-794c9171a446" providerId="ADAL" clId="{C43ABAAF-A6A7-447A-8C60-9C9B286FA6FE}" dt="2023-11-03T16:45:52.527" v="2177" actId="255"/>
          <ac:spMkLst>
            <pc:docMk/>
            <pc:sldMk cId="73104667" sldId="271"/>
            <ac:spMk id="96" creationId="{E8438A50-4DBD-A104-FA8D-81554F806C10}"/>
          </ac:spMkLst>
        </pc:spChg>
        <pc:spChg chg="add mod">
          <ac:chgData name="ALVAREZ CLARAMUNT, JUAN IGNACIO" userId="e7a6f028-32f1-4eec-9d6d-794c9171a446" providerId="ADAL" clId="{C43ABAAF-A6A7-447A-8C60-9C9B286FA6FE}" dt="2023-11-03T16:46:25.012" v="2184" actId="1076"/>
          <ac:spMkLst>
            <pc:docMk/>
            <pc:sldMk cId="73104667" sldId="271"/>
            <ac:spMk id="100" creationId="{F90FED83-9B8A-39D1-2213-F95355729164}"/>
          </ac:spMkLst>
        </pc:spChg>
        <pc:spChg chg="add mod">
          <ac:chgData name="ALVAREZ CLARAMUNT, JUAN IGNACIO" userId="e7a6f028-32f1-4eec-9d6d-794c9171a446" providerId="ADAL" clId="{C43ABAAF-A6A7-447A-8C60-9C9B286FA6FE}" dt="2023-11-03T15:23:25.770" v="1043" actId="1076"/>
          <ac:spMkLst>
            <pc:docMk/>
            <pc:sldMk cId="73104667" sldId="271"/>
            <ac:spMk id="107" creationId="{1D007DB1-1521-6404-DE85-C949452C9A43}"/>
          </ac:spMkLst>
        </pc:spChg>
        <pc:spChg chg="add mod">
          <ac:chgData name="ALVAREZ CLARAMUNT, JUAN IGNACIO" userId="e7a6f028-32f1-4eec-9d6d-794c9171a446" providerId="ADAL" clId="{C43ABAAF-A6A7-447A-8C60-9C9B286FA6FE}" dt="2023-11-03T15:24:21.949" v="1105" actId="207"/>
          <ac:spMkLst>
            <pc:docMk/>
            <pc:sldMk cId="73104667" sldId="271"/>
            <ac:spMk id="108" creationId="{B884B52F-3AD1-9D59-5999-8986D708C5DD}"/>
          </ac:spMkLst>
        </pc:spChg>
        <pc:spChg chg="mod">
          <ac:chgData name="ALVAREZ CLARAMUNT, JUAN IGNACIO" userId="e7a6f028-32f1-4eec-9d6d-794c9171a446" providerId="ADAL" clId="{C43ABAAF-A6A7-447A-8C60-9C9B286FA6FE}" dt="2023-11-03T15:26:23.169" v="1182"/>
          <ac:spMkLst>
            <pc:docMk/>
            <pc:sldMk cId="73104667" sldId="271"/>
            <ac:spMk id="110" creationId="{4E453897-03F5-296B-5529-B17DF8151BD3}"/>
          </ac:spMkLst>
        </pc:spChg>
        <pc:spChg chg="mod">
          <ac:chgData name="ALVAREZ CLARAMUNT, JUAN IGNACIO" userId="e7a6f028-32f1-4eec-9d6d-794c9171a446" providerId="ADAL" clId="{C43ABAAF-A6A7-447A-8C60-9C9B286FA6FE}" dt="2023-11-03T15:26:23.169" v="1182"/>
          <ac:spMkLst>
            <pc:docMk/>
            <pc:sldMk cId="73104667" sldId="271"/>
            <ac:spMk id="111" creationId="{62BA56DD-E4CF-D030-2A2B-1D67CDC5D41F}"/>
          </ac:spMkLst>
        </pc:spChg>
        <pc:spChg chg="mod">
          <ac:chgData name="ALVAREZ CLARAMUNT, JUAN IGNACIO" userId="e7a6f028-32f1-4eec-9d6d-794c9171a446" providerId="ADAL" clId="{C43ABAAF-A6A7-447A-8C60-9C9B286FA6FE}" dt="2023-11-03T15:26:23.169" v="1182"/>
          <ac:spMkLst>
            <pc:docMk/>
            <pc:sldMk cId="73104667" sldId="271"/>
            <ac:spMk id="112" creationId="{05188A9D-1022-446C-18AF-FA04D88CF5A0}"/>
          </ac:spMkLst>
        </pc:spChg>
        <pc:spChg chg="mod">
          <ac:chgData name="ALVAREZ CLARAMUNT, JUAN IGNACIO" userId="e7a6f028-32f1-4eec-9d6d-794c9171a446" providerId="ADAL" clId="{C43ABAAF-A6A7-447A-8C60-9C9B286FA6FE}" dt="2023-11-03T15:26:23.169" v="1182"/>
          <ac:spMkLst>
            <pc:docMk/>
            <pc:sldMk cId="73104667" sldId="271"/>
            <ac:spMk id="113" creationId="{DE8335B6-2A5E-C49B-990B-D171A8D05D4C}"/>
          </ac:spMkLst>
        </pc:spChg>
        <pc:spChg chg="mod">
          <ac:chgData name="ALVAREZ CLARAMUNT, JUAN IGNACIO" userId="e7a6f028-32f1-4eec-9d6d-794c9171a446" providerId="ADAL" clId="{C43ABAAF-A6A7-447A-8C60-9C9B286FA6FE}" dt="2023-11-03T15:26:23.169" v="1182"/>
          <ac:spMkLst>
            <pc:docMk/>
            <pc:sldMk cId="73104667" sldId="271"/>
            <ac:spMk id="114" creationId="{7A530E02-7334-94CB-4B5F-C2EFE15275E9}"/>
          </ac:spMkLst>
        </pc:spChg>
        <pc:spChg chg="mod">
          <ac:chgData name="ALVAREZ CLARAMUNT, JUAN IGNACIO" userId="e7a6f028-32f1-4eec-9d6d-794c9171a446" providerId="ADAL" clId="{C43ABAAF-A6A7-447A-8C60-9C9B286FA6FE}" dt="2023-11-03T15:26:23.169" v="1182"/>
          <ac:spMkLst>
            <pc:docMk/>
            <pc:sldMk cId="73104667" sldId="271"/>
            <ac:spMk id="115" creationId="{DB65AC03-FC48-3C29-4FE8-09EABAFDDC30}"/>
          </ac:spMkLst>
        </pc:spChg>
        <pc:spChg chg="mod">
          <ac:chgData name="ALVAREZ CLARAMUNT, JUAN IGNACIO" userId="e7a6f028-32f1-4eec-9d6d-794c9171a446" providerId="ADAL" clId="{C43ABAAF-A6A7-447A-8C60-9C9B286FA6FE}" dt="2023-11-03T15:26:23.169" v="1182"/>
          <ac:spMkLst>
            <pc:docMk/>
            <pc:sldMk cId="73104667" sldId="271"/>
            <ac:spMk id="116" creationId="{5D76C9E6-DD2F-AD6A-8033-1F55DCD9C366}"/>
          </ac:spMkLst>
        </pc:spChg>
        <pc:spChg chg="mod">
          <ac:chgData name="ALVAREZ CLARAMUNT, JUAN IGNACIO" userId="e7a6f028-32f1-4eec-9d6d-794c9171a446" providerId="ADAL" clId="{C43ABAAF-A6A7-447A-8C60-9C9B286FA6FE}" dt="2023-11-03T15:26:23.169" v="1182"/>
          <ac:spMkLst>
            <pc:docMk/>
            <pc:sldMk cId="73104667" sldId="271"/>
            <ac:spMk id="117" creationId="{33A96D13-616C-F584-C80C-3E21F0368631}"/>
          </ac:spMkLst>
        </pc:spChg>
        <pc:grpChg chg="del">
          <ac:chgData name="ALVAREZ CLARAMUNT, JUAN IGNACIO" userId="e7a6f028-32f1-4eec-9d6d-794c9171a446" providerId="ADAL" clId="{C43ABAAF-A6A7-447A-8C60-9C9B286FA6FE}" dt="2023-11-03T15:26:22.780" v="1181" actId="478"/>
          <ac:grpSpMkLst>
            <pc:docMk/>
            <pc:sldMk cId="73104667" sldId="271"/>
            <ac:grpSpMk id="17" creationId="{260FCCFB-A78B-47E4-874E-565DFBD7C1A6}"/>
          </ac:grpSpMkLst>
        </pc:grpChg>
        <pc:grpChg chg="add del mod">
          <ac:chgData name="ALVAREZ CLARAMUNT, JUAN IGNACIO" userId="e7a6f028-32f1-4eec-9d6d-794c9171a446" providerId="ADAL" clId="{C43ABAAF-A6A7-447A-8C60-9C9B286FA6FE}" dt="2023-11-03T15:22:26.188" v="1006" actId="478"/>
          <ac:grpSpMkLst>
            <pc:docMk/>
            <pc:sldMk cId="73104667" sldId="271"/>
            <ac:grpSpMk id="40" creationId="{9CA5CBB4-CF91-A772-10CB-967A3209883E}"/>
          </ac:grpSpMkLst>
        </pc:grpChg>
        <pc:grpChg chg="add mod">
          <ac:chgData name="ALVAREZ CLARAMUNT, JUAN IGNACIO" userId="e7a6f028-32f1-4eec-9d6d-794c9171a446" providerId="ADAL" clId="{C43ABAAF-A6A7-447A-8C60-9C9B286FA6FE}" dt="2023-11-03T15:22:21.114" v="1005" actId="1036"/>
          <ac:grpSpMkLst>
            <pc:docMk/>
            <pc:sldMk cId="73104667" sldId="271"/>
            <ac:grpSpMk id="44" creationId="{6C9C1C20-42D3-3145-13A6-A30D1E1F502A}"/>
          </ac:grpSpMkLst>
        </pc:grpChg>
        <pc:grpChg chg="add mod">
          <ac:chgData name="ALVAREZ CLARAMUNT, JUAN IGNACIO" userId="e7a6f028-32f1-4eec-9d6d-794c9171a446" providerId="ADAL" clId="{C43ABAAF-A6A7-447A-8C60-9C9B286FA6FE}" dt="2023-11-03T15:22:21.114" v="1005" actId="1036"/>
          <ac:grpSpMkLst>
            <pc:docMk/>
            <pc:sldMk cId="73104667" sldId="271"/>
            <ac:grpSpMk id="49" creationId="{48CEEE8F-A3DF-99F3-495E-818EE6E6800E}"/>
          </ac:grpSpMkLst>
        </pc:grpChg>
        <pc:grpChg chg="add mod">
          <ac:chgData name="ALVAREZ CLARAMUNT, JUAN IGNACIO" userId="e7a6f028-32f1-4eec-9d6d-794c9171a446" providerId="ADAL" clId="{C43ABAAF-A6A7-447A-8C60-9C9B286FA6FE}" dt="2023-11-03T15:22:21.114" v="1005" actId="1036"/>
          <ac:grpSpMkLst>
            <pc:docMk/>
            <pc:sldMk cId="73104667" sldId="271"/>
            <ac:grpSpMk id="52" creationId="{D5562E51-6C90-D574-FB7C-B61A07034384}"/>
          </ac:grpSpMkLst>
        </pc:grpChg>
        <pc:grpChg chg="add mod">
          <ac:chgData name="ALVAREZ CLARAMUNT, JUAN IGNACIO" userId="e7a6f028-32f1-4eec-9d6d-794c9171a446" providerId="ADAL" clId="{C43ABAAF-A6A7-447A-8C60-9C9B286FA6FE}" dt="2023-11-03T15:22:21.114" v="1005" actId="1036"/>
          <ac:grpSpMkLst>
            <pc:docMk/>
            <pc:sldMk cId="73104667" sldId="271"/>
            <ac:grpSpMk id="55" creationId="{A84EC119-DB7B-ED4F-E704-34BEEBC2530E}"/>
          </ac:grpSpMkLst>
        </pc:grpChg>
        <pc:grpChg chg="add mod">
          <ac:chgData name="ALVAREZ CLARAMUNT, JUAN IGNACIO" userId="e7a6f028-32f1-4eec-9d6d-794c9171a446" providerId="ADAL" clId="{C43ABAAF-A6A7-447A-8C60-9C9B286FA6FE}" dt="2023-11-03T15:22:21.114" v="1005" actId="1036"/>
          <ac:grpSpMkLst>
            <pc:docMk/>
            <pc:sldMk cId="73104667" sldId="271"/>
            <ac:grpSpMk id="58" creationId="{28C96686-9A00-6285-AF3F-CD08EEA7DA3F}"/>
          </ac:grpSpMkLst>
        </pc:grpChg>
        <pc:grpChg chg="add mod">
          <ac:chgData name="ALVAREZ CLARAMUNT, JUAN IGNACIO" userId="e7a6f028-32f1-4eec-9d6d-794c9171a446" providerId="ADAL" clId="{C43ABAAF-A6A7-447A-8C60-9C9B286FA6FE}" dt="2023-11-03T15:22:21.114" v="1005" actId="1036"/>
          <ac:grpSpMkLst>
            <pc:docMk/>
            <pc:sldMk cId="73104667" sldId="271"/>
            <ac:grpSpMk id="61" creationId="{9AA524ED-CB76-56A9-37F4-274EF999742E}"/>
          </ac:grpSpMkLst>
        </pc:grpChg>
        <pc:grpChg chg="add del mod">
          <ac:chgData name="ALVAREZ CLARAMUNT, JUAN IGNACIO" userId="e7a6f028-32f1-4eec-9d6d-794c9171a446" providerId="ADAL" clId="{C43ABAAF-A6A7-447A-8C60-9C9B286FA6FE}" dt="2023-11-03T15:15:10.466" v="614" actId="478"/>
          <ac:grpSpMkLst>
            <pc:docMk/>
            <pc:sldMk cId="73104667" sldId="271"/>
            <ac:grpSpMk id="64" creationId="{8E86A4AA-6B5E-B01A-1754-2C143B8FDABD}"/>
          </ac:grpSpMkLst>
        </pc:grpChg>
        <pc:grpChg chg="add mod">
          <ac:chgData name="ALVAREZ CLARAMUNT, JUAN IGNACIO" userId="e7a6f028-32f1-4eec-9d6d-794c9171a446" providerId="ADAL" clId="{C43ABAAF-A6A7-447A-8C60-9C9B286FA6FE}" dt="2023-11-03T15:22:21.114" v="1005" actId="1036"/>
          <ac:grpSpMkLst>
            <pc:docMk/>
            <pc:sldMk cId="73104667" sldId="271"/>
            <ac:grpSpMk id="67" creationId="{010D0489-FE00-AB4D-8BBF-0260C9B30C21}"/>
          </ac:grpSpMkLst>
        </pc:grpChg>
        <pc:grpChg chg="add mod">
          <ac:chgData name="ALVAREZ CLARAMUNT, JUAN IGNACIO" userId="e7a6f028-32f1-4eec-9d6d-794c9171a446" providerId="ADAL" clId="{C43ABAAF-A6A7-447A-8C60-9C9B286FA6FE}" dt="2023-11-03T16:45:59.588" v="2178" actId="14100"/>
          <ac:grpSpMkLst>
            <pc:docMk/>
            <pc:sldMk cId="73104667" sldId="271"/>
            <ac:grpSpMk id="76" creationId="{1E6F558E-36E2-EA24-760E-A9AFCF0EC6CF}"/>
          </ac:grpSpMkLst>
        </pc:grpChg>
        <pc:grpChg chg="add mod">
          <ac:chgData name="ALVAREZ CLARAMUNT, JUAN IGNACIO" userId="e7a6f028-32f1-4eec-9d6d-794c9171a446" providerId="ADAL" clId="{C43ABAAF-A6A7-447A-8C60-9C9B286FA6FE}" dt="2023-11-03T15:22:21.114" v="1005" actId="1036"/>
          <ac:grpSpMkLst>
            <pc:docMk/>
            <pc:sldMk cId="73104667" sldId="271"/>
            <ac:grpSpMk id="88" creationId="{1CD39DA9-4C6C-884F-D67A-F15CB95BEFAB}"/>
          </ac:grpSpMkLst>
        </pc:grpChg>
        <pc:grpChg chg="add mod">
          <ac:chgData name="ALVAREZ CLARAMUNT, JUAN IGNACIO" userId="e7a6f028-32f1-4eec-9d6d-794c9171a446" providerId="ADAL" clId="{C43ABAAF-A6A7-447A-8C60-9C9B286FA6FE}" dt="2023-11-03T15:22:21.114" v="1005" actId="1036"/>
          <ac:grpSpMkLst>
            <pc:docMk/>
            <pc:sldMk cId="73104667" sldId="271"/>
            <ac:grpSpMk id="97" creationId="{B9C9D8A4-8CF9-CE4E-79D0-31728FA06D53}"/>
          </ac:grpSpMkLst>
        </pc:grpChg>
        <pc:grpChg chg="add del mod">
          <ac:chgData name="ALVAREZ CLARAMUNT, JUAN IGNACIO" userId="e7a6f028-32f1-4eec-9d6d-794c9171a446" providerId="ADAL" clId="{C43ABAAF-A6A7-447A-8C60-9C9B286FA6FE}" dt="2023-11-03T15:26:43.580" v="1215" actId="478"/>
          <ac:grpSpMkLst>
            <pc:docMk/>
            <pc:sldMk cId="73104667" sldId="271"/>
            <ac:grpSpMk id="109" creationId="{654AFACA-3223-D8CE-4372-EA674AA2C4EF}"/>
          </ac:grpSpMkLst>
        </pc:grpChg>
        <pc:picChg chg="add del mod">
          <ac:chgData name="ALVAREZ CLARAMUNT, JUAN IGNACIO" userId="e7a6f028-32f1-4eec-9d6d-794c9171a446" providerId="ADAL" clId="{C43ABAAF-A6A7-447A-8C60-9C9B286FA6FE}" dt="2023-11-03T15:09:28.332" v="297" actId="478"/>
          <ac:picMkLst>
            <pc:docMk/>
            <pc:sldMk cId="73104667" sldId="271"/>
            <ac:picMk id="28" creationId="{5CEE6B3C-7E09-9F35-7808-1501B3A03B31}"/>
          </ac:picMkLst>
        </pc:picChg>
        <pc:picChg chg="mod">
          <ac:chgData name="ALVAREZ CLARAMUNT, JUAN IGNACIO" userId="e7a6f028-32f1-4eec-9d6d-794c9171a446" providerId="ADAL" clId="{C43ABAAF-A6A7-447A-8C60-9C9B286FA6FE}" dt="2023-11-03T15:09:57.885" v="298"/>
          <ac:picMkLst>
            <pc:docMk/>
            <pc:sldMk cId="73104667" sldId="271"/>
            <ac:picMk id="45" creationId="{F4C840F1-539A-4971-1428-66F30F7FCCEC}"/>
          </ac:picMkLst>
        </pc:picChg>
        <pc:picChg chg="add mod">
          <ac:chgData name="ALVAREZ CLARAMUNT, JUAN IGNACIO" userId="e7a6f028-32f1-4eec-9d6d-794c9171a446" providerId="ADAL" clId="{C43ABAAF-A6A7-447A-8C60-9C9B286FA6FE}" dt="2023-11-03T15:22:21.114" v="1005" actId="1036"/>
          <ac:picMkLst>
            <pc:docMk/>
            <pc:sldMk cId="73104667" sldId="271"/>
            <ac:picMk id="47" creationId="{03A729C5-5ABE-B06C-08AB-61AD41778A43}"/>
          </ac:picMkLst>
        </pc:picChg>
        <pc:picChg chg="mod">
          <ac:chgData name="ALVAREZ CLARAMUNT, JUAN IGNACIO" userId="e7a6f028-32f1-4eec-9d6d-794c9171a446" providerId="ADAL" clId="{C43ABAAF-A6A7-447A-8C60-9C9B286FA6FE}" dt="2023-11-03T15:09:57.885" v="298"/>
          <ac:picMkLst>
            <pc:docMk/>
            <pc:sldMk cId="73104667" sldId="271"/>
            <ac:picMk id="56" creationId="{2CDE15A2-0139-7839-27C8-8624D5C56647}"/>
          </ac:picMkLst>
        </pc:picChg>
        <pc:picChg chg="mod">
          <ac:chgData name="ALVAREZ CLARAMUNT, JUAN IGNACIO" userId="e7a6f028-32f1-4eec-9d6d-794c9171a446" providerId="ADAL" clId="{C43ABAAF-A6A7-447A-8C60-9C9B286FA6FE}" dt="2023-11-03T15:09:57.885" v="298"/>
          <ac:picMkLst>
            <pc:docMk/>
            <pc:sldMk cId="73104667" sldId="271"/>
            <ac:picMk id="62" creationId="{4F7AEE73-BCE2-08D4-7E37-542A340B3181}"/>
          </ac:picMkLst>
        </pc:picChg>
        <pc:picChg chg="mod">
          <ac:chgData name="ALVAREZ CLARAMUNT, JUAN IGNACIO" userId="e7a6f028-32f1-4eec-9d6d-794c9171a446" providerId="ADAL" clId="{C43ABAAF-A6A7-447A-8C60-9C9B286FA6FE}" dt="2023-11-03T15:21:08.549" v="923" actId="207"/>
          <ac:picMkLst>
            <pc:docMk/>
            <pc:sldMk cId="73104667" sldId="271"/>
            <ac:picMk id="68" creationId="{E1A8C143-26A5-246E-D5A9-2D6683DAE353}"/>
          </ac:picMkLst>
        </pc:picChg>
        <pc:picChg chg="add mod">
          <ac:chgData name="ALVAREZ CLARAMUNT, JUAN IGNACIO" userId="e7a6f028-32f1-4eec-9d6d-794c9171a446" providerId="ADAL" clId="{C43ABAAF-A6A7-447A-8C60-9C9B286FA6FE}" dt="2023-11-03T15:22:21.114" v="1005" actId="1036"/>
          <ac:picMkLst>
            <pc:docMk/>
            <pc:sldMk cId="73104667" sldId="271"/>
            <ac:picMk id="74" creationId="{C1E34B5B-816D-FF46-A6B2-BE75FC29FEAA}"/>
          </ac:picMkLst>
        </pc:picChg>
        <pc:picChg chg="add mod">
          <ac:chgData name="ALVAREZ CLARAMUNT, JUAN IGNACIO" userId="e7a6f028-32f1-4eec-9d6d-794c9171a446" providerId="ADAL" clId="{C43ABAAF-A6A7-447A-8C60-9C9B286FA6FE}" dt="2023-11-03T15:22:21.114" v="1005" actId="1036"/>
          <ac:picMkLst>
            <pc:docMk/>
            <pc:sldMk cId="73104667" sldId="271"/>
            <ac:picMk id="80" creationId="{CECEB811-0D73-966D-06D7-BEA391997857}"/>
          </ac:picMkLst>
        </pc:picChg>
        <pc:picChg chg="add mod">
          <ac:chgData name="ALVAREZ CLARAMUNT, JUAN IGNACIO" userId="e7a6f028-32f1-4eec-9d6d-794c9171a446" providerId="ADAL" clId="{C43ABAAF-A6A7-447A-8C60-9C9B286FA6FE}" dt="2023-11-03T15:22:21.114" v="1005" actId="1036"/>
          <ac:picMkLst>
            <pc:docMk/>
            <pc:sldMk cId="73104667" sldId="271"/>
            <ac:picMk id="85" creationId="{181BC133-FE7F-9E1B-E438-8308B493F08A}"/>
          </ac:picMkLst>
        </pc:picChg>
        <pc:picChg chg="mod">
          <ac:chgData name="ALVAREZ CLARAMUNT, JUAN IGNACIO" userId="e7a6f028-32f1-4eec-9d6d-794c9171a446" providerId="ADAL" clId="{C43ABAAF-A6A7-447A-8C60-9C9B286FA6FE}" dt="2023-11-03T15:19:26.972" v="790" actId="1038"/>
          <ac:picMkLst>
            <pc:docMk/>
            <pc:sldMk cId="73104667" sldId="271"/>
            <ac:picMk id="89" creationId="{1ACABF38-D9E8-9DAC-D64D-160ED11B8EB6}"/>
          </ac:picMkLst>
        </pc:picChg>
        <pc:picChg chg="add mod">
          <ac:chgData name="ALVAREZ CLARAMUNT, JUAN IGNACIO" userId="e7a6f028-32f1-4eec-9d6d-794c9171a446" providerId="ADAL" clId="{C43ABAAF-A6A7-447A-8C60-9C9B286FA6FE}" dt="2023-11-03T15:22:21.114" v="1005" actId="1036"/>
          <ac:picMkLst>
            <pc:docMk/>
            <pc:sldMk cId="73104667" sldId="271"/>
            <ac:picMk id="94" creationId="{E7128BA4-93CD-D7ED-1558-92A86CA0FD70}"/>
          </ac:picMkLst>
        </pc:picChg>
        <pc:picChg chg="mod">
          <ac:chgData name="ALVAREZ CLARAMUNT, JUAN IGNACIO" userId="e7a6f028-32f1-4eec-9d6d-794c9171a446" providerId="ADAL" clId="{C43ABAAF-A6A7-447A-8C60-9C9B286FA6FE}" dt="2023-11-03T15:21:13.266" v="924"/>
          <ac:picMkLst>
            <pc:docMk/>
            <pc:sldMk cId="73104667" sldId="271"/>
            <ac:picMk id="98" creationId="{67FD5BB6-23DC-AD2C-FD5F-0944D2E03FAF}"/>
          </ac:picMkLst>
        </pc:picChg>
        <pc:cxnChg chg="add del mod">
          <ac:chgData name="ALVAREZ CLARAMUNT, JUAN IGNACIO" userId="e7a6f028-32f1-4eec-9d6d-794c9171a446" providerId="ADAL" clId="{C43ABAAF-A6A7-447A-8C60-9C9B286FA6FE}" dt="2023-11-03T15:09:28.332" v="297" actId="478"/>
          <ac:cxnSpMkLst>
            <pc:docMk/>
            <pc:sldMk cId="73104667" sldId="271"/>
            <ac:cxnSpMk id="7" creationId="{B0E271A4-9E15-FD0A-18D3-68FC204CE57A}"/>
          </ac:cxnSpMkLst>
        </pc:cxnChg>
        <pc:cxnChg chg="add del mod">
          <ac:chgData name="ALVAREZ CLARAMUNT, JUAN IGNACIO" userId="e7a6f028-32f1-4eec-9d6d-794c9171a446" providerId="ADAL" clId="{C43ABAAF-A6A7-447A-8C60-9C9B286FA6FE}" dt="2023-11-03T15:09:28.332" v="297" actId="478"/>
          <ac:cxnSpMkLst>
            <pc:docMk/>
            <pc:sldMk cId="73104667" sldId="271"/>
            <ac:cxnSpMk id="12" creationId="{F32C1065-7C40-25FB-229D-D86F7F3DCF24}"/>
          </ac:cxnSpMkLst>
        </pc:cxnChg>
        <pc:cxnChg chg="add del mod">
          <ac:chgData name="ALVAREZ CLARAMUNT, JUAN IGNACIO" userId="e7a6f028-32f1-4eec-9d6d-794c9171a446" providerId="ADAL" clId="{C43ABAAF-A6A7-447A-8C60-9C9B286FA6FE}" dt="2023-11-03T15:09:28.332" v="297" actId="478"/>
          <ac:cxnSpMkLst>
            <pc:docMk/>
            <pc:sldMk cId="73104667" sldId="271"/>
            <ac:cxnSpMk id="13" creationId="{1AB3B8B6-5EFA-F445-00B3-1B6550AE417A}"/>
          </ac:cxnSpMkLst>
        </pc:cxnChg>
        <pc:cxnChg chg="add del mod">
          <ac:chgData name="ALVAREZ CLARAMUNT, JUAN IGNACIO" userId="e7a6f028-32f1-4eec-9d6d-794c9171a446" providerId="ADAL" clId="{C43ABAAF-A6A7-447A-8C60-9C9B286FA6FE}" dt="2023-11-03T15:09:28.332" v="297" actId="478"/>
          <ac:cxnSpMkLst>
            <pc:docMk/>
            <pc:sldMk cId="73104667" sldId="271"/>
            <ac:cxnSpMk id="14" creationId="{A5F400FF-C020-F1BF-0C7B-D6AB2C8D3C4E}"/>
          </ac:cxnSpMkLst>
        </pc:cxnChg>
        <pc:cxnChg chg="add del mod">
          <ac:chgData name="ALVAREZ CLARAMUNT, JUAN IGNACIO" userId="e7a6f028-32f1-4eec-9d6d-794c9171a446" providerId="ADAL" clId="{C43ABAAF-A6A7-447A-8C60-9C9B286FA6FE}" dt="2023-11-03T15:09:28.332" v="297" actId="478"/>
          <ac:cxnSpMkLst>
            <pc:docMk/>
            <pc:sldMk cId="73104667" sldId="271"/>
            <ac:cxnSpMk id="15" creationId="{D55CBAE2-1D29-1D96-F115-7A580876B2EA}"/>
          </ac:cxnSpMkLst>
        </pc:cxnChg>
        <pc:cxnChg chg="add del mod">
          <ac:chgData name="ALVAREZ CLARAMUNT, JUAN IGNACIO" userId="e7a6f028-32f1-4eec-9d6d-794c9171a446" providerId="ADAL" clId="{C43ABAAF-A6A7-447A-8C60-9C9B286FA6FE}" dt="2023-11-03T15:09:28.332" v="297" actId="478"/>
          <ac:cxnSpMkLst>
            <pc:docMk/>
            <pc:sldMk cId="73104667" sldId="271"/>
            <ac:cxnSpMk id="16" creationId="{7A4240FD-40D1-677D-F33A-04930AE125F7}"/>
          </ac:cxnSpMkLst>
        </pc:cxnChg>
        <pc:cxnChg chg="add del mod">
          <ac:chgData name="ALVAREZ CLARAMUNT, JUAN IGNACIO" userId="e7a6f028-32f1-4eec-9d6d-794c9171a446" providerId="ADAL" clId="{C43ABAAF-A6A7-447A-8C60-9C9B286FA6FE}" dt="2023-11-03T15:09:28.332" v="297" actId="478"/>
          <ac:cxnSpMkLst>
            <pc:docMk/>
            <pc:sldMk cId="73104667" sldId="271"/>
            <ac:cxnSpMk id="26" creationId="{8C95283F-3551-45D5-4C54-E5CB38D61E3C}"/>
          </ac:cxnSpMkLst>
        </pc:cxnChg>
        <pc:cxnChg chg="add del mod">
          <ac:chgData name="ALVAREZ CLARAMUNT, JUAN IGNACIO" userId="e7a6f028-32f1-4eec-9d6d-794c9171a446" providerId="ADAL" clId="{C43ABAAF-A6A7-447A-8C60-9C9B286FA6FE}" dt="2023-11-03T15:09:28.332" v="297" actId="478"/>
          <ac:cxnSpMkLst>
            <pc:docMk/>
            <pc:sldMk cId="73104667" sldId="271"/>
            <ac:cxnSpMk id="27" creationId="{A9838CF7-5AFB-2658-2051-E12C39392385}"/>
          </ac:cxnSpMkLst>
        </pc:cxnChg>
        <pc:cxnChg chg="add mod">
          <ac:chgData name="ALVAREZ CLARAMUNT, JUAN IGNACIO" userId="e7a6f028-32f1-4eec-9d6d-794c9171a446" providerId="ADAL" clId="{C43ABAAF-A6A7-447A-8C60-9C9B286FA6FE}" dt="2023-11-03T14:57:08.584" v="141"/>
          <ac:cxnSpMkLst>
            <pc:docMk/>
            <pc:sldMk cId="73104667" sldId="271"/>
            <ac:cxnSpMk id="39" creationId="{08EF5944-616E-B780-96D0-2EACBB23E0EB}"/>
          </ac:cxnSpMkLst>
        </pc:cxnChg>
        <pc:cxnChg chg="add mod">
          <ac:chgData name="ALVAREZ CLARAMUNT, JUAN IGNACIO" userId="e7a6f028-32f1-4eec-9d6d-794c9171a446" providerId="ADAL" clId="{C43ABAAF-A6A7-447A-8C60-9C9B286FA6FE}" dt="2023-11-03T15:22:21.114" v="1005" actId="1036"/>
          <ac:cxnSpMkLst>
            <pc:docMk/>
            <pc:sldMk cId="73104667" sldId="271"/>
            <ac:cxnSpMk id="43" creationId="{FAC524AB-8704-73B6-9440-A653C21ADAAD}"/>
          </ac:cxnSpMkLst>
        </pc:cxnChg>
        <pc:cxnChg chg="mod">
          <ac:chgData name="ALVAREZ CLARAMUNT, JUAN IGNACIO" userId="e7a6f028-32f1-4eec-9d6d-794c9171a446" providerId="ADAL" clId="{C43ABAAF-A6A7-447A-8C60-9C9B286FA6FE}" dt="2023-11-03T15:09:57.885" v="298"/>
          <ac:cxnSpMkLst>
            <pc:docMk/>
            <pc:sldMk cId="73104667" sldId="271"/>
            <ac:cxnSpMk id="46" creationId="{7911E7C2-F5F7-DDE7-568E-220C0115B46C}"/>
          </ac:cxnSpMkLst>
        </pc:cxnChg>
        <pc:cxnChg chg="add mod">
          <ac:chgData name="ALVAREZ CLARAMUNT, JUAN IGNACIO" userId="e7a6f028-32f1-4eec-9d6d-794c9171a446" providerId="ADAL" clId="{C43ABAAF-A6A7-447A-8C60-9C9B286FA6FE}" dt="2023-11-03T15:22:21.114" v="1005" actId="1036"/>
          <ac:cxnSpMkLst>
            <pc:docMk/>
            <pc:sldMk cId="73104667" sldId="271"/>
            <ac:cxnSpMk id="48" creationId="{477FD403-946E-4E16-DE71-0E9B89524F58}"/>
          </ac:cxnSpMkLst>
        </pc:cxnChg>
        <pc:cxnChg chg="mod">
          <ac:chgData name="ALVAREZ CLARAMUNT, JUAN IGNACIO" userId="e7a6f028-32f1-4eec-9d6d-794c9171a446" providerId="ADAL" clId="{C43ABAAF-A6A7-447A-8C60-9C9B286FA6FE}" dt="2023-11-03T15:09:57.885" v="298"/>
          <ac:cxnSpMkLst>
            <pc:docMk/>
            <pc:sldMk cId="73104667" sldId="271"/>
            <ac:cxnSpMk id="57" creationId="{F174F6CA-89D1-6094-976B-F527928B31D6}"/>
          </ac:cxnSpMkLst>
        </pc:cxnChg>
        <pc:cxnChg chg="mod">
          <ac:chgData name="ALVAREZ CLARAMUNT, JUAN IGNACIO" userId="e7a6f028-32f1-4eec-9d6d-794c9171a446" providerId="ADAL" clId="{C43ABAAF-A6A7-447A-8C60-9C9B286FA6FE}" dt="2023-11-03T15:09:57.885" v="298"/>
          <ac:cxnSpMkLst>
            <pc:docMk/>
            <pc:sldMk cId="73104667" sldId="271"/>
            <ac:cxnSpMk id="63" creationId="{2FB6083D-E410-264A-690A-2240E5C84231}"/>
          </ac:cxnSpMkLst>
        </pc:cxnChg>
        <pc:cxnChg chg="mod">
          <ac:chgData name="ALVAREZ CLARAMUNT, JUAN IGNACIO" userId="e7a6f028-32f1-4eec-9d6d-794c9171a446" providerId="ADAL" clId="{C43ABAAF-A6A7-447A-8C60-9C9B286FA6FE}" dt="2023-11-03T15:09:57.885" v="298"/>
          <ac:cxnSpMkLst>
            <pc:docMk/>
            <pc:sldMk cId="73104667" sldId="271"/>
            <ac:cxnSpMk id="69" creationId="{216980FD-2D7D-237E-3DD9-30C094DE47A3}"/>
          </ac:cxnSpMkLst>
        </pc:cxnChg>
        <pc:cxnChg chg="add mod">
          <ac:chgData name="ALVAREZ CLARAMUNT, JUAN IGNACIO" userId="e7a6f028-32f1-4eec-9d6d-794c9171a446" providerId="ADAL" clId="{C43ABAAF-A6A7-447A-8C60-9C9B286FA6FE}" dt="2023-11-03T15:22:21.114" v="1005" actId="1036"/>
          <ac:cxnSpMkLst>
            <pc:docMk/>
            <pc:sldMk cId="73104667" sldId="271"/>
            <ac:cxnSpMk id="75" creationId="{422DC42F-AFAC-20C9-712F-0BD7C98ED875}"/>
          </ac:cxnSpMkLst>
        </pc:cxnChg>
        <pc:cxnChg chg="add mod">
          <ac:chgData name="ALVAREZ CLARAMUNT, JUAN IGNACIO" userId="e7a6f028-32f1-4eec-9d6d-794c9171a446" providerId="ADAL" clId="{C43ABAAF-A6A7-447A-8C60-9C9B286FA6FE}" dt="2023-11-03T15:22:21.114" v="1005" actId="1036"/>
          <ac:cxnSpMkLst>
            <pc:docMk/>
            <pc:sldMk cId="73104667" sldId="271"/>
            <ac:cxnSpMk id="81" creationId="{C39FD7B8-01F4-FCD7-745B-4CA7A2921FF1}"/>
          </ac:cxnSpMkLst>
        </pc:cxnChg>
        <pc:cxnChg chg="add del mod">
          <ac:chgData name="ALVAREZ CLARAMUNT, JUAN IGNACIO" userId="e7a6f028-32f1-4eec-9d6d-794c9171a446" providerId="ADAL" clId="{C43ABAAF-A6A7-447A-8C60-9C9B286FA6FE}" dt="2023-11-03T15:16:23.100" v="629"/>
          <ac:cxnSpMkLst>
            <pc:docMk/>
            <pc:sldMk cId="73104667" sldId="271"/>
            <ac:cxnSpMk id="83" creationId="{2E8E5D67-D059-F155-1818-A948BFDED4B5}"/>
          </ac:cxnSpMkLst>
        </pc:cxnChg>
        <pc:cxnChg chg="add mod">
          <ac:chgData name="ALVAREZ CLARAMUNT, JUAN IGNACIO" userId="e7a6f028-32f1-4eec-9d6d-794c9171a446" providerId="ADAL" clId="{C43ABAAF-A6A7-447A-8C60-9C9B286FA6FE}" dt="2023-11-03T15:22:21.114" v="1005" actId="1036"/>
          <ac:cxnSpMkLst>
            <pc:docMk/>
            <pc:sldMk cId="73104667" sldId="271"/>
            <ac:cxnSpMk id="86" creationId="{3BD82AF0-0A5C-D1B3-5A82-28C5C878B686}"/>
          </ac:cxnSpMkLst>
        </pc:cxnChg>
        <pc:cxnChg chg="mod">
          <ac:chgData name="ALVAREZ CLARAMUNT, JUAN IGNACIO" userId="e7a6f028-32f1-4eec-9d6d-794c9171a446" providerId="ADAL" clId="{C43ABAAF-A6A7-447A-8C60-9C9B286FA6FE}" dt="2023-11-03T15:19:12.122" v="779" actId="14100"/>
          <ac:cxnSpMkLst>
            <pc:docMk/>
            <pc:sldMk cId="73104667" sldId="271"/>
            <ac:cxnSpMk id="90" creationId="{66B6A07B-A52C-5EE1-7B29-1B8ECDE0D05F}"/>
          </ac:cxnSpMkLst>
        </pc:cxnChg>
        <pc:cxnChg chg="add mod">
          <ac:chgData name="ALVAREZ CLARAMUNT, JUAN IGNACIO" userId="e7a6f028-32f1-4eec-9d6d-794c9171a446" providerId="ADAL" clId="{C43ABAAF-A6A7-447A-8C60-9C9B286FA6FE}" dt="2023-11-03T15:22:21.114" v="1005" actId="1036"/>
          <ac:cxnSpMkLst>
            <pc:docMk/>
            <pc:sldMk cId="73104667" sldId="271"/>
            <ac:cxnSpMk id="95" creationId="{875321CB-74DF-4939-A42B-C13452791E08}"/>
          </ac:cxnSpMkLst>
        </pc:cxnChg>
        <pc:cxnChg chg="mod">
          <ac:chgData name="ALVAREZ CLARAMUNT, JUAN IGNACIO" userId="e7a6f028-32f1-4eec-9d6d-794c9171a446" providerId="ADAL" clId="{C43ABAAF-A6A7-447A-8C60-9C9B286FA6FE}" dt="2023-11-03T15:21:13.266" v="924"/>
          <ac:cxnSpMkLst>
            <pc:docMk/>
            <pc:sldMk cId="73104667" sldId="271"/>
            <ac:cxnSpMk id="99" creationId="{FE18DCD4-C191-2F83-CFB0-1E51CF24FA63}"/>
          </ac:cxnSpMkLst>
        </pc:cxnChg>
        <pc:cxnChg chg="add mod">
          <ac:chgData name="ALVAREZ CLARAMUNT, JUAN IGNACIO" userId="e7a6f028-32f1-4eec-9d6d-794c9171a446" providerId="ADAL" clId="{C43ABAAF-A6A7-447A-8C60-9C9B286FA6FE}" dt="2023-11-03T15:22:59.410" v="1024" actId="14100"/>
          <ac:cxnSpMkLst>
            <pc:docMk/>
            <pc:sldMk cId="73104667" sldId="271"/>
            <ac:cxnSpMk id="102" creationId="{940CE54E-9A2A-E907-B37C-337F188476E8}"/>
          </ac:cxnSpMkLst>
        </pc:cxnChg>
        <pc:cxnChg chg="add mod">
          <ac:chgData name="ALVAREZ CLARAMUNT, JUAN IGNACIO" userId="e7a6f028-32f1-4eec-9d6d-794c9171a446" providerId="ADAL" clId="{C43ABAAF-A6A7-447A-8C60-9C9B286FA6FE}" dt="2023-11-03T15:23:32.566" v="1044" actId="692"/>
          <ac:cxnSpMkLst>
            <pc:docMk/>
            <pc:sldMk cId="73104667" sldId="271"/>
            <ac:cxnSpMk id="105" creationId="{D3284970-B5A9-62F1-8237-4240CF561ACC}"/>
          </ac:cxnSpMkLst>
        </pc:cxnChg>
      </pc:sldChg>
      <pc:sldChg chg="addSp delSp modSp mod">
        <pc:chgData name="ALVAREZ CLARAMUNT, JUAN IGNACIO" userId="e7a6f028-32f1-4eec-9d6d-794c9171a446" providerId="ADAL" clId="{C43ABAAF-A6A7-447A-8C60-9C9B286FA6FE}" dt="2023-11-03T17:27:55.585" v="2510" actId="1076"/>
        <pc:sldMkLst>
          <pc:docMk/>
          <pc:sldMk cId="1806970384" sldId="272"/>
        </pc:sldMkLst>
        <pc:spChg chg="add mod">
          <ac:chgData name="ALVAREZ CLARAMUNT, JUAN IGNACIO" userId="e7a6f028-32f1-4eec-9d6d-794c9171a446" providerId="ADAL" clId="{C43ABAAF-A6A7-447A-8C60-9C9B286FA6FE}" dt="2023-11-03T15:26:39.363" v="1213" actId="20577"/>
          <ac:spMkLst>
            <pc:docMk/>
            <pc:sldMk cId="1806970384" sldId="272"/>
            <ac:spMk id="2" creationId="{CD350AC4-182A-8BFC-9181-5AAF317B9CCD}"/>
          </ac:spMkLst>
        </pc:spChg>
        <pc:spChg chg="mod">
          <ac:chgData name="ALVAREZ CLARAMUNT, JUAN IGNACIO" userId="e7a6f028-32f1-4eec-9d6d-794c9171a446" providerId="ADAL" clId="{C43ABAAF-A6A7-447A-8C60-9C9B286FA6FE}" dt="2023-11-03T15:26:48.057" v="1217"/>
          <ac:spMkLst>
            <pc:docMk/>
            <pc:sldMk cId="1806970384" sldId="272"/>
            <ac:spMk id="5" creationId="{29F5457A-E9F7-89B1-4A18-EE3B75AC9719}"/>
          </ac:spMkLst>
        </pc:spChg>
        <pc:spChg chg="mod">
          <ac:chgData name="ALVAREZ CLARAMUNT, JUAN IGNACIO" userId="e7a6f028-32f1-4eec-9d6d-794c9171a446" providerId="ADAL" clId="{C43ABAAF-A6A7-447A-8C60-9C9B286FA6FE}" dt="2023-11-03T17:23:36.100" v="2412" actId="14100"/>
          <ac:spMkLst>
            <pc:docMk/>
            <pc:sldMk cId="1806970384" sldId="272"/>
            <ac:spMk id="6" creationId="{4468CB3F-51D7-2AC4-5584-74B81CDE2250}"/>
          </ac:spMkLst>
        </pc:spChg>
        <pc:spChg chg="mod">
          <ac:chgData name="ALVAREZ CLARAMUNT, JUAN IGNACIO" userId="e7a6f028-32f1-4eec-9d6d-794c9171a446" providerId="ADAL" clId="{C43ABAAF-A6A7-447A-8C60-9C9B286FA6FE}" dt="2023-11-03T15:26:48.057" v="1217"/>
          <ac:spMkLst>
            <pc:docMk/>
            <pc:sldMk cId="1806970384" sldId="272"/>
            <ac:spMk id="7" creationId="{2681F6DD-EAAE-038D-ACC0-3FEF18428BE5}"/>
          </ac:spMkLst>
        </pc:spChg>
        <pc:spChg chg="del">
          <ac:chgData name="ALVAREZ CLARAMUNT, JUAN IGNACIO" userId="e7a6f028-32f1-4eec-9d6d-794c9171a446" providerId="ADAL" clId="{C43ABAAF-A6A7-447A-8C60-9C9B286FA6FE}" dt="2023-11-03T15:26:33.578" v="1184" actId="478"/>
          <ac:spMkLst>
            <pc:docMk/>
            <pc:sldMk cId="1806970384" sldId="272"/>
            <ac:spMk id="8" creationId="{9A304120-2C32-18F6-4C30-B6E8F09C4563}"/>
          </ac:spMkLst>
        </pc:spChg>
        <pc:spChg chg="mod">
          <ac:chgData name="ALVAREZ CLARAMUNT, JUAN IGNACIO" userId="e7a6f028-32f1-4eec-9d6d-794c9171a446" providerId="ADAL" clId="{C43ABAAF-A6A7-447A-8C60-9C9B286FA6FE}" dt="2023-11-03T15:26:48.057" v="1217"/>
          <ac:spMkLst>
            <pc:docMk/>
            <pc:sldMk cId="1806970384" sldId="272"/>
            <ac:spMk id="9" creationId="{1CCD6AC0-55EA-2CE5-99CC-2F142FC4FEF6}"/>
          </ac:spMkLst>
        </pc:spChg>
        <pc:spChg chg="mod">
          <ac:chgData name="ALVAREZ CLARAMUNT, JUAN IGNACIO" userId="e7a6f028-32f1-4eec-9d6d-794c9171a446" providerId="ADAL" clId="{C43ABAAF-A6A7-447A-8C60-9C9B286FA6FE}" dt="2023-11-03T15:26:48.057" v="1217"/>
          <ac:spMkLst>
            <pc:docMk/>
            <pc:sldMk cId="1806970384" sldId="272"/>
            <ac:spMk id="10" creationId="{019896CC-65B0-1C3A-4659-830AC11EDA9A}"/>
          </ac:spMkLst>
        </pc:spChg>
        <pc:spChg chg="mod">
          <ac:chgData name="ALVAREZ CLARAMUNT, JUAN IGNACIO" userId="e7a6f028-32f1-4eec-9d6d-794c9171a446" providerId="ADAL" clId="{C43ABAAF-A6A7-447A-8C60-9C9B286FA6FE}" dt="2023-11-03T15:26:48.057" v="1217"/>
          <ac:spMkLst>
            <pc:docMk/>
            <pc:sldMk cId="1806970384" sldId="272"/>
            <ac:spMk id="11" creationId="{D0D3A5C9-D488-F26C-CA12-3D43325A533E}"/>
          </ac:spMkLst>
        </pc:spChg>
        <pc:spChg chg="mod">
          <ac:chgData name="ALVAREZ CLARAMUNT, JUAN IGNACIO" userId="e7a6f028-32f1-4eec-9d6d-794c9171a446" providerId="ADAL" clId="{C43ABAAF-A6A7-447A-8C60-9C9B286FA6FE}" dt="2023-11-03T15:26:48.057" v="1217"/>
          <ac:spMkLst>
            <pc:docMk/>
            <pc:sldMk cId="1806970384" sldId="272"/>
            <ac:spMk id="12" creationId="{8D4AD5F8-A7B0-4D0D-3182-5664F73B20CB}"/>
          </ac:spMkLst>
        </pc:spChg>
        <pc:spChg chg="mod">
          <ac:chgData name="ALVAREZ CLARAMUNT, JUAN IGNACIO" userId="e7a6f028-32f1-4eec-9d6d-794c9171a446" providerId="ADAL" clId="{C43ABAAF-A6A7-447A-8C60-9C9B286FA6FE}" dt="2023-11-03T15:26:48.057" v="1217"/>
          <ac:spMkLst>
            <pc:docMk/>
            <pc:sldMk cId="1806970384" sldId="272"/>
            <ac:spMk id="13" creationId="{AE0BACFC-2CB7-AAE8-8F4B-17EA6CC1D81D}"/>
          </ac:spMkLst>
        </pc:spChg>
        <pc:spChg chg="mod">
          <ac:chgData name="ALVAREZ CLARAMUNT, JUAN IGNACIO" userId="e7a6f028-32f1-4eec-9d6d-794c9171a446" providerId="ADAL" clId="{C43ABAAF-A6A7-447A-8C60-9C9B286FA6FE}" dt="2023-11-03T15:26:48.057" v="1217"/>
          <ac:spMkLst>
            <pc:docMk/>
            <pc:sldMk cId="1806970384" sldId="272"/>
            <ac:spMk id="14" creationId="{90ACE4C5-563D-7BDF-0826-C0342BF6A192}"/>
          </ac:spMkLst>
        </pc:spChg>
        <pc:spChg chg="add mod">
          <ac:chgData name="ALVAREZ CLARAMUNT, JUAN IGNACIO" userId="e7a6f028-32f1-4eec-9d6d-794c9171a446" providerId="ADAL" clId="{C43ABAAF-A6A7-447A-8C60-9C9B286FA6FE}" dt="2023-11-03T17:27:01.219" v="2499" actId="1076"/>
          <ac:spMkLst>
            <pc:docMk/>
            <pc:sldMk cId="1806970384" sldId="272"/>
            <ac:spMk id="16" creationId="{69E3BD02-F0DE-15CA-4D62-996F31DF3334}"/>
          </ac:spMkLst>
        </pc:spChg>
        <pc:spChg chg="add mod">
          <ac:chgData name="ALVAREZ CLARAMUNT, JUAN IGNACIO" userId="e7a6f028-32f1-4eec-9d6d-794c9171a446" providerId="ADAL" clId="{C43ABAAF-A6A7-447A-8C60-9C9B286FA6FE}" dt="2023-11-03T17:26:59.610" v="2498" actId="1076"/>
          <ac:spMkLst>
            <pc:docMk/>
            <pc:sldMk cId="1806970384" sldId="272"/>
            <ac:spMk id="26" creationId="{36674113-23B4-CDF7-CD33-684717672F2F}"/>
          </ac:spMkLst>
        </pc:spChg>
        <pc:spChg chg="add del mod">
          <ac:chgData name="ALVAREZ CLARAMUNT, JUAN IGNACIO" userId="e7a6f028-32f1-4eec-9d6d-794c9171a446" providerId="ADAL" clId="{C43ABAAF-A6A7-447A-8C60-9C9B286FA6FE}" dt="2023-11-03T16:53:39.445" v="2363" actId="478"/>
          <ac:spMkLst>
            <pc:docMk/>
            <pc:sldMk cId="1806970384" sldId="272"/>
            <ac:spMk id="27" creationId="{BF9B5F21-9AD3-C527-B24F-093D99F801C8}"/>
          </ac:spMkLst>
        </pc:spChg>
        <pc:spChg chg="add del mod">
          <ac:chgData name="ALVAREZ CLARAMUNT, JUAN IGNACIO" userId="e7a6f028-32f1-4eec-9d6d-794c9171a446" providerId="ADAL" clId="{C43ABAAF-A6A7-447A-8C60-9C9B286FA6FE}" dt="2023-11-03T16:53:40.903" v="2364" actId="478"/>
          <ac:spMkLst>
            <pc:docMk/>
            <pc:sldMk cId="1806970384" sldId="272"/>
            <ac:spMk id="28" creationId="{7C5E8220-7268-58BE-1D9B-D0014C99619D}"/>
          </ac:spMkLst>
        </pc:spChg>
        <pc:spChg chg="add mod">
          <ac:chgData name="ALVAREZ CLARAMUNT, JUAN IGNACIO" userId="e7a6f028-32f1-4eec-9d6d-794c9171a446" providerId="ADAL" clId="{C43ABAAF-A6A7-447A-8C60-9C9B286FA6FE}" dt="2023-11-03T17:27:10.175" v="2500" actId="1076"/>
          <ac:spMkLst>
            <pc:docMk/>
            <pc:sldMk cId="1806970384" sldId="272"/>
            <ac:spMk id="29" creationId="{47512229-8C24-6E38-C30F-3A130D030940}"/>
          </ac:spMkLst>
        </pc:spChg>
        <pc:spChg chg="add mod">
          <ac:chgData name="ALVAREZ CLARAMUNT, JUAN IGNACIO" userId="e7a6f028-32f1-4eec-9d6d-794c9171a446" providerId="ADAL" clId="{C43ABAAF-A6A7-447A-8C60-9C9B286FA6FE}" dt="2023-11-03T17:27:48.293" v="2509" actId="1076"/>
          <ac:spMkLst>
            <pc:docMk/>
            <pc:sldMk cId="1806970384" sldId="272"/>
            <ac:spMk id="30" creationId="{21B0808B-9F65-EBC9-D9EE-6406C42CF8DA}"/>
          </ac:spMkLst>
        </pc:spChg>
        <pc:spChg chg="add mod">
          <ac:chgData name="ALVAREZ CLARAMUNT, JUAN IGNACIO" userId="e7a6f028-32f1-4eec-9d6d-794c9171a446" providerId="ADAL" clId="{C43ABAAF-A6A7-447A-8C60-9C9B286FA6FE}" dt="2023-11-03T17:27:55.585" v="2510" actId="1076"/>
          <ac:spMkLst>
            <pc:docMk/>
            <pc:sldMk cId="1806970384" sldId="272"/>
            <ac:spMk id="31" creationId="{217AF3B7-1B47-8365-3F06-919BA74117A4}"/>
          </ac:spMkLst>
        </pc:spChg>
        <pc:grpChg chg="add mod">
          <ac:chgData name="ALVAREZ CLARAMUNT, JUAN IGNACIO" userId="e7a6f028-32f1-4eec-9d6d-794c9171a446" providerId="ADAL" clId="{C43ABAAF-A6A7-447A-8C60-9C9B286FA6FE}" dt="2023-11-03T15:26:48.057" v="1217"/>
          <ac:grpSpMkLst>
            <pc:docMk/>
            <pc:sldMk cId="1806970384" sldId="272"/>
            <ac:grpSpMk id="4" creationId="{D65F4086-02EE-1528-A1C4-D06C04D5B0D9}"/>
          </ac:grpSpMkLst>
        </pc:grpChg>
        <pc:grpChg chg="del">
          <ac:chgData name="ALVAREZ CLARAMUNT, JUAN IGNACIO" userId="e7a6f028-32f1-4eec-9d6d-794c9171a446" providerId="ADAL" clId="{C43ABAAF-A6A7-447A-8C60-9C9B286FA6FE}" dt="2023-11-03T15:26:47.749" v="1216" actId="478"/>
          <ac:grpSpMkLst>
            <pc:docMk/>
            <pc:sldMk cId="1806970384" sldId="272"/>
            <ac:grpSpMk id="17" creationId="{731BBC47-0963-4837-8752-058B4194DB80}"/>
          </ac:grpSpMkLst>
        </pc:grpChg>
        <pc:picChg chg="add mod">
          <ac:chgData name="ALVAREZ CLARAMUNT, JUAN IGNACIO" userId="e7a6f028-32f1-4eec-9d6d-794c9171a446" providerId="ADAL" clId="{C43ABAAF-A6A7-447A-8C60-9C9B286FA6FE}" dt="2023-11-03T17:26:55.498" v="2497" actId="1076"/>
          <ac:picMkLst>
            <pc:docMk/>
            <pc:sldMk cId="1806970384" sldId="272"/>
            <ac:picMk id="15" creationId="{7C0CC787-A5A6-52B1-BFAD-EC7A32207392}"/>
          </ac:picMkLst>
        </pc:picChg>
        <pc:cxnChg chg="add mod">
          <ac:chgData name="ALVAREZ CLARAMUNT, JUAN IGNACIO" userId="e7a6f028-32f1-4eec-9d6d-794c9171a446" providerId="ADAL" clId="{C43ABAAF-A6A7-447A-8C60-9C9B286FA6FE}" dt="2023-11-03T15:26:31.832" v="1183"/>
          <ac:cxnSpMkLst>
            <pc:docMk/>
            <pc:sldMk cId="1806970384" sldId="272"/>
            <ac:cxnSpMk id="3" creationId="{37EA841D-B242-1030-78D9-01D88BB74155}"/>
          </ac:cxnSpMkLst>
        </pc:cxnChg>
      </pc:sldChg>
      <pc:sldChg chg="addSp delSp modSp mod">
        <pc:chgData name="ALVAREZ CLARAMUNT, JUAN IGNACIO" userId="e7a6f028-32f1-4eec-9d6d-794c9171a446" providerId="ADAL" clId="{C43ABAAF-A6A7-447A-8C60-9C9B286FA6FE}" dt="2023-11-03T17:42:45.796" v="3745" actId="14100"/>
        <pc:sldMkLst>
          <pc:docMk/>
          <pc:sldMk cId="2051258645" sldId="273"/>
        </pc:sldMkLst>
        <pc:spChg chg="mod">
          <ac:chgData name="ALVAREZ CLARAMUNT, JUAN IGNACIO" userId="e7a6f028-32f1-4eec-9d6d-794c9171a446" providerId="ADAL" clId="{C43ABAAF-A6A7-447A-8C60-9C9B286FA6FE}" dt="2023-11-03T15:26:57.271" v="1219"/>
          <ac:spMkLst>
            <pc:docMk/>
            <pc:sldMk cId="2051258645" sldId="273"/>
            <ac:spMk id="3" creationId="{851397F5-7EEE-FE89-70B1-E7FDB1F5D542}"/>
          </ac:spMkLst>
        </pc:spChg>
        <pc:spChg chg="mod">
          <ac:chgData name="ALVAREZ CLARAMUNT, JUAN IGNACIO" userId="e7a6f028-32f1-4eec-9d6d-794c9171a446" providerId="ADAL" clId="{C43ABAAF-A6A7-447A-8C60-9C9B286FA6FE}" dt="2023-11-03T15:26:57.271" v="1219"/>
          <ac:spMkLst>
            <pc:docMk/>
            <pc:sldMk cId="2051258645" sldId="273"/>
            <ac:spMk id="4" creationId="{F06A87D0-5B3D-030A-F753-E356ECD1CE63}"/>
          </ac:spMkLst>
        </pc:spChg>
        <pc:spChg chg="mod">
          <ac:chgData name="ALVAREZ CLARAMUNT, JUAN IGNACIO" userId="e7a6f028-32f1-4eec-9d6d-794c9171a446" providerId="ADAL" clId="{C43ABAAF-A6A7-447A-8C60-9C9B286FA6FE}" dt="2023-11-03T15:26:57.271" v="1219"/>
          <ac:spMkLst>
            <pc:docMk/>
            <pc:sldMk cId="2051258645" sldId="273"/>
            <ac:spMk id="5" creationId="{BB5EB591-05EA-6E2A-4003-3029AFC6A3A7}"/>
          </ac:spMkLst>
        </pc:spChg>
        <pc:spChg chg="mod">
          <ac:chgData name="ALVAREZ CLARAMUNT, JUAN IGNACIO" userId="e7a6f028-32f1-4eec-9d6d-794c9171a446" providerId="ADAL" clId="{C43ABAAF-A6A7-447A-8C60-9C9B286FA6FE}" dt="2023-11-03T15:26:57.271" v="1219"/>
          <ac:spMkLst>
            <pc:docMk/>
            <pc:sldMk cId="2051258645" sldId="273"/>
            <ac:spMk id="6" creationId="{92A9FC54-C59B-8E97-4E96-E8529FBBFE6F}"/>
          </ac:spMkLst>
        </pc:spChg>
        <pc:spChg chg="mod">
          <ac:chgData name="ALVAREZ CLARAMUNT, JUAN IGNACIO" userId="e7a6f028-32f1-4eec-9d6d-794c9171a446" providerId="ADAL" clId="{C43ABAAF-A6A7-447A-8C60-9C9B286FA6FE}" dt="2023-11-03T15:26:57.271" v="1219"/>
          <ac:spMkLst>
            <pc:docMk/>
            <pc:sldMk cId="2051258645" sldId="273"/>
            <ac:spMk id="7" creationId="{EE9A20D9-6D6C-F3DC-05B3-6CF7749B8833}"/>
          </ac:spMkLst>
        </pc:spChg>
        <pc:spChg chg="del">
          <ac:chgData name="ALVAREZ CLARAMUNT, JUAN IGNACIO" userId="e7a6f028-32f1-4eec-9d6d-794c9171a446" providerId="ADAL" clId="{C43ABAAF-A6A7-447A-8C60-9C9B286FA6FE}" dt="2023-11-03T15:27:56.716" v="1270" actId="478"/>
          <ac:spMkLst>
            <pc:docMk/>
            <pc:sldMk cId="2051258645" sldId="273"/>
            <ac:spMk id="8" creationId="{9A304120-2C32-18F6-4C30-B6E8F09C4563}"/>
          </ac:spMkLst>
        </pc:spChg>
        <pc:spChg chg="mod">
          <ac:chgData name="ALVAREZ CLARAMUNT, JUAN IGNACIO" userId="e7a6f028-32f1-4eec-9d6d-794c9171a446" providerId="ADAL" clId="{C43ABAAF-A6A7-447A-8C60-9C9B286FA6FE}" dt="2023-11-03T15:27:42.579" v="1241" actId="255"/>
          <ac:spMkLst>
            <pc:docMk/>
            <pc:sldMk cId="2051258645" sldId="273"/>
            <ac:spMk id="9" creationId="{FC795FEF-2BC0-0E01-CDF2-7D02B2B0D277}"/>
          </ac:spMkLst>
        </pc:spChg>
        <pc:spChg chg="mod">
          <ac:chgData name="ALVAREZ CLARAMUNT, JUAN IGNACIO" userId="e7a6f028-32f1-4eec-9d6d-794c9171a446" providerId="ADAL" clId="{C43ABAAF-A6A7-447A-8C60-9C9B286FA6FE}" dt="2023-11-03T15:26:57.271" v="1219"/>
          <ac:spMkLst>
            <pc:docMk/>
            <pc:sldMk cId="2051258645" sldId="273"/>
            <ac:spMk id="10" creationId="{B289CB6D-E0D4-2C1F-C7B8-60BC61B5AE10}"/>
          </ac:spMkLst>
        </pc:spChg>
        <pc:spChg chg="mod">
          <ac:chgData name="ALVAREZ CLARAMUNT, JUAN IGNACIO" userId="e7a6f028-32f1-4eec-9d6d-794c9171a446" providerId="ADAL" clId="{C43ABAAF-A6A7-447A-8C60-9C9B286FA6FE}" dt="2023-11-03T15:26:57.271" v="1219"/>
          <ac:spMkLst>
            <pc:docMk/>
            <pc:sldMk cId="2051258645" sldId="273"/>
            <ac:spMk id="11" creationId="{EACBA6E3-689B-39CB-BCF3-554C21901C82}"/>
          </ac:spMkLst>
        </pc:spChg>
        <pc:spChg chg="mod">
          <ac:chgData name="ALVAREZ CLARAMUNT, JUAN IGNACIO" userId="e7a6f028-32f1-4eec-9d6d-794c9171a446" providerId="ADAL" clId="{C43ABAAF-A6A7-447A-8C60-9C9B286FA6FE}" dt="2023-11-03T17:42:45.796" v="3745" actId="14100"/>
          <ac:spMkLst>
            <pc:docMk/>
            <pc:sldMk cId="2051258645" sldId="273"/>
            <ac:spMk id="12" creationId="{F96B576C-7D87-8DDE-E095-2C3A40B6AAF2}"/>
          </ac:spMkLst>
        </pc:spChg>
        <pc:spChg chg="add del">
          <ac:chgData name="ALVAREZ CLARAMUNT, JUAN IGNACIO" userId="e7a6f028-32f1-4eec-9d6d-794c9171a446" providerId="ADAL" clId="{C43ABAAF-A6A7-447A-8C60-9C9B286FA6FE}" dt="2023-11-03T15:27:12.228" v="1222" actId="22"/>
          <ac:spMkLst>
            <pc:docMk/>
            <pc:sldMk cId="2051258645" sldId="273"/>
            <ac:spMk id="23" creationId="{128AE101-0707-1A93-4C0F-2A48A6D08A1C}"/>
          </ac:spMkLst>
        </pc:spChg>
        <pc:spChg chg="add mod">
          <ac:chgData name="ALVAREZ CLARAMUNT, JUAN IGNACIO" userId="e7a6f028-32f1-4eec-9d6d-794c9171a446" providerId="ADAL" clId="{C43ABAAF-A6A7-447A-8C60-9C9B286FA6FE}" dt="2023-11-03T15:27:54.675" v="1269" actId="20577"/>
          <ac:spMkLst>
            <pc:docMk/>
            <pc:sldMk cId="2051258645" sldId="273"/>
            <ac:spMk id="24" creationId="{9D3283D8-BC46-EB6A-000A-93780CCB2A43}"/>
          </ac:spMkLst>
        </pc:spChg>
        <pc:grpChg chg="add mod">
          <ac:chgData name="ALVAREZ CLARAMUNT, JUAN IGNACIO" userId="e7a6f028-32f1-4eec-9d6d-794c9171a446" providerId="ADAL" clId="{C43ABAAF-A6A7-447A-8C60-9C9B286FA6FE}" dt="2023-11-03T15:26:57.271" v="1219"/>
          <ac:grpSpMkLst>
            <pc:docMk/>
            <pc:sldMk cId="2051258645" sldId="273"/>
            <ac:grpSpMk id="2" creationId="{6E40579B-D8E7-F7CD-01C0-52A876F237E9}"/>
          </ac:grpSpMkLst>
        </pc:grpChg>
        <pc:grpChg chg="del">
          <ac:chgData name="ALVAREZ CLARAMUNT, JUAN IGNACIO" userId="e7a6f028-32f1-4eec-9d6d-794c9171a446" providerId="ADAL" clId="{C43ABAAF-A6A7-447A-8C60-9C9B286FA6FE}" dt="2023-11-03T15:26:57.035" v="1218" actId="478"/>
          <ac:grpSpMkLst>
            <pc:docMk/>
            <pc:sldMk cId="2051258645" sldId="273"/>
            <ac:grpSpMk id="13" creationId="{1D0BBA0D-A0AC-4267-B495-4CF2E072C6AE}"/>
          </ac:grpSpMkLst>
        </pc:grpChg>
        <pc:picChg chg="add mod">
          <ac:chgData name="ALVAREZ CLARAMUNT, JUAN IGNACIO" userId="e7a6f028-32f1-4eec-9d6d-794c9171a446" providerId="ADAL" clId="{C43ABAAF-A6A7-447A-8C60-9C9B286FA6FE}" dt="2023-11-03T17:21:19.558" v="2407" actId="208"/>
          <ac:picMkLst>
            <pc:docMk/>
            <pc:sldMk cId="2051258645" sldId="273"/>
            <ac:picMk id="27" creationId="{47D054C5-3C10-E9AA-04DA-92E0A4B78585}"/>
          </ac:picMkLst>
        </pc:picChg>
        <pc:picChg chg="add mod">
          <ac:chgData name="ALVAREZ CLARAMUNT, JUAN IGNACIO" userId="e7a6f028-32f1-4eec-9d6d-794c9171a446" providerId="ADAL" clId="{C43ABAAF-A6A7-447A-8C60-9C9B286FA6FE}" dt="2023-11-03T17:21:09.587" v="2406" actId="1076"/>
          <ac:picMkLst>
            <pc:docMk/>
            <pc:sldMk cId="2051258645" sldId="273"/>
            <ac:picMk id="29" creationId="{79F87D4B-3794-8D6C-5AE7-1184705B9E8E}"/>
          </ac:picMkLst>
        </pc:picChg>
        <pc:cxnChg chg="add mod">
          <ac:chgData name="ALVAREZ CLARAMUNT, JUAN IGNACIO" userId="e7a6f028-32f1-4eec-9d6d-794c9171a446" providerId="ADAL" clId="{C43ABAAF-A6A7-447A-8C60-9C9B286FA6FE}" dt="2023-11-03T15:27:48.849" v="1242"/>
          <ac:cxnSpMkLst>
            <pc:docMk/>
            <pc:sldMk cId="2051258645" sldId="273"/>
            <ac:cxnSpMk id="25" creationId="{BE973D61-B58E-FB14-3AA8-787E71A0A700}"/>
          </ac:cxnSpMkLst>
        </pc:cxnChg>
      </pc:sldChg>
      <pc:sldChg chg="addSp delSp modSp mod">
        <pc:chgData name="ALVAREZ CLARAMUNT, JUAN IGNACIO" userId="e7a6f028-32f1-4eec-9d6d-794c9171a446" providerId="ADAL" clId="{C43ABAAF-A6A7-447A-8C60-9C9B286FA6FE}" dt="2023-11-06T14:59:34.971" v="3892" actId="108"/>
        <pc:sldMkLst>
          <pc:docMk/>
          <pc:sldMk cId="1356106912" sldId="274"/>
        </pc:sldMkLst>
        <pc:spChg chg="add mod">
          <ac:chgData name="ALVAREZ CLARAMUNT, JUAN IGNACIO" userId="e7a6f028-32f1-4eec-9d6d-794c9171a446" providerId="ADAL" clId="{C43ABAAF-A6A7-447A-8C60-9C9B286FA6FE}" dt="2023-11-06T14:57:20.814" v="3872"/>
          <ac:spMkLst>
            <pc:docMk/>
            <pc:sldMk cId="1356106912" sldId="274"/>
            <ac:spMk id="5" creationId="{1FAC8529-B7EE-A804-974B-95234A81D1F8}"/>
          </ac:spMkLst>
        </pc:spChg>
        <pc:spChg chg="add mod">
          <ac:chgData name="ALVAREZ CLARAMUNT, JUAN IGNACIO" userId="e7a6f028-32f1-4eec-9d6d-794c9171a446" providerId="ADAL" clId="{C43ABAAF-A6A7-447A-8C60-9C9B286FA6FE}" dt="2023-11-06T14:57:24.310" v="3874" actId="1076"/>
          <ac:spMkLst>
            <pc:docMk/>
            <pc:sldMk cId="1356106912" sldId="274"/>
            <ac:spMk id="7" creationId="{95E63A8C-BC55-E711-6855-9FE614CE16E0}"/>
          </ac:spMkLst>
        </pc:spChg>
        <pc:spChg chg="mod">
          <ac:chgData name="ALVAREZ CLARAMUNT, JUAN IGNACIO" userId="e7a6f028-32f1-4eec-9d6d-794c9171a446" providerId="ADAL" clId="{C43ABAAF-A6A7-447A-8C60-9C9B286FA6FE}" dt="2023-11-03T15:28:04.247" v="1272"/>
          <ac:spMkLst>
            <pc:docMk/>
            <pc:sldMk cId="1356106912" sldId="274"/>
            <ac:spMk id="7" creationId="{C0988B79-AAE8-906C-A36A-F2A3086DC18D}"/>
          </ac:spMkLst>
        </pc:spChg>
        <pc:spChg chg="del">
          <ac:chgData name="ALVAREZ CLARAMUNT, JUAN IGNACIO" userId="e7a6f028-32f1-4eec-9d6d-794c9171a446" providerId="ADAL" clId="{C43ABAAF-A6A7-447A-8C60-9C9B286FA6FE}" dt="2023-11-03T15:28:14.077" v="1274" actId="478"/>
          <ac:spMkLst>
            <pc:docMk/>
            <pc:sldMk cId="1356106912" sldId="274"/>
            <ac:spMk id="8" creationId="{9A304120-2C32-18F6-4C30-B6E8F09C4563}"/>
          </ac:spMkLst>
        </pc:spChg>
        <pc:spChg chg="mod">
          <ac:chgData name="ALVAREZ CLARAMUNT, JUAN IGNACIO" userId="e7a6f028-32f1-4eec-9d6d-794c9171a446" providerId="ADAL" clId="{C43ABAAF-A6A7-447A-8C60-9C9B286FA6FE}" dt="2023-11-03T15:28:04.247" v="1272"/>
          <ac:spMkLst>
            <pc:docMk/>
            <pc:sldMk cId="1356106912" sldId="274"/>
            <ac:spMk id="9" creationId="{D73F38C7-DACC-483A-41B5-9CF81481BB96}"/>
          </ac:spMkLst>
        </pc:spChg>
        <pc:spChg chg="mod">
          <ac:chgData name="ALVAREZ CLARAMUNT, JUAN IGNACIO" userId="e7a6f028-32f1-4eec-9d6d-794c9171a446" providerId="ADAL" clId="{C43ABAAF-A6A7-447A-8C60-9C9B286FA6FE}" dt="2023-11-03T15:28:04.247" v="1272"/>
          <ac:spMkLst>
            <pc:docMk/>
            <pc:sldMk cId="1356106912" sldId="274"/>
            <ac:spMk id="10" creationId="{CE1AF85F-DAF2-2099-7AB4-0D3FA6DE1950}"/>
          </ac:spMkLst>
        </pc:spChg>
        <pc:spChg chg="mod">
          <ac:chgData name="ALVAREZ CLARAMUNT, JUAN IGNACIO" userId="e7a6f028-32f1-4eec-9d6d-794c9171a446" providerId="ADAL" clId="{C43ABAAF-A6A7-447A-8C60-9C9B286FA6FE}" dt="2023-11-03T15:28:04.247" v="1272"/>
          <ac:spMkLst>
            <pc:docMk/>
            <pc:sldMk cId="1356106912" sldId="274"/>
            <ac:spMk id="11" creationId="{DA36CEE0-92F1-7519-FDAA-F9725B6C022A}"/>
          </ac:spMkLst>
        </pc:spChg>
        <pc:spChg chg="mod">
          <ac:chgData name="ALVAREZ CLARAMUNT, JUAN IGNACIO" userId="e7a6f028-32f1-4eec-9d6d-794c9171a446" providerId="ADAL" clId="{C43ABAAF-A6A7-447A-8C60-9C9B286FA6FE}" dt="2023-11-03T17:32:20.978" v="2718" actId="20577"/>
          <ac:spMkLst>
            <pc:docMk/>
            <pc:sldMk cId="1356106912" sldId="274"/>
            <ac:spMk id="14" creationId="{E86EBF0D-EEDC-0E81-65F4-C9A3BFE84EAA}"/>
          </ac:spMkLst>
        </pc:spChg>
        <pc:spChg chg="mod">
          <ac:chgData name="ALVAREZ CLARAMUNT, JUAN IGNACIO" userId="e7a6f028-32f1-4eec-9d6d-794c9171a446" providerId="ADAL" clId="{C43ABAAF-A6A7-447A-8C60-9C9B286FA6FE}" dt="2023-11-06T14:29:43.720" v="3817" actId="207"/>
          <ac:spMkLst>
            <pc:docMk/>
            <pc:sldMk cId="1356106912" sldId="274"/>
            <ac:spMk id="15" creationId="{66FA84C5-D38F-310E-1470-F56AC6A824CD}"/>
          </ac:spMkLst>
        </pc:spChg>
        <pc:spChg chg="mod">
          <ac:chgData name="ALVAREZ CLARAMUNT, JUAN IGNACIO" userId="e7a6f028-32f1-4eec-9d6d-794c9171a446" providerId="ADAL" clId="{C43ABAAF-A6A7-447A-8C60-9C9B286FA6FE}" dt="2023-11-06T14:29:43.720" v="3817" actId="207"/>
          <ac:spMkLst>
            <pc:docMk/>
            <pc:sldMk cId="1356106912" sldId="274"/>
            <ac:spMk id="16" creationId="{7F015B00-844C-C7BA-8C84-5282A37646D4}"/>
          </ac:spMkLst>
        </pc:spChg>
        <pc:spChg chg="mod">
          <ac:chgData name="ALVAREZ CLARAMUNT, JUAN IGNACIO" userId="e7a6f028-32f1-4eec-9d6d-794c9171a446" providerId="ADAL" clId="{C43ABAAF-A6A7-447A-8C60-9C9B286FA6FE}" dt="2023-11-03T17:35:04.154" v="3105" actId="20577"/>
          <ac:spMkLst>
            <pc:docMk/>
            <pc:sldMk cId="1356106912" sldId="274"/>
            <ac:spMk id="17" creationId="{B659E76C-F135-9776-0F3F-67AD741AAF9F}"/>
          </ac:spMkLst>
        </pc:spChg>
        <pc:spChg chg="mod">
          <ac:chgData name="ALVAREZ CLARAMUNT, JUAN IGNACIO" userId="e7a6f028-32f1-4eec-9d6d-794c9171a446" providerId="ADAL" clId="{C43ABAAF-A6A7-447A-8C60-9C9B286FA6FE}" dt="2023-11-03T17:37:54.132" v="3181" actId="20577"/>
          <ac:spMkLst>
            <pc:docMk/>
            <pc:sldMk cId="1356106912" sldId="274"/>
            <ac:spMk id="18" creationId="{3FD3025D-32A3-8614-CEF3-D1ADA3037A0B}"/>
          </ac:spMkLst>
        </pc:spChg>
        <pc:spChg chg="mod">
          <ac:chgData name="ALVAREZ CLARAMUNT, JUAN IGNACIO" userId="e7a6f028-32f1-4eec-9d6d-794c9171a446" providerId="ADAL" clId="{C43ABAAF-A6A7-447A-8C60-9C9B286FA6FE}" dt="2023-11-03T17:39:50.052" v="3271" actId="20577"/>
          <ac:spMkLst>
            <pc:docMk/>
            <pc:sldMk cId="1356106912" sldId="274"/>
            <ac:spMk id="19" creationId="{6C6D31AA-3196-7581-05BB-731FA169EA74}"/>
          </ac:spMkLst>
        </pc:spChg>
        <pc:spChg chg="mod">
          <ac:chgData name="ALVAREZ CLARAMUNT, JUAN IGNACIO" userId="e7a6f028-32f1-4eec-9d6d-794c9171a446" providerId="ADAL" clId="{C43ABAAF-A6A7-447A-8C60-9C9B286FA6FE}" dt="2023-11-03T15:28:04.247" v="1272"/>
          <ac:spMkLst>
            <pc:docMk/>
            <pc:sldMk cId="1356106912" sldId="274"/>
            <ac:spMk id="49" creationId="{B7C0A843-9128-8B33-7A13-D3AEABA4A347}"/>
          </ac:spMkLst>
        </pc:spChg>
        <pc:spChg chg="mod">
          <ac:chgData name="ALVAREZ CLARAMUNT, JUAN IGNACIO" userId="e7a6f028-32f1-4eec-9d6d-794c9171a446" providerId="ADAL" clId="{C43ABAAF-A6A7-447A-8C60-9C9B286FA6FE}" dt="2023-11-03T15:28:04.247" v="1272"/>
          <ac:spMkLst>
            <pc:docMk/>
            <pc:sldMk cId="1356106912" sldId="274"/>
            <ac:spMk id="50" creationId="{779578E2-92EB-BA83-CF99-A271FCFA45AA}"/>
          </ac:spMkLst>
        </pc:spChg>
        <pc:spChg chg="mod">
          <ac:chgData name="ALVAREZ CLARAMUNT, JUAN IGNACIO" userId="e7a6f028-32f1-4eec-9d6d-794c9171a446" providerId="ADAL" clId="{C43ABAAF-A6A7-447A-8C60-9C9B286FA6FE}" dt="2023-11-03T15:28:04.247" v="1272"/>
          <ac:spMkLst>
            <pc:docMk/>
            <pc:sldMk cId="1356106912" sldId="274"/>
            <ac:spMk id="51" creationId="{CBFA002F-B895-EFD7-A6AB-6230E9118D28}"/>
          </ac:spMkLst>
        </pc:spChg>
        <pc:spChg chg="mod">
          <ac:chgData name="ALVAREZ CLARAMUNT, JUAN IGNACIO" userId="e7a6f028-32f1-4eec-9d6d-794c9171a446" providerId="ADAL" clId="{C43ABAAF-A6A7-447A-8C60-9C9B286FA6FE}" dt="2023-11-03T15:28:04.247" v="1272"/>
          <ac:spMkLst>
            <pc:docMk/>
            <pc:sldMk cId="1356106912" sldId="274"/>
            <ac:spMk id="52" creationId="{ABE55224-E0FD-51A7-E5AF-3273B21B74ED}"/>
          </ac:spMkLst>
        </pc:spChg>
        <pc:spChg chg="add mod">
          <ac:chgData name="ALVAREZ CLARAMUNT, JUAN IGNACIO" userId="e7a6f028-32f1-4eec-9d6d-794c9171a446" providerId="ADAL" clId="{C43ABAAF-A6A7-447A-8C60-9C9B286FA6FE}" dt="2023-11-03T15:28:17.403" v="1286" actId="20577"/>
          <ac:spMkLst>
            <pc:docMk/>
            <pc:sldMk cId="1356106912" sldId="274"/>
            <ac:spMk id="53" creationId="{49BD6AB3-1EE9-B5AA-6942-641AAFC0E357}"/>
          </ac:spMkLst>
        </pc:spChg>
        <pc:spChg chg="mod">
          <ac:chgData name="ALVAREZ CLARAMUNT, JUAN IGNACIO" userId="e7a6f028-32f1-4eec-9d6d-794c9171a446" providerId="ADAL" clId="{C43ABAAF-A6A7-447A-8C60-9C9B286FA6FE}" dt="2023-11-06T14:29:55.286" v="3818" actId="207"/>
          <ac:spMkLst>
            <pc:docMk/>
            <pc:sldMk cId="1356106912" sldId="274"/>
            <ac:spMk id="55" creationId="{DBCBAA62-0045-46EB-995F-7755B944EED8}"/>
          </ac:spMkLst>
        </pc:spChg>
        <pc:spChg chg="mod">
          <ac:chgData name="ALVAREZ CLARAMUNT, JUAN IGNACIO" userId="e7a6f028-32f1-4eec-9d6d-794c9171a446" providerId="ADAL" clId="{C43ABAAF-A6A7-447A-8C60-9C9B286FA6FE}" dt="2023-11-06T14:29:55.286" v="3818" actId="207"/>
          <ac:spMkLst>
            <pc:docMk/>
            <pc:sldMk cId="1356106912" sldId="274"/>
            <ac:spMk id="56" creationId="{04C29CB4-76B7-4614-9A63-8BB119952601}"/>
          </ac:spMkLst>
        </pc:spChg>
        <pc:spChg chg="mod">
          <ac:chgData name="ALVAREZ CLARAMUNT, JUAN IGNACIO" userId="e7a6f028-32f1-4eec-9d6d-794c9171a446" providerId="ADAL" clId="{C43ABAAF-A6A7-447A-8C60-9C9B286FA6FE}" dt="2023-11-06T14:29:55.286" v="3818" actId="207"/>
          <ac:spMkLst>
            <pc:docMk/>
            <pc:sldMk cId="1356106912" sldId="274"/>
            <ac:spMk id="57" creationId="{01206BC0-5542-433E-A04D-8B3C583A0CC4}"/>
          </ac:spMkLst>
        </pc:spChg>
        <pc:spChg chg="mod">
          <ac:chgData name="ALVAREZ CLARAMUNT, JUAN IGNACIO" userId="e7a6f028-32f1-4eec-9d6d-794c9171a446" providerId="ADAL" clId="{C43ABAAF-A6A7-447A-8C60-9C9B286FA6FE}" dt="2023-11-06T14:29:43.720" v="3817" actId="207"/>
          <ac:spMkLst>
            <pc:docMk/>
            <pc:sldMk cId="1356106912" sldId="274"/>
            <ac:spMk id="58" creationId="{C0ACF996-C9D3-4F47-828D-9FEADA8206EE}"/>
          </ac:spMkLst>
        </pc:spChg>
        <pc:spChg chg="mod">
          <ac:chgData name="ALVAREZ CLARAMUNT, JUAN IGNACIO" userId="e7a6f028-32f1-4eec-9d6d-794c9171a446" providerId="ADAL" clId="{C43ABAAF-A6A7-447A-8C60-9C9B286FA6FE}" dt="2023-11-06T14:59:34.971" v="3892" actId="108"/>
          <ac:spMkLst>
            <pc:docMk/>
            <pc:sldMk cId="1356106912" sldId="274"/>
            <ac:spMk id="66" creationId="{FA803142-27F3-4FDA-B16A-EDB1E0F2BF0F}"/>
          </ac:spMkLst>
        </pc:spChg>
        <pc:grpChg chg="add mod">
          <ac:chgData name="ALVAREZ CLARAMUNT, JUAN IGNACIO" userId="e7a6f028-32f1-4eec-9d6d-794c9171a446" providerId="ADAL" clId="{C43ABAAF-A6A7-447A-8C60-9C9B286FA6FE}" dt="2023-11-03T15:28:04.247" v="1272"/>
          <ac:grpSpMkLst>
            <pc:docMk/>
            <pc:sldMk cId="1356106912" sldId="274"/>
            <ac:grpSpMk id="5" creationId="{6F050172-0692-724F-A382-B3AA47F2BC4F}"/>
          </ac:grpSpMkLst>
        </pc:grpChg>
        <pc:grpChg chg="del">
          <ac:chgData name="ALVAREZ CLARAMUNT, JUAN IGNACIO" userId="e7a6f028-32f1-4eec-9d6d-794c9171a446" providerId="ADAL" clId="{C43ABAAF-A6A7-447A-8C60-9C9B286FA6FE}" dt="2023-11-03T15:28:03.973" v="1271" actId="478"/>
          <ac:grpSpMkLst>
            <pc:docMk/>
            <pc:sldMk cId="1356106912" sldId="274"/>
            <ac:grpSpMk id="58" creationId="{04258448-3D25-4221-A59C-B17DF0BB6480}"/>
          </ac:grpSpMkLst>
        </pc:grpChg>
        <pc:cxnChg chg="add mod">
          <ac:chgData name="ALVAREZ CLARAMUNT, JUAN IGNACIO" userId="e7a6f028-32f1-4eec-9d6d-794c9171a446" providerId="ADAL" clId="{C43ABAAF-A6A7-447A-8C60-9C9B286FA6FE}" dt="2023-11-03T15:28:11.637" v="1273"/>
          <ac:cxnSpMkLst>
            <pc:docMk/>
            <pc:sldMk cId="1356106912" sldId="274"/>
            <ac:cxnSpMk id="54" creationId="{A27A250A-9DAA-A1CD-1DAD-4498F27C1322}"/>
          </ac:cxnSpMkLst>
        </pc:cxnChg>
      </pc:sldChg>
      <pc:sldChg chg="addSp delSp modSp mod modAnim">
        <pc:chgData name="ALVAREZ CLARAMUNT, JUAN IGNACIO" userId="e7a6f028-32f1-4eec-9d6d-794c9171a446" providerId="ADAL" clId="{C43ABAAF-A6A7-447A-8C60-9C9B286FA6FE}" dt="2023-11-06T14:58:07.516" v="3886" actId="171"/>
        <pc:sldMkLst>
          <pc:docMk/>
          <pc:sldMk cId="3821692478" sldId="275"/>
        </pc:sldMkLst>
        <pc:spChg chg="del">
          <ac:chgData name="ALVAREZ CLARAMUNT, JUAN IGNACIO" userId="e7a6f028-32f1-4eec-9d6d-794c9171a446" providerId="ADAL" clId="{C43ABAAF-A6A7-447A-8C60-9C9B286FA6FE}" dt="2023-11-03T14:23:51.276" v="1" actId="478"/>
          <ac:spMkLst>
            <pc:docMk/>
            <pc:sldMk cId="3821692478" sldId="275"/>
            <ac:spMk id="2" creationId="{6B6790DB-8145-40FC-9266-F57D54FADBC9}"/>
          </ac:spMkLst>
        </pc:spChg>
        <pc:spChg chg="add mod">
          <ac:chgData name="ALVAREZ CLARAMUNT, JUAN IGNACIO" userId="e7a6f028-32f1-4eec-9d6d-794c9171a446" providerId="ADAL" clId="{C43ABAAF-A6A7-447A-8C60-9C9B286FA6FE}" dt="2023-11-06T14:55:56.987" v="3836" actId="1076"/>
          <ac:spMkLst>
            <pc:docMk/>
            <pc:sldMk cId="3821692478" sldId="275"/>
            <ac:spMk id="2" creationId="{9F67EA80-4037-66BD-FE94-5A0B66B5FBC2}"/>
          </ac:spMkLst>
        </pc:spChg>
        <pc:spChg chg="add mod ord">
          <ac:chgData name="ALVAREZ CLARAMUNT, JUAN IGNACIO" userId="e7a6f028-32f1-4eec-9d6d-794c9171a446" providerId="ADAL" clId="{C43ABAAF-A6A7-447A-8C60-9C9B286FA6FE}" dt="2023-11-06T14:58:07.516" v="3886" actId="171"/>
          <ac:spMkLst>
            <pc:docMk/>
            <pc:sldMk cId="3821692478" sldId="275"/>
            <ac:spMk id="6" creationId="{6D9CEE97-AA2E-6703-22A1-8011F37B6BCF}"/>
          </ac:spMkLst>
        </pc:spChg>
        <pc:spChg chg="del">
          <ac:chgData name="ALVAREZ CLARAMUNT, JUAN IGNACIO" userId="e7a6f028-32f1-4eec-9d6d-794c9171a446" providerId="ADAL" clId="{C43ABAAF-A6A7-447A-8C60-9C9B286FA6FE}" dt="2023-11-03T14:23:52.439" v="2" actId="478"/>
          <ac:spMkLst>
            <pc:docMk/>
            <pc:sldMk cId="3821692478" sldId="275"/>
            <ac:spMk id="19" creationId="{EFC6B43F-5C26-40B4-939F-7BB55FACA074}"/>
          </ac:spMkLst>
        </pc:spChg>
        <pc:spChg chg="mod">
          <ac:chgData name="ALVAREZ CLARAMUNT, JUAN IGNACIO" userId="e7a6f028-32f1-4eec-9d6d-794c9171a446" providerId="ADAL" clId="{C43ABAAF-A6A7-447A-8C60-9C9B286FA6FE}" dt="2023-11-06T14:57:50.633" v="3879" actId="1076"/>
          <ac:spMkLst>
            <pc:docMk/>
            <pc:sldMk cId="3821692478" sldId="275"/>
            <ac:spMk id="26" creationId="{A23F8BCC-6F37-4154-A2E7-057A3D687CEE}"/>
          </ac:spMkLst>
        </pc:spChg>
        <pc:picChg chg="add mod">
          <ac:chgData name="ALVAREZ CLARAMUNT, JUAN IGNACIO" userId="e7a6f028-32f1-4eec-9d6d-794c9171a446" providerId="ADAL" clId="{C43ABAAF-A6A7-447A-8C60-9C9B286FA6FE}" dt="2023-11-03T14:23:49.444" v="0"/>
          <ac:picMkLst>
            <pc:docMk/>
            <pc:sldMk cId="3821692478" sldId="275"/>
            <ac:picMk id="4" creationId="{C495801A-673D-48C2-F123-BD0184E506FD}"/>
          </ac:picMkLst>
        </pc:picChg>
        <pc:picChg chg="add mod">
          <ac:chgData name="ALVAREZ CLARAMUNT, JUAN IGNACIO" userId="e7a6f028-32f1-4eec-9d6d-794c9171a446" providerId="ADAL" clId="{C43ABAAF-A6A7-447A-8C60-9C9B286FA6FE}" dt="2023-11-03T14:23:49.444" v="0"/>
          <ac:picMkLst>
            <pc:docMk/>
            <pc:sldMk cId="3821692478" sldId="275"/>
            <ac:picMk id="5" creationId="{8D9183B6-85BC-CABE-44F6-40BA1F783882}"/>
          </ac:picMkLst>
        </pc:picChg>
      </pc:sldChg>
      <pc:sldChg chg="addSp modSp mod modAnim">
        <pc:chgData name="ALVAREZ CLARAMUNT, JUAN IGNACIO" userId="e7a6f028-32f1-4eec-9d6d-794c9171a446" providerId="ADAL" clId="{C43ABAAF-A6A7-447A-8C60-9C9B286FA6FE}" dt="2023-11-06T14:56:09.506" v="3840" actId="1076"/>
        <pc:sldMkLst>
          <pc:docMk/>
          <pc:sldMk cId="1311567538" sldId="276"/>
        </pc:sldMkLst>
        <pc:spChg chg="mod">
          <ac:chgData name="ALVAREZ CLARAMUNT, JUAN IGNACIO" userId="e7a6f028-32f1-4eec-9d6d-794c9171a446" providerId="ADAL" clId="{C43ABAAF-A6A7-447A-8C60-9C9B286FA6FE}" dt="2023-11-03T14:56:02.145" v="101" actId="20577"/>
          <ac:spMkLst>
            <pc:docMk/>
            <pc:sldMk cId="1311567538" sldId="276"/>
            <ac:spMk id="10" creationId="{95CEF67D-9212-42E6-85AD-A302897C820D}"/>
          </ac:spMkLst>
        </pc:spChg>
        <pc:spChg chg="add mod">
          <ac:chgData name="ALVAREZ CLARAMUNT, JUAN IGNACIO" userId="e7a6f028-32f1-4eec-9d6d-794c9171a446" providerId="ADAL" clId="{C43ABAAF-A6A7-447A-8C60-9C9B286FA6FE}" dt="2023-11-06T14:56:09.506" v="3840" actId="1076"/>
          <ac:spMkLst>
            <pc:docMk/>
            <pc:sldMk cId="1311567538" sldId="276"/>
            <ac:spMk id="14" creationId="{D21B3A24-4BE8-C4CC-AE84-A2528B13CAD6}"/>
          </ac:spMkLst>
        </pc:spChg>
        <pc:spChg chg="mod">
          <ac:chgData name="ALVAREZ CLARAMUNT, JUAN IGNACIO" userId="e7a6f028-32f1-4eec-9d6d-794c9171a446" providerId="ADAL" clId="{C43ABAAF-A6A7-447A-8C60-9C9B286FA6FE}" dt="2023-11-03T14:40:05.632" v="64" actId="20577"/>
          <ac:spMkLst>
            <pc:docMk/>
            <pc:sldMk cId="1311567538" sldId="276"/>
            <ac:spMk id="43" creationId="{63DBDDB1-446E-4B78-B0E0-E9A05BCA46E6}"/>
          </ac:spMkLst>
        </pc:spChg>
        <pc:spChg chg="mod">
          <ac:chgData name="ALVAREZ CLARAMUNT, JUAN IGNACIO" userId="e7a6f028-32f1-4eec-9d6d-794c9171a446" providerId="ADAL" clId="{C43ABAAF-A6A7-447A-8C60-9C9B286FA6FE}" dt="2023-11-03T14:40:14.752" v="87" actId="20577"/>
          <ac:spMkLst>
            <pc:docMk/>
            <pc:sldMk cId="1311567538" sldId="276"/>
            <ac:spMk id="57" creationId="{50540788-7F26-46D6-91C6-CFE234D3604A}"/>
          </ac:spMkLst>
        </pc:spChg>
      </pc:sldChg>
      <pc:sldChg chg="addSp modSp mod">
        <pc:chgData name="ALVAREZ CLARAMUNT, JUAN IGNACIO" userId="e7a6f028-32f1-4eec-9d6d-794c9171a446" providerId="ADAL" clId="{C43ABAAF-A6A7-447A-8C60-9C9B286FA6FE}" dt="2023-11-06T14:56:14.201" v="3842" actId="1076"/>
        <pc:sldMkLst>
          <pc:docMk/>
          <pc:sldMk cId="3187854451" sldId="277"/>
        </pc:sldMkLst>
        <pc:spChg chg="add mod">
          <ac:chgData name="ALVAREZ CLARAMUNT, JUAN IGNACIO" userId="e7a6f028-32f1-4eec-9d6d-794c9171a446" providerId="ADAL" clId="{C43ABAAF-A6A7-447A-8C60-9C9B286FA6FE}" dt="2023-11-06T14:56:14.201" v="3842" actId="1076"/>
          <ac:spMkLst>
            <pc:docMk/>
            <pc:sldMk cId="3187854451" sldId="277"/>
            <ac:spMk id="2" creationId="{072B4B2D-0939-1CBB-ED90-79830D18E350}"/>
          </ac:spMkLst>
        </pc:spChg>
        <pc:spChg chg="mod">
          <ac:chgData name="ALVAREZ CLARAMUNT, JUAN IGNACIO" userId="e7a6f028-32f1-4eec-9d6d-794c9171a446" providerId="ADAL" clId="{C43ABAAF-A6A7-447A-8C60-9C9B286FA6FE}" dt="2023-11-06T12:32:27.355" v="3773" actId="1038"/>
          <ac:spMkLst>
            <pc:docMk/>
            <pc:sldMk cId="3187854451" sldId="277"/>
            <ac:spMk id="4" creationId="{3BCC5587-953B-4872-8027-9FCE8AFB4139}"/>
          </ac:spMkLst>
        </pc:spChg>
        <pc:spChg chg="mod">
          <ac:chgData name="ALVAREZ CLARAMUNT, JUAN IGNACIO" userId="e7a6f028-32f1-4eec-9d6d-794c9171a446" providerId="ADAL" clId="{C43ABAAF-A6A7-447A-8C60-9C9B286FA6FE}" dt="2023-11-06T12:31:57.266" v="3756" actId="20577"/>
          <ac:spMkLst>
            <pc:docMk/>
            <pc:sldMk cId="3187854451" sldId="277"/>
            <ac:spMk id="34" creationId="{461AD3DB-7456-3FA2-D89F-00989C9CF06B}"/>
          </ac:spMkLst>
        </pc:spChg>
      </pc:sldChg>
      <pc:sldChg chg="addSp modSp mod">
        <pc:chgData name="ALVAREZ CLARAMUNT, JUAN IGNACIO" userId="e7a6f028-32f1-4eec-9d6d-794c9171a446" providerId="ADAL" clId="{C43ABAAF-A6A7-447A-8C60-9C9B286FA6FE}" dt="2023-11-06T14:56:33.756" v="3848" actId="1037"/>
        <pc:sldMkLst>
          <pc:docMk/>
          <pc:sldMk cId="3536554619" sldId="280"/>
        </pc:sldMkLst>
        <pc:spChg chg="add mod">
          <ac:chgData name="ALVAREZ CLARAMUNT, JUAN IGNACIO" userId="e7a6f028-32f1-4eec-9d6d-794c9171a446" providerId="ADAL" clId="{C43ABAAF-A6A7-447A-8C60-9C9B286FA6FE}" dt="2023-11-06T14:56:25.721" v="3846" actId="1076"/>
          <ac:spMkLst>
            <pc:docMk/>
            <pc:sldMk cId="3536554619" sldId="280"/>
            <ac:spMk id="2" creationId="{1393E928-2308-83D5-F566-E0571B3E4415}"/>
          </ac:spMkLst>
        </pc:spChg>
        <pc:spChg chg="mod">
          <ac:chgData name="ALVAREZ CLARAMUNT, JUAN IGNACIO" userId="e7a6f028-32f1-4eec-9d6d-794c9171a446" providerId="ADAL" clId="{C43ABAAF-A6A7-447A-8C60-9C9B286FA6FE}" dt="2023-11-03T14:26:58.359" v="14" actId="114"/>
          <ac:spMkLst>
            <pc:docMk/>
            <pc:sldMk cId="3536554619" sldId="280"/>
            <ac:spMk id="43" creationId="{DC1AF40F-8282-4F97-B475-9A2B9377DA81}"/>
          </ac:spMkLst>
        </pc:spChg>
        <pc:spChg chg="mod">
          <ac:chgData name="ALVAREZ CLARAMUNT, JUAN IGNACIO" userId="e7a6f028-32f1-4eec-9d6d-794c9171a446" providerId="ADAL" clId="{C43ABAAF-A6A7-447A-8C60-9C9B286FA6FE}" dt="2023-11-03T14:27:15.645" v="17" actId="114"/>
          <ac:spMkLst>
            <pc:docMk/>
            <pc:sldMk cId="3536554619" sldId="280"/>
            <ac:spMk id="57" creationId="{2F2FFC05-7122-498A-B59C-7B60EB70147B}"/>
          </ac:spMkLst>
        </pc:spChg>
        <pc:spChg chg="mod">
          <ac:chgData name="ALVAREZ CLARAMUNT, JUAN IGNACIO" userId="e7a6f028-32f1-4eec-9d6d-794c9171a446" providerId="ADAL" clId="{C43ABAAF-A6A7-447A-8C60-9C9B286FA6FE}" dt="2023-11-06T14:56:33.756" v="3848" actId="1037"/>
          <ac:spMkLst>
            <pc:docMk/>
            <pc:sldMk cId="3536554619" sldId="280"/>
            <ac:spMk id="67" creationId="{D3227D64-7AC5-424A-93DA-EF273164E948}"/>
          </ac:spMkLst>
        </pc:spChg>
      </pc:sldChg>
      <pc:sldChg chg="addSp delSp modSp mod modAnim">
        <pc:chgData name="ALVAREZ CLARAMUNT, JUAN IGNACIO" userId="e7a6f028-32f1-4eec-9d6d-794c9171a446" providerId="ADAL" clId="{C43ABAAF-A6A7-447A-8C60-9C9B286FA6FE}" dt="2023-11-06T14:56:44.078" v="3852" actId="1076"/>
        <pc:sldMkLst>
          <pc:docMk/>
          <pc:sldMk cId="1138195940" sldId="281"/>
        </pc:sldMkLst>
        <pc:spChg chg="add mod">
          <ac:chgData name="ALVAREZ CLARAMUNT, JUAN IGNACIO" userId="e7a6f028-32f1-4eec-9d6d-794c9171a446" providerId="ADAL" clId="{C43ABAAF-A6A7-447A-8C60-9C9B286FA6FE}" dt="2023-11-06T14:56:44.078" v="3852" actId="1076"/>
          <ac:spMkLst>
            <pc:docMk/>
            <pc:sldMk cId="1138195940" sldId="281"/>
            <ac:spMk id="2" creationId="{169DED2B-0EED-247D-0CBF-49E377E0992A}"/>
          </ac:spMkLst>
        </pc:spChg>
        <pc:spChg chg="mod">
          <ac:chgData name="ALVAREZ CLARAMUNT, JUAN IGNACIO" userId="e7a6f028-32f1-4eec-9d6d-794c9171a446" providerId="ADAL" clId="{C43ABAAF-A6A7-447A-8C60-9C9B286FA6FE}" dt="2023-11-03T15:29:11.893" v="1290" actId="571"/>
          <ac:spMkLst>
            <pc:docMk/>
            <pc:sldMk cId="1138195940" sldId="281"/>
            <ac:spMk id="3" creationId="{7401092D-0FC0-895A-8269-ACC9222CFA36}"/>
          </ac:spMkLst>
        </pc:spChg>
        <pc:spChg chg="mod">
          <ac:chgData name="ALVAREZ CLARAMUNT, JUAN IGNACIO" userId="e7a6f028-32f1-4eec-9d6d-794c9171a446" providerId="ADAL" clId="{C43ABAAF-A6A7-447A-8C60-9C9B286FA6FE}" dt="2023-11-03T15:29:11.893" v="1290" actId="571"/>
          <ac:spMkLst>
            <pc:docMk/>
            <pc:sldMk cId="1138195940" sldId="281"/>
            <ac:spMk id="4" creationId="{F427BDA5-C71F-A0C6-78AE-0C28AA0E1697}"/>
          </ac:spMkLst>
        </pc:spChg>
        <pc:spChg chg="add mod">
          <ac:chgData name="ALVAREZ CLARAMUNT, JUAN IGNACIO" userId="e7a6f028-32f1-4eec-9d6d-794c9171a446" providerId="ADAL" clId="{C43ABAAF-A6A7-447A-8C60-9C9B286FA6FE}" dt="2023-11-03T16:48:03.563" v="2199" actId="692"/>
          <ac:spMkLst>
            <pc:docMk/>
            <pc:sldMk cId="1138195940" sldId="281"/>
            <ac:spMk id="7" creationId="{E7DE8F99-0AA1-BA38-779C-E5568D45518A}"/>
          </ac:spMkLst>
        </pc:spChg>
        <pc:spChg chg="add del mod">
          <ac:chgData name="ALVAREZ CLARAMUNT, JUAN IGNACIO" userId="e7a6f028-32f1-4eec-9d6d-794c9171a446" providerId="ADAL" clId="{C43ABAAF-A6A7-447A-8C60-9C9B286FA6FE}" dt="2023-11-03T16:48:24.614" v="2201" actId="478"/>
          <ac:spMkLst>
            <pc:docMk/>
            <pc:sldMk cId="1138195940" sldId="281"/>
            <ac:spMk id="9" creationId="{E6115D73-E570-4B6F-74E3-ECB607BBEBC1}"/>
          </ac:spMkLst>
        </pc:spChg>
        <pc:spChg chg="add mod">
          <ac:chgData name="ALVAREZ CLARAMUNT, JUAN IGNACIO" userId="e7a6f028-32f1-4eec-9d6d-794c9171a446" providerId="ADAL" clId="{C43ABAAF-A6A7-447A-8C60-9C9B286FA6FE}" dt="2023-11-03T16:49:45.835" v="2255" actId="255"/>
          <ac:spMkLst>
            <pc:docMk/>
            <pc:sldMk cId="1138195940" sldId="281"/>
            <ac:spMk id="11" creationId="{FBA02AAF-F222-E2BA-219F-D12CF36B75EE}"/>
          </ac:spMkLst>
        </pc:spChg>
        <pc:spChg chg="add mod">
          <ac:chgData name="ALVAREZ CLARAMUNT, JUAN IGNACIO" userId="e7a6f028-32f1-4eec-9d6d-794c9171a446" providerId="ADAL" clId="{C43ABAAF-A6A7-447A-8C60-9C9B286FA6FE}" dt="2023-11-03T16:49:51.575" v="2256" actId="255"/>
          <ac:spMkLst>
            <pc:docMk/>
            <pc:sldMk cId="1138195940" sldId="281"/>
            <ac:spMk id="13" creationId="{7ED78B47-BEB4-C118-486F-4A903FFBA54B}"/>
          </ac:spMkLst>
        </pc:spChg>
        <pc:spChg chg="mod">
          <ac:chgData name="ALVAREZ CLARAMUNT, JUAN IGNACIO" userId="e7a6f028-32f1-4eec-9d6d-794c9171a446" providerId="ADAL" clId="{C43ABAAF-A6A7-447A-8C60-9C9B286FA6FE}" dt="2023-11-03T16:47:50.295" v="2194" actId="14100"/>
          <ac:spMkLst>
            <pc:docMk/>
            <pc:sldMk cId="1138195940" sldId="281"/>
            <ac:spMk id="37" creationId="{0BAB6736-17AE-4C0B-9580-36B7DE783250}"/>
          </ac:spMkLst>
        </pc:spChg>
        <pc:spChg chg="mod">
          <ac:chgData name="ALVAREZ CLARAMUNT, JUAN IGNACIO" userId="e7a6f028-32f1-4eec-9d6d-794c9171a446" providerId="ADAL" clId="{C43ABAAF-A6A7-447A-8C60-9C9B286FA6FE}" dt="2023-11-03T16:47:44.417" v="2193" actId="14100"/>
          <ac:spMkLst>
            <pc:docMk/>
            <pc:sldMk cId="1138195940" sldId="281"/>
            <ac:spMk id="41" creationId="{49531E7F-A65A-4B5D-95DF-86135F9C409C}"/>
          </ac:spMkLst>
        </pc:spChg>
        <pc:spChg chg="add del">
          <ac:chgData name="ALVAREZ CLARAMUNT, JUAN IGNACIO" userId="e7a6f028-32f1-4eec-9d6d-794c9171a446" providerId="ADAL" clId="{C43ABAAF-A6A7-447A-8C60-9C9B286FA6FE}" dt="2023-11-03T16:49:58.799" v="2258" actId="478"/>
          <ac:spMkLst>
            <pc:docMk/>
            <pc:sldMk cId="1138195940" sldId="281"/>
            <ac:spMk id="47" creationId="{6ED28A3E-C030-4BC1-8077-7BAAD68DD1B7}"/>
          </ac:spMkLst>
        </pc:spChg>
        <pc:grpChg chg="add del mod">
          <ac:chgData name="ALVAREZ CLARAMUNT, JUAN IGNACIO" userId="e7a6f028-32f1-4eec-9d6d-794c9171a446" providerId="ADAL" clId="{C43ABAAF-A6A7-447A-8C60-9C9B286FA6FE}" dt="2023-11-03T15:29:25.645" v="1293" actId="21"/>
          <ac:grpSpMkLst>
            <pc:docMk/>
            <pc:sldMk cId="1138195940" sldId="281"/>
            <ac:grpSpMk id="2" creationId="{2C64DD1B-C083-F866-0363-4A9B0F04F66E}"/>
          </ac:grpSpMkLst>
        </pc:grpChg>
        <pc:picChg chg="add mod">
          <ac:chgData name="ALVAREZ CLARAMUNT, JUAN IGNACIO" userId="e7a6f028-32f1-4eec-9d6d-794c9171a446" providerId="ADAL" clId="{C43ABAAF-A6A7-447A-8C60-9C9B286FA6FE}" dt="2023-11-03T15:29:11.893" v="1290" actId="571"/>
          <ac:picMkLst>
            <pc:docMk/>
            <pc:sldMk cId="1138195940" sldId="281"/>
            <ac:picMk id="5" creationId="{24926AB5-8458-D445-FAC3-56433E735B82}"/>
          </ac:picMkLst>
        </pc:picChg>
      </pc:sldChg>
      <pc:sldChg chg="addSp delSp modSp mod">
        <pc:chgData name="ALVAREZ CLARAMUNT, JUAN IGNACIO" userId="e7a6f028-32f1-4eec-9d6d-794c9171a446" providerId="ADAL" clId="{C43ABAAF-A6A7-447A-8C60-9C9B286FA6FE}" dt="2023-11-06T14:57:03.908" v="3863" actId="1076"/>
        <pc:sldMkLst>
          <pc:docMk/>
          <pc:sldMk cId="3038912081" sldId="282"/>
        </pc:sldMkLst>
        <pc:spChg chg="add mod">
          <ac:chgData name="ALVAREZ CLARAMUNT, JUAN IGNACIO" userId="e7a6f028-32f1-4eec-9d6d-794c9171a446" providerId="ADAL" clId="{C43ABAAF-A6A7-447A-8C60-9C9B286FA6FE}" dt="2023-11-06T14:57:00.517" v="3861"/>
          <ac:spMkLst>
            <pc:docMk/>
            <pc:sldMk cId="3038912081" sldId="282"/>
            <ac:spMk id="2" creationId="{5D1BDADE-E4CC-0344-BDC6-654C4C445ED8}"/>
          </ac:spMkLst>
        </pc:spChg>
        <pc:spChg chg="mod">
          <ac:chgData name="ALVAREZ CLARAMUNT, JUAN IGNACIO" userId="e7a6f028-32f1-4eec-9d6d-794c9171a446" providerId="ADAL" clId="{C43ABAAF-A6A7-447A-8C60-9C9B286FA6FE}" dt="2023-11-03T15:24:58.156" v="1109"/>
          <ac:spMkLst>
            <pc:docMk/>
            <pc:sldMk cId="3038912081" sldId="282"/>
            <ac:spMk id="4" creationId="{9896FF90-DF26-2C2B-9646-5B1D315C1597}"/>
          </ac:spMkLst>
        </pc:spChg>
        <pc:spChg chg="add mod">
          <ac:chgData name="ALVAREZ CLARAMUNT, JUAN IGNACIO" userId="e7a6f028-32f1-4eec-9d6d-794c9171a446" providerId="ADAL" clId="{C43ABAAF-A6A7-447A-8C60-9C9B286FA6FE}" dt="2023-11-06T14:57:03.908" v="3863" actId="1076"/>
          <ac:spMkLst>
            <pc:docMk/>
            <pc:sldMk cId="3038912081" sldId="282"/>
            <ac:spMk id="4" creationId="{CFDDA9F0-DD7E-BE96-4859-D1B1C449FE8B}"/>
          </ac:spMkLst>
        </pc:spChg>
        <pc:spChg chg="mod">
          <ac:chgData name="ALVAREZ CLARAMUNT, JUAN IGNACIO" userId="e7a6f028-32f1-4eec-9d6d-794c9171a446" providerId="ADAL" clId="{C43ABAAF-A6A7-447A-8C60-9C9B286FA6FE}" dt="2023-11-03T15:24:58.156" v="1109"/>
          <ac:spMkLst>
            <pc:docMk/>
            <pc:sldMk cId="3038912081" sldId="282"/>
            <ac:spMk id="6" creationId="{B146A284-5F21-438C-0C3B-8BFBE5FC566C}"/>
          </ac:spMkLst>
        </pc:spChg>
        <pc:spChg chg="mod">
          <ac:chgData name="ALVAREZ CLARAMUNT, JUAN IGNACIO" userId="e7a6f028-32f1-4eec-9d6d-794c9171a446" providerId="ADAL" clId="{C43ABAAF-A6A7-447A-8C60-9C9B286FA6FE}" dt="2023-11-03T15:24:58.156" v="1109"/>
          <ac:spMkLst>
            <pc:docMk/>
            <pc:sldMk cId="3038912081" sldId="282"/>
            <ac:spMk id="7" creationId="{F83255A5-F31D-41E8-E677-71C510739C42}"/>
          </ac:spMkLst>
        </pc:spChg>
        <pc:spChg chg="mod">
          <ac:chgData name="ALVAREZ CLARAMUNT, JUAN IGNACIO" userId="e7a6f028-32f1-4eec-9d6d-794c9171a446" providerId="ADAL" clId="{C43ABAAF-A6A7-447A-8C60-9C9B286FA6FE}" dt="2023-11-03T15:24:58.156" v="1109"/>
          <ac:spMkLst>
            <pc:docMk/>
            <pc:sldMk cId="3038912081" sldId="282"/>
            <ac:spMk id="8" creationId="{D0D030F5-EB01-712E-20B1-0AC5F2A4613C}"/>
          </ac:spMkLst>
        </pc:spChg>
        <pc:spChg chg="mod">
          <ac:chgData name="ALVAREZ CLARAMUNT, JUAN IGNACIO" userId="e7a6f028-32f1-4eec-9d6d-794c9171a446" providerId="ADAL" clId="{C43ABAAF-A6A7-447A-8C60-9C9B286FA6FE}" dt="2023-11-03T15:24:58.156" v="1109"/>
          <ac:spMkLst>
            <pc:docMk/>
            <pc:sldMk cId="3038912081" sldId="282"/>
            <ac:spMk id="10" creationId="{DB55D05D-7102-AF3E-DE6A-5414BE546992}"/>
          </ac:spMkLst>
        </pc:spChg>
        <pc:spChg chg="mod">
          <ac:chgData name="ALVAREZ CLARAMUNT, JUAN IGNACIO" userId="e7a6f028-32f1-4eec-9d6d-794c9171a446" providerId="ADAL" clId="{C43ABAAF-A6A7-447A-8C60-9C9B286FA6FE}" dt="2023-11-03T15:24:58.156" v="1109"/>
          <ac:spMkLst>
            <pc:docMk/>
            <pc:sldMk cId="3038912081" sldId="282"/>
            <ac:spMk id="11" creationId="{1E1A04B3-1B17-473C-E52B-DD196B791284}"/>
          </ac:spMkLst>
        </pc:spChg>
        <pc:spChg chg="mod">
          <ac:chgData name="ALVAREZ CLARAMUNT, JUAN IGNACIO" userId="e7a6f028-32f1-4eec-9d6d-794c9171a446" providerId="ADAL" clId="{C43ABAAF-A6A7-447A-8C60-9C9B286FA6FE}" dt="2023-11-03T15:24:58.156" v="1109"/>
          <ac:spMkLst>
            <pc:docMk/>
            <pc:sldMk cId="3038912081" sldId="282"/>
            <ac:spMk id="12" creationId="{C24D6122-56AD-68A7-C3CE-1FAA30B464EC}"/>
          </ac:spMkLst>
        </pc:spChg>
        <pc:spChg chg="mod">
          <ac:chgData name="ALVAREZ CLARAMUNT, JUAN IGNACIO" userId="e7a6f028-32f1-4eec-9d6d-794c9171a446" providerId="ADAL" clId="{C43ABAAF-A6A7-447A-8C60-9C9B286FA6FE}" dt="2023-11-03T15:24:58.156" v="1109"/>
          <ac:spMkLst>
            <pc:docMk/>
            <pc:sldMk cId="3038912081" sldId="282"/>
            <ac:spMk id="15" creationId="{841270CE-2A6D-0EA7-C056-D98962243505}"/>
          </ac:spMkLst>
        </pc:spChg>
        <pc:spChg chg="mod">
          <ac:chgData name="ALVAREZ CLARAMUNT, JUAN IGNACIO" userId="e7a6f028-32f1-4eec-9d6d-794c9171a446" providerId="ADAL" clId="{C43ABAAF-A6A7-447A-8C60-9C9B286FA6FE}" dt="2023-11-03T15:24:56.110" v="1107" actId="6549"/>
          <ac:spMkLst>
            <pc:docMk/>
            <pc:sldMk cId="3038912081" sldId="282"/>
            <ac:spMk id="34" creationId="{C32753E8-0BA4-45DF-A47B-DDB0CFE984A7}"/>
          </ac:spMkLst>
        </pc:spChg>
        <pc:grpChg chg="add mod">
          <ac:chgData name="ALVAREZ CLARAMUNT, JUAN IGNACIO" userId="e7a6f028-32f1-4eec-9d6d-794c9171a446" providerId="ADAL" clId="{C43ABAAF-A6A7-447A-8C60-9C9B286FA6FE}" dt="2023-11-03T15:24:58.156" v="1109"/>
          <ac:grpSpMkLst>
            <pc:docMk/>
            <pc:sldMk cId="3038912081" sldId="282"/>
            <ac:grpSpMk id="2" creationId="{4CE43625-3E53-97AA-2D9D-99CC180BFCD9}"/>
          </ac:grpSpMkLst>
        </pc:grpChg>
        <pc:grpChg chg="del">
          <ac:chgData name="ALVAREZ CLARAMUNT, JUAN IGNACIO" userId="e7a6f028-32f1-4eec-9d6d-794c9171a446" providerId="ADAL" clId="{C43ABAAF-A6A7-447A-8C60-9C9B286FA6FE}" dt="2023-11-03T15:24:57.641" v="1108" actId="478"/>
          <ac:grpSpMkLst>
            <pc:docMk/>
            <pc:sldMk cId="3038912081" sldId="282"/>
            <ac:grpSpMk id="27" creationId="{8D6B10F3-C047-4E63-BE21-F8AC8AE4916E}"/>
          </ac:grpSpMkLst>
        </pc:grpChg>
      </pc:sldChg>
      <pc:sldChg chg="del">
        <pc:chgData name="ALVAREZ CLARAMUNT, JUAN IGNACIO" userId="e7a6f028-32f1-4eec-9d6d-794c9171a446" providerId="ADAL" clId="{C43ABAAF-A6A7-447A-8C60-9C9B286FA6FE}" dt="2023-11-03T14:34:54.049" v="36" actId="47"/>
        <pc:sldMkLst>
          <pc:docMk/>
          <pc:sldMk cId="2628355759" sldId="283"/>
        </pc:sldMkLst>
      </pc:sldChg>
      <pc:sldChg chg="del">
        <pc:chgData name="ALVAREZ CLARAMUNT, JUAN IGNACIO" userId="e7a6f028-32f1-4eec-9d6d-794c9171a446" providerId="ADAL" clId="{C43ABAAF-A6A7-447A-8C60-9C9B286FA6FE}" dt="2023-11-03T14:34:38.116" v="32" actId="47"/>
        <pc:sldMkLst>
          <pc:docMk/>
          <pc:sldMk cId="1521409195" sldId="284"/>
        </pc:sldMkLst>
      </pc:sldChg>
      <pc:sldChg chg="addSp modSp mod modAnim">
        <pc:chgData name="ALVAREZ CLARAMUNT, JUAN IGNACIO" userId="e7a6f028-32f1-4eec-9d6d-794c9171a446" providerId="ADAL" clId="{C43ABAAF-A6A7-447A-8C60-9C9B286FA6FE}" dt="2023-11-06T14:41:36.565" v="3830" actId="1076"/>
        <pc:sldMkLst>
          <pc:docMk/>
          <pc:sldMk cId="376465328" sldId="285"/>
        </pc:sldMkLst>
        <pc:spChg chg="add mod">
          <ac:chgData name="ALVAREZ CLARAMUNT, JUAN IGNACIO" userId="e7a6f028-32f1-4eec-9d6d-794c9171a446" providerId="ADAL" clId="{C43ABAAF-A6A7-447A-8C60-9C9B286FA6FE}" dt="2023-11-06T14:41:36.565" v="3830" actId="1076"/>
          <ac:spMkLst>
            <pc:docMk/>
            <pc:sldMk cId="376465328" sldId="285"/>
            <ac:spMk id="3" creationId="{A60C5A9C-E568-E46A-1CAD-4B389F326FD1}"/>
          </ac:spMkLst>
        </pc:spChg>
        <pc:spChg chg="mod">
          <ac:chgData name="ALVAREZ CLARAMUNT, JUAN IGNACIO" userId="e7a6f028-32f1-4eec-9d6d-794c9171a446" providerId="ADAL" clId="{C43ABAAF-A6A7-447A-8C60-9C9B286FA6FE}" dt="2023-11-06T12:37:07.988" v="3796" actId="14100"/>
          <ac:spMkLst>
            <pc:docMk/>
            <pc:sldMk cId="376465328" sldId="285"/>
            <ac:spMk id="84" creationId="{9BB5823B-AA9D-468A-90C9-F7243D8EAD69}"/>
          </ac:spMkLst>
        </pc:spChg>
        <pc:picChg chg="mod">
          <ac:chgData name="ALVAREZ CLARAMUNT, JUAN IGNACIO" userId="e7a6f028-32f1-4eec-9d6d-794c9171a446" providerId="ADAL" clId="{C43ABAAF-A6A7-447A-8C60-9C9B286FA6FE}" dt="2023-11-06T14:41:27.804" v="3828" actId="1076"/>
          <ac:picMkLst>
            <pc:docMk/>
            <pc:sldMk cId="376465328" sldId="285"/>
            <ac:picMk id="83" creationId="{A045D58F-25EE-4DDE-9519-79060DAC267B}"/>
          </ac:picMkLst>
        </pc:picChg>
      </pc:sldChg>
      <pc:sldChg chg="new del">
        <pc:chgData name="ALVAREZ CLARAMUNT, JUAN IGNACIO" userId="e7a6f028-32f1-4eec-9d6d-794c9171a446" providerId="ADAL" clId="{C43ABAAF-A6A7-447A-8C60-9C9B286FA6FE}" dt="2023-11-03T14:34:48.448" v="34" actId="47"/>
        <pc:sldMkLst>
          <pc:docMk/>
          <pc:sldMk cId="424829123" sldId="286"/>
        </pc:sldMkLst>
      </pc:sldChg>
      <pc:sldChg chg="addSp modSp mod">
        <pc:chgData name="ALVAREZ CLARAMUNT, JUAN IGNACIO" userId="e7a6f028-32f1-4eec-9d6d-794c9171a446" providerId="ADAL" clId="{C43ABAAF-A6A7-447A-8C60-9C9B286FA6FE}" dt="2023-11-06T14:57:29.336" v="3876" actId="1076"/>
        <pc:sldMkLst>
          <pc:docMk/>
          <pc:sldMk cId="3172310537" sldId="286"/>
        </pc:sldMkLst>
        <pc:spChg chg="add mod">
          <ac:chgData name="ALVAREZ CLARAMUNT, JUAN IGNACIO" userId="e7a6f028-32f1-4eec-9d6d-794c9171a446" providerId="ADAL" clId="{C43ABAAF-A6A7-447A-8C60-9C9B286FA6FE}" dt="2023-11-06T14:57:29.336" v="3876" actId="1076"/>
          <ac:spMkLst>
            <pc:docMk/>
            <pc:sldMk cId="3172310537" sldId="286"/>
            <ac:spMk id="2" creationId="{55507862-F480-C109-B497-10BE818EDD83}"/>
          </ac:spMkLst>
        </pc:spChg>
      </pc:sldChg>
      <pc:sldChg chg="addSp modSp mod">
        <pc:chgData name="ALVAREZ CLARAMUNT, JUAN IGNACIO" userId="e7a6f028-32f1-4eec-9d6d-794c9171a446" providerId="ADAL" clId="{C43ABAAF-A6A7-447A-8C60-9C9B286FA6FE}" dt="2023-11-06T14:59:20.137" v="3891" actId="1036"/>
        <pc:sldMkLst>
          <pc:docMk/>
          <pc:sldMk cId="773705957" sldId="287"/>
        </pc:sldMkLst>
        <pc:spChg chg="add mod">
          <ac:chgData name="ALVAREZ CLARAMUNT, JUAN IGNACIO" userId="e7a6f028-32f1-4eec-9d6d-794c9171a446" providerId="ADAL" clId="{C43ABAAF-A6A7-447A-8C60-9C9B286FA6FE}" dt="2023-11-06T14:57:13.100" v="3867" actId="1076"/>
          <ac:spMkLst>
            <pc:docMk/>
            <pc:sldMk cId="773705957" sldId="287"/>
            <ac:spMk id="2" creationId="{CE421BB7-1479-0E46-0F44-2292C631B7AF}"/>
          </ac:spMkLst>
        </pc:spChg>
        <pc:spChg chg="add mod">
          <ac:chgData name="ALVAREZ CLARAMUNT, JUAN IGNACIO" userId="e7a6f028-32f1-4eec-9d6d-794c9171a446" providerId="ADAL" clId="{C43ABAAF-A6A7-447A-8C60-9C9B286FA6FE}" dt="2023-11-06T14:57:19.037" v="3871" actId="1076"/>
          <ac:spMkLst>
            <pc:docMk/>
            <pc:sldMk cId="773705957" sldId="287"/>
            <ac:spMk id="3" creationId="{7594D657-78A1-C79A-66E4-B39D177BCE7F}"/>
          </ac:spMkLst>
        </pc:spChg>
        <pc:spChg chg="mod">
          <ac:chgData name="ALVAREZ CLARAMUNT, JUAN IGNACIO" userId="e7a6f028-32f1-4eec-9d6d-794c9171a446" providerId="ADAL" clId="{C43ABAAF-A6A7-447A-8C60-9C9B286FA6FE}" dt="2023-11-06T14:59:14.350" v="3889" actId="108"/>
          <ac:spMkLst>
            <pc:docMk/>
            <pc:sldMk cId="773705957" sldId="287"/>
            <ac:spMk id="68" creationId="{910A9CFB-105C-486F-A96D-40A8C2F96F07}"/>
          </ac:spMkLst>
        </pc:spChg>
        <pc:grpChg chg="mod">
          <ac:chgData name="ALVAREZ CLARAMUNT, JUAN IGNACIO" userId="e7a6f028-32f1-4eec-9d6d-794c9171a446" providerId="ADAL" clId="{C43ABAAF-A6A7-447A-8C60-9C9B286FA6FE}" dt="2023-11-06T14:59:20.137" v="3891" actId="1036"/>
          <ac:grpSpMkLst>
            <pc:docMk/>
            <pc:sldMk cId="773705957" sldId="287"/>
            <ac:grpSpMk id="61" creationId="{59BBD05C-79C0-4FB1-970B-6480F0B469CE}"/>
          </ac:grpSpMkLst>
        </pc:grpChg>
      </pc:sldChg>
    </pc:docChg>
  </pc:docChgLst>
  <pc:docChgLst>
    <pc:chgData name="ALVAREZ CLARAMUNT, JUAN IGNACIO" userId="e7a6f028-32f1-4eec-9d6d-794c9171a446" providerId="ADAL" clId="{73BCF634-AF9A-4C2A-9CAC-6A85E2AC2968}"/>
    <pc:docChg chg="undo custSel modSld">
      <pc:chgData name="ALVAREZ CLARAMUNT, JUAN IGNACIO" userId="e7a6f028-32f1-4eec-9d6d-794c9171a446" providerId="ADAL" clId="{73BCF634-AF9A-4C2A-9CAC-6A85E2AC2968}" dt="2023-11-01T10:41:25.286" v="37" actId="1076"/>
      <pc:docMkLst>
        <pc:docMk/>
      </pc:docMkLst>
      <pc:sldChg chg="addSp delSp modSp mod">
        <pc:chgData name="ALVAREZ CLARAMUNT, JUAN IGNACIO" userId="e7a6f028-32f1-4eec-9d6d-794c9171a446" providerId="ADAL" clId="{73BCF634-AF9A-4C2A-9CAC-6A85E2AC2968}" dt="2023-11-01T10:41:25.286" v="37" actId="1076"/>
        <pc:sldMkLst>
          <pc:docMk/>
          <pc:sldMk cId="113678347" sldId="262"/>
        </pc:sldMkLst>
        <pc:spChg chg="del">
          <ac:chgData name="ALVAREZ CLARAMUNT, JUAN IGNACIO" userId="e7a6f028-32f1-4eec-9d6d-794c9171a446" providerId="ADAL" clId="{73BCF634-AF9A-4C2A-9CAC-6A85E2AC2968}" dt="2023-11-01T10:32:23.795" v="9" actId="478"/>
          <ac:spMkLst>
            <pc:docMk/>
            <pc:sldMk cId="113678347" sldId="262"/>
            <ac:spMk id="4" creationId="{24B5EA2C-15F9-424B-9C9D-ECA5BE4D19F4}"/>
          </ac:spMkLst>
        </pc:spChg>
        <pc:spChg chg="del mod">
          <ac:chgData name="ALVAREZ CLARAMUNT, JUAN IGNACIO" userId="e7a6f028-32f1-4eec-9d6d-794c9171a446" providerId="ADAL" clId="{73BCF634-AF9A-4C2A-9CAC-6A85E2AC2968}" dt="2023-11-01T10:38:30.602" v="15" actId="478"/>
          <ac:spMkLst>
            <pc:docMk/>
            <pc:sldMk cId="113678347" sldId="262"/>
            <ac:spMk id="36" creationId="{0F92CC01-DAAD-46C9-8F21-DC63D8994AFA}"/>
          </ac:spMkLst>
        </pc:spChg>
        <pc:spChg chg="del">
          <ac:chgData name="ALVAREZ CLARAMUNT, JUAN IGNACIO" userId="e7a6f028-32f1-4eec-9d6d-794c9171a446" providerId="ADAL" clId="{73BCF634-AF9A-4C2A-9CAC-6A85E2AC2968}" dt="2023-11-01T10:38:49.899" v="20" actId="478"/>
          <ac:spMkLst>
            <pc:docMk/>
            <pc:sldMk cId="113678347" sldId="262"/>
            <ac:spMk id="37" creationId="{4DF0209A-54FE-4AB1-BE74-E86E6459DA62}"/>
          </ac:spMkLst>
        </pc:spChg>
        <pc:spChg chg="del">
          <ac:chgData name="ALVAREZ CLARAMUNT, JUAN IGNACIO" userId="e7a6f028-32f1-4eec-9d6d-794c9171a446" providerId="ADAL" clId="{73BCF634-AF9A-4C2A-9CAC-6A85E2AC2968}" dt="2023-11-01T10:39:14.975" v="27" actId="478"/>
          <ac:spMkLst>
            <pc:docMk/>
            <pc:sldMk cId="113678347" sldId="262"/>
            <ac:spMk id="38" creationId="{D66CCA87-0D4D-4136-8432-3703E1DBC2AB}"/>
          </ac:spMkLst>
        </pc:spChg>
        <pc:spChg chg="mod">
          <ac:chgData name="ALVAREZ CLARAMUNT, JUAN IGNACIO" userId="e7a6f028-32f1-4eec-9d6d-794c9171a446" providerId="ADAL" clId="{73BCF634-AF9A-4C2A-9CAC-6A85E2AC2968}" dt="2023-11-01T10:40:35.624" v="31" actId="1076"/>
          <ac:spMkLst>
            <pc:docMk/>
            <pc:sldMk cId="113678347" sldId="262"/>
            <ac:spMk id="41" creationId="{26A82842-D1B0-4497-90A1-9EB32B441C74}"/>
          </ac:spMkLst>
        </pc:spChg>
        <pc:spChg chg="mod">
          <ac:chgData name="ALVAREZ CLARAMUNT, JUAN IGNACIO" userId="e7a6f028-32f1-4eec-9d6d-794c9171a446" providerId="ADAL" clId="{73BCF634-AF9A-4C2A-9CAC-6A85E2AC2968}" dt="2023-11-01T10:41:25.286" v="37" actId="1076"/>
          <ac:spMkLst>
            <pc:docMk/>
            <pc:sldMk cId="113678347" sldId="262"/>
            <ac:spMk id="42" creationId="{9AC54D6C-49A7-416F-AD54-3F76EFDC8C64}"/>
          </ac:spMkLst>
        </pc:spChg>
        <pc:picChg chg="add mod">
          <ac:chgData name="ALVAREZ CLARAMUNT, JUAN IGNACIO" userId="e7a6f028-32f1-4eec-9d6d-794c9171a446" providerId="ADAL" clId="{73BCF634-AF9A-4C2A-9CAC-6A85E2AC2968}" dt="2023-11-01T10:40:43.460" v="32" actId="1076"/>
          <ac:picMkLst>
            <pc:docMk/>
            <pc:sldMk cId="113678347" sldId="262"/>
            <ac:picMk id="3" creationId="{1EEDE014-1A28-3E02-C32E-4FAB9597F816}"/>
          </ac:picMkLst>
        </pc:picChg>
        <pc:picChg chg="add mod">
          <ac:chgData name="ALVAREZ CLARAMUNT, JUAN IGNACIO" userId="e7a6f028-32f1-4eec-9d6d-794c9171a446" providerId="ADAL" clId="{73BCF634-AF9A-4C2A-9CAC-6A85E2AC2968}" dt="2023-11-01T10:40:48.252" v="34" actId="1076"/>
          <ac:picMkLst>
            <pc:docMk/>
            <pc:sldMk cId="113678347" sldId="262"/>
            <ac:picMk id="5" creationId="{A67FA21F-FE72-1D7E-ED3C-2B16578EC41D}"/>
          </ac:picMkLst>
        </pc:picChg>
        <pc:picChg chg="add mod">
          <ac:chgData name="ALVAREZ CLARAMUNT, JUAN IGNACIO" userId="e7a6f028-32f1-4eec-9d6d-794c9171a446" providerId="ADAL" clId="{73BCF634-AF9A-4C2A-9CAC-6A85E2AC2968}" dt="2023-11-01T10:41:20.361" v="35" actId="1076"/>
          <ac:picMkLst>
            <pc:docMk/>
            <pc:sldMk cId="113678347" sldId="262"/>
            <ac:picMk id="6" creationId="{270E7A3E-4996-E8CF-E77F-6DF2C8797597}"/>
          </ac:picMkLst>
        </pc:picChg>
      </pc:sldChg>
      <pc:sldChg chg="modSp mod">
        <pc:chgData name="ALVAREZ CLARAMUNT, JUAN IGNACIO" userId="e7a6f028-32f1-4eec-9d6d-794c9171a446" providerId="ADAL" clId="{73BCF634-AF9A-4C2A-9CAC-6A85E2AC2968}" dt="2023-11-01T10:31:45.635" v="8" actId="20577"/>
        <pc:sldMkLst>
          <pc:docMk/>
          <pc:sldMk cId="1311567538" sldId="276"/>
        </pc:sldMkLst>
        <pc:spChg chg="mod">
          <ac:chgData name="ALVAREZ CLARAMUNT, JUAN IGNACIO" userId="e7a6f028-32f1-4eec-9d6d-794c9171a446" providerId="ADAL" clId="{73BCF634-AF9A-4C2A-9CAC-6A85E2AC2968}" dt="2023-11-01T10:31:42.586" v="4" actId="20577"/>
          <ac:spMkLst>
            <pc:docMk/>
            <pc:sldMk cId="1311567538" sldId="276"/>
            <ac:spMk id="43" creationId="{63DBDDB1-446E-4B78-B0E0-E9A05BCA46E6}"/>
          </ac:spMkLst>
        </pc:spChg>
        <pc:spChg chg="mod">
          <ac:chgData name="ALVAREZ CLARAMUNT, JUAN IGNACIO" userId="e7a6f028-32f1-4eec-9d6d-794c9171a446" providerId="ADAL" clId="{73BCF634-AF9A-4C2A-9CAC-6A85E2AC2968}" dt="2023-11-01T10:31:45.635" v="8" actId="20577"/>
          <ac:spMkLst>
            <pc:docMk/>
            <pc:sldMk cId="1311567538" sldId="276"/>
            <ac:spMk id="57" creationId="{50540788-7F26-46D6-91C6-CFE234D3604A}"/>
          </ac:spMkLst>
        </pc:spChg>
        <pc:grpChg chg="mod">
          <ac:chgData name="ALVAREZ CLARAMUNT, JUAN IGNACIO" userId="e7a6f028-32f1-4eec-9d6d-794c9171a446" providerId="ADAL" clId="{73BCF634-AF9A-4C2A-9CAC-6A85E2AC2968}" dt="2023-11-01T10:31:41.224" v="3" actId="1076"/>
          <ac:grpSpMkLst>
            <pc:docMk/>
            <pc:sldMk cId="1311567538" sldId="276"/>
            <ac:grpSpMk id="40" creationId="{B09B9513-CBD9-4389-83F3-75838482B342}"/>
          </ac:grpSpMkLst>
        </pc:grpChg>
      </pc:sldChg>
    </pc:docChg>
  </pc:docChgLst>
  <pc:docChgLst>
    <pc:chgData name="LARSEN, ANYELEN ELIZABETH" userId="045ab6f4-ca66-457a-b51b-a39084ad0e5f" providerId="ADAL" clId="{46C6307E-AE4C-4203-B6C5-1B4616D1ED3C}"/>
    <pc:docChg chg="undo redo custSel addSld delSld modSld sldOrd">
      <pc:chgData name="LARSEN, ANYELEN ELIZABETH" userId="045ab6f4-ca66-457a-b51b-a39084ad0e5f" providerId="ADAL" clId="{46C6307E-AE4C-4203-B6C5-1B4616D1ED3C}" dt="2023-11-03T03:31:35.328" v="17079" actId="403"/>
      <pc:docMkLst>
        <pc:docMk/>
      </pc:docMkLst>
      <pc:sldChg chg="modSp mod modClrScheme chgLayout">
        <pc:chgData name="LARSEN, ANYELEN ELIZABETH" userId="045ab6f4-ca66-457a-b51b-a39084ad0e5f" providerId="ADAL" clId="{46C6307E-AE4C-4203-B6C5-1B4616D1ED3C}" dt="2023-11-01T02:50:18.934" v="2869" actId="1076"/>
        <pc:sldMkLst>
          <pc:docMk/>
          <pc:sldMk cId="3507860850" sldId="256"/>
        </pc:sldMkLst>
        <pc:spChg chg="mod ord">
          <ac:chgData name="LARSEN, ANYELEN ELIZABETH" userId="045ab6f4-ca66-457a-b51b-a39084ad0e5f" providerId="ADAL" clId="{46C6307E-AE4C-4203-B6C5-1B4616D1ED3C}" dt="2023-11-01T02:49:39.054" v="2840" actId="5793"/>
          <ac:spMkLst>
            <pc:docMk/>
            <pc:sldMk cId="3507860850" sldId="256"/>
            <ac:spMk id="2" creationId="{00000000-0000-0000-0000-000000000000}"/>
          </ac:spMkLst>
        </pc:spChg>
        <pc:spChg chg="mod ord">
          <ac:chgData name="LARSEN, ANYELEN ELIZABETH" userId="045ab6f4-ca66-457a-b51b-a39084ad0e5f" providerId="ADAL" clId="{46C6307E-AE4C-4203-B6C5-1B4616D1ED3C}" dt="2023-11-01T02:48:56.891" v="2824" actId="700"/>
          <ac:spMkLst>
            <pc:docMk/>
            <pc:sldMk cId="3507860850" sldId="256"/>
            <ac:spMk id="3" creationId="{00000000-0000-0000-0000-000000000000}"/>
          </ac:spMkLst>
        </pc:spChg>
        <pc:spChg chg="mod">
          <ac:chgData name="LARSEN, ANYELEN ELIZABETH" userId="045ab6f4-ca66-457a-b51b-a39084ad0e5f" providerId="ADAL" clId="{46C6307E-AE4C-4203-B6C5-1B4616D1ED3C}" dt="2023-11-01T02:49:11.575" v="2826" actId="20577"/>
          <ac:spMkLst>
            <pc:docMk/>
            <pc:sldMk cId="3507860850" sldId="256"/>
            <ac:spMk id="4" creationId="{BFC0C331-94B0-D5BC-2F51-65059C3EE4C4}"/>
          </ac:spMkLst>
        </pc:spChg>
        <pc:picChg chg="mod">
          <ac:chgData name="LARSEN, ANYELEN ELIZABETH" userId="045ab6f4-ca66-457a-b51b-a39084ad0e5f" providerId="ADAL" clId="{46C6307E-AE4C-4203-B6C5-1B4616D1ED3C}" dt="2023-11-01T02:50:18.934" v="2869" actId="1076"/>
          <ac:picMkLst>
            <pc:docMk/>
            <pc:sldMk cId="3507860850" sldId="256"/>
            <ac:picMk id="6" creationId="{515216D4-B688-7636-00AD-C738E1D40FE6}"/>
          </ac:picMkLst>
        </pc:picChg>
      </pc:sldChg>
      <pc:sldChg chg="delSp modSp del mod modShow">
        <pc:chgData name="LARSEN, ANYELEN ELIZABETH" userId="045ab6f4-ca66-457a-b51b-a39084ad0e5f" providerId="ADAL" clId="{46C6307E-AE4C-4203-B6C5-1B4616D1ED3C}" dt="2023-11-02T19:14:17.370" v="9565" actId="47"/>
        <pc:sldMkLst>
          <pc:docMk/>
          <pc:sldMk cId="1387515792" sldId="257"/>
        </pc:sldMkLst>
        <pc:spChg chg="del">
          <ac:chgData name="LARSEN, ANYELEN ELIZABETH" userId="045ab6f4-ca66-457a-b51b-a39084ad0e5f" providerId="ADAL" clId="{46C6307E-AE4C-4203-B6C5-1B4616D1ED3C}" dt="2023-11-01T01:01:30.448" v="189" actId="478"/>
          <ac:spMkLst>
            <pc:docMk/>
            <pc:sldMk cId="1387515792" sldId="257"/>
            <ac:spMk id="10" creationId="{AD159066-79BE-571A-6795-6E9DE0646288}"/>
          </ac:spMkLst>
        </pc:spChg>
        <pc:spChg chg="mod">
          <ac:chgData name="LARSEN, ANYELEN ELIZABETH" userId="045ab6f4-ca66-457a-b51b-a39084ad0e5f" providerId="ADAL" clId="{46C6307E-AE4C-4203-B6C5-1B4616D1ED3C}" dt="2023-11-01T00:52:22.453" v="19" actId="113"/>
          <ac:spMkLst>
            <pc:docMk/>
            <pc:sldMk cId="1387515792" sldId="257"/>
            <ac:spMk id="11" creationId="{6FEC507B-60C6-B3D8-040E-75E0D29FD8C8}"/>
          </ac:spMkLst>
        </pc:spChg>
        <pc:spChg chg="mod">
          <ac:chgData name="LARSEN, ANYELEN ELIZABETH" userId="045ab6f4-ca66-457a-b51b-a39084ad0e5f" providerId="ADAL" clId="{46C6307E-AE4C-4203-B6C5-1B4616D1ED3C}" dt="2023-11-01T00:52:25.563" v="20" actId="113"/>
          <ac:spMkLst>
            <pc:docMk/>
            <pc:sldMk cId="1387515792" sldId="257"/>
            <ac:spMk id="12" creationId="{BA99D7F3-2897-7177-C5CC-8E5568F909C0}"/>
          </ac:spMkLst>
        </pc:spChg>
      </pc:sldChg>
      <pc:sldChg chg="addSp delSp modSp mod ord">
        <pc:chgData name="LARSEN, ANYELEN ELIZABETH" userId="045ab6f4-ca66-457a-b51b-a39084ad0e5f" providerId="ADAL" clId="{46C6307E-AE4C-4203-B6C5-1B4616D1ED3C}" dt="2023-11-02T22:01:03.648" v="9774"/>
        <pc:sldMkLst>
          <pc:docMk/>
          <pc:sldMk cId="1625662705" sldId="258"/>
        </pc:sldMkLst>
        <pc:spChg chg="mod">
          <ac:chgData name="LARSEN, ANYELEN ELIZABETH" userId="045ab6f4-ca66-457a-b51b-a39084ad0e5f" providerId="ADAL" clId="{46C6307E-AE4C-4203-B6C5-1B4616D1ED3C}" dt="2023-11-01T01:51:45.705" v="2032" actId="207"/>
          <ac:spMkLst>
            <pc:docMk/>
            <pc:sldMk cId="1625662705" sldId="258"/>
            <ac:spMk id="5" creationId="{77FD873A-530A-62CC-627A-4123EEDE8544}"/>
          </ac:spMkLst>
        </pc:spChg>
        <pc:spChg chg="mod">
          <ac:chgData name="LARSEN, ANYELEN ELIZABETH" userId="045ab6f4-ca66-457a-b51b-a39084ad0e5f" providerId="ADAL" clId="{46C6307E-AE4C-4203-B6C5-1B4616D1ED3C}" dt="2023-11-01T02:10:31.859" v="2404" actId="20577"/>
          <ac:spMkLst>
            <pc:docMk/>
            <pc:sldMk cId="1625662705" sldId="258"/>
            <ac:spMk id="6" creationId="{D9BDDBFD-4669-C36A-DB67-A5A5FB406031}"/>
          </ac:spMkLst>
        </pc:spChg>
        <pc:spChg chg="mod">
          <ac:chgData name="LARSEN, ANYELEN ELIZABETH" userId="045ab6f4-ca66-457a-b51b-a39084ad0e5f" providerId="ADAL" clId="{46C6307E-AE4C-4203-B6C5-1B4616D1ED3C}" dt="2023-11-01T01:51:58.345" v="2034" actId="207"/>
          <ac:spMkLst>
            <pc:docMk/>
            <pc:sldMk cId="1625662705" sldId="258"/>
            <ac:spMk id="7" creationId="{BBC3D7A4-ABA2-9E20-4351-965411C957BC}"/>
          </ac:spMkLst>
        </pc:spChg>
        <pc:spChg chg="del mod">
          <ac:chgData name="LARSEN, ANYELEN ELIZABETH" userId="045ab6f4-ca66-457a-b51b-a39084ad0e5f" providerId="ADAL" clId="{46C6307E-AE4C-4203-B6C5-1B4616D1ED3C}" dt="2023-11-01T01:29:58.363" v="1268" actId="478"/>
          <ac:spMkLst>
            <pc:docMk/>
            <pc:sldMk cId="1625662705" sldId="258"/>
            <ac:spMk id="10" creationId="{AD159066-79BE-571A-6795-6E9DE0646288}"/>
          </ac:spMkLst>
        </pc:spChg>
        <pc:spChg chg="mod">
          <ac:chgData name="LARSEN, ANYELEN ELIZABETH" userId="045ab6f4-ca66-457a-b51b-a39084ad0e5f" providerId="ADAL" clId="{46C6307E-AE4C-4203-B6C5-1B4616D1ED3C}" dt="2023-11-01T01:52:23.486" v="2036" actId="207"/>
          <ac:spMkLst>
            <pc:docMk/>
            <pc:sldMk cId="1625662705" sldId="258"/>
            <ac:spMk id="19" creationId="{9B2D4702-3579-5044-33A8-98846E2E7B67}"/>
          </ac:spMkLst>
        </pc:spChg>
        <pc:spChg chg="mod">
          <ac:chgData name="LARSEN, ANYELEN ELIZABETH" userId="045ab6f4-ca66-457a-b51b-a39084ad0e5f" providerId="ADAL" clId="{46C6307E-AE4C-4203-B6C5-1B4616D1ED3C}" dt="2023-11-01T01:52:15.738" v="2035" actId="207"/>
          <ac:spMkLst>
            <pc:docMk/>
            <pc:sldMk cId="1625662705" sldId="258"/>
            <ac:spMk id="20" creationId="{F3E11724-2B46-45ED-29C6-BE78F1430E39}"/>
          </ac:spMkLst>
        </pc:spChg>
        <pc:spChg chg="mod">
          <ac:chgData name="LARSEN, ANYELEN ELIZABETH" userId="045ab6f4-ca66-457a-b51b-a39084ad0e5f" providerId="ADAL" clId="{46C6307E-AE4C-4203-B6C5-1B4616D1ED3C}" dt="2023-11-01T01:52:23.486" v="2036" actId="207"/>
          <ac:spMkLst>
            <pc:docMk/>
            <pc:sldMk cId="1625662705" sldId="258"/>
            <ac:spMk id="23" creationId="{56F32CC6-9C7D-1AE1-D7AB-81E50AD9DB69}"/>
          </ac:spMkLst>
        </pc:spChg>
        <pc:spChg chg="mod">
          <ac:chgData name="LARSEN, ANYELEN ELIZABETH" userId="045ab6f4-ca66-457a-b51b-a39084ad0e5f" providerId="ADAL" clId="{46C6307E-AE4C-4203-B6C5-1B4616D1ED3C}" dt="2023-11-01T01:52:15.738" v="2035" actId="207"/>
          <ac:spMkLst>
            <pc:docMk/>
            <pc:sldMk cId="1625662705" sldId="258"/>
            <ac:spMk id="24" creationId="{8A04538A-3BBB-C6AD-A0B9-8F38C082A96E}"/>
          </ac:spMkLst>
        </pc:spChg>
        <pc:spChg chg="mod">
          <ac:chgData name="LARSEN, ANYELEN ELIZABETH" userId="045ab6f4-ca66-457a-b51b-a39084ad0e5f" providerId="ADAL" clId="{46C6307E-AE4C-4203-B6C5-1B4616D1ED3C}" dt="2023-11-02T19:14:39.993" v="9626" actId="20577"/>
          <ac:spMkLst>
            <pc:docMk/>
            <pc:sldMk cId="1625662705" sldId="258"/>
            <ac:spMk id="39" creationId="{60BEC2A2-B55E-A737-1382-4C35991EB8AE}"/>
          </ac:spMkLst>
        </pc:spChg>
        <pc:spChg chg="mod">
          <ac:chgData name="LARSEN, ANYELEN ELIZABETH" userId="045ab6f4-ca66-457a-b51b-a39084ad0e5f" providerId="ADAL" clId="{46C6307E-AE4C-4203-B6C5-1B4616D1ED3C}" dt="2023-11-02T19:14:58.157" v="9635" actId="5793"/>
          <ac:spMkLst>
            <pc:docMk/>
            <pc:sldMk cId="1625662705" sldId="258"/>
            <ac:spMk id="40" creationId="{D9CC0262-02EA-2864-8A5E-0467C8221E31}"/>
          </ac:spMkLst>
        </pc:spChg>
        <pc:spChg chg="add mod">
          <ac:chgData name="LARSEN, ANYELEN ELIZABETH" userId="045ab6f4-ca66-457a-b51b-a39084ad0e5f" providerId="ADAL" clId="{46C6307E-AE4C-4203-B6C5-1B4616D1ED3C}" dt="2023-11-02T22:01:03.648" v="9774"/>
          <ac:spMkLst>
            <pc:docMk/>
            <pc:sldMk cId="1625662705" sldId="258"/>
            <ac:spMk id="47" creationId="{1E328E71-3DCE-41E6-AFCD-6CDC01561A99}"/>
          </ac:spMkLst>
        </pc:spChg>
        <pc:spChg chg="add del mod">
          <ac:chgData name="LARSEN, ANYELEN ELIZABETH" userId="045ab6f4-ca66-457a-b51b-a39084ad0e5f" providerId="ADAL" clId="{46C6307E-AE4C-4203-B6C5-1B4616D1ED3C}" dt="2023-11-01T00:53:45.431" v="36"/>
          <ac:spMkLst>
            <pc:docMk/>
            <pc:sldMk cId="1625662705" sldId="258"/>
            <ac:spMk id="47" creationId="{80A59E19-CAAF-4B86-A311-7764DFF430B2}"/>
          </ac:spMkLst>
        </pc:spChg>
        <pc:spChg chg="add del mod">
          <ac:chgData name="LARSEN, ANYELEN ELIZABETH" userId="045ab6f4-ca66-457a-b51b-a39084ad0e5f" providerId="ADAL" clId="{46C6307E-AE4C-4203-B6C5-1B4616D1ED3C}" dt="2023-11-01T00:53:45.431" v="36"/>
          <ac:spMkLst>
            <pc:docMk/>
            <pc:sldMk cId="1625662705" sldId="258"/>
            <ac:spMk id="48" creationId="{A999A284-210A-42BC-AE9B-E9BADC722B5F}"/>
          </ac:spMkLst>
        </pc:spChg>
        <pc:spChg chg="add del mod">
          <ac:chgData name="LARSEN, ANYELEN ELIZABETH" userId="045ab6f4-ca66-457a-b51b-a39084ad0e5f" providerId="ADAL" clId="{46C6307E-AE4C-4203-B6C5-1B4616D1ED3C}" dt="2023-11-01T00:53:45.431" v="36"/>
          <ac:spMkLst>
            <pc:docMk/>
            <pc:sldMk cId="1625662705" sldId="258"/>
            <ac:spMk id="49" creationId="{01647C0C-8C1F-4E8A-B15C-852AE9D11215}"/>
          </ac:spMkLst>
        </pc:spChg>
        <pc:spChg chg="add del mod">
          <ac:chgData name="LARSEN, ANYELEN ELIZABETH" userId="045ab6f4-ca66-457a-b51b-a39084ad0e5f" providerId="ADAL" clId="{46C6307E-AE4C-4203-B6C5-1B4616D1ED3C}" dt="2023-11-01T00:53:45.431" v="36"/>
          <ac:spMkLst>
            <pc:docMk/>
            <pc:sldMk cId="1625662705" sldId="258"/>
            <ac:spMk id="50" creationId="{4B8A4392-3126-4100-9C28-13029D436585}"/>
          </ac:spMkLst>
        </pc:spChg>
        <pc:spChg chg="add del mod">
          <ac:chgData name="LARSEN, ANYELEN ELIZABETH" userId="045ab6f4-ca66-457a-b51b-a39084ad0e5f" providerId="ADAL" clId="{46C6307E-AE4C-4203-B6C5-1B4616D1ED3C}" dt="2023-11-01T00:53:45.431" v="36"/>
          <ac:spMkLst>
            <pc:docMk/>
            <pc:sldMk cId="1625662705" sldId="258"/>
            <ac:spMk id="51" creationId="{F0DB67C5-BDB1-42CE-AB3F-D95281C0B900}"/>
          </ac:spMkLst>
        </pc:spChg>
        <pc:spChg chg="add del mod">
          <ac:chgData name="LARSEN, ANYELEN ELIZABETH" userId="045ab6f4-ca66-457a-b51b-a39084ad0e5f" providerId="ADAL" clId="{46C6307E-AE4C-4203-B6C5-1B4616D1ED3C}" dt="2023-11-01T00:53:45.431" v="36"/>
          <ac:spMkLst>
            <pc:docMk/>
            <pc:sldMk cId="1625662705" sldId="258"/>
            <ac:spMk id="52" creationId="{7A978DD9-34B5-426D-9962-653D40138341}"/>
          </ac:spMkLst>
        </pc:spChg>
        <pc:spChg chg="add del mod">
          <ac:chgData name="LARSEN, ANYELEN ELIZABETH" userId="045ab6f4-ca66-457a-b51b-a39084ad0e5f" providerId="ADAL" clId="{46C6307E-AE4C-4203-B6C5-1B4616D1ED3C}" dt="2023-11-01T00:53:45.431" v="36"/>
          <ac:spMkLst>
            <pc:docMk/>
            <pc:sldMk cId="1625662705" sldId="258"/>
            <ac:spMk id="53" creationId="{27F638B5-A586-471F-AA13-99020A6EFEB6}"/>
          </ac:spMkLst>
        </pc:spChg>
        <pc:spChg chg="add del mod">
          <ac:chgData name="LARSEN, ANYELEN ELIZABETH" userId="045ab6f4-ca66-457a-b51b-a39084ad0e5f" providerId="ADAL" clId="{46C6307E-AE4C-4203-B6C5-1B4616D1ED3C}" dt="2023-11-01T00:53:45.431" v="36"/>
          <ac:spMkLst>
            <pc:docMk/>
            <pc:sldMk cId="1625662705" sldId="258"/>
            <ac:spMk id="54" creationId="{94F33A4F-849F-4A9F-89E7-1882B3F46D9A}"/>
          </ac:spMkLst>
        </pc:spChg>
        <pc:spChg chg="add mod">
          <ac:chgData name="LARSEN, ANYELEN ELIZABETH" userId="045ab6f4-ca66-457a-b51b-a39084ad0e5f" providerId="ADAL" clId="{46C6307E-AE4C-4203-B6C5-1B4616D1ED3C}" dt="2023-11-01T00:55:42.695" v="114" actId="164"/>
          <ac:spMkLst>
            <pc:docMk/>
            <pc:sldMk cId="1625662705" sldId="258"/>
            <ac:spMk id="55" creationId="{174B1B6F-318F-4DF4-A7D7-86DCBA95A46E}"/>
          </ac:spMkLst>
        </pc:spChg>
        <pc:spChg chg="add mod">
          <ac:chgData name="LARSEN, ANYELEN ELIZABETH" userId="045ab6f4-ca66-457a-b51b-a39084ad0e5f" providerId="ADAL" clId="{46C6307E-AE4C-4203-B6C5-1B4616D1ED3C}" dt="2023-11-01T00:55:42.695" v="114" actId="164"/>
          <ac:spMkLst>
            <pc:docMk/>
            <pc:sldMk cId="1625662705" sldId="258"/>
            <ac:spMk id="56" creationId="{183F30D7-F5B6-4717-A279-72883585A51F}"/>
          </ac:spMkLst>
        </pc:spChg>
        <pc:spChg chg="add mod">
          <ac:chgData name="LARSEN, ANYELEN ELIZABETH" userId="045ab6f4-ca66-457a-b51b-a39084ad0e5f" providerId="ADAL" clId="{46C6307E-AE4C-4203-B6C5-1B4616D1ED3C}" dt="2023-11-01T00:56:14" v="122" actId="1076"/>
          <ac:spMkLst>
            <pc:docMk/>
            <pc:sldMk cId="1625662705" sldId="258"/>
            <ac:spMk id="57" creationId="{6F03B6FC-6E3F-4223-9494-14BEAA425FAE}"/>
          </ac:spMkLst>
        </pc:spChg>
        <pc:spChg chg="add mod">
          <ac:chgData name="LARSEN, ANYELEN ELIZABETH" userId="045ab6f4-ca66-457a-b51b-a39084ad0e5f" providerId="ADAL" clId="{46C6307E-AE4C-4203-B6C5-1B4616D1ED3C}" dt="2023-11-01T00:56:08.891" v="120" actId="1076"/>
          <ac:spMkLst>
            <pc:docMk/>
            <pc:sldMk cId="1625662705" sldId="258"/>
            <ac:spMk id="58" creationId="{DDA176D7-0D2B-4DEE-96AF-2BCFFF73ABA4}"/>
          </ac:spMkLst>
        </pc:spChg>
        <pc:spChg chg="add mod">
          <ac:chgData name="LARSEN, ANYELEN ELIZABETH" userId="045ab6f4-ca66-457a-b51b-a39084ad0e5f" providerId="ADAL" clId="{46C6307E-AE4C-4203-B6C5-1B4616D1ED3C}" dt="2023-11-01T01:23:08.281" v="874" actId="207"/>
          <ac:spMkLst>
            <pc:docMk/>
            <pc:sldMk cId="1625662705" sldId="258"/>
            <ac:spMk id="59" creationId="{3CBA7DFD-58EC-4ED3-86D2-AEF5B31A2751}"/>
          </ac:spMkLst>
        </pc:spChg>
        <pc:spChg chg="add mod">
          <ac:chgData name="LARSEN, ANYELEN ELIZABETH" userId="045ab6f4-ca66-457a-b51b-a39084ad0e5f" providerId="ADAL" clId="{46C6307E-AE4C-4203-B6C5-1B4616D1ED3C}" dt="2023-11-01T00:56:17.121" v="123" actId="1076"/>
          <ac:spMkLst>
            <pc:docMk/>
            <pc:sldMk cId="1625662705" sldId="258"/>
            <ac:spMk id="60" creationId="{4D72717D-CBE3-47EF-98F4-900D841D913B}"/>
          </ac:spMkLst>
        </pc:spChg>
        <pc:spChg chg="add mod">
          <ac:chgData name="LARSEN, ANYELEN ELIZABETH" userId="045ab6f4-ca66-457a-b51b-a39084ad0e5f" providerId="ADAL" clId="{46C6307E-AE4C-4203-B6C5-1B4616D1ED3C}" dt="2023-11-01T01:23:10.063" v="875" actId="207"/>
          <ac:spMkLst>
            <pc:docMk/>
            <pc:sldMk cId="1625662705" sldId="258"/>
            <ac:spMk id="61" creationId="{0678B8D6-2493-4C4F-8CF4-09971BFB2515}"/>
          </ac:spMkLst>
        </pc:spChg>
        <pc:spChg chg="add mod">
          <ac:chgData name="LARSEN, ANYELEN ELIZABETH" userId="045ab6f4-ca66-457a-b51b-a39084ad0e5f" providerId="ADAL" clId="{46C6307E-AE4C-4203-B6C5-1B4616D1ED3C}" dt="2023-11-01T00:56:25.088" v="125" actId="1076"/>
          <ac:spMkLst>
            <pc:docMk/>
            <pc:sldMk cId="1625662705" sldId="258"/>
            <ac:spMk id="62" creationId="{B70C4AA1-DCE5-4ECF-A89A-92A0D1173C71}"/>
          </ac:spMkLst>
        </pc:spChg>
        <pc:spChg chg="add mod">
          <ac:chgData name="LARSEN, ANYELEN ELIZABETH" userId="045ab6f4-ca66-457a-b51b-a39084ad0e5f" providerId="ADAL" clId="{46C6307E-AE4C-4203-B6C5-1B4616D1ED3C}" dt="2023-11-01T01:30:58.294" v="1389" actId="20577"/>
          <ac:spMkLst>
            <pc:docMk/>
            <pc:sldMk cId="1625662705" sldId="258"/>
            <ac:spMk id="63" creationId="{D400D0B9-13ED-4356-ABD0-6133F974FDEC}"/>
          </ac:spMkLst>
        </pc:spChg>
        <pc:grpChg chg="add del mod">
          <ac:chgData name="LARSEN, ANYELEN ELIZABETH" userId="045ab6f4-ca66-457a-b51b-a39084ad0e5f" providerId="ADAL" clId="{46C6307E-AE4C-4203-B6C5-1B4616D1ED3C}" dt="2023-11-01T01:23:12.791" v="876" actId="21"/>
          <ac:grpSpMkLst>
            <pc:docMk/>
            <pc:sldMk cId="1625662705" sldId="258"/>
            <ac:grpSpMk id="3" creationId="{EB80D91C-8082-4B95-8B96-25B4117E1646}"/>
          </ac:grpSpMkLst>
        </pc:grpChg>
        <pc:cxnChg chg="add mod">
          <ac:chgData name="LARSEN, ANYELEN ELIZABETH" userId="045ab6f4-ca66-457a-b51b-a39084ad0e5f" providerId="ADAL" clId="{46C6307E-AE4C-4203-B6C5-1B4616D1ED3C}" dt="2023-11-01T01:29:54.416" v="1266"/>
          <ac:cxnSpMkLst>
            <pc:docMk/>
            <pc:sldMk cId="1625662705" sldId="258"/>
            <ac:cxnSpMk id="64" creationId="{765A8F3E-20E3-4502-A229-B2F124ED2CEF}"/>
          </ac:cxnSpMkLst>
        </pc:cxnChg>
      </pc:sldChg>
      <pc:sldChg chg="addSp delSp modSp del mod">
        <pc:chgData name="LARSEN, ANYELEN ELIZABETH" userId="045ab6f4-ca66-457a-b51b-a39084ad0e5f" providerId="ADAL" clId="{46C6307E-AE4C-4203-B6C5-1B4616D1ED3C}" dt="2023-11-01T01:57:25.250" v="2078" actId="47"/>
        <pc:sldMkLst>
          <pc:docMk/>
          <pc:sldMk cId="3590567656" sldId="259"/>
        </pc:sldMkLst>
        <pc:spChg chg="del">
          <ac:chgData name="LARSEN, ANYELEN ELIZABETH" userId="045ab6f4-ca66-457a-b51b-a39084ad0e5f" providerId="ADAL" clId="{46C6307E-AE4C-4203-B6C5-1B4616D1ED3C}" dt="2023-11-01T00:53:20.274" v="21" actId="478"/>
          <ac:spMkLst>
            <pc:docMk/>
            <pc:sldMk cId="3590567656" sldId="259"/>
            <ac:spMk id="4" creationId="{6376A896-96A2-58D7-8F02-1C9F8B4B5E8D}"/>
          </ac:spMkLst>
        </pc:spChg>
        <pc:spChg chg="del">
          <ac:chgData name="LARSEN, ANYELEN ELIZABETH" userId="045ab6f4-ca66-457a-b51b-a39084ad0e5f" providerId="ADAL" clId="{46C6307E-AE4C-4203-B6C5-1B4616D1ED3C}" dt="2023-11-01T00:53:22.173" v="22" actId="478"/>
          <ac:spMkLst>
            <pc:docMk/>
            <pc:sldMk cId="3590567656" sldId="259"/>
            <ac:spMk id="5" creationId="{ABC4A6D0-2FBC-6C4E-E5DC-5E26682E9EAD}"/>
          </ac:spMkLst>
        </pc:spChg>
        <pc:spChg chg="mod">
          <ac:chgData name="LARSEN, ANYELEN ELIZABETH" userId="045ab6f4-ca66-457a-b51b-a39084ad0e5f" providerId="ADAL" clId="{46C6307E-AE4C-4203-B6C5-1B4616D1ED3C}" dt="2023-11-01T00:56:31.234" v="126"/>
          <ac:spMkLst>
            <pc:docMk/>
            <pc:sldMk cId="3590567656" sldId="259"/>
            <ac:spMk id="41" creationId="{ACC35E21-0D7B-4103-855C-1B1464C3B4E0}"/>
          </ac:spMkLst>
        </pc:spChg>
        <pc:spChg chg="mod">
          <ac:chgData name="LARSEN, ANYELEN ELIZABETH" userId="045ab6f4-ca66-457a-b51b-a39084ad0e5f" providerId="ADAL" clId="{46C6307E-AE4C-4203-B6C5-1B4616D1ED3C}" dt="2023-11-01T00:56:31.234" v="126"/>
          <ac:spMkLst>
            <pc:docMk/>
            <pc:sldMk cId="3590567656" sldId="259"/>
            <ac:spMk id="44" creationId="{42E3D3D6-E33A-422B-A0A5-F700612045EB}"/>
          </ac:spMkLst>
        </pc:spChg>
        <pc:spChg chg="mod">
          <ac:chgData name="LARSEN, ANYELEN ELIZABETH" userId="045ab6f4-ca66-457a-b51b-a39084ad0e5f" providerId="ADAL" clId="{46C6307E-AE4C-4203-B6C5-1B4616D1ED3C}" dt="2023-11-01T00:56:31.234" v="126"/>
          <ac:spMkLst>
            <pc:docMk/>
            <pc:sldMk cId="3590567656" sldId="259"/>
            <ac:spMk id="45" creationId="{CD8BF7CB-ED48-408D-B1CF-8048A4D6BFD0}"/>
          </ac:spMkLst>
        </pc:spChg>
        <pc:spChg chg="mod">
          <ac:chgData name="LARSEN, ANYELEN ELIZABETH" userId="045ab6f4-ca66-457a-b51b-a39084ad0e5f" providerId="ADAL" clId="{46C6307E-AE4C-4203-B6C5-1B4616D1ED3C}" dt="2023-11-01T00:56:46.988" v="128" actId="207"/>
          <ac:spMkLst>
            <pc:docMk/>
            <pc:sldMk cId="3590567656" sldId="259"/>
            <ac:spMk id="46" creationId="{04242CB9-E19A-457A-8D87-5EF597B6B0E7}"/>
          </ac:spMkLst>
        </pc:spChg>
        <pc:spChg chg="mod">
          <ac:chgData name="LARSEN, ANYELEN ELIZABETH" userId="045ab6f4-ca66-457a-b51b-a39084ad0e5f" providerId="ADAL" clId="{46C6307E-AE4C-4203-B6C5-1B4616D1ED3C}" dt="2023-11-01T00:56:46.988" v="128" actId="207"/>
          <ac:spMkLst>
            <pc:docMk/>
            <pc:sldMk cId="3590567656" sldId="259"/>
            <ac:spMk id="47" creationId="{2793CA35-3434-46D1-BAAA-74282B507FAF}"/>
          </ac:spMkLst>
        </pc:spChg>
        <pc:spChg chg="mod">
          <ac:chgData name="LARSEN, ANYELEN ELIZABETH" userId="045ab6f4-ca66-457a-b51b-a39084ad0e5f" providerId="ADAL" clId="{46C6307E-AE4C-4203-B6C5-1B4616D1ED3C}" dt="2023-11-01T00:56:46.988" v="128" actId="207"/>
          <ac:spMkLst>
            <pc:docMk/>
            <pc:sldMk cId="3590567656" sldId="259"/>
            <ac:spMk id="48" creationId="{4D7627D7-E77A-4316-AEDC-769DF61C88CA}"/>
          </ac:spMkLst>
        </pc:spChg>
        <pc:spChg chg="mod">
          <ac:chgData name="LARSEN, ANYELEN ELIZABETH" userId="045ab6f4-ca66-457a-b51b-a39084ad0e5f" providerId="ADAL" clId="{46C6307E-AE4C-4203-B6C5-1B4616D1ED3C}" dt="2023-11-01T00:56:46.988" v="128" actId="207"/>
          <ac:spMkLst>
            <pc:docMk/>
            <pc:sldMk cId="3590567656" sldId="259"/>
            <ac:spMk id="49" creationId="{917B6FCE-A944-4698-9FD1-3C721579075D}"/>
          </ac:spMkLst>
        </pc:spChg>
        <pc:spChg chg="mod">
          <ac:chgData name="LARSEN, ANYELEN ELIZABETH" userId="045ab6f4-ca66-457a-b51b-a39084ad0e5f" providerId="ADAL" clId="{46C6307E-AE4C-4203-B6C5-1B4616D1ED3C}" dt="2023-11-01T00:56:46.988" v="128" actId="207"/>
          <ac:spMkLst>
            <pc:docMk/>
            <pc:sldMk cId="3590567656" sldId="259"/>
            <ac:spMk id="50" creationId="{6BD18B73-6D67-4ABA-BF66-C98BA625947C}"/>
          </ac:spMkLst>
        </pc:spChg>
        <pc:grpChg chg="add mod">
          <ac:chgData name="LARSEN, ANYELEN ELIZABETH" userId="045ab6f4-ca66-457a-b51b-a39084ad0e5f" providerId="ADAL" clId="{46C6307E-AE4C-4203-B6C5-1B4616D1ED3C}" dt="2023-11-01T00:56:53.400" v="130" actId="1076"/>
          <ac:grpSpMkLst>
            <pc:docMk/>
            <pc:sldMk cId="3590567656" sldId="259"/>
            <ac:grpSpMk id="39" creationId="{A9A3E5A4-D4BE-4939-91AE-E13F69DB6BBA}"/>
          </ac:grpSpMkLst>
        </pc:grpChg>
      </pc:sldChg>
      <pc:sldChg chg="addSp delSp modSp del mod modShow">
        <pc:chgData name="LARSEN, ANYELEN ELIZABETH" userId="045ab6f4-ca66-457a-b51b-a39084ad0e5f" providerId="ADAL" clId="{46C6307E-AE4C-4203-B6C5-1B4616D1ED3C}" dt="2023-11-01T03:41:55.343" v="3573" actId="47"/>
        <pc:sldMkLst>
          <pc:docMk/>
          <pc:sldMk cId="1572699056" sldId="260"/>
        </pc:sldMkLst>
        <pc:spChg chg="mod">
          <ac:chgData name="LARSEN, ANYELEN ELIZABETH" userId="045ab6f4-ca66-457a-b51b-a39084ad0e5f" providerId="ADAL" clId="{46C6307E-AE4C-4203-B6C5-1B4616D1ED3C}" dt="2023-11-01T01:23:16.318" v="877"/>
          <ac:spMkLst>
            <pc:docMk/>
            <pc:sldMk cId="1572699056" sldId="260"/>
            <ac:spMk id="5" creationId="{4A341274-EEE0-4611-A520-6F1B4AD2A1A2}"/>
          </ac:spMkLst>
        </pc:spChg>
        <pc:spChg chg="mod">
          <ac:chgData name="LARSEN, ANYELEN ELIZABETH" userId="045ab6f4-ca66-457a-b51b-a39084ad0e5f" providerId="ADAL" clId="{46C6307E-AE4C-4203-B6C5-1B4616D1ED3C}" dt="2023-11-01T01:23:16.318" v="877"/>
          <ac:spMkLst>
            <pc:docMk/>
            <pc:sldMk cId="1572699056" sldId="260"/>
            <ac:spMk id="6" creationId="{FC81F27D-2CFB-4524-B4CF-7A7778D7A468}"/>
          </ac:spMkLst>
        </pc:spChg>
        <pc:spChg chg="mod">
          <ac:chgData name="LARSEN, ANYELEN ELIZABETH" userId="045ab6f4-ca66-457a-b51b-a39084ad0e5f" providerId="ADAL" clId="{46C6307E-AE4C-4203-B6C5-1B4616D1ED3C}" dt="2023-11-01T01:52:48.849" v="2040" actId="207"/>
          <ac:spMkLst>
            <pc:docMk/>
            <pc:sldMk cId="1572699056" sldId="260"/>
            <ac:spMk id="7" creationId="{31622448-BF63-4AEC-8317-59C5841DAB2C}"/>
          </ac:spMkLst>
        </pc:spChg>
        <pc:spChg chg="mod">
          <ac:chgData name="LARSEN, ANYELEN ELIZABETH" userId="045ab6f4-ca66-457a-b51b-a39084ad0e5f" providerId="ADAL" clId="{46C6307E-AE4C-4203-B6C5-1B4616D1ED3C}" dt="2023-11-01T01:23:16.318" v="877"/>
          <ac:spMkLst>
            <pc:docMk/>
            <pc:sldMk cId="1572699056" sldId="260"/>
            <ac:spMk id="8" creationId="{E0296D9A-D8E7-4C32-B6F8-62537859245B}"/>
          </ac:spMkLst>
        </pc:spChg>
        <pc:spChg chg="mod">
          <ac:chgData name="LARSEN, ANYELEN ELIZABETH" userId="045ab6f4-ca66-457a-b51b-a39084ad0e5f" providerId="ADAL" clId="{46C6307E-AE4C-4203-B6C5-1B4616D1ED3C}" dt="2023-11-01T01:23:16.318" v="877"/>
          <ac:spMkLst>
            <pc:docMk/>
            <pc:sldMk cId="1572699056" sldId="260"/>
            <ac:spMk id="9" creationId="{FC340ED8-4CE8-468E-8218-735BF9E77C17}"/>
          </ac:spMkLst>
        </pc:spChg>
        <pc:spChg chg="del">
          <ac:chgData name="LARSEN, ANYELEN ELIZABETH" userId="045ab6f4-ca66-457a-b51b-a39084ad0e5f" providerId="ADAL" clId="{46C6307E-AE4C-4203-B6C5-1B4616D1ED3C}" dt="2023-11-01T01:23:23.724" v="879" actId="478"/>
          <ac:spMkLst>
            <pc:docMk/>
            <pc:sldMk cId="1572699056" sldId="260"/>
            <ac:spMk id="10" creationId="{AD159066-79BE-571A-6795-6E9DE0646288}"/>
          </ac:spMkLst>
        </pc:spChg>
        <pc:spChg chg="mod">
          <ac:chgData name="LARSEN, ANYELEN ELIZABETH" userId="045ab6f4-ca66-457a-b51b-a39084ad0e5f" providerId="ADAL" clId="{46C6307E-AE4C-4203-B6C5-1B4616D1ED3C}" dt="2023-11-01T01:23:16.318" v="877"/>
          <ac:spMkLst>
            <pc:docMk/>
            <pc:sldMk cId="1572699056" sldId="260"/>
            <ac:spMk id="11" creationId="{4C3583CC-796C-42A8-BF32-535415594B29}"/>
          </ac:spMkLst>
        </pc:spChg>
        <pc:spChg chg="mod">
          <ac:chgData name="LARSEN, ANYELEN ELIZABETH" userId="045ab6f4-ca66-457a-b51b-a39084ad0e5f" providerId="ADAL" clId="{46C6307E-AE4C-4203-B6C5-1B4616D1ED3C}" dt="2023-11-01T01:23:16.318" v="877"/>
          <ac:spMkLst>
            <pc:docMk/>
            <pc:sldMk cId="1572699056" sldId="260"/>
            <ac:spMk id="12" creationId="{43F0B227-B28C-4699-A994-26D7B2E2E30A}"/>
          </ac:spMkLst>
        </pc:spChg>
        <pc:spChg chg="mod">
          <ac:chgData name="LARSEN, ANYELEN ELIZABETH" userId="045ab6f4-ca66-457a-b51b-a39084ad0e5f" providerId="ADAL" clId="{46C6307E-AE4C-4203-B6C5-1B4616D1ED3C}" dt="2023-11-01T01:23:16.318" v="877"/>
          <ac:spMkLst>
            <pc:docMk/>
            <pc:sldMk cId="1572699056" sldId="260"/>
            <ac:spMk id="13" creationId="{62853A4D-B190-491B-8AC7-627EF01C58EE}"/>
          </ac:spMkLst>
        </pc:spChg>
        <pc:spChg chg="add del mod">
          <ac:chgData name="LARSEN, ANYELEN ELIZABETH" userId="045ab6f4-ca66-457a-b51b-a39084ad0e5f" providerId="ADAL" clId="{46C6307E-AE4C-4203-B6C5-1B4616D1ED3C}" dt="2023-11-01T01:52:50.783" v="2041" actId="478"/>
          <ac:spMkLst>
            <pc:docMk/>
            <pc:sldMk cId="1572699056" sldId="260"/>
            <ac:spMk id="14" creationId="{8C398C57-A88D-4653-A2AA-6ABBD5BB9E47}"/>
          </ac:spMkLst>
        </pc:spChg>
        <pc:spChg chg="add del mod">
          <ac:chgData name="LARSEN, ANYELEN ELIZABETH" userId="045ab6f4-ca66-457a-b51b-a39084ad0e5f" providerId="ADAL" clId="{46C6307E-AE4C-4203-B6C5-1B4616D1ED3C}" dt="2023-11-01T01:52:52.949" v="2042" actId="478"/>
          <ac:spMkLst>
            <pc:docMk/>
            <pc:sldMk cId="1572699056" sldId="260"/>
            <ac:spMk id="15" creationId="{38341EFD-877A-4BDF-A699-1A31D3DDBA78}"/>
          </ac:spMkLst>
        </pc:spChg>
        <pc:grpChg chg="add mod">
          <ac:chgData name="LARSEN, ANYELEN ELIZABETH" userId="045ab6f4-ca66-457a-b51b-a39084ad0e5f" providerId="ADAL" clId="{46C6307E-AE4C-4203-B6C5-1B4616D1ED3C}" dt="2023-11-01T01:23:21.374" v="878" actId="1076"/>
          <ac:grpSpMkLst>
            <pc:docMk/>
            <pc:sldMk cId="1572699056" sldId="260"/>
            <ac:grpSpMk id="4" creationId="{2C1ED07C-550B-4682-BB03-11BD349C0A6D}"/>
          </ac:grpSpMkLst>
        </pc:grpChg>
        <pc:picChg chg="mod">
          <ac:chgData name="LARSEN, ANYELEN ELIZABETH" userId="045ab6f4-ca66-457a-b51b-a39084ad0e5f" providerId="ADAL" clId="{46C6307E-AE4C-4203-B6C5-1B4616D1ED3C}" dt="2023-11-01T01:25:31.067" v="883" actId="1076"/>
          <ac:picMkLst>
            <pc:docMk/>
            <pc:sldMk cId="1572699056" sldId="260"/>
            <ac:picMk id="3" creationId="{24031361-FE62-6EE0-64A2-B827E83D4AB7}"/>
          </ac:picMkLst>
        </pc:picChg>
      </pc:sldChg>
      <pc:sldChg chg="addSp delSp modSp mod modShow">
        <pc:chgData name="LARSEN, ANYELEN ELIZABETH" userId="045ab6f4-ca66-457a-b51b-a39084ad0e5f" providerId="ADAL" clId="{46C6307E-AE4C-4203-B6C5-1B4616D1ED3C}" dt="2023-11-03T03:25:45.007" v="17010" actId="20577"/>
        <pc:sldMkLst>
          <pc:docMk/>
          <pc:sldMk cId="2505724556" sldId="261"/>
        </pc:sldMkLst>
        <pc:spChg chg="del">
          <ac:chgData name="LARSEN, ANYELEN ELIZABETH" userId="045ab6f4-ca66-457a-b51b-a39084ad0e5f" providerId="ADAL" clId="{46C6307E-AE4C-4203-B6C5-1B4616D1ED3C}" dt="2023-11-01T00:57:00.077" v="132" actId="478"/>
          <ac:spMkLst>
            <pc:docMk/>
            <pc:sldMk cId="2505724556" sldId="261"/>
            <ac:spMk id="4" creationId="{6376A896-96A2-58D7-8F02-1C9F8B4B5E8D}"/>
          </ac:spMkLst>
        </pc:spChg>
        <pc:spChg chg="del">
          <ac:chgData name="LARSEN, ANYELEN ELIZABETH" userId="045ab6f4-ca66-457a-b51b-a39084ad0e5f" providerId="ADAL" clId="{46C6307E-AE4C-4203-B6C5-1B4616D1ED3C}" dt="2023-11-01T00:57:01.791" v="133" actId="478"/>
          <ac:spMkLst>
            <pc:docMk/>
            <pc:sldMk cId="2505724556" sldId="261"/>
            <ac:spMk id="5" creationId="{ABC4A6D0-2FBC-6C4E-E5DC-5E26682E9EAD}"/>
          </ac:spMkLst>
        </pc:spChg>
        <pc:spChg chg="del mod">
          <ac:chgData name="LARSEN, ANYELEN ELIZABETH" userId="045ab6f4-ca66-457a-b51b-a39084ad0e5f" providerId="ADAL" clId="{46C6307E-AE4C-4203-B6C5-1B4616D1ED3C}" dt="2023-11-01T04:00:29.102" v="4047" actId="478"/>
          <ac:spMkLst>
            <pc:docMk/>
            <pc:sldMk cId="2505724556" sldId="261"/>
            <ac:spMk id="8" creationId="{06C5ED57-938E-7030-7934-13D9FD713971}"/>
          </ac:spMkLst>
        </pc:spChg>
        <pc:spChg chg="mod">
          <ac:chgData name="LARSEN, ANYELEN ELIZABETH" userId="045ab6f4-ca66-457a-b51b-a39084ad0e5f" providerId="ADAL" clId="{46C6307E-AE4C-4203-B6C5-1B4616D1ED3C}" dt="2023-11-01T00:56:57.500" v="131"/>
          <ac:spMkLst>
            <pc:docMk/>
            <pc:sldMk cId="2505724556" sldId="261"/>
            <ac:spMk id="10" creationId="{D3F0F39D-F965-4A61-91D9-B6E437F8E252}"/>
          </ac:spMkLst>
        </pc:spChg>
        <pc:spChg chg="mod">
          <ac:chgData name="LARSEN, ANYELEN ELIZABETH" userId="045ab6f4-ca66-457a-b51b-a39084ad0e5f" providerId="ADAL" clId="{46C6307E-AE4C-4203-B6C5-1B4616D1ED3C}" dt="2023-11-01T00:56:57.500" v="131"/>
          <ac:spMkLst>
            <pc:docMk/>
            <pc:sldMk cId="2505724556" sldId="261"/>
            <ac:spMk id="11" creationId="{F5C58402-C797-4161-8F24-A1282FCFCBFF}"/>
          </ac:spMkLst>
        </pc:spChg>
        <pc:spChg chg="mod">
          <ac:chgData name="LARSEN, ANYELEN ELIZABETH" userId="045ab6f4-ca66-457a-b51b-a39084ad0e5f" providerId="ADAL" clId="{46C6307E-AE4C-4203-B6C5-1B4616D1ED3C}" dt="2023-11-01T00:56:57.500" v="131"/>
          <ac:spMkLst>
            <pc:docMk/>
            <pc:sldMk cId="2505724556" sldId="261"/>
            <ac:spMk id="12" creationId="{A41CF2ED-3208-4285-8C18-57FE1699D07E}"/>
          </ac:spMkLst>
        </pc:spChg>
        <pc:spChg chg="del">
          <ac:chgData name="LARSEN, ANYELEN ELIZABETH" userId="045ab6f4-ca66-457a-b51b-a39084ad0e5f" providerId="ADAL" clId="{46C6307E-AE4C-4203-B6C5-1B4616D1ED3C}" dt="2023-11-01T03:42:46.488" v="3612" actId="478"/>
          <ac:spMkLst>
            <pc:docMk/>
            <pc:sldMk cId="2505724556" sldId="261"/>
            <ac:spMk id="13" creationId="{5CCBF543-D094-4315-0E4D-835AAE96389B}"/>
          </ac:spMkLst>
        </pc:spChg>
        <pc:spChg chg="mod">
          <ac:chgData name="LARSEN, ANYELEN ELIZABETH" userId="045ab6f4-ca66-457a-b51b-a39084ad0e5f" providerId="ADAL" clId="{46C6307E-AE4C-4203-B6C5-1B4616D1ED3C}" dt="2023-11-01T00:56:57.500" v="131"/>
          <ac:spMkLst>
            <pc:docMk/>
            <pc:sldMk cId="2505724556" sldId="261"/>
            <ac:spMk id="14" creationId="{80A9F597-B9C3-4A9B-B0B7-1D0CB8A118F8}"/>
          </ac:spMkLst>
        </pc:spChg>
        <pc:spChg chg="mod">
          <ac:chgData name="LARSEN, ANYELEN ELIZABETH" userId="045ab6f4-ca66-457a-b51b-a39084ad0e5f" providerId="ADAL" clId="{46C6307E-AE4C-4203-B6C5-1B4616D1ED3C}" dt="2023-11-01T00:56:57.500" v="131"/>
          <ac:spMkLst>
            <pc:docMk/>
            <pc:sldMk cId="2505724556" sldId="261"/>
            <ac:spMk id="15" creationId="{C58C9BE1-EA28-4FEB-B6D0-D92D623D8A81}"/>
          </ac:spMkLst>
        </pc:spChg>
        <pc:spChg chg="mod">
          <ac:chgData name="LARSEN, ANYELEN ELIZABETH" userId="045ab6f4-ca66-457a-b51b-a39084ad0e5f" providerId="ADAL" clId="{46C6307E-AE4C-4203-B6C5-1B4616D1ED3C}" dt="2023-11-01T00:56:57.500" v="131"/>
          <ac:spMkLst>
            <pc:docMk/>
            <pc:sldMk cId="2505724556" sldId="261"/>
            <ac:spMk id="16" creationId="{D05DC370-5C36-4B1D-BBF3-4606E753ACA0}"/>
          </ac:spMkLst>
        </pc:spChg>
        <pc:spChg chg="mod">
          <ac:chgData name="LARSEN, ANYELEN ELIZABETH" userId="045ab6f4-ca66-457a-b51b-a39084ad0e5f" providerId="ADAL" clId="{46C6307E-AE4C-4203-B6C5-1B4616D1ED3C}" dt="2023-11-01T00:56:57.500" v="131"/>
          <ac:spMkLst>
            <pc:docMk/>
            <pc:sldMk cId="2505724556" sldId="261"/>
            <ac:spMk id="17" creationId="{29450CDE-B279-4329-B9F5-6C781589C33C}"/>
          </ac:spMkLst>
        </pc:spChg>
        <pc:spChg chg="mod">
          <ac:chgData name="LARSEN, ANYELEN ELIZABETH" userId="045ab6f4-ca66-457a-b51b-a39084ad0e5f" providerId="ADAL" clId="{46C6307E-AE4C-4203-B6C5-1B4616D1ED3C}" dt="2023-11-01T00:56:57.500" v="131"/>
          <ac:spMkLst>
            <pc:docMk/>
            <pc:sldMk cId="2505724556" sldId="261"/>
            <ac:spMk id="18" creationId="{23C5CD56-A8C4-4036-B811-E6D01D60C8CB}"/>
          </ac:spMkLst>
        </pc:spChg>
        <pc:spChg chg="mod">
          <ac:chgData name="LARSEN, ANYELEN ELIZABETH" userId="045ab6f4-ca66-457a-b51b-a39084ad0e5f" providerId="ADAL" clId="{46C6307E-AE4C-4203-B6C5-1B4616D1ED3C}" dt="2023-11-01T03:42:28.684" v="3576"/>
          <ac:spMkLst>
            <pc:docMk/>
            <pc:sldMk cId="2505724556" sldId="261"/>
            <ac:spMk id="20" creationId="{08B1CADF-8830-4F83-971E-E135A186D5F6}"/>
          </ac:spMkLst>
        </pc:spChg>
        <pc:spChg chg="mod">
          <ac:chgData name="LARSEN, ANYELEN ELIZABETH" userId="045ab6f4-ca66-457a-b51b-a39084ad0e5f" providerId="ADAL" clId="{46C6307E-AE4C-4203-B6C5-1B4616D1ED3C}" dt="2023-11-01T03:42:28.684" v="3576"/>
          <ac:spMkLst>
            <pc:docMk/>
            <pc:sldMk cId="2505724556" sldId="261"/>
            <ac:spMk id="21" creationId="{D0FF3A48-2833-47DB-8011-DB262E3384F8}"/>
          </ac:spMkLst>
        </pc:spChg>
        <pc:spChg chg="mod">
          <ac:chgData name="LARSEN, ANYELEN ELIZABETH" userId="045ab6f4-ca66-457a-b51b-a39084ad0e5f" providerId="ADAL" clId="{46C6307E-AE4C-4203-B6C5-1B4616D1ED3C}" dt="2023-11-01T03:42:28.684" v="3576"/>
          <ac:spMkLst>
            <pc:docMk/>
            <pc:sldMk cId="2505724556" sldId="261"/>
            <ac:spMk id="22" creationId="{54F1F914-3358-4CE2-BA10-D1D030B76DD3}"/>
          </ac:spMkLst>
        </pc:spChg>
        <pc:spChg chg="mod">
          <ac:chgData name="LARSEN, ANYELEN ELIZABETH" userId="045ab6f4-ca66-457a-b51b-a39084ad0e5f" providerId="ADAL" clId="{46C6307E-AE4C-4203-B6C5-1B4616D1ED3C}" dt="2023-11-01T03:42:28.684" v="3576"/>
          <ac:spMkLst>
            <pc:docMk/>
            <pc:sldMk cId="2505724556" sldId="261"/>
            <ac:spMk id="23" creationId="{20B81451-3D9E-4034-857B-8DE8420812B4}"/>
          </ac:spMkLst>
        </pc:spChg>
        <pc:spChg chg="mod">
          <ac:chgData name="LARSEN, ANYELEN ELIZABETH" userId="045ab6f4-ca66-457a-b51b-a39084ad0e5f" providerId="ADAL" clId="{46C6307E-AE4C-4203-B6C5-1B4616D1ED3C}" dt="2023-11-01T03:42:28.684" v="3576"/>
          <ac:spMkLst>
            <pc:docMk/>
            <pc:sldMk cId="2505724556" sldId="261"/>
            <ac:spMk id="24" creationId="{0981CE17-05B9-4381-A3C0-E54035FDCA5F}"/>
          </ac:spMkLst>
        </pc:spChg>
        <pc:spChg chg="mod">
          <ac:chgData name="LARSEN, ANYELEN ELIZABETH" userId="045ab6f4-ca66-457a-b51b-a39084ad0e5f" providerId="ADAL" clId="{46C6307E-AE4C-4203-B6C5-1B4616D1ED3C}" dt="2023-11-01T03:42:28.684" v="3576"/>
          <ac:spMkLst>
            <pc:docMk/>
            <pc:sldMk cId="2505724556" sldId="261"/>
            <ac:spMk id="25" creationId="{9CA4F6E5-E3A8-4455-A00A-13CF9DED452D}"/>
          </ac:spMkLst>
        </pc:spChg>
        <pc:spChg chg="mod">
          <ac:chgData name="LARSEN, ANYELEN ELIZABETH" userId="045ab6f4-ca66-457a-b51b-a39084ad0e5f" providerId="ADAL" clId="{46C6307E-AE4C-4203-B6C5-1B4616D1ED3C}" dt="2023-11-01T03:42:28.684" v="3576"/>
          <ac:spMkLst>
            <pc:docMk/>
            <pc:sldMk cId="2505724556" sldId="261"/>
            <ac:spMk id="26" creationId="{0F489733-8D03-420C-AC57-41C1C4BF3216}"/>
          </ac:spMkLst>
        </pc:spChg>
        <pc:spChg chg="mod">
          <ac:chgData name="LARSEN, ANYELEN ELIZABETH" userId="045ab6f4-ca66-457a-b51b-a39084ad0e5f" providerId="ADAL" clId="{46C6307E-AE4C-4203-B6C5-1B4616D1ED3C}" dt="2023-11-01T03:42:28.684" v="3576"/>
          <ac:spMkLst>
            <pc:docMk/>
            <pc:sldMk cId="2505724556" sldId="261"/>
            <ac:spMk id="27" creationId="{C28E2DA1-9A1F-4E97-AF71-121031F618AF}"/>
          </ac:spMkLst>
        </pc:spChg>
        <pc:spChg chg="add mod">
          <ac:chgData name="LARSEN, ANYELEN ELIZABETH" userId="045ab6f4-ca66-457a-b51b-a39084ad0e5f" providerId="ADAL" clId="{46C6307E-AE4C-4203-B6C5-1B4616D1ED3C}" dt="2023-11-01T03:43:03.512" v="3634" actId="20577"/>
          <ac:spMkLst>
            <pc:docMk/>
            <pc:sldMk cId="2505724556" sldId="261"/>
            <ac:spMk id="28" creationId="{F43DE93F-F2BC-42F0-A43A-65B349269D7C}"/>
          </ac:spMkLst>
        </pc:spChg>
        <pc:spChg chg="add del mod">
          <ac:chgData name="LARSEN, ANYELEN ELIZABETH" userId="045ab6f4-ca66-457a-b51b-a39084ad0e5f" providerId="ADAL" clId="{46C6307E-AE4C-4203-B6C5-1B4616D1ED3C}" dt="2023-11-01T03:50:22.643" v="3686" actId="478"/>
          <ac:spMkLst>
            <pc:docMk/>
            <pc:sldMk cId="2505724556" sldId="261"/>
            <ac:spMk id="34" creationId="{87CAAC59-F0DD-4F2A-9224-90CB9D02205C}"/>
          </ac:spMkLst>
        </pc:spChg>
        <pc:spChg chg="add mod">
          <ac:chgData name="LARSEN, ANYELEN ELIZABETH" userId="045ab6f4-ca66-457a-b51b-a39084ad0e5f" providerId="ADAL" clId="{46C6307E-AE4C-4203-B6C5-1B4616D1ED3C}" dt="2023-11-02T18:32:48.152" v="7692" actId="1035"/>
          <ac:spMkLst>
            <pc:docMk/>
            <pc:sldMk cId="2505724556" sldId="261"/>
            <ac:spMk id="40" creationId="{86735181-488D-4BE9-8405-AF3635720CEC}"/>
          </ac:spMkLst>
        </pc:spChg>
        <pc:spChg chg="add mod">
          <ac:chgData name="LARSEN, ANYELEN ELIZABETH" userId="045ab6f4-ca66-457a-b51b-a39084ad0e5f" providerId="ADAL" clId="{46C6307E-AE4C-4203-B6C5-1B4616D1ED3C}" dt="2023-11-02T18:32:48.152" v="7692" actId="1035"/>
          <ac:spMkLst>
            <pc:docMk/>
            <pc:sldMk cId="2505724556" sldId="261"/>
            <ac:spMk id="41" creationId="{AAB14256-E896-4608-BBC5-2CADDAE44A72}"/>
          </ac:spMkLst>
        </pc:spChg>
        <pc:spChg chg="add mod">
          <ac:chgData name="LARSEN, ANYELEN ELIZABETH" userId="045ab6f4-ca66-457a-b51b-a39084ad0e5f" providerId="ADAL" clId="{46C6307E-AE4C-4203-B6C5-1B4616D1ED3C}" dt="2023-11-02T18:32:48.152" v="7692" actId="1035"/>
          <ac:spMkLst>
            <pc:docMk/>
            <pc:sldMk cId="2505724556" sldId="261"/>
            <ac:spMk id="42" creationId="{CEECDC50-3C7C-40F3-9BE4-667138542820}"/>
          </ac:spMkLst>
        </pc:spChg>
        <pc:spChg chg="add mod">
          <ac:chgData name="LARSEN, ANYELEN ELIZABETH" userId="045ab6f4-ca66-457a-b51b-a39084ad0e5f" providerId="ADAL" clId="{46C6307E-AE4C-4203-B6C5-1B4616D1ED3C}" dt="2023-11-02T18:32:48.152" v="7692" actId="1035"/>
          <ac:spMkLst>
            <pc:docMk/>
            <pc:sldMk cId="2505724556" sldId="261"/>
            <ac:spMk id="43" creationId="{AA30C054-64EC-4A14-ABF9-D7FF04CDDD59}"/>
          </ac:spMkLst>
        </pc:spChg>
        <pc:spChg chg="add mod">
          <ac:chgData name="LARSEN, ANYELEN ELIZABETH" userId="045ab6f4-ca66-457a-b51b-a39084ad0e5f" providerId="ADAL" clId="{46C6307E-AE4C-4203-B6C5-1B4616D1ED3C}" dt="2023-11-02T18:32:36.066" v="7662" actId="1035"/>
          <ac:spMkLst>
            <pc:docMk/>
            <pc:sldMk cId="2505724556" sldId="261"/>
            <ac:spMk id="44" creationId="{4B95D529-A34F-4A59-8C3D-942D51B92342}"/>
          </ac:spMkLst>
        </pc:spChg>
        <pc:spChg chg="add mod">
          <ac:chgData name="LARSEN, ANYELEN ELIZABETH" userId="045ab6f4-ca66-457a-b51b-a39084ad0e5f" providerId="ADAL" clId="{46C6307E-AE4C-4203-B6C5-1B4616D1ED3C}" dt="2023-11-02T18:32:36.066" v="7662" actId="1035"/>
          <ac:spMkLst>
            <pc:docMk/>
            <pc:sldMk cId="2505724556" sldId="261"/>
            <ac:spMk id="46" creationId="{225B2B25-EFE5-4F3E-91D2-CF012EE3C2C8}"/>
          </ac:spMkLst>
        </pc:spChg>
        <pc:spChg chg="add mod ord">
          <ac:chgData name="LARSEN, ANYELEN ELIZABETH" userId="045ab6f4-ca66-457a-b51b-a39084ad0e5f" providerId="ADAL" clId="{46C6307E-AE4C-4203-B6C5-1B4616D1ED3C}" dt="2023-11-02T18:34:26.815" v="7743" actId="14100"/>
          <ac:spMkLst>
            <pc:docMk/>
            <pc:sldMk cId="2505724556" sldId="261"/>
            <ac:spMk id="47" creationId="{8B4CB0E2-7FDA-4B5C-BB2C-2CFCE01BDF05}"/>
          </ac:spMkLst>
        </pc:spChg>
        <pc:spChg chg="add mod">
          <ac:chgData name="LARSEN, ANYELEN ELIZABETH" userId="045ab6f4-ca66-457a-b51b-a39084ad0e5f" providerId="ADAL" clId="{46C6307E-AE4C-4203-B6C5-1B4616D1ED3C}" dt="2023-11-02T18:34:12.344" v="7742" actId="14100"/>
          <ac:spMkLst>
            <pc:docMk/>
            <pc:sldMk cId="2505724556" sldId="261"/>
            <ac:spMk id="49" creationId="{A2717C05-9519-449E-984F-3BEA06C82EEB}"/>
          </ac:spMkLst>
        </pc:spChg>
        <pc:spChg chg="add mod">
          <ac:chgData name="LARSEN, ANYELEN ELIZABETH" userId="045ab6f4-ca66-457a-b51b-a39084ad0e5f" providerId="ADAL" clId="{46C6307E-AE4C-4203-B6C5-1B4616D1ED3C}" dt="2023-11-02T18:32:48.152" v="7692" actId="1035"/>
          <ac:spMkLst>
            <pc:docMk/>
            <pc:sldMk cId="2505724556" sldId="261"/>
            <ac:spMk id="53" creationId="{F0A7E4D0-A927-40B9-B393-44F5FC184637}"/>
          </ac:spMkLst>
        </pc:spChg>
        <pc:spChg chg="add mod">
          <ac:chgData name="LARSEN, ANYELEN ELIZABETH" userId="045ab6f4-ca66-457a-b51b-a39084ad0e5f" providerId="ADAL" clId="{46C6307E-AE4C-4203-B6C5-1B4616D1ED3C}" dt="2023-11-02T18:32:48.152" v="7692" actId="1035"/>
          <ac:spMkLst>
            <pc:docMk/>
            <pc:sldMk cId="2505724556" sldId="261"/>
            <ac:spMk id="54" creationId="{B64AC9D6-8E3D-4892-9A8E-F334E78C4876}"/>
          </ac:spMkLst>
        </pc:spChg>
        <pc:spChg chg="add mod">
          <ac:chgData name="LARSEN, ANYELEN ELIZABETH" userId="045ab6f4-ca66-457a-b51b-a39084ad0e5f" providerId="ADAL" clId="{46C6307E-AE4C-4203-B6C5-1B4616D1ED3C}" dt="2023-11-02T18:32:48.152" v="7692" actId="1035"/>
          <ac:spMkLst>
            <pc:docMk/>
            <pc:sldMk cId="2505724556" sldId="261"/>
            <ac:spMk id="55" creationId="{0A8E6865-5EA2-4F19-BB3B-16AD132A649B}"/>
          </ac:spMkLst>
        </pc:spChg>
        <pc:spChg chg="add mod">
          <ac:chgData name="LARSEN, ANYELEN ELIZABETH" userId="045ab6f4-ca66-457a-b51b-a39084ad0e5f" providerId="ADAL" clId="{46C6307E-AE4C-4203-B6C5-1B4616D1ED3C}" dt="2023-11-02T18:32:48.152" v="7692" actId="1035"/>
          <ac:spMkLst>
            <pc:docMk/>
            <pc:sldMk cId="2505724556" sldId="261"/>
            <ac:spMk id="56" creationId="{B0E8910F-AC7F-4B1E-A7F6-9D8992475508}"/>
          </ac:spMkLst>
        </pc:spChg>
        <pc:spChg chg="add mod">
          <ac:chgData name="LARSEN, ANYELEN ELIZABETH" userId="045ab6f4-ca66-457a-b51b-a39084ad0e5f" providerId="ADAL" clId="{46C6307E-AE4C-4203-B6C5-1B4616D1ED3C}" dt="2023-11-01T04:04:40.683" v="4204" actId="1038"/>
          <ac:spMkLst>
            <pc:docMk/>
            <pc:sldMk cId="2505724556" sldId="261"/>
            <ac:spMk id="57" creationId="{316D0FEF-3E4F-40BD-9DE0-1E1D7228852D}"/>
          </ac:spMkLst>
        </pc:spChg>
        <pc:spChg chg="add mod">
          <ac:chgData name="LARSEN, ANYELEN ELIZABETH" userId="045ab6f4-ca66-457a-b51b-a39084ad0e5f" providerId="ADAL" clId="{46C6307E-AE4C-4203-B6C5-1B4616D1ED3C}" dt="2023-11-02T18:28:07.728" v="7550" actId="1036"/>
          <ac:spMkLst>
            <pc:docMk/>
            <pc:sldMk cId="2505724556" sldId="261"/>
            <ac:spMk id="58" creationId="{D5E89D85-D137-48E2-B968-ECD60435C7A9}"/>
          </ac:spMkLst>
        </pc:spChg>
        <pc:spChg chg="add mod ord">
          <ac:chgData name="LARSEN, ANYELEN ELIZABETH" userId="045ab6f4-ca66-457a-b51b-a39084ad0e5f" providerId="ADAL" clId="{46C6307E-AE4C-4203-B6C5-1B4616D1ED3C}" dt="2023-11-02T18:29:55.708" v="7570" actId="14100"/>
          <ac:spMkLst>
            <pc:docMk/>
            <pc:sldMk cId="2505724556" sldId="261"/>
            <ac:spMk id="61" creationId="{0FF42387-2A62-475A-9FC5-10A6BC89E11E}"/>
          </ac:spMkLst>
        </pc:spChg>
        <pc:spChg chg="add mod ord">
          <ac:chgData name="LARSEN, ANYELEN ELIZABETH" userId="045ab6f4-ca66-457a-b51b-a39084ad0e5f" providerId="ADAL" clId="{46C6307E-AE4C-4203-B6C5-1B4616D1ED3C}" dt="2023-11-02T18:33:06.454" v="7709" actId="1038"/>
          <ac:spMkLst>
            <pc:docMk/>
            <pc:sldMk cId="2505724556" sldId="261"/>
            <ac:spMk id="62" creationId="{B5C53844-F293-4347-BB71-F8DC6C47AC5B}"/>
          </ac:spMkLst>
        </pc:spChg>
        <pc:spChg chg="add mod ord">
          <ac:chgData name="LARSEN, ANYELEN ELIZABETH" userId="045ab6f4-ca66-457a-b51b-a39084ad0e5f" providerId="ADAL" clId="{46C6307E-AE4C-4203-B6C5-1B4616D1ED3C}" dt="2023-11-02T18:25:56.997" v="7275" actId="1076"/>
          <ac:spMkLst>
            <pc:docMk/>
            <pc:sldMk cId="2505724556" sldId="261"/>
            <ac:spMk id="63" creationId="{EFF7886B-C0AA-473E-9653-C3CF7B667438}"/>
          </ac:spMkLst>
        </pc:spChg>
        <pc:spChg chg="add del">
          <ac:chgData name="LARSEN, ANYELEN ELIZABETH" userId="045ab6f4-ca66-457a-b51b-a39084ad0e5f" providerId="ADAL" clId="{46C6307E-AE4C-4203-B6C5-1B4616D1ED3C}" dt="2023-11-02T01:01:10.398" v="6007" actId="478"/>
          <ac:spMkLst>
            <pc:docMk/>
            <pc:sldMk cId="2505724556" sldId="261"/>
            <ac:spMk id="64" creationId="{A8277FAB-6043-4778-80CE-77410BF455F3}"/>
          </ac:spMkLst>
        </pc:spChg>
        <pc:spChg chg="add del">
          <ac:chgData name="LARSEN, ANYELEN ELIZABETH" userId="045ab6f4-ca66-457a-b51b-a39084ad0e5f" providerId="ADAL" clId="{46C6307E-AE4C-4203-B6C5-1B4616D1ED3C}" dt="2023-11-02T01:14:37.861" v="6175" actId="478"/>
          <ac:spMkLst>
            <pc:docMk/>
            <pc:sldMk cId="2505724556" sldId="261"/>
            <ac:spMk id="65" creationId="{185DAC84-C05A-47DA-AD4A-426C4DF33D04}"/>
          </ac:spMkLst>
        </pc:spChg>
        <pc:spChg chg="add del mod">
          <ac:chgData name="LARSEN, ANYELEN ELIZABETH" userId="045ab6f4-ca66-457a-b51b-a39084ad0e5f" providerId="ADAL" clId="{46C6307E-AE4C-4203-B6C5-1B4616D1ED3C}" dt="2023-11-02T01:14:42.491" v="6178" actId="478"/>
          <ac:spMkLst>
            <pc:docMk/>
            <pc:sldMk cId="2505724556" sldId="261"/>
            <ac:spMk id="66" creationId="{543646DE-114D-4C9B-A265-6819FCFAB7FD}"/>
          </ac:spMkLst>
        </pc:spChg>
        <pc:spChg chg="add del mod">
          <ac:chgData name="LARSEN, ANYELEN ELIZABETH" userId="045ab6f4-ca66-457a-b51b-a39084ad0e5f" providerId="ADAL" clId="{46C6307E-AE4C-4203-B6C5-1B4616D1ED3C}" dt="2023-11-02T11:14:58.137" v="6181" actId="478"/>
          <ac:spMkLst>
            <pc:docMk/>
            <pc:sldMk cId="2505724556" sldId="261"/>
            <ac:spMk id="67" creationId="{EA6B1593-263F-4A7F-BB29-BC753B8067CC}"/>
          </ac:spMkLst>
        </pc:spChg>
        <pc:spChg chg="add mod">
          <ac:chgData name="LARSEN, ANYELEN ELIZABETH" userId="045ab6f4-ca66-457a-b51b-a39084ad0e5f" providerId="ADAL" clId="{46C6307E-AE4C-4203-B6C5-1B4616D1ED3C}" dt="2023-11-02T18:34:26.815" v="7743" actId="14100"/>
          <ac:spMkLst>
            <pc:docMk/>
            <pc:sldMk cId="2505724556" sldId="261"/>
            <ac:spMk id="68" creationId="{A7FE0AB8-A9C6-4201-926B-65C0DB41A20E}"/>
          </ac:spMkLst>
        </pc:spChg>
        <pc:spChg chg="add mod ord">
          <ac:chgData name="LARSEN, ANYELEN ELIZABETH" userId="045ab6f4-ca66-457a-b51b-a39084ad0e5f" providerId="ADAL" clId="{46C6307E-AE4C-4203-B6C5-1B4616D1ED3C}" dt="2023-11-02T18:32:14.386" v="7650" actId="20577"/>
          <ac:spMkLst>
            <pc:docMk/>
            <pc:sldMk cId="2505724556" sldId="261"/>
            <ac:spMk id="69" creationId="{A313AAEC-4997-4875-94FF-CA84B7C72660}"/>
          </ac:spMkLst>
        </pc:spChg>
        <pc:spChg chg="add mod">
          <ac:chgData name="LARSEN, ANYELEN ELIZABETH" userId="045ab6f4-ca66-457a-b51b-a39084ad0e5f" providerId="ADAL" clId="{46C6307E-AE4C-4203-B6C5-1B4616D1ED3C}" dt="2023-11-02T18:31:33.957" v="7639" actId="14100"/>
          <ac:spMkLst>
            <pc:docMk/>
            <pc:sldMk cId="2505724556" sldId="261"/>
            <ac:spMk id="71" creationId="{17DA09B1-6439-4D73-8BE0-8DEF0BBED29E}"/>
          </ac:spMkLst>
        </pc:spChg>
        <pc:spChg chg="add mod">
          <ac:chgData name="LARSEN, ANYELEN ELIZABETH" userId="045ab6f4-ca66-457a-b51b-a39084ad0e5f" providerId="ADAL" clId="{46C6307E-AE4C-4203-B6C5-1B4616D1ED3C}" dt="2023-11-02T18:33:50.552" v="7739" actId="14100"/>
          <ac:spMkLst>
            <pc:docMk/>
            <pc:sldMk cId="2505724556" sldId="261"/>
            <ac:spMk id="72" creationId="{D85323CB-A007-4339-BCDD-AA346341E6D1}"/>
          </ac:spMkLst>
        </pc:spChg>
        <pc:spChg chg="add mod ord">
          <ac:chgData name="LARSEN, ANYELEN ELIZABETH" userId="045ab6f4-ca66-457a-b51b-a39084ad0e5f" providerId="ADAL" clId="{46C6307E-AE4C-4203-B6C5-1B4616D1ED3C}" dt="2023-11-02T18:33:53.438" v="7740" actId="14100"/>
          <ac:spMkLst>
            <pc:docMk/>
            <pc:sldMk cId="2505724556" sldId="261"/>
            <ac:spMk id="73" creationId="{597C5621-94D9-4400-9909-70E59689B975}"/>
          </ac:spMkLst>
        </pc:spChg>
        <pc:spChg chg="add mod">
          <ac:chgData name="LARSEN, ANYELEN ELIZABETH" userId="045ab6f4-ca66-457a-b51b-a39084ad0e5f" providerId="ADAL" clId="{46C6307E-AE4C-4203-B6C5-1B4616D1ED3C}" dt="2023-11-02T18:33:20.332" v="7733" actId="1038"/>
          <ac:spMkLst>
            <pc:docMk/>
            <pc:sldMk cId="2505724556" sldId="261"/>
            <ac:spMk id="75" creationId="{5A1B9D89-4A2C-49FA-9731-36E8D96F34CB}"/>
          </ac:spMkLst>
        </pc:spChg>
        <pc:spChg chg="add mod">
          <ac:chgData name="LARSEN, ANYELEN ELIZABETH" userId="045ab6f4-ca66-457a-b51b-a39084ad0e5f" providerId="ADAL" clId="{46C6307E-AE4C-4203-B6C5-1B4616D1ED3C}" dt="2023-11-02T22:00:49.921" v="9765" actId="1076"/>
          <ac:spMkLst>
            <pc:docMk/>
            <pc:sldMk cId="2505724556" sldId="261"/>
            <ac:spMk id="76" creationId="{6F544BC9-8851-4338-B032-BC867A619159}"/>
          </ac:spMkLst>
        </pc:spChg>
        <pc:spChg chg="add mod">
          <ac:chgData name="LARSEN, ANYELEN ELIZABETH" userId="045ab6f4-ca66-457a-b51b-a39084ad0e5f" providerId="ADAL" clId="{46C6307E-AE4C-4203-B6C5-1B4616D1ED3C}" dt="2023-11-03T03:25:45.007" v="17010" actId="20577"/>
          <ac:spMkLst>
            <pc:docMk/>
            <pc:sldMk cId="2505724556" sldId="261"/>
            <ac:spMk id="77" creationId="{2E67C74A-F834-44E2-A98C-27F314DCA23A}"/>
          </ac:spMkLst>
        </pc:spChg>
        <pc:grpChg chg="add del mod">
          <ac:chgData name="LARSEN, ANYELEN ELIZABETH" userId="045ab6f4-ca66-457a-b51b-a39084ad0e5f" providerId="ADAL" clId="{46C6307E-AE4C-4203-B6C5-1B4616D1ED3C}" dt="2023-11-01T03:42:28.146" v="3575" actId="478"/>
          <ac:grpSpMkLst>
            <pc:docMk/>
            <pc:sldMk cId="2505724556" sldId="261"/>
            <ac:grpSpMk id="9" creationId="{6EA8DD3D-4B56-4B89-85B4-312D36693F72}"/>
          </ac:grpSpMkLst>
        </pc:grpChg>
        <pc:grpChg chg="add mod">
          <ac:chgData name="LARSEN, ANYELEN ELIZABETH" userId="045ab6f4-ca66-457a-b51b-a39084ad0e5f" providerId="ADAL" clId="{46C6307E-AE4C-4203-B6C5-1B4616D1ED3C}" dt="2023-11-01T03:42:28.684" v="3576"/>
          <ac:grpSpMkLst>
            <pc:docMk/>
            <pc:sldMk cId="2505724556" sldId="261"/>
            <ac:grpSpMk id="19" creationId="{BE3E5436-3E9C-4AAE-A3B3-D15E51C2A38A}"/>
          </ac:grpSpMkLst>
        </pc:grpChg>
        <pc:picChg chg="del">
          <ac:chgData name="LARSEN, ANYELEN ELIZABETH" userId="045ab6f4-ca66-457a-b51b-a39084ad0e5f" providerId="ADAL" clId="{46C6307E-AE4C-4203-B6C5-1B4616D1ED3C}" dt="2023-11-01T03:43:27.905" v="3637" actId="478"/>
          <ac:picMkLst>
            <pc:docMk/>
            <pc:sldMk cId="2505724556" sldId="261"/>
            <ac:picMk id="2" creationId="{4921FCB4-4009-B595-FABD-842C3AF9804D}"/>
          </ac:picMkLst>
        </pc:picChg>
        <pc:picChg chg="add mod">
          <ac:chgData name="LARSEN, ANYELEN ELIZABETH" userId="045ab6f4-ca66-457a-b51b-a39084ad0e5f" providerId="ADAL" clId="{46C6307E-AE4C-4203-B6C5-1B4616D1ED3C}" dt="2023-11-02T18:30:59.855" v="7599" actId="14100"/>
          <ac:picMkLst>
            <pc:docMk/>
            <pc:sldMk cId="2505724556" sldId="261"/>
            <ac:picMk id="3" creationId="{ECC265A2-7950-4D13-9C2C-35EF642C0313}"/>
          </ac:picMkLst>
        </pc:picChg>
        <pc:picChg chg="add mod">
          <ac:chgData name="LARSEN, ANYELEN ELIZABETH" userId="045ab6f4-ca66-457a-b51b-a39084ad0e5f" providerId="ADAL" clId="{46C6307E-AE4C-4203-B6C5-1B4616D1ED3C}" dt="2023-11-02T18:33:22.934" v="7734" actId="1076"/>
          <ac:picMkLst>
            <pc:docMk/>
            <pc:sldMk cId="2505724556" sldId="261"/>
            <ac:picMk id="10" creationId="{29AEA093-FB60-4635-B6B3-C792BC814604}"/>
          </ac:picMkLst>
        </pc:picChg>
        <pc:picChg chg="add del mod">
          <ac:chgData name="LARSEN, ANYELEN ELIZABETH" userId="045ab6f4-ca66-457a-b51b-a39084ad0e5f" providerId="ADAL" clId="{46C6307E-AE4C-4203-B6C5-1B4616D1ED3C}" dt="2023-11-02T18:29:15.850" v="7563" actId="21"/>
          <ac:picMkLst>
            <pc:docMk/>
            <pc:sldMk cId="2505724556" sldId="261"/>
            <ac:picMk id="12" creationId="{83FBE2C8-ED87-4B37-BBC9-6B5BB682E4B6}"/>
          </ac:picMkLst>
        </pc:picChg>
        <pc:picChg chg="add mod">
          <ac:chgData name="LARSEN, ANYELEN ELIZABETH" userId="045ab6f4-ca66-457a-b51b-a39084ad0e5f" providerId="ADAL" clId="{46C6307E-AE4C-4203-B6C5-1B4616D1ED3C}" dt="2023-11-02T01:01:37.908" v="6008" actId="14100"/>
          <ac:picMkLst>
            <pc:docMk/>
            <pc:sldMk cId="2505724556" sldId="261"/>
            <ac:picMk id="30" creationId="{829C0440-B323-4C70-A8B4-F6A4971FE4CA}"/>
          </ac:picMkLst>
        </pc:picChg>
        <pc:picChg chg="add mod">
          <ac:chgData name="LARSEN, ANYELEN ELIZABETH" userId="045ab6f4-ca66-457a-b51b-a39084ad0e5f" providerId="ADAL" clId="{46C6307E-AE4C-4203-B6C5-1B4616D1ED3C}" dt="2023-11-02T18:32:48.152" v="7692" actId="1035"/>
          <ac:picMkLst>
            <pc:docMk/>
            <pc:sldMk cId="2505724556" sldId="261"/>
            <ac:picMk id="31" creationId="{7701E639-4784-4B12-AB00-2326489A7D75}"/>
          </ac:picMkLst>
        </pc:picChg>
        <pc:picChg chg="add mod">
          <ac:chgData name="LARSEN, ANYELEN ELIZABETH" userId="045ab6f4-ca66-457a-b51b-a39084ad0e5f" providerId="ADAL" clId="{46C6307E-AE4C-4203-B6C5-1B4616D1ED3C}" dt="2023-11-02T18:32:48.152" v="7692" actId="1035"/>
          <ac:picMkLst>
            <pc:docMk/>
            <pc:sldMk cId="2505724556" sldId="261"/>
            <ac:picMk id="32" creationId="{ABA5FE18-909B-4CDB-83ED-FB8C48225D13}"/>
          </ac:picMkLst>
        </pc:picChg>
        <pc:picChg chg="add del mod">
          <ac:chgData name="LARSEN, ANYELEN ELIZABETH" userId="045ab6f4-ca66-457a-b51b-a39084ad0e5f" providerId="ADAL" clId="{46C6307E-AE4C-4203-B6C5-1B4616D1ED3C}" dt="2023-11-01T03:49:33.114" v="3673" actId="478"/>
          <ac:picMkLst>
            <pc:docMk/>
            <pc:sldMk cId="2505724556" sldId="261"/>
            <ac:picMk id="33" creationId="{F66A0A3D-634B-4AFB-B41E-F43695F2CB6B}"/>
          </ac:picMkLst>
        </pc:picChg>
        <pc:picChg chg="add mod">
          <ac:chgData name="LARSEN, ANYELEN ELIZABETH" userId="045ab6f4-ca66-457a-b51b-a39084ad0e5f" providerId="ADAL" clId="{46C6307E-AE4C-4203-B6C5-1B4616D1ED3C}" dt="2023-11-02T01:02:24.806" v="6012" actId="14100"/>
          <ac:picMkLst>
            <pc:docMk/>
            <pc:sldMk cId="2505724556" sldId="261"/>
            <ac:picMk id="35" creationId="{E55A42F2-3141-45C0-A41C-4A04F84F85FB}"/>
          </ac:picMkLst>
        </pc:picChg>
        <pc:picChg chg="add mod">
          <ac:chgData name="LARSEN, ANYELEN ELIZABETH" userId="045ab6f4-ca66-457a-b51b-a39084ad0e5f" providerId="ADAL" clId="{46C6307E-AE4C-4203-B6C5-1B4616D1ED3C}" dt="2023-11-02T01:01:37.908" v="6008" actId="14100"/>
          <ac:picMkLst>
            <pc:docMk/>
            <pc:sldMk cId="2505724556" sldId="261"/>
            <ac:picMk id="36" creationId="{33C40081-8C07-4263-8E95-C721339A76CD}"/>
          </ac:picMkLst>
        </pc:picChg>
        <pc:picChg chg="add mod ord">
          <ac:chgData name="LARSEN, ANYELEN ELIZABETH" userId="045ab6f4-ca66-457a-b51b-a39084ad0e5f" providerId="ADAL" clId="{46C6307E-AE4C-4203-B6C5-1B4616D1ED3C}" dt="2023-11-02T01:01:55.762" v="6011" actId="14100"/>
          <ac:picMkLst>
            <pc:docMk/>
            <pc:sldMk cId="2505724556" sldId="261"/>
            <ac:picMk id="37" creationId="{7D54339D-1501-41FF-B892-476F58C0E674}"/>
          </ac:picMkLst>
        </pc:picChg>
        <pc:picChg chg="add mod">
          <ac:chgData name="LARSEN, ANYELEN ELIZABETH" userId="045ab6f4-ca66-457a-b51b-a39084ad0e5f" providerId="ADAL" clId="{46C6307E-AE4C-4203-B6C5-1B4616D1ED3C}" dt="2023-11-02T01:01:37.908" v="6008" actId="14100"/>
          <ac:picMkLst>
            <pc:docMk/>
            <pc:sldMk cId="2505724556" sldId="261"/>
            <ac:picMk id="38" creationId="{855B8D1A-1E52-4DF4-9C76-08E3865D7942}"/>
          </ac:picMkLst>
        </pc:picChg>
        <pc:picChg chg="add mod ord">
          <ac:chgData name="LARSEN, ANYELEN ELIZABETH" userId="045ab6f4-ca66-457a-b51b-a39084ad0e5f" providerId="ADAL" clId="{46C6307E-AE4C-4203-B6C5-1B4616D1ED3C}" dt="2023-11-02T01:01:44.030" v="6010" actId="14100"/>
          <ac:picMkLst>
            <pc:docMk/>
            <pc:sldMk cId="2505724556" sldId="261"/>
            <ac:picMk id="39" creationId="{99C490D4-B08F-4DE8-B4DC-D39A273162E8}"/>
          </ac:picMkLst>
        </pc:picChg>
        <pc:picChg chg="add mod">
          <ac:chgData name="LARSEN, ANYELEN ELIZABETH" userId="045ab6f4-ca66-457a-b51b-a39084ad0e5f" providerId="ADAL" clId="{46C6307E-AE4C-4203-B6C5-1B4616D1ED3C}" dt="2023-11-02T18:32:36.066" v="7662" actId="1035"/>
          <ac:picMkLst>
            <pc:docMk/>
            <pc:sldMk cId="2505724556" sldId="261"/>
            <ac:picMk id="45" creationId="{D715BA38-2F54-4F48-A02B-5BF7705C12EF}"/>
          </ac:picMkLst>
        </pc:picChg>
        <pc:picChg chg="add del mod">
          <ac:chgData name="LARSEN, ANYELEN ELIZABETH" userId="045ab6f4-ca66-457a-b51b-a39084ad0e5f" providerId="ADAL" clId="{46C6307E-AE4C-4203-B6C5-1B4616D1ED3C}" dt="2023-11-02T00:58:15.550" v="5826" actId="478"/>
          <ac:picMkLst>
            <pc:docMk/>
            <pc:sldMk cId="2505724556" sldId="261"/>
            <ac:picMk id="59" creationId="{E399CACD-BF42-4EF0-A84C-FD1DC5FBCAF2}"/>
          </ac:picMkLst>
        </pc:picChg>
        <pc:picChg chg="add mod">
          <ac:chgData name="LARSEN, ANYELEN ELIZABETH" userId="045ab6f4-ca66-457a-b51b-a39084ad0e5f" providerId="ADAL" clId="{46C6307E-AE4C-4203-B6C5-1B4616D1ED3C}" dt="2023-11-02T18:33:26.434" v="7735" actId="1076"/>
          <ac:picMkLst>
            <pc:docMk/>
            <pc:sldMk cId="2505724556" sldId="261"/>
            <ac:picMk id="60" creationId="{2F5B4290-D692-4625-BFDC-173841415CC6}"/>
          </ac:picMkLst>
        </pc:picChg>
        <pc:picChg chg="add mod ord">
          <ac:chgData name="LARSEN, ANYELEN ELIZABETH" userId="045ab6f4-ca66-457a-b51b-a39084ad0e5f" providerId="ADAL" clId="{46C6307E-AE4C-4203-B6C5-1B4616D1ED3C}" dt="2023-11-02T18:31:04.865" v="7601" actId="14100"/>
          <ac:picMkLst>
            <pc:docMk/>
            <pc:sldMk cId="2505724556" sldId="261"/>
            <ac:picMk id="70" creationId="{BB16A6A2-007E-457A-A942-0997B1F493E2}"/>
          </ac:picMkLst>
        </pc:picChg>
        <pc:picChg chg="add del mod">
          <ac:chgData name="LARSEN, ANYELEN ELIZABETH" userId="045ab6f4-ca66-457a-b51b-a39084ad0e5f" providerId="ADAL" clId="{46C6307E-AE4C-4203-B6C5-1B4616D1ED3C}" dt="2023-11-02T14:31:12.810" v="7202" actId="478"/>
          <ac:picMkLst>
            <pc:docMk/>
            <pc:sldMk cId="2505724556" sldId="261"/>
            <ac:picMk id="74" creationId="{4432E72A-C6DA-4835-AAED-3A46560340DE}"/>
          </ac:picMkLst>
        </pc:picChg>
        <pc:cxnChg chg="del">
          <ac:chgData name="LARSEN, ANYELEN ELIZABETH" userId="045ab6f4-ca66-457a-b51b-a39084ad0e5f" providerId="ADAL" clId="{46C6307E-AE4C-4203-B6C5-1B4616D1ED3C}" dt="2023-11-01T03:43:30.867" v="3638" actId="478"/>
          <ac:cxnSpMkLst>
            <pc:docMk/>
            <pc:sldMk cId="2505724556" sldId="261"/>
            <ac:cxnSpMk id="7" creationId="{A32A77C9-85B4-C582-95ED-DC4E75FA9136}"/>
          </ac:cxnSpMkLst>
        </pc:cxnChg>
        <pc:cxnChg chg="add mod">
          <ac:chgData name="LARSEN, ANYELEN ELIZABETH" userId="045ab6f4-ca66-457a-b51b-a39084ad0e5f" providerId="ADAL" clId="{46C6307E-AE4C-4203-B6C5-1B4616D1ED3C}" dt="2023-11-01T03:42:28.684" v="3576"/>
          <ac:cxnSpMkLst>
            <pc:docMk/>
            <pc:sldMk cId="2505724556" sldId="261"/>
            <ac:cxnSpMk id="29" creationId="{E848645F-6FCF-4FAE-BB8B-34B1B7CDAF54}"/>
          </ac:cxnSpMkLst>
        </pc:cxnChg>
        <pc:cxnChg chg="add mod">
          <ac:chgData name="LARSEN, ANYELEN ELIZABETH" userId="045ab6f4-ca66-457a-b51b-a39084ad0e5f" providerId="ADAL" clId="{46C6307E-AE4C-4203-B6C5-1B4616D1ED3C}" dt="2023-11-02T18:32:48.152" v="7692" actId="1035"/>
          <ac:cxnSpMkLst>
            <pc:docMk/>
            <pc:sldMk cId="2505724556" sldId="261"/>
            <ac:cxnSpMk id="48" creationId="{008B198B-A5EB-4BE1-B2C4-9C66F833ABF1}"/>
          </ac:cxnSpMkLst>
        </pc:cxnChg>
        <pc:cxnChg chg="add mod">
          <ac:chgData name="LARSEN, ANYELEN ELIZABETH" userId="045ab6f4-ca66-457a-b51b-a39084ad0e5f" providerId="ADAL" clId="{46C6307E-AE4C-4203-B6C5-1B4616D1ED3C}" dt="2023-11-02T18:32:48.152" v="7692" actId="1035"/>
          <ac:cxnSpMkLst>
            <pc:docMk/>
            <pc:sldMk cId="2505724556" sldId="261"/>
            <ac:cxnSpMk id="50" creationId="{A563BA76-D5C3-4D9E-BAAE-2D4E92D79F3E}"/>
          </ac:cxnSpMkLst>
        </pc:cxnChg>
        <pc:cxnChg chg="add mod">
          <ac:chgData name="LARSEN, ANYELEN ELIZABETH" userId="045ab6f4-ca66-457a-b51b-a39084ad0e5f" providerId="ADAL" clId="{46C6307E-AE4C-4203-B6C5-1B4616D1ED3C}" dt="2023-11-02T18:32:48.152" v="7692" actId="1035"/>
          <ac:cxnSpMkLst>
            <pc:docMk/>
            <pc:sldMk cId="2505724556" sldId="261"/>
            <ac:cxnSpMk id="51" creationId="{1F0F039D-03F3-4B17-B1C9-E7759480570A}"/>
          </ac:cxnSpMkLst>
        </pc:cxnChg>
        <pc:cxnChg chg="add mod">
          <ac:chgData name="LARSEN, ANYELEN ELIZABETH" userId="045ab6f4-ca66-457a-b51b-a39084ad0e5f" providerId="ADAL" clId="{46C6307E-AE4C-4203-B6C5-1B4616D1ED3C}" dt="2023-11-02T18:32:48.152" v="7692" actId="1035"/>
          <ac:cxnSpMkLst>
            <pc:docMk/>
            <pc:sldMk cId="2505724556" sldId="261"/>
            <ac:cxnSpMk id="52" creationId="{835BB1AA-3FC7-48D8-8AC3-A78956C40F07}"/>
          </ac:cxnSpMkLst>
        </pc:cxnChg>
      </pc:sldChg>
      <pc:sldChg chg="addSp delSp modSp mod">
        <pc:chgData name="LARSEN, ANYELEN ELIZABETH" userId="045ab6f4-ca66-457a-b51b-a39084ad0e5f" providerId="ADAL" clId="{46C6307E-AE4C-4203-B6C5-1B4616D1ED3C}" dt="2023-11-03T03:29:35.043" v="17024" actId="1076"/>
        <pc:sldMkLst>
          <pc:docMk/>
          <pc:sldMk cId="113678347" sldId="262"/>
        </pc:sldMkLst>
        <pc:spChg chg="add del mod">
          <ac:chgData name="LARSEN, ANYELEN ELIZABETH" userId="045ab6f4-ca66-457a-b51b-a39084ad0e5f" providerId="ADAL" clId="{46C6307E-AE4C-4203-B6C5-1B4616D1ED3C}" dt="2023-11-02T11:37:22.390" v="6280" actId="478"/>
          <ac:spMkLst>
            <pc:docMk/>
            <pc:sldMk cId="113678347" sldId="262"/>
            <ac:spMk id="2" creationId="{FC29EC5D-E3F0-450C-95ED-978A5C879897}"/>
          </ac:spMkLst>
        </pc:spChg>
        <pc:spChg chg="del">
          <ac:chgData name="LARSEN, ANYELEN ELIZABETH" userId="045ab6f4-ca66-457a-b51b-a39084ad0e5f" providerId="ADAL" clId="{46C6307E-AE4C-4203-B6C5-1B4616D1ED3C}" dt="2023-11-01T00:57:20.316" v="137" actId="478"/>
          <ac:spMkLst>
            <pc:docMk/>
            <pc:sldMk cId="113678347" sldId="262"/>
            <ac:spMk id="3" creationId="{D630248E-7712-0C3E-A974-9AACFEC58DAD}"/>
          </ac:spMkLst>
        </pc:spChg>
        <pc:spChg chg="add mod">
          <ac:chgData name="LARSEN, ANYELEN ELIZABETH" userId="045ab6f4-ca66-457a-b51b-a39084ad0e5f" providerId="ADAL" clId="{46C6307E-AE4C-4203-B6C5-1B4616D1ED3C}" dt="2023-11-01T04:14:24.182" v="4878" actId="1076"/>
          <ac:spMkLst>
            <pc:docMk/>
            <pc:sldMk cId="113678347" sldId="262"/>
            <ac:spMk id="4" creationId="{24B5EA2C-15F9-424B-9C9D-ECA5BE4D19F4}"/>
          </ac:spMkLst>
        </pc:spChg>
        <pc:spChg chg="del">
          <ac:chgData name="LARSEN, ANYELEN ELIZABETH" userId="045ab6f4-ca66-457a-b51b-a39084ad0e5f" providerId="ADAL" clId="{46C6307E-AE4C-4203-B6C5-1B4616D1ED3C}" dt="2023-11-01T00:57:21.957" v="138" actId="478"/>
          <ac:spMkLst>
            <pc:docMk/>
            <pc:sldMk cId="113678347" sldId="262"/>
            <ac:spMk id="9" creationId="{E77BDDA6-8A2A-B6D4-FF55-060C40EA9410}"/>
          </ac:spMkLst>
        </pc:spChg>
        <pc:spChg chg="add mod ord">
          <ac:chgData name="LARSEN, ANYELEN ELIZABETH" userId="045ab6f4-ca66-457a-b51b-a39084ad0e5f" providerId="ADAL" clId="{46C6307E-AE4C-4203-B6C5-1B4616D1ED3C}" dt="2023-11-03T02:44:12.267" v="15044" actId="2085"/>
          <ac:spMkLst>
            <pc:docMk/>
            <pc:sldMk cId="113678347" sldId="262"/>
            <ac:spMk id="11" creationId="{2CD9F13D-F06D-4D18-A922-AC2CF4124DC5}"/>
          </ac:spMkLst>
        </pc:spChg>
        <pc:spChg chg="del mod">
          <ac:chgData name="LARSEN, ANYELEN ELIZABETH" userId="045ab6f4-ca66-457a-b51b-a39084ad0e5f" providerId="ADAL" clId="{46C6307E-AE4C-4203-B6C5-1B4616D1ED3C}" dt="2023-11-01T04:10:25.032" v="4408" actId="478"/>
          <ac:spMkLst>
            <pc:docMk/>
            <pc:sldMk cId="113678347" sldId="262"/>
            <ac:spMk id="11" creationId="{C42A29AC-1A26-A323-7E54-D817F17AD5FE}"/>
          </ac:spMkLst>
        </pc:spChg>
        <pc:spChg chg="add mod ord">
          <ac:chgData name="LARSEN, ANYELEN ELIZABETH" userId="045ab6f4-ca66-457a-b51b-a39084ad0e5f" providerId="ADAL" clId="{46C6307E-AE4C-4203-B6C5-1B4616D1ED3C}" dt="2023-11-03T02:44:18.137" v="15045" actId="14100"/>
          <ac:spMkLst>
            <pc:docMk/>
            <pc:sldMk cId="113678347" sldId="262"/>
            <ac:spMk id="12" creationId="{25955731-ECC1-4410-9863-FD0AC6B201DA}"/>
          </ac:spMkLst>
        </pc:spChg>
        <pc:spChg chg="mod">
          <ac:chgData name="LARSEN, ANYELEN ELIZABETH" userId="045ab6f4-ca66-457a-b51b-a39084ad0e5f" providerId="ADAL" clId="{46C6307E-AE4C-4203-B6C5-1B4616D1ED3C}" dt="2023-11-01T00:57:06.586" v="134"/>
          <ac:spMkLst>
            <pc:docMk/>
            <pc:sldMk cId="113678347" sldId="262"/>
            <ac:spMk id="14" creationId="{A93A9118-BD02-49F5-8BFA-55E59683A7EB}"/>
          </ac:spMkLst>
        </pc:spChg>
        <pc:spChg chg="add mod">
          <ac:chgData name="LARSEN, ANYELEN ELIZABETH" userId="045ab6f4-ca66-457a-b51b-a39084ad0e5f" providerId="ADAL" clId="{46C6307E-AE4C-4203-B6C5-1B4616D1ED3C}" dt="2023-11-02T18:54:40.671" v="8571" actId="1037"/>
          <ac:spMkLst>
            <pc:docMk/>
            <pc:sldMk cId="113678347" sldId="262"/>
            <ac:spMk id="15" creationId="{9F22EB31-D153-45D0-90DC-BA391DF862B4}"/>
          </ac:spMkLst>
        </pc:spChg>
        <pc:spChg chg="mod">
          <ac:chgData name="LARSEN, ANYELEN ELIZABETH" userId="045ab6f4-ca66-457a-b51b-a39084ad0e5f" providerId="ADAL" clId="{46C6307E-AE4C-4203-B6C5-1B4616D1ED3C}" dt="2023-11-02T11:56:09.844" v="6680" actId="1038"/>
          <ac:spMkLst>
            <pc:docMk/>
            <pc:sldMk cId="113678347" sldId="262"/>
            <ac:spMk id="17" creationId="{0FA7CA10-2387-EE30-00EB-3218AB540A79}"/>
          </ac:spMkLst>
        </pc:spChg>
        <pc:spChg chg="mod">
          <ac:chgData name="LARSEN, ANYELEN ELIZABETH" userId="045ab6f4-ca66-457a-b51b-a39084ad0e5f" providerId="ADAL" clId="{46C6307E-AE4C-4203-B6C5-1B4616D1ED3C}" dt="2023-11-01T00:57:06.586" v="134"/>
          <ac:spMkLst>
            <pc:docMk/>
            <pc:sldMk cId="113678347" sldId="262"/>
            <ac:spMk id="18" creationId="{FFC65EAB-71A8-4866-A95A-F30B1C1EA994}"/>
          </ac:spMkLst>
        </pc:spChg>
        <pc:spChg chg="mod">
          <ac:chgData name="LARSEN, ANYELEN ELIZABETH" userId="045ab6f4-ca66-457a-b51b-a39084ad0e5f" providerId="ADAL" clId="{46C6307E-AE4C-4203-B6C5-1B4616D1ED3C}" dt="2023-11-01T00:57:18.496" v="136" actId="207"/>
          <ac:spMkLst>
            <pc:docMk/>
            <pc:sldMk cId="113678347" sldId="262"/>
            <ac:spMk id="19" creationId="{53BF915E-5A66-478E-AACD-2FE55F7FBC42}"/>
          </ac:spMkLst>
        </pc:spChg>
        <pc:spChg chg="mod">
          <ac:chgData name="LARSEN, ANYELEN ELIZABETH" userId="045ab6f4-ca66-457a-b51b-a39084ad0e5f" providerId="ADAL" clId="{46C6307E-AE4C-4203-B6C5-1B4616D1ED3C}" dt="2023-11-01T00:57:14.083" v="135" actId="207"/>
          <ac:spMkLst>
            <pc:docMk/>
            <pc:sldMk cId="113678347" sldId="262"/>
            <ac:spMk id="20" creationId="{4EE2A245-8B42-4E30-9997-CF4C2B86CA0E}"/>
          </ac:spMkLst>
        </pc:spChg>
        <pc:spChg chg="mod">
          <ac:chgData name="LARSEN, ANYELEN ELIZABETH" userId="045ab6f4-ca66-457a-b51b-a39084ad0e5f" providerId="ADAL" clId="{46C6307E-AE4C-4203-B6C5-1B4616D1ED3C}" dt="2023-11-01T00:57:06.586" v="134"/>
          <ac:spMkLst>
            <pc:docMk/>
            <pc:sldMk cId="113678347" sldId="262"/>
            <ac:spMk id="21" creationId="{0F20E80F-49C0-410A-AB81-8A2C25171623}"/>
          </ac:spMkLst>
        </pc:spChg>
        <pc:spChg chg="mod">
          <ac:chgData name="LARSEN, ANYELEN ELIZABETH" userId="045ab6f4-ca66-457a-b51b-a39084ad0e5f" providerId="ADAL" clId="{46C6307E-AE4C-4203-B6C5-1B4616D1ED3C}" dt="2023-11-01T00:57:06.586" v="134"/>
          <ac:spMkLst>
            <pc:docMk/>
            <pc:sldMk cId="113678347" sldId="262"/>
            <ac:spMk id="22" creationId="{EFC625D2-1D55-46DD-B2EF-61A8DF876C07}"/>
          </ac:spMkLst>
        </pc:spChg>
        <pc:spChg chg="mod">
          <ac:chgData name="LARSEN, ANYELEN ELIZABETH" userId="045ab6f4-ca66-457a-b51b-a39084ad0e5f" providerId="ADAL" clId="{46C6307E-AE4C-4203-B6C5-1B4616D1ED3C}" dt="2023-11-01T00:57:06.586" v="134"/>
          <ac:spMkLst>
            <pc:docMk/>
            <pc:sldMk cId="113678347" sldId="262"/>
            <ac:spMk id="23" creationId="{0428075B-713B-4C41-9F3F-E6013865ABB0}"/>
          </ac:spMkLst>
        </pc:spChg>
        <pc:spChg chg="mod">
          <ac:chgData name="LARSEN, ANYELEN ELIZABETH" userId="045ab6f4-ca66-457a-b51b-a39084ad0e5f" providerId="ADAL" clId="{46C6307E-AE4C-4203-B6C5-1B4616D1ED3C}" dt="2023-11-01T00:57:06.586" v="134"/>
          <ac:spMkLst>
            <pc:docMk/>
            <pc:sldMk cId="113678347" sldId="262"/>
            <ac:spMk id="24" creationId="{5C9BFEB6-6A17-4309-9E8B-ADD5FBC61154}"/>
          </ac:spMkLst>
        </pc:spChg>
        <pc:spChg chg="mod">
          <ac:chgData name="LARSEN, ANYELEN ELIZABETH" userId="045ab6f4-ca66-457a-b51b-a39084ad0e5f" providerId="ADAL" clId="{46C6307E-AE4C-4203-B6C5-1B4616D1ED3C}" dt="2023-11-01T04:05:36.402" v="4206"/>
          <ac:spMkLst>
            <pc:docMk/>
            <pc:sldMk cId="113678347" sldId="262"/>
            <ac:spMk id="26" creationId="{355D04F8-22C1-433A-8E84-1A2F02CEE3A0}"/>
          </ac:spMkLst>
        </pc:spChg>
        <pc:spChg chg="mod">
          <ac:chgData name="LARSEN, ANYELEN ELIZABETH" userId="045ab6f4-ca66-457a-b51b-a39084ad0e5f" providerId="ADAL" clId="{46C6307E-AE4C-4203-B6C5-1B4616D1ED3C}" dt="2023-11-01T04:05:36.402" v="4206"/>
          <ac:spMkLst>
            <pc:docMk/>
            <pc:sldMk cId="113678347" sldId="262"/>
            <ac:spMk id="27" creationId="{3C5B9376-A966-4E95-BF2C-6AEDC8C633F8}"/>
          </ac:spMkLst>
        </pc:spChg>
        <pc:spChg chg="mod">
          <ac:chgData name="LARSEN, ANYELEN ELIZABETH" userId="045ab6f4-ca66-457a-b51b-a39084ad0e5f" providerId="ADAL" clId="{46C6307E-AE4C-4203-B6C5-1B4616D1ED3C}" dt="2023-11-01T04:05:49.531" v="4208" actId="207"/>
          <ac:spMkLst>
            <pc:docMk/>
            <pc:sldMk cId="113678347" sldId="262"/>
            <ac:spMk id="28" creationId="{82E8CA5D-4569-4188-868C-3107038824DA}"/>
          </ac:spMkLst>
        </pc:spChg>
        <pc:spChg chg="mod">
          <ac:chgData name="LARSEN, ANYELEN ELIZABETH" userId="045ab6f4-ca66-457a-b51b-a39084ad0e5f" providerId="ADAL" clId="{46C6307E-AE4C-4203-B6C5-1B4616D1ED3C}" dt="2023-11-01T04:06:40.133" v="4230" actId="14100"/>
          <ac:spMkLst>
            <pc:docMk/>
            <pc:sldMk cId="113678347" sldId="262"/>
            <ac:spMk id="29" creationId="{2966B61C-59D5-47E6-BF69-685B543EDA8F}"/>
          </ac:spMkLst>
        </pc:spChg>
        <pc:spChg chg="mod">
          <ac:chgData name="LARSEN, ANYELEN ELIZABETH" userId="045ab6f4-ca66-457a-b51b-a39084ad0e5f" providerId="ADAL" clId="{46C6307E-AE4C-4203-B6C5-1B4616D1ED3C}" dt="2023-11-01T04:05:36.402" v="4206"/>
          <ac:spMkLst>
            <pc:docMk/>
            <pc:sldMk cId="113678347" sldId="262"/>
            <ac:spMk id="30" creationId="{41B36337-18BC-4001-8DFA-7F7F36030428}"/>
          </ac:spMkLst>
        </pc:spChg>
        <pc:spChg chg="mod">
          <ac:chgData name="LARSEN, ANYELEN ELIZABETH" userId="045ab6f4-ca66-457a-b51b-a39084ad0e5f" providerId="ADAL" clId="{46C6307E-AE4C-4203-B6C5-1B4616D1ED3C}" dt="2023-11-01T04:05:36.402" v="4206"/>
          <ac:spMkLst>
            <pc:docMk/>
            <pc:sldMk cId="113678347" sldId="262"/>
            <ac:spMk id="31" creationId="{BDA42923-A763-4D32-ABA1-991DF4C81D23}"/>
          </ac:spMkLst>
        </pc:spChg>
        <pc:spChg chg="mod">
          <ac:chgData name="LARSEN, ANYELEN ELIZABETH" userId="045ab6f4-ca66-457a-b51b-a39084ad0e5f" providerId="ADAL" clId="{46C6307E-AE4C-4203-B6C5-1B4616D1ED3C}" dt="2023-11-01T04:05:36.402" v="4206"/>
          <ac:spMkLst>
            <pc:docMk/>
            <pc:sldMk cId="113678347" sldId="262"/>
            <ac:spMk id="32" creationId="{E8715A28-D2E1-43CD-B7D9-9B2409FE9E3F}"/>
          </ac:spMkLst>
        </pc:spChg>
        <pc:spChg chg="mod">
          <ac:chgData name="LARSEN, ANYELEN ELIZABETH" userId="045ab6f4-ca66-457a-b51b-a39084ad0e5f" providerId="ADAL" clId="{46C6307E-AE4C-4203-B6C5-1B4616D1ED3C}" dt="2023-11-01T04:05:36.402" v="4206"/>
          <ac:spMkLst>
            <pc:docMk/>
            <pc:sldMk cId="113678347" sldId="262"/>
            <ac:spMk id="33" creationId="{7C48E4C5-F21C-41E9-8D1E-E9E2D076944A}"/>
          </ac:spMkLst>
        </pc:spChg>
        <pc:spChg chg="add mod">
          <ac:chgData name="LARSEN, ANYELEN ELIZABETH" userId="045ab6f4-ca66-457a-b51b-a39084ad0e5f" providerId="ADAL" clId="{46C6307E-AE4C-4203-B6C5-1B4616D1ED3C}" dt="2023-11-01T04:13:01.573" v="4652" actId="20577"/>
          <ac:spMkLst>
            <pc:docMk/>
            <pc:sldMk cId="113678347" sldId="262"/>
            <ac:spMk id="34" creationId="{36C2756E-12A5-4EE6-8E46-E50673AD833C}"/>
          </ac:spMkLst>
        </pc:spChg>
        <pc:spChg chg="add mod">
          <ac:chgData name="LARSEN, ANYELEN ELIZABETH" userId="045ab6f4-ca66-457a-b51b-a39084ad0e5f" providerId="ADAL" clId="{46C6307E-AE4C-4203-B6C5-1B4616D1ED3C}" dt="2023-11-01T04:08:49.087" v="4271" actId="1076"/>
          <ac:spMkLst>
            <pc:docMk/>
            <pc:sldMk cId="113678347" sldId="262"/>
            <ac:spMk id="36" creationId="{0F92CC01-DAAD-46C9-8F21-DC63D8994AFA}"/>
          </ac:spMkLst>
        </pc:spChg>
        <pc:spChg chg="add mod">
          <ac:chgData name="LARSEN, ANYELEN ELIZABETH" userId="045ab6f4-ca66-457a-b51b-a39084ad0e5f" providerId="ADAL" clId="{46C6307E-AE4C-4203-B6C5-1B4616D1ED3C}" dt="2023-11-01T04:08:51.282" v="4272" actId="1076"/>
          <ac:spMkLst>
            <pc:docMk/>
            <pc:sldMk cId="113678347" sldId="262"/>
            <ac:spMk id="37" creationId="{4DF0209A-54FE-4AB1-BE74-E86E6459DA62}"/>
          </ac:spMkLst>
        </pc:spChg>
        <pc:spChg chg="add mod">
          <ac:chgData name="LARSEN, ANYELEN ELIZABETH" userId="045ab6f4-ca66-457a-b51b-a39084ad0e5f" providerId="ADAL" clId="{46C6307E-AE4C-4203-B6C5-1B4616D1ED3C}" dt="2023-11-02T18:51:37.079" v="8485" actId="113"/>
          <ac:spMkLst>
            <pc:docMk/>
            <pc:sldMk cId="113678347" sldId="262"/>
            <ac:spMk id="38" creationId="{C64B1EC6-8D45-414D-9501-9427DA0B52CD}"/>
          </ac:spMkLst>
        </pc:spChg>
        <pc:spChg chg="add mod">
          <ac:chgData name="LARSEN, ANYELEN ELIZABETH" userId="045ab6f4-ca66-457a-b51b-a39084ad0e5f" providerId="ADAL" clId="{46C6307E-AE4C-4203-B6C5-1B4616D1ED3C}" dt="2023-11-01T04:08:55.691" v="4274" actId="1076"/>
          <ac:spMkLst>
            <pc:docMk/>
            <pc:sldMk cId="113678347" sldId="262"/>
            <ac:spMk id="38" creationId="{D66CCA87-0D4D-4136-8432-3703E1DBC2AB}"/>
          </ac:spMkLst>
        </pc:spChg>
        <pc:spChg chg="add mod">
          <ac:chgData name="LARSEN, ANYELEN ELIZABETH" userId="045ab6f4-ca66-457a-b51b-a39084ad0e5f" providerId="ADAL" clId="{46C6307E-AE4C-4203-B6C5-1B4616D1ED3C}" dt="2023-11-01T04:09:27.874" v="4344" actId="1076"/>
          <ac:spMkLst>
            <pc:docMk/>
            <pc:sldMk cId="113678347" sldId="262"/>
            <ac:spMk id="39" creationId="{E7EBB3D5-2A2D-4414-9DC5-1024C5BF322C}"/>
          </ac:spMkLst>
        </pc:spChg>
        <pc:spChg chg="add mod">
          <ac:chgData name="LARSEN, ANYELEN ELIZABETH" userId="045ab6f4-ca66-457a-b51b-a39084ad0e5f" providerId="ADAL" clId="{46C6307E-AE4C-4203-B6C5-1B4616D1ED3C}" dt="2023-11-02T11:55:50.950" v="6593" actId="1037"/>
          <ac:spMkLst>
            <pc:docMk/>
            <pc:sldMk cId="113678347" sldId="262"/>
            <ac:spMk id="40" creationId="{33139C03-97F4-4905-A6BA-EC3D8781E280}"/>
          </ac:spMkLst>
        </pc:spChg>
        <pc:spChg chg="add mod">
          <ac:chgData name="LARSEN, ANYELEN ELIZABETH" userId="045ab6f4-ca66-457a-b51b-a39084ad0e5f" providerId="ADAL" clId="{46C6307E-AE4C-4203-B6C5-1B4616D1ED3C}" dt="2023-11-02T11:56:00.657" v="6639" actId="1037"/>
          <ac:spMkLst>
            <pc:docMk/>
            <pc:sldMk cId="113678347" sldId="262"/>
            <ac:spMk id="41" creationId="{26A82842-D1B0-4497-90A1-9EB32B441C74}"/>
          </ac:spMkLst>
        </pc:spChg>
        <pc:spChg chg="add mod">
          <ac:chgData name="LARSEN, ANYELEN ELIZABETH" userId="045ab6f4-ca66-457a-b51b-a39084ad0e5f" providerId="ADAL" clId="{46C6307E-AE4C-4203-B6C5-1B4616D1ED3C}" dt="2023-11-02T18:47:12.217" v="8457" actId="1076"/>
          <ac:spMkLst>
            <pc:docMk/>
            <pc:sldMk cId="113678347" sldId="262"/>
            <ac:spMk id="42" creationId="{9AC54D6C-49A7-416F-AD54-3F76EFDC8C64}"/>
          </ac:spMkLst>
        </pc:spChg>
        <pc:spChg chg="add del mod">
          <ac:chgData name="LARSEN, ANYELEN ELIZABETH" userId="045ab6f4-ca66-457a-b51b-a39084ad0e5f" providerId="ADAL" clId="{46C6307E-AE4C-4203-B6C5-1B4616D1ED3C}" dt="2023-11-02T18:37:38.156" v="7850" actId="478"/>
          <ac:spMkLst>
            <pc:docMk/>
            <pc:sldMk cId="113678347" sldId="262"/>
            <ac:spMk id="43" creationId="{0E9680BA-2484-4EAF-AEEC-8400233DB23E}"/>
          </ac:spMkLst>
        </pc:spChg>
        <pc:spChg chg="add del mod">
          <ac:chgData name="LARSEN, ANYELEN ELIZABETH" userId="045ab6f4-ca66-457a-b51b-a39084ad0e5f" providerId="ADAL" clId="{46C6307E-AE4C-4203-B6C5-1B4616D1ED3C}" dt="2023-11-02T11:50:12.813" v="6291" actId="478"/>
          <ac:spMkLst>
            <pc:docMk/>
            <pc:sldMk cId="113678347" sldId="262"/>
            <ac:spMk id="44" creationId="{70C6E2BC-6F0D-44D4-A4D4-98384EA5880D}"/>
          </ac:spMkLst>
        </pc:spChg>
        <pc:spChg chg="add del mod">
          <ac:chgData name="LARSEN, ANYELEN ELIZABETH" userId="045ab6f4-ca66-457a-b51b-a39084ad0e5f" providerId="ADAL" clId="{46C6307E-AE4C-4203-B6C5-1B4616D1ED3C}" dt="2023-11-02T11:53:03.390" v="6332" actId="478"/>
          <ac:spMkLst>
            <pc:docMk/>
            <pc:sldMk cId="113678347" sldId="262"/>
            <ac:spMk id="45" creationId="{54192048-3E14-4962-8F91-9B62E8F39041}"/>
          </ac:spMkLst>
        </pc:spChg>
        <pc:spChg chg="add del mod">
          <ac:chgData name="LARSEN, ANYELEN ELIZABETH" userId="045ab6f4-ca66-457a-b51b-a39084ad0e5f" providerId="ADAL" clId="{46C6307E-AE4C-4203-B6C5-1B4616D1ED3C}" dt="2023-11-01T04:21:32.340" v="5209" actId="21"/>
          <ac:spMkLst>
            <pc:docMk/>
            <pc:sldMk cId="113678347" sldId="262"/>
            <ac:spMk id="46" creationId="{3D18F259-7BE3-4106-8814-4A44C070B1CE}"/>
          </ac:spMkLst>
        </pc:spChg>
        <pc:spChg chg="add del mod">
          <ac:chgData name="LARSEN, ANYELEN ELIZABETH" userId="045ab6f4-ca66-457a-b51b-a39084ad0e5f" providerId="ADAL" clId="{46C6307E-AE4C-4203-B6C5-1B4616D1ED3C}" dt="2023-11-02T18:43:36.302" v="8315" actId="478"/>
          <ac:spMkLst>
            <pc:docMk/>
            <pc:sldMk cId="113678347" sldId="262"/>
            <ac:spMk id="46" creationId="{B6007E6A-BE58-4F75-9143-9E6A9D191DED}"/>
          </ac:spMkLst>
        </pc:spChg>
        <pc:spChg chg="mod">
          <ac:chgData name="LARSEN, ANYELEN ELIZABETH" userId="045ab6f4-ca66-457a-b51b-a39084ad0e5f" providerId="ADAL" clId="{46C6307E-AE4C-4203-B6C5-1B4616D1ED3C}" dt="2023-11-02T18:54:11.662" v="8534" actId="207"/>
          <ac:spMkLst>
            <pc:docMk/>
            <pc:sldMk cId="113678347" sldId="262"/>
            <ac:spMk id="50" creationId="{0B0A8D48-D863-48D9-A37F-DEBDFFA672A9}"/>
          </ac:spMkLst>
        </pc:spChg>
        <pc:spChg chg="mod">
          <ac:chgData name="LARSEN, ANYELEN ELIZABETH" userId="045ab6f4-ca66-457a-b51b-a39084ad0e5f" providerId="ADAL" clId="{46C6307E-AE4C-4203-B6C5-1B4616D1ED3C}" dt="2023-11-02T18:54:49.601" v="8591" actId="1036"/>
          <ac:spMkLst>
            <pc:docMk/>
            <pc:sldMk cId="113678347" sldId="262"/>
            <ac:spMk id="53" creationId="{04746651-2465-4DBC-902F-25DDC2EB1F11}"/>
          </ac:spMkLst>
        </pc:spChg>
        <pc:spChg chg="add mod ord">
          <ac:chgData name="LARSEN, ANYELEN ELIZABETH" userId="045ab6f4-ca66-457a-b51b-a39084ad0e5f" providerId="ADAL" clId="{46C6307E-AE4C-4203-B6C5-1B4616D1ED3C}" dt="2023-11-03T02:44:32.537" v="15049" actId="167"/>
          <ac:spMkLst>
            <pc:docMk/>
            <pc:sldMk cId="113678347" sldId="262"/>
            <ac:spMk id="54" creationId="{AA6A0237-8A60-46CA-99EF-71702B13C4EB}"/>
          </ac:spMkLst>
        </pc:spChg>
        <pc:grpChg chg="add del mod">
          <ac:chgData name="LARSEN, ANYELEN ELIZABETH" userId="045ab6f4-ca66-457a-b51b-a39084ad0e5f" providerId="ADAL" clId="{46C6307E-AE4C-4203-B6C5-1B4616D1ED3C}" dt="2023-11-01T04:05:35.963" v="4205" actId="478"/>
          <ac:grpSpMkLst>
            <pc:docMk/>
            <pc:sldMk cId="113678347" sldId="262"/>
            <ac:grpSpMk id="13" creationId="{58C3495C-27DC-42D3-9D5B-47B0C7B1BE35}"/>
          </ac:grpSpMkLst>
        </pc:grpChg>
        <pc:grpChg chg="add mod">
          <ac:chgData name="LARSEN, ANYELEN ELIZABETH" userId="045ab6f4-ca66-457a-b51b-a39084ad0e5f" providerId="ADAL" clId="{46C6307E-AE4C-4203-B6C5-1B4616D1ED3C}" dt="2023-11-02T18:53:32.004" v="8519" actId="1076"/>
          <ac:grpSpMkLst>
            <pc:docMk/>
            <pc:sldMk cId="113678347" sldId="262"/>
            <ac:grpSpMk id="16" creationId="{F750862D-5BDD-4FFC-B682-94C0A69C435D}"/>
          </ac:grpSpMkLst>
        </pc:grpChg>
        <pc:grpChg chg="add mod">
          <ac:chgData name="LARSEN, ANYELEN ELIZABETH" userId="045ab6f4-ca66-457a-b51b-a39084ad0e5f" providerId="ADAL" clId="{46C6307E-AE4C-4203-B6C5-1B4616D1ED3C}" dt="2023-11-01T04:06:46.715" v="4243" actId="1035"/>
          <ac:grpSpMkLst>
            <pc:docMk/>
            <pc:sldMk cId="113678347" sldId="262"/>
            <ac:grpSpMk id="25" creationId="{7C9B2FCB-B208-4F59-A366-3E5F636D0D04}"/>
          </ac:grpSpMkLst>
        </pc:grpChg>
        <pc:grpChg chg="add mod">
          <ac:chgData name="LARSEN, ANYELEN ELIZABETH" userId="045ab6f4-ca66-457a-b51b-a39084ad0e5f" providerId="ADAL" clId="{46C6307E-AE4C-4203-B6C5-1B4616D1ED3C}" dt="2023-11-02T18:53:38.213" v="8521" actId="1076"/>
          <ac:grpSpMkLst>
            <pc:docMk/>
            <pc:sldMk cId="113678347" sldId="262"/>
            <ac:grpSpMk id="48" creationId="{02A47493-4D3B-45E5-8E19-B9F4AF452876}"/>
          </ac:grpSpMkLst>
        </pc:grpChg>
        <pc:grpChg chg="add mod">
          <ac:chgData name="LARSEN, ANYELEN ELIZABETH" userId="045ab6f4-ca66-457a-b51b-a39084ad0e5f" providerId="ADAL" clId="{46C6307E-AE4C-4203-B6C5-1B4616D1ED3C}" dt="2023-11-02T18:53:44.657" v="8523" actId="1076"/>
          <ac:grpSpMkLst>
            <pc:docMk/>
            <pc:sldMk cId="113678347" sldId="262"/>
            <ac:grpSpMk id="51" creationId="{1CB4CF4A-9718-42B0-8EE3-33E0966257CD}"/>
          </ac:grpSpMkLst>
        </pc:grpChg>
        <pc:picChg chg="del mod">
          <ac:chgData name="LARSEN, ANYELEN ELIZABETH" userId="045ab6f4-ca66-457a-b51b-a39084ad0e5f" providerId="ADAL" clId="{46C6307E-AE4C-4203-B6C5-1B4616D1ED3C}" dt="2023-11-02T01:06:40.388" v="6133" actId="21"/>
          <ac:picMkLst>
            <pc:docMk/>
            <pc:sldMk cId="113678347" sldId="262"/>
            <ac:picMk id="3" creationId="{1EEDE014-1A28-3E02-C32E-4FAB9597F816}"/>
          </ac:picMkLst>
        </pc:picChg>
        <pc:picChg chg="mod">
          <ac:chgData name="LARSEN, ANYELEN ELIZABETH" userId="045ab6f4-ca66-457a-b51b-a39084ad0e5f" providerId="ADAL" clId="{46C6307E-AE4C-4203-B6C5-1B4616D1ED3C}" dt="2023-11-02T11:55:17.841" v="6492" actId="1037"/>
          <ac:picMkLst>
            <pc:docMk/>
            <pc:sldMk cId="113678347" sldId="262"/>
            <ac:picMk id="5" creationId="{A67FA21F-FE72-1D7E-ED3C-2B16578EC41D}"/>
          </ac:picMkLst>
        </pc:picChg>
        <pc:picChg chg="del mod">
          <ac:chgData name="LARSEN, ANYELEN ELIZABETH" userId="045ab6f4-ca66-457a-b51b-a39084ad0e5f" providerId="ADAL" clId="{46C6307E-AE4C-4203-B6C5-1B4616D1ED3C}" dt="2023-11-02T11:55:02.229" v="6393" actId="478"/>
          <ac:picMkLst>
            <pc:docMk/>
            <pc:sldMk cId="113678347" sldId="262"/>
            <ac:picMk id="6" creationId="{270E7A3E-4996-E8CF-E77F-6DF2C8797597}"/>
          </ac:picMkLst>
        </pc:picChg>
        <pc:picChg chg="add mod">
          <ac:chgData name="LARSEN, ANYELEN ELIZABETH" userId="045ab6f4-ca66-457a-b51b-a39084ad0e5f" providerId="ADAL" clId="{46C6307E-AE4C-4203-B6C5-1B4616D1ED3C}" dt="2023-11-02T11:37:41.236" v="6282" actId="208"/>
          <ac:picMkLst>
            <pc:docMk/>
            <pc:sldMk cId="113678347" sldId="262"/>
            <ac:picMk id="7" creationId="{83497DB0-1A13-43C4-9EE0-FFE73F22B1C6}"/>
          </ac:picMkLst>
        </pc:picChg>
        <pc:picChg chg="add mod">
          <ac:chgData name="LARSEN, ANYELEN ELIZABETH" userId="045ab6f4-ca66-457a-b51b-a39084ad0e5f" providerId="ADAL" clId="{46C6307E-AE4C-4203-B6C5-1B4616D1ED3C}" dt="2023-11-02T11:56:12.037" v="6681" actId="208"/>
          <ac:picMkLst>
            <pc:docMk/>
            <pc:sldMk cId="113678347" sldId="262"/>
            <ac:picMk id="9" creationId="{4F42438D-B910-42BB-9911-EA85F6DFA6C8}"/>
          </ac:picMkLst>
        </pc:picChg>
        <pc:picChg chg="add mod">
          <ac:chgData name="LARSEN, ANYELEN ELIZABETH" userId="045ab6f4-ca66-457a-b51b-a39084ad0e5f" providerId="ADAL" clId="{46C6307E-AE4C-4203-B6C5-1B4616D1ED3C}" dt="2023-11-02T18:53:20.469" v="8517" actId="164"/>
          <ac:picMkLst>
            <pc:docMk/>
            <pc:sldMk cId="113678347" sldId="262"/>
            <ac:picMk id="14" creationId="{3E988408-E65A-43AB-B725-81D8D02B96A3}"/>
          </ac:picMkLst>
        </pc:picChg>
        <pc:picChg chg="del mod">
          <ac:chgData name="LARSEN, ANYELEN ELIZABETH" userId="045ab6f4-ca66-457a-b51b-a39084ad0e5f" providerId="ADAL" clId="{46C6307E-AE4C-4203-B6C5-1B4616D1ED3C}" dt="2023-11-01T04:10:34.818" v="4411" actId="21"/>
          <ac:picMkLst>
            <pc:docMk/>
            <pc:sldMk cId="113678347" sldId="262"/>
            <ac:picMk id="15" creationId="{4293F2A4-B52C-AD1D-FEB8-F29098A649B5}"/>
          </ac:picMkLst>
        </pc:picChg>
        <pc:picChg chg="del mod">
          <ac:chgData name="LARSEN, ANYELEN ELIZABETH" userId="045ab6f4-ca66-457a-b51b-a39084ad0e5f" providerId="ADAL" clId="{46C6307E-AE4C-4203-B6C5-1B4616D1ED3C}" dt="2023-11-01T04:11:39.080" v="4450" actId="478"/>
          <ac:picMkLst>
            <pc:docMk/>
            <pc:sldMk cId="113678347" sldId="262"/>
            <ac:picMk id="16" creationId="{E4EFF2D2-A709-BC09-716A-96BAD69F8C95}"/>
          </ac:picMkLst>
        </pc:picChg>
        <pc:picChg chg="add mod modCrop">
          <ac:chgData name="LARSEN, ANYELEN ELIZABETH" userId="045ab6f4-ca66-457a-b51b-a39084ad0e5f" providerId="ADAL" clId="{46C6307E-AE4C-4203-B6C5-1B4616D1ED3C}" dt="2023-11-02T01:07:23.394" v="6150" actId="1076"/>
          <ac:picMkLst>
            <pc:docMk/>
            <pc:sldMk cId="113678347" sldId="262"/>
            <ac:picMk id="36" creationId="{673721C9-EE90-4559-BBC3-93446E43EA1D}"/>
          </ac:picMkLst>
        </pc:picChg>
        <pc:picChg chg="add mod modCrop">
          <ac:chgData name="LARSEN, ANYELEN ELIZABETH" userId="045ab6f4-ca66-457a-b51b-a39084ad0e5f" providerId="ADAL" clId="{46C6307E-AE4C-4203-B6C5-1B4616D1ED3C}" dt="2023-11-03T03:29:35.043" v="17024" actId="1076"/>
          <ac:picMkLst>
            <pc:docMk/>
            <pc:sldMk cId="113678347" sldId="262"/>
            <ac:picMk id="37" creationId="{89E228B6-47B4-42E3-857F-0F0DCCE6DF34}"/>
          </ac:picMkLst>
        </pc:picChg>
        <pc:picChg chg="add del mod">
          <ac:chgData name="LARSEN, ANYELEN ELIZABETH" userId="045ab6f4-ca66-457a-b51b-a39084ad0e5f" providerId="ADAL" clId="{46C6307E-AE4C-4203-B6C5-1B4616D1ED3C}" dt="2023-11-01T04:10:48.113" v="4417" actId="478"/>
          <ac:picMkLst>
            <pc:docMk/>
            <pc:sldMk cId="113678347" sldId="262"/>
            <ac:picMk id="43" creationId="{947DE0A7-E4D2-4AED-AAE9-7E9050EFCDBA}"/>
          </ac:picMkLst>
        </pc:picChg>
        <pc:picChg chg="add del mod">
          <ac:chgData name="LARSEN, ANYELEN ELIZABETH" userId="045ab6f4-ca66-457a-b51b-a39084ad0e5f" providerId="ADAL" clId="{46C6307E-AE4C-4203-B6C5-1B4616D1ED3C}" dt="2023-11-02T18:39:19.393" v="8018" actId="478"/>
          <ac:picMkLst>
            <pc:docMk/>
            <pc:sldMk cId="113678347" sldId="262"/>
            <ac:picMk id="47" creationId="{91F8BE43-C8A1-4736-954F-40E8935B63ED}"/>
          </ac:picMkLst>
        </pc:picChg>
        <pc:picChg chg="mod">
          <ac:chgData name="LARSEN, ANYELEN ELIZABETH" userId="045ab6f4-ca66-457a-b51b-a39084ad0e5f" providerId="ADAL" clId="{46C6307E-AE4C-4203-B6C5-1B4616D1ED3C}" dt="2023-11-02T18:53:33.418" v="8520"/>
          <ac:picMkLst>
            <pc:docMk/>
            <pc:sldMk cId="113678347" sldId="262"/>
            <ac:picMk id="49" creationId="{6DD2327B-ABB6-48C3-B5EE-D59012C2D208}"/>
          </ac:picMkLst>
        </pc:picChg>
        <pc:picChg chg="mod">
          <ac:chgData name="LARSEN, ANYELEN ELIZABETH" userId="045ab6f4-ca66-457a-b51b-a39084ad0e5f" providerId="ADAL" clId="{46C6307E-AE4C-4203-B6C5-1B4616D1ED3C}" dt="2023-11-02T18:53:39.278" v="8522"/>
          <ac:picMkLst>
            <pc:docMk/>
            <pc:sldMk cId="113678347" sldId="262"/>
            <ac:picMk id="52" creationId="{71E17781-A98E-47D6-9EA7-D90955D30FF4}"/>
          </ac:picMkLst>
        </pc:picChg>
        <pc:cxnChg chg="del">
          <ac:chgData name="LARSEN, ANYELEN ELIZABETH" userId="045ab6f4-ca66-457a-b51b-a39084ad0e5f" providerId="ADAL" clId="{46C6307E-AE4C-4203-B6C5-1B4616D1ED3C}" dt="2023-11-01T04:08:11.210" v="4250" actId="478"/>
          <ac:cxnSpMkLst>
            <pc:docMk/>
            <pc:sldMk cId="113678347" sldId="262"/>
            <ac:cxnSpMk id="12" creationId="{51150F21-4158-764E-471C-BF2497ED5324}"/>
          </ac:cxnSpMkLst>
        </pc:cxnChg>
        <pc:cxnChg chg="add mod">
          <ac:chgData name="LARSEN, ANYELEN ELIZABETH" userId="045ab6f4-ca66-457a-b51b-a39084ad0e5f" providerId="ADAL" clId="{46C6307E-AE4C-4203-B6C5-1B4616D1ED3C}" dt="2023-11-01T04:07:01.556" v="4244"/>
          <ac:cxnSpMkLst>
            <pc:docMk/>
            <pc:sldMk cId="113678347" sldId="262"/>
            <ac:cxnSpMk id="35" creationId="{16A077D9-C0CE-40F3-915F-3C7F6A24E285}"/>
          </ac:cxnSpMkLst>
        </pc:cxnChg>
      </pc:sldChg>
      <pc:sldChg chg="addSp delSp modSp mod modClrScheme chgLayout">
        <pc:chgData name="LARSEN, ANYELEN ELIZABETH" userId="045ab6f4-ca66-457a-b51b-a39084ad0e5f" providerId="ADAL" clId="{46C6307E-AE4C-4203-B6C5-1B4616D1ED3C}" dt="2023-11-03T01:26:41.092" v="11662" actId="6549"/>
        <pc:sldMkLst>
          <pc:docMk/>
          <pc:sldMk cId="2446565050" sldId="263"/>
        </pc:sldMkLst>
        <pc:spChg chg="del">
          <ac:chgData name="LARSEN, ANYELEN ELIZABETH" userId="045ab6f4-ca66-457a-b51b-a39084ad0e5f" providerId="ADAL" clId="{46C6307E-AE4C-4203-B6C5-1B4616D1ED3C}" dt="2023-11-01T00:57:41.020" v="142" actId="478"/>
          <ac:spMkLst>
            <pc:docMk/>
            <pc:sldMk cId="2446565050" sldId="263"/>
            <ac:spMk id="2" creationId="{2B3A5653-5317-7068-40F6-200AA88626F3}"/>
          </ac:spMkLst>
        </pc:spChg>
        <pc:spChg chg="add del mod ord">
          <ac:chgData name="LARSEN, ANYELEN ELIZABETH" userId="045ab6f4-ca66-457a-b51b-a39084ad0e5f" providerId="ADAL" clId="{46C6307E-AE4C-4203-B6C5-1B4616D1ED3C}" dt="2023-11-02T22:17:01.490" v="10037" actId="478"/>
          <ac:spMkLst>
            <pc:docMk/>
            <pc:sldMk cId="2446565050" sldId="263"/>
            <ac:spMk id="2" creationId="{D7B87C06-8660-4303-A96E-3EE7BF62469B}"/>
          </ac:spMkLst>
        </pc:spChg>
        <pc:spChg chg="mod">
          <ac:chgData name="LARSEN, ANYELEN ELIZABETH" userId="045ab6f4-ca66-457a-b51b-a39084ad0e5f" providerId="ADAL" clId="{46C6307E-AE4C-4203-B6C5-1B4616D1ED3C}" dt="2023-11-02T22:33:07.518" v="10354" actId="207"/>
          <ac:spMkLst>
            <pc:docMk/>
            <pc:sldMk cId="2446565050" sldId="263"/>
            <ac:spMk id="3" creationId="{5C8BAD0B-3AFD-F4F1-FE20-7B5F720FF671}"/>
          </ac:spMkLst>
        </pc:spChg>
        <pc:spChg chg="add mod ord">
          <ac:chgData name="LARSEN, ANYELEN ELIZABETH" userId="045ab6f4-ca66-457a-b51b-a39084ad0e5f" providerId="ADAL" clId="{46C6307E-AE4C-4203-B6C5-1B4616D1ED3C}" dt="2023-11-02T22:33:03.471" v="10353" actId="207"/>
          <ac:spMkLst>
            <pc:docMk/>
            <pc:sldMk cId="2446565050" sldId="263"/>
            <ac:spMk id="4" creationId="{8CD97A19-2E24-4923-A647-8F03475FC398}"/>
          </ac:spMkLst>
        </pc:spChg>
        <pc:spChg chg="del">
          <ac:chgData name="LARSEN, ANYELEN ELIZABETH" userId="045ab6f4-ca66-457a-b51b-a39084ad0e5f" providerId="ADAL" clId="{46C6307E-AE4C-4203-B6C5-1B4616D1ED3C}" dt="2023-11-01T00:57:42.693" v="143" actId="478"/>
          <ac:spMkLst>
            <pc:docMk/>
            <pc:sldMk cId="2446565050" sldId="263"/>
            <ac:spMk id="4" creationId="{CF699DD5-C6B6-50A7-395D-3D3287D3291D}"/>
          </ac:spMkLst>
        </pc:spChg>
        <pc:spChg chg="del">
          <ac:chgData name="LARSEN, ANYELEN ELIZABETH" userId="045ab6f4-ca66-457a-b51b-a39084ad0e5f" providerId="ADAL" clId="{46C6307E-AE4C-4203-B6C5-1B4616D1ED3C}" dt="2023-11-02T22:13:54.262" v="9905" actId="478"/>
          <ac:spMkLst>
            <pc:docMk/>
            <pc:sldMk cId="2446565050" sldId="263"/>
            <ac:spMk id="8" creationId="{9A304120-2C32-18F6-4C30-B6E8F09C4563}"/>
          </ac:spMkLst>
        </pc:spChg>
        <pc:spChg chg="add del mod ord">
          <ac:chgData name="LARSEN, ANYELEN ELIZABETH" userId="045ab6f4-ca66-457a-b51b-a39084ad0e5f" providerId="ADAL" clId="{46C6307E-AE4C-4203-B6C5-1B4616D1ED3C}" dt="2023-11-02T22:16:19.317" v="9989"/>
          <ac:spMkLst>
            <pc:docMk/>
            <pc:sldMk cId="2446565050" sldId="263"/>
            <ac:spMk id="10" creationId="{02C43E13-9F8A-4D63-9B34-E2490CADCEB5}"/>
          </ac:spMkLst>
        </pc:spChg>
        <pc:spChg chg="add mod ord">
          <ac:chgData name="LARSEN, ANYELEN ELIZABETH" userId="045ab6f4-ca66-457a-b51b-a39084ad0e5f" providerId="ADAL" clId="{46C6307E-AE4C-4203-B6C5-1B4616D1ED3C}" dt="2023-11-02T22:17:21.151" v="10097" actId="14100"/>
          <ac:spMkLst>
            <pc:docMk/>
            <pc:sldMk cId="2446565050" sldId="263"/>
            <ac:spMk id="11" creationId="{AB876BEB-50CE-4864-8F4C-2FE4BC1F7AA3}"/>
          </ac:spMkLst>
        </pc:spChg>
        <pc:spChg chg="del mod">
          <ac:chgData name="LARSEN, ANYELEN ELIZABETH" userId="045ab6f4-ca66-457a-b51b-a39084ad0e5f" providerId="ADAL" clId="{46C6307E-AE4C-4203-B6C5-1B4616D1ED3C}" dt="2023-11-02T22:15:29.183" v="9981" actId="478"/>
          <ac:spMkLst>
            <pc:docMk/>
            <pc:sldMk cId="2446565050" sldId="263"/>
            <ac:spMk id="13" creationId="{50A33675-298F-8792-EE43-623FC8C414A5}"/>
          </ac:spMkLst>
        </pc:spChg>
        <pc:spChg chg="mod">
          <ac:chgData name="LARSEN, ANYELEN ELIZABETH" userId="045ab6f4-ca66-457a-b51b-a39084ad0e5f" providerId="ADAL" clId="{46C6307E-AE4C-4203-B6C5-1B4616D1ED3C}" dt="2023-11-01T00:57:28.553" v="139"/>
          <ac:spMkLst>
            <pc:docMk/>
            <pc:sldMk cId="2446565050" sldId="263"/>
            <ac:spMk id="15" creationId="{2DCD184E-2BB2-40DC-B3DE-1FC56912DFA8}"/>
          </ac:spMkLst>
        </pc:spChg>
        <pc:spChg chg="mod">
          <ac:chgData name="LARSEN, ANYELEN ELIZABETH" userId="045ab6f4-ca66-457a-b51b-a39084ad0e5f" providerId="ADAL" clId="{46C6307E-AE4C-4203-B6C5-1B4616D1ED3C}" dt="2023-11-01T00:57:28.553" v="139"/>
          <ac:spMkLst>
            <pc:docMk/>
            <pc:sldMk cId="2446565050" sldId="263"/>
            <ac:spMk id="16" creationId="{6AE00168-BE35-47C0-AE33-0B5426C3BF20}"/>
          </ac:spMkLst>
        </pc:spChg>
        <pc:spChg chg="mod">
          <ac:chgData name="LARSEN, ANYELEN ELIZABETH" userId="045ab6f4-ca66-457a-b51b-a39084ad0e5f" providerId="ADAL" clId="{46C6307E-AE4C-4203-B6C5-1B4616D1ED3C}" dt="2023-11-01T00:57:28.553" v="139"/>
          <ac:spMkLst>
            <pc:docMk/>
            <pc:sldMk cId="2446565050" sldId="263"/>
            <ac:spMk id="17" creationId="{B423F891-1E73-47C3-93D7-5294D1D34BDB}"/>
          </ac:spMkLst>
        </pc:spChg>
        <pc:spChg chg="mod">
          <ac:chgData name="LARSEN, ANYELEN ELIZABETH" userId="045ab6f4-ca66-457a-b51b-a39084ad0e5f" providerId="ADAL" clId="{46C6307E-AE4C-4203-B6C5-1B4616D1ED3C}" dt="2023-11-01T00:57:39.564" v="141" actId="207"/>
          <ac:spMkLst>
            <pc:docMk/>
            <pc:sldMk cId="2446565050" sldId="263"/>
            <ac:spMk id="18" creationId="{A83C6232-7DF8-4382-81D3-D13A9B5D08C8}"/>
          </ac:spMkLst>
        </pc:spChg>
        <pc:spChg chg="mod">
          <ac:chgData name="LARSEN, ANYELEN ELIZABETH" userId="045ab6f4-ca66-457a-b51b-a39084ad0e5f" providerId="ADAL" clId="{46C6307E-AE4C-4203-B6C5-1B4616D1ED3C}" dt="2023-11-01T00:57:34.945" v="140" actId="207"/>
          <ac:spMkLst>
            <pc:docMk/>
            <pc:sldMk cId="2446565050" sldId="263"/>
            <ac:spMk id="19" creationId="{40B1419D-3D2C-4C46-A473-1A7B3D7DC324}"/>
          </ac:spMkLst>
        </pc:spChg>
        <pc:spChg chg="mod">
          <ac:chgData name="LARSEN, ANYELEN ELIZABETH" userId="045ab6f4-ca66-457a-b51b-a39084ad0e5f" providerId="ADAL" clId="{46C6307E-AE4C-4203-B6C5-1B4616D1ED3C}" dt="2023-11-01T00:57:28.553" v="139"/>
          <ac:spMkLst>
            <pc:docMk/>
            <pc:sldMk cId="2446565050" sldId="263"/>
            <ac:spMk id="20" creationId="{8E1A41BB-E26B-4B3A-B687-DCADEBBF33D2}"/>
          </ac:spMkLst>
        </pc:spChg>
        <pc:spChg chg="mod">
          <ac:chgData name="LARSEN, ANYELEN ELIZABETH" userId="045ab6f4-ca66-457a-b51b-a39084ad0e5f" providerId="ADAL" clId="{46C6307E-AE4C-4203-B6C5-1B4616D1ED3C}" dt="2023-11-01T00:57:28.553" v="139"/>
          <ac:spMkLst>
            <pc:docMk/>
            <pc:sldMk cId="2446565050" sldId="263"/>
            <ac:spMk id="21" creationId="{D9E9338A-D153-42E5-936D-130CFE00E8DA}"/>
          </ac:spMkLst>
        </pc:spChg>
        <pc:spChg chg="mod">
          <ac:chgData name="LARSEN, ANYELEN ELIZABETH" userId="045ab6f4-ca66-457a-b51b-a39084ad0e5f" providerId="ADAL" clId="{46C6307E-AE4C-4203-B6C5-1B4616D1ED3C}" dt="2023-11-01T00:57:28.553" v="139"/>
          <ac:spMkLst>
            <pc:docMk/>
            <pc:sldMk cId="2446565050" sldId="263"/>
            <ac:spMk id="22" creationId="{99AB045B-E790-4B3A-9644-ED748979E8F9}"/>
          </ac:spMkLst>
        </pc:spChg>
        <pc:spChg chg="add del mod">
          <ac:chgData name="LARSEN, ANYELEN ELIZABETH" userId="045ab6f4-ca66-457a-b51b-a39084ad0e5f" providerId="ADAL" clId="{46C6307E-AE4C-4203-B6C5-1B4616D1ED3C}" dt="2023-11-02T22:15:32.640" v="9982" actId="478"/>
          <ac:spMkLst>
            <pc:docMk/>
            <pc:sldMk cId="2446565050" sldId="263"/>
            <ac:spMk id="23" creationId="{52BC3CE2-0440-4849-8E63-A2BAFCB958AB}"/>
          </ac:spMkLst>
        </pc:spChg>
        <pc:spChg chg="mod">
          <ac:chgData name="LARSEN, ANYELEN ELIZABETH" userId="045ab6f4-ca66-457a-b51b-a39084ad0e5f" providerId="ADAL" clId="{46C6307E-AE4C-4203-B6C5-1B4616D1ED3C}" dt="2023-11-02T11:57:49.488" v="6690"/>
          <ac:spMkLst>
            <pc:docMk/>
            <pc:sldMk cId="2446565050" sldId="263"/>
            <ac:spMk id="25" creationId="{2930C555-94D4-4AFE-B8DD-1B13124770CB}"/>
          </ac:spMkLst>
        </pc:spChg>
        <pc:spChg chg="mod">
          <ac:chgData name="LARSEN, ANYELEN ELIZABETH" userId="045ab6f4-ca66-457a-b51b-a39084ad0e5f" providerId="ADAL" clId="{46C6307E-AE4C-4203-B6C5-1B4616D1ED3C}" dt="2023-11-02T11:57:49.488" v="6690"/>
          <ac:spMkLst>
            <pc:docMk/>
            <pc:sldMk cId="2446565050" sldId="263"/>
            <ac:spMk id="26" creationId="{CBCAD955-AF28-456A-8DC9-123130D1F451}"/>
          </ac:spMkLst>
        </pc:spChg>
        <pc:spChg chg="mod">
          <ac:chgData name="LARSEN, ANYELEN ELIZABETH" userId="045ab6f4-ca66-457a-b51b-a39084ad0e5f" providerId="ADAL" clId="{46C6307E-AE4C-4203-B6C5-1B4616D1ED3C}" dt="2023-11-02T11:58:45.241" v="6710" actId="14100"/>
          <ac:spMkLst>
            <pc:docMk/>
            <pc:sldMk cId="2446565050" sldId="263"/>
            <ac:spMk id="27" creationId="{824FE2FF-40CA-4A36-906B-E632734CE5DF}"/>
          </ac:spMkLst>
        </pc:spChg>
        <pc:spChg chg="mod">
          <ac:chgData name="LARSEN, ANYELEN ELIZABETH" userId="045ab6f4-ca66-457a-b51b-a39084ad0e5f" providerId="ADAL" clId="{46C6307E-AE4C-4203-B6C5-1B4616D1ED3C}" dt="2023-11-02T11:57:49.488" v="6690"/>
          <ac:spMkLst>
            <pc:docMk/>
            <pc:sldMk cId="2446565050" sldId="263"/>
            <ac:spMk id="28" creationId="{6C4165C9-AC18-49D8-BD5F-D5BEA51FC5F5}"/>
          </ac:spMkLst>
        </pc:spChg>
        <pc:spChg chg="mod">
          <ac:chgData name="LARSEN, ANYELEN ELIZABETH" userId="045ab6f4-ca66-457a-b51b-a39084ad0e5f" providerId="ADAL" clId="{46C6307E-AE4C-4203-B6C5-1B4616D1ED3C}" dt="2023-11-02T11:58:30.470" v="6707" actId="14100"/>
          <ac:spMkLst>
            <pc:docMk/>
            <pc:sldMk cId="2446565050" sldId="263"/>
            <ac:spMk id="29" creationId="{C96EB4BB-1D32-4598-B3AD-5BA54E6F2DC3}"/>
          </ac:spMkLst>
        </pc:spChg>
        <pc:spChg chg="mod">
          <ac:chgData name="LARSEN, ANYELEN ELIZABETH" userId="045ab6f4-ca66-457a-b51b-a39084ad0e5f" providerId="ADAL" clId="{46C6307E-AE4C-4203-B6C5-1B4616D1ED3C}" dt="2023-11-02T11:57:49.488" v="6690"/>
          <ac:spMkLst>
            <pc:docMk/>
            <pc:sldMk cId="2446565050" sldId="263"/>
            <ac:spMk id="30" creationId="{CFD3E979-5D2A-4DA4-95FA-5F253F270F5C}"/>
          </ac:spMkLst>
        </pc:spChg>
        <pc:spChg chg="mod">
          <ac:chgData name="LARSEN, ANYELEN ELIZABETH" userId="045ab6f4-ca66-457a-b51b-a39084ad0e5f" providerId="ADAL" clId="{46C6307E-AE4C-4203-B6C5-1B4616D1ED3C}" dt="2023-11-02T11:57:49.488" v="6690"/>
          <ac:spMkLst>
            <pc:docMk/>
            <pc:sldMk cId="2446565050" sldId="263"/>
            <ac:spMk id="31" creationId="{9FBB84EC-076B-453D-9B4D-0BF7381CB885}"/>
          </ac:spMkLst>
        </pc:spChg>
        <pc:spChg chg="mod">
          <ac:chgData name="LARSEN, ANYELEN ELIZABETH" userId="045ab6f4-ca66-457a-b51b-a39084ad0e5f" providerId="ADAL" clId="{46C6307E-AE4C-4203-B6C5-1B4616D1ED3C}" dt="2023-11-02T11:57:49.488" v="6690"/>
          <ac:spMkLst>
            <pc:docMk/>
            <pc:sldMk cId="2446565050" sldId="263"/>
            <ac:spMk id="32" creationId="{235B3834-840E-48CC-9E0E-492139339163}"/>
          </ac:spMkLst>
        </pc:spChg>
        <pc:spChg chg="add mod">
          <ac:chgData name="LARSEN, ANYELEN ELIZABETH" userId="045ab6f4-ca66-457a-b51b-a39084ad0e5f" providerId="ADAL" clId="{46C6307E-AE4C-4203-B6C5-1B4616D1ED3C}" dt="2023-11-02T22:20:21.326" v="10223" actId="20577"/>
          <ac:spMkLst>
            <pc:docMk/>
            <pc:sldMk cId="2446565050" sldId="263"/>
            <ac:spMk id="33" creationId="{A25BDCDB-6A24-4C24-9622-7215D0BF01F9}"/>
          </ac:spMkLst>
        </pc:spChg>
        <pc:spChg chg="add del mod ord">
          <ac:chgData name="LARSEN, ANYELEN ELIZABETH" userId="045ab6f4-ca66-457a-b51b-a39084ad0e5f" providerId="ADAL" clId="{46C6307E-AE4C-4203-B6C5-1B4616D1ED3C}" dt="2023-11-02T22:18:42.243" v="10098" actId="22"/>
          <ac:spMkLst>
            <pc:docMk/>
            <pc:sldMk cId="2446565050" sldId="263"/>
            <ac:spMk id="35" creationId="{0402F8DF-90A0-450F-82B3-AFF739058126}"/>
          </ac:spMkLst>
        </pc:spChg>
        <pc:spChg chg="add mod">
          <ac:chgData name="LARSEN, ANYELEN ELIZABETH" userId="045ab6f4-ca66-457a-b51b-a39084ad0e5f" providerId="ADAL" clId="{46C6307E-AE4C-4203-B6C5-1B4616D1ED3C}" dt="2023-11-03T01:26:41.092" v="11662" actId="6549"/>
          <ac:spMkLst>
            <pc:docMk/>
            <pc:sldMk cId="2446565050" sldId="263"/>
            <ac:spMk id="39" creationId="{859D0390-C61D-447A-8DA8-37902C70B479}"/>
          </ac:spMkLst>
        </pc:spChg>
        <pc:spChg chg="del mod topLvl">
          <ac:chgData name="LARSEN, ANYELEN ELIZABETH" userId="045ab6f4-ca66-457a-b51b-a39084ad0e5f" providerId="ADAL" clId="{46C6307E-AE4C-4203-B6C5-1B4616D1ED3C}" dt="2023-11-02T22:22:01.535" v="10238" actId="478"/>
          <ac:spMkLst>
            <pc:docMk/>
            <pc:sldMk cId="2446565050" sldId="263"/>
            <ac:spMk id="41" creationId="{6576CFDE-E431-4555-B334-0B7B6DFFE9D9}"/>
          </ac:spMkLst>
        </pc:spChg>
        <pc:spChg chg="del mod topLvl">
          <ac:chgData name="LARSEN, ANYELEN ELIZABETH" userId="045ab6f4-ca66-457a-b51b-a39084ad0e5f" providerId="ADAL" clId="{46C6307E-AE4C-4203-B6C5-1B4616D1ED3C}" dt="2023-11-02T22:21:08.363" v="10232" actId="478"/>
          <ac:spMkLst>
            <pc:docMk/>
            <pc:sldMk cId="2446565050" sldId="263"/>
            <ac:spMk id="42" creationId="{9B879089-2A33-48D0-A8B9-AEEF3447283D}"/>
          </ac:spMkLst>
        </pc:spChg>
        <pc:spChg chg="add mod ord">
          <ac:chgData name="LARSEN, ANYELEN ELIZABETH" userId="045ab6f4-ca66-457a-b51b-a39084ad0e5f" providerId="ADAL" clId="{46C6307E-AE4C-4203-B6C5-1B4616D1ED3C}" dt="2023-11-02T22:33:38.174" v="10362" actId="14100"/>
          <ac:spMkLst>
            <pc:docMk/>
            <pc:sldMk cId="2446565050" sldId="263"/>
            <ac:spMk id="43" creationId="{6F90C29E-01F6-40DD-A34D-2F8EA79DDC62}"/>
          </ac:spMkLst>
        </pc:spChg>
        <pc:grpChg chg="del">
          <ac:chgData name="LARSEN, ANYELEN ELIZABETH" userId="045ab6f4-ca66-457a-b51b-a39084ad0e5f" providerId="ADAL" clId="{46C6307E-AE4C-4203-B6C5-1B4616D1ED3C}" dt="2023-11-02T22:22:18.506" v="10243" actId="478"/>
          <ac:grpSpMkLst>
            <pc:docMk/>
            <pc:sldMk cId="2446565050" sldId="263"/>
            <ac:grpSpMk id="5" creationId="{A974BCF2-37FA-A5EB-FB6A-78D2065C6B27}"/>
          </ac:grpSpMkLst>
        </pc:grpChg>
        <pc:grpChg chg="add del mod">
          <ac:chgData name="LARSEN, ANYELEN ELIZABETH" userId="045ab6f4-ca66-457a-b51b-a39084ad0e5f" providerId="ADAL" clId="{46C6307E-AE4C-4203-B6C5-1B4616D1ED3C}" dt="2023-11-02T11:57:49.153" v="6689" actId="478"/>
          <ac:grpSpMkLst>
            <pc:docMk/>
            <pc:sldMk cId="2446565050" sldId="263"/>
            <ac:grpSpMk id="12" creationId="{0CAB1798-8392-4BDA-BA37-05773DC39B39}"/>
          </ac:grpSpMkLst>
        </pc:grpChg>
        <pc:grpChg chg="add mod">
          <ac:chgData name="LARSEN, ANYELEN ELIZABETH" userId="045ab6f4-ca66-457a-b51b-a39084ad0e5f" providerId="ADAL" clId="{46C6307E-AE4C-4203-B6C5-1B4616D1ED3C}" dt="2023-11-02T11:57:49.488" v="6690"/>
          <ac:grpSpMkLst>
            <pc:docMk/>
            <pc:sldMk cId="2446565050" sldId="263"/>
            <ac:grpSpMk id="24" creationId="{ED3B1F7A-A5DA-41A6-9478-471F547D4BBA}"/>
          </ac:grpSpMkLst>
        </pc:grpChg>
        <pc:grpChg chg="add del mod">
          <ac:chgData name="LARSEN, ANYELEN ELIZABETH" userId="045ab6f4-ca66-457a-b51b-a39084ad0e5f" providerId="ADAL" clId="{46C6307E-AE4C-4203-B6C5-1B4616D1ED3C}" dt="2023-11-02T22:21:08.363" v="10232" actId="478"/>
          <ac:grpSpMkLst>
            <pc:docMk/>
            <pc:sldMk cId="2446565050" sldId="263"/>
            <ac:grpSpMk id="40" creationId="{8D8B74E8-065D-4604-A884-1A9366F152B1}"/>
          </ac:grpSpMkLst>
        </pc:grpChg>
        <pc:picChg chg="del mod">
          <ac:chgData name="LARSEN, ANYELEN ELIZABETH" userId="045ab6f4-ca66-457a-b51b-a39084ad0e5f" providerId="ADAL" clId="{46C6307E-AE4C-4203-B6C5-1B4616D1ED3C}" dt="2023-11-02T22:16:15.491" v="9988" actId="21"/>
          <ac:picMkLst>
            <pc:docMk/>
            <pc:sldMk cId="2446565050" sldId="263"/>
            <ac:picMk id="14" creationId="{D59EA80C-0CF5-F576-D34F-B776282BC577}"/>
          </ac:picMkLst>
        </pc:picChg>
        <pc:picChg chg="add mod">
          <ac:chgData name="LARSEN, ANYELEN ELIZABETH" userId="045ab6f4-ca66-457a-b51b-a39084ad0e5f" providerId="ADAL" clId="{46C6307E-AE4C-4203-B6C5-1B4616D1ED3C}" dt="2023-11-02T22:33:31.675" v="10361" actId="1038"/>
          <ac:picMkLst>
            <pc:docMk/>
            <pc:sldMk cId="2446565050" sldId="263"/>
            <ac:picMk id="36" creationId="{44148E85-98D2-4CAF-BB36-C5B2A1DFD3D0}"/>
          </ac:picMkLst>
        </pc:picChg>
        <pc:picChg chg="add mod ord">
          <ac:chgData name="LARSEN, ANYELEN ELIZABETH" userId="045ab6f4-ca66-457a-b51b-a39084ad0e5f" providerId="ADAL" clId="{46C6307E-AE4C-4203-B6C5-1B4616D1ED3C}" dt="2023-11-02T22:19:06.177" v="10102" actId="208"/>
          <ac:picMkLst>
            <pc:docMk/>
            <pc:sldMk cId="2446565050" sldId="263"/>
            <ac:picMk id="38" creationId="{03F1759B-8378-4419-A81E-CBE16EAD2008}"/>
          </ac:picMkLst>
        </pc:picChg>
        <pc:cxnChg chg="del">
          <ac:chgData name="LARSEN, ANYELEN ELIZABETH" userId="045ab6f4-ca66-457a-b51b-a39084ad0e5f" providerId="ADAL" clId="{46C6307E-AE4C-4203-B6C5-1B4616D1ED3C}" dt="2023-11-02T22:15:34.481" v="9983" actId="478"/>
          <ac:cxnSpMkLst>
            <pc:docMk/>
            <pc:sldMk cId="2446565050" sldId="263"/>
            <ac:cxnSpMk id="9" creationId="{C0B7F819-D33C-8FFB-CD79-A70CC5EB537E}"/>
          </ac:cxnSpMkLst>
        </pc:cxnChg>
        <pc:cxnChg chg="add mod">
          <ac:chgData name="LARSEN, ANYELEN ELIZABETH" userId="045ab6f4-ca66-457a-b51b-a39084ad0e5f" providerId="ADAL" clId="{46C6307E-AE4C-4203-B6C5-1B4616D1ED3C}" dt="2023-11-02T22:13:47.402" v="9904"/>
          <ac:cxnSpMkLst>
            <pc:docMk/>
            <pc:sldMk cId="2446565050" sldId="263"/>
            <ac:cxnSpMk id="34" creationId="{09A6F582-E289-4B4A-B7DC-0B567D07DC27}"/>
          </ac:cxnSpMkLst>
        </pc:cxnChg>
      </pc:sldChg>
      <pc:sldChg chg="addSp delSp modSp mod ord">
        <pc:chgData name="LARSEN, ANYELEN ELIZABETH" userId="045ab6f4-ca66-457a-b51b-a39084ad0e5f" providerId="ADAL" clId="{46C6307E-AE4C-4203-B6C5-1B4616D1ED3C}" dt="2023-11-03T01:26:00.882" v="11648" actId="14100"/>
        <pc:sldMkLst>
          <pc:docMk/>
          <pc:sldMk cId="3989679628" sldId="264"/>
        </pc:sldMkLst>
        <pc:spChg chg="del">
          <ac:chgData name="LARSEN, ANYELEN ELIZABETH" userId="045ab6f4-ca66-457a-b51b-a39084ad0e5f" providerId="ADAL" clId="{46C6307E-AE4C-4203-B6C5-1B4616D1ED3C}" dt="2023-11-01T00:57:52.347" v="145" actId="478"/>
          <ac:spMkLst>
            <pc:docMk/>
            <pc:sldMk cId="3989679628" sldId="264"/>
            <ac:spMk id="2" creationId="{2B3A5653-5317-7068-40F6-200AA88626F3}"/>
          </ac:spMkLst>
        </pc:spChg>
        <pc:spChg chg="add del">
          <ac:chgData name="LARSEN, ANYELEN ELIZABETH" userId="045ab6f4-ca66-457a-b51b-a39084ad0e5f" providerId="ADAL" clId="{46C6307E-AE4C-4203-B6C5-1B4616D1ED3C}" dt="2023-11-02T21:48:55.611" v="9696"/>
          <ac:spMkLst>
            <pc:docMk/>
            <pc:sldMk cId="3989679628" sldId="264"/>
            <ac:spMk id="2" creationId="{53EC47F9-B702-4CB1-95BB-5FE6582E9612}"/>
          </ac:spMkLst>
        </pc:spChg>
        <pc:spChg chg="add del">
          <ac:chgData name="LARSEN, ANYELEN ELIZABETH" userId="045ab6f4-ca66-457a-b51b-a39084ad0e5f" providerId="ADAL" clId="{46C6307E-AE4C-4203-B6C5-1B4616D1ED3C}" dt="2023-11-02T21:48:55.611" v="9696"/>
          <ac:spMkLst>
            <pc:docMk/>
            <pc:sldMk cId="3989679628" sldId="264"/>
            <ac:spMk id="3" creationId="{38BF60D8-EB01-4ECB-963F-867D3E71699B}"/>
          </ac:spMkLst>
        </pc:spChg>
        <pc:spChg chg="add del">
          <ac:chgData name="LARSEN, ANYELEN ELIZABETH" userId="045ab6f4-ca66-457a-b51b-a39084ad0e5f" providerId="ADAL" clId="{46C6307E-AE4C-4203-B6C5-1B4616D1ED3C}" dt="2023-11-02T21:48:55.611" v="9696"/>
          <ac:spMkLst>
            <pc:docMk/>
            <pc:sldMk cId="3989679628" sldId="264"/>
            <ac:spMk id="4" creationId="{0AA55DBF-6ACE-4784-B530-2CD3359BB344}"/>
          </ac:spMkLst>
        </pc:spChg>
        <pc:spChg chg="del">
          <ac:chgData name="LARSEN, ANYELEN ELIZABETH" userId="045ab6f4-ca66-457a-b51b-a39084ad0e5f" providerId="ADAL" clId="{46C6307E-AE4C-4203-B6C5-1B4616D1ED3C}" dt="2023-11-01T00:57:52.347" v="145" actId="478"/>
          <ac:spMkLst>
            <pc:docMk/>
            <pc:sldMk cId="3989679628" sldId="264"/>
            <ac:spMk id="4" creationId="{CF699DD5-C6B6-50A7-395D-3D3287D3291D}"/>
          </ac:spMkLst>
        </pc:spChg>
        <pc:spChg chg="add del">
          <ac:chgData name="LARSEN, ANYELEN ELIZABETH" userId="045ab6f4-ca66-457a-b51b-a39084ad0e5f" providerId="ADAL" clId="{46C6307E-AE4C-4203-B6C5-1B4616D1ED3C}" dt="2023-11-02T21:48:55.611" v="9696"/>
          <ac:spMkLst>
            <pc:docMk/>
            <pc:sldMk cId="3989679628" sldId="264"/>
            <ac:spMk id="5" creationId="{CBD307F7-281D-4582-84E3-C6E44F82B773}"/>
          </ac:spMkLst>
        </pc:spChg>
        <pc:spChg chg="add del">
          <ac:chgData name="LARSEN, ANYELEN ELIZABETH" userId="045ab6f4-ca66-457a-b51b-a39084ad0e5f" providerId="ADAL" clId="{46C6307E-AE4C-4203-B6C5-1B4616D1ED3C}" dt="2023-11-02T21:48:55.611" v="9696"/>
          <ac:spMkLst>
            <pc:docMk/>
            <pc:sldMk cId="3989679628" sldId="264"/>
            <ac:spMk id="6" creationId="{AD22E7AA-C6D7-4D93-B2CF-4B2D65ACAA1B}"/>
          </ac:spMkLst>
        </pc:spChg>
        <pc:spChg chg="add del">
          <ac:chgData name="LARSEN, ANYELEN ELIZABETH" userId="045ab6f4-ca66-457a-b51b-a39084ad0e5f" providerId="ADAL" clId="{46C6307E-AE4C-4203-B6C5-1B4616D1ED3C}" dt="2023-11-02T21:48:55.611" v="9696"/>
          <ac:spMkLst>
            <pc:docMk/>
            <pc:sldMk cId="3989679628" sldId="264"/>
            <ac:spMk id="7" creationId="{B2826087-189F-4341-AFE7-27C0C095EE03}"/>
          </ac:spMkLst>
        </pc:spChg>
        <pc:spChg chg="del">
          <ac:chgData name="LARSEN, ANYELEN ELIZABETH" userId="045ab6f4-ca66-457a-b51b-a39084ad0e5f" providerId="ADAL" clId="{46C6307E-AE4C-4203-B6C5-1B4616D1ED3C}" dt="2023-11-02T21:47:41.302" v="9691" actId="478"/>
          <ac:spMkLst>
            <pc:docMk/>
            <pc:sldMk cId="3989679628" sldId="264"/>
            <ac:spMk id="8" creationId="{9A304120-2C32-18F6-4C30-B6E8F09C4563}"/>
          </ac:spMkLst>
        </pc:spChg>
        <pc:spChg chg="add del">
          <ac:chgData name="LARSEN, ANYELEN ELIZABETH" userId="045ab6f4-ca66-457a-b51b-a39084ad0e5f" providerId="ADAL" clId="{46C6307E-AE4C-4203-B6C5-1B4616D1ED3C}" dt="2023-11-02T21:48:55.611" v="9696"/>
          <ac:spMkLst>
            <pc:docMk/>
            <pc:sldMk cId="3989679628" sldId="264"/>
            <ac:spMk id="9" creationId="{61374BD2-5073-4F56-BA8E-7FEFC9195F09}"/>
          </ac:spMkLst>
        </pc:spChg>
        <pc:spChg chg="del mod">
          <ac:chgData name="LARSEN, ANYELEN ELIZABETH" userId="045ab6f4-ca66-457a-b51b-a39084ad0e5f" providerId="ADAL" clId="{46C6307E-AE4C-4203-B6C5-1B4616D1ED3C}" dt="2023-11-02T22:02:18.019" v="9778" actId="478"/>
          <ac:spMkLst>
            <pc:docMk/>
            <pc:sldMk cId="3989679628" sldId="264"/>
            <ac:spMk id="11" creationId="{8ED7E061-3148-5547-7D5C-F6F2327138E6}"/>
          </ac:spMkLst>
        </pc:spChg>
        <pc:spChg chg="del mod">
          <ac:chgData name="LARSEN, ANYELEN ELIZABETH" userId="045ab6f4-ca66-457a-b51b-a39084ad0e5f" providerId="ADAL" clId="{46C6307E-AE4C-4203-B6C5-1B4616D1ED3C}" dt="2023-11-02T22:02:20.819" v="9779" actId="478"/>
          <ac:spMkLst>
            <pc:docMk/>
            <pc:sldMk cId="3989679628" sldId="264"/>
            <ac:spMk id="12" creationId="{E2165125-4F11-7E62-9C57-DD34B57129A9}"/>
          </ac:spMkLst>
        </pc:spChg>
        <pc:spChg chg="mod">
          <ac:chgData name="LARSEN, ANYELEN ELIZABETH" userId="045ab6f4-ca66-457a-b51b-a39084ad0e5f" providerId="ADAL" clId="{46C6307E-AE4C-4203-B6C5-1B4616D1ED3C}" dt="2023-11-01T00:57:48.568" v="144"/>
          <ac:spMkLst>
            <pc:docMk/>
            <pc:sldMk cId="3989679628" sldId="264"/>
            <ac:spMk id="14" creationId="{DD66EC53-52BF-4D07-9E58-0871F4BE3D64}"/>
          </ac:spMkLst>
        </pc:spChg>
        <pc:spChg chg="mod">
          <ac:chgData name="LARSEN, ANYELEN ELIZABETH" userId="045ab6f4-ca66-457a-b51b-a39084ad0e5f" providerId="ADAL" clId="{46C6307E-AE4C-4203-B6C5-1B4616D1ED3C}" dt="2023-11-01T00:57:48.568" v="144"/>
          <ac:spMkLst>
            <pc:docMk/>
            <pc:sldMk cId="3989679628" sldId="264"/>
            <ac:spMk id="15" creationId="{287CBD68-EA04-4E34-BD83-F8D3FCD6E7AF}"/>
          </ac:spMkLst>
        </pc:spChg>
        <pc:spChg chg="mod">
          <ac:chgData name="LARSEN, ANYELEN ELIZABETH" userId="045ab6f4-ca66-457a-b51b-a39084ad0e5f" providerId="ADAL" clId="{46C6307E-AE4C-4203-B6C5-1B4616D1ED3C}" dt="2023-11-01T00:57:48.568" v="144"/>
          <ac:spMkLst>
            <pc:docMk/>
            <pc:sldMk cId="3989679628" sldId="264"/>
            <ac:spMk id="17" creationId="{CC7EF2A3-2D2D-4E3D-9B3C-A7EF30F34561}"/>
          </ac:spMkLst>
        </pc:spChg>
        <pc:spChg chg="mod">
          <ac:chgData name="LARSEN, ANYELEN ELIZABETH" userId="045ab6f4-ca66-457a-b51b-a39084ad0e5f" providerId="ADAL" clId="{46C6307E-AE4C-4203-B6C5-1B4616D1ED3C}" dt="2023-11-01T00:57:48.568" v="144"/>
          <ac:spMkLst>
            <pc:docMk/>
            <pc:sldMk cId="3989679628" sldId="264"/>
            <ac:spMk id="18" creationId="{B70613CF-1961-4D65-995D-90DDA02DC06F}"/>
          </ac:spMkLst>
        </pc:spChg>
        <pc:spChg chg="mod">
          <ac:chgData name="LARSEN, ANYELEN ELIZABETH" userId="045ab6f4-ca66-457a-b51b-a39084ad0e5f" providerId="ADAL" clId="{46C6307E-AE4C-4203-B6C5-1B4616D1ED3C}" dt="2023-11-01T00:57:48.568" v="144"/>
          <ac:spMkLst>
            <pc:docMk/>
            <pc:sldMk cId="3989679628" sldId="264"/>
            <ac:spMk id="19" creationId="{B61CBF29-22BC-4EED-8E18-59729710783B}"/>
          </ac:spMkLst>
        </pc:spChg>
        <pc:spChg chg="mod">
          <ac:chgData name="LARSEN, ANYELEN ELIZABETH" userId="045ab6f4-ca66-457a-b51b-a39084ad0e5f" providerId="ADAL" clId="{46C6307E-AE4C-4203-B6C5-1B4616D1ED3C}" dt="2023-11-01T00:57:48.568" v="144"/>
          <ac:spMkLst>
            <pc:docMk/>
            <pc:sldMk cId="3989679628" sldId="264"/>
            <ac:spMk id="20" creationId="{4AF6E772-D624-417D-ACAA-C0483B6BA2F5}"/>
          </ac:spMkLst>
        </pc:spChg>
        <pc:spChg chg="mod">
          <ac:chgData name="LARSEN, ANYELEN ELIZABETH" userId="045ab6f4-ca66-457a-b51b-a39084ad0e5f" providerId="ADAL" clId="{46C6307E-AE4C-4203-B6C5-1B4616D1ED3C}" dt="2023-11-01T00:57:48.568" v="144"/>
          <ac:spMkLst>
            <pc:docMk/>
            <pc:sldMk cId="3989679628" sldId="264"/>
            <ac:spMk id="21" creationId="{8A8AE8E1-862D-479F-9D53-4EF8226C90DF}"/>
          </ac:spMkLst>
        </pc:spChg>
        <pc:spChg chg="mod">
          <ac:chgData name="LARSEN, ANYELEN ELIZABETH" userId="045ab6f4-ca66-457a-b51b-a39084ad0e5f" providerId="ADAL" clId="{46C6307E-AE4C-4203-B6C5-1B4616D1ED3C}" dt="2023-11-01T00:57:48.568" v="144"/>
          <ac:spMkLst>
            <pc:docMk/>
            <pc:sldMk cId="3989679628" sldId="264"/>
            <ac:spMk id="22" creationId="{B3F0ED02-D261-4D6B-A102-BCD79BB94424}"/>
          </ac:spMkLst>
        </pc:spChg>
        <pc:spChg chg="add mod">
          <ac:chgData name="LARSEN, ANYELEN ELIZABETH" userId="045ab6f4-ca66-457a-b51b-a39084ad0e5f" providerId="ADAL" clId="{46C6307E-AE4C-4203-B6C5-1B4616D1ED3C}" dt="2023-11-02T21:47:37.993" v="9690" actId="20577"/>
          <ac:spMkLst>
            <pc:docMk/>
            <pc:sldMk cId="3989679628" sldId="264"/>
            <ac:spMk id="23" creationId="{A1667A27-62D4-4C44-ABBC-17A9AA3E65FB}"/>
          </ac:spMkLst>
        </pc:spChg>
        <pc:spChg chg="mod">
          <ac:chgData name="LARSEN, ANYELEN ELIZABETH" userId="045ab6f4-ca66-457a-b51b-a39084ad0e5f" providerId="ADAL" clId="{46C6307E-AE4C-4203-B6C5-1B4616D1ED3C}" dt="2023-11-02T21:47:01.860" v="9641"/>
          <ac:spMkLst>
            <pc:docMk/>
            <pc:sldMk cId="3989679628" sldId="264"/>
            <ac:spMk id="26" creationId="{2EF56BCB-9D49-4909-95F2-B611433CA725}"/>
          </ac:spMkLst>
        </pc:spChg>
        <pc:spChg chg="mod">
          <ac:chgData name="LARSEN, ANYELEN ELIZABETH" userId="045ab6f4-ca66-457a-b51b-a39084ad0e5f" providerId="ADAL" clId="{46C6307E-AE4C-4203-B6C5-1B4616D1ED3C}" dt="2023-11-02T21:47:01.860" v="9641"/>
          <ac:spMkLst>
            <pc:docMk/>
            <pc:sldMk cId="3989679628" sldId="264"/>
            <ac:spMk id="27" creationId="{FC827A9C-6F6A-4066-A3C9-7803AC492584}"/>
          </ac:spMkLst>
        </pc:spChg>
        <pc:spChg chg="mod">
          <ac:chgData name="LARSEN, ANYELEN ELIZABETH" userId="045ab6f4-ca66-457a-b51b-a39084ad0e5f" providerId="ADAL" clId="{46C6307E-AE4C-4203-B6C5-1B4616D1ED3C}" dt="2023-11-02T21:47:01.860" v="9641"/>
          <ac:spMkLst>
            <pc:docMk/>
            <pc:sldMk cId="3989679628" sldId="264"/>
            <ac:spMk id="28" creationId="{30A24968-59AD-4E0E-AC4F-EF72A2C7A359}"/>
          </ac:spMkLst>
        </pc:spChg>
        <pc:spChg chg="mod">
          <ac:chgData name="LARSEN, ANYELEN ELIZABETH" userId="045ab6f4-ca66-457a-b51b-a39084ad0e5f" providerId="ADAL" clId="{46C6307E-AE4C-4203-B6C5-1B4616D1ED3C}" dt="2023-11-02T21:47:01.860" v="9641"/>
          <ac:spMkLst>
            <pc:docMk/>
            <pc:sldMk cId="3989679628" sldId="264"/>
            <ac:spMk id="29" creationId="{002C912F-435A-4FCE-B755-7E8FA85C25C9}"/>
          </ac:spMkLst>
        </pc:spChg>
        <pc:spChg chg="mod">
          <ac:chgData name="LARSEN, ANYELEN ELIZABETH" userId="045ab6f4-ca66-457a-b51b-a39084ad0e5f" providerId="ADAL" clId="{46C6307E-AE4C-4203-B6C5-1B4616D1ED3C}" dt="2023-11-02T21:47:01.860" v="9641"/>
          <ac:spMkLst>
            <pc:docMk/>
            <pc:sldMk cId="3989679628" sldId="264"/>
            <ac:spMk id="30" creationId="{7D686E84-5B7C-48FA-97A0-5DE6A611866A}"/>
          </ac:spMkLst>
        </pc:spChg>
        <pc:spChg chg="mod">
          <ac:chgData name="LARSEN, ANYELEN ELIZABETH" userId="045ab6f4-ca66-457a-b51b-a39084ad0e5f" providerId="ADAL" clId="{46C6307E-AE4C-4203-B6C5-1B4616D1ED3C}" dt="2023-11-02T21:47:01.860" v="9641"/>
          <ac:spMkLst>
            <pc:docMk/>
            <pc:sldMk cId="3989679628" sldId="264"/>
            <ac:spMk id="31" creationId="{065B2F38-873C-47F8-900E-448A5809785B}"/>
          </ac:spMkLst>
        </pc:spChg>
        <pc:spChg chg="mod">
          <ac:chgData name="LARSEN, ANYELEN ELIZABETH" userId="045ab6f4-ca66-457a-b51b-a39084ad0e5f" providerId="ADAL" clId="{46C6307E-AE4C-4203-B6C5-1B4616D1ED3C}" dt="2023-11-02T21:47:01.860" v="9641"/>
          <ac:spMkLst>
            <pc:docMk/>
            <pc:sldMk cId="3989679628" sldId="264"/>
            <ac:spMk id="32" creationId="{33E01660-CA14-47F4-BD95-AE06C6D30BC8}"/>
          </ac:spMkLst>
        </pc:spChg>
        <pc:spChg chg="mod">
          <ac:chgData name="LARSEN, ANYELEN ELIZABETH" userId="045ab6f4-ca66-457a-b51b-a39084ad0e5f" providerId="ADAL" clId="{46C6307E-AE4C-4203-B6C5-1B4616D1ED3C}" dt="2023-11-02T21:47:01.860" v="9641"/>
          <ac:spMkLst>
            <pc:docMk/>
            <pc:sldMk cId="3989679628" sldId="264"/>
            <ac:spMk id="33" creationId="{E938EA71-63BE-483A-A865-31E569212365}"/>
          </ac:spMkLst>
        </pc:spChg>
        <pc:spChg chg="add del">
          <ac:chgData name="LARSEN, ANYELEN ELIZABETH" userId="045ab6f4-ca66-457a-b51b-a39084ad0e5f" providerId="ADAL" clId="{46C6307E-AE4C-4203-B6C5-1B4616D1ED3C}" dt="2023-11-02T21:48:55.611" v="9696"/>
          <ac:spMkLst>
            <pc:docMk/>
            <pc:sldMk cId="3989679628" sldId="264"/>
            <ac:spMk id="34" creationId="{EC3B3195-00DB-496B-8401-0F5961627B39}"/>
          </ac:spMkLst>
        </pc:spChg>
        <pc:spChg chg="add del">
          <ac:chgData name="LARSEN, ANYELEN ELIZABETH" userId="045ab6f4-ca66-457a-b51b-a39084ad0e5f" providerId="ADAL" clId="{46C6307E-AE4C-4203-B6C5-1B4616D1ED3C}" dt="2023-11-02T21:48:55.611" v="9696"/>
          <ac:spMkLst>
            <pc:docMk/>
            <pc:sldMk cId="3989679628" sldId="264"/>
            <ac:spMk id="35" creationId="{473D2724-C568-4041-9703-4689F312C657}"/>
          </ac:spMkLst>
        </pc:spChg>
        <pc:spChg chg="add del">
          <ac:chgData name="LARSEN, ANYELEN ELIZABETH" userId="045ab6f4-ca66-457a-b51b-a39084ad0e5f" providerId="ADAL" clId="{46C6307E-AE4C-4203-B6C5-1B4616D1ED3C}" dt="2023-11-02T21:48:55.611" v="9696"/>
          <ac:spMkLst>
            <pc:docMk/>
            <pc:sldMk cId="3989679628" sldId="264"/>
            <ac:spMk id="36" creationId="{F7F6226A-169D-4A88-9797-9F14DAB6B2B6}"/>
          </ac:spMkLst>
        </pc:spChg>
        <pc:spChg chg="add del">
          <ac:chgData name="LARSEN, ANYELEN ELIZABETH" userId="045ab6f4-ca66-457a-b51b-a39084ad0e5f" providerId="ADAL" clId="{46C6307E-AE4C-4203-B6C5-1B4616D1ED3C}" dt="2023-11-02T21:48:55.611" v="9696"/>
          <ac:spMkLst>
            <pc:docMk/>
            <pc:sldMk cId="3989679628" sldId="264"/>
            <ac:spMk id="37" creationId="{04F446FC-EDB4-4781-BF80-C89C9880D7DC}"/>
          </ac:spMkLst>
        </pc:spChg>
        <pc:spChg chg="add del">
          <ac:chgData name="LARSEN, ANYELEN ELIZABETH" userId="045ab6f4-ca66-457a-b51b-a39084ad0e5f" providerId="ADAL" clId="{46C6307E-AE4C-4203-B6C5-1B4616D1ED3C}" dt="2023-11-02T21:48:55.611" v="9696"/>
          <ac:spMkLst>
            <pc:docMk/>
            <pc:sldMk cId="3989679628" sldId="264"/>
            <ac:spMk id="38" creationId="{53B25464-5EA2-49C2-8C5C-6C4EBF9F6C91}"/>
          </ac:spMkLst>
        </pc:spChg>
        <pc:spChg chg="add del">
          <ac:chgData name="LARSEN, ANYELEN ELIZABETH" userId="045ab6f4-ca66-457a-b51b-a39084ad0e5f" providerId="ADAL" clId="{46C6307E-AE4C-4203-B6C5-1B4616D1ED3C}" dt="2023-11-02T21:48:55.611" v="9696"/>
          <ac:spMkLst>
            <pc:docMk/>
            <pc:sldMk cId="3989679628" sldId="264"/>
            <ac:spMk id="39" creationId="{CEEB5F7D-85E3-4EA4-BC40-6CAA3D40C390}"/>
          </ac:spMkLst>
        </pc:spChg>
        <pc:spChg chg="add del">
          <ac:chgData name="LARSEN, ANYELEN ELIZABETH" userId="045ab6f4-ca66-457a-b51b-a39084ad0e5f" providerId="ADAL" clId="{46C6307E-AE4C-4203-B6C5-1B4616D1ED3C}" dt="2023-11-02T21:48:55.611" v="9696"/>
          <ac:spMkLst>
            <pc:docMk/>
            <pc:sldMk cId="3989679628" sldId="264"/>
            <ac:spMk id="40" creationId="{CA92A9E2-92F8-4386-944B-3F799943CC71}"/>
          </ac:spMkLst>
        </pc:spChg>
        <pc:spChg chg="add del">
          <ac:chgData name="LARSEN, ANYELEN ELIZABETH" userId="045ab6f4-ca66-457a-b51b-a39084ad0e5f" providerId="ADAL" clId="{46C6307E-AE4C-4203-B6C5-1B4616D1ED3C}" dt="2023-11-02T21:48:55.611" v="9696"/>
          <ac:spMkLst>
            <pc:docMk/>
            <pc:sldMk cId="3989679628" sldId="264"/>
            <ac:spMk id="41" creationId="{1C3FBC8D-6402-49F2-B1C7-5734C1D549D0}"/>
          </ac:spMkLst>
        </pc:spChg>
        <pc:spChg chg="add del">
          <ac:chgData name="LARSEN, ANYELEN ELIZABETH" userId="045ab6f4-ca66-457a-b51b-a39084ad0e5f" providerId="ADAL" clId="{46C6307E-AE4C-4203-B6C5-1B4616D1ED3C}" dt="2023-11-02T21:48:55.611" v="9696"/>
          <ac:spMkLst>
            <pc:docMk/>
            <pc:sldMk cId="3989679628" sldId="264"/>
            <ac:spMk id="42" creationId="{30260916-4CAD-42BF-8B5A-9D1487C94916}"/>
          </ac:spMkLst>
        </pc:spChg>
        <pc:spChg chg="add del">
          <ac:chgData name="LARSEN, ANYELEN ELIZABETH" userId="045ab6f4-ca66-457a-b51b-a39084ad0e5f" providerId="ADAL" clId="{46C6307E-AE4C-4203-B6C5-1B4616D1ED3C}" dt="2023-11-02T21:48:55.611" v="9696"/>
          <ac:spMkLst>
            <pc:docMk/>
            <pc:sldMk cId="3989679628" sldId="264"/>
            <ac:spMk id="43" creationId="{5ACE9642-4F87-48E6-B8BF-8BA4F55AE744}"/>
          </ac:spMkLst>
        </pc:spChg>
        <pc:spChg chg="add del">
          <ac:chgData name="LARSEN, ANYELEN ELIZABETH" userId="045ab6f4-ca66-457a-b51b-a39084ad0e5f" providerId="ADAL" clId="{46C6307E-AE4C-4203-B6C5-1B4616D1ED3C}" dt="2023-11-02T21:48:55.611" v="9696"/>
          <ac:spMkLst>
            <pc:docMk/>
            <pc:sldMk cId="3989679628" sldId="264"/>
            <ac:spMk id="44" creationId="{D57E44C1-7AEE-464D-9FD5-0E65E3D5ADA3}"/>
          </ac:spMkLst>
        </pc:spChg>
        <pc:spChg chg="add del">
          <ac:chgData name="LARSEN, ANYELEN ELIZABETH" userId="045ab6f4-ca66-457a-b51b-a39084ad0e5f" providerId="ADAL" clId="{46C6307E-AE4C-4203-B6C5-1B4616D1ED3C}" dt="2023-11-02T21:48:55.611" v="9696"/>
          <ac:spMkLst>
            <pc:docMk/>
            <pc:sldMk cId="3989679628" sldId="264"/>
            <ac:spMk id="45" creationId="{137ADA35-4527-4ABD-91BF-C20FF9D0765A}"/>
          </ac:spMkLst>
        </pc:spChg>
        <pc:spChg chg="add del">
          <ac:chgData name="LARSEN, ANYELEN ELIZABETH" userId="045ab6f4-ca66-457a-b51b-a39084ad0e5f" providerId="ADAL" clId="{46C6307E-AE4C-4203-B6C5-1B4616D1ED3C}" dt="2023-11-02T21:48:55.611" v="9696"/>
          <ac:spMkLst>
            <pc:docMk/>
            <pc:sldMk cId="3989679628" sldId="264"/>
            <ac:spMk id="46" creationId="{A9AD0BE6-2E56-435B-9A9F-0AEB1B39429B}"/>
          </ac:spMkLst>
        </pc:spChg>
        <pc:spChg chg="add del">
          <ac:chgData name="LARSEN, ANYELEN ELIZABETH" userId="045ab6f4-ca66-457a-b51b-a39084ad0e5f" providerId="ADAL" clId="{46C6307E-AE4C-4203-B6C5-1B4616D1ED3C}" dt="2023-11-02T21:48:55.611" v="9696"/>
          <ac:spMkLst>
            <pc:docMk/>
            <pc:sldMk cId="3989679628" sldId="264"/>
            <ac:spMk id="47" creationId="{25BEB781-F27D-4E6F-BD41-7D571AF6E650}"/>
          </ac:spMkLst>
        </pc:spChg>
        <pc:spChg chg="add del">
          <ac:chgData name="LARSEN, ANYELEN ELIZABETH" userId="045ab6f4-ca66-457a-b51b-a39084ad0e5f" providerId="ADAL" clId="{46C6307E-AE4C-4203-B6C5-1B4616D1ED3C}" dt="2023-11-02T21:48:55.611" v="9696"/>
          <ac:spMkLst>
            <pc:docMk/>
            <pc:sldMk cId="3989679628" sldId="264"/>
            <ac:spMk id="48" creationId="{EEB2E797-CAE4-4E13-AC6B-B505ED083D66}"/>
          </ac:spMkLst>
        </pc:spChg>
        <pc:spChg chg="add del">
          <ac:chgData name="LARSEN, ANYELEN ELIZABETH" userId="045ab6f4-ca66-457a-b51b-a39084ad0e5f" providerId="ADAL" clId="{46C6307E-AE4C-4203-B6C5-1B4616D1ED3C}" dt="2023-11-02T21:48:55.611" v="9696"/>
          <ac:spMkLst>
            <pc:docMk/>
            <pc:sldMk cId="3989679628" sldId="264"/>
            <ac:spMk id="49" creationId="{DF2BBBC1-9B89-4D1C-8EE6-260B13FCD56B}"/>
          </ac:spMkLst>
        </pc:spChg>
        <pc:spChg chg="add del">
          <ac:chgData name="LARSEN, ANYELEN ELIZABETH" userId="045ab6f4-ca66-457a-b51b-a39084ad0e5f" providerId="ADAL" clId="{46C6307E-AE4C-4203-B6C5-1B4616D1ED3C}" dt="2023-11-02T21:48:55.611" v="9696"/>
          <ac:spMkLst>
            <pc:docMk/>
            <pc:sldMk cId="3989679628" sldId="264"/>
            <ac:spMk id="50" creationId="{3D620241-C956-4F08-8D06-BC157811A5D2}"/>
          </ac:spMkLst>
        </pc:spChg>
        <pc:spChg chg="add del">
          <ac:chgData name="LARSEN, ANYELEN ELIZABETH" userId="045ab6f4-ca66-457a-b51b-a39084ad0e5f" providerId="ADAL" clId="{46C6307E-AE4C-4203-B6C5-1B4616D1ED3C}" dt="2023-11-02T21:48:55.611" v="9696"/>
          <ac:spMkLst>
            <pc:docMk/>
            <pc:sldMk cId="3989679628" sldId="264"/>
            <ac:spMk id="51" creationId="{5F9F7806-4F6B-4844-8CC4-4453E88E4821}"/>
          </ac:spMkLst>
        </pc:spChg>
        <pc:spChg chg="add del">
          <ac:chgData name="LARSEN, ANYELEN ELIZABETH" userId="045ab6f4-ca66-457a-b51b-a39084ad0e5f" providerId="ADAL" clId="{46C6307E-AE4C-4203-B6C5-1B4616D1ED3C}" dt="2023-11-02T21:48:55.611" v="9696"/>
          <ac:spMkLst>
            <pc:docMk/>
            <pc:sldMk cId="3989679628" sldId="264"/>
            <ac:spMk id="52" creationId="{02FCA86C-EA98-46FD-A7F4-49BB09F27D7E}"/>
          </ac:spMkLst>
        </pc:spChg>
        <pc:spChg chg="add del">
          <ac:chgData name="LARSEN, ANYELEN ELIZABETH" userId="045ab6f4-ca66-457a-b51b-a39084ad0e5f" providerId="ADAL" clId="{46C6307E-AE4C-4203-B6C5-1B4616D1ED3C}" dt="2023-11-02T21:48:55.611" v="9696"/>
          <ac:spMkLst>
            <pc:docMk/>
            <pc:sldMk cId="3989679628" sldId="264"/>
            <ac:spMk id="53" creationId="{AD649D13-39C0-4BA9-982D-19663A33AFB1}"/>
          </ac:spMkLst>
        </pc:spChg>
        <pc:spChg chg="add mod">
          <ac:chgData name="LARSEN, ANYELEN ELIZABETH" userId="045ab6f4-ca66-457a-b51b-a39084ad0e5f" providerId="ADAL" clId="{46C6307E-AE4C-4203-B6C5-1B4616D1ED3C}" dt="2023-11-02T22:00:29.983" v="9761" actId="1036"/>
          <ac:spMkLst>
            <pc:docMk/>
            <pc:sldMk cId="3989679628" sldId="264"/>
            <ac:spMk id="58" creationId="{CD490950-4118-4FF4-AD59-455FFCCEB8FB}"/>
          </ac:spMkLst>
        </pc:spChg>
        <pc:spChg chg="add mod">
          <ac:chgData name="LARSEN, ANYELEN ELIZABETH" userId="045ab6f4-ca66-457a-b51b-a39084ad0e5f" providerId="ADAL" clId="{46C6307E-AE4C-4203-B6C5-1B4616D1ED3C}" dt="2023-11-03T01:26:00.882" v="11648" actId="14100"/>
          <ac:spMkLst>
            <pc:docMk/>
            <pc:sldMk cId="3989679628" sldId="264"/>
            <ac:spMk id="59" creationId="{291A2B71-7DD5-4255-83DE-38EA108CE2DE}"/>
          </ac:spMkLst>
        </pc:spChg>
        <pc:grpChg chg="del">
          <ac:chgData name="LARSEN, ANYELEN ELIZABETH" userId="045ab6f4-ca66-457a-b51b-a39084ad0e5f" providerId="ADAL" clId="{46C6307E-AE4C-4203-B6C5-1B4616D1ED3C}" dt="2023-11-01T00:57:52.347" v="145" actId="478"/>
          <ac:grpSpMkLst>
            <pc:docMk/>
            <pc:sldMk cId="3989679628" sldId="264"/>
            <ac:grpSpMk id="5" creationId="{A974BCF2-37FA-A5EB-FB6A-78D2065C6B27}"/>
          </ac:grpSpMkLst>
        </pc:grpChg>
        <pc:grpChg chg="add del mod">
          <ac:chgData name="LARSEN, ANYELEN ELIZABETH" userId="045ab6f4-ca66-457a-b51b-a39084ad0e5f" providerId="ADAL" clId="{46C6307E-AE4C-4203-B6C5-1B4616D1ED3C}" dt="2023-11-02T21:47:01.389" v="9640" actId="478"/>
          <ac:grpSpMkLst>
            <pc:docMk/>
            <pc:sldMk cId="3989679628" sldId="264"/>
            <ac:grpSpMk id="13" creationId="{752EB638-8C7F-42F3-B032-BEC9004F8278}"/>
          </ac:grpSpMkLst>
        </pc:grpChg>
        <pc:grpChg chg="add mod">
          <ac:chgData name="LARSEN, ANYELEN ELIZABETH" userId="045ab6f4-ca66-457a-b51b-a39084ad0e5f" providerId="ADAL" clId="{46C6307E-AE4C-4203-B6C5-1B4616D1ED3C}" dt="2023-11-02T21:47:01.860" v="9641"/>
          <ac:grpSpMkLst>
            <pc:docMk/>
            <pc:sldMk cId="3989679628" sldId="264"/>
            <ac:grpSpMk id="25" creationId="{F539216F-8920-4744-9DE5-470789E2D6EC}"/>
          </ac:grpSpMkLst>
        </pc:grpChg>
        <pc:picChg chg="add del mod">
          <ac:chgData name="LARSEN, ANYELEN ELIZABETH" userId="045ab6f4-ca66-457a-b51b-a39084ad0e5f" providerId="ADAL" clId="{46C6307E-AE4C-4203-B6C5-1B4616D1ED3C}" dt="2023-11-02T21:57:11.357" v="9718" actId="478"/>
          <ac:picMkLst>
            <pc:docMk/>
            <pc:sldMk cId="3989679628" sldId="264"/>
            <ac:picMk id="10" creationId="{90F30C8C-5708-CDC3-F207-0C9E5B2E1C93}"/>
          </ac:picMkLst>
        </pc:picChg>
        <pc:picChg chg="add del mod">
          <ac:chgData name="LARSEN, ANYELEN ELIZABETH" userId="045ab6f4-ca66-457a-b51b-a39084ad0e5f" providerId="ADAL" clId="{46C6307E-AE4C-4203-B6C5-1B4616D1ED3C}" dt="2023-11-02T21:53:13.181" v="9712" actId="22"/>
          <ac:picMkLst>
            <pc:docMk/>
            <pc:sldMk cId="3989679628" sldId="264"/>
            <ac:picMk id="55" creationId="{43A6E3B3-3649-4E2C-B818-4832CC7799D2}"/>
          </ac:picMkLst>
        </pc:picChg>
        <pc:picChg chg="add mod">
          <ac:chgData name="LARSEN, ANYELEN ELIZABETH" userId="045ab6f4-ca66-457a-b51b-a39084ad0e5f" providerId="ADAL" clId="{46C6307E-AE4C-4203-B6C5-1B4616D1ED3C}" dt="2023-11-02T22:00:20.749" v="9734" actId="1076"/>
          <ac:picMkLst>
            <pc:docMk/>
            <pc:sldMk cId="3989679628" sldId="264"/>
            <ac:picMk id="57" creationId="{9FEE37C8-7E9B-4E32-92FC-27F27AEE5381}"/>
          </ac:picMkLst>
        </pc:picChg>
        <pc:cxnChg chg="add del">
          <ac:chgData name="LARSEN, ANYELEN ELIZABETH" userId="045ab6f4-ca66-457a-b51b-a39084ad0e5f" providerId="ADAL" clId="{46C6307E-AE4C-4203-B6C5-1B4616D1ED3C}" dt="2023-11-02T21:57:19.268" v="9722" actId="478"/>
          <ac:cxnSpMkLst>
            <pc:docMk/>
            <pc:sldMk cId="3989679628" sldId="264"/>
            <ac:cxnSpMk id="16" creationId="{ED35F13F-990E-DB94-52B2-DF0B735BBAE1}"/>
          </ac:cxnSpMkLst>
        </pc:cxnChg>
        <pc:cxnChg chg="add mod">
          <ac:chgData name="LARSEN, ANYELEN ELIZABETH" userId="045ab6f4-ca66-457a-b51b-a39084ad0e5f" providerId="ADAL" clId="{46C6307E-AE4C-4203-B6C5-1B4616D1ED3C}" dt="2023-11-02T21:47:01.860" v="9641"/>
          <ac:cxnSpMkLst>
            <pc:docMk/>
            <pc:sldMk cId="3989679628" sldId="264"/>
            <ac:cxnSpMk id="24" creationId="{93EB110B-3A53-4476-870A-DF475B20D2CC}"/>
          </ac:cxnSpMkLst>
        </pc:cxnChg>
      </pc:sldChg>
      <pc:sldChg chg="addSp delSp modSp mod modAnim">
        <pc:chgData name="LARSEN, ANYELEN ELIZABETH" userId="045ab6f4-ca66-457a-b51b-a39084ad0e5f" providerId="ADAL" clId="{46C6307E-AE4C-4203-B6C5-1B4616D1ED3C}" dt="2023-11-03T01:30:27.292" v="11687" actId="20577"/>
        <pc:sldMkLst>
          <pc:docMk/>
          <pc:sldMk cId="534295325" sldId="265"/>
        </pc:sldMkLst>
        <pc:spChg chg="del">
          <ac:chgData name="LARSEN, ANYELEN ELIZABETH" userId="045ab6f4-ca66-457a-b51b-a39084ad0e5f" providerId="ADAL" clId="{46C6307E-AE4C-4203-B6C5-1B4616D1ED3C}" dt="2023-11-01T00:58:00.227" v="147" actId="478"/>
          <ac:spMkLst>
            <pc:docMk/>
            <pc:sldMk cId="534295325" sldId="265"/>
            <ac:spMk id="2" creationId="{2B3A5653-5317-7068-40F6-200AA88626F3}"/>
          </ac:spMkLst>
        </pc:spChg>
        <pc:spChg chg="del">
          <ac:chgData name="LARSEN, ANYELEN ELIZABETH" userId="045ab6f4-ca66-457a-b51b-a39084ad0e5f" providerId="ADAL" clId="{46C6307E-AE4C-4203-B6C5-1B4616D1ED3C}" dt="2023-11-02T22:25:51.970" v="10319" actId="478"/>
          <ac:spMkLst>
            <pc:docMk/>
            <pc:sldMk cId="534295325" sldId="265"/>
            <ac:spMk id="3" creationId="{025AB240-D637-E85B-70D1-ECEDC2D161EE}"/>
          </ac:spMkLst>
        </pc:spChg>
        <pc:spChg chg="add mod">
          <ac:chgData name="LARSEN, ANYELEN ELIZABETH" userId="045ab6f4-ca66-457a-b51b-a39084ad0e5f" providerId="ADAL" clId="{46C6307E-AE4C-4203-B6C5-1B4616D1ED3C}" dt="2023-11-02T22:52:06.728" v="11013" actId="1037"/>
          <ac:spMkLst>
            <pc:docMk/>
            <pc:sldMk cId="534295325" sldId="265"/>
            <ac:spMk id="4" creationId="{B303BBB0-A44C-4F13-9A33-8178F4F55750}"/>
          </ac:spMkLst>
        </pc:spChg>
        <pc:spChg chg="del">
          <ac:chgData name="LARSEN, ANYELEN ELIZABETH" userId="045ab6f4-ca66-457a-b51b-a39084ad0e5f" providerId="ADAL" clId="{46C6307E-AE4C-4203-B6C5-1B4616D1ED3C}" dt="2023-11-01T00:58:00.227" v="147" actId="478"/>
          <ac:spMkLst>
            <pc:docMk/>
            <pc:sldMk cId="534295325" sldId="265"/>
            <ac:spMk id="4" creationId="{CF699DD5-C6B6-50A7-395D-3D3287D3291D}"/>
          </ac:spMkLst>
        </pc:spChg>
        <pc:spChg chg="add mod">
          <ac:chgData name="LARSEN, ANYELEN ELIZABETH" userId="045ab6f4-ca66-457a-b51b-a39084ad0e5f" providerId="ADAL" clId="{46C6307E-AE4C-4203-B6C5-1B4616D1ED3C}" dt="2023-11-02T22:52:06.728" v="11013" actId="1037"/>
          <ac:spMkLst>
            <pc:docMk/>
            <pc:sldMk cId="534295325" sldId="265"/>
            <ac:spMk id="5" creationId="{F3ECB06F-C190-4AC3-A75F-75097A8B6394}"/>
          </ac:spMkLst>
        </pc:spChg>
        <pc:spChg chg="add mod">
          <ac:chgData name="LARSEN, ANYELEN ELIZABETH" userId="045ab6f4-ca66-457a-b51b-a39084ad0e5f" providerId="ADAL" clId="{46C6307E-AE4C-4203-B6C5-1B4616D1ED3C}" dt="2023-11-02T23:21:14.324" v="11461" actId="14100"/>
          <ac:spMkLst>
            <pc:docMk/>
            <pc:sldMk cId="534295325" sldId="265"/>
            <ac:spMk id="7" creationId="{BBE1923B-CA1F-4254-B0DA-27AAF1791FA8}"/>
          </ac:spMkLst>
        </pc:spChg>
        <pc:spChg chg="del">
          <ac:chgData name="LARSEN, ANYELEN ELIZABETH" userId="045ab6f4-ca66-457a-b51b-a39084ad0e5f" providerId="ADAL" clId="{46C6307E-AE4C-4203-B6C5-1B4616D1ED3C}" dt="2023-11-02T22:24:01.629" v="10306" actId="478"/>
          <ac:spMkLst>
            <pc:docMk/>
            <pc:sldMk cId="534295325" sldId="265"/>
            <ac:spMk id="8" creationId="{9A304120-2C32-18F6-4C30-B6E8F09C4563}"/>
          </ac:spMkLst>
        </pc:spChg>
        <pc:spChg chg="add mod">
          <ac:chgData name="LARSEN, ANYELEN ELIZABETH" userId="045ab6f4-ca66-457a-b51b-a39084ad0e5f" providerId="ADAL" clId="{46C6307E-AE4C-4203-B6C5-1B4616D1ED3C}" dt="2023-11-02T23:07:17.566" v="11305" actId="1076"/>
          <ac:spMkLst>
            <pc:docMk/>
            <pc:sldMk cId="534295325" sldId="265"/>
            <ac:spMk id="10" creationId="{8DFB4988-F2CF-4CB1-96D2-4B9DFDA1A17F}"/>
          </ac:spMkLst>
        </pc:spChg>
        <pc:spChg chg="del">
          <ac:chgData name="LARSEN, ANYELEN ELIZABETH" userId="045ab6f4-ca66-457a-b51b-a39084ad0e5f" providerId="ADAL" clId="{46C6307E-AE4C-4203-B6C5-1B4616D1ED3C}" dt="2023-11-02T22:25:47.499" v="10318" actId="478"/>
          <ac:spMkLst>
            <pc:docMk/>
            <pc:sldMk cId="534295325" sldId="265"/>
            <ac:spMk id="11" creationId="{8ED7E061-3148-5547-7D5C-F6F2327138E6}"/>
          </ac:spMkLst>
        </pc:spChg>
        <pc:spChg chg="del">
          <ac:chgData name="LARSEN, ANYELEN ELIZABETH" userId="045ab6f4-ca66-457a-b51b-a39084ad0e5f" providerId="ADAL" clId="{46C6307E-AE4C-4203-B6C5-1B4616D1ED3C}" dt="2023-11-02T22:25:55.185" v="10320" actId="478"/>
          <ac:spMkLst>
            <pc:docMk/>
            <pc:sldMk cId="534295325" sldId="265"/>
            <ac:spMk id="13" creationId="{1B68A517-E9A7-6B9C-41FC-D1D2842EB2B6}"/>
          </ac:spMkLst>
        </pc:spChg>
        <pc:spChg chg="del">
          <ac:chgData name="LARSEN, ANYELEN ELIZABETH" userId="045ab6f4-ca66-457a-b51b-a39084ad0e5f" providerId="ADAL" clId="{46C6307E-AE4C-4203-B6C5-1B4616D1ED3C}" dt="2023-11-02T22:25:51.970" v="10319" actId="478"/>
          <ac:spMkLst>
            <pc:docMk/>
            <pc:sldMk cId="534295325" sldId="265"/>
            <ac:spMk id="15" creationId="{2B226435-0F6D-7D36-28D7-E18249E09571}"/>
          </ac:spMkLst>
        </pc:spChg>
        <pc:spChg chg="del">
          <ac:chgData name="LARSEN, ANYELEN ELIZABETH" userId="045ab6f4-ca66-457a-b51b-a39084ad0e5f" providerId="ADAL" clId="{46C6307E-AE4C-4203-B6C5-1B4616D1ED3C}" dt="2023-11-02T22:25:51.970" v="10319" actId="478"/>
          <ac:spMkLst>
            <pc:docMk/>
            <pc:sldMk cId="534295325" sldId="265"/>
            <ac:spMk id="17" creationId="{40333764-7B43-93C6-F33D-34378ABFF38F}"/>
          </ac:spMkLst>
        </pc:spChg>
        <pc:spChg chg="del">
          <ac:chgData name="LARSEN, ANYELEN ELIZABETH" userId="045ab6f4-ca66-457a-b51b-a39084ad0e5f" providerId="ADAL" clId="{46C6307E-AE4C-4203-B6C5-1B4616D1ED3C}" dt="2023-11-02T22:25:51.970" v="10319" actId="478"/>
          <ac:spMkLst>
            <pc:docMk/>
            <pc:sldMk cId="534295325" sldId="265"/>
            <ac:spMk id="19" creationId="{55D070BD-E565-B309-852F-875C800F5E7D}"/>
          </ac:spMkLst>
        </pc:spChg>
        <pc:spChg chg="del">
          <ac:chgData name="LARSEN, ANYELEN ELIZABETH" userId="045ab6f4-ca66-457a-b51b-a39084ad0e5f" providerId="ADAL" clId="{46C6307E-AE4C-4203-B6C5-1B4616D1ED3C}" dt="2023-11-02T22:25:51.970" v="10319" actId="478"/>
          <ac:spMkLst>
            <pc:docMk/>
            <pc:sldMk cId="534295325" sldId="265"/>
            <ac:spMk id="21" creationId="{27E74D18-BB61-4E07-FF0C-3F7FCFA9058C}"/>
          </ac:spMkLst>
        </pc:spChg>
        <pc:spChg chg="del mod">
          <ac:chgData name="LARSEN, ANYELEN ELIZABETH" userId="045ab6f4-ca66-457a-b51b-a39084ad0e5f" providerId="ADAL" clId="{46C6307E-AE4C-4203-B6C5-1B4616D1ED3C}" dt="2023-11-02T22:51:52.562" v="10963" actId="478"/>
          <ac:spMkLst>
            <pc:docMk/>
            <pc:sldMk cId="534295325" sldId="265"/>
            <ac:spMk id="25" creationId="{BD1FCC86-1064-F325-B8C2-5C6F6994FECF}"/>
          </ac:spMkLst>
        </pc:spChg>
        <pc:spChg chg="del mod">
          <ac:chgData name="LARSEN, ANYELEN ELIZABETH" userId="045ab6f4-ca66-457a-b51b-a39084ad0e5f" providerId="ADAL" clId="{46C6307E-AE4C-4203-B6C5-1B4616D1ED3C}" dt="2023-11-02T22:49:57.109" v="10834" actId="478"/>
          <ac:spMkLst>
            <pc:docMk/>
            <pc:sldMk cId="534295325" sldId="265"/>
            <ac:spMk id="26" creationId="{CA270DB1-0866-CB8D-85AE-019AD69CC4CE}"/>
          </ac:spMkLst>
        </pc:spChg>
        <pc:spChg chg="del">
          <ac:chgData name="LARSEN, ANYELEN ELIZABETH" userId="045ab6f4-ca66-457a-b51b-a39084ad0e5f" providerId="ADAL" clId="{46C6307E-AE4C-4203-B6C5-1B4616D1ED3C}" dt="2023-11-02T22:25:51.970" v="10319" actId="478"/>
          <ac:spMkLst>
            <pc:docMk/>
            <pc:sldMk cId="534295325" sldId="265"/>
            <ac:spMk id="30" creationId="{802390B9-EC30-7644-CA0D-D986383B542F}"/>
          </ac:spMkLst>
        </pc:spChg>
        <pc:spChg chg="del">
          <ac:chgData name="LARSEN, ANYELEN ELIZABETH" userId="045ab6f4-ca66-457a-b51b-a39084ad0e5f" providerId="ADAL" clId="{46C6307E-AE4C-4203-B6C5-1B4616D1ED3C}" dt="2023-11-02T22:26:10.265" v="10325" actId="478"/>
          <ac:spMkLst>
            <pc:docMk/>
            <pc:sldMk cId="534295325" sldId="265"/>
            <ac:spMk id="31" creationId="{6F0A2656-687C-B025-6FD3-E5CB0E4D8FCF}"/>
          </ac:spMkLst>
        </pc:spChg>
        <pc:spChg chg="del">
          <ac:chgData name="LARSEN, ANYELEN ELIZABETH" userId="045ab6f4-ca66-457a-b51b-a39084ad0e5f" providerId="ADAL" clId="{46C6307E-AE4C-4203-B6C5-1B4616D1ED3C}" dt="2023-11-02T22:26:04.252" v="10323" actId="478"/>
          <ac:spMkLst>
            <pc:docMk/>
            <pc:sldMk cId="534295325" sldId="265"/>
            <ac:spMk id="32" creationId="{C0800926-9CDE-15F6-EF2F-8EC14EA72346}"/>
          </ac:spMkLst>
        </pc:spChg>
        <pc:spChg chg="del">
          <ac:chgData name="LARSEN, ANYELEN ELIZABETH" userId="045ab6f4-ca66-457a-b51b-a39084ad0e5f" providerId="ADAL" clId="{46C6307E-AE4C-4203-B6C5-1B4616D1ED3C}" dt="2023-11-02T22:26:04.252" v="10323" actId="478"/>
          <ac:spMkLst>
            <pc:docMk/>
            <pc:sldMk cId="534295325" sldId="265"/>
            <ac:spMk id="33" creationId="{FB0DE748-2B2F-1DBD-CA5E-2E6A50D0603B}"/>
          </ac:spMkLst>
        </pc:spChg>
        <pc:spChg chg="del">
          <ac:chgData name="LARSEN, ANYELEN ELIZABETH" userId="045ab6f4-ca66-457a-b51b-a39084ad0e5f" providerId="ADAL" clId="{46C6307E-AE4C-4203-B6C5-1B4616D1ED3C}" dt="2023-11-02T22:26:04.252" v="10323" actId="478"/>
          <ac:spMkLst>
            <pc:docMk/>
            <pc:sldMk cId="534295325" sldId="265"/>
            <ac:spMk id="34" creationId="{96CFB367-8824-68AC-14B2-7B8A4374E317}"/>
          </ac:spMkLst>
        </pc:spChg>
        <pc:spChg chg="del">
          <ac:chgData name="LARSEN, ANYELEN ELIZABETH" userId="045ab6f4-ca66-457a-b51b-a39084ad0e5f" providerId="ADAL" clId="{46C6307E-AE4C-4203-B6C5-1B4616D1ED3C}" dt="2023-11-02T22:26:04.252" v="10323" actId="478"/>
          <ac:spMkLst>
            <pc:docMk/>
            <pc:sldMk cId="534295325" sldId="265"/>
            <ac:spMk id="35" creationId="{C480D46C-585A-C419-3929-012A3388D83C}"/>
          </ac:spMkLst>
        </pc:spChg>
        <pc:spChg chg="mod">
          <ac:chgData name="LARSEN, ANYELEN ELIZABETH" userId="045ab6f4-ca66-457a-b51b-a39084ad0e5f" providerId="ADAL" clId="{46C6307E-AE4C-4203-B6C5-1B4616D1ED3C}" dt="2023-11-01T00:57:57.114" v="146"/>
          <ac:spMkLst>
            <pc:docMk/>
            <pc:sldMk cId="534295325" sldId="265"/>
            <ac:spMk id="38" creationId="{82126DFB-38DB-40F4-BFA1-3A1AFBA5757F}"/>
          </ac:spMkLst>
        </pc:spChg>
        <pc:spChg chg="mod">
          <ac:chgData name="LARSEN, ANYELEN ELIZABETH" userId="045ab6f4-ca66-457a-b51b-a39084ad0e5f" providerId="ADAL" clId="{46C6307E-AE4C-4203-B6C5-1B4616D1ED3C}" dt="2023-11-01T00:57:57.114" v="146"/>
          <ac:spMkLst>
            <pc:docMk/>
            <pc:sldMk cId="534295325" sldId="265"/>
            <ac:spMk id="40" creationId="{2C887428-1AD2-4015-925F-6D46A0DE3F09}"/>
          </ac:spMkLst>
        </pc:spChg>
        <pc:spChg chg="mod">
          <ac:chgData name="LARSEN, ANYELEN ELIZABETH" userId="045ab6f4-ca66-457a-b51b-a39084ad0e5f" providerId="ADAL" clId="{46C6307E-AE4C-4203-B6C5-1B4616D1ED3C}" dt="2023-11-01T00:57:57.114" v="146"/>
          <ac:spMkLst>
            <pc:docMk/>
            <pc:sldMk cId="534295325" sldId="265"/>
            <ac:spMk id="41" creationId="{0DB541CA-B2B7-4B0D-BC35-A5C534904C38}"/>
          </ac:spMkLst>
        </pc:spChg>
        <pc:spChg chg="mod">
          <ac:chgData name="LARSEN, ANYELEN ELIZABETH" userId="045ab6f4-ca66-457a-b51b-a39084ad0e5f" providerId="ADAL" clId="{46C6307E-AE4C-4203-B6C5-1B4616D1ED3C}" dt="2023-11-01T00:57:57.114" v="146"/>
          <ac:spMkLst>
            <pc:docMk/>
            <pc:sldMk cId="534295325" sldId="265"/>
            <ac:spMk id="43" creationId="{E1C8E23B-180C-4DAD-B73D-3C8504326736}"/>
          </ac:spMkLst>
        </pc:spChg>
        <pc:spChg chg="mod">
          <ac:chgData name="LARSEN, ANYELEN ELIZABETH" userId="045ab6f4-ca66-457a-b51b-a39084ad0e5f" providerId="ADAL" clId="{46C6307E-AE4C-4203-B6C5-1B4616D1ED3C}" dt="2023-11-01T00:57:57.114" v="146"/>
          <ac:spMkLst>
            <pc:docMk/>
            <pc:sldMk cId="534295325" sldId="265"/>
            <ac:spMk id="44" creationId="{E185F6F6-4942-4E1D-9525-B9EE06018D26}"/>
          </ac:spMkLst>
        </pc:spChg>
        <pc:spChg chg="mod">
          <ac:chgData name="LARSEN, ANYELEN ELIZABETH" userId="045ab6f4-ca66-457a-b51b-a39084ad0e5f" providerId="ADAL" clId="{46C6307E-AE4C-4203-B6C5-1B4616D1ED3C}" dt="2023-11-01T00:57:57.114" v="146"/>
          <ac:spMkLst>
            <pc:docMk/>
            <pc:sldMk cId="534295325" sldId="265"/>
            <ac:spMk id="45" creationId="{1804DC62-F42D-49C3-9FE0-26F1837F1265}"/>
          </ac:spMkLst>
        </pc:spChg>
        <pc:spChg chg="mod">
          <ac:chgData name="LARSEN, ANYELEN ELIZABETH" userId="045ab6f4-ca66-457a-b51b-a39084ad0e5f" providerId="ADAL" clId="{46C6307E-AE4C-4203-B6C5-1B4616D1ED3C}" dt="2023-11-03T01:30:27.292" v="11687" actId="20577"/>
          <ac:spMkLst>
            <pc:docMk/>
            <pc:sldMk cId="534295325" sldId="265"/>
            <ac:spMk id="47" creationId="{CACA67DA-E7AE-1892-E315-C790CBB01218}"/>
          </ac:spMkLst>
        </pc:spChg>
        <pc:spChg chg="mod">
          <ac:chgData name="LARSEN, ANYELEN ELIZABETH" userId="045ab6f4-ca66-457a-b51b-a39084ad0e5f" providerId="ADAL" clId="{46C6307E-AE4C-4203-B6C5-1B4616D1ED3C}" dt="2023-11-01T00:57:57.114" v="146"/>
          <ac:spMkLst>
            <pc:docMk/>
            <pc:sldMk cId="534295325" sldId="265"/>
            <ac:spMk id="48" creationId="{431857F7-4860-4D2B-B850-F7D464173F81}"/>
          </ac:spMkLst>
        </pc:spChg>
        <pc:spChg chg="mod">
          <ac:chgData name="LARSEN, ANYELEN ELIZABETH" userId="045ab6f4-ca66-457a-b51b-a39084ad0e5f" providerId="ADAL" clId="{46C6307E-AE4C-4203-B6C5-1B4616D1ED3C}" dt="2023-11-01T00:57:57.114" v="146"/>
          <ac:spMkLst>
            <pc:docMk/>
            <pc:sldMk cId="534295325" sldId="265"/>
            <ac:spMk id="50" creationId="{026A66CD-5C1B-4178-BD3B-96B5C9BB4575}"/>
          </ac:spMkLst>
        </pc:spChg>
        <pc:spChg chg="mod">
          <ac:chgData name="LARSEN, ANYELEN ELIZABETH" userId="045ab6f4-ca66-457a-b51b-a39084ad0e5f" providerId="ADAL" clId="{46C6307E-AE4C-4203-B6C5-1B4616D1ED3C}" dt="2023-11-02T22:23:37.364" v="10250"/>
          <ac:spMkLst>
            <pc:docMk/>
            <pc:sldMk cId="534295325" sldId="265"/>
            <ac:spMk id="52" creationId="{42243B45-3FC5-4EB1-9E14-9DC746E6B041}"/>
          </ac:spMkLst>
        </pc:spChg>
        <pc:spChg chg="mod">
          <ac:chgData name="LARSEN, ANYELEN ELIZABETH" userId="045ab6f4-ca66-457a-b51b-a39084ad0e5f" providerId="ADAL" clId="{46C6307E-AE4C-4203-B6C5-1B4616D1ED3C}" dt="2023-11-02T22:23:37.364" v="10250"/>
          <ac:spMkLst>
            <pc:docMk/>
            <pc:sldMk cId="534295325" sldId="265"/>
            <ac:spMk id="53" creationId="{7C575E0A-A7AC-47AD-9CA3-6DB8FCF2FF91}"/>
          </ac:spMkLst>
        </pc:spChg>
        <pc:spChg chg="mod">
          <ac:chgData name="LARSEN, ANYELEN ELIZABETH" userId="045ab6f4-ca66-457a-b51b-a39084ad0e5f" providerId="ADAL" clId="{46C6307E-AE4C-4203-B6C5-1B4616D1ED3C}" dt="2023-11-02T22:23:37.364" v="10250"/>
          <ac:spMkLst>
            <pc:docMk/>
            <pc:sldMk cId="534295325" sldId="265"/>
            <ac:spMk id="54" creationId="{CA71F91A-CE63-4286-918C-483BB2C235E0}"/>
          </ac:spMkLst>
        </pc:spChg>
        <pc:spChg chg="mod">
          <ac:chgData name="LARSEN, ANYELEN ELIZABETH" userId="045ab6f4-ca66-457a-b51b-a39084ad0e5f" providerId="ADAL" clId="{46C6307E-AE4C-4203-B6C5-1B4616D1ED3C}" dt="2023-11-02T22:23:37.364" v="10250"/>
          <ac:spMkLst>
            <pc:docMk/>
            <pc:sldMk cId="534295325" sldId="265"/>
            <ac:spMk id="55" creationId="{FFCA405B-C94C-423A-ACA1-A34D47A3E00A}"/>
          </ac:spMkLst>
        </pc:spChg>
        <pc:spChg chg="mod">
          <ac:chgData name="LARSEN, ANYELEN ELIZABETH" userId="045ab6f4-ca66-457a-b51b-a39084ad0e5f" providerId="ADAL" clId="{46C6307E-AE4C-4203-B6C5-1B4616D1ED3C}" dt="2023-11-02T22:23:37.364" v="10250"/>
          <ac:spMkLst>
            <pc:docMk/>
            <pc:sldMk cId="534295325" sldId="265"/>
            <ac:spMk id="56" creationId="{9766FABA-9879-42C1-AD6D-6F83E51B8258}"/>
          </ac:spMkLst>
        </pc:spChg>
        <pc:spChg chg="mod">
          <ac:chgData name="LARSEN, ANYELEN ELIZABETH" userId="045ab6f4-ca66-457a-b51b-a39084ad0e5f" providerId="ADAL" clId="{46C6307E-AE4C-4203-B6C5-1B4616D1ED3C}" dt="2023-11-02T22:23:37.364" v="10250"/>
          <ac:spMkLst>
            <pc:docMk/>
            <pc:sldMk cId="534295325" sldId="265"/>
            <ac:spMk id="57" creationId="{D3ADA4A8-5EA3-4739-8CD9-91F439E57ADD}"/>
          </ac:spMkLst>
        </pc:spChg>
        <pc:spChg chg="mod">
          <ac:chgData name="LARSEN, ANYELEN ELIZABETH" userId="045ab6f4-ca66-457a-b51b-a39084ad0e5f" providerId="ADAL" clId="{46C6307E-AE4C-4203-B6C5-1B4616D1ED3C}" dt="2023-11-02T22:23:37.364" v="10250"/>
          <ac:spMkLst>
            <pc:docMk/>
            <pc:sldMk cId="534295325" sldId="265"/>
            <ac:spMk id="58" creationId="{84C2CB49-801B-4BCD-A8E6-99E543761AA4}"/>
          </ac:spMkLst>
        </pc:spChg>
        <pc:spChg chg="mod">
          <ac:chgData name="LARSEN, ANYELEN ELIZABETH" userId="045ab6f4-ca66-457a-b51b-a39084ad0e5f" providerId="ADAL" clId="{46C6307E-AE4C-4203-B6C5-1B4616D1ED3C}" dt="2023-11-02T22:23:37.364" v="10250"/>
          <ac:spMkLst>
            <pc:docMk/>
            <pc:sldMk cId="534295325" sldId="265"/>
            <ac:spMk id="59" creationId="{D8B5E39F-1165-48B7-BEA9-82130FDD6C8B}"/>
          </ac:spMkLst>
        </pc:spChg>
        <pc:spChg chg="add mod">
          <ac:chgData name="LARSEN, ANYELEN ELIZABETH" userId="045ab6f4-ca66-457a-b51b-a39084ad0e5f" providerId="ADAL" clId="{46C6307E-AE4C-4203-B6C5-1B4616D1ED3C}" dt="2023-11-02T22:23:57.188" v="10305" actId="20577"/>
          <ac:spMkLst>
            <pc:docMk/>
            <pc:sldMk cId="534295325" sldId="265"/>
            <ac:spMk id="60" creationId="{D1ABA1D4-EFE9-41B8-8804-61E4D3A85C97}"/>
          </ac:spMkLst>
        </pc:spChg>
        <pc:spChg chg="add mod">
          <ac:chgData name="LARSEN, ANYELEN ELIZABETH" userId="045ab6f4-ca66-457a-b51b-a39084ad0e5f" providerId="ADAL" clId="{46C6307E-AE4C-4203-B6C5-1B4616D1ED3C}" dt="2023-11-02T22:52:06.728" v="11013" actId="1037"/>
          <ac:spMkLst>
            <pc:docMk/>
            <pc:sldMk cId="534295325" sldId="265"/>
            <ac:spMk id="72" creationId="{2B6AA620-FB18-4038-B4F7-35051A423F1C}"/>
          </ac:spMkLst>
        </pc:spChg>
        <pc:spChg chg="add mod ord">
          <ac:chgData name="LARSEN, ANYELEN ELIZABETH" userId="045ab6f4-ca66-457a-b51b-a39084ad0e5f" providerId="ADAL" clId="{46C6307E-AE4C-4203-B6C5-1B4616D1ED3C}" dt="2023-11-02T22:52:06.728" v="11013" actId="1037"/>
          <ac:spMkLst>
            <pc:docMk/>
            <pc:sldMk cId="534295325" sldId="265"/>
            <ac:spMk id="73" creationId="{617AB49D-EF6C-4F12-B5C5-A86580CDE559}"/>
          </ac:spMkLst>
        </pc:spChg>
        <pc:spChg chg="add mod">
          <ac:chgData name="LARSEN, ANYELEN ELIZABETH" userId="045ab6f4-ca66-457a-b51b-a39084ad0e5f" providerId="ADAL" clId="{46C6307E-AE4C-4203-B6C5-1B4616D1ED3C}" dt="2023-11-02T22:52:06.728" v="11013" actId="1037"/>
          <ac:spMkLst>
            <pc:docMk/>
            <pc:sldMk cId="534295325" sldId="265"/>
            <ac:spMk id="74" creationId="{F648FCF4-E815-47FF-A961-2402DF3DC97E}"/>
          </ac:spMkLst>
        </pc:spChg>
        <pc:spChg chg="add mod">
          <ac:chgData name="LARSEN, ANYELEN ELIZABETH" userId="045ab6f4-ca66-457a-b51b-a39084ad0e5f" providerId="ADAL" clId="{46C6307E-AE4C-4203-B6C5-1B4616D1ED3C}" dt="2023-11-02T22:52:06.728" v="11013" actId="1037"/>
          <ac:spMkLst>
            <pc:docMk/>
            <pc:sldMk cId="534295325" sldId="265"/>
            <ac:spMk id="75" creationId="{BA999934-C0DD-41A2-9984-060547C90F3A}"/>
          </ac:spMkLst>
        </pc:spChg>
        <pc:spChg chg="add mod">
          <ac:chgData name="LARSEN, ANYELEN ELIZABETH" userId="045ab6f4-ca66-457a-b51b-a39084ad0e5f" providerId="ADAL" clId="{46C6307E-AE4C-4203-B6C5-1B4616D1ED3C}" dt="2023-11-02T22:52:06.728" v="11013" actId="1037"/>
          <ac:spMkLst>
            <pc:docMk/>
            <pc:sldMk cId="534295325" sldId="265"/>
            <ac:spMk id="76" creationId="{62AA02D2-A939-4ADD-9067-C97458086961}"/>
          </ac:spMkLst>
        </pc:spChg>
        <pc:spChg chg="add mod">
          <ac:chgData name="LARSEN, ANYELEN ELIZABETH" userId="045ab6f4-ca66-457a-b51b-a39084ad0e5f" providerId="ADAL" clId="{46C6307E-AE4C-4203-B6C5-1B4616D1ED3C}" dt="2023-11-02T22:52:06.728" v="11013" actId="1037"/>
          <ac:spMkLst>
            <pc:docMk/>
            <pc:sldMk cId="534295325" sldId="265"/>
            <ac:spMk id="77" creationId="{03DAE13D-012E-40C4-8BCB-C7BB8392B804}"/>
          </ac:spMkLst>
        </pc:spChg>
        <pc:spChg chg="add mod ord">
          <ac:chgData name="LARSEN, ANYELEN ELIZABETH" userId="045ab6f4-ca66-457a-b51b-a39084ad0e5f" providerId="ADAL" clId="{46C6307E-AE4C-4203-B6C5-1B4616D1ED3C}" dt="2023-11-02T23:21:23.794" v="11463" actId="1076"/>
          <ac:spMkLst>
            <pc:docMk/>
            <pc:sldMk cId="534295325" sldId="265"/>
            <ac:spMk id="87" creationId="{6ECFEFB2-1C32-4058-AB3B-AFD283FA2237}"/>
          </ac:spMkLst>
        </pc:spChg>
        <pc:spChg chg="add mod">
          <ac:chgData name="LARSEN, ANYELEN ELIZABETH" userId="045ab6f4-ca66-457a-b51b-a39084ad0e5f" providerId="ADAL" clId="{46C6307E-AE4C-4203-B6C5-1B4616D1ED3C}" dt="2023-11-02T23:21:19.603" v="11462" actId="1076"/>
          <ac:spMkLst>
            <pc:docMk/>
            <pc:sldMk cId="534295325" sldId="265"/>
            <ac:spMk id="88" creationId="{16057C46-46DA-4E9B-BD08-2904E5740A78}"/>
          </ac:spMkLst>
        </pc:spChg>
        <pc:spChg chg="add mod">
          <ac:chgData name="LARSEN, ANYELEN ELIZABETH" userId="045ab6f4-ca66-457a-b51b-a39084ad0e5f" providerId="ADAL" clId="{46C6307E-AE4C-4203-B6C5-1B4616D1ED3C}" dt="2023-11-02T23:07:13.476" v="11304" actId="1076"/>
          <ac:spMkLst>
            <pc:docMk/>
            <pc:sldMk cId="534295325" sldId="265"/>
            <ac:spMk id="89" creationId="{16E22372-B30F-4FAC-B1FA-FEEE53E3C295}"/>
          </ac:spMkLst>
        </pc:spChg>
        <pc:spChg chg="add mod">
          <ac:chgData name="LARSEN, ANYELEN ELIZABETH" userId="045ab6f4-ca66-457a-b51b-a39084ad0e5f" providerId="ADAL" clId="{46C6307E-AE4C-4203-B6C5-1B4616D1ED3C}" dt="2023-11-02T23:07:09.306" v="11303" actId="1076"/>
          <ac:spMkLst>
            <pc:docMk/>
            <pc:sldMk cId="534295325" sldId="265"/>
            <ac:spMk id="90" creationId="{1DF5D43A-414B-45A7-8778-E2A1A1C27D38}"/>
          </ac:spMkLst>
        </pc:spChg>
        <pc:spChg chg="add mod">
          <ac:chgData name="LARSEN, ANYELEN ELIZABETH" userId="045ab6f4-ca66-457a-b51b-a39084ad0e5f" providerId="ADAL" clId="{46C6307E-AE4C-4203-B6C5-1B4616D1ED3C}" dt="2023-11-02T23:22:21.118" v="11511" actId="1076"/>
          <ac:spMkLst>
            <pc:docMk/>
            <pc:sldMk cId="534295325" sldId="265"/>
            <ac:spMk id="94" creationId="{A62BFA02-72F2-42D0-9710-65E47C3220E0}"/>
          </ac:spMkLst>
        </pc:spChg>
        <pc:grpChg chg="del">
          <ac:chgData name="LARSEN, ANYELEN ELIZABETH" userId="045ab6f4-ca66-457a-b51b-a39084ad0e5f" providerId="ADAL" clId="{46C6307E-AE4C-4203-B6C5-1B4616D1ED3C}" dt="2023-11-01T00:58:00.227" v="147" actId="478"/>
          <ac:grpSpMkLst>
            <pc:docMk/>
            <pc:sldMk cId="534295325" sldId="265"/>
            <ac:grpSpMk id="5" creationId="{A974BCF2-37FA-A5EB-FB6A-78D2065C6B27}"/>
          </ac:grpSpMkLst>
        </pc:grpChg>
        <pc:grpChg chg="add mod">
          <ac:chgData name="LARSEN, ANYELEN ELIZABETH" userId="045ab6f4-ca66-457a-b51b-a39084ad0e5f" providerId="ADAL" clId="{46C6307E-AE4C-4203-B6C5-1B4616D1ED3C}" dt="2023-11-02T22:52:06.728" v="11013" actId="1037"/>
          <ac:grpSpMkLst>
            <pc:docMk/>
            <pc:sldMk cId="534295325" sldId="265"/>
            <ac:grpSpMk id="6" creationId="{43D695A2-48E4-43CC-B9EB-B4EF72D6B4D2}"/>
          </ac:grpSpMkLst>
        </pc:grpChg>
        <pc:grpChg chg="add del mod">
          <ac:chgData name="LARSEN, ANYELEN ELIZABETH" userId="045ab6f4-ca66-457a-b51b-a39084ad0e5f" providerId="ADAL" clId="{46C6307E-AE4C-4203-B6C5-1B4616D1ED3C}" dt="2023-11-02T22:23:36.920" v="10249" actId="478"/>
          <ac:grpSpMkLst>
            <pc:docMk/>
            <pc:sldMk cId="534295325" sldId="265"/>
            <ac:grpSpMk id="37" creationId="{769E0062-CCD3-48BD-A343-EE39F8BF4172}"/>
          </ac:grpSpMkLst>
        </pc:grpChg>
        <pc:grpChg chg="add mod">
          <ac:chgData name="LARSEN, ANYELEN ELIZABETH" userId="045ab6f4-ca66-457a-b51b-a39084ad0e5f" providerId="ADAL" clId="{46C6307E-AE4C-4203-B6C5-1B4616D1ED3C}" dt="2023-11-02T22:23:37.364" v="10250"/>
          <ac:grpSpMkLst>
            <pc:docMk/>
            <pc:sldMk cId="534295325" sldId="265"/>
            <ac:grpSpMk id="51" creationId="{3ED987C8-6F55-4BEB-A1DD-98719B20281F}"/>
          </ac:grpSpMkLst>
        </pc:grpChg>
        <pc:grpChg chg="add mod">
          <ac:chgData name="LARSEN, ANYELEN ELIZABETH" userId="045ab6f4-ca66-457a-b51b-a39084ad0e5f" providerId="ADAL" clId="{46C6307E-AE4C-4203-B6C5-1B4616D1ED3C}" dt="2023-11-02T22:52:06.728" v="11013" actId="1037"/>
          <ac:grpSpMkLst>
            <pc:docMk/>
            <pc:sldMk cId="534295325" sldId="265"/>
            <ac:grpSpMk id="78" creationId="{1D2A69C0-6187-47E5-84A3-B1CEDBC9B645}"/>
          </ac:grpSpMkLst>
        </pc:grpChg>
        <pc:grpChg chg="add mod">
          <ac:chgData name="LARSEN, ANYELEN ELIZABETH" userId="045ab6f4-ca66-457a-b51b-a39084ad0e5f" providerId="ADAL" clId="{46C6307E-AE4C-4203-B6C5-1B4616D1ED3C}" dt="2023-11-02T22:52:06.728" v="11013" actId="1037"/>
          <ac:grpSpMkLst>
            <pc:docMk/>
            <pc:sldMk cId="534295325" sldId="265"/>
            <ac:grpSpMk id="81" creationId="{980EB96C-AB5A-4D17-BD57-D4CC3A111951}"/>
          </ac:grpSpMkLst>
        </pc:grpChg>
        <pc:grpChg chg="add mod">
          <ac:chgData name="LARSEN, ANYELEN ELIZABETH" userId="045ab6f4-ca66-457a-b51b-a39084ad0e5f" providerId="ADAL" clId="{46C6307E-AE4C-4203-B6C5-1B4616D1ED3C}" dt="2023-11-02T22:52:06.728" v="11013" actId="1037"/>
          <ac:grpSpMkLst>
            <pc:docMk/>
            <pc:sldMk cId="534295325" sldId="265"/>
            <ac:grpSpMk id="84" creationId="{647FA27E-AC4E-47D0-BBA5-72F00A1E1355}"/>
          </ac:grpSpMkLst>
        </pc:grpChg>
        <pc:grpChg chg="add del mod">
          <ac:chgData name="LARSEN, ANYELEN ELIZABETH" userId="045ab6f4-ca66-457a-b51b-a39084ad0e5f" providerId="ADAL" clId="{46C6307E-AE4C-4203-B6C5-1B4616D1ED3C}" dt="2023-11-02T23:11:19.016" v="11437" actId="478"/>
          <ac:grpSpMkLst>
            <pc:docMk/>
            <pc:sldMk cId="534295325" sldId="265"/>
            <ac:grpSpMk id="91" creationId="{D4768FE8-06CF-4357-BDAB-B4423ACB7221}"/>
          </ac:grpSpMkLst>
        </pc:grpChg>
        <pc:graphicFrameChg chg="add mod modGraphic">
          <ac:chgData name="LARSEN, ANYELEN ELIZABETH" userId="045ab6f4-ca66-457a-b51b-a39084ad0e5f" providerId="ADAL" clId="{46C6307E-AE4C-4203-B6C5-1B4616D1ED3C}" dt="2023-11-03T01:28:13.889" v="11667" actId="167"/>
          <ac:graphicFrameMkLst>
            <pc:docMk/>
            <pc:sldMk cId="534295325" sldId="265"/>
            <ac:graphicFrameMk id="2" creationId="{CE2DFFC1-C467-4D54-A950-50BD7D3B478C}"/>
          </ac:graphicFrameMkLst>
        </pc:graphicFrameChg>
        <pc:picChg chg="del">
          <ac:chgData name="LARSEN, ANYELEN ELIZABETH" userId="045ab6f4-ca66-457a-b51b-a39084ad0e5f" providerId="ADAL" clId="{46C6307E-AE4C-4203-B6C5-1B4616D1ED3C}" dt="2023-11-02T22:25:51.970" v="10319" actId="478"/>
          <ac:picMkLst>
            <pc:docMk/>
            <pc:sldMk cId="534295325" sldId="265"/>
            <ac:picMk id="9" creationId="{9BA49AFD-3082-D1F6-9BBF-5B70279A71F8}"/>
          </ac:picMkLst>
        </pc:picChg>
        <pc:picChg chg="add del mod">
          <ac:chgData name="LARSEN, ANYELEN ELIZABETH" userId="045ab6f4-ca66-457a-b51b-a39084ad0e5f" providerId="ADAL" clId="{46C6307E-AE4C-4203-B6C5-1B4616D1ED3C}" dt="2023-11-02T23:11:16.568" v="11435" actId="478"/>
          <ac:picMkLst>
            <pc:docMk/>
            <pc:sldMk cId="534295325" sldId="265"/>
            <ac:picMk id="16" creationId="{93C266F5-FADC-4D9D-AB10-376C366B2FA7}"/>
          </ac:picMkLst>
        </pc:picChg>
        <pc:picChg chg="del">
          <ac:chgData name="LARSEN, ANYELEN ELIZABETH" userId="045ab6f4-ca66-457a-b51b-a39084ad0e5f" providerId="ADAL" clId="{46C6307E-AE4C-4203-B6C5-1B4616D1ED3C}" dt="2023-11-02T22:25:51.970" v="10319" actId="478"/>
          <ac:picMkLst>
            <pc:docMk/>
            <pc:sldMk cId="534295325" sldId="265"/>
            <ac:picMk id="18" creationId="{8F32B3F8-0AEB-6BA5-73C4-163A44C777A8}"/>
          </ac:picMkLst>
        </pc:picChg>
        <pc:picChg chg="add mod modCrop">
          <ac:chgData name="LARSEN, ANYELEN ELIZABETH" userId="045ab6f4-ca66-457a-b51b-a39084ad0e5f" providerId="ADAL" clId="{46C6307E-AE4C-4203-B6C5-1B4616D1ED3C}" dt="2023-11-02T23:21:04.934" v="11458" actId="14100"/>
          <ac:picMkLst>
            <pc:docMk/>
            <pc:sldMk cId="534295325" sldId="265"/>
            <ac:picMk id="24" creationId="{4E2DAA23-8587-4FAA-863A-A0D8C2A7388F}"/>
          </ac:picMkLst>
        </pc:picChg>
        <pc:picChg chg="add mod">
          <ac:chgData name="LARSEN, ANYELEN ELIZABETH" userId="045ab6f4-ca66-457a-b51b-a39084ad0e5f" providerId="ADAL" clId="{46C6307E-AE4C-4203-B6C5-1B4616D1ED3C}" dt="2023-11-02T23:22:17.830" v="11510" actId="1076"/>
          <ac:picMkLst>
            <pc:docMk/>
            <pc:sldMk cId="534295325" sldId="265"/>
            <ac:picMk id="28" creationId="{25AF8204-F171-47EE-9794-FF1DECF8DA62}"/>
          </ac:picMkLst>
        </pc:picChg>
        <pc:picChg chg="del mod">
          <ac:chgData name="LARSEN, ANYELEN ELIZABETH" userId="045ab6f4-ca66-457a-b51b-a39084ad0e5f" providerId="ADAL" clId="{46C6307E-AE4C-4203-B6C5-1B4616D1ED3C}" dt="2023-11-02T22:33:48.784" v="10365" actId="478"/>
          <ac:picMkLst>
            <pc:docMk/>
            <pc:sldMk cId="534295325" sldId="265"/>
            <ac:picMk id="46" creationId="{49AB2269-34BE-EC64-72E1-C9086963D25F}"/>
          </ac:picMkLst>
        </pc:picChg>
        <pc:picChg chg="del mod">
          <ac:chgData name="LARSEN, ANYELEN ELIZABETH" userId="045ab6f4-ca66-457a-b51b-a39084ad0e5f" providerId="ADAL" clId="{46C6307E-AE4C-4203-B6C5-1B4616D1ED3C}" dt="2023-11-02T22:33:51.042" v="10366" actId="478"/>
          <ac:picMkLst>
            <pc:docMk/>
            <pc:sldMk cId="534295325" sldId="265"/>
            <ac:picMk id="49" creationId="{19E6BFA6-DEE8-C47B-D8ED-62B80FF9A427}"/>
          </ac:picMkLst>
        </pc:picChg>
        <pc:picChg chg="add del mod">
          <ac:chgData name="LARSEN, ANYELEN ELIZABETH" userId="045ab6f4-ca66-457a-b51b-a39084ad0e5f" providerId="ADAL" clId="{46C6307E-AE4C-4203-B6C5-1B4616D1ED3C}" dt="2023-11-02T22:25:11.845" v="10310" actId="21"/>
          <ac:picMkLst>
            <pc:docMk/>
            <pc:sldMk cId="534295325" sldId="265"/>
            <ac:picMk id="62" creationId="{0AFE7784-7A46-4853-95CA-061579A2BAFB}"/>
          </ac:picMkLst>
        </pc:picChg>
        <pc:picChg chg="add del mod modCrop">
          <ac:chgData name="LARSEN, ANYELEN ELIZABETH" userId="045ab6f4-ca66-457a-b51b-a39084ad0e5f" providerId="ADAL" clId="{46C6307E-AE4C-4203-B6C5-1B4616D1ED3C}" dt="2023-11-02T22:39:36.080" v="10614" actId="478"/>
          <ac:picMkLst>
            <pc:docMk/>
            <pc:sldMk cId="534295325" sldId="265"/>
            <ac:picMk id="63" creationId="{9ABE5BA8-DAD7-4DA6-BCA3-43C776C8E381}"/>
          </ac:picMkLst>
        </pc:picChg>
        <pc:picChg chg="add del mod modCrop">
          <ac:chgData name="LARSEN, ANYELEN ELIZABETH" userId="045ab6f4-ca66-457a-b51b-a39084ad0e5f" providerId="ADAL" clId="{46C6307E-AE4C-4203-B6C5-1B4616D1ED3C}" dt="2023-11-02T22:39:28.700" v="10613" actId="478"/>
          <ac:picMkLst>
            <pc:docMk/>
            <pc:sldMk cId="534295325" sldId="265"/>
            <ac:picMk id="64" creationId="{A83ADAEF-CB70-4ED7-804F-A2E636EF73B0}"/>
          </ac:picMkLst>
        </pc:picChg>
        <pc:picChg chg="add del mod">
          <ac:chgData name="LARSEN, ANYELEN ELIZABETH" userId="045ab6f4-ca66-457a-b51b-a39084ad0e5f" providerId="ADAL" clId="{46C6307E-AE4C-4203-B6C5-1B4616D1ED3C}" dt="2023-11-02T22:39:43.931" v="10618" actId="478"/>
          <ac:picMkLst>
            <pc:docMk/>
            <pc:sldMk cId="534295325" sldId="265"/>
            <ac:picMk id="65" creationId="{9654E61B-52FD-45C9-9DDA-4ADA23DCBD2A}"/>
          </ac:picMkLst>
        </pc:picChg>
        <pc:picChg chg="add del mod">
          <ac:chgData name="LARSEN, ANYELEN ELIZABETH" userId="045ab6f4-ca66-457a-b51b-a39084ad0e5f" providerId="ADAL" clId="{46C6307E-AE4C-4203-B6C5-1B4616D1ED3C}" dt="2023-11-02T22:39:42.380" v="10617" actId="478"/>
          <ac:picMkLst>
            <pc:docMk/>
            <pc:sldMk cId="534295325" sldId="265"/>
            <ac:picMk id="66" creationId="{83B308A3-2116-4763-BA0B-87B19AA12F19}"/>
          </ac:picMkLst>
        </pc:picChg>
        <pc:picChg chg="add mod">
          <ac:chgData name="LARSEN, ANYELEN ELIZABETH" userId="045ab6f4-ca66-457a-b51b-a39084ad0e5f" providerId="ADAL" clId="{46C6307E-AE4C-4203-B6C5-1B4616D1ED3C}" dt="2023-11-02T22:49:13.403" v="10824" actId="164"/>
          <ac:picMkLst>
            <pc:docMk/>
            <pc:sldMk cId="534295325" sldId="265"/>
            <ac:picMk id="67" creationId="{4296884C-5EE6-43E6-A604-B774810564D1}"/>
          </ac:picMkLst>
        </pc:picChg>
        <pc:picChg chg="add mod">
          <ac:chgData name="LARSEN, ANYELEN ELIZABETH" userId="045ab6f4-ca66-457a-b51b-a39084ad0e5f" providerId="ADAL" clId="{46C6307E-AE4C-4203-B6C5-1B4616D1ED3C}" dt="2023-11-02T22:49:13.403" v="10824" actId="164"/>
          <ac:picMkLst>
            <pc:docMk/>
            <pc:sldMk cId="534295325" sldId="265"/>
            <ac:picMk id="68" creationId="{0415EE4D-9159-4F21-AA7D-725A5A2DFF75}"/>
          </ac:picMkLst>
        </pc:picChg>
        <pc:picChg chg="add del mod ord">
          <ac:chgData name="LARSEN, ANYELEN ELIZABETH" userId="045ab6f4-ca66-457a-b51b-a39084ad0e5f" providerId="ADAL" clId="{46C6307E-AE4C-4203-B6C5-1B4616D1ED3C}" dt="2023-11-02T22:42:55.627" v="10653" actId="478"/>
          <ac:picMkLst>
            <pc:docMk/>
            <pc:sldMk cId="534295325" sldId="265"/>
            <ac:picMk id="69" creationId="{BEA17C55-BFB5-487C-949B-0B1A781E4B7C}"/>
          </ac:picMkLst>
        </pc:picChg>
        <pc:picChg chg="add del mod ord">
          <ac:chgData name="LARSEN, ANYELEN ELIZABETH" userId="045ab6f4-ca66-457a-b51b-a39084ad0e5f" providerId="ADAL" clId="{46C6307E-AE4C-4203-B6C5-1B4616D1ED3C}" dt="2023-11-02T22:42:55.627" v="10653" actId="478"/>
          <ac:picMkLst>
            <pc:docMk/>
            <pc:sldMk cId="534295325" sldId="265"/>
            <ac:picMk id="70" creationId="{264C99B2-4A00-4491-A596-68746E347015}"/>
          </ac:picMkLst>
        </pc:picChg>
        <pc:picChg chg="add del mod">
          <ac:chgData name="LARSEN, ANYELEN ELIZABETH" userId="045ab6f4-ca66-457a-b51b-a39084ad0e5f" providerId="ADAL" clId="{46C6307E-AE4C-4203-B6C5-1B4616D1ED3C}" dt="2023-11-02T22:51:40.840" v="10962" actId="478"/>
          <ac:picMkLst>
            <pc:docMk/>
            <pc:sldMk cId="534295325" sldId="265"/>
            <ac:picMk id="71" creationId="{64D69E80-E5D4-40FD-9386-A810A9D0C919}"/>
          </ac:picMkLst>
        </pc:picChg>
        <pc:picChg chg="mod">
          <ac:chgData name="LARSEN, ANYELEN ELIZABETH" userId="045ab6f4-ca66-457a-b51b-a39084ad0e5f" providerId="ADAL" clId="{46C6307E-AE4C-4203-B6C5-1B4616D1ED3C}" dt="2023-11-02T22:49:20.838" v="10827"/>
          <ac:picMkLst>
            <pc:docMk/>
            <pc:sldMk cId="534295325" sldId="265"/>
            <ac:picMk id="79" creationId="{5113482A-63EA-45A9-8B5B-60322ED4514F}"/>
          </ac:picMkLst>
        </pc:picChg>
        <pc:picChg chg="mod">
          <ac:chgData name="LARSEN, ANYELEN ELIZABETH" userId="045ab6f4-ca66-457a-b51b-a39084ad0e5f" providerId="ADAL" clId="{46C6307E-AE4C-4203-B6C5-1B4616D1ED3C}" dt="2023-11-02T22:49:20.838" v="10827"/>
          <ac:picMkLst>
            <pc:docMk/>
            <pc:sldMk cId="534295325" sldId="265"/>
            <ac:picMk id="80" creationId="{108206C6-8903-469B-9D98-CB50CBD25A6E}"/>
          </ac:picMkLst>
        </pc:picChg>
        <pc:picChg chg="mod">
          <ac:chgData name="LARSEN, ANYELEN ELIZABETH" userId="045ab6f4-ca66-457a-b51b-a39084ad0e5f" providerId="ADAL" clId="{46C6307E-AE4C-4203-B6C5-1B4616D1ED3C}" dt="2023-11-02T22:49:25.715" v="10829"/>
          <ac:picMkLst>
            <pc:docMk/>
            <pc:sldMk cId="534295325" sldId="265"/>
            <ac:picMk id="82" creationId="{69965492-D6AE-43D7-8442-648FC23FE103}"/>
          </ac:picMkLst>
        </pc:picChg>
        <pc:picChg chg="mod">
          <ac:chgData name="LARSEN, ANYELEN ELIZABETH" userId="045ab6f4-ca66-457a-b51b-a39084ad0e5f" providerId="ADAL" clId="{46C6307E-AE4C-4203-B6C5-1B4616D1ED3C}" dt="2023-11-02T22:49:25.715" v="10829"/>
          <ac:picMkLst>
            <pc:docMk/>
            <pc:sldMk cId="534295325" sldId="265"/>
            <ac:picMk id="83" creationId="{36380A71-0E51-44AE-B35D-66C7CAE482C6}"/>
          </ac:picMkLst>
        </pc:picChg>
        <pc:picChg chg="mod">
          <ac:chgData name="LARSEN, ANYELEN ELIZABETH" userId="045ab6f4-ca66-457a-b51b-a39084ad0e5f" providerId="ADAL" clId="{46C6307E-AE4C-4203-B6C5-1B4616D1ED3C}" dt="2023-11-02T22:49:36.348" v="10831"/>
          <ac:picMkLst>
            <pc:docMk/>
            <pc:sldMk cId="534295325" sldId="265"/>
            <ac:picMk id="85" creationId="{8EA69EA6-A74C-4A89-8706-78126F4FB9E0}"/>
          </ac:picMkLst>
        </pc:picChg>
        <pc:picChg chg="mod">
          <ac:chgData name="LARSEN, ANYELEN ELIZABETH" userId="045ab6f4-ca66-457a-b51b-a39084ad0e5f" providerId="ADAL" clId="{46C6307E-AE4C-4203-B6C5-1B4616D1ED3C}" dt="2023-11-02T22:49:36.348" v="10831"/>
          <ac:picMkLst>
            <pc:docMk/>
            <pc:sldMk cId="534295325" sldId="265"/>
            <ac:picMk id="86" creationId="{5644C316-5168-4DC8-8FEF-A17224CA1A36}"/>
          </ac:picMkLst>
        </pc:picChg>
        <pc:picChg chg="mod">
          <ac:chgData name="LARSEN, ANYELEN ELIZABETH" userId="045ab6f4-ca66-457a-b51b-a39084ad0e5f" providerId="ADAL" clId="{46C6307E-AE4C-4203-B6C5-1B4616D1ED3C}" dt="2023-11-02T23:10:33.884" v="11423"/>
          <ac:picMkLst>
            <pc:docMk/>
            <pc:sldMk cId="534295325" sldId="265"/>
            <ac:picMk id="92" creationId="{83F30DA0-10AE-4DC1-ADA5-D92271510DC6}"/>
          </ac:picMkLst>
        </pc:picChg>
        <pc:picChg chg="mod">
          <ac:chgData name="LARSEN, ANYELEN ELIZABETH" userId="045ab6f4-ca66-457a-b51b-a39084ad0e5f" providerId="ADAL" clId="{46C6307E-AE4C-4203-B6C5-1B4616D1ED3C}" dt="2023-11-02T23:10:33.884" v="11423"/>
          <ac:picMkLst>
            <pc:docMk/>
            <pc:sldMk cId="534295325" sldId="265"/>
            <ac:picMk id="93" creationId="{AA4E2CB5-4498-4092-918E-CEB5BE05E589}"/>
          </ac:picMkLst>
        </pc:picChg>
        <pc:cxnChg chg="del mod">
          <ac:chgData name="LARSEN, ANYELEN ELIZABETH" userId="045ab6f4-ca66-457a-b51b-a39084ad0e5f" providerId="ADAL" clId="{46C6307E-AE4C-4203-B6C5-1B4616D1ED3C}" dt="2023-11-02T22:25:51.970" v="10319" actId="478"/>
          <ac:cxnSpMkLst>
            <pc:docMk/>
            <pc:sldMk cId="534295325" sldId="265"/>
            <ac:cxnSpMk id="14" creationId="{29B2E897-7D7B-D09C-1AFE-03E3569C2B79}"/>
          </ac:cxnSpMkLst>
        </pc:cxnChg>
        <pc:cxnChg chg="del mod">
          <ac:chgData name="LARSEN, ANYELEN ELIZABETH" userId="045ab6f4-ca66-457a-b51b-a39084ad0e5f" providerId="ADAL" clId="{46C6307E-AE4C-4203-B6C5-1B4616D1ED3C}" dt="2023-11-02T22:25:51.970" v="10319" actId="478"/>
          <ac:cxnSpMkLst>
            <pc:docMk/>
            <pc:sldMk cId="534295325" sldId="265"/>
            <ac:cxnSpMk id="20" creationId="{4E1FFFB6-FF0B-35D8-CA08-116A9A4C052D}"/>
          </ac:cxnSpMkLst>
        </pc:cxnChg>
        <pc:cxnChg chg="del mod">
          <ac:chgData name="LARSEN, ANYELEN ELIZABETH" userId="045ab6f4-ca66-457a-b51b-a39084ad0e5f" providerId="ADAL" clId="{46C6307E-AE4C-4203-B6C5-1B4616D1ED3C}" dt="2023-11-02T22:25:51.970" v="10319" actId="478"/>
          <ac:cxnSpMkLst>
            <pc:docMk/>
            <pc:sldMk cId="534295325" sldId="265"/>
            <ac:cxnSpMk id="22" creationId="{514859F5-2A60-F126-4E1C-0BA84D2B847E}"/>
          </ac:cxnSpMkLst>
        </pc:cxnChg>
        <pc:cxnChg chg="del mod">
          <ac:chgData name="LARSEN, ANYELEN ELIZABETH" userId="045ab6f4-ca66-457a-b51b-a39084ad0e5f" providerId="ADAL" clId="{46C6307E-AE4C-4203-B6C5-1B4616D1ED3C}" dt="2023-11-02T22:26:04.252" v="10323" actId="478"/>
          <ac:cxnSpMkLst>
            <pc:docMk/>
            <pc:sldMk cId="534295325" sldId="265"/>
            <ac:cxnSpMk id="36" creationId="{6FE8A44B-ACC4-1DD9-7A2D-A3F72DC36271}"/>
          </ac:cxnSpMkLst>
        </pc:cxnChg>
        <pc:cxnChg chg="del mod">
          <ac:chgData name="LARSEN, ANYELEN ELIZABETH" userId="045ab6f4-ca66-457a-b51b-a39084ad0e5f" providerId="ADAL" clId="{46C6307E-AE4C-4203-B6C5-1B4616D1ED3C}" dt="2023-11-02T22:26:04.252" v="10323" actId="478"/>
          <ac:cxnSpMkLst>
            <pc:docMk/>
            <pc:sldMk cId="534295325" sldId="265"/>
            <ac:cxnSpMk id="39" creationId="{C9DF852E-C8DC-0144-7677-6463FA912193}"/>
          </ac:cxnSpMkLst>
        </pc:cxnChg>
        <pc:cxnChg chg="del">
          <ac:chgData name="LARSEN, ANYELEN ELIZABETH" userId="045ab6f4-ca66-457a-b51b-a39084ad0e5f" providerId="ADAL" clId="{46C6307E-AE4C-4203-B6C5-1B4616D1ED3C}" dt="2023-11-02T22:26:04.252" v="10323" actId="478"/>
          <ac:cxnSpMkLst>
            <pc:docMk/>
            <pc:sldMk cId="534295325" sldId="265"/>
            <ac:cxnSpMk id="42" creationId="{9F0B78FD-46C6-494A-0DBE-E59332A05591}"/>
          </ac:cxnSpMkLst>
        </pc:cxnChg>
        <pc:cxnChg chg="add mod">
          <ac:chgData name="LARSEN, ANYELEN ELIZABETH" userId="045ab6f4-ca66-457a-b51b-a39084ad0e5f" providerId="ADAL" clId="{46C6307E-AE4C-4203-B6C5-1B4616D1ED3C}" dt="2023-11-02T22:23:37.364" v="10250"/>
          <ac:cxnSpMkLst>
            <pc:docMk/>
            <pc:sldMk cId="534295325" sldId="265"/>
            <ac:cxnSpMk id="61" creationId="{3DC332A2-04B3-4D2D-B97C-7F1E9C600AA7}"/>
          </ac:cxnSpMkLst>
        </pc:cxnChg>
      </pc:sldChg>
      <pc:sldChg chg="addSp delSp modSp del mod">
        <pc:chgData name="LARSEN, ANYELEN ELIZABETH" userId="045ab6f4-ca66-457a-b51b-a39084ad0e5f" providerId="ADAL" clId="{46C6307E-AE4C-4203-B6C5-1B4616D1ED3C}" dt="2023-11-03T02:43:00.516" v="15042" actId="47"/>
        <pc:sldMkLst>
          <pc:docMk/>
          <pc:sldMk cId="3996026763" sldId="266"/>
        </pc:sldMkLst>
        <pc:spChg chg="mod">
          <ac:chgData name="LARSEN, ANYELEN ELIZABETH" userId="045ab6f4-ca66-457a-b51b-a39084ad0e5f" providerId="ADAL" clId="{46C6307E-AE4C-4203-B6C5-1B4616D1ED3C}" dt="2023-11-01T00:58:02.416" v="148"/>
          <ac:spMkLst>
            <pc:docMk/>
            <pc:sldMk cId="3996026763" sldId="266"/>
            <ac:spMk id="14" creationId="{7AA0ADAC-AAB9-46F7-98FB-6B5B38CA7750}"/>
          </ac:spMkLst>
        </pc:spChg>
        <pc:spChg chg="mod">
          <ac:chgData name="LARSEN, ANYELEN ELIZABETH" userId="045ab6f4-ca66-457a-b51b-a39084ad0e5f" providerId="ADAL" clId="{46C6307E-AE4C-4203-B6C5-1B4616D1ED3C}" dt="2023-11-01T00:58:02.416" v="148"/>
          <ac:spMkLst>
            <pc:docMk/>
            <pc:sldMk cId="3996026763" sldId="266"/>
            <ac:spMk id="15" creationId="{C9ACBE3C-4D4E-4B0C-A4C2-9EFB83D708AE}"/>
          </ac:spMkLst>
        </pc:spChg>
        <pc:spChg chg="mod">
          <ac:chgData name="LARSEN, ANYELEN ELIZABETH" userId="045ab6f4-ca66-457a-b51b-a39084ad0e5f" providerId="ADAL" clId="{46C6307E-AE4C-4203-B6C5-1B4616D1ED3C}" dt="2023-11-01T00:58:02.416" v="148"/>
          <ac:spMkLst>
            <pc:docMk/>
            <pc:sldMk cId="3996026763" sldId="266"/>
            <ac:spMk id="16" creationId="{8E179058-5D2A-4534-BCA1-5B80D0873A3C}"/>
          </ac:spMkLst>
        </pc:spChg>
        <pc:spChg chg="mod">
          <ac:chgData name="LARSEN, ANYELEN ELIZABETH" userId="045ab6f4-ca66-457a-b51b-a39084ad0e5f" providerId="ADAL" clId="{46C6307E-AE4C-4203-B6C5-1B4616D1ED3C}" dt="2023-11-01T00:58:02.416" v="148"/>
          <ac:spMkLst>
            <pc:docMk/>
            <pc:sldMk cId="3996026763" sldId="266"/>
            <ac:spMk id="17" creationId="{CF79CCFF-409B-4492-8CB6-3CFC7D545F6F}"/>
          </ac:spMkLst>
        </pc:spChg>
        <pc:spChg chg="mod">
          <ac:chgData name="LARSEN, ANYELEN ELIZABETH" userId="045ab6f4-ca66-457a-b51b-a39084ad0e5f" providerId="ADAL" clId="{46C6307E-AE4C-4203-B6C5-1B4616D1ED3C}" dt="2023-11-01T00:58:11.306" v="150" actId="207"/>
          <ac:spMkLst>
            <pc:docMk/>
            <pc:sldMk cId="3996026763" sldId="266"/>
            <ac:spMk id="18" creationId="{8D74FBB3-7319-4500-8EF5-B34DE089E601}"/>
          </ac:spMkLst>
        </pc:spChg>
        <pc:spChg chg="mod">
          <ac:chgData name="LARSEN, ANYELEN ELIZABETH" userId="045ab6f4-ca66-457a-b51b-a39084ad0e5f" providerId="ADAL" clId="{46C6307E-AE4C-4203-B6C5-1B4616D1ED3C}" dt="2023-11-01T00:58:02.416" v="148"/>
          <ac:spMkLst>
            <pc:docMk/>
            <pc:sldMk cId="3996026763" sldId="266"/>
            <ac:spMk id="19" creationId="{09FC9F03-03FD-4059-BFBF-31F23896B0A4}"/>
          </ac:spMkLst>
        </pc:spChg>
        <pc:spChg chg="mod">
          <ac:chgData name="LARSEN, ANYELEN ELIZABETH" userId="045ab6f4-ca66-457a-b51b-a39084ad0e5f" providerId="ADAL" clId="{46C6307E-AE4C-4203-B6C5-1B4616D1ED3C}" dt="2023-11-01T00:58:02.416" v="148"/>
          <ac:spMkLst>
            <pc:docMk/>
            <pc:sldMk cId="3996026763" sldId="266"/>
            <ac:spMk id="20" creationId="{165ADC72-84A5-4C78-9B02-EBFFAE6F9FC5}"/>
          </ac:spMkLst>
        </pc:spChg>
        <pc:spChg chg="mod">
          <ac:chgData name="LARSEN, ANYELEN ELIZABETH" userId="045ab6f4-ca66-457a-b51b-a39084ad0e5f" providerId="ADAL" clId="{46C6307E-AE4C-4203-B6C5-1B4616D1ED3C}" dt="2023-11-01T00:58:07.856" v="149" actId="207"/>
          <ac:spMkLst>
            <pc:docMk/>
            <pc:sldMk cId="3996026763" sldId="266"/>
            <ac:spMk id="21" creationId="{26A176DB-2307-4CB5-91D5-B27870629548}"/>
          </ac:spMkLst>
        </pc:spChg>
        <pc:spChg chg="mod">
          <ac:chgData name="LARSEN, ANYELEN ELIZABETH" userId="045ab6f4-ca66-457a-b51b-a39084ad0e5f" providerId="ADAL" clId="{46C6307E-AE4C-4203-B6C5-1B4616D1ED3C}" dt="2023-11-03T01:31:41.922" v="11691"/>
          <ac:spMkLst>
            <pc:docMk/>
            <pc:sldMk cId="3996026763" sldId="266"/>
            <ac:spMk id="23" creationId="{C8142753-2349-4649-9091-79BEF2770675}"/>
          </ac:spMkLst>
        </pc:spChg>
        <pc:spChg chg="mod">
          <ac:chgData name="LARSEN, ANYELEN ELIZABETH" userId="045ab6f4-ca66-457a-b51b-a39084ad0e5f" providerId="ADAL" clId="{46C6307E-AE4C-4203-B6C5-1B4616D1ED3C}" dt="2023-11-03T01:31:41.922" v="11691"/>
          <ac:spMkLst>
            <pc:docMk/>
            <pc:sldMk cId="3996026763" sldId="266"/>
            <ac:spMk id="24" creationId="{4FEB35E1-4014-4291-9D2C-8FCE98ECAC01}"/>
          </ac:spMkLst>
        </pc:spChg>
        <pc:spChg chg="mod">
          <ac:chgData name="LARSEN, ANYELEN ELIZABETH" userId="045ab6f4-ca66-457a-b51b-a39084ad0e5f" providerId="ADAL" clId="{46C6307E-AE4C-4203-B6C5-1B4616D1ED3C}" dt="2023-11-03T01:31:41.922" v="11691"/>
          <ac:spMkLst>
            <pc:docMk/>
            <pc:sldMk cId="3996026763" sldId="266"/>
            <ac:spMk id="25" creationId="{80814025-5536-458D-9DB5-A156C457B49E}"/>
          </ac:spMkLst>
        </pc:spChg>
        <pc:spChg chg="mod">
          <ac:chgData name="LARSEN, ANYELEN ELIZABETH" userId="045ab6f4-ca66-457a-b51b-a39084ad0e5f" providerId="ADAL" clId="{46C6307E-AE4C-4203-B6C5-1B4616D1ED3C}" dt="2023-11-03T01:31:41.922" v="11691"/>
          <ac:spMkLst>
            <pc:docMk/>
            <pc:sldMk cId="3996026763" sldId="266"/>
            <ac:spMk id="26" creationId="{A0FF788F-05C5-4836-9CB6-955EAB1C4E15}"/>
          </ac:spMkLst>
        </pc:spChg>
        <pc:spChg chg="del">
          <ac:chgData name="LARSEN, ANYELEN ELIZABETH" userId="045ab6f4-ca66-457a-b51b-a39084ad0e5f" providerId="ADAL" clId="{46C6307E-AE4C-4203-B6C5-1B4616D1ED3C}" dt="2023-11-01T00:58:14.601" v="151" actId="478"/>
          <ac:spMkLst>
            <pc:docMk/>
            <pc:sldMk cId="3996026763" sldId="266"/>
            <ac:spMk id="27" creationId="{7C20B85A-6399-2C35-3136-B054478EBE21}"/>
          </ac:spMkLst>
        </pc:spChg>
        <pc:spChg chg="mod">
          <ac:chgData name="LARSEN, ANYELEN ELIZABETH" userId="045ab6f4-ca66-457a-b51b-a39084ad0e5f" providerId="ADAL" clId="{46C6307E-AE4C-4203-B6C5-1B4616D1ED3C}" dt="2023-11-03T01:31:41.922" v="11691"/>
          <ac:spMkLst>
            <pc:docMk/>
            <pc:sldMk cId="3996026763" sldId="266"/>
            <ac:spMk id="27" creationId="{817C063C-D269-4045-BB5C-49E051DEAAE1}"/>
          </ac:spMkLst>
        </pc:spChg>
        <pc:spChg chg="mod">
          <ac:chgData name="LARSEN, ANYELEN ELIZABETH" userId="045ab6f4-ca66-457a-b51b-a39084ad0e5f" providerId="ADAL" clId="{46C6307E-AE4C-4203-B6C5-1B4616D1ED3C}" dt="2023-11-03T01:31:41.922" v="11691"/>
          <ac:spMkLst>
            <pc:docMk/>
            <pc:sldMk cId="3996026763" sldId="266"/>
            <ac:spMk id="28" creationId="{29F7B1BC-A6BD-4BE2-83C6-AEC2A1AAE145}"/>
          </ac:spMkLst>
        </pc:spChg>
        <pc:spChg chg="del">
          <ac:chgData name="LARSEN, ANYELEN ELIZABETH" userId="045ab6f4-ca66-457a-b51b-a39084ad0e5f" providerId="ADAL" clId="{46C6307E-AE4C-4203-B6C5-1B4616D1ED3C}" dt="2023-11-01T00:58:14.601" v="151" actId="478"/>
          <ac:spMkLst>
            <pc:docMk/>
            <pc:sldMk cId="3996026763" sldId="266"/>
            <ac:spMk id="28" creationId="{B7755722-FA36-3603-D743-B461F44D2B50}"/>
          </ac:spMkLst>
        </pc:spChg>
        <pc:spChg chg="mod">
          <ac:chgData name="LARSEN, ANYELEN ELIZABETH" userId="045ab6f4-ca66-457a-b51b-a39084ad0e5f" providerId="ADAL" clId="{46C6307E-AE4C-4203-B6C5-1B4616D1ED3C}" dt="2023-11-03T01:31:41.922" v="11691"/>
          <ac:spMkLst>
            <pc:docMk/>
            <pc:sldMk cId="3996026763" sldId="266"/>
            <ac:spMk id="29" creationId="{94CA2600-EABC-4B87-B4C2-7BE8639CF105}"/>
          </ac:spMkLst>
        </pc:spChg>
        <pc:spChg chg="mod">
          <ac:chgData name="LARSEN, ANYELEN ELIZABETH" userId="045ab6f4-ca66-457a-b51b-a39084ad0e5f" providerId="ADAL" clId="{46C6307E-AE4C-4203-B6C5-1B4616D1ED3C}" dt="2023-11-03T01:32:01.613" v="11705" actId="113"/>
          <ac:spMkLst>
            <pc:docMk/>
            <pc:sldMk cId="3996026763" sldId="266"/>
            <ac:spMk id="30" creationId="{B0710276-BC7A-4E44-A927-CF910E4749D3}"/>
          </ac:spMkLst>
        </pc:spChg>
        <pc:spChg chg="add mod">
          <ac:chgData name="LARSEN, ANYELEN ELIZABETH" userId="045ab6f4-ca66-457a-b51b-a39084ad0e5f" providerId="ADAL" clId="{46C6307E-AE4C-4203-B6C5-1B4616D1ED3C}" dt="2023-11-03T01:32:18.659" v="11724" actId="20577"/>
          <ac:spMkLst>
            <pc:docMk/>
            <pc:sldMk cId="3996026763" sldId="266"/>
            <ac:spMk id="31" creationId="{29E60065-F622-4B35-9E07-4BE219128A1C}"/>
          </ac:spMkLst>
        </pc:spChg>
        <pc:grpChg chg="add del mod">
          <ac:chgData name="LARSEN, ANYELEN ELIZABETH" userId="045ab6f4-ca66-457a-b51b-a39084ad0e5f" providerId="ADAL" clId="{46C6307E-AE4C-4203-B6C5-1B4616D1ED3C}" dt="2023-11-03T01:31:33.167" v="11690" actId="478"/>
          <ac:grpSpMkLst>
            <pc:docMk/>
            <pc:sldMk cId="3996026763" sldId="266"/>
            <ac:grpSpMk id="13" creationId="{A8E97BF0-1695-4650-8A45-78D65D76B727}"/>
          </ac:grpSpMkLst>
        </pc:grpChg>
        <pc:grpChg chg="add mod">
          <ac:chgData name="LARSEN, ANYELEN ELIZABETH" userId="045ab6f4-ca66-457a-b51b-a39084ad0e5f" providerId="ADAL" clId="{46C6307E-AE4C-4203-B6C5-1B4616D1ED3C}" dt="2023-11-03T01:31:41.922" v="11691"/>
          <ac:grpSpMkLst>
            <pc:docMk/>
            <pc:sldMk cId="3996026763" sldId="266"/>
            <ac:grpSpMk id="22" creationId="{5F2EAD35-966C-4843-8349-1E7EF7A8E981}"/>
          </ac:grpSpMkLst>
        </pc:grpChg>
        <pc:grpChg chg="del">
          <ac:chgData name="LARSEN, ANYELEN ELIZABETH" userId="045ab6f4-ca66-457a-b51b-a39084ad0e5f" providerId="ADAL" clId="{46C6307E-AE4C-4203-B6C5-1B4616D1ED3C}" dt="2023-11-01T00:58:14.601" v="151" actId="478"/>
          <ac:grpSpMkLst>
            <pc:docMk/>
            <pc:sldMk cId="3996026763" sldId="266"/>
            <ac:grpSpMk id="29" creationId="{8AA334F1-5949-2C44-0B63-ADE87F32D109}"/>
          </ac:grpSpMkLst>
        </pc:grpChg>
        <pc:picChg chg="mod">
          <ac:chgData name="LARSEN, ANYELEN ELIZABETH" userId="045ab6f4-ca66-457a-b51b-a39084ad0e5f" providerId="ADAL" clId="{46C6307E-AE4C-4203-B6C5-1B4616D1ED3C}" dt="2023-11-03T02:13:16.887" v="13818" actId="1076"/>
          <ac:picMkLst>
            <pc:docMk/>
            <pc:sldMk cId="3996026763" sldId="266"/>
            <ac:picMk id="48" creationId="{CEB46909-389B-A664-D28C-81D5210B1B29}"/>
          </ac:picMkLst>
        </pc:picChg>
        <pc:cxnChg chg="add mod">
          <ac:chgData name="LARSEN, ANYELEN ELIZABETH" userId="045ab6f4-ca66-457a-b51b-a39084ad0e5f" providerId="ADAL" clId="{46C6307E-AE4C-4203-B6C5-1B4616D1ED3C}" dt="2023-11-03T01:31:41.922" v="11691"/>
          <ac:cxnSpMkLst>
            <pc:docMk/>
            <pc:sldMk cId="3996026763" sldId="266"/>
            <ac:cxnSpMk id="32" creationId="{72C4CA90-F0D2-4734-9175-603738C0589C}"/>
          </ac:cxnSpMkLst>
        </pc:cxnChg>
      </pc:sldChg>
      <pc:sldChg chg="addSp delSp modSp del mod ord">
        <pc:chgData name="LARSEN, ANYELEN ELIZABETH" userId="045ab6f4-ca66-457a-b51b-a39084ad0e5f" providerId="ADAL" clId="{46C6307E-AE4C-4203-B6C5-1B4616D1ED3C}" dt="2023-11-03T02:42:52.093" v="15041" actId="47"/>
        <pc:sldMkLst>
          <pc:docMk/>
          <pc:sldMk cId="3010414054" sldId="268"/>
        </pc:sldMkLst>
        <pc:spChg chg="del">
          <ac:chgData name="LARSEN, ANYELEN ELIZABETH" userId="045ab6f4-ca66-457a-b51b-a39084ad0e5f" providerId="ADAL" clId="{46C6307E-AE4C-4203-B6C5-1B4616D1ED3C}" dt="2023-11-03T01:33:27.453" v="11766" actId="478"/>
          <ac:spMkLst>
            <pc:docMk/>
            <pc:sldMk cId="3010414054" sldId="268"/>
            <ac:spMk id="8" creationId="{9A304120-2C32-18F6-4C30-B6E8F09C4563}"/>
          </ac:spMkLst>
        </pc:spChg>
        <pc:spChg chg="del mod">
          <ac:chgData name="LARSEN, ANYELEN ELIZABETH" userId="045ab6f4-ca66-457a-b51b-a39084ad0e5f" providerId="ADAL" clId="{46C6307E-AE4C-4203-B6C5-1B4616D1ED3C}" dt="2023-11-03T02:32:59.738" v="14496" actId="21"/>
          <ac:spMkLst>
            <pc:docMk/>
            <pc:sldMk cId="3010414054" sldId="268"/>
            <ac:spMk id="17" creationId="{29EEA59F-0F3D-4D30-5C6F-08C5368A791D}"/>
          </ac:spMkLst>
        </pc:spChg>
        <pc:spChg chg="mod">
          <ac:chgData name="LARSEN, ANYELEN ELIZABETH" userId="045ab6f4-ca66-457a-b51b-a39084ad0e5f" providerId="ADAL" clId="{46C6307E-AE4C-4203-B6C5-1B4616D1ED3C}" dt="2023-11-01T00:58:24.624" v="152"/>
          <ac:spMkLst>
            <pc:docMk/>
            <pc:sldMk cId="3010414054" sldId="268"/>
            <ac:spMk id="24" creationId="{8A239054-403F-4A72-8EE3-E2482D28730D}"/>
          </ac:spMkLst>
        </pc:spChg>
        <pc:spChg chg="mod">
          <ac:chgData name="LARSEN, ANYELEN ELIZABETH" userId="045ab6f4-ca66-457a-b51b-a39084ad0e5f" providerId="ADAL" clId="{46C6307E-AE4C-4203-B6C5-1B4616D1ED3C}" dt="2023-11-01T00:58:24.624" v="152"/>
          <ac:spMkLst>
            <pc:docMk/>
            <pc:sldMk cId="3010414054" sldId="268"/>
            <ac:spMk id="25" creationId="{8504F543-7379-4D8C-899D-4065A72B405F}"/>
          </ac:spMkLst>
        </pc:spChg>
        <pc:spChg chg="mod">
          <ac:chgData name="LARSEN, ANYELEN ELIZABETH" userId="045ab6f4-ca66-457a-b51b-a39084ad0e5f" providerId="ADAL" clId="{46C6307E-AE4C-4203-B6C5-1B4616D1ED3C}" dt="2023-11-01T00:58:24.624" v="152"/>
          <ac:spMkLst>
            <pc:docMk/>
            <pc:sldMk cId="3010414054" sldId="268"/>
            <ac:spMk id="26" creationId="{F45227A7-8275-483E-A7C4-525BB7D4AB62}"/>
          </ac:spMkLst>
        </pc:spChg>
        <pc:spChg chg="del">
          <ac:chgData name="LARSEN, ANYELEN ELIZABETH" userId="045ab6f4-ca66-457a-b51b-a39084ad0e5f" providerId="ADAL" clId="{46C6307E-AE4C-4203-B6C5-1B4616D1ED3C}" dt="2023-11-01T00:58:28.635" v="153" actId="478"/>
          <ac:spMkLst>
            <pc:docMk/>
            <pc:sldMk cId="3010414054" sldId="268"/>
            <ac:spMk id="27" creationId="{7C20B85A-6399-2C35-3136-B054478EBE21}"/>
          </ac:spMkLst>
        </pc:spChg>
        <pc:spChg chg="mod">
          <ac:chgData name="LARSEN, ANYELEN ELIZABETH" userId="045ab6f4-ca66-457a-b51b-a39084ad0e5f" providerId="ADAL" clId="{46C6307E-AE4C-4203-B6C5-1B4616D1ED3C}" dt="2023-11-03T01:32:52.636" v="11727"/>
          <ac:spMkLst>
            <pc:docMk/>
            <pc:sldMk cId="3010414054" sldId="268"/>
            <ac:spMk id="28" creationId="{7D12E6EF-6087-4787-AF4B-618C0A50C7D4}"/>
          </ac:spMkLst>
        </pc:spChg>
        <pc:spChg chg="del">
          <ac:chgData name="LARSEN, ANYELEN ELIZABETH" userId="045ab6f4-ca66-457a-b51b-a39084ad0e5f" providerId="ADAL" clId="{46C6307E-AE4C-4203-B6C5-1B4616D1ED3C}" dt="2023-11-01T00:58:28.635" v="153" actId="478"/>
          <ac:spMkLst>
            <pc:docMk/>
            <pc:sldMk cId="3010414054" sldId="268"/>
            <ac:spMk id="28" creationId="{B7755722-FA36-3603-D743-B461F44D2B50}"/>
          </ac:spMkLst>
        </pc:spChg>
        <pc:spChg chg="mod">
          <ac:chgData name="LARSEN, ANYELEN ELIZABETH" userId="045ab6f4-ca66-457a-b51b-a39084ad0e5f" providerId="ADAL" clId="{46C6307E-AE4C-4203-B6C5-1B4616D1ED3C}" dt="2023-11-03T01:32:52.636" v="11727"/>
          <ac:spMkLst>
            <pc:docMk/>
            <pc:sldMk cId="3010414054" sldId="268"/>
            <ac:spMk id="29" creationId="{B669566C-3A0C-4BEB-A16D-D2B32CB1C461}"/>
          </ac:spMkLst>
        </pc:spChg>
        <pc:spChg chg="mod">
          <ac:chgData name="LARSEN, ANYELEN ELIZABETH" userId="045ab6f4-ca66-457a-b51b-a39084ad0e5f" providerId="ADAL" clId="{46C6307E-AE4C-4203-B6C5-1B4616D1ED3C}" dt="2023-11-01T00:58:24.624" v="152"/>
          <ac:spMkLst>
            <pc:docMk/>
            <pc:sldMk cId="3010414054" sldId="268"/>
            <ac:spMk id="30" creationId="{77CF8E1F-5F5A-4E66-807A-461491748C1E}"/>
          </ac:spMkLst>
        </pc:spChg>
        <pc:spChg chg="mod">
          <ac:chgData name="LARSEN, ANYELEN ELIZABETH" userId="045ab6f4-ca66-457a-b51b-a39084ad0e5f" providerId="ADAL" clId="{46C6307E-AE4C-4203-B6C5-1B4616D1ED3C}" dt="2023-11-01T00:58:24.624" v="152"/>
          <ac:spMkLst>
            <pc:docMk/>
            <pc:sldMk cId="3010414054" sldId="268"/>
            <ac:spMk id="31" creationId="{6916FED5-BB38-470C-90D4-E07CD00DAC13}"/>
          </ac:spMkLst>
        </pc:spChg>
        <pc:spChg chg="mod">
          <ac:chgData name="LARSEN, ANYELEN ELIZABETH" userId="045ab6f4-ca66-457a-b51b-a39084ad0e5f" providerId="ADAL" clId="{46C6307E-AE4C-4203-B6C5-1B4616D1ED3C}" dt="2023-11-01T00:58:24.624" v="152"/>
          <ac:spMkLst>
            <pc:docMk/>
            <pc:sldMk cId="3010414054" sldId="268"/>
            <ac:spMk id="32" creationId="{282B9FF1-BC0D-4FDB-AF3A-61035B01C709}"/>
          </ac:spMkLst>
        </pc:spChg>
        <pc:spChg chg="mod">
          <ac:chgData name="LARSEN, ANYELEN ELIZABETH" userId="045ab6f4-ca66-457a-b51b-a39084ad0e5f" providerId="ADAL" clId="{46C6307E-AE4C-4203-B6C5-1B4616D1ED3C}" dt="2023-11-01T00:58:24.624" v="152"/>
          <ac:spMkLst>
            <pc:docMk/>
            <pc:sldMk cId="3010414054" sldId="268"/>
            <ac:spMk id="33" creationId="{365885FC-65C4-484F-858A-8B452AB7C1EC}"/>
          </ac:spMkLst>
        </pc:spChg>
        <pc:spChg chg="mod">
          <ac:chgData name="LARSEN, ANYELEN ELIZABETH" userId="045ab6f4-ca66-457a-b51b-a39084ad0e5f" providerId="ADAL" clId="{46C6307E-AE4C-4203-B6C5-1B4616D1ED3C}" dt="2023-11-01T00:58:24.624" v="152"/>
          <ac:spMkLst>
            <pc:docMk/>
            <pc:sldMk cId="3010414054" sldId="268"/>
            <ac:spMk id="34" creationId="{DB83B839-40A8-4CFF-8096-74D995CDCDA6}"/>
          </ac:spMkLst>
        </pc:spChg>
        <pc:spChg chg="mod">
          <ac:chgData name="LARSEN, ANYELEN ELIZABETH" userId="045ab6f4-ca66-457a-b51b-a39084ad0e5f" providerId="ADAL" clId="{46C6307E-AE4C-4203-B6C5-1B4616D1ED3C}" dt="2023-11-03T01:32:52.636" v="11727"/>
          <ac:spMkLst>
            <pc:docMk/>
            <pc:sldMk cId="3010414054" sldId="268"/>
            <ac:spMk id="35" creationId="{18A36C4C-4949-429B-855D-8B4C52895372}"/>
          </ac:spMkLst>
        </pc:spChg>
        <pc:spChg chg="mod">
          <ac:chgData name="LARSEN, ANYELEN ELIZABETH" userId="045ab6f4-ca66-457a-b51b-a39084ad0e5f" providerId="ADAL" clId="{46C6307E-AE4C-4203-B6C5-1B4616D1ED3C}" dt="2023-11-03T01:32:52.636" v="11727"/>
          <ac:spMkLst>
            <pc:docMk/>
            <pc:sldMk cId="3010414054" sldId="268"/>
            <ac:spMk id="36" creationId="{6A120BA8-7645-4728-A156-A3511DA467E6}"/>
          </ac:spMkLst>
        </pc:spChg>
        <pc:spChg chg="mod">
          <ac:chgData name="LARSEN, ANYELEN ELIZABETH" userId="045ab6f4-ca66-457a-b51b-a39084ad0e5f" providerId="ADAL" clId="{46C6307E-AE4C-4203-B6C5-1B4616D1ED3C}" dt="2023-11-03T01:32:52.636" v="11727"/>
          <ac:spMkLst>
            <pc:docMk/>
            <pc:sldMk cId="3010414054" sldId="268"/>
            <ac:spMk id="37" creationId="{87233E93-D3A5-4EBA-A458-B1C79996DA1D}"/>
          </ac:spMkLst>
        </pc:spChg>
        <pc:spChg chg="mod">
          <ac:chgData name="LARSEN, ANYELEN ELIZABETH" userId="045ab6f4-ca66-457a-b51b-a39084ad0e5f" providerId="ADAL" clId="{46C6307E-AE4C-4203-B6C5-1B4616D1ED3C}" dt="2023-11-03T01:32:52.636" v="11727"/>
          <ac:spMkLst>
            <pc:docMk/>
            <pc:sldMk cId="3010414054" sldId="268"/>
            <ac:spMk id="38" creationId="{65CB1A9D-2684-4D36-B29C-9EA006AE22F7}"/>
          </ac:spMkLst>
        </pc:spChg>
        <pc:spChg chg="mod">
          <ac:chgData name="LARSEN, ANYELEN ELIZABETH" userId="045ab6f4-ca66-457a-b51b-a39084ad0e5f" providerId="ADAL" clId="{46C6307E-AE4C-4203-B6C5-1B4616D1ED3C}" dt="2023-11-03T01:32:52.636" v="11727"/>
          <ac:spMkLst>
            <pc:docMk/>
            <pc:sldMk cId="3010414054" sldId="268"/>
            <ac:spMk id="39" creationId="{861F79E0-E385-4D18-9EE5-C3F591BF0891}"/>
          </ac:spMkLst>
        </pc:spChg>
        <pc:spChg chg="mod">
          <ac:chgData name="LARSEN, ANYELEN ELIZABETH" userId="045ab6f4-ca66-457a-b51b-a39084ad0e5f" providerId="ADAL" clId="{46C6307E-AE4C-4203-B6C5-1B4616D1ED3C}" dt="2023-11-03T01:32:52.636" v="11727"/>
          <ac:spMkLst>
            <pc:docMk/>
            <pc:sldMk cId="3010414054" sldId="268"/>
            <ac:spMk id="41" creationId="{3AF82F55-3952-4C00-B425-A63B4D931CC1}"/>
          </ac:spMkLst>
        </pc:spChg>
        <pc:spChg chg="add mod">
          <ac:chgData name="LARSEN, ANYELEN ELIZABETH" userId="045ab6f4-ca66-457a-b51b-a39084ad0e5f" providerId="ADAL" clId="{46C6307E-AE4C-4203-B6C5-1B4616D1ED3C}" dt="2023-11-03T01:33:23.029" v="11765" actId="20577"/>
          <ac:spMkLst>
            <pc:docMk/>
            <pc:sldMk cId="3010414054" sldId="268"/>
            <ac:spMk id="42" creationId="{F0FDCC4A-042C-4CE6-A1D4-8549686B5026}"/>
          </ac:spMkLst>
        </pc:spChg>
        <pc:grpChg chg="add del mod">
          <ac:chgData name="LARSEN, ANYELEN ELIZABETH" userId="045ab6f4-ca66-457a-b51b-a39084ad0e5f" providerId="ADAL" clId="{46C6307E-AE4C-4203-B6C5-1B4616D1ED3C}" dt="2023-11-03T01:33:06.881" v="11736" actId="478"/>
          <ac:grpSpMkLst>
            <pc:docMk/>
            <pc:sldMk cId="3010414054" sldId="268"/>
            <ac:grpSpMk id="23" creationId="{58A1241C-4F7C-4393-8156-1B58E509B989}"/>
          </ac:grpSpMkLst>
        </pc:grpChg>
        <pc:grpChg chg="add mod">
          <ac:chgData name="LARSEN, ANYELEN ELIZABETH" userId="045ab6f4-ca66-457a-b51b-a39084ad0e5f" providerId="ADAL" clId="{46C6307E-AE4C-4203-B6C5-1B4616D1ED3C}" dt="2023-11-03T01:33:03.117" v="11735" actId="1037"/>
          <ac:grpSpMkLst>
            <pc:docMk/>
            <pc:sldMk cId="3010414054" sldId="268"/>
            <ac:grpSpMk id="27" creationId="{A40AB0DB-A9E4-4F54-9D08-B70A3DF2D8DD}"/>
          </ac:grpSpMkLst>
        </pc:grpChg>
        <pc:grpChg chg="del">
          <ac:chgData name="LARSEN, ANYELEN ELIZABETH" userId="045ab6f4-ca66-457a-b51b-a39084ad0e5f" providerId="ADAL" clId="{46C6307E-AE4C-4203-B6C5-1B4616D1ED3C}" dt="2023-11-01T00:58:28.635" v="153" actId="478"/>
          <ac:grpSpMkLst>
            <pc:docMk/>
            <pc:sldMk cId="3010414054" sldId="268"/>
            <ac:grpSpMk id="29" creationId="{8AA334F1-5949-2C44-0B63-ADE87F32D109}"/>
          </ac:grpSpMkLst>
        </pc:grpChg>
        <pc:cxnChg chg="add mod">
          <ac:chgData name="LARSEN, ANYELEN ELIZABETH" userId="045ab6f4-ca66-457a-b51b-a39084ad0e5f" providerId="ADAL" clId="{46C6307E-AE4C-4203-B6C5-1B4616D1ED3C}" dt="2023-11-03T01:32:52.636" v="11727"/>
          <ac:cxnSpMkLst>
            <pc:docMk/>
            <pc:sldMk cId="3010414054" sldId="268"/>
            <ac:cxnSpMk id="43" creationId="{297C82C6-B1EC-488E-B19D-53AEE8A7CDFC}"/>
          </ac:cxnSpMkLst>
        </pc:cxnChg>
      </pc:sldChg>
      <pc:sldChg chg="addSp delSp modSp mod ord modAnim modShow">
        <pc:chgData name="LARSEN, ANYELEN ELIZABETH" userId="045ab6f4-ca66-457a-b51b-a39084ad0e5f" providerId="ADAL" clId="{46C6307E-AE4C-4203-B6C5-1B4616D1ED3C}" dt="2023-11-03T03:14:42.440" v="16572" actId="729"/>
        <pc:sldMkLst>
          <pc:docMk/>
          <pc:sldMk cId="1240437661" sldId="269"/>
        </pc:sldMkLst>
        <pc:spChg chg="del mod">
          <ac:chgData name="LARSEN, ANYELEN ELIZABETH" userId="045ab6f4-ca66-457a-b51b-a39084ad0e5f" providerId="ADAL" clId="{46C6307E-AE4C-4203-B6C5-1B4616D1ED3C}" dt="2023-11-03T02:24:02.363" v="14182" actId="478"/>
          <ac:spMkLst>
            <pc:docMk/>
            <pc:sldMk cId="1240437661" sldId="269"/>
            <ac:spMk id="8" creationId="{9A304120-2C32-18F6-4C30-B6E8F09C4563}"/>
          </ac:spMkLst>
        </pc:spChg>
        <pc:spChg chg="add mod">
          <ac:chgData name="LARSEN, ANYELEN ELIZABETH" userId="045ab6f4-ca66-457a-b51b-a39084ad0e5f" providerId="ADAL" clId="{46C6307E-AE4C-4203-B6C5-1B4616D1ED3C}" dt="2023-11-03T03:06:43.914" v="16308" actId="1038"/>
          <ac:spMkLst>
            <pc:docMk/>
            <pc:sldMk cId="1240437661" sldId="269"/>
            <ac:spMk id="12" creationId="{241FB782-EC2F-4238-B6D0-E4A26F7B2DF3}"/>
          </ac:spMkLst>
        </pc:spChg>
        <pc:spChg chg="mod">
          <ac:chgData name="LARSEN, ANYELEN ELIZABETH" userId="045ab6f4-ca66-457a-b51b-a39084ad0e5f" providerId="ADAL" clId="{46C6307E-AE4C-4203-B6C5-1B4616D1ED3C}" dt="2023-11-01T00:58:31.263" v="154"/>
          <ac:spMkLst>
            <pc:docMk/>
            <pc:sldMk cId="1240437661" sldId="269"/>
            <ac:spMk id="16" creationId="{C76A12CC-0BBD-4F53-B385-275201AF55D0}"/>
          </ac:spMkLst>
        </pc:spChg>
        <pc:spChg chg="mod">
          <ac:chgData name="LARSEN, ANYELEN ELIZABETH" userId="045ab6f4-ca66-457a-b51b-a39084ad0e5f" providerId="ADAL" clId="{46C6307E-AE4C-4203-B6C5-1B4616D1ED3C}" dt="2023-11-01T00:58:31.263" v="154"/>
          <ac:spMkLst>
            <pc:docMk/>
            <pc:sldMk cId="1240437661" sldId="269"/>
            <ac:spMk id="17" creationId="{2D43BDD7-F6F8-49D4-A513-3C385C77300D}"/>
          </ac:spMkLst>
        </pc:spChg>
        <pc:spChg chg="del mod">
          <ac:chgData name="LARSEN, ANYELEN ELIZABETH" userId="045ab6f4-ca66-457a-b51b-a39084ad0e5f" providerId="ADAL" clId="{46C6307E-AE4C-4203-B6C5-1B4616D1ED3C}" dt="2023-11-03T02:32:35.438" v="14491" actId="21"/>
          <ac:spMkLst>
            <pc:docMk/>
            <pc:sldMk cId="1240437661" sldId="269"/>
            <ac:spMk id="20" creationId="{C738E042-BC9F-2FB0-0935-DE3C9F0F1F5F}"/>
          </ac:spMkLst>
        </pc:spChg>
        <pc:spChg chg="del mod">
          <ac:chgData name="LARSEN, ANYELEN ELIZABETH" userId="045ab6f4-ca66-457a-b51b-a39084ad0e5f" providerId="ADAL" clId="{46C6307E-AE4C-4203-B6C5-1B4616D1ED3C}" dt="2023-11-03T02:32:41.758" v="14493" actId="478"/>
          <ac:spMkLst>
            <pc:docMk/>
            <pc:sldMk cId="1240437661" sldId="269"/>
            <ac:spMk id="21" creationId="{A9CFA205-601D-CEFE-ED69-E9C05412A37D}"/>
          </ac:spMkLst>
        </pc:spChg>
        <pc:spChg chg="del mod">
          <ac:chgData name="LARSEN, ANYELEN ELIZABETH" userId="045ab6f4-ca66-457a-b51b-a39084ad0e5f" providerId="ADAL" clId="{46C6307E-AE4C-4203-B6C5-1B4616D1ED3C}" dt="2023-11-03T02:32:51.671" v="14494" actId="21"/>
          <ac:spMkLst>
            <pc:docMk/>
            <pc:sldMk cId="1240437661" sldId="269"/>
            <ac:spMk id="22" creationId="{7E68DCD1-359C-D4C0-B6F8-21D3215EE03B}"/>
          </ac:spMkLst>
        </pc:spChg>
        <pc:spChg chg="mod">
          <ac:chgData name="LARSEN, ANYELEN ELIZABETH" userId="045ab6f4-ca66-457a-b51b-a39084ad0e5f" providerId="ADAL" clId="{46C6307E-AE4C-4203-B6C5-1B4616D1ED3C}" dt="2023-11-01T00:58:31.263" v="154"/>
          <ac:spMkLst>
            <pc:docMk/>
            <pc:sldMk cId="1240437661" sldId="269"/>
            <ac:spMk id="23" creationId="{6AA787AA-0215-4B61-B442-4C9D82A67867}"/>
          </ac:spMkLst>
        </pc:spChg>
        <pc:spChg chg="mod">
          <ac:chgData name="LARSEN, ANYELEN ELIZABETH" userId="045ab6f4-ca66-457a-b51b-a39084ad0e5f" providerId="ADAL" clId="{46C6307E-AE4C-4203-B6C5-1B4616D1ED3C}" dt="2023-11-01T00:58:31.263" v="154"/>
          <ac:spMkLst>
            <pc:docMk/>
            <pc:sldMk cId="1240437661" sldId="269"/>
            <ac:spMk id="24" creationId="{59AA67D5-A349-4FFF-A735-7F22B05EBF47}"/>
          </ac:spMkLst>
        </pc:spChg>
        <pc:spChg chg="mod">
          <ac:chgData name="LARSEN, ANYELEN ELIZABETH" userId="045ab6f4-ca66-457a-b51b-a39084ad0e5f" providerId="ADAL" clId="{46C6307E-AE4C-4203-B6C5-1B4616D1ED3C}" dt="2023-11-01T00:58:31.263" v="154"/>
          <ac:spMkLst>
            <pc:docMk/>
            <pc:sldMk cId="1240437661" sldId="269"/>
            <ac:spMk id="25" creationId="{99F63E3C-7121-4706-B440-D42A1743DBBE}"/>
          </ac:spMkLst>
        </pc:spChg>
        <pc:spChg chg="mod">
          <ac:chgData name="LARSEN, ANYELEN ELIZABETH" userId="045ab6f4-ca66-457a-b51b-a39084ad0e5f" providerId="ADAL" clId="{46C6307E-AE4C-4203-B6C5-1B4616D1ED3C}" dt="2023-11-01T00:58:31.263" v="154"/>
          <ac:spMkLst>
            <pc:docMk/>
            <pc:sldMk cId="1240437661" sldId="269"/>
            <ac:spMk id="26" creationId="{AFBF6D1C-8419-4311-8C70-970A810ABB96}"/>
          </ac:spMkLst>
        </pc:spChg>
        <pc:spChg chg="del">
          <ac:chgData name="LARSEN, ANYELEN ELIZABETH" userId="045ab6f4-ca66-457a-b51b-a39084ad0e5f" providerId="ADAL" clId="{46C6307E-AE4C-4203-B6C5-1B4616D1ED3C}" dt="2023-11-01T00:58:35.216" v="155" actId="478"/>
          <ac:spMkLst>
            <pc:docMk/>
            <pc:sldMk cId="1240437661" sldId="269"/>
            <ac:spMk id="27" creationId="{7C20B85A-6399-2C35-3136-B054478EBE21}"/>
          </ac:spMkLst>
        </pc:spChg>
        <pc:spChg chg="del">
          <ac:chgData name="LARSEN, ANYELEN ELIZABETH" userId="045ab6f4-ca66-457a-b51b-a39084ad0e5f" providerId="ADAL" clId="{46C6307E-AE4C-4203-B6C5-1B4616D1ED3C}" dt="2023-11-01T00:58:35.216" v="155" actId="478"/>
          <ac:spMkLst>
            <pc:docMk/>
            <pc:sldMk cId="1240437661" sldId="269"/>
            <ac:spMk id="28" creationId="{B7755722-FA36-3603-D743-B461F44D2B50}"/>
          </ac:spMkLst>
        </pc:spChg>
        <pc:spChg chg="mod">
          <ac:chgData name="LARSEN, ANYELEN ELIZABETH" userId="045ab6f4-ca66-457a-b51b-a39084ad0e5f" providerId="ADAL" clId="{46C6307E-AE4C-4203-B6C5-1B4616D1ED3C}" dt="2023-11-03T01:35:14.033" v="11771"/>
          <ac:spMkLst>
            <pc:docMk/>
            <pc:sldMk cId="1240437661" sldId="269"/>
            <ac:spMk id="28" creationId="{E29C26D5-15F8-4489-825D-D405468BC12B}"/>
          </ac:spMkLst>
        </pc:spChg>
        <pc:spChg chg="mod">
          <ac:chgData name="LARSEN, ANYELEN ELIZABETH" userId="045ab6f4-ca66-457a-b51b-a39084ad0e5f" providerId="ADAL" clId="{46C6307E-AE4C-4203-B6C5-1B4616D1ED3C}" dt="2023-11-03T01:35:14.033" v="11771"/>
          <ac:spMkLst>
            <pc:docMk/>
            <pc:sldMk cId="1240437661" sldId="269"/>
            <ac:spMk id="29" creationId="{4E44DE0B-EFB3-44D7-B98B-74516F261F7C}"/>
          </ac:spMkLst>
        </pc:spChg>
        <pc:spChg chg="mod">
          <ac:chgData name="LARSEN, ANYELEN ELIZABETH" userId="045ab6f4-ca66-457a-b51b-a39084ad0e5f" providerId="ADAL" clId="{46C6307E-AE4C-4203-B6C5-1B4616D1ED3C}" dt="2023-11-01T00:58:31.263" v="154"/>
          <ac:spMkLst>
            <pc:docMk/>
            <pc:sldMk cId="1240437661" sldId="269"/>
            <ac:spMk id="30" creationId="{5518336A-6488-4F73-9AF3-8041C15A6603}"/>
          </ac:spMkLst>
        </pc:spChg>
        <pc:spChg chg="mod">
          <ac:chgData name="LARSEN, ANYELEN ELIZABETH" userId="045ab6f4-ca66-457a-b51b-a39084ad0e5f" providerId="ADAL" clId="{46C6307E-AE4C-4203-B6C5-1B4616D1ED3C}" dt="2023-11-01T00:58:31.263" v="154"/>
          <ac:spMkLst>
            <pc:docMk/>
            <pc:sldMk cId="1240437661" sldId="269"/>
            <ac:spMk id="31" creationId="{4AB734F2-50ED-4E91-863A-CB2E575C331F}"/>
          </ac:spMkLst>
        </pc:spChg>
        <pc:spChg chg="mod">
          <ac:chgData name="LARSEN, ANYELEN ELIZABETH" userId="045ab6f4-ca66-457a-b51b-a39084ad0e5f" providerId="ADAL" clId="{46C6307E-AE4C-4203-B6C5-1B4616D1ED3C}" dt="2023-11-03T01:35:14.033" v="11771"/>
          <ac:spMkLst>
            <pc:docMk/>
            <pc:sldMk cId="1240437661" sldId="269"/>
            <ac:spMk id="32" creationId="{9E283173-E055-4B66-95E1-2FED4DA4B33F}"/>
          </ac:spMkLst>
        </pc:spChg>
        <pc:spChg chg="mod">
          <ac:chgData name="LARSEN, ANYELEN ELIZABETH" userId="045ab6f4-ca66-457a-b51b-a39084ad0e5f" providerId="ADAL" clId="{46C6307E-AE4C-4203-B6C5-1B4616D1ED3C}" dt="2023-11-03T01:35:14.033" v="11771"/>
          <ac:spMkLst>
            <pc:docMk/>
            <pc:sldMk cId="1240437661" sldId="269"/>
            <ac:spMk id="33" creationId="{EABD1CC2-606B-41D3-9B10-DECED364DE94}"/>
          </ac:spMkLst>
        </pc:spChg>
        <pc:spChg chg="mod">
          <ac:chgData name="LARSEN, ANYELEN ELIZABETH" userId="045ab6f4-ca66-457a-b51b-a39084ad0e5f" providerId="ADAL" clId="{46C6307E-AE4C-4203-B6C5-1B4616D1ED3C}" dt="2023-11-03T01:35:14.033" v="11771"/>
          <ac:spMkLst>
            <pc:docMk/>
            <pc:sldMk cId="1240437661" sldId="269"/>
            <ac:spMk id="34" creationId="{C32753E8-0BA4-45DF-A47B-DDB0CFE984A7}"/>
          </ac:spMkLst>
        </pc:spChg>
        <pc:spChg chg="mod">
          <ac:chgData name="LARSEN, ANYELEN ELIZABETH" userId="045ab6f4-ca66-457a-b51b-a39084ad0e5f" providerId="ADAL" clId="{46C6307E-AE4C-4203-B6C5-1B4616D1ED3C}" dt="2023-11-03T01:35:14.033" v="11771"/>
          <ac:spMkLst>
            <pc:docMk/>
            <pc:sldMk cId="1240437661" sldId="269"/>
            <ac:spMk id="35" creationId="{97A2358D-1E62-4DED-9B0F-2343A23A4DC7}"/>
          </ac:spMkLst>
        </pc:spChg>
        <pc:spChg chg="mod">
          <ac:chgData name="LARSEN, ANYELEN ELIZABETH" userId="045ab6f4-ca66-457a-b51b-a39084ad0e5f" providerId="ADAL" clId="{46C6307E-AE4C-4203-B6C5-1B4616D1ED3C}" dt="2023-11-03T01:35:14.033" v="11771"/>
          <ac:spMkLst>
            <pc:docMk/>
            <pc:sldMk cId="1240437661" sldId="269"/>
            <ac:spMk id="36" creationId="{B8234DDA-0DE2-4499-93F6-D1C8F6F869D4}"/>
          </ac:spMkLst>
        </pc:spChg>
        <pc:spChg chg="mod">
          <ac:chgData name="LARSEN, ANYELEN ELIZABETH" userId="045ab6f4-ca66-457a-b51b-a39084ad0e5f" providerId="ADAL" clId="{46C6307E-AE4C-4203-B6C5-1B4616D1ED3C}" dt="2023-11-03T01:35:14.033" v="11771"/>
          <ac:spMkLst>
            <pc:docMk/>
            <pc:sldMk cId="1240437661" sldId="269"/>
            <ac:spMk id="37" creationId="{D2150C58-17AD-413D-BAEC-26FC01F4B582}"/>
          </ac:spMkLst>
        </pc:spChg>
        <pc:spChg chg="add mod">
          <ac:chgData name="LARSEN, ANYELEN ELIZABETH" userId="045ab6f4-ca66-457a-b51b-a39084ad0e5f" providerId="ADAL" clId="{46C6307E-AE4C-4203-B6C5-1B4616D1ED3C}" dt="2023-11-03T02:32:28.858" v="14490" actId="20577"/>
          <ac:spMkLst>
            <pc:docMk/>
            <pc:sldMk cId="1240437661" sldId="269"/>
            <ac:spMk id="38" creationId="{5A1544B0-2AD4-4754-858B-D6D9E0ADE5F6}"/>
          </ac:spMkLst>
        </pc:spChg>
        <pc:spChg chg="del mod">
          <ac:chgData name="LARSEN, ANYELEN ELIZABETH" userId="045ab6f4-ca66-457a-b51b-a39084ad0e5f" providerId="ADAL" clId="{46C6307E-AE4C-4203-B6C5-1B4616D1ED3C}" dt="2023-11-03T02:48:31.964" v="15159" actId="478"/>
          <ac:spMkLst>
            <pc:docMk/>
            <pc:sldMk cId="1240437661" sldId="269"/>
            <ac:spMk id="40" creationId="{ACC429CA-F4B6-B695-9361-BB3F962FD585}"/>
          </ac:spMkLst>
        </pc:spChg>
        <pc:spChg chg="add mod">
          <ac:chgData name="LARSEN, ANYELEN ELIZABETH" userId="045ab6f4-ca66-457a-b51b-a39084ad0e5f" providerId="ADAL" clId="{46C6307E-AE4C-4203-B6C5-1B4616D1ED3C}" dt="2023-11-03T02:48:47.825" v="15200" actId="1036"/>
          <ac:spMkLst>
            <pc:docMk/>
            <pc:sldMk cId="1240437661" sldId="269"/>
            <ac:spMk id="42" creationId="{77125990-8ACD-4AD2-8C82-BB1963AEE12B}"/>
          </ac:spMkLst>
        </pc:spChg>
        <pc:spChg chg="add mod">
          <ac:chgData name="LARSEN, ANYELEN ELIZABETH" userId="045ab6f4-ca66-457a-b51b-a39084ad0e5f" providerId="ADAL" clId="{46C6307E-AE4C-4203-B6C5-1B4616D1ED3C}" dt="2023-11-03T02:48:47.825" v="15200" actId="1036"/>
          <ac:spMkLst>
            <pc:docMk/>
            <pc:sldMk cId="1240437661" sldId="269"/>
            <ac:spMk id="43" creationId="{B30208DC-D852-415C-ACE7-5EADFCE79350}"/>
          </ac:spMkLst>
        </pc:spChg>
        <pc:spChg chg="add mod">
          <ac:chgData name="LARSEN, ANYELEN ELIZABETH" userId="045ab6f4-ca66-457a-b51b-a39084ad0e5f" providerId="ADAL" clId="{46C6307E-AE4C-4203-B6C5-1B4616D1ED3C}" dt="2023-11-03T02:48:47.825" v="15200" actId="1036"/>
          <ac:spMkLst>
            <pc:docMk/>
            <pc:sldMk cId="1240437661" sldId="269"/>
            <ac:spMk id="44" creationId="{E1A37F3E-D967-4440-8C6E-DC7C6669F83B}"/>
          </ac:spMkLst>
        </pc:spChg>
        <pc:spChg chg="add mod">
          <ac:chgData name="LARSEN, ANYELEN ELIZABETH" userId="045ab6f4-ca66-457a-b51b-a39084ad0e5f" providerId="ADAL" clId="{46C6307E-AE4C-4203-B6C5-1B4616D1ED3C}" dt="2023-11-03T02:48:47.825" v="15200" actId="1036"/>
          <ac:spMkLst>
            <pc:docMk/>
            <pc:sldMk cId="1240437661" sldId="269"/>
            <ac:spMk id="47" creationId="{26042967-90D9-49A3-8AE7-E6943A5FC441}"/>
          </ac:spMkLst>
        </pc:spChg>
        <pc:spChg chg="add mod">
          <ac:chgData name="LARSEN, ANYELEN ELIZABETH" userId="045ab6f4-ca66-457a-b51b-a39084ad0e5f" providerId="ADAL" clId="{46C6307E-AE4C-4203-B6C5-1B4616D1ED3C}" dt="2023-11-03T03:07:08.526" v="16313" actId="404"/>
          <ac:spMkLst>
            <pc:docMk/>
            <pc:sldMk cId="1240437661" sldId="269"/>
            <ac:spMk id="50" creationId="{FCB7A959-B742-47EF-AA97-E39976C45534}"/>
          </ac:spMkLst>
        </pc:spChg>
        <pc:spChg chg="add mod">
          <ac:chgData name="LARSEN, ANYELEN ELIZABETH" userId="045ab6f4-ca66-457a-b51b-a39084ad0e5f" providerId="ADAL" clId="{46C6307E-AE4C-4203-B6C5-1B4616D1ED3C}" dt="2023-11-03T03:07:12.143" v="16314" actId="404"/>
          <ac:spMkLst>
            <pc:docMk/>
            <pc:sldMk cId="1240437661" sldId="269"/>
            <ac:spMk id="51" creationId="{FEAEED68-3E43-4BE4-A63E-D457C80C3904}"/>
          </ac:spMkLst>
        </pc:spChg>
        <pc:spChg chg="add mod">
          <ac:chgData name="LARSEN, ANYELEN ELIZABETH" userId="045ab6f4-ca66-457a-b51b-a39084ad0e5f" providerId="ADAL" clId="{46C6307E-AE4C-4203-B6C5-1B4616D1ED3C}" dt="2023-11-03T03:07:17.701" v="16315" actId="404"/>
          <ac:spMkLst>
            <pc:docMk/>
            <pc:sldMk cId="1240437661" sldId="269"/>
            <ac:spMk id="52" creationId="{051C28B9-2A87-4198-8534-7F982D210019}"/>
          </ac:spMkLst>
        </pc:spChg>
        <pc:spChg chg="add mod">
          <ac:chgData name="LARSEN, ANYELEN ELIZABETH" userId="045ab6f4-ca66-457a-b51b-a39084ad0e5f" providerId="ADAL" clId="{46C6307E-AE4C-4203-B6C5-1B4616D1ED3C}" dt="2023-11-03T03:07:21.314" v="16316" actId="404"/>
          <ac:spMkLst>
            <pc:docMk/>
            <pc:sldMk cId="1240437661" sldId="269"/>
            <ac:spMk id="53" creationId="{6E8113C2-A8C7-4BB9-8D97-8726222BA30B}"/>
          </ac:spMkLst>
        </pc:spChg>
        <pc:spChg chg="add del mod">
          <ac:chgData name="LARSEN, ANYELEN ELIZABETH" userId="045ab6f4-ca66-457a-b51b-a39084ad0e5f" providerId="ADAL" clId="{46C6307E-AE4C-4203-B6C5-1B4616D1ED3C}" dt="2023-11-03T02:33:09.405" v="14500" actId="21"/>
          <ac:spMkLst>
            <pc:docMk/>
            <pc:sldMk cId="1240437661" sldId="269"/>
            <ac:spMk id="54" creationId="{5514D0CE-5B04-4C8C-9699-6581556BE948}"/>
          </ac:spMkLst>
        </pc:spChg>
        <pc:spChg chg="mod">
          <ac:chgData name="LARSEN, ANYELEN ELIZABETH" userId="045ab6f4-ca66-457a-b51b-a39084ad0e5f" providerId="ADAL" clId="{46C6307E-AE4C-4203-B6C5-1B4616D1ED3C}" dt="2023-11-03T02:46:09.586" v="15056" actId="255"/>
          <ac:spMkLst>
            <pc:docMk/>
            <pc:sldMk cId="1240437661" sldId="269"/>
            <ac:spMk id="58" creationId="{13DFD94C-E0FE-46BD-97D7-8BEF78932406}"/>
          </ac:spMkLst>
        </pc:spChg>
        <pc:spChg chg="mod">
          <ac:chgData name="LARSEN, ANYELEN ELIZABETH" userId="045ab6f4-ca66-457a-b51b-a39084ad0e5f" providerId="ADAL" clId="{46C6307E-AE4C-4203-B6C5-1B4616D1ED3C}" dt="2023-11-03T02:46:09.586" v="15056" actId="255"/>
          <ac:spMkLst>
            <pc:docMk/>
            <pc:sldMk cId="1240437661" sldId="269"/>
            <ac:spMk id="59" creationId="{4057353F-FAA8-437D-A144-3FDAB4E04C20}"/>
          </ac:spMkLst>
        </pc:spChg>
        <pc:spChg chg="mod">
          <ac:chgData name="LARSEN, ANYELEN ELIZABETH" userId="045ab6f4-ca66-457a-b51b-a39084ad0e5f" providerId="ADAL" clId="{46C6307E-AE4C-4203-B6C5-1B4616D1ED3C}" dt="2023-11-03T02:46:09.586" v="15056" actId="255"/>
          <ac:spMkLst>
            <pc:docMk/>
            <pc:sldMk cId="1240437661" sldId="269"/>
            <ac:spMk id="60" creationId="{A1C29F24-317E-4D46-9E31-0D2A9F1344A3}"/>
          </ac:spMkLst>
        </pc:spChg>
        <pc:spChg chg="mod">
          <ac:chgData name="LARSEN, ANYELEN ELIZABETH" userId="045ab6f4-ca66-457a-b51b-a39084ad0e5f" providerId="ADAL" clId="{46C6307E-AE4C-4203-B6C5-1B4616D1ED3C}" dt="2023-11-03T02:48:17.920" v="15158" actId="1582"/>
          <ac:spMkLst>
            <pc:docMk/>
            <pc:sldMk cId="1240437661" sldId="269"/>
            <ac:spMk id="61" creationId="{F6627262-8190-4984-9733-9AF9CAE5C221}"/>
          </ac:spMkLst>
        </pc:spChg>
        <pc:spChg chg="mod">
          <ac:chgData name="LARSEN, ANYELEN ELIZABETH" userId="045ab6f4-ca66-457a-b51b-a39084ad0e5f" providerId="ADAL" clId="{46C6307E-AE4C-4203-B6C5-1B4616D1ED3C}" dt="2023-11-03T02:46:09.586" v="15056" actId="255"/>
          <ac:spMkLst>
            <pc:docMk/>
            <pc:sldMk cId="1240437661" sldId="269"/>
            <ac:spMk id="62" creationId="{6758A171-02D7-4CAB-B004-7C2EC847789B}"/>
          </ac:spMkLst>
        </pc:spChg>
        <pc:spChg chg="mod">
          <ac:chgData name="LARSEN, ANYELEN ELIZABETH" userId="045ab6f4-ca66-457a-b51b-a39084ad0e5f" providerId="ADAL" clId="{46C6307E-AE4C-4203-B6C5-1B4616D1ED3C}" dt="2023-11-03T02:46:09.586" v="15056" actId="255"/>
          <ac:spMkLst>
            <pc:docMk/>
            <pc:sldMk cId="1240437661" sldId="269"/>
            <ac:spMk id="63" creationId="{E78CF246-D032-40E3-A7CA-89CF068451EA}"/>
          </ac:spMkLst>
        </pc:spChg>
        <pc:spChg chg="mod">
          <ac:chgData name="LARSEN, ANYELEN ELIZABETH" userId="045ab6f4-ca66-457a-b51b-a39084ad0e5f" providerId="ADAL" clId="{46C6307E-AE4C-4203-B6C5-1B4616D1ED3C}" dt="2023-11-03T02:46:09.586" v="15056" actId="255"/>
          <ac:spMkLst>
            <pc:docMk/>
            <pc:sldMk cId="1240437661" sldId="269"/>
            <ac:spMk id="65" creationId="{C4252A06-A67A-4EB9-95B7-82D789FFA786}"/>
          </ac:spMkLst>
        </pc:spChg>
        <pc:spChg chg="mod">
          <ac:chgData name="LARSEN, ANYELEN ELIZABETH" userId="045ab6f4-ca66-457a-b51b-a39084ad0e5f" providerId="ADAL" clId="{46C6307E-AE4C-4203-B6C5-1B4616D1ED3C}" dt="2023-11-03T02:46:09.586" v="15056" actId="255"/>
          <ac:spMkLst>
            <pc:docMk/>
            <pc:sldMk cId="1240437661" sldId="269"/>
            <ac:spMk id="66" creationId="{1E55EDCE-758C-4670-A826-5F5C489EC3A4}"/>
          </ac:spMkLst>
        </pc:spChg>
        <pc:spChg chg="mod">
          <ac:chgData name="LARSEN, ANYELEN ELIZABETH" userId="045ab6f4-ca66-457a-b51b-a39084ad0e5f" providerId="ADAL" clId="{46C6307E-AE4C-4203-B6C5-1B4616D1ED3C}" dt="2023-11-03T02:46:09.586" v="15056" actId="255"/>
          <ac:spMkLst>
            <pc:docMk/>
            <pc:sldMk cId="1240437661" sldId="269"/>
            <ac:spMk id="67" creationId="{A27190CB-3CDC-46DA-95D9-38B1B026DFCD}"/>
          </ac:spMkLst>
        </pc:spChg>
        <pc:spChg chg="mod">
          <ac:chgData name="LARSEN, ANYELEN ELIZABETH" userId="045ab6f4-ca66-457a-b51b-a39084ad0e5f" providerId="ADAL" clId="{46C6307E-AE4C-4203-B6C5-1B4616D1ED3C}" dt="2023-11-03T02:47:52.172" v="15153" actId="1582"/>
          <ac:spMkLst>
            <pc:docMk/>
            <pc:sldMk cId="1240437661" sldId="269"/>
            <ac:spMk id="68" creationId="{110F4417-52A4-4C70-93C2-A33C336B83B4}"/>
          </ac:spMkLst>
        </pc:spChg>
        <pc:spChg chg="mod">
          <ac:chgData name="LARSEN, ANYELEN ELIZABETH" userId="045ab6f4-ca66-457a-b51b-a39084ad0e5f" providerId="ADAL" clId="{46C6307E-AE4C-4203-B6C5-1B4616D1ED3C}" dt="2023-11-03T02:46:09.586" v="15056" actId="255"/>
          <ac:spMkLst>
            <pc:docMk/>
            <pc:sldMk cId="1240437661" sldId="269"/>
            <ac:spMk id="69" creationId="{25C1BB47-BBF8-441C-A982-B0C8A30B9677}"/>
          </ac:spMkLst>
        </pc:spChg>
        <pc:spChg chg="mod">
          <ac:chgData name="LARSEN, ANYELEN ELIZABETH" userId="045ab6f4-ca66-457a-b51b-a39084ad0e5f" providerId="ADAL" clId="{46C6307E-AE4C-4203-B6C5-1B4616D1ED3C}" dt="2023-11-03T02:46:09.586" v="15056" actId="255"/>
          <ac:spMkLst>
            <pc:docMk/>
            <pc:sldMk cId="1240437661" sldId="269"/>
            <ac:spMk id="70" creationId="{A8472AD0-1C54-42E2-9A7A-A6445046F0A9}"/>
          </ac:spMkLst>
        </pc:spChg>
        <pc:spChg chg="del mod">
          <ac:chgData name="LARSEN, ANYELEN ELIZABETH" userId="045ab6f4-ca66-457a-b51b-a39084ad0e5f" providerId="ADAL" clId="{46C6307E-AE4C-4203-B6C5-1B4616D1ED3C}" dt="2023-11-03T02:47:39.051" v="15151" actId="478"/>
          <ac:spMkLst>
            <pc:docMk/>
            <pc:sldMk cId="1240437661" sldId="269"/>
            <ac:spMk id="71" creationId="{3C77136B-5C2F-49B1-8330-EAA4C65BCF65}"/>
          </ac:spMkLst>
        </pc:spChg>
        <pc:spChg chg="del mod">
          <ac:chgData name="LARSEN, ANYELEN ELIZABETH" userId="045ab6f4-ca66-457a-b51b-a39084ad0e5f" providerId="ADAL" clId="{46C6307E-AE4C-4203-B6C5-1B4616D1ED3C}" dt="2023-11-03T02:47:32.837" v="15149" actId="478"/>
          <ac:spMkLst>
            <pc:docMk/>
            <pc:sldMk cId="1240437661" sldId="269"/>
            <ac:spMk id="72" creationId="{C58AD5F7-8C60-4E2F-9E66-52D649B8BE7C}"/>
          </ac:spMkLst>
        </pc:spChg>
        <pc:spChg chg="del mod">
          <ac:chgData name="LARSEN, ANYELEN ELIZABETH" userId="045ab6f4-ca66-457a-b51b-a39084ad0e5f" providerId="ADAL" clId="{46C6307E-AE4C-4203-B6C5-1B4616D1ED3C}" dt="2023-11-03T02:47:35.775" v="15150" actId="478"/>
          <ac:spMkLst>
            <pc:docMk/>
            <pc:sldMk cId="1240437661" sldId="269"/>
            <ac:spMk id="73" creationId="{0D7E9A2F-E722-400A-9E64-55AC04C2511E}"/>
          </ac:spMkLst>
        </pc:spChg>
        <pc:spChg chg="del mod">
          <ac:chgData name="LARSEN, ANYELEN ELIZABETH" userId="045ab6f4-ca66-457a-b51b-a39084ad0e5f" providerId="ADAL" clId="{46C6307E-AE4C-4203-B6C5-1B4616D1ED3C}" dt="2023-11-03T02:47:30.224" v="15148" actId="478"/>
          <ac:spMkLst>
            <pc:docMk/>
            <pc:sldMk cId="1240437661" sldId="269"/>
            <ac:spMk id="74" creationId="{A4BD17FC-6063-47E8-BA86-E7B8507C4283}"/>
          </ac:spMkLst>
        </pc:spChg>
        <pc:spChg chg="mod">
          <ac:chgData name="LARSEN, ANYELEN ELIZABETH" userId="045ab6f4-ca66-457a-b51b-a39084ad0e5f" providerId="ADAL" clId="{46C6307E-AE4C-4203-B6C5-1B4616D1ED3C}" dt="2023-11-03T02:48:09.838" v="15156" actId="6549"/>
          <ac:spMkLst>
            <pc:docMk/>
            <pc:sldMk cId="1240437661" sldId="269"/>
            <ac:spMk id="75" creationId="{1E7DFC9D-4340-4A7C-93D8-A2A327F43AE0}"/>
          </ac:spMkLst>
        </pc:spChg>
        <pc:spChg chg="mod">
          <ac:chgData name="LARSEN, ANYELEN ELIZABETH" userId="045ab6f4-ca66-457a-b51b-a39084ad0e5f" providerId="ADAL" clId="{46C6307E-AE4C-4203-B6C5-1B4616D1ED3C}" dt="2023-11-03T02:46:09.586" v="15056" actId="255"/>
          <ac:spMkLst>
            <pc:docMk/>
            <pc:sldMk cId="1240437661" sldId="269"/>
            <ac:spMk id="76" creationId="{441EB3BF-B7EE-4FEC-B977-7EA0E2966065}"/>
          </ac:spMkLst>
        </pc:spChg>
        <pc:spChg chg="mod">
          <ac:chgData name="LARSEN, ANYELEN ELIZABETH" userId="045ab6f4-ca66-457a-b51b-a39084ad0e5f" providerId="ADAL" clId="{46C6307E-AE4C-4203-B6C5-1B4616D1ED3C}" dt="2023-11-03T02:56:33.723" v="15742"/>
          <ac:spMkLst>
            <pc:docMk/>
            <pc:sldMk cId="1240437661" sldId="269"/>
            <ac:spMk id="79" creationId="{45E060A5-5839-48D7-A641-107BAD7F4F77}"/>
          </ac:spMkLst>
        </pc:spChg>
        <pc:spChg chg="mod">
          <ac:chgData name="LARSEN, ANYELEN ELIZABETH" userId="045ab6f4-ca66-457a-b51b-a39084ad0e5f" providerId="ADAL" clId="{46C6307E-AE4C-4203-B6C5-1B4616D1ED3C}" dt="2023-11-03T02:56:41.867" v="15744"/>
          <ac:spMkLst>
            <pc:docMk/>
            <pc:sldMk cId="1240437661" sldId="269"/>
            <ac:spMk id="82" creationId="{A91E409E-8F0C-427B-BFD5-02419B45D933}"/>
          </ac:spMkLst>
        </pc:spChg>
        <pc:spChg chg="mod">
          <ac:chgData name="LARSEN, ANYELEN ELIZABETH" userId="045ab6f4-ca66-457a-b51b-a39084ad0e5f" providerId="ADAL" clId="{46C6307E-AE4C-4203-B6C5-1B4616D1ED3C}" dt="2023-11-03T02:56:47.972" v="15746"/>
          <ac:spMkLst>
            <pc:docMk/>
            <pc:sldMk cId="1240437661" sldId="269"/>
            <ac:spMk id="85" creationId="{613CAE91-A9EC-4CC4-B5B2-EF4C989A07BC}"/>
          </ac:spMkLst>
        </pc:spChg>
        <pc:spChg chg="add mod">
          <ac:chgData name="LARSEN, ANYELEN ELIZABETH" userId="045ab6f4-ca66-457a-b51b-a39084ad0e5f" providerId="ADAL" clId="{46C6307E-AE4C-4203-B6C5-1B4616D1ED3C}" dt="2023-11-03T03:10:02.619" v="16362" actId="1076"/>
          <ac:spMkLst>
            <pc:docMk/>
            <pc:sldMk cId="1240437661" sldId="269"/>
            <ac:spMk id="86" creationId="{8E4B8800-9F9E-4DEB-A118-1BAF546B6F89}"/>
          </ac:spMkLst>
        </pc:spChg>
        <pc:spChg chg="add mod">
          <ac:chgData name="LARSEN, ANYELEN ELIZABETH" userId="045ab6f4-ca66-457a-b51b-a39084ad0e5f" providerId="ADAL" clId="{46C6307E-AE4C-4203-B6C5-1B4616D1ED3C}" dt="2023-11-03T03:10:14.321" v="16363" actId="1076"/>
          <ac:spMkLst>
            <pc:docMk/>
            <pc:sldMk cId="1240437661" sldId="269"/>
            <ac:spMk id="87" creationId="{8DC89214-2EF7-47B6-8975-4726109473CB}"/>
          </ac:spMkLst>
        </pc:spChg>
        <pc:spChg chg="add mod">
          <ac:chgData name="LARSEN, ANYELEN ELIZABETH" userId="045ab6f4-ca66-457a-b51b-a39084ad0e5f" providerId="ADAL" clId="{46C6307E-AE4C-4203-B6C5-1B4616D1ED3C}" dt="2023-11-03T03:07:25.177" v="16317" actId="404"/>
          <ac:spMkLst>
            <pc:docMk/>
            <pc:sldMk cId="1240437661" sldId="269"/>
            <ac:spMk id="88" creationId="{FBF91072-4D80-4FFB-9BDC-3CEDDAA22D81}"/>
          </ac:spMkLst>
        </pc:spChg>
        <pc:spChg chg="add mod">
          <ac:chgData name="LARSEN, ANYELEN ELIZABETH" userId="045ab6f4-ca66-457a-b51b-a39084ad0e5f" providerId="ADAL" clId="{46C6307E-AE4C-4203-B6C5-1B4616D1ED3C}" dt="2023-11-03T03:10:20.248" v="16364" actId="1076"/>
          <ac:spMkLst>
            <pc:docMk/>
            <pc:sldMk cId="1240437661" sldId="269"/>
            <ac:spMk id="89" creationId="{C31F67C0-48A3-49AF-9295-C0DADE286C35}"/>
          </ac:spMkLst>
        </pc:spChg>
        <pc:spChg chg="add mod">
          <ac:chgData name="LARSEN, ANYELEN ELIZABETH" userId="045ab6f4-ca66-457a-b51b-a39084ad0e5f" providerId="ADAL" clId="{46C6307E-AE4C-4203-B6C5-1B4616D1ED3C}" dt="2023-11-03T03:07:02.236" v="16310" actId="404"/>
          <ac:spMkLst>
            <pc:docMk/>
            <pc:sldMk cId="1240437661" sldId="269"/>
            <ac:spMk id="90" creationId="{410778FB-2901-4B61-B9AD-655EB49325B9}"/>
          </ac:spMkLst>
        </pc:spChg>
        <pc:spChg chg="add mod">
          <ac:chgData name="LARSEN, ANYELEN ELIZABETH" userId="045ab6f4-ca66-457a-b51b-a39084ad0e5f" providerId="ADAL" clId="{46C6307E-AE4C-4203-B6C5-1B4616D1ED3C}" dt="2023-11-03T03:10:00.377" v="16361" actId="1076"/>
          <ac:spMkLst>
            <pc:docMk/>
            <pc:sldMk cId="1240437661" sldId="269"/>
            <ac:spMk id="91" creationId="{1A0CB2D1-C319-4126-AC9E-6477F4334FF4}"/>
          </ac:spMkLst>
        </pc:spChg>
        <pc:spChg chg="add mod">
          <ac:chgData name="LARSEN, ANYELEN ELIZABETH" userId="045ab6f4-ca66-457a-b51b-a39084ad0e5f" providerId="ADAL" clId="{46C6307E-AE4C-4203-B6C5-1B4616D1ED3C}" dt="2023-11-03T03:07:37.440" v="16320" actId="122"/>
          <ac:spMkLst>
            <pc:docMk/>
            <pc:sldMk cId="1240437661" sldId="269"/>
            <ac:spMk id="92" creationId="{DA828EF1-B690-4A59-ACF1-3494818ADBF2}"/>
          </ac:spMkLst>
        </pc:spChg>
        <pc:spChg chg="add mod">
          <ac:chgData name="LARSEN, ANYELEN ELIZABETH" userId="045ab6f4-ca66-457a-b51b-a39084ad0e5f" providerId="ADAL" clId="{46C6307E-AE4C-4203-B6C5-1B4616D1ED3C}" dt="2023-11-03T03:07:45.509" v="16323" actId="122"/>
          <ac:spMkLst>
            <pc:docMk/>
            <pc:sldMk cId="1240437661" sldId="269"/>
            <ac:spMk id="93" creationId="{47FDFB9D-3356-41FE-91B3-FB3DD58AEDBC}"/>
          </ac:spMkLst>
        </pc:spChg>
        <pc:spChg chg="add mod ord">
          <ac:chgData name="LARSEN, ANYELEN ELIZABETH" userId="045ab6f4-ca66-457a-b51b-a39084ad0e5f" providerId="ADAL" clId="{46C6307E-AE4C-4203-B6C5-1B4616D1ED3C}" dt="2023-11-03T03:08:06.459" v="16333" actId="1037"/>
          <ac:spMkLst>
            <pc:docMk/>
            <pc:sldMk cId="1240437661" sldId="269"/>
            <ac:spMk id="94" creationId="{8EA66D64-73D0-43BE-AD19-636DF8B770A3}"/>
          </ac:spMkLst>
        </pc:spChg>
        <pc:spChg chg="add mod ord">
          <ac:chgData name="LARSEN, ANYELEN ELIZABETH" userId="045ab6f4-ca66-457a-b51b-a39084ad0e5f" providerId="ADAL" clId="{46C6307E-AE4C-4203-B6C5-1B4616D1ED3C}" dt="2023-11-03T03:08:10.649" v="16337" actId="1037"/>
          <ac:spMkLst>
            <pc:docMk/>
            <pc:sldMk cId="1240437661" sldId="269"/>
            <ac:spMk id="95" creationId="{D77EB307-46C2-4725-8342-29CCEEC16E19}"/>
          </ac:spMkLst>
        </pc:spChg>
        <pc:spChg chg="add mod ord">
          <ac:chgData name="LARSEN, ANYELEN ELIZABETH" userId="045ab6f4-ca66-457a-b51b-a39084ad0e5f" providerId="ADAL" clId="{46C6307E-AE4C-4203-B6C5-1B4616D1ED3C}" dt="2023-11-03T03:06:13.355" v="16265" actId="2085"/>
          <ac:spMkLst>
            <pc:docMk/>
            <pc:sldMk cId="1240437661" sldId="269"/>
            <ac:spMk id="96" creationId="{DE618639-E975-49BB-AECC-EC40D5D48A15}"/>
          </ac:spMkLst>
        </pc:spChg>
        <pc:grpChg chg="add del mod">
          <ac:chgData name="LARSEN, ANYELEN ELIZABETH" userId="045ab6f4-ca66-457a-b51b-a39084ad0e5f" providerId="ADAL" clId="{46C6307E-AE4C-4203-B6C5-1B4616D1ED3C}" dt="2023-11-03T01:35:13.643" v="11770" actId="478"/>
          <ac:grpSpMkLst>
            <pc:docMk/>
            <pc:sldMk cId="1240437661" sldId="269"/>
            <ac:grpSpMk id="15" creationId="{93DF39E9-C124-448E-8CC1-7373E9AE4D43}"/>
          </ac:grpSpMkLst>
        </pc:grpChg>
        <pc:grpChg chg="add mod">
          <ac:chgData name="LARSEN, ANYELEN ELIZABETH" userId="045ab6f4-ca66-457a-b51b-a39084ad0e5f" providerId="ADAL" clId="{46C6307E-AE4C-4203-B6C5-1B4616D1ED3C}" dt="2023-11-03T01:35:14.033" v="11771"/>
          <ac:grpSpMkLst>
            <pc:docMk/>
            <pc:sldMk cId="1240437661" sldId="269"/>
            <ac:grpSpMk id="27" creationId="{8D6B10F3-C047-4E63-BE21-F8AC8AE4916E}"/>
          </ac:grpSpMkLst>
        </pc:grpChg>
        <pc:grpChg chg="del">
          <ac:chgData name="LARSEN, ANYELEN ELIZABETH" userId="045ab6f4-ca66-457a-b51b-a39084ad0e5f" providerId="ADAL" clId="{46C6307E-AE4C-4203-B6C5-1B4616D1ED3C}" dt="2023-11-01T00:58:35.216" v="155" actId="478"/>
          <ac:grpSpMkLst>
            <pc:docMk/>
            <pc:sldMk cId="1240437661" sldId="269"/>
            <ac:grpSpMk id="29" creationId="{8AA334F1-5949-2C44-0B63-ADE87F32D109}"/>
          </ac:grpSpMkLst>
        </pc:grpChg>
        <pc:grpChg chg="add del mod">
          <ac:chgData name="LARSEN, ANYELEN ELIZABETH" userId="045ab6f4-ca66-457a-b51b-a39084ad0e5f" providerId="ADAL" clId="{46C6307E-AE4C-4203-B6C5-1B4616D1ED3C}" dt="2023-11-03T02:57:44.996" v="15748" actId="478"/>
          <ac:grpSpMkLst>
            <pc:docMk/>
            <pc:sldMk cId="1240437661" sldId="269"/>
            <ac:grpSpMk id="57" creationId="{24DFF441-FD8E-4367-A5B0-766DD93684E3}"/>
          </ac:grpSpMkLst>
        </pc:grpChg>
        <pc:grpChg chg="add del mod">
          <ac:chgData name="LARSEN, ANYELEN ELIZABETH" userId="045ab6f4-ca66-457a-b51b-a39084ad0e5f" providerId="ADAL" clId="{46C6307E-AE4C-4203-B6C5-1B4616D1ED3C}" dt="2023-11-03T02:57:48.250" v="15749" actId="478"/>
          <ac:grpSpMkLst>
            <pc:docMk/>
            <pc:sldMk cId="1240437661" sldId="269"/>
            <ac:grpSpMk id="77" creationId="{1E966325-0AC6-4888-AA9C-34459EF5366F}"/>
          </ac:grpSpMkLst>
        </pc:grpChg>
        <pc:grpChg chg="add del mod">
          <ac:chgData name="LARSEN, ANYELEN ELIZABETH" userId="045ab6f4-ca66-457a-b51b-a39084ad0e5f" providerId="ADAL" clId="{46C6307E-AE4C-4203-B6C5-1B4616D1ED3C}" dt="2023-11-03T02:57:50.048" v="15750" actId="478"/>
          <ac:grpSpMkLst>
            <pc:docMk/>
            <pc:sldMk cId="1240437661" sldId="269"/>
            <ac:grpSpMk id="80" creationId="{2A8D0FC1-8D09-451A-8ACB-E4F9606B41BF}"/>
          </ac:grpSpMkLst>
        </pc:grpChg>
        <pc:grpChg chg="add del mod">
          <ac:chgData name="LARSEN, ANYELEN ELIZABETH" userId="045ab6f4-ca66-457a-b51b-a39084ad0e5f" providerId="ADAL" clId="{46C6307E-AE4C-4203-B6C5-1B4616D1ED3C}" dt="2023-11-03T03:06:47.848" v="16309" actId="478"/>
          <ac:grpSpMkLst>
            <pc:docMk/>
            <pc:sldMk cId="1240437661" sldId="269"/>
            <ac:grpSpMk id="83" creationId="{29AD6D5A-BEFC-4901-A908-4F9762D3B4CC}"/>
          </ac:grpSpMkLst>
        </pc:grpChg>
        <pc:picChg chg="add mod">
          <ac:chgData name="LARSEN, ANYELEN ELIZABETH" userId="045ab6f4-ca66-457a-b51b-a39084ad0e5f" providerId="ADAL" clId="{46C6307E-AE4C-4203-B6C5-1B4616D1ED3C}" dt="2023-11-03T03:06:43.914" v="16308" actId="1038"/>
          <ac:picMkLst>
            <pc:docMk/>
            <pc:sldMk cId="1240437661" sldId="269"/>
            <ac:picMk id="3" creationId="{6F0E794C-DEC1-4841-8C7D-31B6C6E3690A}"/>
          </ac:picMkLst>
        </pc:picChg>
        <pc:picChg chg="add del mod">
          <ac:chgData name="LARSEN, ANYELEN ELIZABETH" userId="045ab6f4-ca66-457a-b51b-a39084ad0e5f" providerId="ADAL" clId="{46C6307E-AE4C-4203-B6C5-1B4616D1ED3C}" dt="2023-11-03T02:39:31.692" v="14542" actId="478"/>
          <ac:picMkLst>
            <pc:docMk/>
            <pc:sldMk cId="1240437661" sldId="269"/>
            <ac:picMk id="5" creationId="{A26646A0-1FC4-4DF7-8E62-208647B0571B}"/>
          </ac:picMkLst>
        </pc:picChg>
        <pc:picChg chg="add mod">
          <ac:chgData name="LARSEN, ANYELEN ELIZABETH" userId="045ab6f4-ca66-457a-b51b-a39084ad0e5f" providerId="ADAL" clId="{46C6307E-AE4C-4203-B6C5-1B4616D1ED3C}" dt="2023-11-03T03:06:43.914" v="16308" actId="1038"/>
          <ac:picMkLst>
            <pc:docMk/>
            <pc:sldMk cId="1240437661" sldId="269"/>
            <ac:picMk id="7" creationId="{ED8ADA48-2FAB-4056-82A4-D6F794A5FD00}"/>
          </ac:picMkLst>
        </pc:picChg>
        <pc:picChg chg="add mod">
          <ac:chgData name="LARSEN, ANYELEN ELIZABETH" userId="045ab6f4-ca66-457a-b51b-a39084ad0e5f" providerId="ADAL" clId="{46C6307E-AE4C-4203-B6C5-1B4616D1ED3C}" dt="2023-11-03T03:06:43.914" v="16308" actId="1038"/>
          <ac:picMkLst>
            <pc:docMk/>
            <pc:sldMk cId="1240437661" sldId="269"/>
            <ac:picMk id="10" creationId="{65CF99D9-7DE4-4F2E-A948-65B789435453}"/>
          </ac:picMkLst>
        </pc:picChg>
        <pc:picChg chg="del mod">
          <ac:chgData name="LARSEN, ANYELEN ELIZABETH" userId="045ab6f4-ca66-457a-b51b-a39084ad0e5f" providerId="ADAL" clId="{46C6307E-AE4C-4203-B6C5-1B4616D1ED3C}" dt="2023-11-03T02:29:50.972" v="14459" actId="478"/>
          <ac:picMkLst>
            <pc:docMk/>
            <pc:sldMk cId="1240437661" sldId="269"/>
            <ac:picMk id="11" creationId="{3DA93D70-3396-9001-E64E-B6442F44EC4D}"/>
          </ac:picMkLst>
        </pc:picChg>
        <pc:picChg chg="add mod">
          <ac:chgData name="LARSEN, ANYELEN ELIZABETH" userId="045ab6f4-ca66-457a-b51b-a39084ad0e5f" providerId="ADAL" clId="{46C6307E-AE4C-4203-B6C5-1B4616D1ED3C}" dt="2023-11-03T03:06:43.914" v="16308" actId="1038"/>
          <ac:picMkLst>
            <pc:docMk/>
            <pc:sldMk cId="1240437661" sldId="269"/>
            <ac:picMk id="14" creationId="{8189E09A-DD23-4462-AA86-C180EBBCC546}"/>
          </ac:picMkLst>
        </pc:picChg>
        <pc:picChg chg="mod">
          <ac:chgData name="LARSEN, ANYELEN ELIZABETH" userId="045ab6f4-ca66-457a-b51b-a39084ad0e5f" providerId="ADAL" clId="{46C6307E-AE4C-4203-B6C5-1B4616D1ED3C}" dt="2023-11-03T03:08:36.385" v="16357" actId="1036"/>
          <ac:picMkLst>
            <pc:docMk/>
            <pc:sldMk cId="1240437661" sldId="269"/>
            <ac:picMk id="18" creationId="{7F3F0B0B-D446-C92C-BD59-015EA7DCECC8}"/>
          </ac:picMkLst>
        </pc:picChg>
        <pc:picChg chg="mod">
          <ac:chgData name="LARSEN, ANYELEN ELIZABETH" userId="045ab6f4-ca66-457a-b51b-a39084ad0e5f" providerId="ADAL" clId="{46C6307E-AE4C-4203-B6C5-1B4616D1ED3C}" dt="2023-11-03T03:08:43.397" v="16358" actId="1076"/>
          <ac:picMkLst>
            <pc:docMk/>
            <pc:sldMk cId="1240437661" sldId="269"/>
            <ac:picMk id="19" creationId="{916976FC-03CA-4943-39C9-6407673F3EE0}"/>
          </ac:picMkLst>
        </pc:picChg>
        <pc:picChg chg="add del mod">
          <ac:chgData name="LARSEN, ANYELEN ELIZABETH" userId="045ab6f4-ca66-457a-b51b-a39084ad0e5f" providerId="ADAL" clId="{46C6307E-AE4C-4203-B6C5-1B4616D1ED3C}" dt="2023-11-03T01:36:25.874" v="11822"/>
          <ac:picMkLst>
            <pc:docMk/>
            <pc:sldMk cId="1240437661" sldId="269"/>
            <ac:picMk id="41" creationId="{3BBBA135-B29C-4494-9806-0C48D061363D}"/>
          </ac:picMkLst>
        </pc:picChg>
        <pc:picChg chg="add mod">
          <ac:chgData name="LARSEN, ANYELEN ELIZABETH" userId="045ab6f4-ca66-457a-b51b-a39084ad0e5f" providerId="ADAL" clId="{46C6307E-AE4C-4203-B6C5-1B4616D1ED3C}" dt="2023-11-03T02:48:47.825" v="15200" actId="1036"/>
          <ac:picMkLst>
            <pc:docMk/>
            <pc:sldMk cId="1240437661" sldId="269"/>
            <ac:picMk id="45" creationId="{0303274A-3775-48B6-8D6A-03FF44D878F0}"/>
          </ac:picMkLst>
        </pc:picChg>
        <pc:picChg chg="add mod">
          <ac:chgData name="LARSEN, ANYELEN ELIZABETH" userId="045ab6f4-ca66-457a-b51b-a39084ad0e5f" providerId="ADAL" clId="{46C6307E-AE4C-4203-B6C5-1B4616D1ED3C}" dt="2023-11-03T02:48:47.825" v="15200" actId="1036"/>
          <ac:picMkLst>
            <pc:docMk/>
            <pc:sldMk cId="1240437661" sldId="269"/>
            <ac:picMk id="46" creationId="{7FD2D178-E6C3-4072-B987-F9D5D900270F}"/>
          </ac:picMkLst>
        </pc:picChg>
        <pc:picChg chg="add mod">
          <ac:chgData name="LARSEN, ANYELEN ELIZABETH" userId="045ab6f4-ca66-457a-b51b-a39084ad0e5f" providerId="ADAL" clId="{46C6307E-AE4C-4203-B6C5-1B4616D1ED3C}" dt="2023-11-03T02:48:47.825" v="15200" actId="1036"/>
          <ac:picMkLst>
            <pc:docMk/>
            <pc:sldMk cId="1240437661" sldId="269"/>
            <ac:picMk id="48" creationId="{26DEDFAF-F4FA-4C8E-9BAC-38B7E73BBAA1}"/>
          </ac:picMkLst>
        </pc:picChg>
        <pc:picChg chg="add mod">
          <ac:chgData name="LARSEN, ANYELEN ELIZABETH" userId="045ab6f4-ca66-457a-b51b-a39084ad0e5f" providerId="ADAL" clId="{46C6307E-AE4C-4203-B6C5-1B4616D1ED3C}" dt="2023-11-03T02:48:47.825" v="15200" actId="1036"/>
          <ac:picMkLst>
            <pc:docMk/>
            <pc:sldMk cId="1240437661" sldId="269"/>
            <ac:picMk id="49" creationId="{C0A24B6E-5913-49CC-8576-44364D3C06E3}"/>
          </ac:picMkLst>
        </pc:picChg>
        <pc:picChg chg="add del mod">
          <ac:chgData name="LARSEN, ANYELEN ELIZABETH" userId="045ab6f4-ca66-457a-b51b-a39084ad0e5f" providerId="ADAL" clId="{46C6307E-AE4C-4203-B6C5-1B4616D1ED3C}" dt="2023-11-03T02:36:11.917" v="14524" actId="478"/>
          <ac:picMkLst>
            <pc:docMk/>
            <pc:sldMk cId="1240437661" sldId="269"/>
            <ac:picMk id="55" creationId="{B466091E-D1CF-4C53-A984-47234A859485}"/>
          </ac:picMkLst>
        </pc:picChg>
        <pc:picChg chg="add mod">
          <ac:chgData name="LARSEN, ANYELEN ELIZABETH" userId="045ab6f4-ca66-457a-b51b-a39084ad0e5f" providerId="ADAL" clId="{46C6307E-AE4C-4203-B6C5-1B4616D1ED3C}" dt="2023-11-03T03:06:43.914" v="16308" actId="1038"/>
          <ac:picMkLst>
            <pc:docMk/>
            <pc:sldMk cId="1240437661" sldId="269"/>
            <ac:picMk id="56" creationId="{EE9CC101-0278-4E6B-BEF9-322D49DB7FBC}"/>
          </ac:picMkLst>
        </pc:picChg>
        <pc:picChg chg="mod">
          <ac:chgData name="LARSEN, ANYELEN ELIZABETH" userId="045ab6f4-ca66-457a-b51b-a39084ad0e5f" providerId="ADAL" clId="{46C6307E-AE4C-4203-B6C5-1B4616D1ED3C}" dt="2023-11-03T02:56:33.723" v="15742"/>
          <ac:picMkLst>
            <pc:docMk/>
            <pc:sldMk cId="1240437661" sldId="269"/>
            <ac:picMk id="78" creationId="{E58D254E-61F3-4D52-81A5-D94C448A0577}"/>
          </ac:picMkLst>
        </pc:picChg>
        <pc:picChg chg="mod">
          <ac:chgData name="LARSEN, ANYELEN ELIZABETH" userId="045ab6f4-ca66-457a-b51b-a39084ad0e5f" providerId="ADAL" clId="{46C6307E-AE4C-4203-B6C5-1B4616D1ED3C}" dt="2023-11-03T02:56:41.867" v="15744"/>
          <ac:picMkLst>
            <pc:docMk/>
            <pc:sldMk cId="1240437661" sldId="269"/>
            <ac:picMk id="81" creationId="{FA815F63-FA9E-40E2-A074-347987C3CC36}"/>
          </ac:picMkLst>
        </pc:picChg>
        <pc:picChg chg="mod">
          <ac:chgData name="LARSEN, ANYELEN ELIZABETH" userId="045ab6f4-ca66-457a-b51b-a39084ad0e5f" providerId="ADAL" clId="{46C6307E-AE4C-4203-B6C5-1B4616D1ED3C}" dt="2023-11-03T02:56:47.972" v="15746"/>
          <ac:picMkLst>
            <pc:docMk/>
            <pc:sldMk cId="1240437661" sldId="269"/>
            <ac:picMk id="84" creationId="{4C343613-6360-4363-B955-3E4A4296A481}"/>
          </ac:picMkLst>
        </pc:picChg>
        <pc:cxnChg chg="add mod">
          <ac:chgData name="LARSEN, ANYELEN ELIZABETH" userId="045ab6f4-ca66-457a-b51b-a39084ad0e5f" providerId="ADAL" clId="{46C6307E-AE4C-4203-B6C5-1B4616D1ED3C}" dt="2023-11-03T01:35:14.033" v="11771"/>
          <ac:cxnSpMkLst>
            <pc:docMk/>
            <pc:sldMk cId="1240437661" sldId="269"/>
            <ac:cxnSpMk id="39" creationId="{ACE58AAC-192F-407B-BDD5-99C3BBF8A1F3}"/>
          </ac:cxnSpMkLst>
        </pc:cxnChg>
        <pc:cxnChg chg="mod">
          <ac:chgData name="LARSEN, ANYELEN ELIZABETH" userId="045ab6f4-ca66-457a-b51b-a39084ad0e5f" providerId="ADAL" clId="{46C6307E-AE4C-4203-B6C5-1B4616D1ED3C}" dt="2023-11-03T02:45:55.671" v="15052"/>
          <ac:cxnSpMkLst>
            <pc:docMk/>
            <pc:sldMk cId="1240437661" sldId="269"/>
            <ac:cxnSpMk id="64" creationId="{E7AE39D4-E8C5-4202-AD15-1D7D61878A05}"/>
          </ac:cxnSpMkLst>
        </pc:cxnChg>
      </pc:sldChg>
      <pc:sldChg chg="addSp delSp modSp mod">
        <pc:chgData name="LARSEN, ANYELEN ELIZABETH" userId="045ab6f4-ca66-457a-b51b-a39084ad0e5f" providerId="ADAL" clId="{46C6307E-AE4C-4203-B6C5-1B4616D1ED3C}" dt="2023-11-03T03:31:35.328" v="17079" actId="403"/>
        <pc:sldMkLst>
          <pc:docMk/>
          <pc:sldMk cId="3424483101" sldId="270"/>
        </pc:sldMkLst>
        <pc:spChg chg="del">
          <ac:chgData name="LARSEN, ANYELEN ELIZABETH" userId="045ab6f4-ca66-457a-b51b-a39084ad0e5f" providerId="ADAL" clId="{46C6307E-AE4C-4203-B6C5-1B4616D1ED3C}" dt="2023-11-01T00:58:49.222" v="159" actId="478"/>
          <ac:spMkLst>
            <pc:docMk/>
            <pc:sldMk cId="3424483101" sldId="270"/>
            <ac:spMk id="2" creationId="{85C1B187-5848-3B22-9B34-892AB4927A2F}"/>
          </ac:spMkLst>
        </pc:spChg>
        <pc:spChg chg="del">
          <ac:chgData name="LARSEN, ANYELEN ELIZABETH" userId="045ab6f4-ca66-457a-b51b-a39084ad0e5f" providerId="ADAL" clId="{46C6307E-AE4C-4203-B6C5-1B4616D1ED3C}" dt="2023-11-01T00:58:49.222" v="159" actId="478"/>
          <ac:spMkLst>
            <pc:docMk/>
            <pc:sldMk cId="3424483101" sldId="270"/>
            <ac:spMk id="3" creationId="{1D205377-D0BE-E85F-D366-2EBE167E9BD8}"/>
          </ac:spMkLst>
        </pc:spChg>
        <pc:spChg chg="del">
          <ac:chgData name="LARSEN, ANYELEN ELIZABETH" userId="045ab6f4-ca66-457a-b51b-a39084ad0e5f" providerId="ADAL" clId="{46C6307E-AE4C-4203-B6C5-1B4616D1ED3C}" dt="2023-11-01T00:58:49.222" v="159" actId="478"/>
          <ac:spMkLst>
            <pc:docMk/>
            <pc:sldMk cId="3424483101" sldId="270"/>
            <ac:spMk id="4" creationId="{5F3AF596-D9DD-1FBA-FB23-280AAA0B2E71}"/>
          </ac:spMkLst>
        </pc:spChg>
        <pc:spChg chg="mod">
          <ac:chgData name="LARSEN, ANYELEN ELIZABETH" userId="045ab6f4-ca66-457a-b51b-a39084ad0e5f" providerId="ADAL" clId="{46C6307E-AE4C-4203-B6C5-1B4616D1ED3C}" dt="2023-11-01T00:58:39.930" v="156"/>
          <ac:spMkLst>
            <pc:docMk/>
            <pc:sldMk cId="3424483101" sldId="270"/>
            <ac:spMk id="9" creationId="{8EA66B95-B240-4328-9EC0-B8827F064F78}"/>
          </ac:spMkLst>
        </pc:spChg>
        <pc:spChg chg="mod">
          <ac:chgData name="LARSEN, ANYELEN ELIZABETH" userId="045ab6f4-ca66-457a-b51b-a39084ad0e5f" providerId="ADAL" clId="{46C6307E-AE4C-4203-B6C5-1B4616D1ED3C}" dt="2023-11-01T00:58:39.930" v="156"/>
          <ac:spMkLst>
            <pc:docMk/>
            <pc:sldMk cId="3424483101" sldId="270"/>
            <ac:spMk id="10" creationId="{2C7B99E4-9FED-4CCF-A32B-72BD00D8B6E6}"/>
          </ac:spMkLst>
        </pc:spChg>
        <pc:spChg chg="mod">
          <ac:chgData name="LARSEN, ANYELEN ELIZABETH" userId="045ab6f4-ca66-457a-b51b-a39084ad0e5f" providerId="ADAL" clId="{46C6307E-AE4C-4203-B6C5-1B4616D1ED3C}" dt="2023-11-01T00:58:39.930" v="156"/>
          <ac:spMkLst>
            <pc:docMk/>
            <pc:sldMk cId="3424483101" sldId="270"/>
            <ac:spMk id="11" creationId="{C7699463-F6B7-4E44-B1CB-2C51526F5AB8}"/>
          </ac:spMkLst>
        </pc:spChg>
        <pc:spChg chg="mod">
          <ac:chgData name="LARSEN, ANYELEN ELIZABETH" userId="045ab6f4-ca66-457a-b51b-a39084ad0e5f" providerId="ADAL" clId="{46C6307E-AE4C-4203-B6C5-1B4616D1ED3C}" dt="2023-11-01T00:58:39.930" v="156"/>
          <ac:spMkLst>
            <pc:docMk/>
            <pc:sldMk cId="3424483101" sldId="270"/>
            <ac:spMk id="12" creationId="{C43CCBF2-CA8D-4515-B81A-C1A9B5C67B3B}"/>
          </ac:spMkLst>
        </pc:spChg>
        <pc:spChg chg="mod">
          <ac:chgData name="LARSEN, ANYELEN ELIZABETH" userId="045ab6f4-ca66-457a-b51b-a39084ad0e5f" providerId="ADAL" clId="{46C6307E-AE4C-4203-B6C5-1B4616D1ED3C}" dt="2023-11-01T00:58:39.930" v="156"/>
          <ac:spMkLst>
            <pc:docMk/>
            <pc:sldMk cId="3424483101" sldId="270"/>
            <ac:spMk id="13" creationId="{8A8FD0DA-9E7C-4445-9F6F-0762D6C22234}"/>
          </ac:spMkLst>
        </pc:spChg>
        <pc:spChg chg="mod">
          <ac:chgData name="LARSEN, ANYELEN ELIZABETH" userId="045ab6f4-ca66-457a-b51b-a39084ad0e5f" providerId="ADAL" clId="{46C6307E-AE4C-4203-B6C5-1B4616D1ED3C}" dt="2023-11-01T00:58:39.930" v="156"/>
          <ac:spMkLst>
            <pc:docMk/>
            <pc:sldMk cId="3424483101" sldId="270"/>
            <ac:spMk id="14" creationId="{597E447F-6CC8-4FDB-B44E-BEA44FBD6671}"/>
          </ac:spMkLst>
        </pc:spChg>
        <pc:spChg chg="mod">
          <ac:chgData name="LARSEN, ANYELEN ELIZABETH" userId="045ab6f4-ca66-457a-b51b-a39084ad0e5f" providerId="ADAL" clId="{46C6307E-AE4C-4203-B6C5-1B4616D1ED3C}" dt="2023-11-01T00:58:43.966" v="157" actId="207"/>
          <ac:spMkLst>
            <pc:docMk/>
            <pc:sldMk cId="3424483101" sldId="270"/>
            <ac:spMk id="15" creationId="{49723587-B1F2-4D30-BE9B-117E415C5B9D}"/>
          </ac:spMkLst>
        </pc:spChg>
        <pc:spChg chg="mod">
          <ac:chgData name="LARSEN, ANYELEN ELIZABETH" userId="045ab6f4-ca66-457a-b51b-a39084ad0e5f" providerId="ADAL" clId="{46C6307E-AE4C-4203-B6C5-1B4616D1ED3C}" dt="2023-11-01T00:58:46.571" v="158" actId="207"/>
          <ac:spMkLst>
            <pc:docMk/>
            <pc:sldMk cId="3424483101" sldId="270"/>
            <ac:spMk id="16" creationId="{B0A71BDB-A79B-4441-A5B6-02C8DF8A37F8}"/>
          </ac:spMkLst>
        </pc:spChg>
        <pc:spChg chg="mod">
          <ac:chgData name="LARSEN, ANYELEN ELIZABETH" userId="045ab6f4-ca66-457a-b51b-a39084ad0e5f" providerId="ADAL" clId="{46C6307E-AE4C-4203-B6C5-1B4616D1ED3C}" dt="2023-11-03T03:15:01.387" v="16575"/>
          <ac:spMkLst>
            <pc:docMk/>
            <pc:sldMk cId="3424483101" sldId="270"/>
            <ac:spMk id="18" creationId="{5EA35447-6825-48AE-8BDD-53D98207E078}"/>
          </ac:spMkLst>
        </pc:spChg>
        <pc:spChg chg="mod">
          <ac:chgData name="LARSEN, ANYELEN ELIZABETH" userId="045ab6f4-ca66-457a-b51b-a39084ad0e5f" providerId="ADAL" clId="{46C6307E-AE4C-4203-B6C5-1B4616D1ED3C}" dt="2023-11-03T03:15:01.387" v="16575"/>
          <ac:spMkLst>
            <pc:docMk/>
            <pc:sldMk cId="3424483101" sldId="270"/>
            <ac:spMk id="19" creationId="{48EAE5E6-2595-4D17-9B58-936E91BEE659}"/>
          </ac:spMkLst>
        </pc:spChg>
        <pc:spChg chg="mod">
          <ac:chgData name="LARSEN, ANYELEN ELIZABETH" userId="045ab6f4-ca66-457a-b51b-a39084ad0e5f" providerId="ADAL" clId="{46C6307E-AE4C-4203-B6C5-1B4616D1ED3C}" dt="2023-11-03T03:15:01.387" v="16575"/>
          <ac:spMkLst>
            <pc:docMk/>
            <pc:sldMk cId="3424483101" sldId="270"/>
            <ac:spMk id="20" creationId="{6EC2D52C-B39C-47F9-9894-5519F593EF42}"/>
          </ac:spMkLst>
        </pc:spChg>
        <pc:spChg chg="mod">
          <ac:chgData name="LARSEN, ANYELEN ELIZABETH" userId="045ab6f4-ca66-457a-b51b-a39084ad0e5f" providerId="ADAL" clId="{46C6307E-AE4C-4203-B6C5-1B4616D1ED3C}" dt="2023-11-03T03:15:01.387" v="16575"/>
          <ac:spMkLst>
            <pc:docMk/>
            <pc:sldMk cId="3424483101" sldId="270"/>
            <ac:spMk id="21" creationId="{4D9E7F33-F5C3-431D-93BA-6BCBF143BC87}"/>
          </ac:spMkLst>
        </pc:spChg>
        <pc:spChg chg="mod">
          <ac:chgData name="LARSEN, ANYELEN ELIZABETH" userId="045ab6f4-ca66-457a-b51b-a39084ad0e5f" providerId="ADAL" clId="{46C6307E-AE4C-4203-B6C5-1B4616D1ED3C}" dt="2023-11-03T03:15:01.387" v="16575"/>
          <ac:spMkLst>
            <pc:docMk/>
            <pc:sldMk cId="3424483101" sldId="270"/>
            <ac:spMk id="22" creationId="{BC3CDAC4-8941-4569-9914-AD0F60ECA902}"/>
          </ac:spMkLst>
        </pc:spChg>
        <pc:spChg chg="mod">
          <ac:chgData name="LARSEN, ANYELEN ELIZABETH" userId="045ab6f4-ca66-457a-b51b-a39084ad0e5f" providerId="ADAL" clId="{46C6307E-AE4C-4203-B6C5-1B4616D1ED3C}" dt="2023-11-03T03:15:01.387" v="16575"/>
          <ac:spMkLst>
            <pc:docMk/>
            <pc:sldMk cId="3424483101" sldId="270"/>
            <ac:spMk id="23" creationId="{D2B255D3-B8C2-4795-9C4C-ECD452AF3F93}"/>
          </ac:spMkLst>
        </pc:spChg>
        <pc:spChg chg="mod">
          <ac:chgData name="LARSEN, ANYELEN ELIZABETH" userId="045ab6f4-ca66-457a-b51b-a39084ad0e5f" providerId="ADAL" clId="{46C6307E-AE4C-4203-B6C5-1B4616D1ED3C}" dt="2023-11-03T03:16:35.944" v="16637" actId="113"/>
          <ac:spMkLst>
            <pc:docMk/>
            <pc:sldMk cId="3424483101" sldId="270"/>
            <ac:spMk id="24" creationId="{B42DAFE9-4586-481B-A8FC-5E8099EC53C2}"/>
          </ac:spMkLst>
        </pc:spChg>
        <pc:spChg chg="mod">
          <ac:chgData name="LARSEN, ANYELEN ELIZABETH" userId="045ab6f4-ca66-457a-b51b-a39084ad0e5f" providerId="ADAL" clId="{46C6307E-AE4C-4203-B6C5-1B4616D1ED3C}" dt="2023-11-03T03:15:01.387" v="16575"/>
          <ac:spMkLst>
            <pc:docMk/>
            <pc:sldMk cId="3424483101" sldId="270"/>
            <ac:spMk id="25" creationId="{32F350A4-026A-4EBA-A9B3-CADFB7839858}"/>
          </ac:spMkLst>
        </pc:spChg>
        <pc:spChg chg="add mod">
          <ac:chgData name="LARSEN, ANYELEN ELIZABETH" userId="045ab6f4-ca66-457a-b51b-a39084ad0e5f" providerId="ADAL" clId="{46C6307E-AE4C-4203-B6C5-1B4616D1ED3C}" dt="2023-11-03T03:15:01.387" v="16575"/>
          <ac:spMkLst>
            <pc:docMk/>
            <pc:sldMk cId="3424483101" sldId="270"/>
            <ac:spMk id="26" creationId="{E4943EAB-8BC8-4E0D-B47E-C84E6D78E392}"/>
          </ac:spMkLst>
        </pc:spChg>
        <pc:spChg chg="add mod">
          <ac:chgData name="LARSEN, ANYELEN ELIZABETH" userId="045ab6f4-ca66-457a-b51b-a39084ad0e5f" providerId="ADAL" clId="{46C6307E-AE4C-4203-B6C5-1B4616D1ED3C}" dt="2023-11-03T03:31:35.328" v="17079" actId="403"/>
          <ac:spMkLst>
            <pc:docMk/>
            <pc:sldMk cId="3424483101" sldId="270"/>
            <ac:spMk id="28" creationId="{5588270A-0ED9-44E3-AD80-ECB995BA4186}"/>
          </ac:spMkLst>
        </pc:spChg>
        <pc:grpChg chg="add del mod">
          <ac:chgData name="LARSEN, ANYELEN ELIZABETH" userId="045ab6f4-ca66-457a-b51b-a39084ad0e5f" providerId="ADAL" clId="{46C6307E-AE4C-4203-B6C5-1B4616D1ED3C}" dt="2023-11-03T03:15:01.057" v="16574" actId="478"/>
          <ac:grpSpMkLst>
            <pc:docMk/>
            <pc:sldMk cId="3424483101" sldId="270"/>
            <ac:grpSpMk id="7" creationId="{1EE20F43-5ACF-4798-95E9-25E391FD83CB}"/>
          </ac:grpSpMkLst>
        </pc:grpChg>
        <pc:grpChg chg="add mod">
          <ac:chgData name="LARSEN, ANYELEN ELIZABETH" userId="045ab6f4-ca66-457a-b51b-a39084ad0e5f" providerId="ADAL" clId="{46C6307E-AE4C-4203-B6C5-1B4616D1ED3C}" dt="2023-11-03T03:15:40.851" v="16601" actId="14100"/>
          <ac:grpSpMkLst>
            <pc:docMk/>
            <pc:sldMk cId="3424483101" sldId="270"/>
            <ac:grpSpMk id="17" creationId="{B18891B2-DCDE-49EA-BA01-71A0415F74AD}"/>
          </ac:grpSpMkLst>
        </pc:grpChg>
        <pc:cxnChg chg="add mod">
          <ac:chgData name="LARSEN, ANYELEN ELIZABETH" userId="045ab6f4-ca66-457a-b51b-a39084ad0e5f" providerId="ADAL" clId="{46C6307E-AE4C-4203-B6C5-1B4616D1ED3C}" dt="2023-11-03T03:15:01.387" v="16575"/>
          <ac:cxnSpMkLst>
            <pc:docMk/>
            <pc:sldMk cId="3424483101" sldId="270"/>
            <ac:cxnSpMk id="27" creationId="{02CA693A-D763-49D2-8751-1EBDB8B173B8}"/>
          </ac:cxnSpMkLst>
        </pc:cxnChg>
      </pc:sldChg>
      <pc:sldChg chg="addSp delSp modSp mod">
        <pc:chgData name="LARSEN, ANYELEN ELIZABETH" userId="045ab6f4-ca66-457a-b51b-a39084ad0e5f" providerId="ADAL" clId="{46C6307E-AE4C-4203-B6C5-1B4616D1ED3C}" dt="2023-11-01T00:59:57.500" v="170"/>
        <pc:sldMkLst>
          <pc:docMk/>
          <pc:sldMk cId="73104667" sldId="271"/>
        </pc:sldMkLst>
        <pc:spChg chg="del">
          <ac:chgData name="LARSEN, ANYELEN ELIZABETH" userId="045ab6f4-ca66-457a-b51b-a39084ad0e5f" providerId="ADAL" clId="{46C6307E-AE4C-4203-B6C5-1B4616D1ED3C}" dt="2023-11-01T00:58:55.068" v="161" actId="478"/>
          <ac:spMkLst>
            <pc:docMk/>
            <pc:sldMk cId="73104667" sldId="271"/>
            <ac:spMk id="2" creationId="{85C1B187-5848-3B22-9B34-892AB4927A2F}"/>
          </ac:spMkLst>
        </pc:spChg>
        <pc:spChg chg="del">
          <ac:chgData name="LARSEN, ANYELEN ELIZABETH" userId="045ab6f4-ca66-457a-b51b-a39084ad0e5f" providerId="ADAL" clId="{46C6307E-AE4C-4203-B6C5-1B4616D1ED3C}" dt="2023-11-01T00:58:55.068" v="161" actId="478"/>
          <ac:spMkLst>
            <pc:docMk/>
            <pc:sldMk cId="73104667" sldId="271"/>
            <ac:spMk id="3" creationId="{1D205377-D0BE-E85F-D366-2EBE167E9BD8}"/>
          </ac:spMkLst>
        </pc:spChg>
        <pc:spChg chg="del">
          <ac:chgData name="LARSEN, ANYELEN ELIZABETH" userId="045ab6f4-ca66-457a-b51b-a39084ad0e5f" providerId="ADAL" clId="{46C6307E-AE4C-4203-B6C5-1B4616D1ED3C}" dt="2023-11-01T00:58:55.068" v="161" actId="478"/>
          <ac:spMkLst>
            <pc:docMk/>
            <pc:sldMk cId="73104667" sldId="271"/>
            <ac:spMk id="4" creationId="{5F3AF596-D9DD-1FBA-FB23-280AAA0B2E71}"/>
          </ac:spMkLst>
        </pc:spChg>
        <pc:spChg chg="mod">
          <ac:chgData name="LARSEN, ANYELEN ELIZABETH" userId="045ab6f4-ca66-457a-b51b-a39084ad0e5f" providerId="ADAL" clId="{46C6307E-AE4C-4203-B6C5-1B4616D1ED3C}" dt="2023-11-01T00:58:51.788" v="160"/>
          <ac:spMkLst>
            <pc:docMk/>
            <pc:sldMk cId="73104667" sldId="271"/>
            <ac:spMk id="9" creationId="{D3F90E92-3B78-40A9-8ED5-A36D0116F022}"/>
          </ac:spMkLst>
        </pc:spChg>
        <pc:spChg chg="mod">
          <ac:chgData name="LARSEN, ANYELEN ELIZABETH" userId="045ab6f4-ca66-457a-b51b-a39084ad0e5f" providerId="ADAL" clId="{46C6307E-AE4C-4203-B6C5-1B4616D1ED3C}" dt="2023-11-01T00:58:51.788" v="160"/>
          <ac:spMkLst>
            <pc:docMk/>
            <pc:sldMk cId="73104667" sldId="271"/>
            <ac:spMk id="10" creationId="{30EF46C8-7643-42ED-9556-EA573933EC72}"/>
          </ac:spMkLst>
        </pc:spChg>
        <pc:spChg chg="mod">
          <ac:chgData name="LARSEN, ANYELEN ELIZABETH" userId="045ab6f4-ca66-457a-b51b-a39084ad0e5f" providerId="ADAL" clId="{46C6307E-AE4C-4203-B6C5-1B4616D1ED3C}" dt="2023-11-01T00:58:51.788" v="160"/>
          <ac:spMkLst>
            <pc:docMk/>
            <pc:sldMk cId="73104667" sldId="271"/>
            <ac:spMk id="11" creationId="{4C641430-86AA-4034-BF09-3EC90096F6C6}"/>
          </ac:spMkLst>
        </pc:spChg>
        <pc:spChg chg="mod">
          <ac:chgData name="LARSEN, ANYELEN ELIZABETH" userId="045ab6f4-ca66-457a-b51b-a39084ad0e5f" providerId="ADAL" clId="{46C6307E-AE4C-4203-B6C5-1B4616D1ED3C}" dt="2023-11-01T00:58:51.788" v="160"/>
          <ac:spMkLst>
            <pc:docMk/>
            <pc:sldMk cId="73104667" sldId="271"/>
            <ac:spMk id="12" creationId="{6DE78411-C34E-45B3-9F7A-E9B5D83451A6}"/>
          </ac:spMkLst>
        </pc:spChg>
        <pc:spChg chg="mod">
          <ac:chgData name="LARSEN, ANYELEN ELIZABETH" userId="045ab6f4-ca66-457a-b51b-a39084ad0e5f" providerId="ADAL" clId="{46C6307E-AE4C-4203-B6C5-1B4616D1ED3C}" dt="2023-11-01T00:58:51.788" v="160"/>
          <ac:spMkLst>
            <pc:docMk/>
            <pc:sldMk cId="73104667" sldId="271"/>
            <ac:spMk id="13" creationId="{D010A8E3-918D-4561-B89C-DC5CC04F0A30}"/>
          </ac:spMkLst>
        </pc:spChg>
        <pc:spChg chg="mod">
          <ac:chgData name="LARSEN, ANYELEN ELIZABETH" userId="045ab6f4-ca66-457a-b51b-a39084ad0e5f" providerId="ADAL" clId="{46C6307E-AE4C-4203-B6C5-1B4616D1ED3C}" dt="2023-11-01T00:58:51.788" v="160"/>
          <ac:spMkLst>
            <pc:docMk/>
            <pc:sldMk cId="73104667" sldId="271"/>
            <ac:spMk id="14" creationId="{243E73FA-6EE0-421E-8243-51539A9E3CBE}"/>
          </ac:spMkLst>
        </pc:spChg>
        <pc:spChg chg="mod">
          <ac:chgData name="LARSEN, ANYELEN ELIZABETH" userId="045ab6f4-ca66-457a-b51b-a39084ad0e5f" providerId="ADAL" clId="{46C6307E-AE4C-4203-B6C5-1B4616D1ED3C}" dt="2023-11-01T00:58:51.788" v="160"/>
          <ac:spMkLst>
            <pc:docMk/>
            <pc:sldMk cId="73104667" sldId="271"/>
            <ac:spMk id="15" creationId="{D79A1895-A015-49D1-86C2-26123EB12C88}"/>
          </ac:spMkLst>
        </pc:spChg>
        <pc:spChg chg="mod">
          <ac:chgData name="LARSEN, ANYELEN ELIZABETH" userId="045ab6f4-ca66-457a-b51b-a39084ad0e5f" providerId="ADAL" clId="{46C6307E-AE4C-4203-B6C5-1B4616D1ED3C}" dt="2023-11-01T00:58:51.788" v="160"/>
          <ac:spMkLst>
            <pc:docMk/>
            <pc:sldMk cId="73104667" sldId="271"/>
            <ac:spMk id="16" creationId="{171C8404-8E46-4675-8343-1BE48179BC33}"/>
          </ac:spMkLst>
        </pc:spChg>
        <pc:spChg chg="mod">
          <ac:chgData name="LARSEN, ANYELEN ELIZABETH" userId="045ab6f4-ca66-457a-b51b-a39084ad0e5f" providerId="ADAL" clId="{46C6307E-AE4C-4203-B6C5-1B4616D1ED3C}" dt="2023-11-01T00:59:57.500" v="170"/>
          <ac:spMkLst>
            <pc:docMk/>
            <pc:sldMk cId="73104667" sldId="271"/>
            <ac:spMk id="18" creationId="{FA1F5EEA-8A56-4AA5-9342-0B36A6B19891}"/>
          </ac:spMkLst>
        </pc:spChg>
        <pc:spChg chg="mod">
          <ac:chgData name="LARSEN, ANYELEN ELIZABETH" userId="045ab6f4-ca66-457a-b51b-a39084ad0e5f" providerId="ADAL" clId="{46C6307E-AE4C-4203-B6C5-1B4616D1ED3C}" dt="2023-11-01T00:59:57.500" v="170"/>
          <ac:spMkLst>
            <pc:docMk/>
            <pc:sldMk cId="73104667" sldId="271"/>
            <ac:spMk id="19" creationId="{4503AFE7-4D6A-4854-A39B-8040A98B5786}"/>
          </ac:spMkLst>
        </pc:spChg>
        <pc:spChg chg="mod">
          <ac:chgData name="LARSEN, ANYELEN ELIZABETH" userId="045ab6f4-ca66-457a-b51b-a39084ad0e5f" providerId="ADAL" clId="{46C6307E-AE4C-4203-B6C5-1B4616D1ED3C}" dt="2023-11-01T00:59:57.500" v="170"/>
          <ac:spMkLst>
            <pc:docMk/>
            <pc:sldMk cId="73104667" sldId="271"/>
            <ac:spMk id="20" creationId="{3F88C6B5-2A50-4C78-9794-D75B2F09E4AA}"/>
          </ac:spMkLst>
        </pc:spChg>
        <pc:spChg chg="mod">
          <ac:chgData name="LARSEN, ANYELEN ELIZABETH" userId="045ab6f4-ca66-457a-b51b-a39084ad0e5f" providerId="ADAL" clId="{46C6307E-AE4C-4203-B6C5-1B4616D1ED3C}" dt="2023-11-01T00:59:57.500" v="170"/>
          <ac:spMkLst>
            <pc:docMk/>
            <pc:sldMk cId="73104667" sldId="271"/>
            <ac:spMk id="21" creationId="{A4B4B317-E857-4021-B9DB-F3F9921F9C43}"/>
          </ac:spMkLst>
        </pc:spChg>
        <pc:spChg chg="mod">
          <ac:chgData name="LARSEN, ANYELEN ELIZABETH" userId="045ab6f4-ca66-457a-b51b-a39084ad0e5f" providerId="ADAL" clId="{46C6307E-AE4C-4203-B6C5-1B4616D1ED3C}" dt="2023-11-01T00:59:57.500" v="170"/>
          <ac:spMkLst>
            <pc:docMk/>
            <pc:sldMk cId="73104667" sldId="271"/>
            <ac:spMk id="22" creationId="{80C63CBF-7390-41DA-8661-D7BDEAF2FF66}"/>
          </ac:spMkLst>
        </pc:spChg>
        <pc:spChg chg="mod">
          <ac:chgData name="LARSEN, ANYELEN ELIZABETH" userId="045ab6f4-ca66-457a-b51b-a39084ad0e5f" providerId="ADAL" clId="{46C6307E-AE4C-4203-B6C5-1B4616D1ED3C}" dt="2023-11-01T00:59:57.500" v="170"/>
          <ac:spMkLst>
            <pc:docMk/>
            <pc:sldMk cId="73104667" sldId="271"/>
            <ac:spMk id="23" creationId="{F475B6A3-1D39-4E6E-9B42-E34E6DB40A31}"/>
          </ac:spMkLst>
        </pc:spChg>
        <pc:spChg chg="mod">
          <ac:chgData name="LARSEN, ANYELEN ELIZABETH" userId="045ab6f4-ca66-457a-b51b-a39084ad0e5f" providerId="ADAL" clId="{46C6307E-AE4C-4203-B6C5-1B4616D1ED3C}" dt="2023-11-01T00:59:57.500" v="170"/>
          <ac:spMkLst>
            <pc:docMk/>
            <pc:sldMk cId="73104667" sldId="271"/>
            <ac:spMk id="24" creationId="{ACD7C104-19B5-428A-9E06-C2CACFEA22CB}"/>
          </ac:spMkLst>
        </pc:spChg>
        <pc:spChg chg="mod">
          <ac:chgData name="LARSEN, ANYELEN ELIZABETH" userId="045ab6f4-ca66-457a-b51b-a39084ad0e5f" providerId="ADAL" clId="{46C6307E-AE4C-4203-B6C5-1B4616D1ED3C}" dt="2023-11-01T00:59:57.500" v="170"/>
          <ac:spMkLst>
            <pc:docMk/>
            <pc:sldMk cId="73104667" sldId="271"/>
            <ac:spMk id="25" creationId="{92D5AA6B-F3AA-4875-9C1C-811FD744F30F}"/>
          </ac:spMkLst>
        </pc:spChg>
        <pc:grpChg chg="add del mod">
          <ac:chgData name="LARSEN, ANYELEN ELIZABETH" userId="045ab6f4-ca66-457a-b51b-a39084ad0e5f" providerId="ADAL" clId="{46C6307E-AE4C-4203-B6C5-1B4616D1ED3C}" dt="2023-11-01T00:59:57.161" v="169" actId="478"/>
          <ac:grpSpMkLst>
            <pc:docMk/>
            <pc:sldMk cId="73104667" sldId="271"/>
            <ac:grpSpMk id="7" creationId="{99C6F261-6A23-42BD-BC0B-DA2FCC0EEFD7}"/>
          </ac:grpSpMkLst>
        </pc:grpChg>
        <pc:grpChg chg="add mod">
          <ac:chgData name="LARSEN, ANYELEN ELIZABETH" userId="045ab6f4-ca66-457a-b51b-a39084ad0e5f" providerId="ADAL" clId="{46C6307E-AE4C-4203-B6C5-1B4616D1ED3C}" dt="2023-11-01T00:59:57.500" v="170"/>
          <ac:grpSpMkLst>
            <pc:docMk/>
            <pc:sldMk cId="73104667" sldId="271"/>
            <ac:grpSpMk id="17" creationId="{260FCCFB-A78B-47E4-874E-565DFBD7C1A6}"/>
          </ac:grpSpMkLst>
        </pc:grpChg>
      </pc:sldChg>
      <pc:sldChg chg="addSp delSp modSp mod">
        <pc:chgData name="LARSEN, ANYELEN ELIZABETH" userId="045ab6f4-ca66-457a-b51b-a39084ad0e5f" providerId="ADAL" clId="{46C6307E-AE4C-4203-B6C5-1B4616D1ED3C}" dt="2023-11-01T01:00:00.444" v="172"/>
        <pc:sldMkLst>
          <pc:docMk/>
          <pc:sldMk cId="1806970384" sldId="272"/>
        </pc:sldMkLst>
        <pc:spChg chg="del">
          <ac:chgData name="LARSEN, ANYELEN ELIZABETH" userId="045ab6f4-ca66-457a-b51b-a39084ad0e5f" providerId="ADAL" clId="{46C6307E-AE4C-4203-B6C5-1B4616D1ED3C}" dt="2023-11-01T00:59:01.648" v="163" actId="478"/>
          <ac:spMkLst>
            <pc:docMk/>
            <pc:sldMk cId="1806970384" sldId="272"/>
            <ac:spMk id="2" creationId="{85C1B187-5848-3B22-9B34-892AB4927A2F}"/>
          </ac:spMkLst>
        </pc:spChg>
        <pc:spChg chg="del">
          <ac:chgData name="LARSEN, ANYELEN ELIZABETH" userId="045ab6f4-ca66-457a-b51b-a39084ad0e5f" providerId="ADAL" clId="{46C6307E-AE4C-4203-B6C5-1B4616D1ED3C}" dt="2023-11-01T00:59:01.648" v="163" actId="478"/>
          <ac:spMkLst>
            <pc:docMk/>
            <pc:sldMk cId="1806970384" sldId="272"/>
            <ac:spMk id="3" creationId="{1D205377-D0BE-E85F-D366-2EBE167E9BD8}"/>
          </ac:spMkLst>
        </pc:spChg>
        <pc:spChg chg="del">
          <ac:chgData name="LARSEN, ANYELEN ELIZABETH" userId="045ab6f4-ca66-457a-b51b-a39084ad0e5f" providerId="ADAL" clId="{46C6307E-AE4C-4203-B6C5-1B4616D1ED3C}" dt="2023-11-01T00:59:01.648" v="163" actId="478"/>
          <ac:spMkLst>
            <pc:docMk/>
            <pc:sldMk cId="1806970384" sldId="272"/>
            <ac:spMk id="4" creationId="{5F3AF596-D9DD-1FBA-FB23-280AAA0B2E71}"/>
          </ac:spMkLst>
        </pc:spChg>
        <pc:spChg chg="mod">
          <ac:chgData name="LARSEN, ANYELEN ELIZABETH" userId="045ab6f4-ca66-457a-b51b-a39084ad0e5f" providerId="ADAL" clId="{46C6307E-AE4C-4203-B6C5-1B4616D1ED3C}" dt="2023-11-01T00:58:58.034" v="162"/>
          <ac:spMkLst>
            <pc:docMk/>
            <pc:sldMk cId="1806970384" sldId="272"/>
            <ac:spMk id="9" creationId="{7102502F-192A-443A-BC55-5D5F993AFD8E}"/>
          </ac:spMkLst>
        </pc:spChg>
        <pc:spChg chg="mod">
          <ac:chgData name="LARSEN, ANYELEN ELIZABETH" userId="045ab6f4-ca66-457a-b51b-a39084ad0e5f" providerId="ADAL" clId="{46C6307E-AE4C-4203-B6C5-1B4616D1ED3C}" dt="2023-11-01T00:58:58.034" v="162"/>
          <ac:spMkLst>
            <pc:docMk/>
            <pc:sldMk cId="1806970384" sldId="272"/>
            <ac:spMk id="10" creationId="{C92CCC30-64FD-471F-B425-A98091A47CC2}"/>
          </ac:spMkLst>
        </pc:spChg>
        <pc:spChg chg="mod">
          <ac:chgData name="LARSEN, ANYELEN ELIZABETH" userId="045ab6f4-ca66-457a-b51b-a39084ad0e5f" providerId="ADAL" clId="{46C6307E-AE4C-4203-B6C5-1B4616D1ED3C}" dt="2023-11-01T00:58:58.034" v="162"/>
          <ac:spMkLst>
            <pc:docMk/>
            <pc:sldMk cId="1806970384" sldId="272"/>
            <ac:spMk id="11" creationId="{4100CC0D-4BBD-4D3E-B786-C5196318DC97}"/>
          </ac:spMkLst>
        </pc:spChg>
        <pc:spChg chg="mod">
          <ac:chgData name="LARSEN, ANYELEN ELIZABETH" userId="045ab6f4-ca66-457a-b51b-a39084ad0e5f" providerId="ADAL" clId="{46C6307E-AE4C-4203-B6C5-1B4616D1ED3C}" dt="2023-11-01T00:58:58.034" v="162"/>
          <ac:spMkLst>
            <pc:docMk/>
            <pc:sldMk cId="1806970384" sldId="272"/>
            <ac:spMk id="12" creationId="{A435DDBC-B722-4A28-BBCD-C5C99B5796BE}"/>
          </ac:spMkLst>
        </pc:spChg>
        <pc:spChg chg="mod">
          <ac:chgData name="LARSEN, ANYELEN ELIZABETH" userId="045ab6f4-ca66-457a-b51b-a39084ad0e5f" providerId="ADAL" clId="{46C6307E-AE4C-4203-B6C5-1B4616D1ED3C}" dt="2023-11-01T00:58:58.034" v="162"/>
          <ac:spMkLst>
            <pc:docMk/>
            <pc:sldMk cId="1806970384" sldId="272"/>
            <ac:spMk id="13" creationId="{91B127FF-A0FD-464C-AAF2-FDB7DE73E393}"/>
          </ac:spMkLst>
        </pc:spChg>
        <pc:spChg chg="mod">
          <ac:chgData name="LARSEN, ANYELEN ELIZABETH" userId="045ab6f4-ca66-457a-b51b-a39084ad0e5f" providerId="ADAL" clId="{46C6307E-AE4C-4203-B6C5-1B4616D1ED3C}" dt="2023-11-01T00:58:58.034" v="162"/>
          <ac:spMkLst>
            <pc:docMk/>
            <pc:sldMk cId="1806970384" sldId="272"/>
            <ac:spMk id="14" creationId="{101AB998-7DB9-46B4-8138-0B5EEA633C57}"/>
          </ac:spMkLst>
        </pc:spChg>
        <pc:spChg chg="mod">
          <ac:chgData name="LARSEN, ANYELEN ELIZABETH" userId="045ab6f4-ca66-457a-b51b-a39084ad0e5f" providerId="ADAL" clId="{46C6307E-AE4C-4203-B6C5-1B4616D1ED3C}" dt="2023-11-01T00:58:58.034" v="162"/>
          <ac:spMkLst>
            <pc:docMk/>
            <pc:sldMk cId="1806970384" sldId="272"/>
            <ac:spMk id="15" creationId="{C4F8BC51-C0B1-4C5D-AE42-5DC6638D06DE}"/>
          </ac:spMkLst>
        </pc:spChg>
        <pc:spChg chg="mod">
          <ac:chgData name="LARSEN, ANYELEN ELIZABETH" userId="045ab6f4-ca66-457a-b51b-a39084ad0e5f" providerId="ADAL" clId="{46C6307E-AE4C-4203-B6C5-1B4616D1ED3C}" dt="2023-11-01T00:58:58.034" v="162"/>
          <ac:spMkLst>
            <pc:docMk/>
            <pc:sldMk cId="1806970384" sldId="272"/>
            <ac:spMk id="16" creationId="{C6B7BF61-2E0A-4AE0-8F37-724215A6B4DC}"/>
          </ac:spMkLst>
        </pc:spChg>
        <pc:spChg chg="mod">
          <ac:chgData name="LARSEN, ANYELEN ELIZABETH" userId="045ab6f4-ca66-457a-b51b-a39084ad0e5f" providerId="ADAL" clId="{46C6307E-AE4C-4203-B6C5-1B4616D1ED3C}" dt="2023-11-01T01:00:00.444" v="172"/>
          <ac:spMkLst>
            <pc:docMk/>
            <pc:sldMk cId="1806970384" sldId="272"/>
            <ac:spMk id="18" creationId="{7FDF505D-5DD0-487A-8522-ACE1915B6E17}"/>
          </ac:spMkLst>
        </pc:spChg>
        <pc:spChg chg="mod">
          <ac:chgData name="LARSEN, ANYELEN ELIZABETH" userId="045ab6f4-ca66-457a-b51b-a39084ad0e5f" providerId="ADAL" clId="{46C6307E-AE4C-4203-B6C5-1B4616D1ED3C}" dt="2023-11-01T01:00:00.444" v="172"/>
          <ac:spMkLst>
            <pc:docMk/>
            <pc:sldMk cId="1806970384" sldId="272"/>
            <ac:spMk id="19" creationId="{D549EDE7-8F2A-44FB-A04F-7D1470A22683}"/>
          </ac:spMkLst>
        </pc:spChg>
        <pc:spChg chg="mod">
          <ac:chgData name="LARSEN, ANYELEN ELIZABETH" userId="045ab6f4-ca66-457a-b51b-a39084ad0e5f" providerId="ADAL" clId="{46C6307E-AE4C-4203-B6C5-1B4616D1ED3C}" dt="2023-11-01T01:00:00.444" v="172"/>
          <ac:spMkLst>
            <pc:docMk/>
            <pc:sldMk cId="1806970384" sldId="272"/>
            <ac:spMk id="20" creationId="{27442CEF-5C62-42A9-9E8C-F4D9398EB6ED}"/>
          </ac:spMkLst>
        </pc:spChg>
        <pc:spChg chg="mod">
          <ac:chgData name="LARSEN, ANYELEN ELIZABETH" userId="045ab6f4-ca66-457a-b51b-a39084ad0e5f" providerId="ADAL" clId="{46C6307E-AE4C-4203-B6C5-1B4616D1ED3C}" dt="2023-11-01T01:00:00.444" v="172"/>
          <ac:spMkLst>
            <pc:docMk/>
            <pc:sldMk cId="1806970384" sldId="272"/>
            <ac:spMk id="21" creationId="{01222C51-F6A1-4EDC-8804-BD692079CAC1}"/>
          </ac:spMkLst>
        </pc:spChg>
        <pc:spChg chg="mod">
          <ac:chgData name="LARSEN, ANYELEN ELIZABETH" userId="045ab6f4-ca66-457a-b51b-a39084ad0e5f" providerId="ADAL" clId="{46C6307E-AE4C-4203-B6C5-1B4616D1ED3C}" dt="2023-11-01T01:00:00.444" v="172"/>
          <ac:spMkLst>
            <pc:docMk/>
            <pc:sldMk cId="1806970384" sldId="272"/>
            <ac:spMk id="22" creationId="{45CCB757-C23A-4B44-9F07-FD83170611B6}"/>
          </ac:spMkLst>
        </pc:spChg>
        <pc:spChg chg="mod">
          <ac:chgData name="LARSEN, ANYELEN ELIZABETH" userId="045ab6f4-ca66-457a-b51b-a39084ad0e5f" providerId="ADAL" clId="{46C6307E-AE4C-4203-B6C5-1B4616D1ED3C}" dt="2023-11-01T01:00:00.444" v="172"/>
          <ac:spMkLst>
            <pc:docMk/>
            <pc:sldMk cId="1806970384" sldId="272"/>
            <ac:spMk id="23" creationId="{6F884667-564C-4AC9-B3B4-185FBAA2EAC4}"/>
          </ac:spMkLst>
        </pc:spChg>
        <pc:spChg chg="mod">
          <ac:chgData name="LARSEN, ANYELEN ELIZABETH" userId="045ab6f4-ca66-457a-b51b-a39084ad0e5f" providerId="ADAL" clId="{46C6307E-AE4C-4203-B6C5-1B4616D1ED3C}" dt="2023-11-01T01:00:00.444" v="172"/>
          <ac:spMkLst>
            <pc:docMk/>
            <pc:sldMk cId="1806970384" sldId="272"/>
            <ac:spMk id="24" creationId="{6FDD007E-71EC-4373-B8B2-D2226C2F560D}"/>
          </ac:spMkLst>
        </pc:spChg>
        <pc:spChg chg="mod">
          <ac:chgData name="LARSEN, ANYELEN ELIZABETH" userId="045ab6f4-ca66-457a-b51b-a39084ad0e5f" providerId="ADAL" clId="{46C6307E-AE4C-4203-B6C5-1B4616D1ED3C}" dt="2023-11-01T01:00:00.444" v="172"/>
          <ac:spMkLst>
            <pc:docMk/>
            <pc:sldMk cId="1806970384" sldId="272"/>
            <ac:spMk id="25" creationId="{735EA95A-833D-449A-AC13-FFF4DAFA111D}"/>
          </ac:spMkLst>
        </pc:spChg>
        <pc:grpChg chg="add del mod">
          <ac:chgData name="LARSEN, ANYELEN ELIZABETH" userId="045ab6f4-ca66-457a-b51b-a39084ad0e5f" providerId="ADAL" clId="{46C6307E-AE4C-4203-B6C5-1B4616D1ED3C}" dt="2023-11-01T01:00:00.154" v="171" actId="478"/>
          <ac:grpSpMkLst>
            <pc:docMk/>
            <pc:sldMk cId="1806970384" sldId="272"/>
            <ac:grpSpMk id="7" creationId="{68E82C83-359A-4B33-AC39-8EA8A2461287}"/>
          </ac:grpSpMkLst>
        </pc:grpChg>
        <pc:grpChg chg="add mod">
          <ac:chgData name="LARSEN, ANYELEN ELIZABETH" userId="045ab6f4-ca66-457a-b51b-a39084ad0e5f" providerId="ADAL" clId="{46C6307E-AE4C-4203-B6C5-1B4616D1ED3C}" dt="2023-11-01T01:00:00.444" v="172"/>
          <ac:grpSpMkLst>
            <pc:docMk/>
            <pc:sldMk cId="1806970384" sldId="272"/>
            <ac:grpSpMk id="17" creationId="{731BBC47-0963-4837-8752-058B4194DB80}"/>
          </ac:grpSpMkLst>
        </pc:grpChg>
      </pc:sldChg>
      <pc:sldChg chg="addSp delSp modSp mod">
        <pc:chgData name="LARSEN, ANYELEN ELIZABETH" userId="045ab6f4-ca66-457a-b51b-a39084ad0e5f" providerId="ADAL" clId="{46C6307E-AE4C-4203-B6C5-1B4616D1ED3C}" dt="2023-11-01T00:59:22.408" v="168" actId="207"/>
        <pc:sldMkLst>
          <pc:docMk/>
          <pc:sldMk cId="2051258645" sldId="273"/>
        </pc:sldMkLst>
        <pc:spChg chg="del">
          <ac:chgData name="LARSEN, ANYELEN ELIZABETH" userId="045ab6f4-ca66-457a-b51b-a39084ad0e5f" providerId="ADAL" clId="{46C6307E-AE4C-4203-B6C5-1B4616D1ED3C}" dt="2023-11-01T00:59:09.225" v="165" actId="478"/>
          <ac:spMkLst>
            <pc:docMk/>
            <pc:sldMk cId="2051258645" sldId="273"/>
            <ac:spMk id="5" creationId="{E4D362E7-2F78-1D68-171C-C9705AC60A35}"/>
          </ac:spMkLst>
        </pc:spChg>
        <pc:spChg chg="del">
          <ac:chgData name="LARSEN, ANYELEN ELIZABETH" userId="045ab6f4-ca66-457a-b51b-a39084ad0e5f" providerId="ADAL" clId="{46C6307E-AE4C-4203-B6C5-1B4616D1ED3C}" dt="2023-11-01T00:59:09.225" v="165" actId="478"/>
          <ac:spMkLst>
            <pc:docMk/>
            <pc:sldMk cId="2051258645" sldId="273"/>
            <ac:spMk id="7" creationId="{543CFEAF-3D0E-240F-3A9F-C443F0AEDD95}"/>
          </ac:spMkLst>
        </pc:spChg>
        <pc:spChg chg="mod">
          <ac:chgData name="LARSEN, ANYELEN ELIZABETH" userId="045ab6f4-ca66-457a-b51b-a39084ad0e5f" providerId="ADAL" clId="{46C6307E-AE4C-4203-B6C5-1B4616D1ED3C}" dt="2023-11-01T00:59:06.555" v="164"/>
          <ac:spMkLst>
            <pc:docMk/>
            <pc:sldMk cId="2051258645" sldId="273"/>
            <ac:spMk id="14" creationId="{30539005-310C-4329-A8B4-AB8751C47368}"/>
          </ac:spMkLst>
        </pc:spChg>
        <pc:spChg chg="mod">
          <ac:chgData name="LARSEN, ANYELEN ELIZABETH" userId="045ab6f4-ca66-457a-b51b-a39084ad0e5f" providerId="ADAL" clId="{46C6307E-AE4C-4203-B6C5-1B4616D1ED3C}" dt="2023-11-01T00:59:06.555" v="164"/>
          <ac:spMkLst>
            <pc:docMk/>
            <pc:sldMk cId="2051258645" sldId="273"/>
            <ac:spMk id="15" creationId="{2839FEB6-2945-4CC1-BC97-62505C54E789}"/>
          </ac:spMkLst>
        </pc:spChg>
        <pc:spChg chg="mod">
          <ac:chgData name="LARSEN, ANYELEN ELIZABETH" userId="045ab6f4-ca66-457a-b51b-a39084ad0e5f" providerId="ADAL" clId="{46C6307E-AE4C-4203-B6C5-1B4616D1ED3C}" dt="2023-11-01T00:59:06.555" v="164"/>
          <ac:spMkLst>
            <pc:docMk/>
            <pc:sldMk cId="2051258645" sldId="273"/>
            <ac:spMk id="16" creationId="{70B8AE5F-757E-4B5E-8C6E-5660070059DA}"/>
          </ac:spMkLst>
        </pc:spChg>
        <pc:spChg chg="mod">
          <ac:chgData name="LARSEN, ANYELEN ELIZABETH" userId="045ab6f4-ca66-457a-b51b-a39084ad0e5f" providerId="ADAL" clId="{46C6307E-AE4C-4203-B6C5-1B4616D1ED3C}" dt="2023-11-01T00:59:06.555" v="164"/>
          <ac:spMkLst>
            <pc:docMk/>
            <pc:sldMk cId="2051258645" sldId="273"/>
            <ac:spMk id="17" creationId="{49DA98F1-1725-4DAB-AB07-23B828AEB395}"/>
          </ac:spMkLst>
        </pc:spChg>
        <pc:spChg chg="mod">
          <ac:chgData name="LARSEN, ANYELEN ELIZABETH" userId="045ab6f4-ca66-457a-b51b-a39084ad0e5f" providerId="ADAL" clId="{46C6307E-AE4C-4203-B6C5-1B4616D1ED3C}" dt="2023-11-01T00:59:06.555" v="164"/>
          <ac:spMkLst>
            <pc:docMk/>
            <pc:sldMk cId="2051258645" sldId="273"/>
            <ac:spMk id="18" creationId="{FB08E80C-2E00-4554-8C07-7FDD0CDB2F9A}"/>
          </ac:spMkLst>
        </pc:spChg>
        <pc:spChg chg="mod">
          <ac:chgData name="LARSEN, ANYELEN ELIZABETH" userId="045ab6f4-ca66-457a-b51b-a39084ad0e5f" providerId="ADAL" clId="{46C6307E-AE4C-4203-B6C5-1B4616D1ED3C}" dt="2023-11-01T00:59:18.487" v="167" actId="207"/>
          <ac:spMkLst>
            <pc:docMk/>
            <pc:sldMk cId="2051258645" sldId="273"/>
            <ac:spMk id="19" creationId="{3F64F190-D11A-4064-8D7F-3A149CF7D5FD}"/>
          </ac:spMkLst>
        </pc:spChg>
        <pc:spChg chg="mod">
          <ac:chgData name="LARSEN, ANYELEN ELIZABETH" userId="045ab6f4-ca66-457a-b51b-a39084ad0e5f" providerId="ADAL" clId="{46C6307E-AE4C-4203-B6C5-1B4616D1ED3C}" dt="2023-11-01T00:59:06.555" v="164"/>
          <ac:spMkLst>
            <pc:docMk/>
            <pc:sldMk cId="2051258645" sldId="273"/>
            <ac:spMk id="20" creationId="{FAA3E6D7-96B3-43B5-9023-944D5502C008}"/>
          </ac:spMkLst>
        </pc:spChg>
        <pc:spChg chg="mod">
          <ac:chgData name="LARSEN, ANYELEN ELIZABETH" userId="045ab6f4-ca66-457a-b51b-a39084ad0e5f" providerId="ADAL" clId="{46C6307E-AE4C-4203-B6C5-1B4616D1ED3C}" dt="2023-11-01T00:59:22.408" v="168" actId="207"/>
          <ac:spMkLst>
            <pc:docMk/>
            <pc:sldMk cId="2051258645" sldId="273"/>
            <ac:spMk id="21" creationId="{3DB44BEF-5285-46FC-982B-3DE4C0312EF8}"/>
          </ac:spMkLst>
        </pc:spChg>
        <pc:grpChg chg="del">
          <ac:chgData name="LARSEN, ANYELEN ELIZABETH" userId="045ab6f4-ca66-457a-b51b-a39084ad0e5f" providerId="ADAL" clId="{46C6307E-AE4C-4203-B6C5-1B4616D1ED3C}" dt="2023-11-01T00:59:09.225" v="165" actId="478"/>
          <ac:grpSpMkLst>
            <pc:docMk/>
            <pc:sldMk cId="2051258645" sldId="273"/>
            <ac:grpSpMk id="9" creationId="{41C73C67-4A9E-4FC2-8457-E83FE8457F1A}"/>
          </ac:grpSpMkLst>
        </pc:grpChg>
        <pc:grpChg chg="add mod">
          <ac:chgData name="LARSEN, ANYELEN ELIZABETH" userId="045ab6f4-ca66-457a-b51b-a39084ad0e5f" providerId="ADAL" clId="{46C6307E-AE4C-4203-B6C5-1B4616D1ED3C}" dt="2023-11-01T00:59:06.555" v="164"/>
          <ac:grpSpMkLst>
            <pc:docMk/>
            <pc:sldMk cId="2051258645" sldId="273"/>
            <ac:grpSpMk id="13" creationId="{1D0BBA0D-A0AC-4267-B495-4CF2E072C6AE}"/>
          </ac:grpSpMkLst>
        </pc:grpChg>
      </pc:sldChg>
      <pc:sldChg chg="addSp delSp modSp mod">
        <pc:chgData name="LARSEN, ANYELEN ELIZABETH" userId="045ab6f4-ca66-457a-b51b-a39084ad0e5f" providerId="ADAL" clId="{46C6307E-AE4C-4203-B6C5-1B4616D1ED3C}" dt="2023-11-01T01:00:20.673" v="177" actId="478"/>
        <pc:sldMkLst>
          <pc:docMk/>
          <pc:sldMk cId="1356106912" sldId="274"/>
        </pc:sldMkLst>
        <pc:spChg chg="del">
          <ac:chgData name="LARSEN, ANYELEN ELIZABETH" userId="045ab6f4-ca66-457a-b51b-a39084ad0e5f" providerId="ADAL" clId="{46C6307E-AE4C-4203-B6C5-1B4616D1ED3C}" dt="2023-11-01T01:00:18.749" v="176" actId="478"/>
          <ac:spMkLst>
            <pc:docMk/>
            <pc:sldMk cId="1356106912" sldId="274"/>
            <ac:spMk id="5" creationId="{E4D362E7-2F78-1D68-171C-C9705AC60A35}"/>
          </ac:spMkLst>
        </pc:spChg>
        <pc:spChg chg="del">
          <ac:chgData name="LARSEN, ANYELEN ELIZABETH" userId="045ab6f4-ca66-457a-b51b-a39084ad0e5f" providerId="ADAL" clId="{46C6307E-AE4C-4203-B6C5-1B4616D1ED3C}" dt="2023-11-01T01:00:20.673" v="177" actId="478"/>
          <ac:spMkLst>
            <pc:docMk/>
            <pc:sldMk cId="1356106912" sldId="274"/>
            <ac:spMk id="7" creationId="{543CFEAF-3D0E-240F-3A9F-C443F0AEDD95}"/>
          </ac:spMkLst>
        </pc:spChg>
        <pc:spChg chg="mod">
          <ac:chgData name="LARSEN, ANYELEN ELIZABETH" userId="045ab6f4-ca66-457a-b51b-a39084ad0e5f" providerId="ADAL" clId="{46C6307E-AE4C-4203-B6C5-1B4616D1ED3C}" dt="2023-11-01T01:00:08.489" v="173"/>
          <ac:spMkLst>
            <pc:docMk/>
            <pc:sldMk cId="1356106912" sldId="274"/>
            <ac:spMk id="50" creationId="{92814DCC-64E2-401C-9E22-DA3EC41F2D8D}"/>
          </ac:spMkLst>
        </pc:spChg>
        <pc:spChg chg="mod">
          <ac:chgData name="LARSEN, ANYELEN ELIZABETH" userId="045ab6f4-ca66-457a-b51b-a39084ad0e5f" providerId="ADAL" clId="{46C6307E-AE4C-4203-B6C5-1B4616D1ED3C}" dt="2023-11-01T01:00:08.489" v="173"/>
          <ac:spMkLst>
            <pc:docMk/>
            <pc:sldMk cId="1356106912" sldId="274"/>
            <ac:spMk id="51" creationId="{4F41D4E2-CBA8-4C70-9E8E-6C1B3DBFC491}"/>
          </ac:spMkLst>
        </pc:spChg>
        <pc:spChg chg="mod">
          <ac:chgData name="LARSEN, ANYELEN ELIZABETH" userId="045ab6f4-ca66-457a-b51b-a39084ad0e5f" providerId="ADAL" clId="{46C6307E-AE4C-4203-B6C5-1B4616D1ED3C}" dt="2023-11-01T01:00:08.489" v="173"/>
          <ac:spMkLst>
            <pc:docMk/>
            <pc:sldMk cId="1356106912" sldId="274"/>
            <ac:spMk id="52" creationId="{BB0A0A5B-0032-4E71-8E0A-6A750FFADA70}"/>
          </ac:spMkLst>
        </pc:spChg>
        <pc:spChg chg="mod">
          <ac:chgData name="LARSEN, ANYELEN ELIZABETH" userId="045ab6f4-ca66-457a-b51b-a39084ad0e5f" providerId="ADAL" clId="{46C6307E-AE4C-4203-B6C5-1B4616D1ED3C}" dt="2023-11-01T01:00:08.489" v="173"/>
          <ac:spMkLst>
            <pc:docMk/>
            <pc:sldMk cId="1356106912" sldId="274"/>
            <ac:spMk id="53" creationId="{D79B683D-861B-40CD-ACAA-7C91157F378D}"/>
          </ac:spMkLst>
        </pc:spChg>
        <pc:spChg chg="mod">
          <ac:chgData name="LARSEN, ANYELEN ELIZABETH" userId="045ab6f4-ca66-457a-b51b-a39084ad0e5f" providerId="ADAL" clId="{46C6307E-AE4C-4203-B6C5-1B4616D1ED3C}" dt="2023-11-01T01:00:08.489" v="173"/>
          <ac:spMkLst>
            <pc:docMk/>
            <pc:sldMk cId="1356106912" sldId="274"/>
            <ac:spMk id="54" creationId="{7E8AB1BF-EC36-4A0C-B16E-2E1E0B545A77}"/>
          </ac:spMkLst>
        </pc:spChg>
        <pc:spChg chg="mod">
          <ac:chgData name="LARSEN, ANYELEN ELIZABETH" userId="045ab6f4-ca66-457a-b51b-a39084ad0e5f" providerId="ADAL" clId="{46C6307E-AE4C-4203-B6C5-1B4616D1ED3C}" dt="2023-11-01T01:00:08.489" v="173"/>
          <ac:spMkLst>
            <pc:docMk/>
            <pc:sldMk cId="1356106912" sldId="274"/>
            <ac:spMk id="55" creationId="{9C54BE08-02B8-4639-8590-C35EF31A5819}"/>
          </ac:spMkLst>
        </pc:spChg>
        <pc:spChg chg="mod">
          <ac:chgData name="LARSEN, ANYELEN ELIZABETH" userId="045ab6f4-ca66-457a-b51b-a39084ad0e5f" providerId="ADAL" clId="{46C6307E-AE4C-4203-B6C5-1B4616D1ED3C}" dt="2023-11-01T01:00:08.489" v="173"/>
          <ac:spMkLst>
            <pc:docMk/>
            <pc:sldMk cId="1356106912" sldId="274"/>
            <ac:spMk id="56" creationId="{2E892E79-7320-4DD0-8F57-E7043649D639}"/>
          </ac:spMkLst>
        </pc:spChg>
        <pc:spChg chg="mod">
          <ac:chgData name="LARSEN, ANYELEN ELIZABETH" userId="045ab6f4-ca66-457a-b51b-a39084ad0e5f" providerId="ADAL" clId="{46C6307E-AE4C-4203-B6C5-1B4616D1ED3C}" dt="2023-11-01T01:00:08.489" v="173"/>
          <ac:spMkLst>
            <pc:docMk/>
            <pc:sldMk cId="1356106912" sldId="274"/>
            <ac:spMk id="57" creationId="{6FD5764D-8AA4-4CF4-A7A1-063697A7F313}"/>
          </ac:spMkLst>
        </pc:spChg>
        <pc:spChg chg="mod">
          <ac:chgData name="LARSEN, ANYELEN ELIZABETH" userId="045ab6f4-ca66-457a-b51b-a39084ad0e5f" providerId="ADAL" clId="{46C6307E-AE4C-4203-B6C5-1B4616D1ED3C}" dt="2023-11-01T01:00:15.226" v="175"/>
          <ac:spMkLst>
            <pc:docMk/>
            <pc:sldMk cId="1356106912" sldId="274"/>
            <ac:spMk id="59" creationId="{D92449D3-45DD-4D30-BB11-A69BAF37CF70}"/>
          </ac:spMkLst>
        </pc:spChg>
        <pc:spChg chg="mod">
          <ac:chgData name="LARSEN, ANYELEN ELIZABETH" userId="045ab6f4-ca66-457a-b51b-a39084ad0e5f" providerId="ADAL" clId="{46C6307E-AE4C-4203-B6C5-1B4616D1ED3C}" dt="2023-11-01T01:00:15.226" v="175"/>
          <ac:spMkLst>
            <pc:docMk/>
            <pc:sldMk cId="1356106912" sldId="274"/>
            <ac:spMk id="60" creationId="{8462CA5E-C190-4FA8-B66C-0BDF3EB62011}"/>
          </ac:spMkLst>
        </pc:spChg>
        <pc:spChg chg="mod">
          <ac:chgData name="LARSEN, ANYELEN ELIZABETH" userId="045ab6f4-ca66-457a-b51b-a39084ad0e5f" providerId="ADAL" clId="{46C6307E-AE4C-4203-B6C5-1B4616D1ED3C}" dt="2023-11-01T01:00:15.226" v="175"/>
          <ac:spMkLst>
            <pc:docMk/>
            <pc:sldMk cId="1356106912" sldId="274"/>
            <ac:spMk id="61" creationId="{B5568049-D26C-423A-A360-F2DC3457A02C}"/>
          </ac:spMkLst>
        </pc:spChg>
        <pc:spChg chg="mod">
          <ac:chgData name="LARSEN, ANYELEN ELIZABETH" userId="045ab6f4-ca66-457a-b51b-a39084ad0e5f" providerId="ADAL" clId="{46C6307E-AE4C-4203-B6C5-1B4616D1ED3C}" dt="2023-11-01T01:00:15.226" v="175"/>
          <ac:spMkLst>
            <pc:docMk/>
            <pc:sldMk cId="1356106912" sldId="274"/>
            <ac:spMk id="62" creationId="{FBB0653D-B85A-4511-9B4B-46BC3F278804}"/>
          </ac:spMkLst>
        </pc:spChg>
        <pc:spChg chg="mod">
          <ac:chgData name="LARSEN, ANYELEN ELIZABETH" userId="045ab6f4-ca66-457a-b51b-a39084ad0e5f" providerId="ADAL" clId="{46C6307E-AE4C-4203-B6C5-1B4616D1ED3C}" dt="2023-11-01T01:00:15.226" v="175"/>
          <ac:spMkLst>
            <pc:docMk/>
            <pc:sldMk cId="1356106912" sldId="274"/>
            <ac:spMk id="63" creationId="{AF6DEA1E-4B23-41CF-AB8B-9D4B6FCCCAC0}"/>
          </ac:spMkLst>
        </pc:spChg>
        <pc:spChg chg="mod">
          <ac:chgData name="LARSEN, ANYELEN ELIZABETH" userId="045ab6f4-ca66-457a-b51b-a39084ad0e5f" providerId="ADAL" clId="{46C6307E-AE4C-4203-B6C5-1B4616D1ED3C}" dt="2023-11-01T01:00:15.226" v="175"/>
          <ac:spMkLst>
            <pc:docMk/>
            <pc:sldMk cId="1356106912" sldId="274"/>
            <ac:spMk id="64" creationId="{7872B95B-9326-4512-9C65-D2ABFCE4E9FE}"/>
          </ac:spMkLst>
        </pc:spChg>
        <pc:spChg chg="mod">
          <ac:chgData name="LARSEN, ANYELEN ELIZABETH" userId="045ab6f4-ca66-457a-b51b-a39084ad0e5f" providerId="ADAL" clId="{46C6307E-AE4C-4203-B6C5-1B4616D1ED3C}" dt="2023-11-01T01:00:15.226" v="175"/>
          <ac:spMkLst>
            <pc:docMk/>
            <pc:sldMk cId="1356106912" sldId="274"/>
            <ac:spMk id="65" creationId="{CD47EE78-2E1D-45C0-88D0-DDF797231739}"/>
          </ac:spMkLst>
        </pc:spChg>
        <pc:spChg chg="mod">
          <ac:chgData name="LARSEN, ANYELEN ELIZABETH" userId="045ab6f4-ca66-457a-b51b-a39084ad0e5f" providerId="ADAL" clId="{46C6307E-AE4C-4203-B6C5-1B4616D1ED3C}" dt="2023-11-01T01:00:15.226" v="175"/>
          <ac:spMkLst>
            <pc:docMk/>
            <pc:sldMk cId="1356106912" sldId="274"/>
            <ac:spMk id="66" creationId="{C6099C43-0891-4380-AFBB-5756C57E04C7}"/>
          </ac:spMkLst>
        </pc:spChg>
        <pc:grpChg chg="del">
          <ac:chgData name="LARSEN, ANYELEN ELIZABETH" userId="045ab6f4-ca66-457a-b51b-a39084ad0e5f" providerId="ADAL" clId="{46C6307E-AE4C-4203-B6C5-1B4616D1ED3C}" dt="2023-11-01T01:00:18.749" v="176" actId="478"/>
          <ac:grpSpMkLst>
            <pc:docMk/>
            <pc:sldMk cId="1356106912" sldId="274"/>
            <ac:grpSpMk id="9" creationId="{41C73C67-4A9E-4FC2-8457-E83FE8457F1A}"/>
          </ac:grpSpMkLst>
        </pc:grpChg>
        <pc:grpChg chg="add del mod">
          <ac:chgData name="LARSEN, ANYELEN ELIZABETH" userId="045ab6f4-ca66-457a-b51b-a39084ad0e5f" providerId="ADAL" clId="{46C6307E-AE4C-4203-B6C5-1B4616D1ED3C}" dt="2023-11-01T01:00:10.859" v="174"/>
          <ac:grpSpMkLst>
            <pc:docMk/>
            <pc:sldMk cId="1356106912" sldId="274"/>
            <ac:grpSpMk id="49" creationId="{EC01AD78-985C-4056-86E4-E268185A8DC0}"/>
          </ac:grpSpMkLst>
        </pc:grpChg>
        <pc:grpChg chg="add mod">
          <ac:chgData name="LARSEN, ANYELEN ELIZABETH" userId="045ab6f4-ca66-457a-b51b-a39084ad0e5f" providerId="ADAL" clId="{46C6307E-AE4C-4203-B6C5-1B4616D1ED3C}" dt="2023-11-01T01:00:15.226" v="175"/>
          <ac:grpSpMkLst>
            <pc:docMk/>
            <pc:sldMk cId="1356106912" sldId="274"/>
            <ac:grpSpMk id="58" creationId="{04258448-3D25-4221-A59C-B17DF0BB6480}"/>
          </ac:grpSpMkLst>
        </pc:grpChg>
      </pc:sldChg>
      <pc:sldChg chg="addSp delSp modSp add mod">
        <pc:chgData name="LARSEN, ANYELEN ELIZABETH" userId="045ab6f4-ca66-457a-b51b-a39084ad0e5f" providerId="ADAL" clId="{46C6307E-AE4C-4203-B6C5-1B4616D1ED3C}" dt="2023-11-02T14:24:57.970" v="7033" actId="1038"/>
        <pc:sldMkLst>
          <pc:docMk/>
          <pc:sldMk cId="3821692478" sldId="275"/>
        </pc:sldMkLst>
        <pc:spChg chg="add mod ord">
          <ac:chgData name="LARSEN, ANYELEN ELIZABETH" userId="045ab6f4-ca66-457a-b51b-a39084ad0e5f" providerId="ADAL" clId="{46C6307E-AE4C-4203-B6C5-1B4616D1ED3C}" dt="2023-11-01T04:16:52.183" v="5101" actId="20577"/>
          <ac:spMkLst>
            <pc:docMk/>
            <pc:sldMk cId="3821692478" sldId="275"/>
            <ac:spMk id="2" creationId="{6B6790DB-8145-40FC-9266-F57D54FADBC9}"/>
          </ac:spMkLst>
        </pc:spChg>
        <pc:spChg chg="add mod">
          <ac:chgData name="LARSEN, ANYELEN ELIZABETH" userId="045ab6f4-ca66-457a-b51b-a39084ad0e5f" providerId="ADAL" clId="{46C6307E-AE4C-4203-B6C5-1B4616D1ED3C}" dt="2023-11-01T01:18:39.840" v="782" actId="1035"/>
          <ac:spMkLst>
            <pc:docMk/>
            <pc:sldMk cId="3821692478" sldId="275"/>
            <ac:spMk id="3" creationId="{258C4DDC-9103-4BC3-8AA0-064E8D349830}"/>
          </ac:spMkLst>
        </pc:spChg>
        <pc:spChg chg="add del mod ord">
          <ac:chgData name="LARSEN, ANYELEN ELIZABETH" userId="045ab6f4-ca66-457a-b51b-a39084ad0e5f" providerId="ADAL" clId="{46C6307E-AE4C-4203-B6C5-1B4616D1ED3C}" dt="2023-11-01T01:18:47.739" v="784" actId="478"/>
          <ac:spMkLst>
            <pc:docMk/>
            <pc:sldMk cId="3821692478" sldId="275"/>
            <ac:spMk id="6" creationId="{1FD14321-5893-4758-8E3E-4916B99BB985}"/>
          </ac:spMkLst>
        </pc:spChg>
        <pc:spChg chg="add del mod">
          <ac:chgData name="LARSEN, ANYELEN ELIZABETH" userId="045ab6f4-ca66-457a-b51b-a39084ad0e5f" providerId="ADAL" clId="{46C6307E-AE4C-4203-B6C5-1B4616D1ED3C}" dt="2023-11-01T01:18:45.147" v="783" actId="478"/>
          <ac:spMkLst>
            <pc:docMk/>
            <pc:sldMk cId="3821692478" sldId="275"/>
            <ac:spMk id="7" creationId="{9B655D67-A1AD-4836-837B-14CACC69FE75}"/>
          </ac:spMkLst>
        </pc:spChg>
        <pc:spChg chg="add del mod">
          <ac:chgData name="LARSEN, ANYELEN ELIZABETH" userId="045ab6f4-ca66-457a-b51b-a39084ad0e5f" providerId="ADAL" clId="{46C6307E-AE4C-4203-B6C5-1B4616D1ED3C}" dt="2023-11-01T01:20:31.743" v="798" actId="478"/>
          <ac:spMkLst>
            <pc:docMk/>
            <pc:sldMk cId="3821692478" sldId="275"/>
            <ac:spMk id="10" creationId="{CF7FF7A8-64C2-40B9-960F-6CD6A2DDFE27}"/>
          </ac:spMkLst>
        </pc:spChg>
        <pc:spChg chg="del mod">
          <ac:chgData name="LARSEN, ANYELEN ELIZABETH" userId="045ab6f4-ca66-457a-b51b-a39084ad0e5f" providerId="ADAL" clId="{46C6307E-AE4C-4203-B6C5-1B4616D1ED3C}" dt="2023-11-01T01:09:28.989" v="395" actId="478"/>
          <ac:spMkLst>
            <pc:docMk/>
            <pc:sldMk cId="3821692478" sldId="275"/>
            <ac:spMk id="11" creationId="{6FEC507B-60C6-B3D8-040E-75E0D29FD8C8}"/>
          </ac:spMkLst>
        </pc:spChg>
        <pc:spChg chg="del mod">
          <ac:chgData name="LARSEN, ANYELEN ELIZABETH" userId="045ab6f4-ca66-457a-b51b-a39084ad0e5f" providerId="ADAL" clId="{46C6307E-AE4C-4203-B6C5-1B4616D1ED3C}" dt="2023-11-01T01:12:41.697" v="604" actId="478"/>
          <ac:spMkLst>
            <pc:docMk/>
            <pc:sldMk cId="3821692478" sldId="275"/>
            <ac:spMk id="12" creationId="{BA99D7F3-2897-7177-C5CC-8E5568F909C0}"/>
          </ac:spMkLst>
        </pc:spChg>
        <pc:spChg chg="del">
          <ac:chgData name="LARSEN, ANYELEN ELIZABETH" userId="045ab6f4-ca66-457a-b51b-a39084ad0e5f" providerId="ADAL" clId="{46C6307E-AE4C-4203-B6C5-1B4616D1ED3C}" dt="2023-11-01T01:02:36.246" v="223" actId="478"/>
          <ac:spMkLst>
            <pc:docMk/>
            <pc:sldMk cId="3821692478" sldId="275"/>
            <ac:spMk id="13" creationId="{4984E562-B286-E12D-F583-57E2095D0A8E}"/>
          </ac:spMkLst>
        </pc:spChg>
        <pc:spChg chg="del">
          <ac:chgData name="LARSEN, ANYELEN ELIZABETH" userId="045ab6f4-ca66-457a-b51b-a39084ad0e5f" providerId="ADAL" clId="{46C6307E-AE4C-4203-B6C5-1B4616D1ED3C}" dt="2023-11-01T01:02:38.804" v="224" actId="478"/>
          <ac:spMkLst>
            <pc:docMk/>
            <pc:sldMk cId="3821692478" sldId="275"/>
            <ac:spMk id="14" creationId="{FE65102F-77B7-261B-D766-4E7F648590FF}"/>
          </ac:spMkLst>
        </pc:spChg>
        <pc:spChg chg="del mod">
          <ac:chgData name="LARSEN, ANYELEN ELIZABETH" userId="045ab6f4-ca66-457a-b51b-a39084ad0e5f" providerId="ADAL" clId="{46C6307E-AE4C-4203-B6C5-1B4616D1ED3C}" dt="2023-11-01T01:08:31.104" v="361" actId="478"/>
          <ac:spMkLst>
            <pc:docMk/>
            <pc:sldMk cId="3821692478" sldId="275"/>
            <ac:spMk id="15" creationId="{9FFB0286-52AC-2DA8-D4A1-DA0C0B474B9F}"/>
          </ac:spMkLst>
        </pc:spChg>
        <pc:spChg chg="del">
          <ac:chgData name="LARSEN, ANYELEN ELIZABETH" userId="045ab6f4-ca66-457a-b51b-a39084ad0e5f" providerId="ADAL" clId="{46C6307E-AE4C-4203-B6C5-1B4616D1ED3C}" dt="2023-11-01T01:02:02.772" v="192" actId="478"/>
          <ac:spMkLst>
            <pc:docMk/>
            <pc:sldMk cId="3821692478" sldId="275"/>
            <ac:spMk id="16" creationId="{186F3416-4E09-0CD1-B257-A82A909D858C}"/>
          </ac:spMkLst>
        </pc:spChg>
        <pc:spChg chg="del">
          <ac:chgData name="LARSEN, ANYELEN ELIZABETH" userId="045ab6f4-ca66-457a-b51b-a39084ad0e5f" providerId="ADAL" clId="{46C6307E-AE4C-4203-B6C5-1B4616D1ED3C}" dt="2023-11-01T01:03:10.790" v="232" actId="478"/>
          <ac:spMkLst>
            <pc:docMk/>
            <pc:sldMk cId="3821692478" sldId="275"/>
            <ac:spMk id="17" creationId="{FF470113-CF8A-F1D0-9873-C94D000086DB}"/>
          </ac:spMkLst>
        </pc:spChg>
        <pc:spChg chg="del mod">
          <ac:chgData name="LARSEN, ANYELEN ELIZABETH" userId="045ab6f4-ca66-457a-b51b-a39084ad0e5f" providerId="ADAL" clId="{46C6307E-AE4C-4203-B6C5-1B4616D1ED3C}" dt="2023-11-01T01:03:09.381" v="231" actId="478"/>
          <ac:spMkLst>
            <pc:docMk/>
            <pc:sldMk cId="3821692478" sldId="275"/>
            <ac:spMk id="18" creationId="{6E5AF4DA-F201-98D7-83EE-78DC1250E937}"/>
          </ac:spMkLst>
        </pc:spChg>
        <pc:spChg chg="add mod ord">
          <ac:chgData name="LARSEN, ANYELEN ELIZABETH" userId="045ab6f4-ca66-457a-b51b-a39084ad0e5f" providerId="ADAL" clId="{46C6307E-AE4C-4203-B6C5-1B4616D1ED3C}" dt="2023-11-01T04:16:42.742" v="5055" actId="207"/>
          <ac:spMkLst>
            <pc:docMk/>
            <pc:sldMk cId="3821692478" sldId="275"/>
            <ac:spMk id="19" creationId="{EFC6B43F-5C26-40B4-939F-7BB55FACA074}"/>
          </ac:spMkLst>
        </pc:spChg>
        <pc:spChg chg="add del mod">
          <ac:chgData name="LARSEN, ANYELEN ELIZABETH" userId="045ab6f4-ca66-457a-b51b-a39084ad0e5f" providerId="ADAL" clId="{46C6307E-AE4C-4203-B6C5-1B4616D1ED3C}" dt="2023-11-01T01:09:48.143" v="446" actId="478"/>
          <ac:spMkLst>
            <pc:docMk/>
            <pc:sldMk cId="3821692478" sldId="275"/>
            <ac:spMk id="20" creationId="{57F1B5B5-C1FC-4F52-ADF9-6FFC39B33F88}"/>
          </ac:spMkLst>
        </pc:spChg>
        <pc:spChg chg="add del mod">
          <ac:chgData name="LARSEN, ANYELEN ELIZABETH" userId="045ab6f4-ca66-457a-b51b-a39084ad0e5f" providerId="ADAL" clId="{46C6307E-AE4C-4203-B6C5-1B4616D1ED3C}" dt="2023-11-01T01:12:44.598" v="605" actId="478"/>
          <ac:spMkLst>
            <pc:docMk/>
            <pc:sldMk cId="3821692478" sldId="275"/>
            <ac:spMk id="21" creationId="{81C44AFB-E227-4FA9-BA23-5CFE3EDD3A36}"/>
          </ac:spMkLst>
        </pc:spChg>
        <pc:spChg chg="add mod">
          <ac:chgData name="LARSEN, ANYELEN ELIZABETH" userId="045ab6f4-ca66-457a-b51b-a39084ad0e5f" providerId="ADAL" clId="{46C6307E-AE4C-4203-B6C5-1B4616D1ED3C}" dt="2023-11-01T01:20:26.095" v="796" actId="20577"/>
          <ac:spMkLst>
            <pc:docMk/>
            <pc:sldMk cId="3821692478" sldId="275"/>
            <ac:spMk id="22" creationId="{429BFB85-506B-47D4-A871-3B1539110C83}"/>
          </ac:spMkLst>
        </pc:spChg>
        <pc:spChg chg="add del mod">
          <ac:chgData name="LARSEN, ANYELEN ELIZABETH" userId="045ab6f4-ca66-457a-b51b-a39084ad0e5f" providerId="ADAL" clId="{46C6307E-AE4C-4203-B6C5-1B4616D1ED3C}" dt="2023-11-01T01:11:33.320" v="494" actId="478"/>
          <ac:spMkLst>
            <pc:docMk/>
            <pc:sldMk cId="3821692478" sldId="275"/>
            <ac:spMk id="23" creationId="{5B34A2A2-2DC3-4E49-B043-1975AC58B729}"/>
          </ac:spMkLst>
        </pc:spChg>
        <pc:spChg chg="add del mod">
          <ac:chgData name="LARSEN, ANYELEN ELIZABETH" userId="045ab6f4-ca66-457a-b51b-a39084ad0e5f" providerId="ADAL" clId="{46C6307E-AE4C-4203-B6C5-1B4616D1ED3C}" dt="2023-11-01T01:11:26.348" v="491" actId="478"/>
          <ac:spMkLst>
            <pc:docMk/>
            <pc:sldMk cId="3821692478" sldId="275"/>
            <ac:spMk id="24" creationId="{722136EC-662E-4540-AF46-C676F890B3BD}"/>
          </ac:spMkLst>
        </pc:spChg>
        <pc:spChg chg="add mod">
          <ac:chgData name="LARSEN, ANYELEN ELIZABETH" userId="045ab6f4-ca66-457a-b51b-a39084ad0e5f" providerId="ADAL" clId="{46C6307E-AE4C-4203-B6C5-1B4616D1ED3C}" dt="2023-11-02T14:24:57.970" v="7033" actId="1038"/>
          <ac:spMkLst>
            <pc:docMk/>
            <pc:sldMk cId="3821692478" sldId="275"/>
            <ac:spMk id="25" creationId="{CF2CB0E7-1198-4CDC-BD7A-F0ED1DF0AFBD}"/>
          </ac:spMkLst>
        </pc:spChg>
        <pc:spChg chg="add mod">
          <ac:chgData name="LARSEN, ANYELEN ELIZABETH" userId="045ab6f4-ca66-457a-b51b-a39084ad0e5f" providerId="ADAL" clId="{46C6307E-AE4C-4203-B6C5-1B4616D1ED3C}" dt="2023-11-01T01:18:39.840" v="782" actId="1035"/>
          <ac:spMkLst>
            <pc:docMk/>
            <pc:sldMk cId="3821692478" sldId="275"/>
            <ac:spMk id="26" creationId="{A23F8BCC-6F37-4154-A2E7-057A3D687CEE}"/>
          </ac:spMkLst>
        </pc:spChg>
        <pc:spChg chg="add del mod">
          <ac:chgData name="LARSEN, ANYELEN ELIZABETH" userId="045ab6f4-ca66-457a-b51b-a39084ad0e5f" providerId="ADAL" clId="{46C6307E-AE4C-4203-B6C5-1B4616D1ED3C}" dt="2023-11-01T01:20:36.841" v="799" actId="478"/>
          <ac:spMkLst>
            <pc:docMk/>
            <pc:sldMk cId="3821692478" sldId="275"/>
            <ac:spMk id="27" creationId="{A4A14472-C2A2-4DDC-9626-CE7497C326E7}"/>
          </ac:spMkLst>
        </pc:spChg>
        <pc:spChg chg="add del mod">
          <ac:chgData name="LARSEN, ANYELEN ELIZABETH" userId="045ab6f4-ca66-457a-b51b-a39084ad0e5f" providerId="ADAL" clId="{46C6307E-AE4C-4203-B6C5-1B4616D1ED3C}" dt="2023-11-01T01:21:22.293" v="809" actId="478"/>
          <ac:spMkLst>
            <pc:docMk/>
            <pc:sldMk cId="3821692478" sldId="275"/>
            <ac:spMk id="28" creationId="{020E1097-93C9-4132-AE42-7B9B713CAC0B}"/>
          </ac:spMkLst>
        </pc:spChg>
        <pc:spChg chg="add mod">
          <ac:chgData name="LARSEN, ANYELEN ELIZABETH" userId="045ab6f4-ca66-457a-b51b-a39084ad0e5f" providerId="ADAL" clId="{46C6307E-AE4C-4203-B6C5-1B4616D1ED3C}" dt="2023-11-02T14:24:57.970" v="7033" actId="1038"/>
          <ac:spMkLst>
            <pc:docMk/>
            <pc:sldMk cId="3821692478" sldId="275"/>
            <ac:spMk id="29" creationId="{543B6D57-F5EF-4BA6-B4E5-A328F7F72D4D}"/>
          </ac:spMkLst>
        </pc:spChg>
        <pc:picChg chg="add del mod">
          <ac:chgData name="LARSEN, ANYELEN ELIZABETH" userId="045ab6f4-ca66-457a-b51b-a39084ad0e5f" providerId="ADAL" clId="{46C6307E-AE4C-4203-B6C5-1B4616D1ED3C}" dt="2023-11-01T01:17:40.266" v="760" actId="478"/>
          <ac:picMkLst>
            <pc:docMk/>
            <pc:sldMk cId="3821692478" sldId="275"/>
            <ac:picMk id="5" creationId="{2A362453-A9BF-43ED-84B7-1B2F40535E3E}"/>
          </ac:picMkLst>
        </pc:picChg>
        <pc:picChg chg="add mod ord">
          <ac:chgData name="LARSEN, ANYELEN ELIZABETH" userId="045ab6f4-ca66-457a-b51b-a39084ad0e5f" providerId="ADAL" clId="{46C6307E-AE4C-4203-B6C5-1B4616D1ED3C}" dt="2023-11-02T14:24:57.970" v="7033" actId="1038"/>
          <ac:picMkLst>
            <pc:docMk/>
            <pc:sldMk cId="3821692478" sldId="275"/>
            <ac:picMk id="9" creationId="{EE222C6B-AB0C-485D-9B24-E843DA5C9989}"/>
          </ac:picMkLst>
        </pc:picChg>
      </pc:sldChg>
      <pc:sldChg chg="addSp delSp modSp add mod">
        <pc:chgData name="LARSEN, ANYELEN ELIZABETH" userId="045ab6f4-ca66-457a-b51b-a39084ad0e5f" providerId="ADAL" clId="{46C6307E-AE4C-4203-B6C5-1B4616D1ED3C}" dt="2023-11-03T02:44:25.372" v="15047" actId="1037"/>
        <pc:sldMkLst>
          <pc:docMk/>
          <pc:sldMk cId="1311567538" sldId="276"/>
        </pc:sldMkLst>
        <pc:spChg chg="add mod">
          <ac:chgData name="LARSEN, ANYELEN ELIZABETH" userId="045ab6f4-ca66-457a-b51b-a39084ad0e5f" providerId="ADAL" clId="{46C6307E-AE4C-4203-B6C5-1B4616D1ED3C}" dt="2023-11-01T01:54:07.077" v="2049" actId="207"/>
          <ac:spMkLst>
            <pc:docMk/>
            <pc:sldMk cId="1311567538" sldId="276"/>
            <ac:spMk id="2" creationId="{B3E075AA-8694-407D-81FC-440EE68CFA02}"/>
          </ac:spMkLst>
        </pc:spChg>
        <pc:spChg chg="mod">
          <ac:chgData name="LARSEN, ANYELEN ELIZABETH" userId="045ab6f4-ca66-457a-b51b-a39084ad0e5f" providerId="ADAL" clId="{46C6307E-AE4C-4203-B6C5-1B4616D1ED3C}" dt="2023-11-01T01:53:16.744" v="2044" actId="207"/>
          <ac:spMkLst>
            <pc:docMk/>
            <pc:sldMk cId="1311567538" sldId="276"/>
            <ac:spMk id="6" creationId="{FC81F27D-2CFB-4524-B4CF-7A7778D7A468}"/>
          </ac:spMkLst>
        </pc:spChg>
        <pc:spChg chg="mod">
          <ac:chgData name="LARSEN, ANYELEN ELIZABETH" userId="045ab6f4-ca66-457a-b51b-a39084ad0e5f" providerId="ADAL" clId="{46C6307E-AE4C-4203-B6C5-1B4616D1ED3C}" dt="2023-11-01T02:11:05.857" v="2435" actId="14100"/>
          <ac:spMkLst>
            <pc:docMk/>
            <pc:sldMk cId="1311567538" sldId="276"/>
            <ac:spMk id="7" creationId="{31622448-BF63-4AEC-8317-59C5841DAB2C}"/>
          </ac:spMkLst>
        </pc:spChg>
        <pc:spChg chg="add mod">
          <ac:chgData name="LARSEN, ANYELEN ELIZABETH" userId="045ab6f4-ca66-457a-b51b-a39084ad0e5f" providerId="ADAL" clId="{46C6307E-AE4C-4203-B6C5-1B4616D1ED3C}" dt="2023-11-01T01:29:46.148" v="1265" actId="1035"/>
          <ac:spMkLst>
            <pc:docMk/>
            <pc:sldMk cId="1311567538" sldId="276"/>
            <ac:spMk id="10" creationId="{95CEF67D-9212-42E6-85AD-A302897C820D}"/>
          </ac:spMkLst>
        </pc:spChg>
        <pc:spChg chg="add del mod">
          <ac:chgData name="LARSEN, ANYELEN ELIZABETH" userId="045ab6f4-ca66-457a-b51b-a39084ad0e5f" providerId="ADAL" clId="{46C6307E-AE4C-4203-B6C5-1B4616D1ED3C}" dt="2023-11-01T01:38:15.785" v="1553" actId="478"/>
          <ac:spMkLst>
            <pc:docMk/>
            <pc:sldMk cId="1311567538" sldId="276"/>
            <ac:spMk id="14" creationId="{AAC4E46A-8477-4988-99B8-FFA6B6F2612B}"/>
          </ac:spMkLst>
        </pc:spChg>
        <pc:spChg chg="add del mod">
          <ac:chgData name="LARSEN, ANYELEN ELIZABETH" userId="045ab6f4-ca66-457a-b51b-a39084ad0e5f" providerId="ADAL" clId="{46C6307E-AE4C-4203-B6C5-1B4616D1ED3C}" dt="2023-11-01T01:40:32.124" v="1690" actId="478"/>
          <ac:spMkLst>
            <pc:docMk/>
            <pc:sldMk cId="1311567538" sldId="276"/>
            <ac:spMk id="15" creationId="{750715D9-A0A9-4892-8826-467BB528618E}"/>
          </ac:spMkLst>
        </pc:spChg>
        <pc:spChg chg="add del mod">
          <ac:chgData name="LARSEN, ANYELEN ELIZABETH" userId="045ab6f4-ca66-457a-b51b-a39084ad0e5f" providerId="ADAL" clId="{46C6307E-AE4C-4203-B6C5-1B4616D1ED3C}" dt="2023-11-01T01:40:34.998" v="1691" actId="478"/>
          <ac:spMkLst>
            <pc:docMk/>
            <pc:sldMk cId="1311567538" sldId="276"/>
            <ac:spMk id="16" creationId="{1A9141B0-B643-4E24-8EC1-901173891BDC}"/>
          </ac:spMkLst>
        </pc:spChg>
        <pc:spChg chg="add del mod">
          <ac:chgData name="LARSEN, ANYELEN ELIZABETH" userId="045ab6f4-ca66-457a-b51b-a39084ad0e5f" providerId="ADAL" clId="{46C6307E-AE4C-4203-B6C5-1B4616D1ED3C}" dt="2023-11-01T01:27:35.486" v="1150" actId="478"/>
          <ac:spMkLst>
            <pc:docMk/>
            <pc:sldMk cId="1311567538" sldId="276"/>
            <ac:spMk id="17" creationId="{66177D22-A345-45A2-A43C-EE49C50B6E53}"/>
          </ac:spMkLst>
        </pc:spChg>
        <pc:spChg chg="add mod">
          <ac:chgData name="LARSEN, ANYELEN ELIZABETH" userId="045ab6f4-ca66-457a-b51b-a39084ad0e5f" providerId="ADAL" clId="{46C6307E-AE4C-4203-B6C5-1B4616D1ED3C}" dt="2023-11-01T01:54:00.445" v="2048" actId="207"/>
          <ac:spMkLst>
            <pc:docMk/>
            <pc:sldMk cId="1311567538" sldId="276"/>
            <ac:spMk id="22" creationId="{1200C73E-AD6D-458F-BCCF-900D79B8CB28}"/>
          </ac:spMkLst>
        </pc:spChg>
        <pc:spChg chg="add mod">
          <ac:chgData name="LARSEN, ANYELEN ELIZABETH" userId="045ab6f4-ca66-457a-b51b-a39084ad0e5f" providerId="ADAL" clId="{46C6307E-AE4C-4203-B6C5-1B4616D1ED3C}" dt="2023-11-01T01:54:00.445" v="2048" actId="207"/>
          <ac:spMkLst>
            <pc:docMk/>
            <pc:sldMk cId="1311567538" sldId="276"/>
            <ac:spMk id="23" creationId="{B457C8B8-6830-4D14-B21A-524159C236F3}"/>
          </ac:spMkLst>
        </pc:spChg>
        <pc:spChg chg="add mod">
          <ac:chgData name="LARSEN, ANYELEN ELIZABETH" userId="045ab6f4-ca66-457a-b51b-a39084ad0e5f" providerId="ADAL" clId="{46C6307E-AE4C-4203-B6C5-1B4616D1ED3C}" dt="2023-11-01T01:54:00.445" v="2048" actId="207"/>
          <ac:spMkLst>
            <pc:docMk/>
            <pc:sldMk cId="1311567538" sldId="276"/>
            <ac:spMk id="26" creationId="{376959EC-C45C-4285-8FBF-9CF614308FFA}"/>
          </ac:spMkLst>
        </pc:spChg>
        <pc:spChg chg="mod">
          <ac:chgData name="LARSEN, ANYELEN ELIZABETH" userId="045ab6f4-ca66-457a-b51b-a39084ad0e5f" providerId="ADAL" clId="{46C6307E-AE4C-4203-B6C5-1B4616D1ED3C}" dt="2023-11-01T01:40:15.138" v="1689" actId="1037"/>
          <ac:spMkLst>
            <pc:docMk/>
            <pc:sldMk cId="1311567538" sldId="276"/>
            <ac:spMk id="29" creationId="{B4797946-25D8-4EBF-AA9F-F07D7E72CA74}"/>
          </ac:spMkLst>
        </pc:spChg>
        <pc:spChg chg="mod">
          <ac:chgData name="LARSEN, ANYELEN ELIZABETH" userId="045ab6f4-ca66-457a-b51b-a39084ad0e5f" providerId="ADAL" clId="{46C6307E-AE4C-4203-B6C5-1B4616D1ED3C}" dt="2023-11-01T01:39:28.562" v="1642" actId="20577"/>
          <ac:spMkLst>
            <pc:docMk/>
            <pc:sldMk cId="1311567538" sldId="276"/>
            <ac:spMk id="30" creationId="{F9DA4118-A652-4A92-B711-4904DA353775}"/>
          </ac:spMkLst>
        </pc:spChg>
        <pc:spChg chg="mod">
          <ac:chgData name="LARSEN, ANYELEN ELIZABETH" userId="045ab6f4-ca66-457a-b51b-a39084ad0e5f" providerId="ADAL" clId="{46C6307E-AE4C-4203-B6C5-1B4616D1ED3C}" dt="2023-11-01T01:41:01.418" v="1718" actId="1037"/>
          <ac:spMkLst>
            <pc:docMk/>
            <pc:sldMk cId="1311567538" sldId="276"/>
            <ac:spMk id="31" creationId="{AA878BB5-C02C-49D2-A2A1-5741260BB3FD}"/>
          </ac:spMkLst>
        </pc:spChg>
        <pc:spChg chg="mod">
          <ac:chgData name="LARSEN, ANYELEN ELIZABETH" userId="045ab6f4-ca66-457a-b51b-a39084ad0e5f" providerId="ADAL" clId="{46C6307E-AE4C-4203-B6C5-1B4616D1ED3C}" dt="2023-11-01T01:41:24.878" v="1748" actId="1035"/>
          <ac:spMkLst>
            <pc:docMk/>
            <pc:sldMk cId="1311567538" sldId="276"/>
            <ac:spMk id="33" creationId="{2A274FB2-D4CA-40F2-99EE-32B1957D138D}"/>
          </ac:spMkLst>
        </pc:spChg>
        <pc:spChg chg="mod">
          <ac:chgData name="LARSEN, ANYELEN ELIZABETH" userId="045ab6f4-ca66-457a-b51b-a39084ad0e5f" providerId="ADAL" clId="{46C6307E-AE4C-4203-B6C5-1B4616D1ED3C}" dt="2023-11-01T01:54:11.175" v="2050" actId="207"/>
          <ac:spMkLst>
            <pc:docMk/>
            <pc:sldMk cId="1311567538" sldId="276"/>
            <ac:spMk id="35" creationId="{CF8C1755-21D7-48CB-AB9D-166D1AB4E72E}"/>
          </ac:spMkLst>
        </pc:spChg>
        <pc:spChg chg="mod">
          <ac:chgData name="LARSEN, ANYELEN ELIZABETH" userId="045ab6f4-ca66-457a-b51b-a39084ad0e5f" providerId="ADAL" clId="{46C6307E-AE4C-4203-B6C5-1B4616D1ED3C}" dt="2023-11-02T00:47:50.199" v="5496" actId="20577"/>
          <ac:spMkLst>
            <pc:docMk/>
            <pc:sldMk cId="1311567538" sldId="276"/>
            <ac:spMk id="36" creationId="{52F1D7B6-22B9-4DDF-8E38-9EE21C23669A}"/>
          </ac:spMkLst>
        </pc:spChg>
        <pc:spChg chg="add del mod">
          <ac:chgData name="LARSEN, ANYELEN ELIZABETH" userId="045ab6f4-ca66-457a-b51b-a39084ad0e5f" providerId="ADAL" clId="{46C6307E-AE4C-4203-B6C5-1B4616D1ED3C}" dt="2023-11-01T01:58:49.089" v="2123" actId="20577"/>
          <ac:spMkLst>
            <pc:docMk/>
            <pc:sldMk cId="1311567538" sldId="276"/>
            <ac:spMk id="37" creationId="{8EA87D68-DDC0-499E-93CA-CB9293E6F439}"/>
          </ac:spMkLst>
        </pc:spChg>
        <pc:spChg chg="mod">
          <ac:chgData name="LARSEN, ANYELEN ELIZABETH" userId="045ab6f4-ca66-457a-b51b-a39084ad0e5f" providerId="ADAL" clId="{46C6307E-AE4C-4203-B6C5-1B4616D1ED3C}" dt="2023-11-01T01:59:07.635" v="2148" actId="20577"/>
          <ac:spMkLst>
            <pc:docMk/>
            <pc:sldMk cId="1311567538" sldId="276"/>
            <ac:spMk id="39" creationId="{AC8D3394-72CA-4D9A-B488-488DB5522BFB}"/>
          </ac:spMkLst>
        </pc:spChg>
        <pc:spChg chg="mod">
          <ac:chgData name="LARSEN, ANYELEN ELIZABETH" userId="045ab6f4-ca66-457a-b51b-a39084ad0e5f" providerId="ADAL" clId="{46C6307E-AE4C-4203-B6C5-1B4616D1ED3C}" dt="2023-11-01T01:54:32.596" v="2054" actId="1076"/>
          <ac:spMkLst>
            <pc:docMk/>
            <pc:sldMk cId="1311567538" sldId="276"/>
            <ac:spMk id="41" creationId="{07E4B5CE-886C-457E-8C38-CC2A08D9BB98}"/>
          </ac:spMkLst>
        </pc:spChg>
        <pc:spChg chg="mod">
          <ac:chgData name="LARSEN, ANYELEN ELIZABETH" userId="045ab6f4-ca66-457a-b51b-a39084ad0e5f" providerId="ADAL" clId="{46C6307E-AE4C-4203-B6C5-1B4616D1ED3C}" dt="2023-11-01T01:54:27.409" v="2052" actId="6549"/>
          <ac:spMkLst>
            <pc:docMk/>
            <pc:sldMk cId="1311567538" sldId="276"/>
            <ac:spMk id="42" creationId="{2FF0B7A3-84FF-4956-A9DA-E8BAD226F3A2}"/>
          </ac:spMkLst>
        </pc:spChg>
        <pc:spChg chg="mod">
          <ac:chgData name="LARSEN, ANYELEN ELIZABETH" userId="045ab6f4-ca66-457a-b51b-a39084ad0e5f" providerId="ADAL" clId="{46C6307E-AE4C-4203-B6C5-1B4616D1ED3C}" dt="2023-11-02T00:48:02.769" v="5498" actId="1076"/>
          <ac:spMkLst>
            <pc:docMk/>
            <pc:sldMk cId="1311567538" sldId="276"/>
            <ac:spMk id="43" creationId="{63DBDDB1-446E-4B78-B0E0-E9A05BCA46E6}"/>
          </ac:spMkLst>
        </pc:spChg>
        <pc:spChg chg="mod">
          <ac:chgData name="LARSEN, ANYELEN ELIZABETH" userId="045ab6f4-ca66-457a-b51b-a39084ad0e5f" providerId="ADAL" clId="{46C6307E-AE4C-4203-B6C5-1B4616D1ED3C}" dt="2023-11-02T00:45:56.117" v="5438" actId="1076"/>
          <ac:spMkLst>
            <pc:docMk/>
            <pc:sldMk cId="1311567538" sldId="276"/>
            <ac:spMk id="45" creationId="{2E2FDF43-9AB8-48A3-9D01-058D561479D0}"/>
          </ac:spMkLst>
        </pc:spChg>
        <pc:spChg chg="add mod">
          <ac:chgData name="LARSEN, ANYELEN ELIZABETH" userId="045ab6f4-ca66-457a-b51b-a39084ad0e5f" providerId="ADAL" clId="{46C6307E-AE4C-4203-B6C5-1B4616D1ED3C}" dt="2023-11-02T14:27:16.498" v="7041" actId="1076"/>
          <ac:spMkLst>
            <pc:docMk/>
            <pc:sldMk cId="1311567538" sldId="276"/>
            <ac:spMk id="46" creationId="{739E4AB5-76D0-475E-8061-491E4B2574F3}"/>
          </ac:spMkLst>
        </pc:spChg>
        <pc:spChg chg="add del mod">
          <ac:chgData name="LARSEN, ANYELEN ELIZABETH" userId="045ab6f4-ca66-457a-b51b-a39084ad0e5f" providerId="ADAL" clId="{46C6307E-AE4C-4203-B6C5-1B4616D1ED3C}" dt="2023-11-01T01:43:14.645" v="1839" actId="478"/>
          <ac:spMkLst>
            <pc:docMk/>
            <pc:sldMk cId="1311567538" sldId="276"/>
            <ac:spMk id="46" creationId="{D5E50EF6-B912-4DA9-9D63-9E38820B4C9A}"/>
          </ac:spMkLst>
        </pc:spChg>
        <pc:spChg chg="mod">
          <ac:chgData name="LARSEN, ANYELEN ELIZABETH" userId="045ab6f4-ca66-457a-b51b-a39084ad0e5f" providerId="ADAL" clId="{46C6307E-AE4C-4203-B6C5-1B4616D1ED3C}" dt="2023-11-01T01:54:15.165" v="2051" actId="207"/>
          <ac:spMkLst>
            <pc:docMk/>
            <pc:sldMk cId="1311567538" sldId="276"/>
            <ac:spMk id="48" creationId="{A838C8C2-4FDC-496A-843C-8F6505FBB483}"/>
          </ac:spMkLst>
        </pc:spChg>
        <pc:spChg chg="mod">
          <ac:chgData name="LARSEN, ANYELEN ELIZABETH" userId="045ab6f4-ca66-457a-b51b-a39084ad0e5f" providerId="ADAL" clId="{46C6307E-AE4C-4203-B6C5-1B4616D1ED3C}" dt="2023-11-02T00:50:22.326" v="5582" actId="20577"/>
          <ac:spMkLst>
            <pc:docMk/>
            <pc:sldMk cId="1311567538" sldId="276"/>
            <ac:spMk id="49" creationId="{24F51165-F8FA-4675-9202-7E9E37A627D7}"/>
          </ac:spMkLst>
        </pc:spChg>
        <pc:spChg chg="del mod">
          <ac:chgData name="LARSEN, ANYELEN ELIZABETH" userId="045ab6f4-ca66-457a-b51b-a39084ad0e5f" providerId="ADAL" clId="{46C6307E-AE4C-4203-B6C5-1B4616D1ED3C}" dt="2023-11-01T02:01:07.449" v="2317" actId="478"/>
          <ac:spMkLst>
            <pc:docMk/>
            <pc:sldMk cId="1311567538" sldId="276"/>
            <ac:spMk id="50" creationId="{ADDFF33F-1E7C-46F1-8F72-27A1577E652E}"/>
          </ac:spMkLst>
        </pc:spChg>
        <pc:spChg chg="add mod">
          <ac:chgData name="LARSEN, ANYELEN ELIZABETH" userId="045ab6f4-ca66-457a-b51b-a39084ad0e5f" providerId="ADAL" clId="{46C6307E-AE4C-4203-B6C5-1B4616D1ED3C}" dt="2023-11-03T02:44:25.372" v="15047" actId="1037"/>
          <ac:spMkLst>
            <pc:docMk/>
            <pc:sldMk cId="1311567538" sldId="276"/>
            <ac:spMk id="51" creationId="{4F0C7BE2-5C86-4C4B-92D2-606A48E0F8F6}"/>
          </ac:spMkLst>
        </pc:spChg>
        <pc:spChg chg="mod">
          <ac:chgData name="LARSEN, ANYELEN ELIZABETH" userId="045ab6f4-ca66-457a-b51b-a39084ad0e5f" providerId="ADAL" clId="{46C6307E-AE4C-4203-B6C5-1B4616D1ED3C}" dt="2023-11-01T02:07:00.625" v="2374" actId="1038"/>
          <ac:spMkLst>
            <pc:docMk/>
            <pc:sldMk cId="1311567538" sldId="276"/>
            <ac:spMk id="52" creationId="{B1E489D1-003C-447A-9573-47ABCBD1F12B}"/>
          </ac:spMkLst>
        </pc:spChg>
        <pc:spChg chg="add mod">
          <ac:chgData name="LARSEN, ANYELEN ELIZABETH" userId="045ab6f4-ca66-457a-b51b-a39084ad0e5f" providerId="ADAL" clId="{46C6307E-AE4C-4203-B6C5-1B4616D1ED3C}" dt="2023-11-02T00:49:43.905" v="5549" actId="20577"/>
          <ac:spMkLst>
            <pc:docMk/>
            <pc:sldMk cId="1311567538" sldId="276"/>
            <ac:spMk id="57" creationId="{50540788-7F26-46D6-91C6-CFE234D3604A}"/>
          </ac:spMkLst>
        </pc:spChg>
        <pc:grpChg chg="add mod">
          <ac:chgData name="LARSEN, ANYELEN ELIZABETH" userId="045ab6f4-ca66-457a-b51b-a39084ad0e5f" providerId="ADAL" clId="{46C6307E-AE4C-4203-B6C5-1B4616D1ED3C}" dt="2023-11-01T01:55:21.879" v="2070" actId="1038"/>
          <ac:grpSpMkLst>
            <pc:docMk/>
            <pc:sldMk cId="1311567538" sldId="276"/>
            <ac:grpSpMk id="27" creationId="{573D3A6E-3A9E-4D12-8888-251F4B5F4B63}"/>
          </ac:grpSpMkLst>
        </pc:grpChg>
        <pc:grpChg chg="add mod">
          <ac:chgData name="LARSEN, ANYELEN ELIZABETH" userId="045ab6f4-ca66-457a-b51b-a39084ad0e5f" providerId="ADAL" clId="{46C6307E-AE4C-4203-B6C5-1B4616D1ED3C}" dt="2023-11-01T01:55:16.078" v="2064" actId="1037"/>
          <ac:grpSpMkLst>
            <pc:docMk/>
            <pc:sldMk cId="1311567538" sldId="276"/>
            <ac:grpSpMk id="28" creationId="{1E0A9A1D-19ED-43A9-8796-1669EC29F0D6}"/>
          </ac:grpSpMkLst>
        </pc:grpChg>
        <pc:grpChg chg="add mod">
          <ac:chgData name="LARSEN, ANYELEN ELIZABETH" userId="045ab6f4-ca66-457a-b51b-a39084ad0e5f" providerId="ADAL" clId="{46C6307E-AE4C-4203-B6C5-1B4616D1ED3C}" dt="2023-11-01T01:55:16.078" v="2064" actId="1037"/>
          <ac:grpSpMkLst>
            <pc:docMk/>
            <pc:sldMk cId="1311567538" sldId="276"/>
            <ac:grpSpMk id="34" creationId="{2C493638-4CF1-486A-978A-A66BBBDDE67C}"/>
          </ac:grpSpMkLst>
        </pc:grpChg>
        <pc:grpChg chg="add mod">
          <ac:chgData name="LARSEN, ANYELEN ELIZABETH" userId="045ab6f4-ca66-457a-b51b-a39084ad0e5f" providerId="ADAL" clId="{46C6307E-AE4C-4203-B6C5-1B4616D1ED3C}" dt="2023-11-01T02:03:46.631" v="2342" actId="1076"/>
          <ac:grpSpMkLst>
            <pc:docMk/>
            <pc:sldMk cId="1311567538" sldId="276"/>
            <ac:grpSpMk id="40" creationId="{B09B9513-CBD9-4389-83F3-75838482B342}"/>
          </ac:grpSpMkLst>
        </pc:grpChg>
        <pc:grpChg chg="add mod">
          <ac:chgData name="LARSEN, ANYELEN ELIZABETH" userId="045ab6f4-ca66-457a-b51b-a39084ad0e5f" providerId="ADAL" clId="{46C6307E-AE4C-4203-B6C5-1B4616D1ED3C}" dt="2023-11-01T01:55:16.078" v="2064" actId="1037"/>
          <ac:grpSpMkLst>
            <pc:docMk/>
            <pc:sldMk cId="1311567538" sldId="276"/>
            <ac:grpSpMk id="47" creationId="{057F2F2A-152E-4DEA-83EB-A4E55AEADA07}"/>
          </ac:grpSpMkLst>
        </pc:grpChg>
        <pc:picChg chg="mod modCrop">
          <ac:chgData name="LARSEN, ANYELEN ELIZABETH" userId="045ab6f4-ca66-457a-b51b-a39084ad0e5f" providerId="ADAL" clId="{46C6307E-AE4C-4203-B6C5-1B4616D1ED3C}" dt="2023-11-02T14:27:36.427" v="7047" actId="1076"/>
          <ac:picMkLst>
            <pc:docMk/>
            <pc:sldMk cId="1311567538" sldId="276"/>
            <ac:picMk id="3" creationId="{24031361-FE62-6EE0-64A2-B827E83D4AB7}"/>
          </ac:picMkLst>
        </pc:picChg>
        <pc:picChg chg="add del mod modCrop">
          <ac:chgData name="LARSEN, ANYELEN ELIZABETH" userId="045ab6f4-ca66-457a-b51b-a39084ad0e5f" providerId="ADAL" clId="{46C6307E-AE4C-4203-B6C5-1B4616D1ED3C}" dt="2023-11-01T01:43:38.357" v="1840" actId="478"/>
          <ac:picMkLst>
            <pc:docMk/>
            <pc:sldMk cId="1311567538" sldId="276"/>
            <ac:picMk id="21" creationId="{184602B3-03FB-4F16-817A-7AA35F5C31B5}"/>
          </ac:picMkLst>
        </pc:picChg>
        <pc:picChg chg="add mod">
          <ac:chgData name="LARSEN, ANYELEN ELIZABETH" userId="045ab6f4-ca66-457a-b51b-a39084ad0e5f" providerId="ADAL" clId="{46C6307E-AE4C-4203-B6C5-1B4616D1ED3C}" dt="2023-11-01T01:54:00.445" v="2048" actId="207"/>
          <ac:picMkLst>
            <pc:docMk/>
            <pc:sldMk cId="1311567538" sldId="276"/>
            <ac:picMk id="25" creationId="{DEC1B917-BA14-4D03-A375-C016B88161E1}"/>
          </ac:picMkLst>
        </pc:picChg>
        <pc:picChg chg="mod">
          <ac:chgData name="LARSEN, ANYELEN ELIZABETH" userId="045ab6f4-ca66-457a-b51b-a39084ad0e5f" providerId="ADAL" clId="{46C6307E-AE4C-4203-B6C5-1B4616D1ED3C}" dt="2023-11-01T01:50:15.221" v="2031" actId="207"/>
          <ac:picMkLst>
            <pc:docMk/>
            <pc:sldMk cId="1311567538" sldId="276"/>
            <ac:picMk id="32" creationId="{71230251-881D-4E25-813B-10FEE7385660}"/>
          </ac:picMkLst>
        </pc:picChg>
        <pc:picChg chg="mod">
          <ac:chgData name="LARSEN, ANYELEN ELIZABETH" userId="045ab6f4-ca66-457a-b51b-a39084ad0e5f" providerId="ADAL" clId="{46C6307E-AE4C-4203-B6C5-1B4616D1ED3C}" dt="2023-11-01T01:54:00.445" v="2048" actId="207"/>
          <ac:picMkLst>
            <pc:docMk/>
            <pc:sldMk cId="1311567538" sldId="276"/>
            <ac:picMk id="38" creationId="{1A29993E-AE21-411B-ACC5-D346D5006AFB}"/>
          </ac:picMkLst>
        </pc:picChg>
        <pc:picChg chg="mod">
          <ac:chgData name="LARSEN, ANYELEN ELIZABETH" userId="045ab6f4-ca66-457a-b51b-a39084ad0e5f" providerId="ADAL" clId="{46C6307E-AE4C-4203-B6C5-1B4616D1ED3C}" dt="2023-11-01T02:06:51.674" v="2371" actId="1036"/>
          <ac:picMkLst>
            <pc:docMk/>
            <pc:sldMk cId="1311567538" sldId="276"/>
            <ac:picMk id="44" creationId="{EB8B97D2-7DEF-40B4-86B3-3E37532C67E7}"/>
          </ac:picMkLst>
        </pc:picChg>
        <pc:picChg chg="add mod">
          <ac:chgData name="LARSEN, ANYELEN ELIZABETH" userId="045ab6f4-ca66-457a-b51b-a39084ad0e5f" providerId="ADAL" clId="{46C6307E-AE4C-4203-B6C5-1B4616D1ED3C}" dt="2023-11-02T14:27:25.489" v="7046" actId="1036"/>
          <ac:picMkLst>
            <pc:docMk/>
            <pc:sldMk cId="1311567538" sldId="276"/>
            <ac:picMk id="50" creationId="{233B3B56-6686-4841-9B24-9CBC8E4F989B}"/>
          </ac:picMkLst>
        </pc:picChg>
        <pc:picChg chg="del mod">
          <ac:chgData name="LARSEN, ANYELEN ELIZABETH" userId="045ab6f4-ca66-457a-b51b-a39084ad0e5f" providerId="ADAL" clId="{46C6307E-AE4C-4203-B6C5-1B4616D1ED3C}" dt="2023-11-01T01:59:39.808" v="2149" actId="21"/>
          <ac:picMkLst>
            <pc:docMk/>
            <pc:sldMk cId="1311567538" sldId="276"/>
            <ac:picMk id="51" creationId="{48117B5E-41E2-4AC2-8A36-3AC0A88B7717}"/>
          </ac:picMkLst>
        </pc:picChg>
        <pc:picChg chg="add del mod">
          <ac:chgData name="LARSEN, ANYELEN ELIZABETH" userId="045ab6f4-ca66-457a-b51b-a39084ad0e5f" providerId="ADAL" clId="{46C6307E-AE4C-4203-B6C5-1B4616D1ED3C}" dt="2023-11-01T01:48:01.046" v="1979" actId="21"/>
          <ac:picMkLst>
            <pc:docMk/>
            <pc:sldMk cId="1311567538" sldId="276"/>
            <ac:picMk id="54" creationId="{FEA9B744-2D2C-46C9-B7E5-82EB4C2A2A2B}"/>
          </ac:picMkLst>
        </pc:picChg>
        <pc:picChg chg="add del mod">
          <ac:chgData name="LARSEN, ANYELEN ELIZABETH" userId="045ab6f4-ca66-457a-b51b-a39084ad0e5f" providerId="ADAL" clId="{46C6307E-AE4C-4203-B6C5-1B4616D1ED3C}" dt="2023-11-01T01:47:51.218" v="1977" actId="21"/>
          <ac:picMkLst>
            <pc:docMk/>
            <pc:sldMk cId="1311567538" sldId="276"/>
            <ac:picMk id="56" creationId="{B0135070-092A-49E2-AD17-60DF99305C29}"/>
          </ac:picMkLst>
        </pc:picChg>
        <pc:picChg chg="add mod">
          <ac:chgData name="LARSEN, ANYELEN ELIZABETH" userId="045ab6f4-ca66-457a-b51b-a39084ad0e5f" providerId="ADAL" clId="{46C6307E-AE4C-4203-B6C5-1B4616D1ED3C}" dt="2023-11-01T02:07:03.676" v="2379" actId="1038"/>
          <ac:picMkLst>
            <pc:docMk/>
            <pc:sldMk cId="1311567538" sldId="276"/>
            <ac:picMk id="59" creationId="{EB806175-602E-4D24-BDE1-4F1F7ED5F9FF}"/>
          </ac:picMkLst>
        </pc:picChg>
        <pc:cxnChg chg="add mod">
          <ac:chgData name="LARSEN, ANYELEN ELIZABETH" userId="045ab6f4-ca66-457a-b51b-a39084ad0e5f" providerId="ADAL" clId="{46C6307E-AE4C-4203-B6C5-1B4616D1ED3C}" dt="2023-11-01T01:29:46.148" v="1265" actId="1035"/>
          <ac:cxnSpMkLst>
            <pc:docMk/>
            <pc:sldMk cId="1311567538" sldId="276"/>
            <ac:cxnSpMk id="19" creationId="{2847E8EF-FFE8-4691-A910-C3C1EF716260}"/>
          </ac:cxnSpMkLst>
        </pc:cxnChg>
      </pc:sldChg>
      <pc:sldChg chg="addSp delSp modSp add mod addAnim delAnim modAnim modShow">
        <pc:chgData name="LARSEN, ANYELEN ELIZABETH" userId="045ab6f4-ca66-457a-b51b-a39084ad0e5f" providerId="ADAL" clId="{46C6307E-AE4C-4203-B6C5-1B4616D1ED3C}" dt="2023-11-02T23:04:56.674" v="11196" actId="1036"/>
        <pc:sldMkLst>
          <pc:docMk/>
          <pc:sldMk cId="3187854451" sldId="277"/>
        </pc:sldMkLst>
        <pc:spChg chg="add mod">
          <ac:chgData name="LARSEN, ANYELEN ELIZABETH" userId="045ab6f4-ca66-457a-b51b-a39084ad0e5f" providerId="ADAL" clId="{46C6307E-AE4C-4203-B6C5-1B4616D1ED3C}" dt="2023-11-02T23:04:56.674" v="11196" actId="1036"/>
          <ac:spMkLst>
            <pc:docMk/>
            <pc:sldMk cId="3187854451" sldId="277"/>
            <ac:spMk id="4" creationId="{3BCC5587-953B-4872-8027-9FCE8AFB4139}"/>
          </ac:spMkLst>
        </pc:spChg>
        <pc:spChg chg="add mod">
          <ac:chgData name="LARSEN, ANYELEN ELIZABETH" userId="045ab6f4-ca66-457a-b51b-a39084ad0e5f" providerId="ADAL" clId="{46C6307E-AE4C-4203-B6C5-1B4616D1ED3C}" dt="2023-11-01T03:23:01.709" v="3437" actId="1076"/>
          <ac:spMkLst>
            <pc:docMk/>
            <pc:sldMk cId="3187854451" sldId="277"/>
            <ac:spMk id="7" creationId="{62AFB814-FE77-45AF-94E5-700E29707E8F}"/>
          </ac:spMkLst>
        </pc:spChg>
        <pc:spChg chg="add mod">
          <ac:chgData name="LARSEN, ANYELEN ELIZABETH" userId="045ab6f4-ca66-457a-b51b-a39084ad0e5f" providerId="ADAL" clId="{46C6307E-AE4C-4203-B6C5-1B4616D1ED3C}" dt="2023-11-01T03:25:00.572" v="3443" actId="207"/>
          <ac:spMkLst>
            <pc:docMk/>
            <pc:sldMk cId="3187854451" sldId="277"/>
            <ac:spMk id="8" creationId="{56F241CD-DCA2-4D04-9B62-52128DFBC6F6}"/>
          </ac:spMkLst>
        </pc:spChg>
        <pc:spChg chg="mod">
          <ac:chgData name="LARSEN, ANYELEN ELIZABETH" userId="045ab6f4-ca66-457a-b51b-a39084ad0e5f" providerId="ADAL" clId="{46C6307E-AE4C-4203-B6C5-1B4616D1ED3C}" dt="2023-11-02T00:42:57.548" v="5423" actId="1038"/>
          <ac:spMkLst>
            <pc:docMk/>
            <pc:sldMk cId="3187854451" sldId="277"/>
            <ac:spMk id="11" creationId="{15C180A5-23EB-0479-7789-6FCBDC67600B}"/>
          </ac:spMkLst>
        </pc:spChg>
        <pc:spChg chg="del">
          <ac:chgData name="LARSEN, ANYELEN ELIZABETH" userId="045ab6f4-ca66-457a-b51b-a39084ad0e5f" providerId="ADAL" clId="{46C6307E-AE4C-4203-B6C5-1B4616D1ED3C}" dt="2023-11-01T02:04:20.849" v="2345" actId="478"/>
          <ac:spMkLst>
            <pc:docMk/>
            <pc:sldMk cId="3187854451" sldId="277"/>
            <ac:spMk id="12" creationId="{D16578D5-9D16-CE5D-803D-A8CD339A0BC1}"/>
          </ac:spMkLst>
        </pc:spChg>
        <pc:spChg chg="del">
          <ac:chgData name="LARSEN, ANYELEN ELIZABETH" userId="045ab6f4-ca66-457a-b51b-a39084ad0e5f" providerId="ADAL" clId="{46C6307E-AE4C-4203-B6C5-1B4616D1ED3C}" dt="2023-11-01T02:04:24.476" v="2346" actId="478"/>
          <ac:spMkLst>
            <pc:docMk/>
            <pc:sldMk cId="3187854451" sldId="277"/>
            <ac:spMk id="13" creationId="{5CCBF543-D094-4315-0E4D-835AAE96389B}"/>
          </ac:spMkLst>
        </pc:spChg>
        <pc:spChg chg="del">
          <ac:chgData name="LARSEN, ANYELEN ELIZABETH" userId="045ab6f4-ca66-457a-b51b-a39084ad0e5f" providerId="ADAL" clId="{46C6307E-AE4C-4203-B6C5-1B4616D1ED3C}" dt="2023-11-01T02:04:27.215" v="2347" actId="478"/>
          <ac:spMkLst>
            <pc:docMk/>
            <pc:sldMk cId="3187854451" sldId="277"/>
            <ac:spMk id="15" creationId="{3535B751-9C09-392B-F388-D38BB7C5381D}"/>
          </ac:spMkLst>
        </pc:spChg>
        <pc:spChg chg="del mod">
          <ac:chgData name="LARSEN, ANYELEN ELIZABETH" userId="045ab6f4-ca66-457a-b51b-a39084ad0e5f" providerId="ADAL" clId="{46C6307E-AE4C-4203-B6C5-1B4616D1ED3C}" dt="2023-11-01T02:15:50.272" v="2534" actId="478"/>
          <ac:spMkLst>
            <pc:docMk/>
            <pc:sldMk cId="3187854451" sldId="277"/>
            <ac:spMk id="16" creationId="{D5E8672E-A6DA-6221-9D5F-C1A5FF1F3259}"/>
          </ac:spMkLst>
        </pc:spChg>
        <pc:spChg chg="del">
          <ac:chgData name="LARSEN, ANYELEN ELIZABETH" userId="045ab6f4-ca66-457a-b51b-a39084ad0e5f" providerId="ADAL" clId="{46C6307E-AE4C-4203-B6C5-1B4616D1ED3C}" dt="2023-11-01T02:15:46.620" v="2533" actId="478"/>
          <ac:spMkLst>
            <pc:docMk/>
            <pc:sldMk cId="3187854451" sldId="277"/>
            <ac:spMk id="17" creationId="{921A6462-1B3A-108C-B453-9B6C558C2A28}"/>
          </ac:spMkLst>
        </pc:spChg>
        <pc:spChg chg="del">
          <ac:chgData name="LARSEN, ANYELEN ELIZABETH" userId="045ab6f4-ca66-457a-b51b-a39084ad0e5f" providerId="ADAL" clId="{46C6307E-AE4C-4203-B6C5-1B4616D1ED3C}" dt="2023-11-01T02:15:46.620" v="2533" actId="478"/>
          <ac:spMkLst>
            <pc:docMk/>
            <pc:sldMk cId="3187854451" sldId="277"/>
            <ac:spMk id="18" creationId="{6E64CACD-F29E-7E88-8ACC-DF05CBA29EE0}"/>
          </ac:spMkLst>
        </pc:spChg>
        <pc:spChg chg="del">
          <ac:chgData name="LARSEN, ANYELEN ELIZABETH" userId="045ab6f4-ca66-457a-b51b-a39084ad0e5f" providerId="ADAL" clId="{46C6307E-AE4C-4203-B6C5-1B4616D1ED3C}" dt="2023-11-01T02:15:54.261" v="2535" actId="478"/>
          <ac:spMkLst>
            <pc:docMk/>
            <pc:sldMk cId="3187854451" sldId="277"/>
            <ac:spMk id="19" creationId="{C8D9821B-17BA-FE4B-E38C-813766545F14}"/>
          </ac:spMkLst>
        </pc:spChg>
        <pc:spChg chg="del">
          <ac:chgData name="LARSEN, ANYELEN ELIZABETH" userId="045ab6f4-ca66-457a-b51b-a39084ad0e5f" providerId="ADAL" clId="{46C6307E-AE4C-4203-B6C5-1B4616D1ED3C}" dt="2023-11-01T02:15:46.620" v="2533" actId="478"/>
          <ac:spMkLst>
            <pc:docMk/>
            <pc:sldMk cId="3187854451" sldId="277"/>
            <ac:spMk id="20" creationId="{D4118DEB-A3BB-CF65-6A48-4123044EB73F}"/>
          </ac:spMkLst>
        </pc:spChg>
        <pc:spChg chg="del">
          <ac:chgData name="LARSEN, ANYELEN ELIZABETH" userId="045ab6f4-ca66-457a-b51b-a39084ad0e5f" providerId="ADAL" clId="{46C6307E-AE4C-4203-B6C5-1B4616D1ED3C}" dt="2023-11-01T02:15:46.620" v="2533" actId="478"/>
          <ac:spMkLst>
            <pc:docMk/>
            <pc:sldMk cId="3187854451" sldId="277"/>
            <ac:spMk id="29" creationId="{E4087655-A4A2-BAF0-7287-CC5EDCE08BF6}"/>
          </ac:spMkLst>
        </pc:spChg>
        <pc:spChg chg="del">
          <ac:chgData name="LARSEN, ANYELEN ELIZABETH" userId="045ab6f4-ca66-457a-b51b-a39084ad0e5f" providerId="ADAL" clId="{46C6307E-AE4C-4203-B6C5-1B4616D1ED3C}" dt="2023-11-01T02:15:46.620" v="2533" actId="478"/>
          <ac:spMkLst>
            <pc:docMk/>
            <pc:sldMk cId="3187854451" sldId="277"/>
            <ac:spMk id="30" creationId="{60117E3B-30C2-5D91-91F3-0EF789C84F4B}"/>
          </ac:spMkLst>
        </pc:spChg>
        <pc:spChg chg="add del mod">
          <ac:chgData name="LARSEN, ANYELEN ELIZABETH" userId="045ab6f4-ca66-457a-b51b-a39084ad0e5f" providerId="ADAL" clId="{46C6307E-AE4C-4203-B6C5-1B4616D1ED3C}" dt="2023-11-01T02:15:59.933" v="2537" actId="478"/>
          <ac:spMkLst>
            <pc:docMk/>
            <pc:sldMk cId="3187854451" sldId="277"/>
            <ac:spMk id="31" creationId="{E783F041-A451-125F-4896-16B571116A3B}"/>
          </ac:spMkLst>
        </pc:spChg>
        <pc:spChg chg="del">
          <ac:chgData name="LARSEN, ANYELEN ELIZABETH" userId="045ab6f4-ca66-457a-b51b-a39084ad0e5f" providerId="ADAL" clId="{46C6307E-AE4C-4203-B6C5-1B4616D1ED3C}" dt="2023-11-01T02:15:54.261" v="2535" actId="478"/>
          <ac:spMkLst>
            <pc:docMk/>
            <pc:sldMk cId="3187854451" sldId="277"/>
            <ac:spMk id="32" creationId="{32009750-4A08-0041-8B39-B4F22A681A77}"/>
          </ac:spMkLst>
        </pc:spChg>
        <pc:spChg chg="mod">
          <ac:chgData name="LARSEN, ANYELEN ELIZABETH" userId="045ab6f4-ca66-457a-b51b-a39084ad0e5f" providerId="ADAL" clId="{46C6307E-AE4C-4203-B6C5-1B4616D1ED3C}" dt="2023-11-01T03:39:36.802" v="3537" actId="1076"/>
          <ac:spMkLst>
            <pc:docMk/>
            <pc:sldMk cId="3187854451" sldId="277"/>
            <ac:spMk id="34" creationId="{461AD3DB-7456-3FA2-D89F-00989C9CF06B}"/>
          </ac:spMkLst>
        </pc:spChg>
        <pc:spChg chg="mod">
          <ac:chgData name="LARSEN, ANYELEN ELIZABETH" userId="045ab6f4-ca66-457a-b51b-a39084ad0e5f" providerId="ADAL" clId="{46C6307E-AE4C-4203-B6C5-1B4616D1ED3C}" dt="2023-11-01T03:40:00.721" v="3539" actId="1076"/>
          <ac:spMkLst>
            <pc:docMk/>
            <pc:sldMk cId="3187854451" sldId="277"/>
            <ac:spMk id="35" creationId="{CBF5A0F1-9304-E44A-FB96-46D1A0E175E1}"/>
          </ac:spMkLst>
        </pc:spChg>
        <pc:spChg chg="del">
          <ac:chgData name="LARSEN, ANYELEN ELIZABETH" userId="045ab6f4-ca66-457a-b51b-a39084ad0e5f" providerId="ADAL" clId="{46C6307E-AE4C-4203-B6C5-1B4616D1ED3C}" dt="2023-11-01T02:04:29.719" v="2348" actId="478"/>
          <ac:spMkLst>
            <pc:docMk/>
            <pc:sldMk cId="3187854451" sldId="277"/>
            <ac:spMk id="43" creationId="{A809D3C5-4B29-64A8-D18D-3BBC3C1214E6}"/>
          </ac:spMkLst>
        </pc:spChg>
        <pc:spChg chg="add mod">
          <ac:chgData name="LARSEN, ANYELEN ELIZABETH" userId="045ab6f4-ca66-457a-b51b-a39084ad0e5f" providerId="ADAL" clId="{46C6307E-AE4C-4203-B6C5-1B4616D1ED3C}" dt="2023-11-02T00:43:08.942" v="5424" actId="1076"/>
          <ac:spMkLst>
            <pc:docMk/>
            <pc:sldMk cId="3187854451" sldId="277"/>
            <ac:spMk id="48" creationId="{175B7A82-315E-4959-BC54-4ED9EEED9560}"/>
          </ac:spMkLst>
        </pc:spChg>
        <pc:spChg chg="add mod">
          <ac:chgData name="LARSEN, ANYELEN ELIZABETH" userId="045ab6f4-ca66-457a-b51b-a39084ad0e5f" providerId="ADAL" clId="{46C6307E-AE4C-4203-B6C5-1B4616D1ED3C}" dt="2023-11-02T00:38:56.548" v="5310" actId="1076"/>
          <ac:spMkLst>
            <pc:docMk/>
            <pc:sldMk cId="3187854451" sldId="277"/>
            <ac:spMk id="49" creationId="{6D475C8E-4525-430B-92FC-34592200FBDD}"/>
          </ac:spMkLst>
        </pc:spChg>
        <pc:spChg chg="del">
          <ac:chgData name="LARSEN, ANYELEN ELIZABETH" userId="045ab6f4-ca66-457a-b51b-a39084ad0e5f" providerId="ADAL" clId="{46C6307E-AE4C-4203-B6C5-1B4616D1ED3C}" dt="2023-11-01T02:18:45.426" v="2743" actId="478"/>
          <ac:spMkLst>
            <pc:docMk/>
            <pc:sldMk cId="3187854451" sldId="277"/>
            <ac:spMk id="52" creationId="{39AA047B-DDAB-2030-34E9-7907EAC9D277}"/>
          </ac:spMkLst>
        </pc:spChg>
        <pc:spChg chg="mod">
          <ac:chgData name="LARSEN, ANYELEN ELIZABETH" userId="045ab6f4-ca66-457a-b51b-a39084ad0e5f" providerId="ADAL" clId="{46C6307E-AE4C-4203-B6C5-1B4616D1ED3C}" dt="2023-11-01T02:04:43.269" v="2349"/>
          <ac:spMkLst>
            <pc:docMk/>
            <pc:sldMk cId="3187854451" sldId="277"/>
            <ac:spMk id="53" creationId="{8BDB55AE-AA59-467C-B3DD-A67DE18DFDA7}"/>
          </ac:spMkLst>
        </pc:spChg>
        <pc:spChg chg="mod">
          <ac:chgData name="LARSEN, ANYELEN ELIZABETH" userId="045ab6f4-ca66-457a-b51b-a39084ad0e5f" providerId="ADAL" clId="{46C6307E-AE4C-4203-B6C5-1B4616D1ED3C}" dt="2023-11-01T03:39:00.378" v="3530" actId="1076"/>
          <ac:spMkLst>
            <pc:docMk/>
            <pc:sldMk cId="3187854451" sldId="277"/>
            <ac:spMk id="55" creationId="{853892D5-24CC-0B9B-85A7-4FDC53B35A8E}"/>
          </ac:spMkLst>
        </pc:spChg>
        <pc:spChg chg="mod">
          <ac:chgData name="LARSEN, ANYELEN ELIZABETH" userId="045ab6f4-ca66-457a-b51b-a39084ad0e5f" providerId="ADAL" clId="{46C6307E-AE4C-4203-B6C5-1B4616D1ED3C}" dt="2023-11-01T02:04:43.269" v="2349"/>
          <ac:spMkLst>
            <pc:docMk/>
            <pc:sldMk cId="3187854451" sldId="277"/>
            <ac:spMk id="56" creationId="{0533AAEF-3464-4BD5-BB0B-1C5887CBEA9C}"/>
          </ac:spMkLst>
        </pc:spChg>
        <pc:spChg chg="mod">
          <ac:chgData name="LARSEN, ANYELEN ELIZABETH" userId="045ab6f4-ca66-457a-b51b-a39084ad0e5f" providerId="ADAL" clId="{46C6307E-AE4C-4203-B6C5-1B4616D1ED3C}" dt="2023-11-01T02:04:43.269" v="2349"/>
          <ac:spMkLst>
            <pc:docMk/>
            <pc:sldMk cId="3187854451" sldId="277"/>
            <ac:spMk id="57" creationId="{E375826D-149C-4370-9596-9A7F2A93DF29}"/>
          </ac:spMkLst>
        </pc:spChg>
        <pc:spChg chg="mod">
          <ac:chgData name="LARSEN, ANYELEN ELIZABETH" userId="045ab6f4-ca66-457a-b51b-a39084ad0e5f" providerId="ADAL" clId="{46C6307E-AE4C-4203-B6C5-1B4616D1ED3C}" dt="2023-11-01T02:04:43.269" v="2349"/>
          <ac:spMkLst>
            <pc:docMk/>
            <pc:sldMk cId="3187854451" sldId="277"/>
            <ac:spMk id="58" creationId="{7063FEEB-6BAF-465C-A734-DAD06D4916F3}"/>
          </ac:spMkLst>
        </pc:spChg>
        <pc:spChg chg="mod">
          <ac:chgData name="LARSEN, ANYELEN ELIZABETH" userId="045ab6f4-ca66-457a-b51b-a39084ad0e5f" providerId="ADAL" clId="{46C6307E-AE4C-4203-B6C5-1B4616D1ED3C}" dt="2023-11-01T02:04:43.269" v="2349"/>
          <ac:spMkLst>
            <pc:docMk/>
            <pc:sldMk cId="3187854451" sldId="277"/>
            <ac:spMk id="59" creationId="{109B8A10-383A-44CF-9D93-1A730465422E}"/>
          </ac:spMkLst>
        </pc:spChg>
        <pc:spChg chg="mod">
          <ac:chgData name="LARSEN, ANYELEN ELIZABETH" userId="045ab6f4-ca66-457a-b51b-a39084ad0e5f" providerId="ADAL" clId="{46C6307E-AE4C-4203-B6C5-1B4616D1ED3C}" dt="2023-11-01T02:04:43.269" v="2349"/>
          <ac:spMkLst>
            <pc:docMk/>
            <pc:sldMk cId="3187854451" sldId="277"/>
            <ac:spMk id="60" creationId="{F20D5457-1B2E-4E5B-BB1F-47C4D36BD20F}"/>
          </ac:spMkLst>
        </pc:spChg>
        <pc:spChg chg="mod">
          <ac:chgData name="LARSEN, ANYELEN ELIZABETH" userId="045ab6f4-ca66-457a-b51b-a39084ad0e5f" providerId="ADAL" clId="{46C6307E-AE4C-4203-B6C5-1B4616D1ED3C}" dt="2023-11-01T02:04:43.269" v="2349"/>
          <ac:spMkLst>
            <pc:docMk/>
            <pc:sldMk cId="3187854451" sldId="277"/>
            <ac:spMk id="61" creationId="{6F874E74-3FA6-4317-A50D-F48C4163C1C9}"/>
          </ac:spMkLst>
        </pc:spChg>
        <pc:spChg chg="mod">
          <ac:chgData name="LARSEN, ANYELEN ELIZABETH" userId="045ab6f4-ca66-457a-b51b-a39084ad0e5f" providerId="ADAL" clId="{46C6307E-AE4C-4203-B6C5-1B4616D1ED3C}" dt="2023-11-01T02:04:43.269" v="2349"/>
          <ac:spMkLst>
            <pc:docMk/>
            <pc:sldMk cId="3187854451" sldId="277"/>
            <ac:spMk id="62" creationId="{5FF78654-6AB6-46CB-A11E-FA227B76F3C7}"/>
          </ac:spMkLst>
        </pc:spChg>
        <pc:spChg chg="add mod">
          <ac:chgData name="LARSEN, ANYELEN ELIZABETH" userId="045ab6f4-ca66-457a-b51b-a39084ad0e5f" providerId="ADAL" clId="{46C6307E-AE4C-4203-B6C5-1B4616D1ED3C}" dt="2023-11-01T02:50:54.742" v="2882" actId="20577"/>
          <ac:spMkLst>
            <pc:docMk/>
            <pc:sldMk cId="3187854451" sldId="277"/>
            <ac:spMk id="63" creationId="{4EED92E9-4473-4F4C-8C3D-ECAF63B4D135}"/>
          </ac:spMkLst>
        </pc:spChg>
        <pc:spChg chg="add del mod">
          <ac:chgData name="LARSEN, ANYELEN ELIZABETH" userId="045ab6f4-ca66-457a-b51b-a39084ad0e5f" providerId="ADAL" clId="{46C6307E-AE4C-4203-B6C5-1B4616D1ED3C}" dt="2023-11-02T14:27:03.567" v="7039"/>
          <ac:spMkLst>
            <pc:docMk/>
            <pc:sldMk cId="3187854451" sldId="277"/>
            <ac:spMk id="66" creationId="{2E02D6FD-F642-4E0E-A8B8-F921ACED9F0A}"/>
          </ac:spMkLst>
        </pc:spChg>
        <pc:spChg chg="mod">
          <ac:chgData name="LARSEN, ANYELEN ELIZABETH" userId="045ab6f4-ca66-457a-b51b-a39084ad0e5f" providerId="ADAL" clId="{46C6307E-AE4C-4203-B6C5-1B4616D1ED3C}" dt="2023-11-01T02:15:01.647" v="2522"/>
          <ac:spMkLst>
            <pc:docMk/>
            <pc:sldMk cId="3187854451" sldId="277"/>
            <ac:spMk id="66" creationId="{C58C0055-E309-4EFE-8B35-B6E20AE2B08D}"/>
          </ac:spMkLst>
        </pc:spChg>
        <pc:spChg chg="mod">
          <ac:chgData name="LARSEN, ANYELEN ELIZABETH" userId="045ab6f4-ca66-457a-b51b-a39084ad0e5f" providerId="ADAL" clId="{46C6307E-AE4C-4203-B6C5-1B4616D1ED3C}" dt="2023-11-01T02:15:01.647" v="2522"/>
          <ac:spMkLst>
            <pc:docMk/>
            <pc:sldMk cId="3187854451" sldId="277"/>
            <ac:spMk id="67" creationId="{020229DE-B827-4CFA-9CDD-53DCDD18A0CA}"/>
          </ac:spMkLst>
        </pc:spChg>
        <pc:spChg chg="mod">
          <ac:chgData name="LARSEN, ANYELEN ELIZABETH" userId="045ab6f4-ca66-457a-b51b-a39084ad0e5f" providerId="ADAL" clId="{46C6307E-AE4C-4203-B6C5-1B4616D1ED3C}" dt="2023-11-01T02:15:01.647" v="2522"/>
          <ac:spMkLst>
            <pc:docMk/>
            <pc:sldMk cId="3187854451" sldId="277"/>
            <ac:spMk id="68" creationId="{D6825EBB-A547-4B05-B57A-637FF2FC8EC9}"/>
          </ac:spMkLst>
        </pc:spChg>
        <pc:spChg chg="mod">
          <ac:chgData name="LARSEN, ANYELEN ELIZABETH" userId="045ab6f4-ca66-457a-b51b-a39084ad0e5f" providerId="ADAL" clId="{46C6307E-AE4C-4203-B6C5-1B4616D1ED3C}" dt="2023-11-01T02:15:01.647" v="2522"/>
          <ac:spMkLst>
            <pc:docMk/>
            <pc:sldMk cId="3187854451" sldId="277"/>
            <ac:spMk id="69" creationId="{7B5C473F-EA9D-42D5-92CD-1282A67CDA0A}"/>
          </ac:spMkLst>
        </pc:spChg>
        <pc:spChg chg="mod">
          <ac:chgData name="LARSEN, ANYELEN ELIZABETH" userId="045ab6f4-ca66-457a-b51b-a39084ad0e5f" providerId="ADAL" clId="{46C6307E-AE4C-4203-B6C5-1B4616D1ED3C}" dt="2023-11-01T02:15:01.647" v="2522"/>
          <ac:spMkLst>
            <pc:docMk/>
            <pc:sldMk cId="3187854451" sldId="277"/>
            <ac:spMk id="70" creationId="{DF9E5C4D-3AC2-4B4E-BF16-D98420095C1F}"/>
          </ac:spMkLst>
        </pc:spChg>
        <pc:spChg chg="mod">
          <ac:chgData name="LARSEN, ANYELEN ELIZABETH" userId="045ab6f4-ca66-457a-b51b-a39084ad0e5f" providerId="ADAL" clId="{46C6307E-AE4C-4203-B6C5-1B4616D1ED3C}" dt="2023-11-01T02:15:01.647" v="2522"/>
          <ac:spMkLst>
            <pc:docMk/>
            <pc:sldMk cId="3187854451" sldId="277"/>
            <ac:spMk id="71" creationId="{601FD568-E1C9-44C0-84F5-A22E81742096}"/>
          </ac:spMkLst>
        </pc:spChg>
        <pc:spChg chg="mod">
          <ac:chgData name="LARSEN, ANYELEN ELIZABETH" userId="045ab6f4-ca66-457a-b51b-a39084ad0e5f" providerId="ADAL" clId="{46C6307E-AE4C-4203-B6C5-1B4616D1ED3C}" dt="2023-11-01T02:15:01.647" v="2522"/>
          <ac:spMkLst>
            <pc:docMk/>
            <pc:sldMk cId="3187854451" sldId="277"/>
            <ac:spMk id="72" creationId="{D5E2728B-A2C9-4ECF-9FA6-EBF20A8E9C15}"/>
          </ac:spMkLst>
        </pc:spChg>
        <pc:spChg chg="mod">
          <ac:chgData name="LARSEN, ANYELEN ELIZABETH" userId="045ab6f4-ca66-457a-b51b-a39084ad0e5f" providerId="ADAL" clId="{46C6307E-AE4C-4203-B6C5-1B4616D1ED3C}" dt="2023-11-01T02:15:01.647" v="2522"/>
          <ac:spMkLst>
            <pc:docMk/>
            <pc:sldMk cId="3187854451" sldId="277"/>
            <ac:spMk id="73" creationId="{C5FA43FF-11DD-44A2-8CFB-96728509E94C}"/>
          </ac:spMkLst>
        </pc:spChg>
        <pc:spChg chg="add del mod">
          <ac:chgData name="LARSEN, ANYELEN ELIZABETH" userId="045ab6f4-ca66-457a-b51b-a39084ad0e5f" providerId="ADAL" clId="{46C6307E-AE4C-4203-B6C5-1B4616D1ED3C}" dt="2023-11-01T02:15:03.185" v="2523"/>
          <ac:spMkLst>
            <pc:docMk/>
            <pc:sldMk cId="3187854451" sldId="277"/>
            <ac:spMk id="74" creationId="{A62BA994-F8A1-4238-9AA9-ECC03BA0C288}"/>
          </ac:spMkLst>
        </pc:spChg>
        <pc:spChg chg="add mod">
          <ac:chgData name="LARSEN, ANYELEN ELIZABETH" userId="045ab6f4-ca66-457a-b51b-a39084ad0e5f" providerId="ADAL" clId="{46C6307E-AE4C-4203-B6C5-1B4616D1ED3C}" dt="2023-11-01T03:41:19.587" v="3570" actId="1076"/>
          <ac:spMkLst>
            <pc:docMk/>
            <pc:sldMk cId="3187854451" sldId="277"/>
            <ac:spMk id="76" creationId="{C9B9E9B8-3156-4B7E-9EDE-B7B2124862AC}"/>
          </ac:spMkLst>
        </pc:spChg>
        <pc:spChg chg="add del mod">
          <ac:chgData name="LARSEN, ANYELEN ELIZABETH" userId="045ab6f4-ca66-457a-b51b-a39084ad0e5f" providerId="ADAL" clId="{46C6307E-AE4C-4203-B6C5-1B4616D1ED3C}" dt="2023-11-01T02:17:32.544" v="2624" actId="478"/>
          <ac:spMkLst>
            <pc:docMk/>
            <pc:sldMk cId="3187854451" sldId="277"/>
            <ac:spMk id="77" creationId="{49ABF1AD-492B-4032-911A-EC52C4B5FD9C}"/>
          </ac:spMkLst>
        </pc:spChg>
        <pc:spChg chg="add mod">
          <ac:chgData name="LARSEN, ANYELEN ELIZABETH" userId="045ab6f4-ca66-457a-b51b-a39084ad0e5f" providerId="ADAL" clId="{46C6307E-AE4C-4203-B6C5-1B4616D1ED3C}" dt="2023-11-01T03:38:50.836" v="3527" actId="1076"/>
          <ac:spMkLst>
            <pc:docMk/>
            <pc:sldMk cId="3187854451" sldId="277"/>
            <ac:spMk id="78" creationId="{72D3D344-AC97-45A2-82DB-AF760CFB9908}"/>
          </ac:spMkLst>
        </pc:spChg>
        <pc:spChg chg="add mod">
          <ac:chgData name="LARSEN, ANYELEN ELIZABETH" userId="045ab6f4-ca66-457a-b51b-a39084ad0e5f" providerId="ADAL" clId="{46C6307E-AE4C-4203-B6C5-1B4616D1ED3C}" dt="2023-11-01T03:39:45.122" v="3538" actId="1076"/>
          <ac:spMkLst>
            <pc:docMk/>
            <pc:sldMk cId="3187854451" sldId="277"/>
            <ac:spMk id="79" creationId="{96663A69-69EE-4804-8184-BF76FBE3A9AB}"/>
          </ac:spMkLst>
        </pc:spChg>
        <pc:spChg chg="add del mod">
          <ac:chgData name="LARSEN, ANYELEN ELIZABETH" userId="045ab6f4-ca66-457a-b51b-a39084ad0e5f" providerId="ADAL" clId="{46C6307E-AE4C-4203-B6C5-1B4616D1ED3C}" dt="2023-11-02T14:27:50.881" v="7048" actId="478"/>
          <ac:spMkLst>
            <pc:docMk/>
            <pc:sldMk cId="3187854451" sldId="277"/>
            <ac:spMk id="80" creationId="{97F19528-8657-4815-9E9A-CE57D3AEFA9B}"/>
          </ac:spMkLst>
        </pc:spChg>
        <pc:spChg chg="add mod">
          <ac:chgData name="LARSEN, ANYELEN ELIZABETH" userId="045ab6f4-ca66-457a-b51b-a39084ad0e5f" providerId="ADAL" clId="{46C6307E-AE4C-4203-B6C5-1B4616D1ED3C}" dt="2023-11-01T03:35:38.303" v="3483" actId="207"/>
          <ac:spMkLst>
            <pc:docMk/>
            <pc:sldMk cId="3187854451" sldId="277"/>
            <ac:spMk id="82" creationId="{52FD71FA-F927-4506-8F0D-0D90B4769371}"/>
          </ac:spMkLst>
        </pc:spChg>
        <pc:spChg chg="add mod">
          <ac:chgData name="LARSEN, ANYELEN ELIZABETH" userId="045ab6f4-ca66-457a-b51b-a39084ad0e5f" providerId="ADAL" clId="{46C6307E-AE4C-4203-B6C5-1B4616D1ED3C}" dt="2023-11-01T03:40:05.951" v="3540" actId="1076"/>
          <ac:spMkLst>
            <pc:docMk/>
            <pc:sldMk cId="3187854451" sldId="277"/>
            <ac:spMk id="83" creationId="{A24F847D-10EE-468A-99E2-3A6E7E0FA5E9}"/>
          </ac:spMkLst>
        </pc:spChg>
        <pc:spChg chg="add mod">
          <ac:chgData name="LARSEN, ANYELEN ELIZABETH" userId="045ab6f4-ca66-457a-b51b-a39084ad0e5f" providerId="ADAL" clId="{46C6307E-AE4C-4203-B6C5-1B4616D1ED3C}" dt="2023-11-02T00:42:57.548" v="5423" actId="1038"/>
          <ac:spMkLst>
            <pc:docMk/>
            <pc:sldMk cId="3187854451" sldId="277"/>
            <ac:spMk id="84" creationId="{FA271480-5539-4E43-9FFA-144947B8EBF0}"/>
          </ac:spMkLst>
        </pc:spChg>
        <pc:spChg chg="add mod">
          <ac:chgData name="LARSEN, ANYELEN ELIZABETH" userId="045ab6f4-ca66-457a-b51b-a39084ad0e5f" providerId="ADAL" clId="{46C6307E-AE4C-4203-B6C5-1B4616D1ED3C}" dt="2023-11-01T03:40:20.515" v="3544" actId="1076"/>
          <ac:spMkLst>
            <pc:docMk/>
            <pc:sldMk cId="3187854451" sldId="277"/>
            <ac:spMk id="85" creationId="{482CAB02-C9FB-43D0-83E2-B8D615C9141A}"/>
          </ac:spMkLst>
        </pc:spChg>
        <pc:spChg chg="add mod">
          <ac:chgData name="LARSEN, ANYELEN ELIZABETH" userId="045ab6f4-ca66-457a-b51b-a39084ad0e5f" providerId="ADAL" clId="{46C6307E-AE4C-4203-B6C5-1B4616D1ED3C}" dt="2023-11-01T03:35:53.421" v="3487" actId="207"/>
          <ac:spMkLst>
            <pc:docMk/>
            <pc:sldMk cId="3187854451" sldId="277"/>
            <ac:spMk id="86" creationId="{1EE1B75D-ED2E-4649-93A0-1A8E984678B4}"/>
          </ac:spMkLst>
        </pc:spChg>
        <pc:spChg chg="add mod">
          <ac:chgData name="LARSEN, ANYELEN ELIZABETH" userId="045ab6f4-ca66-457a-b51b-a39084ad0e5f" providerId="ADAL" clId="{46C6307E-AE4C-4203-B6C5-1B4616D1ED3C}" dt="2023-11-01T03:37:24.717" v="3496" actId="207"/>
          <ac:spMkLst>
            <pc:docMk/>
            <pc:sldMk cId="3187854451" sldId="277"/>
            <ac:spMk id="87" creationId="{B88CCF8E-7440-4C90-8036-FDD585A857BB}"/>
          </ac:spMkLst>
        </pc:spChg>
        <pc:spChg chg="add del mod">
          <ac:chgData name="LARSEN, ANYELEN ELIZABETH" userId="045ab6f4-ca66-457a-b51b-a39084ad0e5f" providerId="ADAL" clId="{46C6307E-AE4C-4203-B6C5-1B4616D1ED3C}" dt="2023-11-01T02:59:58.575" v="2975" actId="478"/>
          <ac:spMkLst>
            <pc:docMk/>
            <pc:sldMk cId="3187854451" sldId="277"/>
            <ac:spMk id="88" creationId="{1B627C28-0B6C-4BBF-8D4C-BFBDED59A34C}"/>
          </ac:spMkLst>
        </pc:spChg>
        <pc:spChg chg="add del mod">
          <ac:chgData name="LARSEN, ANYELEN ELIZABETH" userId="045ab6f4-ca66-457a-b51b-a39084ad0e5f" providerId="ADAL" clId="{46C6307E-AE4C-4203-B6C5-1B4616D1ED3C}" dt="2023-11-01T03:01:34.575" v="3004" actId="478"/>
          <ac:spMkLst>
            <pc:docMk/>
            <pc:sldMk cId="3187854451" sldId="277"/>
            <ac:spMk id="104" creationId="{95DCF8A2-CF0A-44DE-A0CB-256F190D853F}"/>
          </ac:spMkLst>
        </pc:spChg>
        <pc:grpChg chg="del">
          <ac:chgData name="LARSEN, ANYELEN ELIZABETH" userId="045ab6f4-ca66-457a-b51b-a39084ad0e5f" providerId="ADAL" clId="{46C6307E-AE4C-4203-B6C5-1B4616D1ED3C}" dt="2023-11-01T02:15:54.261" v="2535" actId="478"/>
          <ac:grpSpMkLst>
            <pc:docMk/>
            <pc:sldMk cId="3187854451" sldId="277"/>
            <ac:grpSpMk id="21" creationId="{4B11DEE6-B4D5-3FA6-2666-83F39898BA23}"/>
          </ac:grpSpMkLst>
        </pc:grpChg>
        <pc:grpChg chg="del">
          <ac:chgData name="LARSEN, ANYELEN ELIZABETH" userId="045ab6f4-ca66-457a-b51b-a39084ad0e5f" providerId="ADAL" clId="{46C6307E-AE4C-4203-B6C5-1B4616D1ED3C}" dt="2023-11-01T02:04:47.994" v="2350" actId="478"/>
          <ac:grpSpMkLst>
            <pc:docMk/>
            <pc:sldMk cId="3187854451" sldId="277"/>
            <ac:grpSpMk id="39" creationId="{A9A3E5A4-D4BE-4939-91AE-E13F69DB6BBA}"/>
          </ac:grpSpMkLst>
        </pc:grpChg>
        <pc:grpChg chg="add mod">
          <ac:chgData name="LARSEN, ANYELEN ELIZABETH" userId="045ab6f4-ca66-457a-b51b-a39084ad0e5f" providerId="ADAL" clId="{46C6307E-AE4C-4203-B6C5-1B4616D1ED3C}" dt="2023-11-01T02:04:43.269" v="2349"/>
          <ac:grpSpMkLst>
            <pc:docMk/>
            <pc:sldMk cId="3187854451" sldId="277"/>
            <ac:grpSpMk id="51" creationId="{F2A7EE7F-9FE9-4B52-B139-8724A1B430FB}"/>
          </ac:grpSpMkLst>
        </pc:grpChg>
        <pc:grpChg chg="add del mod">
          <ac:chgData name="LARSEN, ANYELEN ELIZABETH" userId="045ab6f4-ca66-457a-b51b-a39084ad0e5f" providerId="ADAL" clId="{46C6307E-AE4C-4203-B6C5-1B4616D1ED3C}" dt="2023-11-01T02:15:03.185" v="2523"/>
          <ac:grpSpMkLst>
            <pc:docMk/>
            <pc:sldMk cId="3187854451" sldId="277"/>
            <ac:grpSpMk id="65" creationId="{1F0C10BF-98B0-4534-A36E-B446C77E15A0}"/>
          </ac:grpSpMkLst>
        </pc:grpChg>
        <pc:picChg chg="add del mod ord">
          <ac:chgData name="LARSEN, ANYELEN ELIZABETH" userId="045ab6f4-ca66-457a-b51b-a39084ad0e5f" providerId="ADAL" clId="{46C6307E-AE4C-4203-B6C5-1B4616D1ED3C}" dt="2023-11-01T02:52:52.796" v="2883" actId="478"/>
          <ac:picMkLst>
            <pc:docMk/>
            <pc:sldMk cId="3187854451" sldId="277"/>
            <ac:picMk id="5" creationId="{3643CB4A-3935-444E-BF9B-404DEF0AB90C}"/>
          </ac:picMkLst>
        </pc:picChg>
        <pc:picChg chg="del">
          <ac:chgData name="LARSEN, ANYELEN ELIZABETH" userId="045ab6f4-ca66-457a-b51b-a39084ad0e5f" providerId="ADAL" clId="{46C6307E-AE4C-4203-B6C5-1B4616D1ED3C}" dt="2023-11-01T02:04:18.783" v="2344" actId="478"/>
          <ac:picMkLst>
            <pc:docMk/>
            <pc:sldMk cId="3187854451" sldId="277"/>
            <ac:picMk id="10" creationId="{385DD55F-736A-F8FD-8677-3E8BAA5DC857}"/>
          </ac:picMkLst>
        </pc:picChg>
        <pc:picChg chg="add mod">
          <ac:chgData name="LARSEN, ANYELEN ELIZABETH" userId="045ab6f4-ca66-457a-b51b-a39084ad0e5f" providerId="ADAL" clId="{46C6307E-AE4C-4203-B6C5-1B4616D1ED3C}" dt="2023-11-02T00:45:13.725" v="5437" actId="207"/>
          <ac:picMkLst>
            <pc:docMk/>
            <pc:sldMk cId="3187854451" sldId="277"/>
            <ac:picMk id="15" creationId="{FC853F58-2B44-4E54-8C43-1C797FC6201C}"/>
          </ac:picMkLst>
        </pc:picChg>
        <pc:picChg chg="del">
          <ac:chgData name="LARSEN, ANYELEN ELIZABETH" userId="045ab6f4-ca66-457a-b51b-a39084ad0e5f" providerId="ADAL" clId="{46C6307E-AE4C-4203-B6C5-1B4616D1ED3C}" dt="2023-11-01T02:15:46.620" v="2533" actId="478"/>
          <ac:picMkLst>
            <pc:docMk/>
            <pc:sldMk cId="3187854451" sldId="277"/>
            <ac:picMk id="28" creationId="{9DA29F1A-DD8C-50DE-2A6D-3C2DF45C57C5}"/>
          </ac:picMkLst>
        </pc:picChg>
        <pc:picChg chg="del">
          <ac:chgData name="LARSEN, ANYELEN ELIZABETH" userId="045ab6f4-ca66-457a-b51b-a39084ad0e5f" providerId="ADAL" clId="{46C6307E-AE4C-4203-B6C5-1B4616D1ED3C}" dt="2023-11-01T02:16:02.477" v="2538" actId="478"/>
          <ac:picMkLst>
            <pc:docMk/>
            <pc:sldMk cId="3187854451" sldId="277"/>
            <ac:picMk id="33" creationId="{B08A10ED-D5E6-E273-63C7-A68C7ED775F6}"/>
          </ac:picMkLst>
        </pc:picChg>
        <pc:picChg chg="del mod">
          <ac:chgData name="LARSEN, ANYELEN ELIZABETH" userId="045ab6f4-ca66-457a-b51b-a39084ad0e5f" providerId="ADAL" clId="{46C6307E-AE4C-4203-B6C5-1B4616D1ED3C}" dt="2023-11-01T02:54:19.991" v="2909" actId="478"/>
          <ac:picMkLst>
            <pc:docMk/>
            <pc:sldMk cId="3187854451" sldId="277"/>
            <ac:picMk id="37" creationId="{F670BE7A-4485-4AA0-35DD-098112A2E84E}"/>
          </ac:picMkLst>
        </pc:picChg>
        <pc:picChg chg="del mod">
          <ac:chgData name="LARSEN, ANYELEN ELIZABETH" userId="045ab6f4-ca66-457a-b51b-a39084ad0e5f" providerId="ADAL" clId="{46C6307E-AE4C-4203-B6C5-1B4616D1ED3C}" dt="2023-11-01T02:54:47.771" v="2933" actId="478"/>
          <ac:picMkLst>
            <pc:docMk/>
            <pc:sldMk cId="3187854451" sldId="277"/>
            <ac:picMk id="38" creationId="{4C2F7B3B-4ACE-2198-C6A2-59DBF8BEEAA6}"/>
          </ac:picMkLst>
        </pc:picChg>
        <pc:picChg chg="add del mod">
          <ac:chgData name="LARSEN, ANYELEN ELIZABETH" userId="045ab6f4-ca66-457a-b51b-a39084ad0e5f" providerId="ADAL" clId="{46C6307E-AE4C-4203-B6C5-1B4616D1ED3C}" dt="2023-11-02T00:45:02.252" v="5434" actId="478"/>
          <ac:picMkLst>
            <pc:docMk/>
            <pc:sldMk cId="3187854451" sldId="277"/>
            <ac:picMk id="54" creationId="{8FB6504C-A4E9-4060-BECA-2FAC5979AE55}"/>
          </ac:picMkLst>
        </pc:picChg>
        <pc:picChg chg="del">
          <ac:chgData name="LARSEN, ANYELEN ELIZABETH" userId="045ab6f4-ca66-457a-b51b-a39084ad0e5f" providerId="ADAL" clId="{46C6307E-AE4C-4203-B6C5-1B4616D1ED3C}" dt="2023-11-01T02:18:45.426" v="2743" actId="478"/>
          <ac:picMkLst>
            <pc:docMk/>
            <pc:sldMk cId="3187854451" sldId="277"/>
            <ac:picMk id="54" creationId="{C7555B0B-D3A9-AE23-BBAE-2CD0F5FFDF55}"/>
          </ac:picMkLst>
        </pc:picChg>
        <pc:picChg chg="add del mod">
          <ac:chgData name="LARSEN, ANYELEN ELIZABETH" userId="045ab6f4-ca66-457a-b51b-a39084ad0e5f" providerId="ADAL" clId="{46C6307E-AE4C-4203-B6C5-1B4616D1ED3C}" dt="2023-11-02T14:27:52.710" v="7049" actId="478"/>
          <ac:picMkLst>
            <pc:docMk/>
            <pc:sldMk cId="3187854451" sldId="277"/>
            <ac:picMk id="81" creationId="{0BFF3DB9-C24D-45EF-9B33-DC2DB8BBD0F6}"/>
          </ac:picMkLst>
        </pc:picChg>
        <pc:picChg chg="add mod">
          <ac:chgData name="LARSEN, ANYELEN ELIZABETH" userId="045ab6f4-ca66-457a-b51b-a39084ad0e5f" providerId="ADAL" clId="{46C6307E-AE4C-4203-B6C5-1B4616D1ED3C}" dt="2023-11-01T03:25:07.469" v="3444" actId="207"/>
          <ac:picMkLst>
            <pc:docMk/>
            <pc:sldMk cId="3187854451" sldId="277"/>
            <ac:picMk id="118" creationId="{A3108A51-CA20-4597-9C7E-C8F80C5B29D4}"/>
          </ac:picMkLst>
        </pc:picChg>
        <pc:picChg chg="add mod">
          <ac:chgData name="LARSEN, ANYELEN ELIZABETH" userId="045ab6f4-ca66-457a-b51b-a39084ad0e5f" providerId="ADAL" clId="{46C6307E-AE4C-4203-B6C5-1B4616D1ED3C}" dt="2023-11-01T03:40:23.254" v="3545" actId="1076"/>
          <ac:picMkLst>
            <pc:docMk/>
            <pc:sldMk cId="3187854451" sldId="277"/>
            <ac:picMk id="120" creationId="{D03AAEBF-443C-4E75-9133-B54B770CAEC6}"/>
          </ac:picMkLst>
        </pc:picChg>
        <pc:picChg chg="add mod">
          <ac:chgData name="LARSEN, ANYELEN ELIZABETH" userId="045ab6f4-ca66-457a-b51b-a39084ad0e5f" providerId="ADAL" clId="{46C6307E-AE4C-4203-B6C5-1B4616D1ED3C}" dt="2023-11-01T03:37:49.168" v="3503" actId="1076"/>
          <ac:picMkLst>
            <pc:docMk/>
            <pc:sldMk cId="3187854451" sldId="277"/>
            <ac:picMk id="122" creationId="{3A2C9A9F-5329-4056-80D5-2BD02340D2F2}"/>
          </ac:picMkLst>
        </pc:picChg>
        <pc:picChg chg="add mod">
          <ac:chgData name="LARSEN, ANYELEN ELIZABETH" userId="045ab6f4-ca66-457a-b51b-a39084ad0e5f" providerId="ADAL" clId="{46C6307E-AE4C-4203-B6C5-1B4616D1ED3C}" dt="2023-11-01T03:38:07.431" v="3517" actId="1037"/>
          <ac:picMkLst>
            <pc:docMk/>
            <pc:sldMk cId="3187854451" sldId="277"/>
            <ac:picMk id="124" creationId="{80036457-2683-46BD-B2D3-99A0EDE21991}"/>
          </ac:picMkLst>
        </pc:picChg>
        <pc:picChg chg="add mod">
          <ac:chgData name="LARSEN, ANYELEN ELIZABETH" userId="045ab6f4-ca66-457a-b51b-a39084ad0e5f" providerId="ADAL" clId="{46C6307E-AE4C-4203-B6C5-1B4616D1ED3C}" dt="2023-11-01T03:35:43.171" v="3484" actId="207"/>
          <ac:picMkLst>
            <pc:docMk/>
            <pc:sldMk cId="3187854451" sldId="277"/>
            <ac:picMk id="126" creationId="{81086FC7-E7D1-4711-8505-8E531EC329D9}"/>
          </ac:picMkLst>
        </pc:picChg>
        <pc:picChg chg="add mod">
          <ac:chgData name="LARSEN, ANYELEN ELIZABETH" userId="045ab6f4-ca66-457a-b51b-a39084ad0e5f" providerId="ADAL" clId="{46C6307E-AE4C-4203-B6C5-1B4616D1ED3C}" dt="2023-11-01T03:40:05.951" v="3540" actId="1076"/>
          <ac:picMkLst>
            <pc:docMk/>
            <pc:sldMk cId="3187854451" sldId="277"/>
            <ac:picMk id="128" creationId="{46ED8E1D-96F4-4B90-9BF8-AAB67E0EEC28}"/>
          </ac:picMkLst>
        </pc:picChg>
        <pc:picChg chg="add mod">
          <ac:chgData name="LARSEN, ANYELEN ELIZABETH" userId="045ab6f4-ca66-457a-b51b-a39084ad0e5f" providerId="ADAL" clId="{46C6307E-AE4C-4203-B6C5-1B4616D1ED3C}" dt="2023-11-01T03:37:33.487" v="3498" actId="1076"/>
          <ac:picMkLst>
            <pc:docMk/>
            <pc:sldMk cId="3187854451" sldId="277"/>
            <ac:picMk id="130" creationId="{49A73530-0FDF-4482-A314-DA78B88A35FD}"/>
          </ac:picMkLst>
        </pc:picChg>
        <pc:picChg chg="add mod">
          <ac:chgData name="LARSEN, ANYELEN ELIZABETH" userId="045ab6f4-ca66-457a-b51b-a39084ad0e5f" providerId="ADAL" clId="{46C6307E-AE4C-4203-B6C5-1B4616D1ED3C}" dt="2023-11-02T00:42:57.548" v="5423" actId="1038"/>
          <ac:picMkLst>
            <pc:docMk/>
            <pc:sldMk cId="3187854451" sldId="277"/>
            <ac:picMk id="132" creationId="{5F486A40-073A-4111-8294-3BEBEB78B0F9}"/>
          </ac:picMkLst>
        </pc:picChg>
        <pc:cxnChg chg="add del mod">
          <ac:chgData name="LARSEN, ANYELEN ELIZABETH" userId="045ab6f4-ca66-457a-b51b-a39084ad0e5f" providerId="ADAL" clId="{46C6307E-AE4C-4203-B6C5-1B4616D1ED3C}" dt="2023-11-02T00:41:25.431" v="5371" actId="478"/>
          <ac:cxnSpMkLst>
            <pc:docMk/>
            <pc:sldMk cId="3187854451" sldId="277"/>
            <ac:cxnSpMk id="9" creationId="{F195749C-FBC1-4C3B-BE37-F05BAD3BA228}"/>
          </ac:cxnSpMkLst>
        </pc:cxnChg>
        <pc:cxnChg chg="add mod">
          <ac:chgData name="LARSEN, ANYELEN ELIZABETH" userId="045ab6f4-ca66-457a-b51b-a39084ad0e5f" providerId="ADAL" clId="{46C6307E-AE4C-4203-B6C5-1B4616D1ED3C}" dt="2023-11-01T03:00:38.014" v="2983" actId="14100"/>
          <ac:cxnSpMkLst>
            <pc:docMk/>
            <pc:sldMk cId="3187854451" sldId="277"/>
            <ac:cxnSpMk id="14" creationId="{91346596-E65D-4BFE-8E42-975F64A6426E}"/>
          </ac:cxnSpMkLst>
        </pc:cxnChg>
        <pc:cxnChg chg="del mod">
          <ac:chgData name="LARSEN, ANYELEN ELIZABETH" userId="045ab6f4-ca66-457a-b51b-a39084ad0e5f" providerId="ADAL" clId="{46C6307E-AE4C-4203-B6C5-1B4616D1ED3C}" dt="2023-11-01T02:15:46.620" v="2533" actId="478"/>
          <ac:cxnSpMkLst>
            <pc:docMk/>
            <pc:sldMk cId="3187854451" sldId="277"/>
            <ac:cxnSpMk id="40" creationId="{1ABE6931-7B39-C5C1-18FF-553B48F53607}"/>
          </ac:cxnSpMkLst>
        </pc:cxnChg>
        <pc:cxnChg chg="del mod">
          <ac:chgData name="LARSEN, ANYELEN ELIZABETH" userId="045ab6f4-ca66-457a-b51b-a39084ad0e5f" providerId="ADAL" clId="{46C6307E-AE4C-4203-B6C5-1B4616D1ED3C}" dt="2023-11-01T02:15:46.620" v="2533" actId="478"/>
          <ac:cxnSpMkLst>
            <pc:docMk/>
            <pc:sldMk cId="3187854451" sldId="277"/>
            <ac:cxnSpMk id="42" creationId="{4C156FB4-55AC-3515-4AC2-472447B9FE54}"/>
          </ac:cxnSpMkLst>
        </pc:cxnChg>
        <pc:cxnChg chg="add mod">
          <ac:chgData name="LARSEN, ANYELEN ELIZABETH" userId="045ab6f4-ca66-457a-b51b-a39084ad0e5f" providerId="ADAL" clId="{46C6307E-AE4C-4203-B6C5-1B4616D1ED3C}" dt="2023-11-01T02:06:04.559" v="2353" actId="1076"/>
          <ac:cxnSpMkLst>
            <pc:docMk/>
            <pc:sldMk cId="3187854451" sldId="277"/>
            <ac:cxnSpMk id="64" creationId="{D5661B2E-22C8-4EF5-AE39-0EA3F542BD03}"/>
          </ac:cxnSpMkLst>
        </pc:cxnChg>
        <pc:cxnChg chg="add mod">
          <ac:chgData name="LARSEN, ANYELEN ELIZABETH" userId="045ab6f4-ca66-457a-b51b-a39084ad0e5f" providerId="ADAL" clId="{46C6307E-AE4C-4203-B6C5-1B4616D1ED3C}" dt="2023-11-02T00:42:45.736" v="5399" actId="1036"/>
          <ac:cxnSpMkLst>
            <pc:docMk/>
            <pc:sldMk cId="3187854451" sldId="277"/>
            <ac:cxnSpMk id="65" creationId="{F2D4BAD8-F098-465F-B81B-BA2654160B8C}"/>
          </ac:cxnSpMkLst>
        </pc:cxnChg>
        <pc:cxnChg chg="add del mod">
          <ac:chgData name="LARSEN, ANYELEN ELIZABETH" userId="045ab6f4-ca66-457a-b51b-a39084ad0e5f" providerId="ADAL" clId="{46C6307E-AE4C-4203-B6C5-1B4616D1ED3C}" dt="2023-11-01T02:15:03.185" v="2523"/>
          <ac:cxnSpMkLst>
            <pc:docMk/>
            <pc:sldMk cId="3187854451" sldId="277"/>
            <ac:cxnSpMk id="75" creationId="{917AFE1A-6D0D-4232-BCEB-9C3761269938}"/>
          </ac:cxnSpMkLst>
        </pc:cxnChg>
        <pc:cxnChg chg="add mod">
          <ac:chgData name="LARSEN, ANYELEN ELIZABETH" userId="045ab6f4-ca66-457a-b51b-a39084ad0e5f" providerId="ADAL" clId="{46C6307E-AE4C-4203-B6C5-1B4616D1ED3C}" dt="2023-11-01T03:00:46.312" v="2986" actId="14100"/>
          <ac:cxnSpMkLst>
            <pc:docMk/>
            <pc:sldMk cId="3187854451" sldId="277"/>
            <ac:cxnSpMk id="91" creationId="{3B6A695A-CD08-4863-B538-EFA464D06A9A}"/>
          </ac:cxnSpMkLst>
        </pc:cxnChg>
        <pc:cxnChg chg="add mod">
          <ac:chgData name="LARSEN, ANYELEN ELIZABETH" userId="045ab6f4-ca66-457a-b51b-a39084ad0e5f" providerId="ADAL" clId="{46C6307E-AE4C-4203-B6C5-1B4616D1ED3C}" dt="2023-11-01T03:00:58.381" v="2991" actId="14100"/>
          <ac:cxnSpMkLst>
            <pc:docMk/>
            <pc:sldMk cId="3187854451" sldId="277"/>
            <ac:cxnSpMk id="94" creationId="{90270A2A-8D2B-4F7F-977C-484081BD7713}"/>
          </ac:cxnSpMkLst>
        </pc:cxnChg>
        <pc:cxnChg chg="add mod">
          <ac:chgData name="LARSEN, ANYELEN ELIZABETH" userId="045ab6f4-ca66-457a-b51b-a39084ad0e5f" providerId="ADAL" clId="{46C6307E-AE4C-4203-B6C5-1B4616D1ED3C}" dt="2023-11-02T00:43:13.488" v="5427" actId="14100"/>
          <ac:cxnSpMkLst>
            <pc:docMk/>
            <pc:sldMk cId="3187854451" sldId="277"/>
            <ac:cxnSpMk id="98" creationId="{35C7C24A-F33C-404D-9873-F36016BB24BC}"/>
          </ac:cxnSpMkLst>
        </pc:cxnChg>
        <pc:cxnChg chg="add mod">
          <ac:chgData name="LARSEN, ANYELEN ELIZABETH" userId="045ab6f4-ca66-457a-b51b-a39084ad0e5f" providerId="ADAL" clId="{46C6307E-AE4C-4203-B6C5-1B4616D1ED3C}" dt="2023-11-01T03:40:28.087" v="3546" actId="14100"/>
          <ac:cxnSpMkLst>
            <pc:docMk/>
            <pc:sldMk cId="3187854451" sldId="277"/>
            <ac:cxnSpMk id="100" creationId="{258197B2-9E3F-4E54-B534-BC25FBC1E845}"/>
          </ac:cxnSpMkLst>
        </pc:cxnChg>
        <pc:cxnChg chg="add mod">
          <ac:chgData name="LARSEN, ANYELEN ELIZABETH" userId="045ab6f4-ca66-457a-b51b-a39084ad0e5f" providerId="ADAL" clId="{46C6307E-AE4C-4203-B6C5-1B4616D1ED3C}" dt="2023-11-01T03:40:39.583" v="3565" actId="1038"/>
          <ac:cxnSpMkLst>
            <pc:docMk/>
            <pc:sldMk cId="3187854451" sldId="277"/>
            <ac:cxnSpMk id="105" creationId="{33F5418B-AF22-41A5-82B8-905E5CE4C5BF}"/>
          </ac:cxnSpMkLst>
        </pc:cxnChg>
        <pc:cxnChg chg="add mod">
          <ac:chgData name="LARSEN, ANYELEN ELIZABETH" userId="045ab6f4-ca66-457a-b51b-a39084ad0e5f" providerId="ADAL" clId="{46C6307E-AE4C-4203-B6C5-1B4616D1ED3C}" dt="2023-11-01T03:02:48.866" v="3060" actId="14100"/>
          <ac:cxnSpMkLst>
            <pc:docMk/>
            <pc:sldMk cId="3187854451" sldId="277"/>
            <ac:cxnSpMk id="108" creationId="{AF4B2940-8E1C-4216-9632-5CE0038796B2}"/>
          </ac:cxnSpMkLst>
        </pc:cxnChg>
      </pc:sldChg>
      <pc:sldChg chg="add del">
        <pc:chgData name="LARSEN, ANYELEN ELIZABETH" userId="045ab6f4-ca66-457a-b51b-a39084ad0e5f" providerId="ADAL" clId="{46C6307E-AE4C-4203-B6C5-1B4616D1ED3C}" dt="2023-11-01T01:55:48.385" v="2074" actId="47"/>
        <pc:sldMkLst>
          <pc:docMk/>
          <pc:sldMk cId="3781722456" sldId="277"/>
        </pc:sldMkLst>
      </pc:sldChg>
      <pc:sldChg chg="delSp add del mod">
        <pc:chgData name="LARSEN, ANYELEN ELIZABETH" userId="045ab6f4-ca66-457a-b51b-a39084ad0e5f" providerId="ADAL" clId="{46C6307E-AE4C-4203-B6C5-1B4616D1ED3C}" dt="2023-11-01T02:03:57.467" v="2343" actId="47"/>
        <pc:sldMkLst>
          <pc:docMk/>
          <pc:sldMk cId="459665255" sldId="278"/>
        </pc:sldMkLst>
        <pc:picChg chg="del">
          <ac:chgData name="LARSEN, ANYELEN ELIZABETH" userId="045ab6f4-ca66-457a-b51b-a39084ad0e5f" providerId="ADAL" clId="{46C6307E-AE4C-4203-B6C5-1B4616D1ED3C}" dt="2023-11-01T01:57:20.736" v="2077" actId="478"/>
          <ac:picMkLst>
            <pc:docMk/>
            <pc:sldMk cId="459665255" sldId="278"/>
            <ac:picMk id="3" creationId="{24031361-FE62-6EE0-64A2-B827E83D4AB7}"/>
          </ac:picMkLst>
        </pc:picChg>
      </pc:sldChg>
      <pc:sldChg chg="delSp add del mod modShow">
        <pc:chgData name="LARSEN, ANYELEN ELIZABETH" userId="045ab6f4-ca66-457a-b51b-a39084ad0e5f" providerId="ADAL" clId="{46C6307E-AE4C-4203-B6C5-1B4616D1ED3C}" dt="2023-11-01T03:42:08.176" v="3574" actId="47"/>
        <pc:sldMkLst>
          <pc:docMk/>
          <pc:sldMk cId="594085694" sldId="278"/>
        </pc:sldMkLst>
        <pc:picChg chg="del">
          <ac:chgData name="LARSEN, ANYELEN ELIZABETH" userId="045ab6f4-ca66-457a-b51b-a39084ad0e5f" providerId="ADAL" clId="{46C6307E-AE4C-4203-B6C5-1B4616D1ED3C}" dt="2023-11-01T02:15:08.748" v="2525" actId="478"/>
          <ac:picMkLst>
            <pc:docMk/>
            <pc:sldMk cId="594085694" sldId="278"/>
            <ac:picMk id="5" creationId="{3643CB4A-3935-444E-BF9B-404DEF0AB90C}"/>
          </ac:picMkLst>
        </pc:picChg>
      </pc:sldChg>
      <pc:sldChg chg="add del mod modShow">
        <pc:chgData name="LARSEN, ANYELEN ELIZABETH" userId="045ab6f4-ca66-457a-b51b-a39084ad0e5f" providerId="ADAL" clId="{46C6307E-AE4C-4203-B6C5-1B4616D1ED3C}" dt="2023-11-02T11:18:07.375" v="6182" actId="47"/>
        <pc:sldMkLst>
          <pc:docMk/>
          <pc:sldMk cId="2139555905" sldId="278"/>
        </pc:sldMkLst>
      </pc:sldChg>
      <pc:sldChg chg="new del">
        <pc:chgData name="LARSEN, ANYELEN ELIZABETH" userId="045ab6f4-ca66-457a-b51b-a39084ad0e5f" providerId="ADAL" clId="{46C6307E-AE4C-4203-B6C5-1B4616D1ED3C}" dt="2023-11-01T02:48:48.058" v="2823" actId="47"/>
        <pc:sldMkLst>
          <pc:docMk/>
          <pc:sldMk cId="331769873" sldId="279"/>
        </pc:sldMkLst>
      </pc:sldChg>
      <pc:sldChg chg="addSp delSp modSp add del mod modShow">
        <pc:chgData name="LARSEN, ANYELEN ELIZABETH" userId="045ab6f4-ca66-457a-b51b-a39084ad0e5f" providerId="ADAL" clId="{46C6307E-AE4C-4203-B6C5-1B4616D1ED3C}" dt="2023-11-01T03:33:55.008" v="3479" actId="47"/>
        <pc:sldMkLst>
          <pc:docMk/>
          <pc:sldMk cId="548355296" sldId="279"/>
        </pc:sldMkLst>
        <pc:spChg chg="add mod">
          <ac:chgData name="LARSEN, ANYELEN ELIZABETH" userId="045ab6f4-ca66-457a-b51b-a39084ad0e5f" providerId="ADAL" clId="{46C6307E-AE4C-4203-B6C5-1B4616D1ED3C}" dt="2023-11-01T03:18:28.684" v="3249" actId="14100"/>
          <ac:spMkLst>
            <pc:docMk/>
            <pc:sldMk cId="548355296" sldId="279"/>
            <ac:spMk id="2" creationId="{14E48E38-D2EB-4E0B-8F8A-DD98DC363461}"/>
          </ac:spMkLst>
        </pc:spChg>
        <pc:spChg chg="add del mod">
          <ac:chgData name="LARSEN, ANYELEN ELIZABETH" userId="045ab6f4-ca66-457a-b51b-a39084ad0e5f" providerId="ADAL" clId="{46C6307E-AE4C-4203-B6C5-1B4616D1ED3C}" dt="2023-11-01T03:05:07.588" v="3092" actId="478"/>
          <ac:spMkLst>
            <pc:docMk/>
            <pc:sldMk cId="548355296" sldId="279"/>
            <ac:spMk id="3" creationId="{1A368AB2-F41C-4555-9953-AACAA5477C36}"/>
          </ac:spMkLst>
        </pc:spChg>
        <pc:spChg chg="del mod">
          <ac:chgData name="LARSEN, ANYELEN ELIZABETH" userId="045ab6f4-ca66-457a-b51b-a39084ad0e5f" providerId="ADAL" clId="{46C6307E-AE4C-4203-B6C5-1B4616D1ED3C}" dt="2023-11-01T03:07:00.515" v="3100" actId="478"/>
          <ac:spMkLst>
            <pc:docMk/>
            <pc:sldMk cId="548355296" sldId="279"/>
            <ac:spMk id="7" creationId="{62AFB814-FE77-45AF-94E5-700E29707E8F}"/>
          </ac:spMkLst>
        </pc:spChg>
        <pc:spChg chg="del">
          <ac:chgData name="LARSEN, ANYELEN ELIZABETH" userId="045ab6f4-ca66-457a-b51b-a39084ad0e5f" providerId="ADAL" clId="{46C6307E-AE4C-4203-B6C5-1B4616D1ED3C}" dt="2023-11-01T03:04:20.209" v="3077" actId="478"/>
          <ac:spMkLst>
            <pc:docMk/>
            <pc:sldMk cId="548355296" sldId="279"/>
            <ac:spMk id="8" creationId="{56F241CD-DCA2-4D04-9B62-52128DFBC6F6}"/>
          </ac:spMkLst>
        </pc:spChg>
        <pc:spChg chg="mod">
          <ac:chgData name="LARSEN, ANYELEN ELIZABETH" userId="045ab6f4-ca66-457a-b51b-a39084ad0e5f" providerId="ADAL" clId="{46C6307E-AE4C-4203-B6C5-1B4616D1ED3C}" dt="2023-11-01T03:18:54.191" v="3253" actId="1076"/>
          <ac:spMkLst>
            <pc:docMk/>
            <pc:sldMk cId="548355296" sldId="279"/>
            <ac:spMk id="11" creationId="{15C180A5-23EB-0479-7789-6FCBDC67600B}"/>
          </ac:spMkLst>
        </pc:spChg>
        <pc:spChg chg="add del mod">
          <ac:chgData name="LARSEN, ANYELEN ELIZABETH" userId="045ab6f4-ca66-457a-b51b-a39084ad0e5f" providerId="ADAL" clId="{46C6307E-AE4C-4203-B6C5-1B4616D1ED3C}" dt="2023-11-01T03:10:08.362" v="3134" actId="478"/>
          <ac:spMkLst>
            <pc:docMk/>
            <pc:sldMk cId="548355296" sldId="279"/>
            <ac:spMk id="18" creationId="{00D35A17-9D0F-4F7A-BA20-2DFF11A24809}"/>
          </ac:spMkLst>
        </pc:spChg>
        <pc:spChg chg="add del mod">
          <ac:chgData name="LARSEN, ANYELEN ELIZABETH" userId="045ab6f4-ca66-457a-b51b-a39084ad0e5f" providerId="ADAL" clId="{46C6307E-AE4C-4203-B6C5-1B4616D1ED3C}" dt="2023-11-01T03:10:29.927" v="3137" actId="478"/>
          <ac:spMkLst>
            <pc:docMk/>
            <pc:sldMk cId="548355296" sldId="279"/>
            <ac:spMk id="19" creationId="{BB42ABCD-CA5A-484C-9AB0-C752C2A8DDFB}"/>
          </ac:spMkLst>
        </pc:spChg>
        <pc:spChg chg="mod">
          <ac:chgData name="LARSEN, ANYELEN ELIZABETH" userId="045ab6f4-ca66-457a-b51b-a39084ad0e5f" providerId="ADAL" clId="{46C6307E-AE4C-4203-B6C5-1B4616D1ED3C}" dt="2023-11-01T03:18:48.300" v="3251" actId="1076"/>
          <ac:spMkLst>
            <pc:docMk/>
            <pc:sldMk cId="548355296" sldId="279"/>
            <ac:spMk id="34" creationId="{461AD3DB-7456-3FA2-D89F-00989C9CF06B}"/>
          </ac:spMkLst>
        </pc:spChg>
        <pc:spChg chg="mod">
          <ac:chgData name="LARSEN, ANYELEN ELIZABETH" userId="045ab6f4-ca66-457a-b51b-a39084ad0e5f" providerId="ADAL" clId="{46C6307E-AE4C-4203-B6C5-1B4616D1ED3C}" dt="2023-11-01T03:16:04.522" v="3221" actId="108"/>
          <ac:spMkLst>
            <pc:docMk/>
            <pc:sldMk cId="548355296" sldId="279"/>
            <ac:spMk id="35" creationId="{CBF5A0F1-9304-E44A-FB96-46D1A0E175E1}"/>
          </ac:spMkLst>
        </pc:spChg>
        <pc:spChg chg="mod">
          <ac:chgData name="LARSEN, ANYELEN ELIZABETH" userId="045ab6f4-ca66-457a-b51b-a39084ad0e5f" providerId="ADAL" clId="{46C6307E-AE4C-4203-B6C5-1B4616D1ED3C}" dt="2023-11-01T03:18:54.191" v="3253" actId="1076"/>
          <ac:spMkLst>
            <pc:docMk/>
            <pc:sldMk cId="548355296" sldId="279"/>
            <ac:spMk id="55" creationId="{853892D5-24CC-0B9B-85A7-4FDC53B35A8E}"/>
          </ac:spMkLst>
        </pc:spChg>
        <pc:spChg chg="mod">
          <ac:chgData name="LARSEN, ANYELEN ELIZABETH" userId="045ab6f4-ca66-457a-b51b-a39084ad0e5f" providerId="ADAL" clId="{46C6307E-AE4C-4203-B6C5-1B4616D1ED3C}" dt="2023-11-01T03:18:50.421" v="3252" actId="1076"/>
          <ac:spMkLst>
            <pc:docMk/>
            <pc:sldMk cId="548355296" sldId="279"/>
            <ac:spMk id="76" creationId="{C9B9E9B8-3156-4B7E-9EDE-B7B2124862AC}"/>
          </ac:spMkLst>
        </pc:spChg>
        <pc:spChg chg="mod">
          <ac:chgData name="LARSEN, ANYELEN ELIZABETH" userId="045ab6f4-ca66-457a-b51b-a39084ad0e5f" providerId="ADAL" clId="{46C6307E-AE4C-4203-B6C5-1B4616D1ED3C}" dt="2023-11-01T03:16:06.398" v="3223" actId="108"/>
          <ac:spMkLst>
            <pc:docMk/>
            <pc:sldMk cId="548355296" sldId="279"/>
            <ac:spMk id="78" creationId="{72D3D344-AC97-45A2-82DB-AF760CFB9908}"/>
          </ac:spMkLst>
        </pc:spChg>
        <pc:spChg chg="mod">
          <ac:chgData name="LARSEN, ANYELEN ELIZABETH" userId="045ab6f4-ca66-457a-b51b-a39084ad0e5f" providerId="ADAL" clId="{46C6307E-AE4C-4203-B6C5-1B4616D1ED3C}" dt="2023-11-01T03:18:44.555" v="3250" actId="1076"/>
          <ac:spMkLst>
            <pc:docMk/>
            <pc:sldMk cId="548355296" sldId="279"/>
            <ac:spMk id="79" creationId="{96663A69-69EE-4804-8184-BF76FBE3A9AB}"/>
          </ac:spMkLst>
        </pc:spChg>
        <pc:spChg chg="mod">
          <ac:chgData name="LARSEN, ANYELEN ELIZABETH" userId="045ab6f4-ca66-457a-b51b-a39084ad0e5f" providerId="ADAL" clId="{46C6307E-AE4C-4203-B6C5-1B4616D1ED3C}" dt="2023-11-01T03:13:43.329" v="3201" actId="1076"/>
          <ac:spMkLst>
            <pc:docMk/>
            <pc:sldMk cId="548355296" sldId="279"/>
            <ac:spMk id="80" creationId="{97F19528-8657-4815-9E9A-CE57D3AEFA9B}"/>
          </ac:spMkLst>
        </pc:spChg>
        <pc:spChg chg="del">
          <ac:chgData name="LARSEN, ANYELEN ELIZABETH" userId="045ab6f4-ca66-457a-b51b-a39084ad0e5f" providerId="ADAL" clId="{46C6307E-AE4C-4203-B6C5-1B4616D1ED3C}" dt="2023-11-01T03:04:22.098" v="3078" actId="478"/>
          <ac:spMkLst>
            <pc:docMk/>
            <pc:sldMk cId="548355296" sldId="279"/>
            <ac:spMk id="82" creationId="{52FD71FA-F927-4506-8F0D-0D90B4769371}"/>
          </ac:spMkLst>
        </pc:spChg>
        <pc:spChg chg="del">
          <ac:chgData name="LARSEN, ANYELEN ELIZABETH" userId="045ab6f4-ca66-457a-b51b-a39084ad0e5f" providerId="ADAL" clId="{46C6307E-AE4C-4203-B6C5-1B4616D1ED3C}" dt="2023-11-01T03:04:23.653" v="3079" actId="478"/>
          <ac:spMkLst>
            <pc:docMk/>
            <pc:sldMk cId="548355296" sldId="279"/>
            <ac:spMk id="83" creationId="{A24F847D-10EE-468A-99E2-3A6E7E0FA5E9}"/>
          </ac:spMkLst>
        </pc:spChg>
        <pc:spChg chg="del">
          <ac:chgData name="LARSEN, ANYELEN ELIZABETH" userId="045ab6f4-ca66-457a-b51b-a39084ad0e5f" providerId="ADAL" clId="{46C6307E-AE4C-4203-B6C5-1B4616D1ED3C}" dt="2023-11-01T03:04:25.410" v="3080" actId="478"/>
          <ac:spMkLst>
            <pc:docMk/>
            <pc:sldMk cId="548355296" sldId="279"/>
            <ac:spMk id="84" creationId="{FA271480-5539-4E43-9FFA-144947B8EBF0}"/>
          </ac:spMkLst>
        </pc:spChg>
        <pc:spChg chg="del">
          <ac:chgData name="LARSEN, ANYELEN ELIZABETH" userId="045ab6f4-ca66-457a-b51b-a39084ad0e5f" providerId="ADAL" clId="{46C6307E-AE4C-4203-B6C5-1B4616D1ED3C}" dt="2023-11-01T03:04:26.892" v="3081" actId="478"/>
          <ac:spMkLst>
            <pc:docMk/>
            <pc:sldMk cId="548355296" sldId="279"/>
            <ac:spMk id="85" creationId="{482CAB02-C9FB-43D0-83E2-B8D615C9141A}"/>
          </ac:spMkLst>
        </pc:spChg>
        <pc:spChg chg="del">
          <ac:chgData name="LARSEN, ANYELEN ELIZABETH" userId="045ab6f4-ca66-457a-b51b-a39084ad0e5f" providerId="ADAL" clId="{46C6307E-AE4C-4203-B6C5-1B4616D1ED3C}" dt="2023-11-01T03:04:31.078" v="3084" actId="478"/>
          <ac:spMkLst>
            <pc:docMk/>
            <pc:sldMk cId="548355296" sldId="279"/>
            <ac:spMk id="86" creationId="{1EE1B75D-ED2E-4649-93A0-1A8E984678B4}"/>
          </ac:spMkLst>
        </pc:spChg>
        <pc:spChg chg="del">
          <ac:chgData name="LARSEN, ANYELEN ELIZABETH" userId="045ab6f4-ca66-457a-b51b-a39084ad0e5f" providerId="ADAL" clId="{46C6307E-AE4C-4203-B6C5-1B4616D1ED3C}" dt="2023-11-01T03:04:28.472" v="3082" actId="478"/>
          <ac:spMkLst>
            <pc:docMk/>
            <pc:sldMk cId="548355296" sldId="279"/>
            <ac:spMk id="87" creationId="{B88CCF8E-7440-4C90-8036-FDD585A857BB}"/>
          </ac:spMkLst>
        </pc:spChg>
        <pc:spChg chg="del">
          <ac:chgData name="LARSEN, ANYELEN ELIZABETH" userId="045ab6f4-ca66-457a-b51b-a39084ad0e5f" providerId="ADAL" clId="{46C6307E-AE4C-4203-B6C5-1B4616D1ED3C}" dt="2023-11-01T03:04:29.875" v="3083" actId="478"/>
          <ac:spMkLst>
            <pc:docMk/>
            <pc:sldMk cId="548355296" sldId="279"/>
            <ac:spMk id="88" creationId="{1B627C28-0B6C-4BBF-8D4C-BFBDED59A34C}"/>
          </ac:spMkLst>
        </pc:spChg>
        <pc:spChg chg="add mod">
          <ac:chgData name="LARSEN, ANYELEN ELIZABETH" userId="045ab6f4-ca66-457a-b51b-a39084ad0e5f" providerId="ADAL" clId="{46C6307E-AE4C-4203-B6C5-1B4616D1ED3C}" dt="2023-11-01T03:22:40.391" v="3435" actId="1076"/>
          <ac:spMkLst>
            <pc:docMk/>
            <pc:sldMk cId="548355296" sldId="279"/>
            <ac:spMk id="91" creationId="{850606D8-4F5A-494D-A798-3E3B0087FBE3}"/>
          </ac:spMkLst>
        </pc:spChg>
        <pc:picChg chg="add del mod">
          <ac:chgData name="LARSEN, ANYELEN ELIZABETH" userId="045ab6f4-ca66-457a-b51b-a39084ad0e5f" providerId="ADAL" clId="{46C6307E-AE4C-4203-B6C5-1B4616D1ED3C}" dt="2023-11-01T03:08:52.679" v="3120" actId="478"/>
          <ac:picMkLst>
            <pc:docMk/>
            <pc:sldMk cId="548355296" sldId="279"/>
            <ac:picMk id="15" creationId="{49F4E42E-280E-4517-8ADA-9148F200CEB8}"/>
          </ac:picMkLst>
        </pc:picChg>
        <pc:picChg chg="add del mod">
          <ac:chgData name="LARSEN, ANYELEN ELIZABETH" userId="045ab6f4-ca66-457a-b51b-a39084ad0e5f" providerId="ADAL" clId="{46C6307E-AE4C-4203-B6C5-1B4616D1ED3C}" dt="2023-11-01T03:10:39.820" v="3139" actId="478"/>
          <ac:picMkLst>
            <pc:docMk/>
            <pc:sldMk cId="548355296" sldId="279"/>
            <ac:picMk id="17" creationId="{CB8FDA28-D730-406B-93DB-A457B909DE0F}"/>
          </ac:picMkLst>
        </pc:picChg>
        <pc:picChg chg="mod">
          <ac:chgData name="LARSEN, ANYELEN ELIZABETH" userId="045ab6f4-ca66-457a-b51b-a39084ad0e5f" providerId="ADAL" clId="{46C6307E-AE4C-4203-B6C5-1B4616D1ED3C}" dt="2023-11-01T03:13:47.454" v="3202" actId="1076"/>
          <ac:picMkLst>
            <pc:docMk/>
            <pc:sldMk cId="548355296" sldId="279"/>
            <ac:picMk id="81" creationId="{0BFF3DB9-C24D-45EF-9B33-DC2DB8BBD0F6}"/>
          </ac:picMkLst>
        </pc:picChg>
        <pc:cxnChg chg="add del mod">
          <ac:chgData name="LARSEN, ANYELEN ELIZABETH" userId="045ab6f4-ca66-457a-b51b-a39084ad0e5f" providerId="ADAL" clId="{46C6307E-AE4C-4203-B6C5-1B4616D1ED3C}" dt="2023-11-01T03:05:53.920" v="3098" actId="478"/>
          <ac:cxnSpMkLst>
            <pc:docMk/>
            <pc:sldMk cId="548355296" sldId="279"/>
            <ac:cxnSpMk id="5" creationId="{04092087-E5F9-4C30-8F4B-EEA8B4E93ECE}"/>
          </ac:cxnSpMkLst>
        </pc:cxnChg>
        <pc:cxnChg chg="add del">
          <ac:chgData name="LARSEN, ANYELEN ELIZABETH" userId="045ab6f4-ca66-457a-b51b-a39084ad0e5f" providerId="ADAL" clId="{46C6307E-AE4C-4203-B6C5-1B4616D1ED3C}" dt="2023-11-01T03:10:53.788" v="3141" actId="478"/>
          <ac:cxnSpMkLst>
            <pc:docMk/>
            <pc:sldMk cId="548355296" sldId="279"/>
            <ac:cxnSpMk id="21" creationId="{C610B06C-9530-4329-9DD5-98EA57E8963B}"/>
          </ac:cxnSpMkLst>
        </pc:cxnChg>
        <pc:cxnChg chg="add mod">
          <ac:chgData name="LARSEN, ANYELEN ELIZABETH" userId="045ab6f4-ca66-457a-b51b-a39084ad0e5f" providerId="ADAL" clId="{46C6307E-AE4C-4203-B6C5-1B4616D1ED3C}" dt="2023-11-01T03:21:17.292" v="3377" actId="1038"/>
          <ac:cxnSpMkLst>
            <pc:docMk/>
            <pc:sldMk cId="548355296" sldId="279"/>
            <ac:cxnSpMk id="23" creationId="{A5511C84-BF22-4D86-A0E0-4EE448656D80}"/>
          </ac:cxnSpMkLst>
        </pc:cxnChg>
        <pc:cxnChg chg="add mod">
          <ac:chgData name="LARSEN, ANYELEN ELIZABETH" userId="045ab6f4-ca66-457a-b51b-a39084ad0e5f" providerId="ADAL" clId="{46C6307E-AE4C-4203-B6C5-1B4616D1ED3C}" dt="2023-11-01T03:21:06.760" v="3360" actId="1035"/>
          <ac:cxnSpMkLst>
            <pc:docMk/>
            <pc:sldMk cId="548355296" sldId="279"/>
            <ac:cxnSpMk id="52" creationId="{E62772F6-CC6F-41E4-9C6E-F9D74E90257C}"/>
          </ac:cxnSpMkLst>
        </pc:cxnChg>
        <pc:cxnChg chg="add mod">
          <ac:chgData name="LARSEN, ANYELEN ELIZABETH" userId="045ab6f4-ca66-457a-b51b-a39084ad0e5f" providerId="ADAL" clId="{46C6307E-AE4C-4203-B6C5-1B4616D1ED3C}" dt="2023-11-01T03:19:23.991" v="3266" actId="692"/>
          <ac:cxnSpMkLst>
            <pc:docMk/>
            <pc:sldMk cId="548355296" sldId="279"/>
            <ac:cxnSpMk id="54" creationId="{24E57EE6-67B4-4725-8415-0D9DB14C7899}"/>
          </ac:cxnSpMkLst>
        </pc:cxnChg>
        <pc:cxnChg chg="add mod">
          <ac:chgData name="LARSEN, ANYELEN ELIZABETH" userId="045ab6f4-ca66-457a-b51b-a39084ad0e5f" providerId="ADAL" clId="{46C6307E-AE4C-4203-B6C5-1B4616D1ED3C}" dt="2023-11-01T03:20:28.872" v="3325" actId="1036"/>
          <ac:cxnSpMkLst>
            <pc:docMk/>
            <pc:sldMk cId="548355296" sldId="279"/>
            <ac:cxnSpMk id="65" creationId="{5398C168-1424-447B-A62A-20760F8E5577}"/>
          </ac:cxnSpMkLst>
        </pc:cxnChg>
        <pc:cxnChg chg="add del mod">
          <ac:chgData name="LARSEN, ANYELEN ELIZABETH" userId="045ab6f4-ca66-457a-b51b-a39084ad0e5f" providerId="ADAL" clId="{46C6307E-AE4C-4203-B6C5-1B4616D1ED3C}" dt="2023-11-01T03:12:07.273" v="3168" actId="478"/>
          <ac:cxnSpMkLst>
            <pc:docMk/>
            <pc:sldMk cId="548355296" sldId="279"/>
            <ac:cxnSpMk id="66" creationId="{8390FE90-9F79-4B10-8FDC-58E7FD20FF1B}"/>
          </ac:cxnSpMkLst>
        </pc:cxnChg>
        <pc:cxnChg chg="add mod">
          <ac:chgData name="LARSEN, ANYELEN ELIZABETH" userId="045ab6f4-ca66-457a-b51b-a39084ad0e5f" providerId="ADAL" clId="{46C6307E-AE4C-4203-B6C5-1B4616D1ED3C}" dt="2023-11-01T03:21:10.962" v="3364" actId="1035"/>
          <ac:cxnSpMkLst>
            <pc:docMk/>
            <pc:sldMk cId="548355296" sldId="279"/>
            <ac:cxnSpMk id="67" creationId="{4F696FB0-3A77-4F50-991E-BF5A7B99D622}"/>
          </ac:cxnSpMkLst>
        </pc:cxnChg>
        <pc:cxnChg chg="add mod">
          <ac:chgData name="LARSEN, ANYELEN ELIZABETH" userId="045ab6f4-ca66-457a-b51b-a39084ad0e5f" providerId="ADAL" clId="{46C6307E-AE4C-4203-B6C5-1B4616D1ED3C}" dt="2023-11-01T03:21:01.239" v="3356" actId="1037"/>
          <ac:cxnSpMkLst>
            <pc:docMk/>
            <pc:sldMk cId="548355296" sldId="279"/>
            <ac:cxnSpMk id="68" creationId="{2EB6B241-618F-485F-9D72-836B29EAE8A3}"/>
          </ac:cxnSpMkLst>
        </pc:cxnChg>
        <pc:cxnChg chg="add mod">
          <ac:chgData name="LARSEN, ANYELEN ELIZABETH" userId="045ab6f4-ca66-457a-b51b-a39084ad0e5f" providerId="ADAL" clId="{46C6307E-AE4C-4203-B6C5-1B4616D1ED3C}" dt="2023-11-01T03:20:33.511" v="3326" actId="14100"/>
          <ac:cxnSpMkLst>
            <pc:docMk/>
            <pc:sldMk cId="548355296" sldId="279"/>
            <ac:cxnSpMk id="69" creationId="{F947DF72-1938-44B0-B453-70410E60E9DB}"/>
          </ac:cxnSpMkLst>
        </pc:cxnChg>
        <pc:cxnChg chg="add mod">
          <ac:chgData name="LARSEN, ANYELEN ELIZABETH" userId="045ab6f4-ca66-457a-b51b-a39084ad0e5f" providerId="ADAL" clId="{46C6307E-AE4C-4203-B6C5-1B4616D1ED3C}" dt="2023-11-01T03:21:23.334" v="3378" actId="14100"/>
          <ac:cxnSpMkLst>
            <pc:docMk/>
            <pc:sldMk cId="548355296" sldId="279"/>
            <ac:cxnSpMk id="70" creationId="{57A504D6-5045-471C-B106-62040E3C3EF8}"/>
          </ac:cxnSpMkLst>
        </pc:cxnChg>
      </pc:sldChg>
      <pc:sldChg chg="delSp add del mod modShow">
        <pc:chgData name="LARSEN, ANYELEN ELIZABETH" userId="045ab6f4-ca66-457a-b51b-a39084ad0e5f" providerId="ADAL" clId="{46C6307E-AE4C-4203-B6C5-1B4616D1ED3C}" dt="2023-11-02T11:57:18.218" v="6688" actId="47"/>
        <pc:sldMkLst>
          <pc:docMk/>
          <pc:sldMk cId="1893093023" sldId="279"/>
        </pc:sldMkLst>
        <pc:picChg chg="del">
          <ac:chgData name="LARSEN, ANYELEN ELIZABETH" userId="045ab6f4-ca66-457a-b51b-a39084ad0e5f" providerId="ADAL" clId="{46C6307E-AE4C-4203-B6C5-1B4616D1ED3C}" dt="2023-11-02T11:57:04.238" v="6683" actId="21"/>
          <ac:picMkLst>
            <pc:docMk/>
            <pc:sldMk cId="1893093023" sldId="279"/>
            <ac:picMk id="15" creationId="{4293F2A4-B52C-AD1D-FEB8-F29098A649B5}"/>
          </ac:picMkLst>
        </pc:picChg>
      </pc:sldChg>
      <pc:sldChg chg="add del">
        <pc:chgData name="LARSEN, ANYELEN ELIZABETH" userId="045ab6f4-ca66-457a-b51b-a39084ad0e5f" providerId="ADAL" clId="{46C6307E-AE4C-4203-B6C5-1B4616D1ED3C}" dt="2023-11-01T04:08:33.790" v="4264"/>
        <pc:sldMkLst>
          <pc:docMk/>
          <pc:sldMk cId="1190290403" sldId="280"/>
        </pc:sldMkLst>
      </pc:sldChg>
      <pc:sldChg chg="addSp delSp modSp add mod">
        <pc:chgData name="LARSEN, ANYELEN ELIZABETH" userId="045ab6f4-ca66-457a-b51b-a39084ad0e5f" providerId="ADAL" clId="{46C6307E-AE4C-4203-B6C5-1B4616D1ED3C}" dt="2023-11-02T22:00:38.914" v="9763" actId="14100"/>
        <pc:sldMkLst>
          <pc:docMk/>
          <pc:sldMk cId="3536554619" sldId="280"/>
        </pc:sldMkLst>
        <pc:spChg chg="del">
          <ac:chgData name="LARSEN, ANYELEN ELIZABETH" userId="045ab6f4-ca66-457a-b51b-a39084ad0e5f" providerId="ADAL" clId="{46C6307E-AE4C-4203-B6C5-1B4616D1ED3C}" dt="2023-11-02T11:18:40.906" v="6189" actId="478"/>
          <ac:spMkLst>
            <pc:docMk/>
            <pc:sldMk cId="3536554619" sldId="280"/>
            <ac:spMk id="2" creationId="{FC29EC5D-E3F0-450C-95ED-978A5C879897}"/>
          </ac:spMkLst>
        </pc:spChg>
        <pc:spChg chg="add del mod">
          <ac:chgData name="LARSEN, ANYELEN ELIZABETH" userId="045ab6f4-ca66-457a-b51b-a39084ad0e5f" providerId="ADAL" clId="{46C6307E-AE4C-4203-B6C5-1B4616D1ED3C}" dt="2023-11-02T19:05:37.356" v="8611" actId="478"/>
          <ac:spMkLst>
            <pc:docMk/>
            <pc:sldMk cId="3536554619" sldId="280"/>
            <ac:spMk id="9" creationId="{2F59A542-8DC8-4D4E-A5CF-D6A770052043}"/>
          </ac:spMkLst>
        </pc:spChg>
        <pc:spChg chg="add mod">
          <ac:chgData name="LARSEN, ANYELEN ELIZABETH" userId="045ab6f4-ca66-457a-b51b-a39084ad0e5f" providerId="ADAL" clId="{46C6307E-AE4C-4203-B6C5-1B4616D1ED3C}" dt="2023-11-02T19:09:00.541" v="8658" actId="1582"/>
          <ac:spMkLst>
            <pc:docMk/>
            <pc:sldMk cId="3536554619" sldId="280"/>
            <ac:spMk id="13" creationId="{3848E6D3-8902-46DE-9DA0-C41DF4FD495E}"/>
          </ac:spMkLst>
        </pc:spChg>
        <pc:spChg chg="del">
          <ac:chgData name="LARSEN, ANYELEN ELIZABETH" userId="045ab6f4-ca66-457a-b51b-a39084ad0e5f" providerId="ADAL" clId="{46C6307E-AE4C-4203-B6C5-1B4616D1ED3C}" dt="2023-11-02T11:18:32.146" v="6187" actId="478"/>
          <ac:spMkLst>
            <pc:docMk/>
            <pc:sldMk cId="3536554619" sldId="280"/>
            <ac:spMk id="17" creationId="{0FA7CA10-2387-EE30-00EB-3218AB540A79}"/>
          </ac:spMkLst>
        </pc:spChg>
        <pc:spChg chg="mod">
          <ac:chgData name="LARSEN, ANYELEN ELIZABETH" userId="045ab6f4-ca66-457a-b51b-a39084ad0e5f" providerId="ADAL" clId="{46C6307E-AE4C-4203-B6C5-1B4616D1ED3C}" dt="2023-11-02T21:47:21.611" v="9654" actId="20577"/>
          <ac:spMkLst>
            <pc:docMk/>
            <pc:sldMk cId="3536554619" sldId="280"/>
            <ac:spMk id="34" creationId="{36C2756E-12A5-4EE6-8E46-E50673AD833C}"/>
          </ac:spMkLst>
        </pc:spChg>
        <pc:spChg chg="add del mod">
          <ac:chgData name="LARSEN, ANYELEN ELIZABETH" userId="045ab6f4-ca66-457a-b51b-a39084ad0e5f" providerId="ADAL" clId="{46C6307E-AE4C-4203-B6C5-1B4616D1ED3C}" dt="2023-11-02T11:54:31.984" v="6353" actId="21"/>
          <ac:spMkLst>
            <pc:docMk/>
            <pc:sldMk cId="3536554619" sldId="280"/>
            <ac:spMk id="38" creationId="{EC5403B3-3A83-40D3-8208-F6F20006F52A}"/>
          </ac:spMkLst>
        </pc:spChg>
        <pc:spChg chg="del">
          <ac:chgData name="LARSEN, ANYELEN ELIZABETH" userId="045ab6f4-ca66-457a-b51b-a39084ad0e5f" providerId="ADAL" clId="{46C6307E-AE4C-4203-B6C5-1B4616D1ED3C}" dt="2023-11-02T11:18:46.846" v="6191" actId="478"/>
          <ac:spMkLst>
            <pc:docMk/>
            <pc:sldMk cId="3536554619" sldId="280"/>
            <ac:spMk id="39" creationId="{E7EBB3D5-2A2D-4414-9DC5-1024C5BF322C}"/>
          </ac:spMkLst>
        </pc:spChg>
        <pc:spChg chg="del">
          <ac:chgData name="LARSEN, ANYELEN ELIZABETH" userId="045ab6f4-ca66-457a-b51b-a39084ad0e5f" providerId="ADAL" clId="{46C6307E-AE4C-4203-B6C5-1B4616D1ED3C}" dt="2023-11-02T11:18:44.480" v="6190" actId="478"/>
          <ac:spMkLst>
            <pc:docMk/>
            <pc:sldMk cId="3536554619" sldId="280"/>
            <ac:spMk id="40" creationId="{33139C03-97F4-4905-A6BA-EC3D8781E280}"/>
          </ac:spMkLst>
        </pc:spChg>
        <pc:spChg chg="del">
          <ac:chgData name="LARSEN, ANYELEN ELIZABETH" userId="045ab6f4-ca66-457a-b51b-a39084ad0e5f" providerId="ADAL" clId="{46C6307E-AE4C-4203-B6C5-1B4616D1ED3C}" dt="2023-11-02T11:18:40.906" v="6189" actId="478"/>
          <ac:spMkLst>
            <pc:docMk/>
            <pc:sldMk cId="3536554619" sldId="280"/>
            <ac:spMk id="41" creationId="{26A82842-D1B0-4497-90A1-9EB32B441C74}"/>
          </ac:spMkLst>
        </pc:spChg>
        <pc:spChg chg="del">
          <ac:chgData name="LARSEN, ANYELEN ELIZABETH" userId="045ab6f4-ca66-457a-b51b-a39084ad0e5f" providerId="ADAL" clId="{46C6307E-AE4C-4203-B6C5-1B4616D1ED3C}" dt="2023-11-02T11:18:40.906" v="6189" actId="478"/>
          <ac:spMkLst>
            <pc:docMk/>
            <pc:sldMk cId="3536554619" sldId="280"/>
            <ac:spMk id="42" creationId="{9AC54D6C-49A7-416F-AD54-3F76EFDC8C64}"/>
          </ac:spMkLst>
        </pc:spChg>
        <pc:spChg chg="add mod">
          <ac:chgData name="LARSEN, ANYELEN ELIZABETH" userId="045ab6f4-ca66-457a-b51b-a39084ad0e5f" providerId="ADAL" clId="{46C6307E-AE4C-4203-B6C5-1B4616D1ED3C}" dt="2023-11-02T19:13:40.907" v="9562" actId="1037"/>
          <ac:spMkLst>
            <pc:docMk/>
            <pc:sldMk cId="3536554619" sldId="280"/>
            <ac:spMk id="43" creationId="{DC1AF40F-8282-4F97-B475-9A2B9377DA81}"/>
          </ac:spMkLst>
        </pc:spChg>
        <pc:spChg chg="del">
          <ac:chgData name="LARSEN, ANYELEN ELIZABETH" userId="045ab6f4-ca66-457a-b51b-a39084ad0e5f" providerId="ADAL" clId="{46C6307E-AE4C-4203-B6C5-1B4616D1ED3C}" dt="2023-11-02T11:18:29.617" v="6186" actId="478"/>
          <ac:spMkLst>
            <pc:docMk/>
            <pc:sldMk cId="3536554619" sldId="280"/>
            <ac:spMk id="44" creationId="{70C6E2BC-6F0D-44D4-A4D4-98384EA5880D}"/>
          </ac:spMkLst>
        </pc:spChg>
        <pc:spChg chg="del">
          <ac:chgData name="LARSEN, ANYELEN ELIZABETH" userId="045ab6f4-ca66-457a-b51b-a39084ad0e5f" providerId="ADAL" clId="{46C6307E-AE4C-4203-B6C5-1B4616D1ED3C}" dt="2023-11-02T11:18:26.280" v="6184" actId="478"/>
          <ac:spMkLst>
            <pc:docMk/>
            <pc:sldMk cId="3536554619" sldId="280"/>
            <ac:spMk id="45" creationId="{54192048-3E14-4962-8F91-9B62E8F39041}"/>
          </ac:spMkLst>
        </pc:spChg>
        <pc:spChg chg="add del mod">
          <ac:chgData name="LARSEN, ANYELEN ELIZABETH" userId="045ab6f4-ca66-457a-b51b-a39084ad0e5f" providerId="ADAL" clId="{46C6307E-AE4C-4203-B6C5-1B4616D1ED3C}" dt="2023-11-02T11:54:31.984" v="6353" actId="21"/>
          <ac:spMkLst>
            <pc:docMk/>
            <pc:sldMk cId="3536554619" sldId="280"/>
            <ac:spMk id="46" creationId="{D18DBB54-78B7-4441-8B38-7E26D1696EBE}"/>
          </ac:spMkLst>
        </pc:spChg>
        <pc:spChg chg="add del mod">
          <ac:chgData name="LARSEN, ANYELEN ELIZABETH" userId="045ab6f4-ca66-457a-b51b-a39084ad0e5f" providerId="ADAL" clId="{46C6307E-AE4C-4203-B6C5-1B4616D1ED3C}" dt="2023-11-02T11:54:31.984" v="6353" actId="21"/>
          <ac:spMkLst>
            <pc:docMk/>
            <pc:sldMk cId="3536554619" sldId="280"/>
            <ac:spMk id="47" creationId="{E00B3552-F7A6-4A38-BF9F-EB3AF1334B19}"/>
          </ac:spMkLst>
        </pc:spChg>
        <pc:spChg chg="add mod">
          <ac:chgData name="LARSEN, ANYELEN ELIZABETH" userId="045ab6f4-ca66-457a-b51b-a39084ad0e5f" providerId="ADAL" clId="{46C6307E-AE4C-4203-B6C5-1B4616D1ED3C}" dt="2023-11-02T19:09:00.541" v="8658" actId="1582"/>
          <ac:spMkLst>
            <pc:docMk/>
            <pc:sldMk cId="3536554619" sldId="280"/>
            <ac:spMk id="50" creationId="{13771BC3-7318-4EFF-9C83-317FB1733264}"/>
          </ac:spMkLst>
        </pc:spChg>
        <pc:spChg chg="add mod">
          <ac:chgData name="LARSEN, ANYELEN ELIZABETH" userId="045ab6f4-ca66-457a-b51b-a39084ad0e5f" providerId="ADAL" clId="{46C6307E-AE4C-4203-B6C5-1B4616D1ED3C}" dt="2023-11-02T19:09:00.541" v="8658" actId="1582"/>
          <ac:spMkLst>
            <pc:docMk/>
            <pc:sldMk cId="3536554619" sldId="280"/>
            <ac:spMk id="51" creationId="{81FD5033-EEF5-4341-B735-8F6D602D3550}"/>
          </ac:spMkLst>
        </pc:spChg>
        <pc:spChg chg="add mod">
          <ac:chgData name="LARSEN, ANYELEN ELIZABETH" userId="045ab6f4-ca66-457a-b51b-a39084ad0e5f" providerId="ADAL" clId="{46C6307E-AE4C-4203-B6C5-1B4616D1ED3C}" dt="2023-11-02T19:09:00.541" v="8658" actId="1582"/>
          <ac:spMkLst>
            <pc:docMk/>
            <pc:sldMk cId="3536554619" sldId="280"/>
            <ac:spMk id="52" creationId="{3CF5750C-05E3-484F-A49F-540FFE2B9618}"/>
          </ac:spMkLst>
        </pc:spChg>
        <pc:spChg chg="add mod">
          <ac:chgData name="LARSEN, ANYELEN ELIZABETH" userId="045ab6f4-ca66-457a-b51b-a39084ad0e5f" providerId="ADAL" clId="{46C6307E-AE4C-4203-B6C5-1B4616D1ED3C}" dt="2023-11-02T19:13:32.076" v="9476" actId="208"/>
          <ac:spMkLst>
            <pc:docMk/>
            <pc:sldMk cId="3536554619" sldId="280"/>
            <ac:spMk id="53" creationId="{3A9F85C1-83D7-4A1F-9ECC-516CB973E5C7}"/>
          </ac:spMkLst>
        </pc:spChg>
        <pc:spChg chg="add mod">
          <ac:chgData name="LARSEN, ANYELEN ELIZABETH" userId="045ab6f4-ca66-457a-b51b-a39084ad0e5f" providerId="ADAL" clId="{46C6307E-AE4C-4203-B6C5-1B4616D1ED3C}" dt="2023-11-02T19:13:32.076" v="9476" actId="208"/>
          <ac:spMkLst>
            <pc:docMk/>
            <pc:sldMk cId="3536554619" sldId="280"/>
            <ac:spMk id="54" creationId="{0A35FBFC-DA8C-4EAD-82C8-6E41DF1A5A01}"/>
          </ac:spMkLst>
        </pc:spChg>
        <pc:spChg chg="add mod">
          <ac:chgData name="LARSEN, ANYELEN ELIZABETH" userId="045ab6f4-ca66-457a-b51b-a39084ad0e5f" providerId="ADAL" clId="{46C6307E-AE4C-4203-B6C5-1B4616D1ED3C}" dt="2023-11-02T19:13:32.076" v="9476" actId="208"/>
          <ac:spMkLst>
            <pc:docMk/>
            <pc:sldMk cId="3536554619" sldId="280"/>
            <ac:spMk id="55" creationId="{9E1BC79D-EE26-4E78-8ABB-92FDB48D8F94}"/>
          </ac:spMkLst>
        </pc:spChg>
        <pc:spChg chg="add mod">
          <ac:chgData name="LARSEN, ANYELEN ELIZABETH" userId="045ab6f4-ca66-457a-b51b-a39084ad0e5f" providerId="ADAL" clId="{46C6307E-AE4C-4203-B6C5-1B4616D1ED3C}" dt="2023-11-02T19:13:32.076" v="9476" actId="208"/>
          <ac:spMkLst>
            <pc:docMk/>
            <pc:sldMk cId="3536554619" sldId="280"/>
            <ac:spMk id="56" creationId="{7FFBF60A-CF2D-4030-820B-CC417672F851}"/>
          </ac:spMkLst>
        </pc:spChg>
        <pc:spChg chg="add mod">
          <ac:chgData name="LARSEN, ANYELEN ELIZABETH" userId="045ab6f4-ca66-457a-b51b-a39084ad0e5f" providerId="ADAL" clId="{46C6307E-AE4C-4203-B6C5-1B4616D1ED3C}" dt="2023-11-02T19:13:04.404" v="9468" actId="208"/>
          <ac:spMkLst>
            <pc:docMk/>
            <pc:sldMk cId="3536554619" sldId="280"/>
            <ac:spMk id="57" creationId="{2F2FFC05-7122-498A-B59C-7B60EB70147B}"/>
          </ac:spMkLst>
        </pc:spChg>
        <pc:spChg chg="mod">
          <ac:chgData name="LARSEN, ANYELEN ELIZABETH" userId="045ab6f4-ca66-457a-b51b-a39084ad0e5f" providerId="ADAL" clId="{46C6307E-AE4C-4203-B6C5-1B4616D1ED3C}" dt="2023-11-02T19:14:09.897" v="9564"/>
          <ac:spMkLst>
            <pc:docMk/>
            <pc:sldMk cId="3536554619" sldId="280"/>
            <ac:spMk id="59" creationId="{7871E3BA-F075-4CD2-AE8D-38594DE378C1}"/>
          </ac:spMkLst>
        </pc:spChg>
        <pc:spChg chg="mod">
          <ac:chgData name="LARSEN, ANYELEN ELIZABETH" userId="045ab6f4-ca66-457a-b51b-a39084ad0e5f" providerId="ADAL" clId="{46C6307E-AE4C-4203-B6C5-1B4616D1ED3C}" dt="2023-11-02T19:14:09.897" v="9564"/>
          <ac:spMkLst>
            <pc:docMk/>
            <pc:sldMk cId="3536554619" sldId="280"/>
            <ac:spMk id="60" creationId="{746E1936-37FF-452B-8DDF-200A33186F78}"/>
          </ac:spMkLst>
        </pc:spChg>
        <pc:spChg chg="mod">
          <ac:chgData name="LARSEN, ANYELEN ELIZABETH" userId="045ab6f4-ca66-457a-b51b-a39084ad0e5f" providerId="ADAL" clId="{46C6307E-AE4C-4203-B6C5-1B4616D1ED3C}" dt="2023-11-02T19:14:09.897" v="9564"/>
          <ac:spMkLst>
            <pc:docMk/>
            <pc:sldMk cId="3536554619" sldId="280"/>
            <ac:spMk id="61" creationId="{F2886841-8471-4AB2-BAFD-7AA234FD35F9}"/>
          </ac:spMkLst>
        </pc:spChg>
        <pc:spChg chg="mod">
          <ac:chgData name="LARSEN, ANYELEN ELIZABETH" userId="045ab6f4-ca66-457a-b51b-a39084ad0e5f" providerId="ADAL" clId="{46C6307E-AE4C-4203-B6C5-1B4616D1ED3C}" dt="2023-11-02T19:14:09.897" v="9564"/>
          <ac:spMkLst>
            <pc:docMk/>
            <pc:sldMk cId="3536554619" sldId="280"/>
            <ac:spMk id="62" creationId="{E48F1378-2E3C-498B-87A2-D2588AE4819B}"/>
          </ac:spMkLst>
        </pc:spChg>
        <pc:spChg chg="mod">
          <ac:chgData name="LARSEN, ANYELEN ELIZABETH" userId="045ab6f4-ca66-457a-b51b-a39084ad0e5f" providerId="ADAL" clId="{46C6307E-AE4C-4203-B6C5-1B4616D1ED3C}" dt="2023-11-02T19:14:09.897" v="9564"/>
          <ac:spMkLst>
            <pc:docMk/>
            <pc:sldMk cId="3536554619" sldId="280"/>
            <ac:spMk id="63" creationId="{B0AB54F5-7176-4F10-8F9F-BC51F60266E7}"/>
          </ac:spMkLst>
        </pc:spChg>
        <pc:spChg chg="mod">
          <ac:chgData name="LARSEN, ANYELEN ELIZABETH" userId="045ab6f4-ca66-457a-b51b-a39084ad0e5f" providerId="ADAL" clId="{46C6307E-AE4C-4203-B6C5-1B4616D1ED3C}" dt="2023-11-02T19:14:09.897" v="9564"/>
          <ac:spMkLst>
            <pc:docMk/>
            <pc:sldMk cId="3536554619" sldId="280"/>
            <ac:spMk id="64" creationId="{19A6E777-F7FE-4410-A029-39260D79DB25}"/>
          </ac:spMkLst>
        </pc:spChg>
        <pc:spChg chg="mod">
          <ac:chgData name="LARSEN, ANYELEN ELIZABETH" userId="045ab6f4-ca66-457a-b51b-a39084ad0e5f" providerId="ADAL" clId="{46C6307E-AE4C-4203-B6C5-1B4616D1ED3C}" dt="2023-11-02T19:14:09.897" v="9564"/>
          <ac:spMkLst>
            <pc:docMk/>
            <pc:sldMk cId="3536554619" sldId="280"/>
            <ac:spMk id="65" creationId="{7C587F96-247F-4818-8EF6-C6971A99FE6E}"/>
          </ac:spMkLst>
        </pc:spChg>
        <pc:spChg chg="mod">
          <ac:chgData name="LARSEN, ANYELEN ELIZABETH" userId="045ab6f4-ca66-457a-b51b-a39084ad0e5f" providerId="ADAL" clId="{46C6307E-AE4C-4203-B6C5-1B4616D1ED3C}" dt="2023-11-02T19:14:09.897" v="9564"/>
          <ac:spMkLst>
            <pc:docMk/>
            <pc:sldMk cId="3536554619" sldId="280"/>
            <ac:spMk id="66" creationId="{F90579C2-382B-4A2B-86FC-C4CAA4435F9C}"/>
          </ac:spMkLst>
        </pc:spChg>
        <pc:spChg chg="add mod">
          <ac:chgData name="LARSEN, ANYELEN ELIZABETH" userId="045ab6f4-ca66-457a-b51b-a39084ad0e5f" providerId="ADAL" clId="{46C6307E-AE4C-4203-B6C5-1B4616D1ED3C}" dt="2023-11-02T22:00:38.914" v="9763" actId="14100"/>
          <ac:spMkLst>
            <pc:docMk/>
            <pc:sldMk cId="3536554619" sldId="280"/>
            <ac:spMk id="67" creationId="{D3227D64-7AC5-424A-93DA-EF273164E948}"/>
          </ac:spMkLst>
        </pc:spChg>
        <pc:grpChg chg="del">
          <ac:chgData name="LARSEN, ANYELEN ELIZABETH" userId="045ab6f4-ca66-457a-b51b-a39084ad0e5f" providerId="ADAL" clId="{46C6307E-AE4C-4203-B6C5-1B4616D1ED3C}" dt="2023-11-02T19:14:09.167" v="9563" actId="478"/>
          <ac:grpSpMkLst>
            <pc:docMk/>
            <pc:sldMk cId="3536554619" sldId="280"/>
            <ac:grpSpMk id="25" creationId="{7C9B2FCB-B208-4F59-A366-3E5F636D0D04}"/>
          </ac:grpSpMkLst>
        </pc:grpChg>
        <pc:grpChg chg="add mod">
          <ac:chgData name="LARSEN, ANYELEN ELIZABETH" userId="045ab6f4-ca66-457a-b51b-a39084ad0e5f" providerId="ADAL" clId="{46C6307E-AE4C-4203-B6C5-1B4616D1ED3C}" dt="2023-11-02T19:14:09.897" v="9564"/>
          <ac:grpSpMkLst>
            <pc:docMk/>
            <pc:sldMk cId="3536554619" sldId="280"/>
            <ac:grpSpMk id="58" creationId="{13F2BED5-3F09-4E08-9E32-EF14B67DED14}"/>
          </ac:grpSpMkLst>
        </pc:grpChg>
        <pc:picChg chg="del">
          <ac:chgData name="LARSEN, ANYELEN ELIZABETH" userId="045ab6f4-ca66-457a-b51b-a39084ad0e5f" providerId="ADAL" clId="{46C6307E-AE4C-4203-B6C5-1B4616D1ED3C}" dt="2023-11-02T11:18:40.906" v="6189" actId="478"/>
          <ac:picMkLst>
            <pc:docMk/>
            <pc:sldMk cId="3536554619" sldId="280"/>
            <ac:picMk id="5" creationId="{A67FA21F-FE72-1D7E-ED3C-2B16578EC41D}"/>
          </ac:picMkLst>
        </pc:picChg>
        <pc:picChg chg="del">
          <ac:chgData name="LARSEN, ANYELEN ELIZABETH" userId="045ab6f4-ca66-457a-b51b-a39084ad0e5f" providerId="ADAL" clId="{46C6307E-AE4C-4203-B6C5-1B4616D1ED3C}" dt="2023-11-02T11:18:40.906" v="6189" actId="478"/>
          <ac:picMkLst>
            <pc:docMk/>
            <pc:sldMk cId="3536554619" sldId="280"/>
            <ac:picMk id="6" creationId="{270E7A3E-4996-E8CF-E77F-6DF2C8797597}"/>
          </ac:picMkLst>
        </pc:picChg>
        <pc:picChg chg="add del mod">
          <ac:chgData name="LARSEN, ANYELEN ELIZABETH" userId="045ab6f4-ca66-457a-b51b-a39084ad0e5f" providerId="ADAL" clId="{46C6307E-AE4C-4203-B6C5-1B4616D1ED3C}" dt="2023-11-02T19:06:24.878" v="8619" actId="478"/>
          <ac:picMkLst>
            <pc:docMk/>
            <pc:sldMk cId="3536554619" sldId="280"/>
            <ac:picMk id="12" creationId="{05F2E17C-8288-4544-9187-205082859FF4}"/>
          </ac:picMkLst>
        </pc:picChg>
        <pc:picChg chg="del">
          <ac:chgData name="LARSEN, ANYELEN ELIZABETH" userId="045ab6f4-ca66-457a-b51b-a39084ad0e5f" providerId="ADAL" clId="{46C6307E-AE4C-4203-B6C5-1B4616D1ED3C}" dt="2023-11-02T11:18:40.906" v="6189" actId="478"/>
          <ac:picMkLst>
            <pc:docMk/>
            <pc:sldMk cId="3536554619" sldId="280"/>
            <ac:picMk id="36" creationId="{673721C9-EE90-4559-BBC3-93446E43EA1D}"/>
          </ac:picMkLst>
        </pc:picChg>
        <pc:picChg chg="del">
          <ac:chgData name="LARSEN, ANYELEN ELIZABETH" userId="045ab6f4-ca66-457a-b51b-a39084ad0e5f" providerId="ADAL" clId="{46C6307E-AE4C-4203-B6C5-1B4616D1ED3C}" dt="2023-11-02T11:18:40.906" v="6189" actId="478"/>
          <ac:picMkLst>
            <pc:docMk/>
            <pc:sldMk cId="3536554619" sldId="280"/>
            <ac:picMk id="37" creationId="{89E228B6-47B4-42E3-857F-0F0DCCE6DF34}"/>
          </ac:picMkLst>
        </pc:picChg>
        <pc:picChg chg="add del mod">
          <ac:chgData name="LARSEN, ANYELEN ELIZABETH" userId="045ab6f4-ca66-457a-b51b-a39084ad0e5f" providerId="ADAL" clId="{46C6307E-AE4C-4203-B6C5-1B4616D1ED3C}" dt="2023-11-02T19:11:53.540" v="9371" actId="478"/>
          <ac:picMkLst>
            <pc:docMk/>
            <pc:sldMk cId="3536554619" sldId="280"/>
            <ac:picMk id="48" creationId="{FE6F6C6C-4230-43D8-B9EF-97F11F7EF0FD}"/>
          </ac:picMkLst>
        </pc:picChg>
        <pc:picChg chg="add del mod">
          <ac:chgData name="LARSEN, ANYELEN ELIZABETH" userId="045ab6f4-ca66-457a-b51b-a39084ad0e5f" providerId="ADAL" clId="{46C6307E-AE4C-4203-B6C5-1B4616D1ED3C}" dt="2023-11-02T19:06:23.491" v="8618" actId="478"/>
          <ac:picMkLst>
            <pc:docMk/>
            <pc:sldMk cId="3536554619" sldId="280"/>
            <ac:picMk id="49" creationId="{7C10FBE0-8DB4-4065-8642-09AEC8C303B2}"/>
          </ac:picMkLst>
        </pc:picChg>
      </pc:sldChg>
      <pc:sldChg chg="addSp delSp modSp add mod">
        <pc:chgData name="LARSEN, ANYELEN ELIZABETH" userId="045ab6f4-ca66-457a-b51b-a39084ad0e5f" providerId="ADAL" clId="{46C6307E-AE4C-4203-B6C5-1B4616D1ED3C}" dt="2023-11-02T22:13:36.688" v="9903" actId="1076"/>
        <pc:sldMkLst>
          <pc:docMk/>
          <pc:sldMk cId="1138195940" sldId="281"/>
        </pc:sldMkLst>
        <pc:spChg chg="del">
          <ac:chgData name="LARSEN, ANYELEN ELIZABETH" userId="045ab6f4-ca66-457a-b51b-a39084ad0e5f" providerId="ADAL" clId="{46C6307E-AE4C-4203-B6C5-1B4616D1ED3C}" dt="2023-11-02T22:02:50.125" v="9784" actId="478"/>
          <ac:spMkLst>
            <pc:docMk/>
            <pc:sldMk cId="1138195940" sldId="281"/>
            <ac:spMk id="11" creationId="{8ED7E061-3148-5547-7D5C-F6F2327138E6}"/>
          </ac:spMkLst>
        </pc:spChg>
        <pc:spChg chg="mod">
          <ac:chgData name="LARSEN, ANYELEN ELIZABETH" userId="045ab6f4-ca66-457a-b51b-a39084ad0e5f" providerId="ADAL" clId="{46C6307E-AE4C-4203-B6C5-1B4616D1ED3C}" dt="2023-11-02T22:13:25.307" v="9901" actId="6549"/>
          <ac:spMkLst>
            <pc:docMk/>
            <pc:sldMk cId="1138195940" sldId="281"/>
            <ac:spMk id="12" creationId="{E2165125-4F11-7E62-9C57-DD34B57129A9}"/>
          </ac:spMkLst>
        </pc:spChg>
        <pc:spChg chg="mod">
          <ac:chgData name="LARSEN, ANYELEN ELIZABETH" userId="045ab6f4-ca66-457a-b51b-a39084ad0e5f" providerId="ADAL" clId="{46C6307E-AE4C-4203-B6C5-1B4616D1ED3C}" dt="2023-11-02T22:06:53.512" v="9851" actId="207"/>
          <ac:spMkLst>
            <pc:docMk/>
            <pc:sldMk cId="1138195940" sldId="281"/>
            <ac:spMk id="18" creationId="{8FD21B7A-C35A-4A66-9861-227373328863}"/>
          </ac:spMkLst>
        </pc:spChg>
        <pc:spChg chg="del mod">
          <ac:chgData name="LARSEN, ANYELEN ELIZABETH" userId="045ab6f4-ca66-457a-b51b-a39084ad0e5f" providerId="ADAL" clId="{46C6307E-AE4C-4203-B6C5-1B4616D1ED3C}" dt="2023-11-02T22:03:28.226" v="9791" actId="478"/>
          <ac:spMkLst>
            <pc:docMk/>
            <pc:sldMk cId="1138195940" sldId="281"/>
            <ac:spMk id="19" creationId="{17AA80C8-1CB8-43F3-B537-16ED51AADF4F}"/>
          </ac:spMkLst>
        </pc:spChg>
        <pc:spChg chg="mod">
          <ac:chgData name="LARSEN, ANYELEN ELIZABETH" userId="045ab6f4-ca66-457a-b51b-a39084ad0e5f" providerId="ADAL" clId="{46C6307E-AE4C-4203-B6C5-1B4616D1ED3C}" dt="2023-11-02T22:07:44.605" v="9860" actId="207"/>
          <ac:spMkLst>
            <pc:docMk/>
            <pc:sldMk cId="1138195940" sldId="281"/>
            <ac:spMk id="20" creationId="{FB304F34-BC6C-459A-8FFF-DD27A50DC89F}"/>
          </ac:spMkLst>
        </pc:spChg>
        <pc:spChg chg="del mod">
          <ac:chgData name="LARSEN, ANYELEN ELIZABETH" userId="045ab6f4-ca66-457a-b51b-a39084ad0e5f" providerId="ADAL" clId="{46C6307E-AE4C-4203-B6C5-1B4616D1ED3C}" dt="2023-11-02T22:05:07.439" v="9832" actId="478"/>
          <ac:spMkLst>
            <pc:docMk/>
            <pc:sldMk cId="1138195940" sldId="281"/>
            <ac:spMk id="22" creationId="{677DD935-BEE7-4B02-820E-98316867F5B4}"/>
          </ac:spMkLst>
        </pc:spChg>
        <pc:spChg chg="mod">
          <ac:chgData name="LARSEN, ANYELEN ELIZABETH" userId="045ab6f4-ca66-457a-b51b-a39084ad0e5f" providerId="ADAL" clId="{46C6307E-AE4C-4203-B6C5-1B4616D1ED3C}" dt="2023-11-02T22:07:15.525" v="9855" actId="207"/>
          <ac:spMkLst>
            <pc:docMk/>
            <pc:sldMk cId="1138195940" sldId="281"/>
            <ac:spMk id="35" creationId="{EB9A83CF-5820-48AD-8203-7BFF9EEF97C2}"/>
          </ac:spMkLst>
        </pc:spChg>
        <pc:spChg chg="del mod">
          <ac:chgData name="LARSEN, ANYELEN ELIZABETH" userId="045ab6f4-ca66-457a-b51b-a39084ad0e5f" providerId="ADAL" clId="{46C6307E-AE4C-4203-B6C5-1B4616D1ED3C}" dt="2023-11-02T22:04:17.996" v="9804" actId="478"/>
          <ac:spMkLst>
            <pc:docMk/>
            <pc:sldMk cId="1138195940" sldId="281"/>
            <ac:spMk id="36" creationId="{8E72DEF0-8060-4530-8524-91C309B7CF7F}"/>
          </ac:spMkLst>
        </pc:spChg>
        <pc:spChg chg="mod">
          <ac:chgData name="LARSEN, ANYELEN ELIZABETH" userId="045ab6f4-ca66-457a-b51b-a39084ad0e5f" providerId="ADAL" clId="{46C6307E-AE4C-4203-B6C5-1B4616D1ED3C}" dt="2023-11-02T22:08:33.121" v="9871" actId="14100"/>
          <ac:spMkLst>
            <pc:docMk/>
            <pc:sldMk cId="1138195940" sldId="281"/>
            <ac:spMk id="37" creationId="{0BAB6736-17AE-4C0B-9580-36B7DE783250}"/>
          </ac:spMkLst>
        </pc:spChg>
        <pc:spChg chg="del mod">
          <ac:chgData name="LARSEN, ANYELEN ELIZABETH" userId="045ab6f4-ca66-457a-b51b-a39084ad0e5f" providerId="ADAL" clId="{46C6307E-AE4C-4203-B6C5-1B4616D1ED3C}" dt="2023-11-02T22:05:02.597" v="9831" actId="478"/>
          <ac:spMkLst>
            <pc:docMk/>
            <pc:sldMk cId="1138195940" sldId="281"/>
            <ac:spMk id="39" creationId="{129503DD-5CD8-45CD-994D-79B8C1E0C45C}"/>
          </ac:spMkLst>
        </pc:spChg>
        <pc:spChg chg="mod topLvl">
          <ac:chgData name="LARSEN, ANYELEN ELIZABETH" userId="045ab6f4-ca66-457a-b51b-a39084ad0e5f" providerId="ADAL" clId="{46C6307E-AE4C-4203-B6C5-1B4616D1ED3C}" dt="2023-11-02T22:11:00.332" v="9883" actId="478"/>
          <ac:spMkLst>
            <pc:docMk/>
            <pc:sldMk cId="1138195940" sldId="281"/>
            <ac:spMk id="41" creationId="{49531E7F-A65A-4B5D-95DF-86135F9C409C}"/>
          </ac:spMkLst>
        </pc:spChg>
        <pc:spChg chg="del mod">
          <ac:chgData name="LARSEN, ANYELEN ELIZABETH" userId="045ab6f4-ca66-457a-b51b-a39084ad0e5f" providerId="ADAL" clId="{46C6307E-AE4C-4203-B6C5-1B4616D1ED3C}" dt="2023-11-02T22:05:35.247" v="9841" actId="478"/>
          <ac:spMkLst>
            <pc:docMk/>
            <pc:sldMk cId="1138195940" sldId="281"/>
            <ac:spMk id="42" creationId="{7530343F-6624-4E73-9DA5-4E56B09A985A}"/>
          </ac:spMkLst>
        </pc:spChg>
        <pc:spChg chg="del mod">
          <ac:chgData name="LARSEN, ANYELEN ELIZABETH" userId="045ab6f4-ca66-457a-b51b-a39084ad0e5f" providerId="ADAL" clId="{46C6307E-AE4C-4203-B6C5-1B4616D1ED3C}" dt="2023-11-02T22:05:32.766" v="9840" actId="478"/>
          <ac:spMkLst>
            <pc:docMk/>
            <pc:sldMk cId="1138195940" sldId="281"/>
            <ac:spMk id="43" creationId="{433C2DF6-6427-43D4-ADE8-EF7D14E4C3AC}"/>
          </ac:spMkLst>
        </pc:spChg>
        <pc:spChg chg="del mod">
          <ac:chgData name="LARSEN, ANYELEN ELIZABETH" userId="045ab6f4-ca66-457a-b51b-a39084ad0e5f" providerId="ADAL" clId="{46C6307E-AE4C-4203-B6C5-1B4616D1ED3C}" dt="2023-11-02T22:05:47.773" v="9843" actId="478"/>
          <ac:spMkLst>
            <pc:docMk/>
            <pc:sldMk cId="1138195940" sldId="281"/>
            <ac:spMk id="45" creationId="{9464C47B-F5A5-49CF-9B34-CE3123B23B5F}"/>
          </ac:spMkLst>
        </pc:spChg>
        <pc:spChg chg="add mod">
          <ac:chgData name="LARSEN, ANYELEN ELIZABETH" userId="045ab6f4-ca66-457a-b51b-a39084ad0e5f" providerId="ADAL" clId="{46C6307E-AE4C-4203-B6C5-1B4616D1ED3C}" dt="2023-11-02T22:08:07.839" v="9865" actId="14100"/>
          <ac:spMkLst>
            <pc:docMk/>
            <pc:sldMk cId="1138195940" sldId="281"/>
            <ac:spMk id="46" creationId="{4B7D0DFC-4D0B-40E4-9228-84365076D109}"/>
          </ac:spMkLst>
        </pc:spChg>
        <pc:spChg chg="add mod">
          <ac:chgData name="LARSEN, ANYELEN ELIZABETH" userId="045ab6f4-ca66-457a-b51b-a39084ad0e5f" providerId="ADAL" clId="{46C6307E-AE4C-4203-B6C5-1B4616D1ED3C}" dt="2023-11-02T22:13:36.688" v="9903" actId="1076"/>
          <ac:spMkLst>
            <pc:docMk/>
            <pc:sldMk cId="1138195940" sldId="281"/>
            <ac:spMk id="47" creationId="{6ED28A3E-C030-4BC1-8077-7BAAD68DD1B7}"/>
          </ac:spMkLst>
        </pc:spChg>
        <pc:spChg chg="mod">
          <ac:chgData name="LARSEN, ANYELEN ELIZABETH" userId="045ab6f4-ca66-457a-b51b-a39084ad0e5f" providerId="ADAL" clId="{46C6307E-AE4C-4203-B6C5-1B4616D1ED3C}" dt="2023-11-02T22:08:22.161" v="9868" actId="14100"/>
          <ac:spMkLst>
            <pc:docMk/>
            <pc:sldMk cId="1138195940" sldId="281"/>
            <ac:spMk id="58" creationId="{CD490950-4118-4FF4-AD59-455FFCCEB8FB}"/>
          </ac:spMkLst>
        </pc:spChg>
        <pc:grpChg chg="add del mod">
          <ac:chgData name="LARSEN, ANYELEN ELIZABETH" userId="045ab6f4-ca66-457a-b51b-a39084ad0e5f" providerId="ADAL" clId="{46C6307E-AE4C-4203-B6C5-1B4616D1ED3C}" dt="2023-11-02T22:06:53.512" v="9851" actId="207"/>
          <ac:grpSpMkLst>
            <pc:docMk/>
            <pc:sldMk cId="1138195940" sldId="281"/>
            <ac:grpSpMk id="17" creationId="{6B348D02-C7F6-4F45-AD9C-2B12C716C671}"/>
          </ac:grpSpMkLst>
        </pc:grpChg>
        <pc:grpChg chg="add mod">
          <ac:chgData name="LARSEN, ANYELEN ELIZABETH" userId="045ab6f4-ca66-457a-b51b-a39084ad0e5f" providerId="ADAL" clId="{46C6307E-AE4C-4203-B6C5-1B4616D1ED3C}" dt="2023-11-02T22:04:47.458" v="9815" actId="14100"/>
          <ac:grpSpMkLst>
            <pc:docMk/>
            <pc:sldMk cId="1138195940" sldId="281"/>
            <ac:grpSpMk id="34" creationId="{2CC2448F-6327-4253-818D-95DBF0116B20}"/>
          </ac:grpSpMkLst>
        </pc:grpChg>
        <pc:grpChg chg="add del mod ord">
          <ac:chgData name="LARSEN, ANYELEN ELIZABETH" userId="045ab6f4-ca66-457a-b51b-a39084ad0e5f" providerId="ADAL" clId="{46C6307E-AE4C-4203-B6C5-1B4616D1ED3C}" dt="2023-11-02T22:11:00.332" v="9883" actId="478"/>
          <ac:grpSpMkLst>
            <pc:docMk/>
            <pc:sldMk cId="1138195940" sldId="281"/>
            <ac:grpSpMk id="40" creationId="{70C2599B-1289-4B0B-BA96-2DDDD111E448}"/>
          </ac:grpSpMkLst>
        </pc:grpChg>
        <pc:picChg chg="add del mod">
          <ac:chgData name="LARSEN, ANYELEN ELIZABETH" userId="045ab6f4-ca66-457a-b51b-a39084ad0e5f" providerId="ADAL" clId="{46C6307E-AE4C-4203-B6C5-1B4616D1ED3C}" dt="2023-11-02T22:11:58.839" v="9887" actId="478"/>
          <ac:picMkLst>
            <pc:docMk/>
            <pc:sldMk cId="1138195940" sldId="281"/>
            <ac:picMk id="4" creationId="{433C0428-705B-4F8F-8D77-81BE2E110C5E}"/>
          </ac:picMkLst>
        </pc:picChg>
        <pc:picChg chg="add mod">
          <ac:chgData name="LARSEN, ANYELEN ELIZABETH" userId="045ab6f4-ca66-457a-b51b-a39084ad0e5f" providerId="ADAL" clId="{46C6307E-AE4C-4203-B6C5-1B4616D1ED3C}" dt="2023-11-02T22:12:58.431" v="9895" actId="14100"/>
          <ac:picMkLst>
            <pc:docMk/>
            <pc:sldMk cId="1138195940" sldId="281"/>
            <ac:picMk id="6" creationId="{47060701-FC51-424E-ABF0-D9542ED49D49}"/>
          </ac:picMkLst>
        </pc:picChg>
        <pc:picChg chg="add mod">
          <ac:chgData name="LARSEN, ANYELEN ELIZABETH" userId="045ab6f4-ca66-457a-b51b-a39084ad0e5f" providerId="ADAL" clId="{46C6307E-AE4C-4203-B6C5-1B4616D1ED3C}" dt="2023-11-02T22:12:58.431" v="9895" actId="14100"/>
          <ac:picMkLst>
            <pc:docMk/>
            <pc:sldMk cId="1138195940" sldId="281"/>
            <ac:picMk id="8" creationId="{D261DF33-AA6E-4DF8-808F-4CEBF33F124F}"/>
          </ac:picMkLst>
        </pc:picChg>
        <pc:picChg chg="add mod">
          <ac:chgData name="LARSEN, ANYELEN ELIZABETH" userId="045ab6f4-ca66-457a-b51b-a39084ad0e5f" providerId="ADAL" clId="{46C6307E-AE4C-4203-B6C5-1B4616D1ED3C}" dt="2023-11-02T22:12:58.431" v="9895" actId="14100"/>
          <ac:picMkLst>
            <pc:docMk/>
            <pc:sldMk cId="1138195940" sldId="281"/>
            <ac:picMk id="10" creationId="{B558B260-2B1C-4108-B70C-73122DEEC351}"/>
          </ac:picMkLst>
        </pc:picChg>
        <pc:picChg chg="del mod">
          <ac:chgData name="LARSEN, ANYELEN ELIZABETH" userId="045ab6f4-ca66-457a-b51b-a39084ad0e5f" providerId="ADAL" clId="{46C6307E-AE4C-4203-B6C5-1B4616D1ED3C}" dt="2023-11-02T22:10:43.535" v="9879" actId="478"/>
          <ac:picMkLst>
            <pc:docMk/>
            <pc:sldMk cId="1138195940" sldId="281"/>
            <ac:picMk id="21" creationId="{42378819-253B-4766-8EC6-A4B21582D634}"/>
          </ac:picMkLst>
        </pc:picChg>
        <pc:picChg chg="del mod">
          <ac:chgData name="LARSEN, ANYELEN ELIZABETH" userId="045ab6f4-ca66-457a-b51b-a39084ad0e5f" providerId="ADAL" clId="{46C6307E-AE4C-4203-B6C5-1B4616D1ED3C}" dt="2023-11-02T22:10:51.459" v="9881" actId="478"/>
          <ac:picMkLst>
            <pc:docMk/>
            <pc:sldMk cId="1138195940" sldId="281"/>
            <ac:picMk id="38" creationId="{240ABAAB-DA29-4214-8099-E8CD8B89CCFE}"/>
          </ac:picMkLst>
        </pc:picChg>
        <pc:picChg chg="del mod topLvl">
          <ac:chgData name="LARSEN, ANYELEN ELIZABETH" userId="045ab6f4-ca66-457a-b51b-a39084ad0e5f" providerId="ADAL" clId="{46C6307E-AE4C-4203-B6C5-1B4616D1ED3C}" dt="2023-11-02T22:11:00.332" v="9883" actId="478"/>
          <ac:picMkLst>
            <pc:docMk/>
            <pc:sldMk cId="1138195940" sldId="281"/>
            <ac:picMk id="44" creationId="{F8BE4E1F-90C9-4D30-AADE-D52602BB050C}"/>
          </ac:picMkLst>
        </pc:picChg>
        <pc:picChg chg="mod">
          <ac:chgData name="LARSEN, ANYELEN ELIZABETH" userId="045ab6f4-ca66-457a-b51b-a39084ad0e5f" providerId="ADAL" clId="{46C6307E-AE4C-4203-B6C5-1B4616D1ED3C}" dt="2023-11-02T22:02:35.721" v="9782" actId="1076"/>
          <ac:picMkLst>
            <pc:docMk/>
            <pc:sldMk cId="1138195940" sldId="281"/>
            <ac:picMk id="57" creationId="{9FEE37C8-7E9B-4E32-92FC-27F27AEE5381}"/>
          </ac:picMkLst>
        </pc:picChg>
      </pc:sldChg>
      <pc:sldChg chg="add del">
        <pc:chgData name="LARSEN, ANYELEN ELIZABETH" userId="045ab6f4-ca66-457a-b51b-a39084ad0e5f" providerId="ADAL" clId="{46C6307E-AE4C-4203-B6C5-1B4616D1ED3C}" dt="2023-11-03T01:31:04.764" v="11689" actId="47"/>
        <pc:sldMkLst>
          <pc:docMk/>
          <pc:sldMk cId="2836283078" sldId="282"/>
        </pc:sldMkLst>
      </pc:sldChg>
      <pc:sldChg chg="addSp delSp modSp add mod">
        <pc:chgData name="LARSEN, ANYELEN ELIZABETH" userId="045ab6f4-ca66-457a-b51b-a39084ad0e5f" providerId="ADAL" clId="{46C6307E-AE4C-4203-B6C5-1B4616D1ED3C}" dt="2023-11-03T02:45:51.688" v="15051" actId="164"/>
        <pc:sldMkLst>
          <pc:docMk/>
          <pc:sldMk cId="3038912081" sldId="282"/>
        </pc:sldMkLst>
        <pc:spChg chg="add mod">
          <ac:chgData name="LARSEN, ANYELEN ELIZABETH" userId="045ab6f4-ca66-457a-b51b-a39084ad0e5f" providerId="ADAL" clId="{46C6307E-AE4C-4203-B6C5-1B4616D1ED3C}" dt="2023-11-03T02:45:51.688" v="15051" actId="164"/>
          <ac:spMkLst>
            <pc:docMk/>
            <pc:sldMk cId="3038912081" sldId="282"/>
            <ac:spMk id="5" creationId="{04F451DF-294B-4369-B8B4-1FF85C9992C5}"/>
          </ac:spMkLst>
        </pc:spChg>
        <pc:spChg chg="add del mod">
          <ac:chgData name="LARSEN, ANYELEN ELIZABETH" userId="045ab6f4-ca66-457a-b51b-a39084ad0e5f" providerId="ADAL" clId="{46C6307E-AE4C-4203-B6C5-1B4616D1ED3C}" dt="2023-11-03T01:46:11.649" v="12271"/>
          <ac:spMkLst>
            <pc:docMk/>
            <pc:sldMk cId="3038912081" sldId="282"/>
            <ac:spMk id="6" creationId="{1CB1D928-DFF5-4022-B99A-BB8F2544549F}"/>
          </ac:spMkLst>
        </pc:spChg>
        <pc:spChg chg="del">
          <ac:chgData name="LARSEN, ANYELEN ELIZABETH" userId="045ab6f4-ca66-457a-b51b-a39084ad0e5f" providerId="ADAL" clId="{46C6307E-AE4C-4203-B6C5-1B4616D1ED3C}" dt="2023-11-03T01:36:31.314" v="11824" actId="478"/>
          <ac:spMkLst>
            <pc:docMk/>
            <pc:sldMk cId="3038912081" sldId="282"/>
            <ac:spMk id="8" creationId="{9A304120-2C32-18F6-4C30-B6E8F09C4563}"/>
          </ac:spMkLst>
        </pc:spChg>
        <pc:spChg chg="add mod ord">
          <ac:chgData name="LARSEN, ANYELEN ELIZABETH" userId="045ab6f4-ca66-457a-b51b-a39084ad0e5f" providerId="ADAL" clId="{46C6307E-AE4C-4203-B6C5-1B4616D1ED3C}" dt="2023-11-03T02:45:51.688" v="15051" actId="164"/>
          <ac:spMkLst>
            <pc:docMk/>
            <pc:sldMk cId="3038912081" sldId="282"/>
            <ac:spMk id="13" creationId="{B924FC4D-5B7C-4F1E-8AE0-FC42C37AAF43}"/>
          </ac:spMkLst>
        </pc:spChg>
        <pc:spChg chg="del">
          <ac:chgData name="LARSEN, ANYELEN ELIZABETH" userId="045ab6f4-ca66-457a-b51b-a39084ad0e5f" providerId="ADAL" clId="{46C6307E-AE4C-4203-B6C5-1B4616D1ED3C}" dt="2023-11-03T01:36:41.535" v="11830" actId="478"/>
          <ac:spMkLst>
            <pc:docMk/>
            <pc:sldMk cId="3038912081" sldId="282"/>
            <ac:spMk id="20" creationId="{C738E042-BC9F-2FB0-0935-DE3C9F0F1F5F}"/>
          </ac:spMkLst>
        </pc:spChg>
        <pc:spChg chg="del">
          <ac:chgData name="LARSEN, ANYELEN ELIZABETH" userId="045ab6f4-ca66-457a-b51b-a39084ad0e5f" providerId="ADAL" clId="{46C6307E-AE4C-4203-B6C5-1B4616D1ED3C}" dt="2023-11-03T01:36:39.310" v="11829" actId="478"/>
          <ac:spMkLst>
            <pc:docMk/>
            <pc:sldMk cId="3038912081" sldId="282"/>
            <ac:spMk id="21" creationId="{A9CFA205-601D-CEFE-ED69-E9C05412A37D}"/>
          </ac:spMkLst>
        </pc:spChg>
        <pc:spChg chg="del">
          <ac:chgData name="LARSEN, ANYELEN ELIZABETH" userId="045ab6f4-ca66-457a-b51b-a39084ad0e5f" providerId="ADAL" clId="{46C6307E-AE4C-4203-B6C5-1B4616D1ED3C}" dt="2023-11-03T01:36:37.728" v="11828" actId="478"/>
          <ac:spMkLst>
            <pc:docMk/>
            <pc:sldMk cId="3038912081" sldId="282"/>
            <ac:spMk id="22" creationId="{7E68DCD1-359C-D4C0-B6F8-21D3215EE03B}"/>
          </ac:spMkLst>
        </pc:spChg>
        <pc:spChg chg="add mod">
          <ac:chgData name="LARSEN, ANYELEN ELIZABETH" userId="045ab6f4-ca66-457a-b51b-a39084ad0e5f" providerId="ADAL" clId="{46C6307E-AE4C-4203-B6C5-1B4616D1ED3C}" dt="2023-11-03T02:45:51.688" v="15051" actId="164"/>
          <ac:spMkLst>
            <pc:docMk/>
            <pc:sldMk cId="3038912081" sldId="282"/>
            <ac:spMk id="25" creationId="{23FC0DBA-6A4E-41A3-AC85-3A68459C6935}"/>
          </ac:spMkLst>
        </pc:spChg>
        <pc:spChg chg="add mod">
          <ac:chgData name="LARSEN, ANYELEN ELIZABETH" userId="045ab6f4-ca66-457a-b51b-a39084ad0e5f" providerId="ADAL" clId="{46C6307E-AE4C-4203-B6C5-1B4616D1ED3C}" dt="2023-11-03T02:45:51.688" v="15051" actId="164"/>
          <ac:spMkLst>
            <pc:docMk/>
            <pc:sldMk cId="3038912081" sldId="282"/>
            <ac:spMk id="26" creationId="{F277B766-DF52-483E-AE62-36264CC75DC4}"/>
          </ac:spMkLst>
        </pc:spChg>
        <pc:spChg chg="add mod">
          <ac:chgData name="LARSEN, ANYELEN ELIZABETH" userId="045ab6f4-ca66-457a-b51b-a39084ad0e5f" providerId="ADAL" clId="{46C6307E-AE4C-4203-B6C5-1B4616D1ED3C}" dt="2023-11-03T02:45:51.688" v="15051" actId="164"/>
          <ac:spMkLst>
            <pc:docMk/>
            <pc:sldMk cId="3038912081" sldId="282"/>
            <ac:spMk id="30" creationId="{C3E036B0-A000-4EB1-A9CA-DD0192C75390}"/>
          </ac:spMkLst>
        </pc:spChg>
        <pc:spChg chg="add mod">
          <ac:chgData name="LARSEN, ANYELEN ELIZABETH" userId="045ab6f4-ca66-457a-b51b-a39084ad0e5f" providerId="ADAL" clId="{46C6307E-AE4C-4203-B6C5-1B4616D1ED3C}" dt="2023-11-03T02:45:51.688" v="15051" actId="164"/>
          <ac:spMkLst>
            <pc:docMk/>
            <pc:sldMk cId="3038912081" sldId="282"/>
            <ac:spMk id="31" creationId="{8CA28E61-3B28-46DB-BDFD-5C6E1324904D}"/>
          </ac:spMkLst>
        </pc:spChg>
        <pc:spChg chg="del">
          <ac:chgData name="LARSEN, ANYELEN ELIZABETH" userId="045ab6f4-ca66-457a-b51b-a39084ad0e5f" providerId="ADAL" clId="{46C6307E-AE4C-4203-B6C5-1B4616D1ED3C}" dt="2023-11-03T01:36:44.133" v="11831" actId="478"/>
          <ac:spMkLst>
            <pc:docMk/>
            <pc:sldMk cId="3038912081" sldId="282"/>
            <ac:spMk id="40" creationId="{ACC429CA-F4B6-B695-9361-BB3F962FD585}"/>
          </ac:spMkLst>
        </pc:spChg>
        <pc:spChg chg="add mod">
          <ac:chgData name="LARSEN, ANYELEN ELIZABETH" userId="045ab6f4-ca66-457a-b51b-a39084ad0e5f" providerId="ADAL" clId="{46C6307E-AE4C-4203-B6C5-1B4616D1ED3C}" dt="2023-11-03T02:45:51.688" v="15051" actId="164"/>
          <ac:spMkLst>
            <pc:docMk/>
            <pc:sldMk cId="3038912081" sldId="282"/>
            <ac:spMk id="41" creationId="{C84508FE-E39F-4FF4-8AEB-D15D45F4CDA9}"/>
          </ac:spMkLst>
        </pc:spChg>
        <pc:spChg chg="add mod">
          <ac:chgData name="LARSEN, ANYELEN ELIZABETH" userId="045ab6f4-ca66-457a-b51b-a39084ad0e5f" providerId="ADAL" clId="{46C6307E-AE4C-4203-B6C5-1B4616D1ED3C}" dt="2023-11-03T02:45:51.688" v="15051" actId="164"/>
          <ac:spMkLst>
            <pc:docMk/>
            <pc:sldMk cId="3038912081" sldId="282"/>
            <ac:spMk id="42" creationId="{DD47E1E3-9DA2-499A-B41B-B053A4BFBA51}"/>
          </ac:spMkLst>
        </pc:spChg>
        <pc:spChg chg="add del mod">
          <ac:chgData name="LARSEN, ANYELEN ELIZABETH" userId="045ab6f4-ca66-457a-b51b-a39084ad0e5f" providerId="ADAL" clId="{46C6307E-AE4C-4203-B6C5-1B4616D1ED3C}" dt="2023-11-03T01:53:15.829" v="12717" actId="478"/>
          <ac:spMkLst>
            <pc:docMk/>
            <pc:sldMk cId="3038912081" sldId="282"/>
            <ac:spMk id="43" creationId="{E8127F81-A21D-4180-A490-10D2B14CDA8D}"/>
          </ac:spMkLst>
        </pc:spChg>
        <pc:spChg chg="add del mod">
          <ac:chgData name="LARSEN, ANYELEN ELIZABETH" userId="045ab6f4-ca66-457a-b51b-a39084ad0e5f" providerId="ADAL" clId="{46C6307E-AE4C-4203-B6C5-1B4616D1ED3C}" dt="2023-11-03T01:52:14.520" v="12710" actId="478"/>
          <ac:spMkLst>
            <pc:docMk/>
            <pc:sldMk cId="3038912081" sldId="282"/>
            <ac:spMk id="44" creationId="{CF2F9C32-978A-4722-95D5-4FB5E1154CB3}"/>
          </ac:spMkLst>
        </pc:spChg>
        <pc:spChg chg="add del mod">
          <ac:chgData name="LARSEN, ANYELEN ELIZABETH" userId="045ab6f4-ca66-457a-b51b-a39084ad0e5f" providerId="ADAL" clId="{46C6307E-AE4C-4203-B6C5-1B4616D1ED3C}" dt="2023-11-03T01:52:14.520" v="12710" actId="478"/>
          <ac:spMkLst>
            <pc:docMk/>
            <pc:sldMk cId="3038912081" sldId="282"/>
            <ac:spMk id="45" creationId="{A15A5517-DF5A-4887-8217-8F7464B9716B}"/>
          </ac:spMkLst>
        </pc:spChg>
        <pc:spChg chg="add mod">
          <ac:chgData name="LARSEN, ANYELEN ELIZABETH" userId="045ab6f4-ca66-457a-b51b-a39084ad0e5f" providerId="ADAL" clId="{46C6307E-AE4C-4203-B6C5-1B4616D1ED3C}" dt="2023-11-03T01:53:11.172" v="12715" actId="164"/>
          <ac:spMkLst>
            <pc:docMk/>
            <pc:sldMk cId="3038912081" sldId="282"/>
            <ac:spMk id="47" creationId="{72742D5C-1346-4E66-B23A-A7EC2F83BE0E}"/>
          </ac:spMkLst>
        </pc:spChg>
        <pc:spChg chg="add mod">
          <ac:chgData name="LARSEN, ANYELEN ELIZABETH" userId="045ab6f4-ca66-457a-b51b-a39084ad0e5f" providerId="ADAL" clId="{46C6307E-AE4C-4203-B6C5-1B4616D1ED3C}" dt="2023-11-03T01:53:27.997" v="12719" actId="14100"/>
          <ac:spMkLst>
            <pc:docMk/>
            <pc:sldMk cId="3038912081" sldId="282"/>
            <ac:spMk id="48" creationId="{3E215B2A-29B0-41C9-86C1-6FC186D1380F}"/>
          </ac:spMkLst>
        </pc:spChg>
        <pc:spChg chg="add mod">
          <ac:chgData name="LARSEN, ANYELEN ELIZABETH" userId="045ab6f4-ca66-457a-b51b-a39084ad0e5f" providerId="ADAL" clId="{46C6307E-AE4C-4203-B6C5-1B4616D1ED3C}" dt="2023-11-03T01:53:11.172" v="12715" actId="164"/>
          <ac:spMkLst>
            <pc:docMk/>
            <pc:sldMk cId="3038912081" sldId="282"/>
            <ac:spMk id="49" creationId="{D1F19BCA-E99E-463B-B6C1-B1514DB147FE}"/>
          </ac:spMkLst>
        </pc:spChg>
        <pc:spChg chg="add mod">
          <ac:chgData name="LARSEN, ANYELEN ELIZABETH" userId="045ab6f4-ca66-457a-b51b-a39084ad0e5f" providerId="ADAL" clId="{46C6307E-AE4C-4203-B6C5-1B4616D1ED3C}" dt="2023-11-03T02:45:51.688" v="15051" actId="164"/>
          <ac:spMkLst>
            <pc:docMk/>
            <pc:sldMk cId="3038912081" sldId="282"/>
            <ac:spMk id="51" creationId="{DEE3EF0D-74A8-479E-AC71-D5ACC7240FE8}"/>
          </ac:spMkLst>
        </pc:spChg>
        <pc:spChg chg="add mod">
          <ac:chgData name="LARSEN, ANYELEN ELIZABETH" userId="045ab6f4-ca66-457a-b51b-a39084ad0e5f" providerId="ADAL" clId="{46C6307E-AE4C-4203-B6C5-1B4616D1ED3C}" dt="2023-11-03T02:45:51.688" v="15051" actId="164"/>
          <ac:spMkLst>
            <pc:docMk/>
            <pc:sldMk cId="3038912081" sldId="282"/>
            <ac:spMk id="52" creationId="{F2F11CDF-8289-4FE4-A1D2-2066FC1C30DA}"/>
          </ac:spMkLst>
        </pc:spChg>
        <pc:spChg chg="add mod">
          <ac:chgData name="LARSEN, ANYELEN ELIZABETH" userId="045ab6f4-ca66-457a-b51b-a39084ad0e5f" providerId="ADAL" clId="{46C6307E-AE4C-4203-B6C5-1B4616D1ED3C}" dt="2023-11-03T02:45:51.688" v="15051" actId="164"/>
          <ac:spMkLst>
            <pc:docMk/>
            <pc:sldMk cId="3038912081" sldId="282"/>
            <ac:spMk id="53" creationId="{AAFDBA52-457D-4EA2-BEEE-7EC0FDE3E450}"/>
          </ac:spMkLst>
        </pc:spChg>
        <pc:spChg chg="add mod">
          <ac:chgData name="LARSEN, ANYELEN ELIZABETH" userId="045ab6f4-ca66-457a-b51b-a39084ad0e5f" providerId="ADAL" clId="{46C6307E-AE4C-4203-B6C5-1B4616D1ED3C}" dt="2023-11-03T02:45:51.688" v="15051" actId="164"/>
          <ac:spMkLst>
            <pc:docMk/>
            <pc:sldMk cId="3038912081" sldId="282"/>
            <ac:spMk id="54" creationId="{A6DEB0C2-A45A-40F0-89C6-65E3C1CC647F}"/>
          </ac:spMkLst>
        </pc:spChg>
        <pc:spChg chg="add mod">
          <ac:chgData name="LARSEN, ANYELEN ELIZABETH" userId="045ab6f4-ca66-457a-b51b-a39084ad0e5f" providerId="ADAL" clId="{46C6307E-AE4C-4203-B6C5-1B4616D1ED3C}" dt="2023-11-03T02:45:51.688" v="15051" actId="164"/>
          <ac:spMkLst>
            <pc:docMk/>
            <pc:sldMk cId="3038912081" sldId="282"/>
            <ac:spMk id="55" creationId="{B48359C7-7814-4D89-A912-76316C8F96BD}"/>
          </ac:spMkLst>
        </pc:spChg>
        <pc:spChg chg="add del mod">
          <ac:chgData name="LARSEN, ANYELEN ELIZABETH" userId="045ab6f4-ca66-457a-b51b-a39084ad0e5f" providerId="ADAL" clId="{46C6307E-AE4C-4203-B6C5-1B4616D1ED3C}" dt="2023-11-03T02:04:45.125" v="13261" actId="478"/>
          <ac:spMkLst>
            <pc:docMk/>
            <pc:sldMk cId="3038912081" sldId="282"/>
            <ac:spMk id="56" creationId="{2B03ED05-98A9-4DA9-968D-773FF17C2E52}"/>
          </ac:spMkLst>
        </pc:spChg>
        <pc:spChg chg="add mod ord">
          <ac:chgData name="LARSEN, ANYELEN ELIZABETH" userId="045ab6f4-ca66-457a-b51b-a39084ad0e5f" providerId="ADAL" clId="{46C6307E-AE4C-4203-B6C5-1B4616D1ED3C}" dt="2023-11-03T02:45:51.688" v="15051" actId="164"/>
          <ac:spMkLst>
            <pc:docMk/>
            <pc:sldMk cId="3038912081" sldId="282"/>
            <ac:spMk id="57" creationId="{E69B74F7-190F-40C6-9795-82CF8EAA0FA8}"/>
          </ac:spMkLst>
        </pc:spChg>
        <pc:spChg chg="add mod ord">
          <ac:chgData name="LARSEN, ANYELEN ELIZABETH" userId="045ab6f4-ca66-457a-b51b-a39084ad0e5f" providerId="ADAL" clId="{46C6307E-AE4C-4203-B6C5-1B4616D1ED3C}" dt="2023-11-03T02:45:51.688" v="15051" actId="164"/>
          <ac:spMkLst>
            <pc:docMk/>
            <pc:sldMk cId="3038912081" sldId="282"/>
            <ac:spMk id="58" creationId="{9C93370E-DAE0-4D2B-A7A8-E2ED5198925F}"/>
          </ac:spMkLst>
        </pc:spChg>
        <pc:spChg chg="add mod ord">
          <ac:chgData name="LARSEN, ANYELEN ELIZABETH" userId="045ab6f4-ca66-457a-b51b-a39084ad0e5f" providerId="ADAL" clId="{46C6307E-AE4C-4203-B6C5-1B4616D1ED3C}" dt="2023-11-03T02:45:51.688" v="15051" actId="164"/>
          <ac:spMkLst>
            <pc:docMk/>
            <pc:sldMk cId="3038912081" sldId="282"/>
            <ac:spMk id="59" creationId="{1BD11018-BE8A-45E8-A190-47E3A679A3F1}"/>
          </ac:spMkLst>
        </pc:spChg>
        <pc:spChg chg="add mod ord">
          <ac:chgData name="LARSEN, ANYELEN ELIZABETH" userId="045ab6f4-ca66-457a-b51b-a39084ad0e5f" providerId="ADAL" clId="{46C6307E-AE4C-4203-B6C5-1B4616D1ED3C}" dt="2023-11-03T02:45:51.688" v="15051" actId="164"/>
          <ac:spMkLst>
            <pc:docMk/>
            <pc:sldMk cId="3038912081" sldId="282"/>
            <ac:spMk id="60" creationId="{B579D7D6-3D16-40BF-99A3-EE969FFA6CBF}"/>
          </ac:spMkLst>
        </pc:spChg>
        <pc:spChg chg="add mod ord">
          <ac:chgData name="LARSEN, ANYELEN ELIZABETH" userId="045ab6f4-ca66-457a-b51b-a39084ad0e5f" providerId="ADAL" clId="{46C6307E-AE4C-4203-B6C5-1B4616D1ED3C}" dt="2023-11-03T02:45:51.688" v="15051" actId="164"/>
          <ac:spMkLst>
            <pc:docMk/>
            <pc:sldMk cId="3038912081" sldId="282"/>
            <ac:spMk id="61" creationId="{3E7DE798-DE76-469F-8673-DABC48046196}"/>
          </ac:spMkLst>
        </pc:spChg>
        <pc:spChg chg="add mod">
          <ac:chgData name="LARSEN, ANYELEN ELIZABETH" userId="045ab6f4-ca66-457a-b51b-a39084ad0e5f" providerId="ADAL" clId="{46C6307E-AE4C-4203-B6C5-1B4616D1ED3C}" dt="2023-11-03T02:18:02.651" v="13981" actId="1035"/>
          <ac:spMkLst>
            <pc:docMk/>
            <pc:sldMk cId="3038912081" sldId="282"/>
            <ac:spMk id="62" creationId="{D0103A7A-A06F-46C9-84E0-E29EE52B63EF}"/>
          </ac:spMkLst>
        </pc:spChg>
        <pc:spChg chg="add mod">
          <ac:chgData name="LARSEN, ANYELEN ELIZABETH" userId="045ab6f4-ca66-457a-b51b-a39084ad0e5f" providerId="ADAL" clId="{46C6307E-AE4C-4203-B6C5-1B4616D1ED3C}" dt="2023-11-03T02:18:14.910" v="13983" actId="113"/>
          <ac:spMkLst>
            <pc:docMk/>
            <pc:sldMk cId="3038912081" sldId="282"/>
            <ac:spMk id="63" creationId="{E99361EB-D120-4109-A88D-65B9BB987E28}"/>
          </ac:spMkLst>
        </pc:spChg>
        <pc:spChg chg="add mod">
          <ac:chgData name="LARSEN, ANYELEN ELIZABETH" userId="045ab6f4-ca66-457a-b51b-a39084ad0e5f" providerId="ADAL" clId="{46C6307E-AE4C-4203-B6C5-1B4616D1ED3C}" dt="2023-11-03T02:20:36.411" v="14102" actId="1076"/>
          <ac:spMkLst>
            <pc:docMk/>
            <pc:sldMk cId="3038912081" sldId="282"/>
            <ac:spMk id="64" creationId="{0E288C30-424D-4BDA-BEBA-DB7C6B6AAC47}"/>
          </ac:spMkLst>
        </pc:spChg>
        <pc:spChg chg="add mod">
          <ac:chgData name="LARSEN, ANYELEN ELIZABETH" userId="045ab6f4-ca66-457a-b51b-a39084ad0e5f" providerId="ADAL" clId="{46C6307E-AE4C-4203-B6C5-1B4616D1ED3C}" dt="2023-11-03T02:21:22.749" v="14124" actId="20577"/>
          <ac:spMkLst>
            <pc:docMk/>
            <pc:sldMk cId="3038912081" sldId="282"/>
            <ac:spMk id="65" creationId="{2494A0D7-3519-4A27-B3BA-4C3EB1C45108}"/>
          </ac:spMkLst>
        </pc:spChg>
        <pc:spChg chg="add del mod">
          <ac:chgData name="LARSEN, ANYELEN ELIZABETH" userId="045ab6f4-ca66-457a-b51b-a39084ad0e5f" providerId="ADAL" clId="{46C6307E-AE4C-4203-B6C5-1B4616D1ED3C}" dt="2023-11-03T02:22:55.563" v="14147" actId="478"/>
          <ac:spMkLst>
            <pc:docMk/>
            <pc:sldMk cId="3038912081" sldId="282"/>
            <ac:spMk id="66" creationId="{5E51B28E-C0BC-4486-8466-2EAB26CB7B17}"/>
          </ac:spMkLst>
        </pc:spChg>
        <pc:spChg chg="add del mod">
          <ac:chgData name="LARSEN, ANYELEN ELIZABETH" userId="045ab6f4-ca66-457a-b51b-a39084ad0e5f" providerId="ADAL" clId="{46C6307E-AE4C-4203-B6C5-1B4616D1ED3C}" dt="2023-11-03T02:22:58.039" v="14148" actId="478"/>
          <ac:spMkLst>
            <pc:docMk/>
            <pc:sldMk cId="3038912081" sldId="282"/>
            <ac:spMk id="67" creationId="{AE9D448F-D1F8-46C8-9B1F-57CE3C49CD33}"/>
          </ac:spMkLst>
        </pc:spChg>
        <pc:spChg chg="add mod">
          <ac:chgData name="LARSEN, ANYELEN ELIZABETH" userId="045ab6f4-ca66-457a-b51b-a39084ad0e5f" providerId="ADAL" clId="{46C6307E-AE4C-4203-B6C5-1B4616D1ED3C}" dt="2023-11-03T02:20:52.354" v="14105" actId="1076"/>
          <ac:spMkLst>
            <pc:docMk/>
            <pc:sldMk cId="3038912081" sldId="282"/>
            <ac:spMk id="69" creationId="{DFF470EE-D5D8-402B-814D-E9947BE89FAD}"/>
          </ac:spMkLst>
        </pc:spChg>
        <pc:grpChg chg="add mod">
          <ac:chgData name="LARSEN, ANYELEN ELIZABETH" userId="045ab6f4-ca66-457a-b51b-a39084ad0e5f" providerId="ADAL" clId="{46C6307E-AE4C-4203-B6C5-1B4616D1ED3C}" dt="2023-11-03T01:53:21.410" v="12718" actId="1076"/>
          <ac:grpSpMkLst>
            <pc:docMk/>
            <pc:sldMk cId="3038912081" sldId="282"/>
            <ac:grpSpMk id="9" creationId="{E89BFE43-D338-4C22-B2D3-8C542982F4F4}"/>
          </ac:grpSpMkLst>
        </pc:grpChg>
        <pc:grpChg chg="add mod">
          <ac:chgData name="LARSEN, ANYELEN ELIZABETH" userId="045ab6f4-ca66-457a-b51b-a39084ad0e5f" providerId="ADAL" clId="{46C6307E-AE4C-4203-B6C5-1B4616D1ED3C}" dt="2023-11-03T02:45:51.688" v="15051" actId="164"/>
          <ac:grpSpMkLst>
            <pc:docMk/>
            <pc:sldMk cId="3038912081" sldId="282"/>
            <ac:grpSpMk id="14" creationId="{C170ED16-CEDB-4132-9A86-FE2003A555E0}"/>
          </ac:grpSpMkLst>
        </pc:grpChg>
        <pc:picChg chg="del">
          <ac:chgData name="LARSEN, ANYELEN ELIZABETH" userId="045ab6f4-ca66-457a-b51b-a39084ad0e5f" providerId="ADAL" clId="{46C6307E-AE4C-4203-B6C5-1B4616D1ED3C}" dt="2023-11-03T01:36:32.767" v="11825" actId="478"/>
          <ac:picMkLst>
            <pc:docMk/>
            <pc:sldMk cId="3038912081" sldId="282"/>
            <ac:picMk id="11" creationId="{3DA93D70-3396-9001-E64E-B6442F44EC4D}"/>
          </ac:picMkLst>
        </pc:picChg>
        <pc:picChg chg="add del mod">
          <ac:chgData name="LARSEN, ANYELEN ELIZABETH" userId="045ab6f4-ca66-457a-b51b-a39084ad0e5f" providerId="ADAL" clId="{46C6307E-AE4C-4203-B6C5-1B4616D1ED3C}" dt="2023-11-03T01:56:46.544" v="12732" actId="478"/>
          <ac:picMkLst>
            <pc:docMk/>
            <pc:sldMk cId="3038912081" sldId="282"/>
            <ac:picMk id="12" creationId="{771EC529-3000-422D-AD2E-7CC340D27DDA}"/>
          </ac:picMkLst>
        </pc:picChg>
        <pc:picChg chg="del">
          <ac:chgData name="LARSEN, ANYELEN ELIZABETH" userId="045ab6f4-ca66-457a-b51b-a39084ad0e5f" providerId="ADAL" clId="{46C6307E-AE4C-4203-B6C5-1B4616D1ED3C}" dt="2023-11-03T01:36:34.281" v="11826" actId="478"/>
          <ac:picMkLst>
            <pc:docMk/>
            <pc:sldMk cId="3038912081" sldId="282"/>
            <ac:picMk id="18" creationId="{7F3F0B0B-D446-C92C-BD59-015EA7DCECC8}"/>
          </ac:picMkLst>
        </pc:picChg>
        <pc:picChg chg="del">
          <ac:chgData name="LARSEN, ANYELEN ELIZABETH" userId="045ab6f4-ca66-457a-b51b-a39084ad0e5f" providerId="ADAL" clId="{46C6307E-AE4C-4203-B6C5-1B4616D1ED3C}" dt="2023-11-03T01:36:35.622" v="11827" actId="478"/>
          <ac:picMkLst>
            <pc:docMk/>
            <pc:sldMk cId="3038912081" sldId="282"/>
            <ac:picMk id="19" creationId="{916976FC-03CA-4943-39C9-6407673F3EE0}"/>
          </ac:picMkLst>
        </pc:picChg>
        <pc:picChg chg="add del mod">
          <ac:chgData name="LARSEN, ANYELEN ELIZABETH" userId="045ab6f4-ca66-457a-b51b-a39084ad0e5f" providerId="ADAL" clId="{46C6307E-AE4C-4203-B6C5-1B4616D1ED3C}" dt="2023-11-03T01:52:14.520" v="12710" actId="478"/>
          <ac:picMkLst>
            <pc:docMk/>
            <pc:sldMk cId="3038912081" sldId="282"/>
            <ac:picMk id="46" creationId="{58BD4745-BE1D-4446-9773-668FFFA8B811}"/>
          </ac:picMkLst>
        </pc:picChg>
        <pc:picChg chg="add mod">
          <ac:chgData name="LARSEN, ANYELEN ELIZABETH" userId="045ab6f4-ca66-457a-b51b-a39084ad0e5f" providerId="ADAL" clId="{46C6307E-AE4C-4203-B6C5-1B4616D1ED3C}" dt="2023-11-03T01:53:11.172" v="12715" actId="164"/>
          <ac:picMkLst>
            <pc:docMk/>
            <pc:sldMk cId="3038912081" sldId="282"/>
            <ac:picMk id="50" creationId="{EB44DD12-70BD-42CD-870E-3231240C903A}"/>
          </ac:picMkLst>
        </pc:picChg>
        <pc:picChg chg="add del mod">
          <ac:chgData name="LARSEN, ANYELEN ELIZABETH" userId="045ab6f4-ca66-457a-b51b-a39084ad0e5f" providerId="ADAL" clId="{46C6307E-AE4C-4203-B6C5-1B4616D1ED3C}" dt="2023-11-03T02:22:21.191" v="14145" actId="478"/>
          <ac:picMkLst>
            <pc:docMk/>
            <pc:sldMk cId="3038912081" sldId="282"/>
            <ac:picMk id="68" creationId="{1CBBA865-BD95-4240-B51C-56357A21D089}"/>
          </ac:picMkLst>
        </pc:picChg>
        <pc:picChg chg="add del mod">
          <ac:chgData name="LARSEN, ANYELEN ELIZABETH" userId="045ab6f4-ca66-457a-b51b-a39084ad0e5f" providerId="ADAL" clId="{46C6307E-AE4C-4203-B6C5-1B4616D1ED3C}" dt="2023-11-03T02:21:47.462" v="14125" actId="478"/>
          <ac:picMkLst>
            <pc:docMk/>
            <pc:sldMk cId="3038912081" sldId="282"/>
            <ac:picMk id="70" creationId="{514F239E-35D6-4086-BFC3-A007FDCAE1AB}"/>
          </ac:picMkLst>
        </pc:picChg>
        <pc:cxnChg chg="add mod">
          <ac:chgData name="LARSEN, ANYELEN ELIZABETH" userId="045ab6f4-ca66-457a-b51b-a39084ad0e5f" providerId="ADAL" clId="{46C6307E-AE4C-4203-B6C5-1B4616D1ED3C}" dt="2023-11-03T02:45:51.688" v="15051" actId="164"/>
          <ac:cxnSpMkLst>
            <pc:docMk/>
            <pc:sldMk cId="3038912081" sldId="282"/>
            <ac:cxnSpMk id="3" creationId="{62C3D1D9-A5F0-4BE7-AAAC-3EE54DE3629C}"/>
          </ac:cxnSpMkLst>
        </pc:cxnChg>
      </pc:sldChg>
      <pc:sldChg chg="add del">
        <pc:chgData name="LARSEN, ANYELEN ELIZABETH" userId="045ab6f4-ca66-457a-b51b-a39084ad0e5f" providerId="ADAL" clId="{46C6307E-AE4C-4203-B6C5-1B4616D1ED3C}" dt="2023-11-03T02:11:26.594" v="13770" actId="2890"/>
        <pc:sldMkLst>
          <pc:docMk/>
          <pc:sldMk cId="520944960" sldId="283"/>
        </pc:sldMkLst>
      </pc:sldChg>
      <pc:sldChg chg="add del">
        <pc:chgData name="LARSEN, ANYELEN ELIZABETH" userId="045ab6f4-ca66-457a-b51b-a39084ad0e5f" providerId="ADAL" clId="{46C6307E-AE4C-4203-B6C5-1B4616D1ED3C}" dt="2023-11-03T02:11:14.505" v="13766" actId="2890"/>
        <pc:sldMkLst>
          <pc:docMk/>
          <pc:sldMk cId="1584148052" sldId="283"/>
        </pc:sldMkLst>
      </pc:sldChg>
      <pc:sldChg chg="delSp add del mod">
        <pc:chgData name="LARSEN, ANYELEN ELIZABETH" userId="045ab6f4-ca66-457a-b51b-a39084ad0e5f" providerId="ADAL" clId="{46C6307E-AE4C-4203-B6C5-1B4616D1ED3C}" dt="2023-11-03T01:30:55.739" v="11688" actId="47"/>
        <pc:sldMkLst>
          <pc:docMk/>
          <pc:sldMk cId="1724100867" sldId="283"/>
        </pc:sldMkLst>
        <pc:graphicFrameChg chg="del">
          <ac:chgData name="LARSEN, ANYELEN ELIZABETH" userId="045ab6f4-ca66-457a-b51b-a39084ad0e5f" providerId="ADAL" clId="{46C6307E-AE4C-4203-B6C5-1B4616D1ED3C}" dt="2023-11-02T22:36:09.306" v="10369" actId="478"/>
          <ac:graphicFrameMkLst>
            <pc:docMk/>
            <pc:sldMk cId="1724100867" sldId="283"/>
            <ac:graphicFrameMk id="2" creationId="{CE2DFFC1-C467-4D54-A950-50BD7D3B478C}"/>
          </ac:graphicFrameMkLst>
        </pc:graphicFrameChg>
      </pc:sldChg>
      <pc:sldChg chg="addSp delSp modSp new mod modClrScheme modShow chgLayout">
        <pc:chgData name="LARSEN, ANYELEN ELIZABETH" userId="045ab6f4-ca66-457a-b51b-a39084ad0e5f" providerId="ADAL" clId="{46C6307E-AE4C-4203-B6C5-1B4616D1ED3C}" dt="2023-11-03T03:14:46.542" v="16573" actId="729"/>
        <pc:sldMkLst>
          <pc:docMk/>
          <pc:sldMk cId="2628355759" sldId="283"/>
        </pc:sldMkLst>
        <pc:spChg chg="del">
          <ac:chgData name="LARSEN, ANYELEN ELIZABETH" userId="045ab6f4-ca66-457a-b51b-a39084ad0e5f" providerId="ADAL" clId="{46C6307E-AE4C-4203-B6C5-1B4616D1ED3C}" dt="2023-11-03T02:32:06.322" v="14483" actId="700"/>
          <ac:spMkLst>
            <pc:docMk/>
            <pc:sldMk cId="2628355759" sldId="283"/>
            <ac:spMk id="2" creationId="{33794241-C287-4E85-A00B-33CB0BF7D854}"/>
          </ac:spMkLst>
        </pc:spChg>
        <pc:spChg chg="del">
          <ac:chgData name="LARSEN, ANYELEN ELIZABETH" userId="045ab6f4-ca66-457a-b51b-a39084ad0e5f" providerId="ADAL" clId="{46C6307E-AE4C-4203-B6C5-1B4616D1ED3C}" dt="2023-11-03T02:32:06.322" v="14483" actId="700"/>
          <ac:spMkLst>
            <pc:docMk/>
            <pc:sldMk cId="2628355759" sldId="283"/>
            <ac:spMk id="3" creationId="{E7A3C32C-A976-4A5D-8032-87DB2DD5AA5A}"/>
          </ac:spMkLst>
        </pc:spChg>
        <pc:spChg chg="mod">
          <ac:chgData name="LARSEN, ANYELEN ELIZABETH" userId="045ab6f4-ca66-457a-b51b-a39084ad0e5f" providerId="ADAL" clId="{46C6307E-AE4C-4203-B6C5-1B4616D1ED3C}" dt="2023-11-03T02:32:13.759" v="14484"/>
          <ac:spMkLst>
            <pc:docMk/>
            <pc:sldMk cId="2628355759" sldId="283"/>
            <ac:spMk id="5" creationId="{950F757C-5933-4559-9335-3A3305D18C15}"/>
          </ac:spMkLst>
        </pc:spChg>
        <pc:spChg chg="mod">
          <ac:chgData name="LARSEN, ANYELEN ELIZABETH" userId="045ab6f4-ca66-457a-b51b-a39084ad0e5f" providerId="ADAL" clId="{46C6307E-AE4C-4203-B6C5-1B4616D1ED3C}" dt="2023-11-03T02:32:13.759" v="14484"/>
          <ac:spMkLst>
            <pc:docMk/>
            <pc:sldMk cId="2628355759" sldId="283"/>
            <ac:spMk id="6" creationId="{822B1B20-8194-4F2E-B8A5-37AAADF4F989}"/>
          </ac:spMkLst>
        </pc:spChg>
        <pc:spChg chg="mod">
          <ac:chgData name="LARSEN, ANYELEN ELIZABETH" userId="045ab6f4-ca66-457a-b51b-a39084ad0e5f" providerId="ADAL" clId="{46C6307E-AE4C-4203-B6C5-1B4616D1ED3C}" dt="2023-11-03T02:32:13.759" v="14484"/>
          <ac:spMkLst>
            <pc:docMk/>
            <pc:sldMk cId="2628355759" sldId="283"/>
            <ac:spMk id="7" creationId="{5456C989-949E-4677-BBDA-9972F4F7C5F9}"/>
          </ac:spMkLst>
        </pc:spChg>
        <pc:spChg chg="mod">
          <ac:chgData name="LARSEN, ANYELEN ELIZABETH" userId="045ab6f4-ca66-457a-b51b-a39084ad0e5f" providerId="ADAL" clId="{46C6307E-AE4C-4203-B6C5-1B4616D1ED3C}" dt="2023-11-03T02:32:13.759" v="14484"/>
          <ac:spMkLst>
            <pc:docMk/>
            <pc:sldMk cId="2628355759" sldId="283"/>
            <ac:spMk id="8" creationId="{6FFA9B6B-DF0A-41B7-A69C-706181041EE4}"/>
          </ac:spMkLst>
        </pc:spChg>
        <pc:spChg chg="mod">
          <ac:chgData name="LARSEN, ANYELEN ELIZABETH" userId="045ab6f4-ca66-457a-b51b-a39084ad0e5f" providerId="ADAL" clId="{46C6307E-AE4C-4203-B6C5-1B4616D1ED3C}" dt="2023-11-03T02:32:13.759" v="14484"/>
          <ac:spMkLst>
            <pc:docMk/>
            <pc:sldMk cId="2628355759" sldId="283"/>
            <ac:spMk id="9" creationId="{3E9F4D47-164C-418E-9DC3-F4067814917D}"/>
          </ac:spMkLst>
        </pc:spChg>
        <pc:spChg chg="mod">
          <ac:chgData name="LARSEN, ANYELEN ELIZABETH" userId="045ab6f4-ca66-457a-b51b-a39084ad0e5f" providerId="ADAL" clId="{46C6307E-AE4C-4203-B6C5-1B4616D1ED3C}" dt="2023-11-03T02:32:13.759" v="14484"/>
          <ac:spMkLst>
            <pc:docMk/>
            <pc:sldMk cId="2628355759" sldId="283"/>
            <ac:spMk id="10" creationId="{4A6EE945-176D-4754-9A06-5577380127EA}"/>
          </ac:spMkLst>
        </pc:spChg>
        <pc:spChg chg="mod">
          <ac:chgData name="LARSEN, ANYELEN ELIZABETH" userId="045ab6f4-ca66-457a-b51b-a39084ad0e5f" providerId="ADAL" clId="{46C6307E-AE4C-4203-B6C5-1B4616D1ED3C}" dt="2023-11-03T02:32:13.759" v="14484"/>
          <ac:spMkLst>
            <pc:docMk/>
            <pc:sldMk cId="2628355759" sldId="283"/>
            <ac:spMk id="11" creationId="{11399F77-1720-483A-85AD-7604E30CDCA2}"/>
          </ac:spMkLst>
        </pc:spChg>
        <pc:spChg chg="mod">
          <ac:chgData name="LARSEN, ANYELEN ELIZABETH" userId="045ab6f4-ca66-457a-b51b-a39084ad0e5f" providerId="ADAL" clId="{46C6307E-AE4C-4203-B6C5-1B4616D1ED3C}" dt="2023-11-03T02:32:13.759" v="14484"/>
          <ac:spMkLst>
            <pc:docMk/>
            <pc:sldMk cId="2628355759" sldId="283"/>
            <ac:spMk id="12" creationId="{09EAAB10-1020-46AD-89F0-57A2C287E63B}"/>
          </ac:spMkLst>
        </pc:spChg>
        <pc:spChg chg="add mod">
          <ac:chgData name="LARSEN, ANYELEN ELIZABETH" userId="045ab6f4-ca66-457a-b51b-a39084ad0e5f" providerId="ADAL" clId="{46C6307E-AE4C-4203-B6C5-1B4616D1ED3C}" dt="2023-11-03T02:32:17.210" v="14485" actId="6549"/>
          <ac:spMkLst>
            <pc:docMk/>
            <pc:sldMk cId="2628355759" sldId="283"/>
            <ac:spMk id="13" creationId="{14C10C81-0D58-4BB8-B1CC-3DB6388BD1FE}"/>
          </ac:spMkLst>
        </pc:spChg>
        <pc:spChg chg="add mod">
          <ac:chgData name="LARSEN, ANYELEN ELIZABETH" userId="045ab6f4-ca66-457a-b51b-a39084ad0e5f" providerId="ADAL" clId="{46C6307E-AE4C-4203-B6C5-1B4616D1ED3C}" dt="2023-11-03T02:52:02.897" v="15422" actId="1076"/>
          <ac:spMkLst>
            <pc:docMk/>
            <pc:sldMk cId="2628355759" sldId="283"/>
            <ac:spMk id="15" creationId="{B13AC3A6-7934-42AC-B9B2-ACA953C21534}"/>
          </ac:spMkLst>
        </pc:spChg>
        <pc:spChg chg="add mod">
          <ac:chgData name="LARSEN, ANYELEN ELIZABETH" userId="045ab6f4-ca66-457a-b51b-a39084ad0e5f" providerId="ADAL" clId="{46C6307E-AE4C-4203-B6C5-1B4616D1ED3C}" dt="2023-11-03T02:50:08.512" v="15216" actId="1076"/>
          <ac:spMkLst>
            <pc:docMk/>
            <pc:sldMk cId="2628355759" sldId="283"/>
            <ac:spMk id="16" creationId="{07F82C8D-B242-48BB-960F-0099071F2AD3}"/>
          </ac:spMkLst>
        </pc:spChg>
        <pc:spChg chg="add del mod">
          <ac:chgData name="LARSEN, ANYELEN ELIZABETH" userId="045ab6f4-ca66-457a-b51b-a39084ad0e5f" providerId="ADAL" clId="{46C6307E-AE4C-4203-B6C5-1B4616D1ED3C}" dt="2023-11-03T02:51:50.935" v="15405" actId="478"/>
          <ac:spMkLst>
            <pc:docMk/>
            <pc:sldMk cId="2628355759" sldId="283"/>
            <ac:spMk id="17" creationId="{8CB571B6-2CB3-462E-8863-9BF40F8A98F1}"/>
          </ac:spMkLst>
        </pc:spChg>
        <pc:spChg chg="mod">
          <ac:chgData name="LARSEN, ANYELEN ELIZABETH" userId="045ab6f4-ca66-457a-b51b-a39084ad0e5f" providerId="ADAL" clId="{46C6307E-AE4C-4203-B6C5-1B4616D1ED3C}" dt="2023-11-03T02:48:57.137" v="15201"/>
          <ac:spMkLst>
            <pc:docMk/>
            <pc:sldMk cId="2628355759" sldId="283"/>
            <ac:spMk id="19" creationId="{816B5484-0692-498E-990C-FA8474EDBB7F}"/>
          </ac:spMkLst>
        </pc:spChg>
        <pc:spChg chg="mod">
          <ac:chgData name="LARSEN, ANYELEN ELIZABETH" userId="045ab6f4-ca66-457a-b51b-a39084ad0e5f" providerId="ADAL" clId="{46C6307E-AE4C-4203-B6C5-1B4616D1ED3C}" dt="2023-11-03T02:48:57.137" v="15201"/>
          <ac:spMkLst>
            <pc:docMk/>
            <pc:sldMk cId="2628355759" sldId="283"/>
            <ac:spMk id="20" creationId="{9616B9AB-63A1-4C64-86F1-AA421A02041F}"/>
          </ac:spMkLst>
        </pc:spChg>
        <pc:spChg chg="mod">
          <ac:chgData name="LARSEN, ANYELEN ELIZABETH" userId="045ab6f4-ca66-457a-b51b-a39084ad0e5f" providerId="ADAL" clId="{46C6307E-AE4C-4203-B6C5-1B4616D1ED3C}" dt="2023-11-03T02:48:57.137" v="15201"/>
          <ac:spMkLst>
            <pc:docMk/>
            <pc:sldMk cId="2628355759" sldId="283"/>
            <ac:spMk id="21" creationId="{BA5F9F61-2F32-4A68-8103-2490866FE30F}"/>
          </ac:spMkLst>
        </pc:spChg>
        <pc:spChg chg="mod">
          <ac:chgData name="LARSEN, ANYELEN ELIZABETH" userId="045ab6f4-ca66-457a-b51b-a39084ad0e5f" providerId="ADAL" clId="{46C6307E-AE4C-4203-B6C5-1B4616D1ED3C}" dt="2023-11-03T02:48:57.137" v="15201"/>
          <ac:spMkLst>
            <pc:docMk/>
            <pc:sldMk cId="2628355759" sldId="283"/>
            <ac:spMk id="22" creationId="{A8EC073E-81CF-4AE1-BD3A-88FFE9CDDE41}"/>
          </ac:spMkLst>
        </pc:spChg>
        <pc:spChg chg="mod">
          <ac:chgData name="LARSEN, ANYELEN ELIZABETH" userId="045ab6f4-ca66-457a-b51b-a39084ad0e5f" providerId="ADAL" clId="{46C6307E-AE4C-4203-B6C5-1B4616D1ED3C}" dt="2023-11-03T02:48:57.137" v="15201"/>
          <ac:spMkLst>
            <pc:docMk/>
            <pc:sldMk cId="2628355759" sldId="283"/>
            <ac:spMk id="23" creationId="{B0131617-F690-4EEA-B065-7A58DB7E3755}"/>
          </ac:spMkLst>
        </pc:spChg>
        <pc:spChg chg="mod">
          <ac:chgData name="LARSEN, ANYELEN ELIZABETH" userId="045ab6f4-ca66-457a-b51b-a39084ad0e5f" providerId="ADAL" clId="{46C6307E-AE4C-4203-B6C5-1B4616D1ED3C}" dt="2023-11-03T02:48:57.137" v="15201"/>
          <ac:spMkLst>
            <pc:docMk/>
            <pc:sldMk cId="2628355759" sldId="283"/>
            <ac:spMk id="24" creationId="{60E102DA-B61F-4956-BF10-8E9FA69797EE}"/>
          </ac:spMkLst>
        </pc:spChg>
        <pc:spChg chg="mod">
          <ac:chgData name="LARSEN, ANYELEN ELIZABETH" userId="045ab6f4-ca66-457a-b51b-a39084ad0e5f" providerId="ADAL" clId="{46C6307E-AE4C-4203-B6C5-1B4616D1ED3C}" dt="2023-11-03T02:48:57.137" v="15201"/>
          <ac:spMkLst>
            <pc:docMk/>
            <pc:sldMk cId="2628355759" sldId="283"/>
            <ac:spMk id="26" creationId="{27EE7203-4406-4474-B389-28F0F514F197}"/>
          </ac:spMkLst>
        </pc:spChg>
        <pc:spChg chg="mod">
          <ac:chgData name="LARSEN, ANYELEN ELIZABETH" userId="045ab6f4-ca66-457a-b51b-a39084ad0e5f" providerId="ADAL" clId="{46C6307E-AE4C-4203-B6C5-1B4616D1ED3C}" dt="2023-11-03T02:48:57.137" v="15201"/>
          <ac:spMkLst>
            <pc:docMk/>
            <pc:sldMk cId="2628355759" sldId="283"/>
            <ac:spMk id="27" creationId="{9FC379E0-91F0-434B-9F09-40B348983028}"/>
          </ac:spMkLst>
        </pc:spChg>
        <pc:spChg chg="mod">
          <ac:chgData name="LARSEN, ANYELEN ELIZABETH" userId="045ab6f4-ca66-457a-b51b-a39084ad0e5f" providerId="ADAL" clId="{46C6307E-AE4C-4203-B6C5-1B4616D1ED3C}" dt="2023-11-03T02:48:57.137" v="15201"/>
          <ac:spMkLst>
            <pc:docMk/>
            <pc:sldMk cId="2628355759" sldId="283"/>
            <ac:spMk id="28" creationId="{A566C39A-A5DB-4D94-8DF4-653FF02F71BE}"/>
          </ac:spMkLst>
        </pc:spChg>
        <pc:spChg chg="mod">
          <ac:chgData name="LARSEN, ANYELEN ELIZABETH" userId="045ab6f4-ca66-457a-b51b-a39084ad0e5f" providerId="ADAL" clId="{46C6307E-AE4C-4203-B6C5-1B4616D1ED3C}" dt="2023-11-03T02:48:57.137" v="15201"/>
          <ac:spMkLst>
            <pc:docMk/>
            <pc:sldMk cId="2628355759" sldId="283"/>
            <ac:spMk id="29" creationId="{23A68607-132F-44CA-8701-4F41AAD9F6DC}"/>
          </ac:spMkLst>
        </pc:spChg>
        <pc:spChg chg="mod">
          <ac:chgData name="LARSEN, ANYELEN ELIZABETH" userId="045ab6f4-ca66-457a-b51b-a39084ad0e5f" providerId="ADAL" clId="{46C6307E-AE4C-4203-B6C5-1B4616D1ED3C}" dt="2023-11-03T02:48:57.137" v="15201"/>
          <ac:spMkLst>
            <pc:docMk/>
            <pc:sldMk cId="2628355759" sldId="283"/>
            <ac:spMk id="30" creationId="{C4956936-42DA-426F-A662-E74993294AC6}"/>
          </ac:spMkLst>
        </pc:spChg>
        <pc:spChg chg="mod">
          <ac:chgData name="LARSEN, ANYELEN ELIZABETH" userId="045ab6f4-ca66-457a-b51b-a39084ad0e5f" providerId="ADAL" clId="{46C6307E-AE4C-4203-B6C5-1B4616D1ED3C}" dt="2023-11-03T02:48:57.137" v="15201"/>
          <ac:spMkLst>
            <pc:docMk/>
            <pc:sldMk cId="2628355759" sldId="283"/>
            <ac:spMk id="31" creationId="{F50B6B31-133C-48B7-B397-6A83AD121EA0}"/>
          </ac:spMkLst>
        </pc:spChg>
        <pc:spChg chg="mod">
          <ac:chgData name="LARSEN, ANYELEN ELIZABETH" userId="045ab6f4-ca66-457a-b51b-a39084ad0e5f" providerId="ADAL" clId="{46C6307E-AE4C-4203-B6C5-1B4616D1ED3C}" dt="2023-11-03T02:48:57.137" v="15201"/>
          <ac:spMkLst>
            <pc:docMk/>
            <pc:sldMk cId="2628355759" sldId="283"/>
            <ac:spMk id="32" creationId="{17B83BED-FED1-4B5E-A4C2-BF096EE4EC88}"/>
          </ac:spMkLst>
        </pc:spChg>
        <pc:spChg chg="mod">
          <ac:chgData name="LARSEN, ANYELEN ELIZABETH" userId="045ab6f4-ca66-457a-b51b-a39084ad0e5f" providerId="ADAL" clId="{46C6307E-AE4C-4203-B6C5-1B4616D1ED3C}" dt="2023-11-03T02:48:57.137" v="15201"/>
          <ac:spMkLst>
            <pc:docMk/>
            <pc:sldMk cId="2628355759" sldId="283"/>
            <ac:spMk id="33" creationId="{2709C646-6B3E-4514-8B96-0617D0C65739}"/>
          </ac:spMkLst>
        </pc:spChg>
        <pc:spChg chg="mod">
          <ac:chgData name="LARSEN, ANYELEN ELIZABETH" userId="045ab6f4-ca66-457a-b51b-a39084ad0e5f" providerId="ADAL" clId="{46C6307E-AE4C-4203-B6C5-1B4616D1ED3C}" dt="2023-11-03T02:49:04.202" v="15204"/>
          <ac:spMkLst>
            <pc:docMk/>
            <pc:sldMk cId="2628355759" sldId="283"/>
            <ac:spMk id="35" creationId="{164E0B3A-B637-4784-8AC6-3F6D808D6405}"/>
          </ac:spMkLst>
        </pc:spChg>
        <pc:spChg chg="mod">
          <ac:chgData name="LARSEN, ANYELEN ELIZABETH" userId="045ab6f4-ca66-457a-b51b-a39084ad0e5f" providerId="ADAL" clId="{46C6307E-AE4C-4203-B6C5-1B4616D1ED3C}" dt="2023-11-03T02:49:04.202" v="15204"/>
          <ac:spMkLst>
            <pc:docMk/>
            <pc:sldMk cId="2628355759" sldId="283"/>
            <ac:spMk id="36" creationId="{ED5F9DA0-3961-4472-8D4D-AEBDEA062D9D}"/>
          </ac:spMkLst>
        </pc:spChg>
        <pc:spChg chg="mod">
          <ac:chgData name="LARSEN, ANYELEN ELIZABETH" userId="045ab6f4-ca66-457a-b51b-a39084ad0e5f" providerId="ADAL" clId="{46C6307E-AE4C-4203-B6C5-1B4616D1ED3C}" dt="2023-11-03T02:49:04.202" v="15204"/>
          <ac:spMkLst>
            <pc:docMk/>
            <pc:sldMk cId="2628355759" sldId="283"/>
            <ac:spMk id="37" creationId="{79E774D4-6222-454F-9EAE-142BD470B394}"/>
          </ac:spMkLst>
        </pc:spChg>
        <pc:spChg chg="mod">
          <ac:chgData name="LARSEN, ANYELEN ELIZABETH" userId="045ab6f4-ca66-457a-b51b-a39084ad0e5f" providerId="ADAL" clId="{46C6307E-AE4C-4203-B6C5-1B4616D1ED3C}" dt="2023-11-03T02:49:36.003" v="15212" actId="1582"/>
          <ac:spMkLst>
            <pc:docMk/>
            <pc:sldMk cId="2628355759" sldId="283"/>
            <ac:spMk id="38" creationId="{F5F3724A-C4F6-464E-94F3-00F55DFF5FA0}"/>
          </ac:spMkLst>
        </pc:spChg>
        <pc:spChg chg="mod">
          <ac:chgData name="LARSEN, ANYELEN ELIZABETH" userId="045ab6f4-ca66-457a-b51b-a39084ad0e5f" providerId="ADAL" clId="{46C6307E-AE4C-4203-B6C5-1B4616D1ED3C}" dt="2023-11-03T02:49:11.794" v="15206" actId="1582"/>
          <ac:spMkLst>
            <pc:docMk/>
            <pc:sldMk cId="2628355759" sldId="283"/>
            <ac:spMk id="39" creationId="{BEDA62FA-F0D9-4AFF-8E1D-851129C28390}"/>
          </ac:spMkLst>
        </pc:spChg>
        <pc:spChg chg="mod">
          <ac:chgData name="LARSEN, ANYELEN ELIZABETH" userId="045ab6f4-ca66-457a-b51b-a39084ad0e5f" providerId="ADAL" clId="{46C6307E-AE4C-4203-B6C5-1B4616D1ED3C}" dt="2023-11-03T02:49:04.202" v="15204"/>
          <ac:spMkLst>
            <pc:docMk/>
            <pc:sldMk cId="2628355759" sldId="283"/>
            <ac:spMk id="40" creationId="{3889D493-D9FA-446E-99B9-6749E8A6BC2C}"/>
          </ac:spMkLst>
        </pc:spChg>
        <pc:spChg chg="mod">
          <ac:chgData name="LARSEN, ANYELEN ELIZABETH" userId="045ab6f4-ca66-457a-b51b-a39084ad0e5f" providerId="ADAL" clId="{46C6307E-AE4C-4203-B6C5-1B4616D1ED3C}" dt="2023-11-03T02:49:04.202" v="15204"/>
          <ac:spMkLst>
            <pc:docMk/>
            <pc:sldMk cId="2628355759" sldId="283"/>
            <ac:spMk id="42" creationId="{5F0634ED-82E2-499E-92A2-16374EA5D2AD}"/>
          </ac:spMkLst>
        </pc:spChg>
        <pc:spChg chg="mod">
          <ac:chgData name="LARSEN, ANYELEN ELIZABETH" userId="045ab6f4-ca66-457a-b51b-a39084ad0e5f" providerId="ADAL" clId="{46C6307E-AE4C-4203-B6C5-1B4616D1ED3C}" dt="2023-11-03T02:49:04.202" v="15204"/>
          <ac:spMkLst>
            <pc:docMk/>
            <pc:sldMk cId="2628355759" sldId="283"/>
            <ac:spMk id="43" creationId="{20683670-540C-48F6-AD16-C3DC2D1E829D}"/>
          </ac:spMkLst>
        </pc:spChg>
        <pc:spChg chg="mod">
          <ac:chgData name="LARSEN, ANYELEN ELIZABETH" userId="045ab6f4-ca66-457a-b51b-a39084ad0e5f" providerId="ADAL" clId="{46C6307E-AE4C-4203-B6C5-1B4616D1ED3C}" dt="2023-11-03T02:49:04.202" v="15204"/>
          <ac:spMkLst>
            <pc:docMk/>
            <pc:sldMk cId="2628355759" sldId="283"/>
            <ac:spMk id="44" creationId="{4C2B91EB-3780-4E5D-912D-7BF4D144865F}"/>
          </ac:spMkLst>
        </pc:spChg>
        <pc:spChg chg="mod">
          <ac:chgData name="LARSEN, ANYELEN ELIZABETH" userId="045ab6f4-ca66-457a-b51b-a39084ad0e5f" providerId="ADAL" clId="{46C6307E-AE4C-4203-B6C5-1B4616D1ED3C}" dt="2023-11-03T02:49:42.028" v="15213" actId="2085"/>
          <ac:spMkLst>
            <pc:docMk/>
            <pc:sldMk cId="2628355759" sldId="283"/>
            <ac:spMk id="45" creationId="{20A27AFC-8688-46E5-9B19-B7D7FD767D06}"/>
          </ac:spMkLst>
        </pc:spChg>
        <pc:spChg chg="mod">
          <ac:chgData name="LARSEN, ANYELEN ELIZABETH" userId="045ab6f4-ca66-457a-b51b-a39084ad0e5f" providerId="ADAL" clId="{46C6307E-AE4C-4203-B6C5-1B4616D1ED3C}" dt="2023-11-03T02:49:17.198" v="15208" actId="1582"/>
          <ac:spMkLst>
            <pc:docMk/>
            <pc:sldMk cId="2628355759" sldId="283"/>
            <ac:spMk id="46" creationId="{5B412366-6239-4654-B3C7-65848DB4B766}"/>
          </ac:spMkLst>
        </pc:spChg>
        <pc:spChg chg="mod">
          <ac:chgData name="LARSEN, ANYELEN ELIZABETH" userId="045ab6f4-ca66-457a-b51b-a39084ad0e5f" providerId="ADAL" clId="{46C6307E-AE4C-4203-B6C5-1B4616D1ED3C}" dt="2023-11-03T02:49:04.202" v="15204"/>
          <ac:spMkLst>
            <pc:docMk/>
            <pc:sldMk cId="2628355759" sldId="283"/>
            <ac:spMk id="47" creationId="{66F235CB-2E4C-4000-81EB-126AC14F55BC}"/>
          </ac:spMkLst>
        </pc:spChg>
        <pc:spChg chg="mod">
          <ac:chgData name="LARSEN, ANYELEN ELIZABETH" userId="045ab6f4-ca66-457a-b51b-a39084ad0e5f" providerId="ADAL" clId="{46C6307E-AE4C-4203-B6C5-1B4616D1ED3C}" dt="2023-11-03T02:49:04.202" v="15204"/>
          <ac:spMkLst>
            <pc:docMk/>
            <pc:sldMk cId="2628355759" sldId="283"/>
            <ac:spMk id="48" creationId="{51063FA6-9FE5-41D0-9B16-EF5AC5FD6B33}"/>
          </ac:spMkLst>
        </pc:spChg>
        <pc:spChg chg="mod">
          <ac:chgData name="LARSEN, ANYELEN ELIZABETH" userId="045ab6f4-ca66-457a-b51b-a39084ad0e5f" providerId="ADAL" clId="{46C6307E-AE4C-4203-B6C5-1B4616D1ED3C}" dt="2023-11-03T02:49:04.202" v="15204"/>
          <ac:spMkLst>
            <pc:docMk/>
            <pc:sldMk cId="2628355759" sldId="283"/>
            <ac:spMk id="49" creationId="{7BCE3FD2-B75F-46C6-BE20-12828679FAFF}"/>
          </ac:spMkLst>
        </pc:spChg>
        <pc:spChg chg="add mod">
          <ac:chgData name="LARSEN, ANYELEN ELIZABETH" userId="045ab6f4-ca66-457a-b51b-a39084ad0e5f" providerId="ADAL" clId="{46C6307E-AE4C-4203-B6C5-1B4616D1ED3C}" dt="2023-11-03T02:55:56.917" v="15741" actId="20577"/>
          <ac:spMkLst>
            <pc:docMk/>
            <pc:sldMk cId="2628355759" sldId="283"/>
            <ac:spMk id="50" creationId="{36E04C83-B4C9-40EF-AA6D-0608EBFBF75A}"/>
          </ac:spMkLst>
        </pc:spChg>
        <pc:grpChg chg="add mod">
          <ac:chgData name="LARSEN, ANYELEN ELIZABETH" userId="045ab6f4-ca66-457a-b51b-a39084ad0e5f" providerId="ADAL" clId="{46C6307E-AE4C-4203-B6C5-1B4616D1ED3C}" dt="2023-11-03T02:32:13.759" v="14484"/>
          <ac:grpSpMkLst>
            <pc:docMk/>
            <pc:sldMk cId="2628355759" sldId="283"/>
            <ac:grpSpMk id="4" creationId="{FC30A3E5-509C-4189-AFC5-ACE3E7EB0F21}"/>
          </ac:grpSpMkLst>
        </pc:grpChg>
        <pc:grpChg chg="add del mod">
          <ac:chgData name="LARSEN, ANYELEN ELIZABETH" userId="045ab6f4-ca66-457a-b51b-a39084ad0e5f" providerId="ADAL" clId="{46C6307E-AE4C-4203-B6C5-1B4616D1ED3C}" dt="2023-11-03T02:49:00.495" v="15202"/>
          <ac:grpSpMkLst>
            <pc:docMk/>
            <pc:sldMk cId="2628355759" sldId="283"/>
            <ac:grpSpMk id="18" creationId="{C9AA336D-F79F-4871-87EF-B414A76D771B}"/>
          </ac:grpSpMkLst>
        </pc:grpChg>
        <pc:grpChg chg="add mod">
          <ac:chgData name="LARSEN, ANYELEN ELIZABETH" userId="045ab6f4-ca66-457a-b51b-a39084ad0e5f" providerId="ADAL" clId="{46C6307E-AE4C-4203-B6C5-1B4616D1ED3C}" dt="2023-11-03T02:49:04.202" v="15204"/>
          <ac:grpSpMkLst>
            <pc:docMk/>
            <pc:sldMk cId="2628355759" sldId="283"/>
            <ac:grpSpMk id="34" creationId="{2DAE9B26-8301-4DFF-B3C7-EC214ED22CC6}"/>
          </ac:grpSpMkLst>
        </pc:grpChg>
        <pc:cxnChg chg="add mod">
          <ac:chgData name="LARSEN, ANYELEN ELIZABETH" userId="045ab6f4-ca66-457a-b51b-a39084ad0e5f" providerId="ADAL" clId="{46C6307E-AE4C-4203-B6C5-1B4616D1ED3C}" dt="2023-11-03T02:32:13.759" v="14484"/>
          <ac:cxnSpMkLst>
            <pc:docMk/>
            <pc:sldMk cId="2628355759" sldId="283"/>
            <ac:cxnSpMk id="14" creationId="{10D82F6F-19E2-4BBB-AE1D-7AF093C152A8}"/>
          </ac:cxnSpMkLst>
        </pc:cxnChg>
        <pc:cxnChg chg="mod">
          <ac:chgData name="LARSEN, ANYELEN ELIZABETH" userId="045ab6f4-ca66-457a-b51b-a39084ad0e5f" providerId="ADAL" clId="{46C6307E-AE4C-4203-B6C5-1B4616D1ED3C}" dt="2023-11-03T02:48:57.137" v="15201"/>
          <ac:cxnSpMkLst>
            <pc:docMk/>
            <pc:sldMk cId="2628355759" sldId="283"/>
            <ac:cxnSpMk id="25" creationId="{59DF5365-46EA-42EB-B41D-ADB37524821C}"/>
          </ac:cxnSpMkLst>
        </pc:cxnChg>
        <pc:cxnChg chg="mod">
          <ac:chgData name="LARSEN, ANYELEN ELIZABETH" userId="045ab6f4-ca66-457a-b51b-a39084ad0e5f" providerId="ADAL" clId="{46C6307E-AE4C-4203-B6C5-1B4616D1ED3C}" dt="2023-11-03T02:49:04.202" v="15204"/>
          <ac:cxnSpMkLst>
            <pc:docMk/>
            <pc:sldMk cId="2628355759" sldId="283"/>
            <ac:cxnSpMk id="41" creationId="{EF34381F-D890-4A01-8B7F-7B68341DF538}"/>
          </ac:cxnSpMkLst>
        </pc:cxnChg>
      </pc:sldChg>
      <pc:sldChg chg="add del">
        <pc:chgData name="LARSEN, ANYELEN ELIZABETH" userId="045ab6f4-ca66-457a-b51b-a39084ad0e5f" providerId="ADAL" clId="{46C6307E-AE4C-4203-B6C5-1B4616D1ED3C}" dt="2023-11-03T02:11:31.833" v="13772" actId="2890"/>
        <pc:sldMkLst>
          <pc:docMk/>
          <pc:sldMk cId="2891641948" sldId="283"/>
        </pc:sldMkLst>
      </pc:sldChg>
      <pc:sldChg chg="addSp delSp modSp add mod ord modAnim">
        <pc:chgData name="LARSEN, ANYELEN ELIZABETH" userId="045ab6f4-ca66-457a-b51b-a39084ad0e5f" providerId="ADAL" clId="{46C6307E-AE4C-4203-B6C5-1B4616D1ED3C}" dt="2023-11-03T03:25:12.606" v="16939" actId="20577"/>
        <pc:sldMkLst>
          <pc:docMk/>
          <pc:sldMk cId="1521409195" sldId="284"/>
        </pc:sldMkLst>
        <pc:spChg chg="add mod">
          <ac:chgData name="LARSEN, ANYELEN ELIZABETH" userId="045ab6f4-ca66-457a-b51b-a39084ad0e5f" providerId="ADAL" clId="{46C6307E-AE4C-4203-B6C5-1B4616D1ED3C}" dt="2023-11-03T03:25:12.606" v="16939" actId="20577"/>
          <ac:spMkLst>
            <pc:docMk/>
            <pc:sldMk cId="1521409195" sldId="284"/>
            <ac:spMk id="2" creationId="{74414144-C281-4F3A-BC0E-05ADA2C32F98}"/>
          </ac:spMkLst>
        </pc:spChg>
        <pc:spChg chg="add mod">
          <ac:chgData name="LARSEN, ANYELEN ELIZABETH" userId="045ab6f4-ca66-457a-b51b-a39084ad0e5f" providerId="ADAL" clId="{46C6307E-AE4C-4203-B6C5-1B4616D1ED3C}" dt="2023-11-03T03:13:22.581" v="16442" actId="113"/>
          <ac:spMkLst>
            <pc:docMk/>
            <pc:sldMk cId="1521409195" sldId="284"/>
            <ac:spMk id="54" creationId="{7AE1F2F5-AD4D-41DC-BCB5-471CBB3A62B6}"/>
          </ac:spMkLst>
        </pc:spChg>
        <pc:picChg chg="del">
          <ac:chgData name="LARSEN, ANYELEN ELIZABETH" userId="045ab6f4-ca66-457a-b51b-a39084ad0e5f" providerId="ADAL" clId="{46C6307E-AE4C-4203-B6C5-1B4616D1ED3C}" dt="2023-11-03T03:11:20.680" v="16366" actId="478"/>
          <ac:picMkLst>
            <pc:docMk/>
            <pc:sldMk cId="1521409195" sldId="284"/>
            <ac:picMk id="18" creationId="{7F3F0B0B-D446-C92C-BD59-015EA7DCECC8}"/>
          </ac:picMkLst>
        </pc:picChg>
        <pc:picChg chg="del">
          <ac:chgData name="LARSEN, ANYELEN ELIZABETH" userId="045ab6f4-ca66-457a-b51b-a39084ad0e5f" providerId="ADAL" clId="{46C6307E-AE4C-4203-B6C5-1B4616D1ED3C}" dt="2023-11-03T03:11:22.301" v="16367" actId="478"/>
          <ac:picMkLst>
            <pc:docMk/>
            <pc:sldMk cId="1521409195" sldId="284"/>
            <ac:picMk id="19" creationId="{916976FC-03CA-4943-39C9-6407673F3EE0}"/>
          </ac:picMkLst>
        </pc:picChg>
      </pc:sldChg>
      <pc:sldChg chg="addSp delSp modSp add mod">
        <pc:chgData name="LARSEN, ANYELEN ELIZABETH" userId="045ab6f4-ca66-457a-b51b-a39084ad0e5f" providerId="ADAL" clId="{46C6307E-AE4C-4203-B6C5-1B4616D1ED3C}" dt="2023-11-03T03:26:49.913" v="17021" actId="20577"/>
        <pc:sldMkLst>
          <pc:docMk/>
          <pc:sldMk cId="376465328" sldId="285"/>
        </pc:sldMkLst>
        <pc:spChg chg="mod">
          <ac:chgData name="LARSEN, ANYELEN ELIZABETH" userId="045ab6f4-ca66-457a-b51b-a39084ad0e5f" providerId="ADAL" clId="{46C6307E-AE4C-4203-B6C5-1B4616D1ED3C}" dt="2023-11-03T03:20:41.923" v="16713" actId="1036"/>
          <ac:spMkLst>
            <pc:docMk/>
            <pc:sldMk cId="376465328" sldId="285"/>
            <ac:spMk id="40" creationId="{86735181-488D-4BE9-8405-AF3635720CEC}"/>
          </ac:spMkLst>
        </pc:spChg>
        <pc:spChg chg="mod">
          <ac:chgData name="LARSEN, ANYELEN ELIZABETH" userId="045ab6f4-ca66-457a-b51b-a39084ad0e5f" providerId="ADAL" clId="{46C6307E-AE4C-4203-B6C5-1B4616D1ED3C}" dt="2023-11-03T03:20:41.923" v="16713" actId="1036"/>
          <ac:spMkLst>
            <pc:docMk/>
            <pc:sldMk cId="376465328" sldId="285"/>
            <ac:spMk id="41" creationId="{AAB14256-E896-4608-BBC5-2CADDAE44A72}"/>
          </ac:spMkLst>
        </pc:spChg>
        <pc:spChg chg="mod">
          <ac:chgData name="LARSEN, ANYELEN ELIZABETH" userId="045ab6f4-ca66-457a-b51b-a39084ad0e5f" providerId="ADAL" clId="{46C6307E-AE4C-4203-B6C5-1B4616D1ED3C}" dt="2023-11-03T03:20:41.923" v="16713" actId="1036"/>
          <ac:spMkLst>
            <pc:docMk/>
            <pc:sldMk cId="376465328" sldId="285"/>
            <ac:spMk id="42" creationId="{CEECDC50-3C7C-40F3-9BE4-667138542820}"/>
          </ac:spMkLst>
        </pc:spChg>
        <pc:spChg chg="mod">
          <ac:chgData name="LARSEN, ANYELEN ELIZABETH" userId="045ab6f4-ca66-457a-b51b-a39084ad0e5f" providerId="ADAL" clId="{46C6307E-AE4C-4203-B6C5-1B4616D1ED3C}" dt="2023-11-03T03:20:41.923" v="16713" actId="1036"/>
          <ac:spMkLst>
            <pc:docMk/>
            <pc:sldMk cId="376465328" sldId="285"/>
            <ac:spMk id="43" creationId="{AA30C054-64EC-4A14-ABF9-D7FF04CDDD59}"/>
          </ac:spMkLst>
        </pc:spChg>
        <pc:spChg chg="mod ord">
          <ac:chgData name="LARSEN, ANYELEN ELIZABETH" userId="045ab6f4-ca66-457a-b51b-a39084ad0e5f" providerId="ADAL" clId="{46C6307E-AE4C-4203-B6C5-1B4616D1ED3C}" dt="2023-11-03T03:24:16.504" v="16900" actId="166"/>
          <ac:spMkLst>
            <pc:docMk/>
            <pc:sldMk cId="376465328" sldId="285"/>
            <ac:spMk id="44" creationId="{4B95D529-A34F-4A59-8C3D-942D51B92342}"/>
          </ac:spMkLst>
        </pc:spChg>
        <pc:spChg chg="mod">
          <ac:chgData name="LARSEN, ANYELEN ELIZABETH" userId="045ab6f4-ca66-457a-b51b-a39084ad0e5f" providerId="ADAL" clId="{46C6307E-AE4C-4203-B6C5-1B4616D1ED3C}" dt="2023-11-03T03:24:45.017" v="16936" actId="1076"/>
          <ac:spMkLst>
            <pc:docMk/>
            <pc:sldMk cId="376465328" sldId="285"/>
            <ac:spMk id="46" creationId="{225B2B25-EFE5-4F3E-91D2-CF012EE3C2C8}"/>
          </ac:spMkLst>
        </pc:spChg>
        <pc:spChg chg="del">
          <ac:chgData name="LARSEN, ANYELEN ELIZABETH" userId="045ab6f4-ca66-457a-b51b-a39084ad0e5f" providerId="ADAL" clId="{46C6307E-AE4C-4203-B6C5-1B4616D1ED3C}" dt="2023-11-03T03:20:24.001" v="16639" actId="21"/>
          <ac:spMkLst>
            <pc:docMk/>
            <pc:sldMk cId="376465328" sldId="285"/>
            <ac:spMk id="47" creationId="{8B4CB0E2-7FDA-4B5C-BB2C-2CFCE01BDF05}"/>
          </ac:spMkLst>
        </pc:spChg>
        <pc:spChg chg="del">
          <ac:chgData name="LARSEN, ANYELEN ELIZABETH" userId="045ab6f4-ca66-457a-b51b-a39084ad0e5f" providerId="ADAL" clId="{46C6307E-AE4C-4203-B6C5-1B4616D1ED3C}" dt="2023-11-03T03:20:24.001" v="16639" actId="21"/>
          <ac:spMkLst>
            <pc:docMk/>
            <pc:sldMk cId="376465328" sldId="285"/>
            <ac:spMk id="49" creationId="{A2717C05-9519-449E-984F-3BEA06C82EEB}"/>
          </ac:spMkLst>
        </pc:spChg>
        <pc:spChg chg="mod">
          <ac:chgData name="LARSEN, ANYELEN ELIZABETH" userId="045ab6f4-ca66-457a-b51b-a39084ad0e5f" providerId="ADAL" clId="{46C6307E-AE4C-4203-B6C5-1B4616D1ED3C}" dt="2023-11-03T03:20:41.923" v="16713" actId="1036"/>
          <ac:spMkLst>
            <pc:docMk/>
            <pc:sldMk cId="376465328" sldId="285"/>
            <ac:spMk id="53" creationId="{F0A7E4D0-A927-40B9-B393-44F5FC184637}"/>
          </ac:spMkLst>
        </pc:spChg>
        <pc:spChg chg="mod">
          <ac:chgData name="LARSEN, ANYELEN ELIZABETH" userId="045ab6f4-ca66-457a-b51b-a39084ad0e5f" providerId="ADAL" clId="{46C6307E-AE4C-4203-B6C5-1B4616D1ED3C}" dt="2023-11-03T03:20:41.923" v="16713" actId="1036"/>
          <ac:spMkLst>
            <pc:docMk/>
            <pc:sldMk cId="376465328" sldId="285"/>
            <ac:spMk id="54" creationId="{B64AC9D6-8E3D-4892-9A8E-F334E78C4876}"/>
          </ac:spMkLst>
        </pc:spChg>
        <pc:spChg chg="mod">
          <ac:chgData name="LARSEN, ANYELEN ELIZABETH" userId="045ab6f4-ca66-457a-b51b-a39084ad0e5f" providerId="ADAL" clId="{46C6307E-AE4C-4203-B6C5-1B4616D1ED3C}" dt="2023-11-03T03:20:41.923" v="16713" actId="1036"/>
          <ac:spMkLst>
            <pc:docMk/>
            <pc:sldMk cId="376465328" sldId="285"/>
            <ac:spMk id="55" creationId="{0A8E6865-5EA2-4F19-BB3B-16AD132A649B}"/>
          </ac:spMkLst>
        </pc:spChg>
        <pc:spChg chg="mod">
          <ac:chgData name="LARSEN, ANYELEN ELIZABETH" userId="045ab6f4-ca66-457a-b51b-a39084ad0e5f" providerId="ADAL" clId="{46C6307E-AE4C-4203-B6C5-1B4616D1ED3C}" dt="2023-11-03T03:20:41.923" v="16713" actId="1036"/>
          <ac:spMkLst>
            <pc:docMk/>
            <pc:sldMk cId="376465328" sldId="285"/>
            <ac:spMk id="56" creationId="{B0E8910F-AC7F-4B1E-A7F6-9D8992475508}"/>
          </ac:spMkLst>
        </pc:spChg>
        <pc:spChg chg="mod ord">
          <ac:chgData name="LARSEN, ANYELEN ELIZABETH" userId="045ab6f4-ca66-457a-b51b-a39084ad0e5f" providerId="ADAL" clId="{46C6307E-AE4C-4203-B6C5-1B4616D1ED3C}" dt="2023-11-03T03:24:10.486" v="16898" actId="1076"/>
          <ac:spMkLst>
            <pc:docMk/>
            <pc:sldMk cId="376465328" sldId="285"/>
            <ac:spMk id="57" creationId="{316D0FEF-3E4F-40BD-9DE0-1E1D7228852D}"/>
          </ac:spMkLst>
        </pc:spChg>
        <pc:spChg chg="del">
          <ac:chgData name="LARSEN, ANYELEN ELIZABETH" userId="045ab6f4-ca66-457a-b51b-a39084ad0e5f" providerId="ADAL" clId="{46C6307E-AE4C-4203-B6C5-1B4616D1ED3C}" dt="2023-11-03T03:20:24.001" v="16639" actId="21"/>
          <ac:spMkLst>
            <pc:docMk/>
            <pc:sldMk cId="376465328" sldId="285"/>
            <ac:spMk id="58" creationId="{D5E89D85-D137-48E2-B968-ECD60435C7A9}"/>
          </ac:spMkLst>
        </pc:spChg>
        <pc:spChg chg="add mod ord">
          <ac:chgData name="LARSEN, ANYELEN ELIZABETH" userId="045ab6f4-ca66-457a-b51b-a39084ad0e5f" providerId="ADAL" clId="{46C6307E-AE4C-4203-B6C5-1B4616D1ED3C}" dt="2023-11-03T03:21:58.876" v="16853" actId="167"/>
          <ac:spMkLst>
            <pc:docMk/>
            <pc:sldMk cId="376465328" sldId="285"/>
            <ac:spMk id="59" creationId="{A461A09C-24C0-41AB-AC8F-1D5A3CCE6071}"/>
          </ac:spMkLst>
        </pc:spChg>
        <pc:spChg chg="del">
          <ac:chgData name="LARSEN, ANYELEN ELIZABETH" userId="045ab6f4-ca66-457a-b51b-a39084ad0e5f" providerId="ADAL" clId="{46C6307E-AE4C-4203-B6C5-1B4616D1ED3C}" dt="2023-11-03T03:20:24.001" v="16639" actId="21"/>
          <ac:spMkLst>
            <pc:docMk/>
            <pc:sldMk cId="376465328" sldId="285"/>
            <ac:spMk id="61" creationId="{0FF42387-2A62-475A-9FC5-10A6BC89E11E}"/>
          </ac:spMkLst>
        </pc:spChg>
        <pc:spChg chg="del">
          <ac:chgData name="LARSEN, ANYELEN ELIZABETH" userId="045ab6f4-ca66-457a-b51b-a39084ad0e5f" providerId="ADAL" clId="{46C6307E-AE4C-4203-B6C5-1B4616D1ED3C}" dt="2023-11-03T03:20:24.001" v="16639" actId="21"/>
          <ac:spMkLst>
            <pc:docMk/>
            <pc:sldMk cId="376465328" sldId="285"/>
            <ac:spMk id="62" creationId="{B5C53844-F293-4347-BB71-F8DC6C47AC5B}"/>
          </ac:spMkLst>
        </pc:spChg>
        <pc:spChg chg="del mod">
          <ac:chgData name="LARSEN, ANYELEN ELIZABETH" userId="045ab6f4-ca66-457a-b51b-a39084ad0e5f" providerId="ADAL" clId="{46C6307E-AE4C-4203-B6C5-1B4616D1ED3C}" dt="2023-11-03T03:21:23.131" v="16842" actId="478"/>
          <ac:spMkLst>
            <pc:docMk/>
            <pc:sldMk cId="376465328" sldId="285"/>
            <ac:spMk id="63" creationId="{EFF7886B-C0AA-473E-9653-C3CF7B667438}"/>
          </ac:spMkLst>
        </pc:spChg>
        <pc:spChg chg="add mod">
          <ac:chgData name="LARSEN, ANYELEN ELIZABETH" userId="045ab6f4-ca66-457a-b51b-a39084ad0e5f" providerId="ADAL" clId="{46C6307E-AE4C-4203-B6C5-1B4616D1ED3C}" dt="2023-11-03T03:21:07.870" v="16839" actId="1036"/>
          <ac:spMkLst>
            <pc:docMk/>
            <pc:sldMk cId="376465328" sldId="285"/>
            <ac:spMk id="64" creationId="{B4240E76-DB3C-493B-A632-B332A2688339}"/>
          </ac:spMkLst>
        </pc:spChg>
        <pc:spChg chg="add mod">
          <ac:chgData name="LARSEN, ANYELEN ELIZABETH" userId="045ab6f4-ca66-457a-b51b-a39084ad0e5f" providerId="ADAL" clId="{46C6307E-AE4C-4203-B6C5-1B4616D1ED3C}" dt="2023-11-03T03:21:07.870" v="16839" actId="1036"/>
          <ac:spMkLst>
            <pc:docMk/>
            <pc:sldMk cId="376465328" sldId="285"/>
            <ac:spMk id="65" creationId="{088ECE84-4ACA-4B8E-8974-49D108A1E50C}"/>
          </ac:spMkLst>
        </pc:spChg>
        <pc:spChg chg="add mod">
          <ac:chgData name="LARSEN, ANYELEN ELIZABETH" userId="045ab6f4-ca66-457a-b51b-a39084ad0e5f" providerId="ADAL" clId="{46C6307E-AE4C-4203-B6C5-1B4616D1ED3C}" dt="2023-11-03T03:21:07.870" v="16839" actId="1036"/>
          <ac:spMkLst>
            <pc:docMk/>
            <pc:sldMk cId="376465328" sldId="285"/>
            <ac:spMk id="66" creationId="{C1228D9E-AFE1-4D52-BADB-3E20CF0FC45E}"/>
          </ac:spMkLst>
        </pc:spChg>
        <pc:spChg chg="del">
          <ac:chgData name="LARSEN, ANYELEN ELIZABETH" userId="045ab6f4-ca66-457a-b51b-a39084ad0e5f" providerId="ADAL" clId="{46C6307E-AE4C-4203-B6C5-1B4616D1ED3C}" dt="2023-11-03T03:20:24.001" v="16639" actId="21"/>
          <ac:spMkLst>
            <pc:docMk/>
            <pc:sldMk cId="376465328" sldId="285"/>
            <ac:spMk id="68" creationId="{A7FE0AB8-A9C6-4201-926B-65C0DB41A20E}"/>
          </ac:spMkLst>
        </pc:spChg>
        <pc:spChg chg="del">
          <ac:chgData name="LARSEN, ANYELEN ELIZABETH" userId="045ab6f4-ca66-457a-b51b-a39084ad0e5f" providerId="ADAL" clId="{46C6307E-AE4C-4203-B6C5-1B4616D1ED3C}" dt="2023-11-03T03:20:24.001" v="16639" actId="21"/>
          <ac:spMkLst>
            <pc:docMk/>
            <pc:sldMk cId="376465328" sldId="285"/>
            <ac:spMk id="69" creationId="{A313AAEC-4997-4875-94FF-CA84B7C72660}"/>
          </ac:spMkLst>
        </pc:spChg>
        <pc:spChg chg="del">
          <ac:chgData name="LARSEN, ANYELEN ELIZABETH" userId="045ab6f4-ca66-457a-b51b-a39084ad0e5f" providerId="ADAL" clId="{46C6307E-AE4C-4203-B6C5-1B4616D1ED3C}" dt="2023-11-03T03:20:24.001" v="16639" actId="21"/>
          <ac:spMkLst>
            <pc:docMk/>
            <pc:sldMk cId="376465328" sldId="285"/>
            <ac:spMk id="71" creationId="{17DA09B1-6439-4D73-8BE0-8DEF0BBED29E}"/>
          </ac:spMkLst>
        </pc:spChg>
        <pc:spChg chg="del">
          <ac:chgData name="LARSEN, ANYELEN ELIZABETH" userId="045ab6f4-ca66-457a-b51b-a39084ad0e5f" providerId="ADAL" clId="{46C6307E-AE4C-4203-B6C5-1B4616D1ED3C}" dt="2023-11-03T03:20:24.001" v="16639" actId="21"/>
          <ac:spMkLst>
            <pc:docMk/>
            <pc:sldMk cId="376465328" sldId="285"/>
            <ac:spMk id="72" creationId="{D85323CB-A007-4339-BCDD-AA346341E6D1}"/>
          </ac:spMkLst>
        </pc:spChg>
        <pc:spChg chg="del">
          <ac:chgData name="LARSEN, ANYELEN ELIZABETH" userId="045ab6f4-ca66-457a-b51b-a39084ad0e5f" providerId="ADAL" clId="{46C6307E-AE4C-4203-B6C5-1B4616D1ED3C}" dt="2023-11-03T03:20:24.001" v="16639" actId="21"/>
          <ac:spMkLst>
            <pc:docMk/>
            <pc:sldMk cId="376465328" sldId="285"/>
            <ac:spMk id="73" creationId="{597C5621-94D9-4400-9909-70E59689B975}"/>
          </ac:spMkLst>
        </pc:spChg>
        <pc:spChg chg="add mod">
          <ac:chgData name="LARSEN, ANYELEN ELIZABETH" userId="045ab6f4-ca66-457a-b51b-a39084ad0e5f" providerId="ADAL" clId="{46C6307E-AE4C-4203-B6C5-1B4616D1ED3C}" dt="2023-11-03T03:21:07.870" v="16839" actId="1036"/>
          <ac:spMkLst>
            <pc:docMk/>
            <pc:sldMk cId="376465328" sldId="285"/>
            <ac:spMk id="74" creationId="{CF94311E-CA40-442D-A753-BDABC876590A}"/>
          </ac:spMkLst>
        </pc:spChg>
        <pc:spChg chg="del">
          <ac:chgData name="LARSEN, ANYELEN ELIZABETH" userId="045ab6f4-ca66-457a-b51b-a39084ad0e5f" providerId="ADAL" clId="{46C6307E-AE4C-4203-B6C5-1B4616D1ED3C}" dt="2023-11-03T03:20:24.001" v="16639" actId="21"/>
          <ac:spMkLst>
            <pc:docMk/>
            <pc:sldMk cId="376465328" sldId="285"/>
            <ac:spMk id="75" creationId="{5A1B9D89-4A2C-49FA-9731-36E8D96F34CB}"/>
          </ac:spMkLst>
        </pc:spChg>
        <pc:spChg chg="add mod">
          <ac:chgData name="LARSEN, ANYELEN ELIZABETH" userId="045ab6f4-ca66-457a-b51b-a39084ad0e5f" providerId="ADAL" clId="{46C6307E-AE4C-4203-B6C5-1B4616D1ED3C}" dt="2023-11-03T03:21:07.870" v="16839" actId="1036"/>
          <ac:spMkLst>
            <pc:docMk/>
            <pc:sldMk cId="376465328" sldId="285"/>
            <ac:spMk id="78" creationId="{E9D7A31A-3FAF-4CB4-8353-9EEB6DC7E8BC}"/>
          </ac:spMkLst>
        </pc:spChg>
        <pc:spChg chg="add mod">
          <ac:chgData name="LARSEN, ANYELEN ELIZABETH" userId="045ab6f4-ca66-457a-b51b-a39084ad0e5f" providerId="ADAL" clId="{46C6307E-AE4C-4203-B6C5-1B4616D1ED3C}" dt="2023-11-03T03:21:07.870" v="16839" actId="1036"/>
          <ac:spMkLst>
            <pc:docMk/>
            <pc:sldMk cId="376465328" sldId="285"/>
            <ac:spMk id="79" creationId="{0A3750CC-64C6-4DA3-BEA1-82A1E67A6092}"/>
          </ac:spMkLst>
        </pc:spChg>
        <pc:spChg chg="add mod">
          <ac:chgData name="LARSEN, ANYELEN ELIZABETH" userId="045ab6f4-ca66-457a-b51b-a39084ad0e5f" providerId="ADAL" clId="{46C6307E-AE4C-4203-B6C5-1B4616D1ED3C}" dt="2023-11-03T03:21:07.870" v="16839" actId="1036"/>
          <ac:spMkLst>
            <pc:docMk/>
            <pc:sldMk cId="376465328" sldId="285"/>
            <ac:spMk id="80" creationId="{CD5C078E-776C-4FC7-B7C4-05985BD5A72F}"/>
          </ac:spMkLst>
        </pc:spChg>
        <pc:spChg chg="add mod">
          <ac:chgData name="LARSEN, ANYELEN ELIZABETH" userId="045ab6f4-ca66-457a-b51b-a39084ad0e5f" providerId="ADAL" clId="{46C6307E-AE4C-4203-B6C5-1B4616D1ED3C}" dt="2023-11-03T03:21:07.870" v="16839" actId="1036"/>
          <ac:spMkLst>
            <pc:docMk/>
            <pc:sldMk cId="376465328" sldId="285"/>
            <ac:spMk id="81" creationId="{7970A7E5-D509-4B6C-800B-F4B3ECD03C5F}"/>
          </ac:spMkLst>
        </pc:spChg>
        <pc:spChg chg="add mod">
          <ac:chgData name="LARSEN, ANYELEN ELIZABETH" userId="045ab6f4-ca66-457a-b51b-a39084ad0e5f" providerId="ADAL" clId="{46C6307E-AE4C-4203-B6C5-1B4616D1ED3C}" dt="2023-11-03T03:21:07.870" v="16839" actId="1036"/>
          <ac:spMkLst>
            <pc:docMk/>
            <pc:sldMk cId="376465328" sldId="285"/>
            <ac:spMk id="84" creationId="{9BB5823B-AA9D-468A-90C9-F7243D8EAD69}"/>
          </ac:spMkLst>
        </pc:spChg>
        <pc:spChg chg="add mod">
          <ac:chgData name="LARSEN, ANYELEN ELIZABETH" userId="045ab6f4-ca66-457a-b51b-a39084ad0e5f" providerId="ADAL" clId="{46C6307E-AE4C-4203-B6C5-1B4616D1ED3C}" dt="2023-11-03T03:26:49.913" v="17021" actId="20577"/>
          <ac:spMkLst>
            <pc:docMk/>
            <pc:sldMk cId="376465328" sldId="285"/>
            <ac:spMk id="85" creationId="{B5DB8249-30C6-47C1-8CF2-E651866CB864}"/>
          </ac:spMkLst>
        </pc:spChg>
        <pc:spChg chg="add mod ord">
          <ac:chgData name="LARSEN, ANYELEN ELIZABETH" userId="045ab6f4-ca66-457a-b51b-a39084ad0e5f" providerId="ADAL" clId="{46C6307E-AE4C-4203-B6C5-1B4616D1ED3C}" dt="2023-11-03T03:22:06.246" v="16854" actId="14100"/>
          <ac:spMkLst>
            <pc:docMk/>
            <pc:sldMk cId="376465328" sldId="285"/>
            <ac:spMk id="86" creationId="{D07B39B4-C98C-4FCE-ABA5-F1C43A9807EA}"/>
          </ac:spMkLst>
        </pc:spChg>
        <pc:grpChg chg="add mod">
          <ac:chgData name="LARSEN, ANYELEN ELIZABETH" userId="045ab6f4-ca66-457a-b51b-a39084ad0e5f" providerId="ADAL" clId="{46C6307E-AE4C-4203-B6C5-1B4616D1ED3C}" dt="2023-11-03T03:23:10.578" v="16883" actId="1036"/>
          <ac:grpSpMkLst>
            <pc:docMk/>
            <pc:sldMk cId="376465328" sldId="285"/>
            <ac:grpSpMk id="2" creationId="{086E1041-B14C-4AAB-A082-6D4D11A0CB26}"/>
          </ac:grpSpMkLst>
        </pc:grpChg>
        <pc:picChg chg="del">
          <ac:chgData name="LARSEN, ANYELEN ELIZABETH" userId="045ab6f4-ca66-457a-b51b-a39084ad0e5f" providerId="ADAL" clId="{46C6307E-AE4C-4203-B6C5-1B4616D1ED3C}" dt="2023-11-03T03:20:24.001" v="16639" actId="21"/>
          <ac:picMkLst>
            <pc:docMk/>
            <pc:sldMk cId="376465328" sldId="285"/>
            <ac:picMk id="3" creationId="{ECC265A2-7950-4D13-9C2C-35EF642C0313}"/>
          </ac:picMkLst>
        </pc:picChg>
        <pc:picChg chg="del">
          <ac:chgData name="LARSEN, ANYELEN ELIZABETH" userId="045ab6f4-ca66-457a-b51b-a39084ad0e5f" providerId="ADAL" clId="{46C6307E-AE4C-4203-B6C5-1B4616D1ED3C}" dt="2023-11-03T03:20:24.001" v="16639" actId="21"/>
          <ac:picMkLst>
            <pc:docMk/>
            <pc:sldMk cId="376465328" sldId="285"/>
            <ac:picMk id="10" creationId="{29AEA093-FB60-4635-B6B3-C792BC814604}"/>
          </ac:picMkLst>
        </pc:picChg>
        <pc:picChg chg="mod">
          <ac:chgData name="LARSEN, ANYELEN ELIZABETH" userId="045ab6f4-ca66-457a-b51b-a39084ad0e5f" providerId="ADAL" clId="{46C6307E-AE4C-4203-B6C5-1B4616D1ED3C}" dt="2023-11-03T03:22:54.430" v="16855" actId="164"/>
          <ac:picMkLst>
            <pc:docMk/>
            <pc:sldMk cId="376465328" sldId="285"/>
            <ac:picMk id="30" creationId="{829C0440-B323-4C70-A8B4-F6A4971FE4CA}"/>
          </ac:picMkLst>
        </pc:picChg>
        <pc:picChg chg="mod">
          <ac:chgData name="LARSEN, ANYELEN ELIZABETH" userId="045ab6f4-ca66-457a-b51b-a39084ad0e5f" providerId="ADAL" clId="{46C6307E-AE4C-4203-B6C5-1B4616D1ED3C}" dt="2023-11-03T03:23:00.268" v="16860" actId="14100"/>
          <ac:picMkLst>
            <pc:docMk/>
            <pc:sldMk cId="376465328" sldId="285"/>
            <ac:picMk id="31" creationId="{7701E639-4784-4B12-AB00-2326489A7D75}"/>
          </ac:picMkLst>
        </pc:picChg>
        <pc:picChg chg="mod">
          <ac:chgData name="LARSEN, ANYELEN ELIZABETH" userId="045ab6f4-ca66-457a-b51b-a39084ad0e5f" providerId="ADAL" clId="{46C6307E-AE4C-4203-B6C5-1B4616D1ED3C}" dt="2023-11-03T03:23:00.268" v="16860" actId="14100"/>
          <ac:picMkLst>
            <pc:docMk/>
            <pc:sldMk cId="376465328" sldId="285"/>
            <ac:picMk id="32" creationId="{ABA5FE18-909B-4CDB-83ED-FB8C48225D13}"/>
          </ac:picMkLst>
        </pc:picChg>
        <pc:picChg chg="mod">
          <ac:chgData name="LARSEN, ANYELEN ELIZABETH" userId="045ab6f4-ca66-457a-b51b-a39084ad0e5f" providerId="ADAL" clId="{46C6307E-AE4C-4203-B6C5-1B4616D1ED3C}" dt="2023-11-03T03:22:54.430" v="16855" actId="164"/>
          <ac:picMkLst>
            <pc:docMk/>
            <pc:sldMk cId="376465328" sldId="285"/>
            <ac:picMk id="35" creationId="{E55A42F2-3141-45C0-A41C-4A04F84F85FB}"/>
          </ac:picMkLst>
        </pc:picChg>
        <pc:picChg chg="mod">
          <ac:chgData name="LARSEN, ANYELEN ELIZABETH" userId="045ab6f4-ca66-457a-b51b-a39084ad0e5f" providerId="ADAL" clId="{46C6307E-AE4C-4203-B6C5-1B4616D1ED3C}" dt="2023-11-03T03:22:54.430" v="16855" actId="164"/>
          <ac:picMkLst>
            <pc:docMk/>
            <pc:sldMk cId="376465328" sldId="285"/>
            <ac:picMk id="36" creationId="{33C40081-8C07-4263-8E95-C721339A76CD}"/>
          </ac:picMkLst>
        </pc:picChg>
        <pc:picChg chg="mod">
          <ac:chgData name="LARSEN, ANYELEN ELIZABETH" userId="045ab6f4-ca66-457a-b51b-a39084ad0e5f" providerId="ADAL" clId="{46C6307E-AE4C-4203-B6C5-1B4616D1ED3C}" dt="2023-11-03T03:22:54.430" v="16855" actId="164"/>
          <ac:picMkLst>
            <pc:docMk/>
            <pc:sldMk cId="376465328" sldId="285"/>
            <ac:picMk id="37" creationId="{7D54339D-1501-41FF-B892-476F58C0E674}"/>
          </ac:picMkLst>
        </pc:picChg>
        <pc:picChg chg="mod">
          <ac:chgData name="LARSEN, ANYELEN ELIZABETH" userId="045ab6f4-ca66-457a-b51b-a39084ad0e5f" providerId="ADAL" clId="{46C6307E-AE4C-4203-B6C5-1B4616D1ED3C}" dt="2023-11-03T03:22:54.430" v="16855" actId="164"/>
          <ac:picMkLst>
            <pc:docMk/>
            <pc:sldMk cId="376465328" sldId="285"/>
            <ac:picMk id="38" creationId="{855B8D1A-1E52-4DF4-9C76-08E3865D7942}"/>
          </ac:picMkLst>
        </pc:picChg>
        <pc:picChg chg="mod">
          <ac:chgData name="LARSEN, ANYELEN ELIZABETH" userId="045ab6f4-ca66-457a-b51b-a39084ad0e5f" providerId="ADAL" clId="{46C6307E-AE4C-4203-B6C5-1B4616D1ED3C}" dt="2023-11-03T03:22:54.430" v="16855" actId="164"/>
          <ac:picMkLst>
            <pc:docMk/>
            <pc:sldMk cId="376465328" sldId="285"/>
            <ac:picMk id="39" creationId="{99C490D4-B08F-4DE8-B4DC-D39A273162E8}"/>
          </ac:picMkLst>
        </pc:picChg>
        <pc:picChg chg="del mod">
          <ac:chgData name="LARSEN, ANYELEN ELIZABETH" userId="045ab6f4-ca66-457a-b51b-a39084ad0e5f" providerId="ADAL" clId="{46C6307E-AE4C-4203-B6C5-1B4616D1ED3C}" dt="2023-11-03T03:24:24.397" v="16901" actId="478"/>
          <ac:picMkLst>
            <pc:docMk/>
            <pc:sldMk cId="376465328" sldId="285"/>
            <ac:picMk id="45" creationId="{D715BA38-2F54-4F48-A02B-5BF7705C12EF}"/>
          </ac:picMkLst>
        </pc:picChg>
        <pc:picChg chg="del">
          <ac:chgData name="LARSEN, ANYELEN ELIZABETH" userId="045ab6f4-ca66-457a-b51b-a39084ad0e5f" providerId="ADAL" clId="{46C6307E-AE4C-4203-B6C5-1B4616D1ED3C}" dt="2023-11-03T03:20:24.001" v="16639" actId="21"/>
          <ac:picMkLst>
            <pc:docMk/>
            <pc:sldMk cId="376465328" sldId="285"/>
            <ac:picMk id="60" creationId="{2F5B4290-D692-4625-BFDC-173841415CC6}"/>
          </ac:picMkLst>
        </pc:picChg>
        <pc:picChg chg="add mod">
          <ac:chgData name="LARSEN, ANYELEN ELIZABETH" userId="045ab6f4-ca66-457a-b51b-a39084ad0e5f" providerId="ADAL" clId="{46C6307E-AE4C-4203-B6C5-1B4616D1ED3C}" dt="2023-11-03T03:21:07.870" v="16839" actId="1036"/>
          <ac:picMkLst>
            <pc:docMk/>
            <pc:sldMk cId="376465328" sldId="285"/>
            <ac:picMk id="67" creationId="{9F78DCC2-5CC3-42B8-8E40-B166F4BC37D7}"/>
          </ac:picMkLst>
        </pc:picChg>
        <pc:picChg chg="del">
          <ac:chgData name="LARSEN, ANYELEN ELIZABETH" userId="045ab6f4-ca66-457a-b51b-a39084ad0e5f" providerId="ADAL" clId="{46C6307E-AE4C-4203-B6C5-1B4616D1ED3C}" dt="2023-11-03T03:20:24.001" v="16639" actId="21"/>
          <ac:picMkLst>
            <pc:docMk/>
            <pc:sldMk cId="376465328" sldId="285"/>
            <ac:picMk id="70" creationId="{BB16A6A2-007E-457A-A942-0997B1F493E2}"/>
          </ac:picMkLst>
        </pc:picChg>
        <pc:picChg chg="add mod">
          <ac:chgData name="LARSEN, ANYELEN ELIZABETH" userId="045ab6f4-ca66-457a-b51b-a39084ad0e5f" providerId="ADAL" clId="{46C6307E-AE4C-4203-B6C5-1B4616D1ED3C}" dt="2023-11-03T03:21:07.870" v="16839" actId="1036"/>
          <ac:picMkLst>
            <pc:docMk/>
            <pc:sldMk cId="376465328" sldId="285"/>
            <ac:picMk id="77" creationId="{75811AE0-698F-491E-B5AD-E7C2FB8D6D05}"/>
          </ac:picMkLst>
        </pc:picChg>
        <pc:picChg chg="add mod">
          <ac:chgData name="LARSEN, ANYELEN ELIZABETH" userId="045ab6f4-ca66-457a-b51b-a39084ad0e5f" providerId="ADAL" clId="{46C6307E-AE4C-4203-B6C5-1B4616D1ED3C}" dt="2023-11-03T03:21:07.870" v="16839" actId="1036"/>
          <ac:picMkLst>
            <pc:docMk/>
            <pc:sldMk cId="376465328" sldId="285"/>
            <ac:picMk id="82" creationId="{397444E0-CFD8-4BAB-8BF8-E2A000EBFF65}"/>
          </ac:picMkLst>
        </pc:picChg>
        <pc:picChg chg="add mod">
          <ac:chgData name="LARSEN, ANYELEN ELIZABETH" userId="045ab6f4-ca66-457a-b51b-a39084ad0e5f" providerId="ADAL" clId="{46C6307E-AE4C-4203-B6C5-1B4616D1ED3C}" dt="2023-11-03T03:21:07.870" v="16839" actId="1036"/>
          <ac:picMkLst>
            <pc:docMk/>
            <pc:sldMk cId="376465328" sldId="285"/>
            <ac:picMk id="83" creationId="{A045D58F-25EE-4DDE-9519-79060DAC267B}"/>
          </ac:picMkLst>
        </pc:picChg>
        <pc:cxnChg chg="mod">
          <ac:chgData name="LARSEN, ANYELEN ELIZABETH" userId="045ab6f4-ca66-457a-b51b-a39084ad0e5f" providerId="ADAL" clId="{46C6307E-AE4C-4203-B6C5-1B4616D1ED3C}" dt="2023-11-03T03:20:41.923" v="16713" actId="1036"/>
          <ac:cxnSpMkLst>
            <pc:docMk/>
            <pc:sldMk cId="376465328" sldId="285"/>
            <ac:cxnSpMk id="48" creationId="{008B198B-A5EB-4BE1-B2C4-9C66F833ABF1}"/>
          </ac:cxnSpMkLst>
        </pc:cxnChg>
        <pc:cxnChg chg="mod">
          <ac:chgData name="LARSEN, ANYELEN ELIZABETH" userId="045ab6f4-ca66-457a-b51b-a39084ad0e5f" providerId="ADAL" clId="{46C6307E-AE4C-4203-B6C5-1B4616D1ED3C}" dt="2023-11-03T03:20:41.923" v="16713" actId="1036"/>
          <ac:cxnSpMkLst>
            <pc:docMk/>
            <pc:sldMk cId="376465328" sldId="285"/>
            <ac:cxnSpMk id="50" creationId="{A563BA76-D5C3-4D9E-BAAE-2D4E92D79F3E}"/>
          </ac:cxnSpMkLst>
        </pc:cxnChg>
        <pc:cxnChg chg="mod">
          <ac:chgData name="LARSEN, ANYELEN ELIZABETH" userId="045ab6f4-ca66-457a-b51b-a39084ad0e5f" providerId="ADAL" clId="{46C6307E-AE4C-4203-B6C5-1B4616D1ED3C}" dt="2023-11-03T03:20:41.923" v="16713" actId="1036"/>
          <ac:cxnSpMkLst>
            <pc:docMk/>
            <pc:sldMk cId="376465328" sldId="285"/>
            <ac:cxnSpMk id="51" creationId="{1F0F039D-03F3-4B17-B1C9-E7759480570A}"/>
          </ac:cxnSpMkLst>
        </pc:cxnChg>
        <pc:cxnChg chg="mod">
          <ac:chgData name="LARSEN, ANYELEN ELIZABETH" userId="045ab6f4-ca66-457a-b51b-a39084ad0e5f" providerId="ADAL" clId="{46C6307E-AE4C-4203-B6C5-1B4616D1ED3C}" dt="2023-11-03T03:20:41.923" v="16713" actId="1036"/>
          <ac:cxnSpMkLst>
            <pc:docMk/>
            <pc:sldMk cId="376465328" sldId="285"/>
            <ac:cxnSpMk id="52" creationId="{835BB1AA-3FC7-48D8-8AC3-A78956C40F07}"/>
          </ac:cxnSpMkLst>
        </pc:cxnChg>
      </pc:sldChg>
    </pc:docChg>
  </pc:docChgLst>
  <pc:docChgLst>
    <pc:chgData name="ALVAREZ CLARAMUNT, JUAN IGNACIO" userId="S::ry07710@grupo.ypf.com::e7a6f028-32f1-4eec-9d6d-794c9171a446" providerId="AD" clId="Web-{C87ABE58-65D9-4E79-BA06-F7F14F0BC54D}"/>
    <pc:docChg chg="addSld modSld">
      <pc:chgData name="ALVAREZ CLARAMUNT, JUAN IGNACIO" userId="S::ry07710@grupo.ypf.com::e7a6f028-32f1-4eec-9d6d-794c9171a446" providerId="AD" clId="Web-{C87ABE58-65D9-4E79-BA06-F7F14F0BC54D}" dt="2023-11-03T17:46:36.134" v="13"/>
      <pc:docMkLst>
        <pc:docMk/>
      </pc:docMkLst>
      <pc:sldChg chg="addSp delSp modSp add replId">
        <pc:chgData name="ALVAREZ CLARAMUNT, JUAN IGNACIO" userId="S::ry07710@grupo.ypf.com::e7a6f028-32f1-4eec-9d6d-794c9171a446" providerId="AD" clId="Web-{C87ABE58-65D9-4E79-BA06-F7F14F0BC54D}" dt="2023-11-03T17:46:36.134" v="13"/>
        <pc:sldMkLst>
          <pc:docMk/>
          <pc:sldMk cId="3172310537" sldId="286"/>
        </pc:sldMkLst>
        <pc:spChg chg="mod">
          <ac:chgData name="ALVAREZ CLARAMUNT, JUAN IGNACIO" userId="S::ry07710@grupo.ypf.com::e7a6f028-32f1-4eec-9d6d-794c9171a446" providerId="AD" clId="Web-{C87ABE58-65D9-4E79-BA06-F7F14F0BC54D}" dt="2023-11-03T17:46:30.962" v="11" actId="20577"/>
          <ac:spMkLst>
            <pc:docMk/>
            <pc:sldMk cId="3172310537" sldId="286"/>
            <ac:spMk id="2" creationId="{00000000-0000-0000-0000-000000000000}"/>
          </ac:spMkLst>
        </pc:spChg>
        <pc:spChg chg="del">
          <ac:chgData name="ALVAREZ CLARAMUNT, JUAN IGNACIO" userId="S::ry07710@grupo.ypf.com::e7a6f028-32f1-4eec-9d6d-794c9171a446" providerId="AD" clId="Web-{C87ABE58-65D9-4E79-BA06-F7F14F0BC54D}" dt="2023-11-03T17:46:33.087" v="12"/>
          <ac:spMkLst>
            <pc:docMk/>
            <pc:sldMk cId="3172310537" sldId="286"/>
            <ac:spMk id="3" creationId="{00000000-0000-0000-0000-000000000000}"/>
          </ac:spMkLst>
        </pc:spChg>
        <pc:spChg chg="add del mod">
          <ac:chgData name="ALVAREZ CLARAMUNT, JUAN IGNACIO" userId="S::ry07710@grupo.ypf.com::e7a6f028-32f1-4eec-9d6d-794c9171a446" providerId="AD" clId="Web-{C87ABE58-65D9-4E79-BA06-F7F14F0BC54D}" dt="2023-11-03T17:46:36.134" v="13"/>
          <ac:spMkLst>
            <pc:docMk/>
            <pc:sldMk cId="3172310537" sldId="286"/>
            <ac:spMk id="7" creationId="{BB4EB002-4830-31D4-E16A-77164CC50CFD}"/>
          </ac:spMkLst>
        </pc:spChg>
      </pc:sldChg>
    </pc:docChg>
  </pc:docChgLst>
  <pc:docChgLst>
    <pc:chgData name="ALVAREZ CLARAMUNT, JUAN IGNACIO" userId="S::ry07710@grupo.ypf.com::e7a6f028-32f1-4eec-9d6d-794c9171a446" providerId="AD" clId="Web-{2090414A-CE75-46E6-B5B2-97F8ECD47E60}"/>
    <pc:docChg chg="modSld">
      <pc:chgData name="ALVAREZ CLARAMUNT, JUAN IGNACIO" userId="S::ry07710@grupo.ypf.com::e7a6f028-32f1-4eec-9d6d-794c9171a446" providerId="AD" clId="Web-{2090414A-CE75-46E6-B5B2-97F8ECD47E60}" dt="2023-11-03T19:06:11.957" v="4" actId="20577"/>
      <pc:docMkLst>
        <pc:docMk/>
      </pc:docMkLst>
      <pc:sldChg chg="modSp">
        <pc:chgData name="ALVAREZ CLARAMUNT, JUAN IGNACIO" userId="S::ry07710@grupo.ypf.com::e7a6f028-32f1-4eec-9d6d-794c9171a446" providerId="AD" clId="Web-{2090414A-CE75-46E6-B5B2-97F8ECD47E60}" dt="2023-11-03T19:06:11.957" v="4" actId="20577"/>
        <pc:sldMkLst>
          <pc:docMk/>
          <pc:sldMk cId="3821692478" sldId="275"/>
        </pc:sldMkLst>
        <pc:spChg chg="mod">
          <ac:chgData name="ALVAREZ CLARAMUNT, JUAN IGNACIO" userId="S::ry07710@grupo.ypf.com::e7a6f028-32f1-4eec-9d6d-794c9171a446" providerId="AD" clId="Web-{2090414A-CE75-46E6-B5B2-97F8ECD47E60}" dt="2023-11-03T19:06:11.957" v="4" actId="20577"/>
          <ac:spMkLst>
            <pc:docMk/>
            <pc:sldMk cId="3821692478" sldId="275"/>
            <ac:spMk id="3" creationId="{258C4DDC-9103-4BC3-8AA0-064E8D349830}"/>
          </ac:spMkLst>
        </pc:spChg>
      </pc:sldChg>
    </pc:docChg>
  </pc:docChgLst>
  <pc:docChgLst>
    <pc:chgData name="LARSEN, ANYELEN ELIZABETH" userId="045ab6f4-ca66-457a-b51b-a39084ad0e5f" providerId="ADAL" clId="{66081AD3-1CC1-4B3C-AA6E-CA03673F1774}"/>
    <pc:docChg chg="undo custSel addSld delSld modSld">
      <pc:chgData name="LARSEN, ANYELEN ELIZABETH" userId="045ab6f4-ca66-457a-b51b-a39084ad0e5f" providerId="ADAL" clId="{66081AD3-1CC1-4B3C-AA6E-CA03673F1774}" dt="2023-11-06T11:58:44.926" v="4223" actId="207"/>
      <pc:docMkLst>
        <pc:docMk/>
      </pc:docMkLst>
      <pc:sldChg chg="modSp mod">
        <pc:chgData name="LARSEN, ANYELEN ELIZABETH" userId="045ab6f4-ca66-457a-b51b-a39084ad0e5f" providerId="ADAL" clId="{66081AD3-1CC1-4B3C-AA6E-CA03673F1774}" dt="2023-11-06T10:20:42.226" v="3814" actId="1036"/>
        <pc:sldMkLst>
          <pc:docMk/>
          <pc:sldMk cId="3507860850" sldId="256"/>
        </pc:sldMkLst>
        <pc:spChg chg="mod">
          <ac:chgData name="LARSEN, ANYELEN ELIZABETH" userId="045ab6f4-ca66-457a-b51b-a39084ad0e5f" providerId="ADAL" clId="{66081AD3-1CC1-4B3C-AA6E-CA03673F1774}" dt="2023-11-06T10:20:42.226" v="3814" actId="1036"/>
          <ac:spMkLst>
            <pc:docMk/>
            <pc:sldMk cId="3507860850" sldId="256"/>
            <ac:spMk id="4" creationId="{BFC0C331-94B0-D5BC-2F51-65059C3EE4C4}"/>
          </ac:spMkLst>
        </pc:spChg>
      </pc:sldChg>
      <pc:sldChg chg="modSp mod">
        <pc:chgData name="LARSEN, ANYELEN ELIZABETH" userId="045ab6f4-ca66-457a-b51b-a39084ad0e5f" providerId="ADAL" clId="{66081AD3-1CC1-4B3C-AA6E-CA03673F1774}" dt="2023-11-04T14:51:39.305" v="2453" actId="5793"/>
        <pc:sldMkLst>
          <pc:docMk/>
          <pc:sldMk cId="1625662705" sldId="258"/>
        </pc:sldMkLst>
        <pc:spChg chg="mod">
          <ac:chgData name="LARSEN, ANYELEN ELIZABETH" userId="045ab6f4-ca66-457a-b51b-a39084ad0e5f" providerId="ADAL" clId="{66081AD3-1CC1-4B3C-AA6E-CA03673F1774}" dt="2023-11-04T14:50:21.156" v="2376" actId="6549"/>
          <ac:spMkLst>
            <pc:docMk/>
            <pc:sldMk cId="1625662705" sldId="258"/>
            <ac:spMk id="39" creationId="{60BEC2A2-B55E-A737-1382-4C35991EB8AE}"/>
          </ac:spMkLst>
        </pc:spChg>
        <pc:spChg chg="mod">
          <ac:chgData name="LARSEN, ANYELEN ELIZABETH" userId="045ab6f4-ca66-457a-b51b-a39084ad0e5f" providerId="ADAL" clId="{66081AD3-1CC1-4B3C-AA6E-CA03673F1774}" dt="2023-11-04T14:51:39.305" v="2453" actId="5793"/>
          <ac:spMkLst>
            <pc:docMk/>
            <pc:sldMk cId="1625662705" sldId="258"/>
            <ac:spMk id="43" creationId="{31D7FA74-D5D9-FC86-177E-D1ECFE6D6FDC}"/>
          </ac:spMkLst>
        </pc:spChg>
        <pc:spChg chg="mod">
          <ac:chgData name="LARSEN, ANYELEN ELIZABETH" userId="045ab6f4-ca66-457a-b51b-a39084ad0e5f" providerId="ADAL" clId="{66081AD3-1CC1-4B3C-AA6E-CA03673F1774}" dt="2023-11-04T14:51:12.589" v="2412" actId="20577"/>
          <ac:spMkLst>
            <pc:docMk/>
            <pc:sldMk cId="1625662705" sldId="258"/>
            <ac:spMk id="44" creationId="{94F8652B-893F-953C-92D1-985BE3FB09FC}"/>
          </ac:spMkLst>
        </pc:spChg>
      </pc:sldChg>
      <pc:sldChg chg="addSp delSp modSp mod">
        <pc:chgData name="LARSEN, ANYELEN ELIZABETH" userId="045ab6f4-ca66-457a-b51b-a39084ad0e5f" providerId="ADAL" clId="{66081AD3-1CC1-4B3C-AA6E-CA03673F1774}" dt="2023-11-06T11:43:03.949" v="3953" actId="14100"/>
        <pc:sldMkLst>
          <pc:docMk/>
          <pc:sldMk cId="113678347" sldId="262"/>
        </pc:sldMkLst>
        <pc:spChg chg="mod">
          <ac:chgData name="LARSEN, ANYELEN ELIZABETH" userId="045ab6f4-ca66-457a-b51b-a39084ad0e5f" providerId="ADAL" clId="{66081AD3-1CC1-4B3C-AA6E-CA03673F1774}" dt="2023-11-06T11:08:35.390" v="3835" actId="20577"/>
          <ac:spMkLst>
            <pc:docMk/>
            <pc:sldMk cId="113678347" sldId="262"/>
            <ac:spMk id="38" creationId="{C64B1EC6-8D45-414D-9501-9427DA0B52CD}"/>
          </ac:spMkLst>
        </pc:spChg>
        <pc:spChg chg="mod">
          <ac:chgData name="LARSEN, ANYELEN ELIZABETH" userId="045ab6f4-ca66-457a-b51b-a39084ad0e5f" providerId="ADAL" clId="{66081AD3-1CC1-4B3C-AA6E-CA03673F1774}" dt="2023-11-06T11:42:32.027" v="3934"/>
          <ac:spMkLst>
            <pc:docMk/>
            <pc:sldMk cId="113678347" sldId="262"/>
            <ac:spMk id="44" creationId="{F25545A3-443A-470C-BD29-EECAC756B472}"/>
          </ac:spMkLst>
        </pc:spChg>
        <pc:spChg chg="mod">
          <ac:chgData name="LARSEN, ANYELEN ELIZABETH" userId="045ab6f4-ca66-457a-b51b-a39084ad0e5f" providerId="ADAL" clId="{66081AD3-1CC1-4B3C-AA6E-CA03673F1774}" dt="2023-11-06T11:42:32.027" v="3934"/>
          <ac:spMkLst>
            <pc:docMk/>
            <pc:sldMk cId="113678347" sldId="262"/>
            <ac:spMk id="45" creationId="{6665F994-9148-4FF6-B274-579A6096F4AC}"/>
          </ac:spMkLst>
        </pc:spChg>
        <pc:spChg chg="mod">
          <ac:chgData name="LARSEN, ANYELEN ELIZABETH" userId="045ab6f4-ca66-457a-b51b-a39084ad0e5f" providerId="ADAL" clId="{66081AD3-1CC1-4B3C-AA6E-CA03673F1774}" dt="2023-11-06T11:42:32.027" v="3934"/>
          <ac:spMkLst>
            <pc:docMk/>
            <pc:sldMk cId="113678347" sldId="262"/>
            <ac:spMk id="46" creationId="{FA9B38D3-C210-49D5-80E1-5476D9D0F399}"/>
          </ac:spMkLst>
        </pc:spChg>
        <pc:spChg chg="mod">
          <ac:chgData name="LARSEN, ANYELEN ELIZABETH" userId="045ab6f4-ca66-457a-b51b-a39084ad0e5f" providerId="ADAL" clId="{66081AD3-1CC1-4B3C-AA6E-CA03673F1774}" dt="2023-11-06T11:43:03.949" v="3953" actId="14100"/>
          <ac:spMkLst>
            <pc:docMk/>
            <pc:sldMk cId="113678347" sldId="262"/>
            <ac:spMk id="47" creationId="{BA2F970E-D1DE-4E3E-A884-045ABA5FDD5D}"/>
          </ac:spMkLst>
        </pc:spChg>
        <pc:spChg chg="mod">
          <ac:chgData name="LARSEN, ANYELEN ELIZABETH" userId="045ab6f4-ca66-457a-b51b-a39084ad0e5f" providerId="ADAL" clId="{66081AD3-1CC1-4B3C-AA6E-CA03673F1774}" dt="2023-11-06T11:42:32.027" v="3934"/>
          <ac:spMkLst>
            <pc:docMk/>
            <pc:sldMk cId="113678347" sldId="262"/>
            <ac:spMk id="55" creationId="{3585D291-3383-49E5-9E77-F796BBBD79A3}"/>
          </ac:spMkLst>
        </pc:spChg>
        <pc:spChg chg="mod">
          <ac:chgData name="LARSEN, ANYELEN ELIZABETH" userId="045ab6f4-ca66-457a-b51b-a39084ad0e5f" providerId="ADAL" clId="{66081AD3-1CC1-4B3C-AA6E-CA03673F1774}" dt="2023-11-06T11:42:32.027" v="3934"/>
          <ac:spMkLst>
            <pc:docMk/>
            <pc:sldMk cId="113678347" sldId="262"/>
            <ac:spMk id="56" creationId="{845BC415-EEA9-428B-8E05-514BEA78A883}"/>
          </ac:spMkLst>
        </pc:spChg>
        <pc:spChg chg="mod">
          <ac:chgData name="LARSEN, ANYELEN ELIZABETH" userId="045ab6f4-ca66-457a-b51b-a39084ad0e5f" providerId="ADAL" clId="{66081AD3-1CC1-4B3C-AA6E-CA03673F1774}" dt="2023-11-06T11:42:32.027" v="3934"/>
          <ac:spMkLst>
            <pc:docMk/>
            <pc:sldMk cId="113678347" sldId="262"/>
            <ac:spMk id="57" creationId="{AD548157-1446-438B-A4B6-C4CB4683319F}"/>
          </ac:spMkLst>
        </pc:spChg>
        <pc:spChg chg="mod">
          <ac:chgData name="LARSEN, ANYELEN ELIZABETH" userId="045ab6f4-ca66-457a-b51b-a39084ad0e5f" providerId="ADAL" clId="{66081AD3-1CC1-4B3C-AA6E-CA03673F1774}" dt="2023-11-06T11:42:32.027" v="3934"/>
          <ac:spMkLst>
            <pc:docMk/>
            <pc:sldMk cId="113678347" sldId="262"/>
            <ac:spMk id="58" creationId="{D97FC75C-D8DE-4E08-9C9B-D6A73EBB0AB9}"/>
          </ac:spMkLst>
        </pc:spChg>
        <pc:grpChg chg="del">
          <ac:chgData name="LARSEN, ANYELEN ELIZABETH" userId="045ab6f4-ca66-457a-b51b-a39084ad0e5f" providerId="ADAL" clId="{66081AD3-1CC1-4B3C-AA6E-CA03673F1774}" dt="2023-11-06T11:42:31.122" v="3933" actId="478"/>
          <ac:grpSpMkLst>
            <pc:docMk/>
            <pc:sldMk cId="113678347" sldId="262"/>
            <ac:grpSpMk id="25" creationId="{7C9B2FCB-B208-4F59-A366-3E5F636D0D04}"/>
          </ac:grpSpMkLst>
        </pc:grpChg>
        <pc:grpChg chg="add mod">
          <ac:chgData name="LARSEN, ANYELEN ELIZABETH" userId="045ab6f4-ca66-457a-b51b-a39084ad0e5f" providerId="ADAL" clId="{66081AD3-1CC1-4B3C-AA6E-CA03673F1774}" dt="2023-11-06T11:42:32.027" v="3934"/>
          <ac:grpSpMkLst>
            <pc:docMk/>
            <pc:sldMk cId="113678347" sldId="262"/>
            <ac:grpSpMk id="43" creationId="{CADDE761-CD14-4EEA-A165-1777AD0D27EE}"/>
          </ac:grpSpMkLst>
        </pc:grpChg>
        <pc:grpChg chg="mod">
          <ac:chgData name="LARSEN, ANYELEN ELIZABETH" userId="045ab6f4-ca66-457a-b51b-a39084ad0e5f" providerId="ADAL" clId="{66081AD3-1CC1-4B3C-AA6E-CA03673F1774}" dt="2023-11-04T12:08:19.001" v="260" actId="1076"/>
          <ac:grpSpMkLst>
            <pc:docMk/>
            <pc:sldMk cId="113678347" sldId="262"/>
            <ac:grpSpMk id="48" creationId="{02A47493-4D3B-45E5-8E19-B9F4AF452876}"/>
          </ac:grpSpMkLst>
        </pc:grpChg>
        <pc:grpChg chg="mod">
          <ac:chgData name="LARSEN, ANYELEN ELIZABETH" userId="045ab6f4-ca66-457a-b51b-a39084ad0e5f" providerId="ADAL" clId="{66081AD3-1CC1-4B3C-AA6E-CA03673F1774}" dt="2023-11-04T12:08:12.887" v="259" actId="1076"/>
          <ac:grpSpMkLst>
            <pc:docMk/>
            <pc:sldMk cId="113678347" sldId="262"/>
            <ac:grpSpMk id="51" creationId="{1CB4CF4A-9718-42B0-8EE3-33E0966257CD}"/>
          </ac:grpSpMkLst>
        </pc:grpChg>
        <pc:picChg chg="add del">
          <ac:chgData name="LARSEN, ANYELEN ELIZABETH" userId="045ab6f4-ca66-457a-b51b-a39084ad0e5f" providerId="ADAL" clId="{66081AD3-1CC1-4B3C-AA6E-CA03673F1774}" dt="2023-11-04T12:17:38.710" v="326"/>
          <ac:picMkLst>
            <pc:docMk/>
            <pc:sldMk cId="113678347" sldId="262"/>
            <ac:picMk id="2050" creationId="{08F38131-4A4C-4EA2-9505-69B3AC09FCC5}"/>
          </ac:picMkLst>
        </pc:picChg>
        <pc:picChg chg="add del">
          <ac:chgData name="LARSEN, ANYELEN ELIZABETH" userId="045ab6f4-ca66-457a-b51b-a39084ad0e5f" providerId="ADAL" clId="{66081AD3-1CC1-4B3C-AA6E-CA03673F1774}" dt="2023-11-04T12:17:38.710" v="326"/>
          <ac:picMkLst>
            <pc:docMk/>
            <pc:sldMk cId="113678347" sldId="262"/>
            <ac:picMk id="2051" creationId="{92F6F7B4-A004-4BD8-A75E-F29A50ECC0E8}"/>
          </ac:picMkLst>
        </pc:picChg>
        <pc:picChg chg="add del">
          <ac:chgData name="LARSEN, ANYELEN ELIZABETH" userId="045ab6f4-ca66-457a-b51b-a39084ad0e5f" providerId="ADAL" clId="{66081AD3-1CC1-4B3C-AA6E-CA03673F1774}" dt="2023-11-04T12:17:38.710" v="326"/>
          <ac:picMkLst>
            <pc:docMk/>
            <pc:sldMk cId="113678347" sldId="262"/>
            <ac:picMk id="2052" creationId="{5087787A-560D-4CCA-9572-E4A9ABD56C1F}"/>
          </ac:picMkLst>
        </pc:picChg>
      </pc:sldChg>
      <pc:sldChg chg="addSp delSp modSp mod">
        <pc:chgData name="LARSEN, ANYELEN ELIZABETH" userId="045ab6f4-ca66-457a-b51b-a39084ad0e5f" providerId="ADAL" clId="{66081AD3-1CC1-4B3C-AA6E-CA03673F1774}" dt="2023-11-06T11:45:07.721" v="3986"/>
        <pc:sldMkLst>
          <pc:docMk/>
          <pc:sldMk cId="2446565050" sldId="263"/>
        </pc:sldMkLst>
        <pc:spChg chg="mod">
          <ac:chgData name="LARSEN, ANYELEN ELIZABETH" userId="045ab6f4-ca66-457a-b51b-a39084ad0e5f" providerId="ADAL" clId="{66081AD3-1CC1-4B3C-AA6E-CA03673F1774}" dt="2023-11-06T11:45:07.721" v="3986"/>
          <ac:spMkLst>
            <pc:docMk/>
            <pc:sldMk cId="2446565050" sldId="263"/>
            <ac:spMk id="21" creationId="{A4539E7D-2DE2-4CAC-843A-5E9628093B97}"/>
          </ac:spMkLst>
        </pc:spChg>
        <pc:spChg chg="mod">
          <ac:chgData name="LARSEN, ANYELEN ELIZABETH" userId="045ab6f4-ca66-457a-b51b-a39084ad0e5f" providerId="ADAL" clId="{66081AD3-1CC1-4B3C-AA6E-CA03673F1774}" dt="2023-11-06T11:45:07.721" v="3986"/>
          <ac:spMkLst>
            <pc:docMk/>
            <pc:sldMk cId="2446565050" sldId="263"/>
            <ac:spMk id="22" creationId="{EF5D4C3A-55E9-4032-927B-7DFDAC85D389}"/>
          </ac:spMkLst>
        </pc:spChg>
        <pc:spChg chg="mod">
          <ac:chgData name="LARSEN, ANYELEN ELIZABETH" userId="045ab6f4-ca66-457a-b51b-a39084ad0e5f" providerId="ADAL" clId="{66081AD3-1CC1-4B3C-AA6E-CA03673F1774}" dt="2023-11-06T11:45:07.721" v="3986"/>
          <ac:spMkLst>
            <pc:docMk/>
            <pc:sldMk cId="2446565050" sldId="263"/>
            <ac:spMk id="23" creationId="{9825F57E-1E9E-4490-ACE3-A29196713BC3}"/>
          </ac:spMkLst>
        </pc:spChg>
        <pc:spChg chg="mod">
          <ac:chgData name="LARSEN, ANYELEN ELIZABETH" userId="045ab6f4-ca66-457a-b51b-a39084ad0e5f" providerId="ADAL" clId="{66081AD3-1CC1-4B3C-AA6E-CA03673F1774}" dt="2023-11-06T11:45:07.721" v="3986"/>
          <ac:spMkLst>
            <pc:docMk/>
            <pc:sldMk cId="2446565050" sldId="263"/>
            <ac:spMk id="35" creationId="{4E558B22-8607-413C-81FD-E28CA185CF07}"/>
          </ac:spMkLst>
        </pc:spChg>
        <pc:spChg chg="mod">
          <ac:chgData name="LARSEN, ANYELEN ELIZABETH" userId="045ab6f4-ca66-457a-b51b-a39084ad0e5f" providerId="ADAL" clId="{66081AD3-1CC1-4B3C-AA6E-CA03673F1774}" dt="2023-11-06T11:45:07.721" v="3986"/>
          <ac:spMkLst>
            <pc:docMk/>
            <pc:sldMk cId="2446565050" sldId="263"/>
            <ac:spMk id="37" creationId="{A86DA13E-D661-4E01-A1A4-7F7C2E9B6F3E}"/>
          </ac:spMkLst>
        </pc:spChg>
        <pc:spChg chg="mod">
          <ac:chgData name="LARSEN, ANYELEN ELIZABETH" userId="045ab6f4-ca66-457a-b51b-a39084ad0e5f" providerId="ADAL" clId="{66081AD3-1CC1-4B3C-AA6E-CA03673F1774}" dt="2023-11-06T11:45:07.721" v="3986"/>
          <ac:spMkLst>
            <pc:docMk/>
            <pc:sldMk cId="2446565050" sldId="263"/>
            <ac:spMk id="40" creationId="{230A3DEA-A201-4DCC-AEA2-F8FD429BB9D6}"/>
          </ac:spMkLst>
        </pc:spChg>
        <pc:spChg chg="mod">
          <ac:chgData name="LARSEN, ANYELEN ELIZABETH" userId="045ab6f4-ca66-457a-b51b-a39084ad0e5f" providerId="ADAL" clId="{66081AD3-1CC1-4B3C-AA6E-CA03673F1774}" dt="2023-11-06T11:45:07.721" v="3986"/>
          <ac:spMkLst>
            <pc:docMk/>
            <pc:sldMk cId="2446565050" sldId="263"/>
            <ac:spMk id="41" creationId="{7D39A969-24B6-4EB2-BA94-F8867463DD6E}"/>
          </ac:spMkLst>
        </pc:spChg>
        <pc:spChg chg="mod">
          <ac:chgData name="LARSEN, ANYELEN ELIZABETH" userId="045ab6f4-ca66-457a-b51b-a39084ad0e5f" providerId="ADAL" clId="{66081AD3-1CC1-4B3C-AA6E-CA03673F1774}" dt="2023-11-06T11:45:07.721" v="3986"/>
          <ac:spMkLst>
            <pc:docMk/>
            <pc:sldMk cId="2446565050" sldId="263"/>
            <ac:spMk id="42" creationId="{4D3C5AE8-C7E0-4406-9A02-2CF1C20EB870}"/>
          </ac:spMkLst>
        </pc:spChg>
        <pc:grpChg chg="add mod">
          <ac:chgData name="LARSEN, ANYELEN ELIZABETH" userId="045ab6f4-ca66-457a-b51b-a39084ad0e5f" providerId="ADAL" clId="{66081AD3-1CC1-4B3C-AA6E-CA03673F1774}" dt="2023-11-06T11:45:07.721" v="3986"/>
          <ac:grpSpMkLst>
            <pc:docMk/>
            <pc:sldMk cId="2446565050" sldId="263"/>
            <ac:grpSpMk id="20" creationId="{21BC7631-F878-442B-A7CC-CD784DA9D96F}"/>
          </ac:grpSpMkLst>
        </pc:grpChg>
        <pc:grpChg chg="del">
          <ac:chgData name="LARSEN, ANYELEN ELIZABETH" userId="045ab6f4-ca66-457a-b51b-a39084ad0e5f" providerId="ADAL" clId="{66081AD3-1CC1-4B3C-AA6E-CA03673F1774}" dt="2023-11-06T11:45:07.435" v="3985" actId="478"/>
          <ac:grpSpMkLst>
            <pc:docMk/>
            <pc:sldMk cId="2446565050" sldId="263"/>
            <ac:grpSpMk id="24" creationId="{ED3B1F7A-A5DA-41A6-9478-471F547D4BBA}"/>
          </ac:grpSpMkLst>
        </pc:grpChg>
      </pc:sldChg>
      <pc:sldChg chg="addSp delSp modSp mod">
        <pc:chgData name="LARSEN, ANYELEN ELIZABETH" userId="045ab6f4-ca66-457a-b51b-a39084ad0e5f" providerId="ADAL" clId="{66081AD3-1CC1-4B3C-AA6E-CA03673F1774}" dt="2023-11-06T11:44:57.835" v="3982"/>
        <pc:sldMkLst>
          <pc:docMk/>
          <pc:sldMk cId="3989679628" sldId="264"/>
        </pc:sldMkLst>
        <pc:spChg chg="mod">
          <ac:chgData name="LARSEN, ANYELEN ELIZABETH" userId="045ab6f4-ca66-457a-b51b-a39084ad0e5f" providerId="ADAL" clId="{66081AD3-1CC1-4B3C-AA6E-CA03673F1774}" dt="2023-11-06T11:44:57.835" v="3982"/>
          <ac:spMkLst>
            <pc:docMk/>
            <pc:sldMk cId="3989679628" sldId="264"/>
            <ac:spMk id="17" creationId="{BC1162BC-4627-4881-92B0-30B1418EB59C}"/>
          </ac:spMkLst>
        </pc:spChg>
        <pc:spChg chg="mod">
          <ac:chgData name="LARSEN, ANYELEN ELIZABETH" userId="045ab6f4-ca66-457a-b51b-a39084ad0e5f" providerId="ADAL" clId="{66081AD3-1CC1-4B3C-AA6E-CA03673F1774}" dt="2023-11-06T11:44:57.835" v="3982"/>
          <ac:spMkLst>
            <pc:docMk/>
            <pc:sldMk cId="3989679628" sldId="264"/>
            <ac:spMk id="18" creationId="{85C1B810-B400-4900-9479-ADF4848E163F}"/>
          </ac:spMkLst>
        </pc:spChg>
        <pc:spChg chg="mod">
          <ac:chgData name="LARSEN, ANYELEN ELIZABETH" userId="045ab6f4-ca66-457a-b51b-a39084ad0e5f" providerId="ADAL" clId="{66081AD3-1CC1-4B3C-AA6E-CA03673F1774}" dt="2023-11-06T11:44:57.835" v="3982"/>
          <ac:spMkLst>
            <pc:docMk/>
            <pc:sldMk cId="3989679628" sldId="264"/>
            <ac:spMk id="19" creationId="{CDF83365-3DC8-4290-A341-A6F4BA80585B}"/>
          </ac:spMkLst>
        </pc:spChg>
        <pc:spChg chg="mod">
          <ac:chgData name="LARSEN, ANYELEN ELIZABETH" userId="045ab6f4-ca66-457a-b51b-a39084ad0e5f" providerId="ADAL" clId="{66081AD3-1CC1-4B3C-AA6E-CA03673F1774}" dt="2023-11-06T11:44:57.835" v="3982"/>
          <ac:spMkLst>
            <pc:docMk/>
            <pc:sldMk cId="3989679628" sldId="264"/>
            <ac:spMk id="20" creationId="{E9D17E62-3685-44F3-8637-0D596AFC3B5C}"/>
          </ac:spMkLst>
        </pc:spChg>
        <pc:spChg chg="mod">
          <ac:chgData name="LARSEN, ANYELEN ELIZABETH" userId="045ab6f4-ca66-457a-b51b-a39084ad0e5f" providerId="ADAL" clId="{66081AD3-1CC1-4B3C-AA6E-CA03673F1774}" dt="2023-11-06T11:44:57.835" v="3982"/>
          <ac:spMkLst>
            <pc:docMk/>
            <pc:sldMk cId="3989679628" sldId="264"/>
            <ac:spMk id="21" creationId="{EAB96497-6B56-44E9-889E-5C36C0E46B08}"/>
          </ac:spMkLst>
        </pc:spChg>
        <pc:spChg chg="mod">
          <ac:chgData name="LARSEN, ANYELEN ELIZABETH" userId="045ab6f4-ca66-457a-b51b-a39084ad0e5f" providerId="ADAL" clId="{66081AD3-1CC1-4B3C-AA6E-CA03673F1774}" dt="2023-11-06T11:44:57.835" v="3982"/>
          <ac:spMkLst>
            <pc:docMk/>
            <pc:sldMk cId="3989679628" sldId="264"/>
            <ac:spMk id="22" creationId="{990927A9-2EA8-4FF4-9B4B-CE3B0F168BFD}"/>
          </ac:spMkLst>
        </pc:spChg>
        <pc:spChg chg="mod">
          <ac:chgData name="LARSEN, ANYELEN ELIZABETH" userId="045ab6f4-ca66-457a-b51b-a39084ad0e5f" providerId="ADAL" clId="{66081AD3-1CC1-4B3C-AA6E-CA03673F1774}" dt="2023-11-06T11:44:57.835" v="3982"/>
          <ac:spMkLst>
            <pc:docMk/>
            <pc:sldMk cId="3989679628" sldId="264"/>
            <ac:spMk id="34" creationId="{DCD617D1-CDAE-47F8-9975-27CAAE323570}"/>
          </ac:spMkLst>
        </pc:spChg>
        <pc:spChg chg="mod">
          <ac:chgData name="LARSEN, ANYELEN ELIZABETH" userId="045ab6f4-ca66-457a-b51b-a39084ad0e5f" providerId="ADAL" clId="{66081AD3-1CC1-4B3C-AA6E-CA03673F1774}" dt="2023-11-06T11:44:57.835" v="3982"/>
          <ac:spMkLst>
            <pc:docMk/>
            <pc:sldMk cId="3989679628" sldId="264"/>
            <ac:spMk id="35" creationId="{E362E4DF-55AA-42FF-8AA7-CE69BBE7CB3F}"/>
          </ac:spMkLst>
        </pc:spChg>
        <pc:grpChg chg="add mod">
          <ac:chgData name="LARSEN, ANYELEN ELIZABETH" userId="045ab6f4-ca66-457a-b51b-a39084ad0e5f" providerId="ADAL" clId="{66081AD3-1CC1-4B3C-AA6E-CA03673F1774}" dt="2023-11-06T11:44:57.835" v="3982"/>
          <ac:grpSpMkLst>
            <pc:docMk/>
            <pc:sldMk cId="3989679628" sldId="264"/>
            <ac:grpSpMk id="16" creationId="{2B26F605-1096-4866-95F8-0DC854F4396E}"/>
          </ac:grpSpMkLst>
        </pc:grpChg>
        <pc:grpChg chg="del">
          <ac:chgData name="LARSEN, ANYELEN ELIZABETH" userId="045ab6f4-ca66-457a-b51b-a39084ad0e5f" providerId="ADAL" clId="{66081AD3-1CC1-4B3C-AA6E-CA03673F1774}" dt="2023-11-06T11:44:57.486" v="3981" actId="478"/>
          <ac:grpSpMkLst>
            <pc:docMk/>
            <pc:sldMk cId="3989679628" sldId="264"/>
            <ac:grpSpMk id="25" creationId="{F539216F-8920-4744-9DE5-470789E2D6EC}"/>
          </ac:grpSpMkLst>
        </pc:grpChg>
      </pc:sldChg>
      <pc:sldChg chg="addSp delSp modSp mod delAnim modAnim">
        <pc:chgData name="LARSEN, ANYELEN ELIZABETH" userId="045ab6f4-ca66-457a-b51b-a39084ad0e5f" providerId="ADAL" clId="{66081AD3-1CC1-4B3C-AA6E-CA03673F1774}" dt="2023-11-06T11:45:11.523" v="3988"/>
        <pc:sldMkLst>
          <pc:docMk/>
          <pc:sldMk cId="534295325" sldId="265"/>
        </pc:sldMkLst>
        <pc:spChg chg="add del mod">
          <ac:chgData name="LARSEN, ANYELEN ELIZABETH" userId="045ab6f4-ca66-457a-b51b-a39084ad0e5f" providerId="ADAL" clId="{66081AD3-1CC1-4B3C-AA6E-CA03673F1774}" dt="2023-11-04T13:56:00.780" v="1810" actId="478"/>
          <ac:spMkLst>
            <pc:docMk/>
            <pc:sldMk cId="534295325" sldId="265"/>
            <ac:spMk id="3" creationId="{0A408D98-5416-456B-8AB4-2CC0DFC6C5FF}"/>
          </ac:spMkLst>
        </pc:spChg>
        <pc:spChg chg="del">
          <ac:chgData name="LARSEN, ANYELEN ELIZABETH" userId="045ab6f4-ca66-457a-b51b-a39084ad0e5f" providerId="ADAL" clId="{66081AD3-1CC1-4B3C-AA6E-CA03673F1774}" dt="2023-11-04T12:14:35.923" v="282" actId="478"/>
          <ac:spMkLst>
            <pc:docMk/>
            <pc:sldMk cId="534295325" sldId="265"/>
            <ac:spMk id="10" creationId="{8DFB4988-F2CF-4CB1-96D2-4B9DFDA1A17F}"/>
          </ac:spMkLst>
        </pc:spChg>
        <pc:spChg chg="mod">
          <ac:chgData name="LARSEN, ANYELEN ELIZABETH" userId="045ab6f4-ca66-457a-b51b-a39084ad0e5f" providerId="ADAL" clId="{66081AD3-1CC1-4B3C-AA6E-CA03673F1774}" dt="2023-11-06T11:45:11.523" v="3988"/>
          <ac:spMkLst>
            <pc:docMk/>
            <pc:sldMk cId="534295325" sldId="265"/>
            <ac:spMk id="63" creationId="{923E3DF8-6076-4F94-AFDA-4F15E240F58A}"/>
          </ac:spMkLst>
        </pc:spChg>
        <pc:spChg chg="mod">
          <ac:chgData name="LARSEN, ANYELEN ELIZABETH" userId="045ab6f4-ca66-457a-b51b-a39084ad0e5f" providerId="ADAL" clId="{66081AD3-1CC1-4B3C-AA6E-CA03673F1774}" dt="2023-11-06T11:45:11.523" v="3988"/>
          <ac:spMkLst>
            <pc:docMk/>
            <pc:sldMk cId="534295325" sldId="265"/>
            <ac:spMk id="64" creationId="{6F414650-EEE7-4B87-87F6-C1D145064BE7}"/>
          </ac:spMkLst>
        </pc:spChg>
        <pc:spChg chg="mod">
          <ac:chgData name="LARSEN, ANYELEN ELIZABETH" userId="045ab6f4-ca66-457a-b51b-a39084ad0e5f" providerId="ADAL" clId="{66081AD3-1CC1-4B3C-AA6E-CA03673F1774}" dt="2023-11-06T11:45:11.523" v="3988"/>
          <ac:spMkLst>
            <pc:docMk/>
            <pc:sldMk cId="534295325" sldId="265"/>
            <ac:spMk id="65" creationId="{7C898EC5-FF82-4BC7-9EC3-2F9059BC4116}"/>
          </ac:spMkLst>
        </pc:spChg>
        <pc:spChg chg="mod">
          <ac:chgData name="LARSEN, ANYELEN ELIZABETH" userId="045ab6f4-ca66-457a-b51b-a39084ad0e5f" providerId="ADAL" clId="{66081AD3-1CC1-4B3C-AA6E-CA03673F1774}" dt="2023-11-06T11:45:11.523" v="3988"/>
          <ac:spMkLst>
            <pc:docMk/>
            <pc:sldMk cId="534295325" sldId="265"/>
            <ac:spMk id="66" creationId="{00ED55D0-8281-4680-BABD-76B07DF27E2E}"/>
          </ac:spMkLst>
        </pc:spChg>
        <pc:spChg chg="mod">
          <ac:chgData name="LARSEN, ANYELEN ELIZABETH" userId="045ab6f4-ca66-457a-b51b-a39084ad0e5f" providerId="ADAL" clId="{66081AD3-1CC1-4B3C-AA6E-CA03673F1774}" dt="2023-11-06T11:45:11.523" v="3988"/>
          <ac:spMkLst>
            <pc:docMk/>
            <pc:sldMk cId="534295325" sldId="265"/>
            <ac:spMk id="69" creationId="{B64319E0-95AC-4952-B741-ED6E91AFF388}"/>
          </ac:spMkLst>
        </pc:spChg>
        <pc:spChg chg="mod">
          <ac:chgData name="LARSEN, ANYELEN ELIZABETH" userId="045ab6f4-ca66-457a-b51b-a39084ad0e5f" providerId="ADAL" clId="{66081AD3-1CC1-4B3C-AA6E-CA03673F1774}" dt="2023-11-06T11:45:11.523" v="3988"/>
          <ac:spMkLst>
            <pc:docMk/>
            <pc:sldMk cId="534295325" sldId="265"/>
            <ac:spMk id="70" creationId="{4D9AE510-4A62-4988-8060-DF98667984F7}"/>
          </ac:spMkLst>
        </pc:spChg>
        <pc:spChg chg="mod">
          <ac:chgData name="LARSEN, ANYELEN ELIZABETH" userId="045ab6f4-ca66-457a-b51b-a39084ad0e5f" providerId="ADAL" clId="{66081AD3-1CC1-4B3C-AA6E-CA03673F1774}" dt="2023-11-06T11:45:11.523" v="3988"/>
          <ac:spMkLst>
            <pc:docMk/>
            <pc:sldMk cId="534295325" sldId="265"/>
            <ac:spMk id="71" creationId="{396D1122-F3A8-4134-81CC-331E93FD0F0E}"/>
          </ac:spMkLst>
        </pc:spChg>
        <pc:spChg chg="mod">
          <ac:chgData name="LARSEN, ANYELEN ELIZABETH" userId="045ab6f4-ca66-457a-b51b-a39084ad0e5f" providerId="ADAL" clId="{66081AD3-1CC1-4B3C-AA6E-CA03673F1774}" dt="2023-11-06T11:17:36.922" v="3837" actId="20577"/>
          <ac:spMkLst>
            <pc:docMk/>
            <pc:sldMk cId="534295325" sldId="265"/>
            <ac:spMk id="88" creationId="{16057C46-46DA-4E9B-BD08-2904E5740A78}"/>
          </ac:spMkLst>
        </pc:spChg>
        <pc:spChg chg="del mod">
          <ac:chgData name="LARSEN, ANYELEN ELIZABETH" userId="045ab6f4-ca66-457a-b51b-a39084ad0e5f" providerId="ADAL" clId="{66081AD3-1CC1-4B3C-AA6E-CA03673F1774}" dt="2023-11-04T12:14:40.281" v="284" actId="478"/>
          <ac:spMkLst>
            <pc:docMk/>
            <pc:sldMk cId="534295325" sldId="265"/>
            <ac:spMk id="89" creationId="{16E22372-B30F-4FAC-B1FA-FEEE53E3C295}"/>
          </ac:spMkLst>
        </pc:spChg>
        <pc:spChg chg="del">
          <ac:chgData name="LARSEN, ANYELEN ELIZABETH" userId="045ab6f4-ca66-457a-b51b-a39084ad0e5f" providerId="ADAL" clId="{66081AD3-1CC1-4B3C-AA6E-CA03673F1774}" dt="2023-11-04T12:14:31.202" v="280" actId="478"/>
          <ac:spMkLst>
            <pc:docMk/>
            <pc:sldMk cId="534295325" sldId="265"/>
            <ac:spMk id="90" creationId="{1DF5D43A-414B-45A7-8778-E2A1A1C27D38}"/>
          </ac:spMkLst>
        </pc:spChg>
        <pc:spChg chg="mod">
          <ac:chgData name="LARSEN, ANYELEN ELIZABETH" userId="045ab6f4-ca66-457a-b51b-a39084ad0e5f" providerId="ADAL" clId="{66081AD3-1CC1-4B3C-AA6E-CA03673F1774}" dt="2023-11-06T11:45:11.523" v="3988"/>
          <ac:spMkLst>
            <pc:docMk/>
            <pc:sldMk cId="534295325" sldId="265"/>
            <ac:spMk id="91" creationId="{4D9B9C17-8F39-4CF1-BC37-E3222CF9F839}"/>
          </ac:spMkLst>
        </pc:spChg>
        <pc:grpChg chg="del">
          <ac:chgData name="LARSEN, ANYELEN ELIZABETH" userId="045ab6f4-ca66-457a-b51b-a39084ad0e5f" providerId="ADAL" clId="{66081AD3-1CC1-4B3C-AA6E-CA03673F1774}" dt="2023-11-06T11:45:11.221" v="3987" actId="478"/>
          <ac:grpSpMkLst>
            <pc:docMk/>
            <pc:sldMk cId="534295325" sldId="265"/>
            <ac:grpSpMk id="51" creationId="{3ED987C8-6F55-4BEB-A1DD-98719B20281F}"/>
          </ac:grpSpMkLst>
        </pc:grpChg>
        <pc:grpChg chg="add mod">
          <ac:chgData name="LARSEN, ANYELEN ELIZABETH" userId="045ab6f4-ca66-457a-b51b-a39084ad0e5f" providerId="ADAL" clId="{66081AD3-1CC1-4B3C-AA6E-CA03673F1774}" dt="2023-11-06T11:45:11.523" v="3988"/>
          <ac:grpSpMkLst>
            <pc:docMk/>
            <pc:sldMk cId="534295325" sldId="265"/>
            <ac:grpSpMk id="62" creationId="{69F9865B-2A5D-46EC-B832-7DA26A9BE6A7}"/>
          </ac:grpSpMkLst>
        </pc:grpChg>
        <pc:graphicFrameChg chg="modGraphic">
          <ac:chgData name="LARSEN, ANYELEN ELIZABETH" userId="045ab6f4-ca66-457a-b51b-a39084ad0e5f" providerId="ADAL" clId="{66081AD3-1CC1-4B3C-AA6E-CA03673F1774}" dt="2023-11-06T11:18:36.217" v="3839" actId="404"/>
          <ac:graphicFrameMkLst>
            <pc:docMk/>
            <pc:sldMk cId="534295325" sldId="265"/>
            <ac:graphicFrameMk id="2" creationId="{CE2DFFC1-C467-4D54-A950-50BD7D3B478C}"/>
          </ac:graphicFrameMkLst>
        </pc:graphicFrameChg>
        <pc:picChg chg="add mod">
          <ac:chgData name="LARSEN, ANYELEN ELIZABETH" userId="045ab6f4-ca66-457a-b51b-a39084ad0e5f" providerId="ADAL" clId="{66081AD3-1CC1-4B3C-AA6E-CA03673F1774}" dt="2023-11-04T14:03:03.607" v="1825" actId="1582"/>
          <ac:picMkLst>
            <pc:docMk/>
            <pc:sldMk cId="534295325" sldId="265"/>
            <ac:picMk id="9" creationId="{38FB75E5-3AF1-4262-9E63-89D64227FE76}"/>
          </ac:picMkLst>
        </pc:picChg>
        <pc:picChg chg="add mod">
          <ac:chgData name="LARSEN, ANYELEN ELIZABETH" userId="045ab6f4-ca66-457a-b51b-a39084ad0e5f" providerId="ADAL" clId="{66081AD3-1CC1-4B3C-AA6E-CA03673F1774}" dt="2023-11-04T14:06:30.698" v="1830" actId="1076"/>
          <ac:picMkLst>
            <pc:docMk/>
            <pc:sldMk cId="534295325" sldId="265"/>
            <ac:picMk id="12" creationId="{10E142E9-9974-4230-88F8-20E82DE701CE}"/>
          </ac:picMkLst>
        </pc:picChg>
        <pc:picChg chg="add mod">
          <ac:chgData name="LARSEN, ANYELEN ELIZABETH" userId="045ab6f4-ca66-457a-b51b-a39084ad0e5f" providerId="ADAL" clId="{66081AD3-1CC1-4B3C-AA6E-CA03673F1774}" dt="2023-11-04T14:06:33.455" v="1831" actId="1076"/>
          <ac:picMkLst>
            <pc:docMk/>
            <pc:sldMk cId="534295325" sldId="265"/>
            <ac:picMk id="14" creationId="{F0C3A4C7-8B99-499E-8082-2FBCD2083E84}"/>
          </ac:picMkLst>
        </pc:picChg>
        <pc:picChg chg="add del mod">
          <ac:chgData name="LARSEN, ANYELEN ELIZABETH" userId="045ab6f4-ca66-457a-b51b-a39084ad0e5f" providerId="ADAL" clId="{66081AD3-1CC1-4B3C-AA6E-CA03673F1774}" dt="2023-11-04T12:15:26.333" v="293" actId="478"/>
          <ac:picMkLst>
            <pc:docMk/>
            <pc:sldMk cId="534295325" sldId="265"/>
            <ac:picMk id="44" creationId="{BEB96327-0A3B-49CD-8448-73B60DC76681}"/>
          </ac:picMkLst>
        </pc:picChg>
        <pc:picChg chg="add del mod">
          <ac:chgData name="LARSEN, ANYELEN ELIZABETH" userId="045ab6f4-ca66-457a-b51b-a39084ad0e5f" providerId="ADAL" clId="{66081AD3-1CC1-4B3C-AA6E-CA03673F1774}" dt="2023-11-04T12:15:24.925" v="292" actId="478"/>
          <ac:picMkLst>
            <pc:docMk/>
            <pc:sldMk cId="534295325" sldId="265"/>
            <ac:picMk id="45" creationId="{8E6A0BE8-FE03-45A5-906B-22F35C5CD7EF}"/>
          </ac:picMkLst>
        </pc:picChg>
      </pc:sldChg>
      <pc:sldChg chg="addSp delSp modSp mod addAnim delAnim modAnim">
        <pc:chgData name="LARSEN, ANYELEN ELIZABETH" userId="045ab6f4-ca66-457a-b51b-a39084ad0e5f" providerId="ADAL" clId="{66081AD3-1CC1-4B3C-AA6E-CA03673F1774}" dt="2023-11-06T11:45:46.246" v="4000"/>
        <pc:sldMkLst>
          <pc:docMk/>
          <pc:sldMk cId="1240437661" sldId="269"/>
        </pc:sldMkLst>
        <pc:spChg chg="mod">
          <ac:chgData name="LARSEN, ANYELEN ELIZABETH" userId="045ab6f4-ca66-457a-b51b-a39084ad0e5f" providerId="ADAL" clId="{66081AD3-1CC1-4B3C-AA6E-CA03673F1774}" dt="2023-11-04T12:32:12.515" v="566" actId="1035"/>
          <ac:spMkLst>
            <pc:docMk/>
            <pc:sldMk cId="1240437661" sldId="269"/>
            <ac:spMk id="2" creationId="{4BBDA0A4-E0D6-75FF-7FFF-AE9CA79A71FA}"/>
          </ac:spMkLst>
        </pc:spChg>
        <pc:spChg chg="mod">
          <ac:chgData name="LARSEN, ANYELEN ELIZABETH" userId="045ab6f4-ca66-457a-b51b-a39084ad0e5f" providerId="ADAL" clId="{66081AD3-1CC1-4B3C-AA6E-CA03673F1774}" dt="2023-11-04T12:33:23.102" v="625" actId="20577"/>
          <ac:spMkLst>
            <pc:docMk/>
            <pc:sldMk cId="1240437661" sldId="269"/>
            <ac:spMk id="4" creationId="{4B9D4654-DE96-6C86-0558-E4BA26ABAADD}"/>
          </ac:spMkLst>
        </pc:spChg>
        <pc:spChg chg="mod">
          <ac:chgData name="LARSEN, ANYELEN ELIZABETH" userId="045ab6f4-ca66-457a-b51b-a39084ad0e5f" providerId="ADAL" clId="{66081AD3-1CC1-4B3C-AA6E-CA03673F1774}" dt="2023-11-04T12:19:49.968" v="354" actId="1036"/>
          <ac:spMkLst>
            <pc:docMk/>
            <pc:sldMk cId="1240437661" sldId="269"/>
            <ac:spMk id="42" creationId="{77125990-8ACD-4AD2-8C82-BB1963AEE12B}"/>
          </ac:spMkLst>
        </pc:spChg>
        <pc:spChg chg="mod">
          <ac:chgData name="LARSEN, ANYELEN ELIZABETH" userId="045ab6f4-ca66-457a-b51b-a39084ad0e5f" providerId="ADAL" clId="{66081AD3-1CC1-4B3C-AA6E-CA03673F1774}" dt="2023-11-04T12:19:49.968" v="354" actId="1036"/>
          <ac:spMkLst>
            <pc:docMk/>
            <pc:sldMk cId="1240437661" sldId="269"/>
            <ac:spMk id="43" creationId="{B30208DC-D852-415C-ACE7-5EADFCE79350}"/>
          </ac:spMkLst>
        </pc:spChg>
        <pc:spChg chg="mod">
          <ac:chgData name="LARSEN, ANYELEN ELIZABETH" userId="045ab6f4-ca66-457a-b51b-a39084ad0e5f" providerId="ADAL" clId="{66081AD3-1CC1-4B3C-AA6E-CA03673F1774}" dt="2023-11-04T12:19:49.968" v="354" actId="1036"/>
          <ac:spMkLst>
            <pc:docMk/>
            <pc:sldMk cId="1240437661" sldId="269"/>
            <ac:spMk id="44" creationId="{E1A37F3E-D967-4440-8C6E-DC7C6669F83B}"/>
          </ac:spMkLst>
        </pc:spChg>
        <pc:spChg chg="mod">
          <ac:chgData name="LARSEN, ANYELEN ELIZABETH" userId="045ab6f4-ca66-457a-b51b-a39084ad0e5f" providerId="ADAL" clId="{66081AD3-1CC1-4B3C-AA6E-CA03673F1774}" dt="2023-11-04T17:46:28.806" v="3802" actId="20577"/>
          <ac:spMkLst>
            <pc:docMk/>
            <pc:sldMk cId="1240437661" sldId="269"/>
            <ac:spMk id="47" creationId="{26042967-90D9-49A3-8AE7-E6943A5FC441}"/>
          </ac:spMkLst>
        </pc:spChg>
        <pc:spChg chg="mod">
          <ac:chgData name="LARSEN, ANYELEN ELIZABETH" userId="045ab6f4-ca66-457a-b51b-a39084ad0e5f" providerId="ADAL" clId="{66081AD3-1CC1-4B3C-AA6E-CA03673F1774}" dt="2023-11-04T12:24:59.177" v="437" actId="20577"/>
          <ac:spMkLst>
            <pc:docMk/>
            <pc:sldMk cId="1240437661" sldId="269"/>
            <ac:spMk id="50" creationId="{FCB7A959-B742-47EF-AA97-E39976C45534}"/>
          </ac:spMkLst>
        </pc:spChg>
        <pc:spChg chg="mod">
          <ac:chgData name="LARSEN, ANYELEN ELIZABETH" userId="045ab6f4-ca66-457a-b51b-a39084ad0e5f" providerId="ADAL" clId="{66081AD3-1CC1-4B3C-AA6E-CA03673F1774}" dt="2023-11-04T12:24:51.541" v="435" actId="20577"/>
          <ac:spMkLst>
            <pc:docMk/>
            <pc:sldMk cId="1240437661" sldId="269"/>
            <ac:spMk id="51" creationId="{FEAEED68-3E43-4BE4-A63E-D457C80C3904}"/>
          </ac:spMkLst>
        </pc:spChg>
        <pc:spChg chg="mod">
          <ac:chgData name="LARSEN, ANYELEN ELIZABETH" userId="045ab6f4-ca66-457a-b51b-a39084ad0e5f" providerId="ADAL" clId="{66081AD3-1CC1-4B3C-AA6E-CA03673F1774}" dt="2023-11-04T12:25:09.245" v="441" actId="20577"/>
          <ac:spMkLst>
            <pc:docMk/>
            <pc:sldMk cId="1240437661" sldId="269"/>
            <ac:spMk id="52" creationId="{051C28B9-2A87-4198-8534-7F982D210019}"/>
          </ac:spMkLst>
        </pc:spChg>
        <pc:spChg chg="mod">
          <ac:chgData name="LARSEN, ANYELEN ELIZABETH" userId="045ab6f4-ca66-457a-b51b-a39084ad0e5f" providerId="ADAL" clId="{66081AD3-1CC1-4B3C-AA6E-CA03673F1774}" dt="2023-11-04T12:25:13.508" v="443" actId="20577"/>
          <ac:spMkLst>
            <pc:docMk/>
            <pc:sldMk cId="1240437661" sldId="269"/>
            <ac:spMk id="53" creationId="{6E8113C2-A8C7-4BB9-8D97-8726222BA30B}"/>
          </ac:spMkLst>
        </pc:spChg>
        <pc:spChg chg="add del mod">
          <ac:chgData name="LARSEN, ANYELEN ELIZABETH" userId="045ab6f4-ca66-457a-b51b-a39084ad0e5f" providerId="ADAL" clId="{66081AD3-1CC1-4B3C-AA6E-CA03673F1774}" dt="2023-11-04T12:29:10.565" v="505" actId="478"/>
          <ac:spMkLst>
            <pc:docMk/>
            <pc:sldMk cId="1240437661" sldId="269"/>
            <ac:spMk id="54" creationId="{14DACFA7-293D-4D18-AC79-52DBA538F449}"/>
          </ac:spMkLst>
        </pc:spChg>
        <pc:spChg chg="add mod">
          <ac:chgData name="LARSEN, ANYELEN ELIZABETH" userId="045ab6f4-ca66-457a-b51b-a39084ad0e5f" providerId="ADAL" clId="{66081AD3-1CC1-4B3C-AA6E-CA03673F1774}" dt="2023-11-04T12:27:25.220" v="475" actId="571"/>
          <ac:spMkLst>
            <pc:docMk/>
            <pc:sldMk cId="1240437661" sldId="269"/>
            <ac:spMk id="55" creationId="{509091A3-A64F-4383-91BB-9CBC4669F6A6}"/>
          </ac:spMkLst>
        </pc:spChg>
        <pc:spChg chg="add mod">
          <ac:chgData name="LARSEN, ANYELEN ELIZABETH" userId="045ab6f4-ca66-457a-b51b-a39084ad0e5f" providerId="ADAL" clId="{66081AD3-1CC1-4B3C-AA6E-CA03673F1774}" dt="2023-11-04T12:29:19.712" v="547" actId="1036"/>
          <ac:spMkLst>
            <pc:docMk/>
            <pc:sldMk cId="1240437661" sldId="269"/>
            <ac:spMk id="60" creationId="{FACC210E-4716-4C6C-8ACD-44A114710DE0}"/>
          </ac:spMkLst>
        </pc:spChg>
        <pc:spChg chg="add mod">
          <ac:chgData name="LARSEN, ANYELEN ELIZABETH" userId="045ab6f4-ca66-457a-b51b-a39084ad0e5f" providerId="ADAL" clId="{66081AD3-1CC1-4B3C-AA6E-CA03673F1774}" dt="2023-11-06T11:23:16.208" v="3843" actId="20577"/>
          <ac:spMkLst>
            <pc:docMk/>
            <pc:sldMk cId="1240437661" sldId="269"/>
            <ac:spMk id="61" creationId="{90011A90-4709-4EBB-A4BC-D8A30C1AC0D8}"/>
          </ac:spMkLst>
        </pc:spChg>
        <pc:spChg chg="add mod">
          <ac:chgData name="LARSEN, ANYELEN ELIZABETH" userId="045ab6f4-ca66-457a-b51b-a39084ad0e5f" providerId="ADAL" clId="{66081AD3-1CC1-4B3C-AA6E-CA03673F1774}" dt="2023-11-06T11:38:56.253" v="3895" actId="1036"/>
          <ac:spMkLst>
            <pc:docMk/>
            <pc:sldMk cId="1240437661" sldId="269"/>
            <ac:spMk id="63" creationId="{F65E85C0-3A42-42A1-82FE-B2657B42C212}"/>
          </ac:spMkLst>
        </pc:spChg>
        <pc:spChg chg="add mod">
          <ac:chgData name="LARSEN, ANYELEN ELIZABETH" userId="045ab6f4-ca66-457a-b51b-a39084ad0e5f" providerId="ADAL" clId="{66081AD3-1CC1-4B3C-AA6E-CA03673F1774}" dt="2023-11-06T11:38:39.293" v="3859" actId="1076"/>
          <ac:spMkLst>
            <pc:docMk/>
            <pc:sldMk cId="1240437661" sldId="269"/>
            <ac:spMk id="64" creationId="{67287C84-997B-48B4-8A9E-6E63D4340BDC}"/>
          </ac:spMkLst>
        </pc:spChg>
        <pc:spChg chg="mod">
          <ac:chgData name="LARSEN, ANYELEN ELIZABETH" userId="045ab6f4-ca66-457a-b51b-a39084ad0e5f" providerId="ADAL" clId="{66081AD3-1CC1-4B3C-AA6E-CA03673F1774}" dt="2023-11-06T11:45:46.246" v="4000"/>
          <ac:spMkLst>
            <pc:docMk/>
            <pc:sldMk cId="1240437661" sldId="269"/>
            <ac:spMk id="66" creationId="{B2A43D5C-507E-4CE4-B361-8B183FA617B3}"/>
          </ac:spMkLst>
        </pc:spChg>
        <pc:spChg chg="mod">
          <ac:chgData name="LARSEN, ANYELEN ELIZABETH" userId="045ab6f4-ca66-457a-b51b-a39084ad0e5f" providerId="ADAL" clId="{66081AD3-1CC1-4B3C-AA6E-CA03673F1774}" dt="2023-11-06T11:45:46.246" v="4000"/>
          <ac:spMkLst>
            <pc:docMk/>
            <pc:sldMk cId="1240437661" sldId="269"/>
            <ac:spMk id="67" creationId="{B255082B-FDAC-4CA2-AC2D-75ADAD4087B0}"/>
          </ac:spMkLst>
        </pc:spChg>
        <pc:spChg chg="mod">
          <ac:chgData name="LARSEN, ANYELEN ELIZABETH" userId="045ab6f4-ca66-457a-b51b-a39084ad0e5f" providerId="ADAL" clId="{66081AD3-1CC1-4B3C-AA6E-CA03673F1774}" dt="2023-11-06T11:45:46.246" v="4000"/>
          <ac:spMkLst>
            <pc:docMk/>
            <pc:sldMk cId="1240437661" sldId="269"/>
            <ac:spMk id="68" creationId="{5E7B9F09-71D7-4C52-A208-73ABA4D0B606}"/>
          </ac:spMkLst>
        </pc:spChg>
        <pc:spChg chg="mod">
          <ac:chgData name="LARSEN, ANYELEN ELIZABETH" userId="045ab6f4-ca66-457a-b51b-a39084ad0e5f" providerId="ADAL" clId="{66081AD3-1CC1-4B3C-AA6E-CA03673F1774}" dt="2023-11-06T11:45:46.246" v="4000"/>
          <ac:spMkLst>
            <pc:docMk/>
            <pc:sldMk cId="1240437661" sldId="269"/>
            <ac:spMk id="69" creationId="{F4E6E7CA-B43B-467C-8240-BD9FA02307A7}"/>
          </ac:spMkLst>
        </pc:spChg>
        <pc:spChg chg="mod">
          <ac:chgData name="LARSEN, ANYELEN ELIZABETH" userId="045ab6f4-ca66-457a-b51b-a39084ad0e5f" providerId="ADAL" clId="{66081AD3-1CC1-4B3C-AA6E-CA03673F1774}" dt="2023-11-06T11:45:46.246" v="4000"/>
          <ac:spMkLst>
            <pc:docMk/>
            <pc:sldMk cId="1240437661" sldId="269"/>
            <ac:spMk id="70" creationId="{BDEA8E58-3102-452C-9272-A0FBEDFFE5D4}"/>
          </ac:spMkLst>
        </pc:spChg>
        <pc:spChg chg="mod">
          <ac:chgData name="LARSEN, ANYELEN ELIZABETH" userId="045ab6f4-ca66-457a-b51b-a39084ad0e5f" providerId="ADAL" clId="{66081AD3-1CC1-4B3C-AA6E-CA03673F1774}" dt="2023-11-06T11:45:46.246" v="4000"/>
          <ac:spMkLst>
            <pc:docMk/>
            <pc:sldMk cId="1240437661" sldId="269"/>
            <ac:spMk id="71" creationId="{FDB8C13D-60EE-448B-813F-6DABE5B6319D}"/>
          </ac:spMkLst>
        </pc:spChg>
        <pc:spChg chg="mod">
          <ac:chgData name="LARSEN, ANYELEN ELIZABETH" userId="045ab6f4-ca66-457a-b51b-a39084ad0e5f" providerId="ADAL" clId="{66081AD3-1CC1-4B3C-AA6E-CA03673F1774}" dt="2023-11-06T11:45:46.246" v="4000"/>
          <ac:spMkLst>
            <pc:docMk/>
            <pc:sldMk cId="1240437661" sldId="269"/>
            <ac:spMk id="72" creationId="{BAFBB381-F960-4094-8DC9-B14E86E04A72}"/>
          </ac:spMkLst>
        </pc:spChg>
        <pc:spChg chg="mod">
          <ac:chgData name="LARSEN, ANYELEN ELIZABETH" userId="045ab6f4-ca66-457a-b51b-a39084ad0e5f" providerId="ADAL" clId="{66081AD3-1CC1-4B3C-AA6E-CA03673F1774}" dt="2023-11-06T11:45:46.246" v="4000"/>
          <ac:spMkLst>
            <pc:docMk/>
            <pc:sldMk cId="1240437661" sldId="269"/>
            <ac:spMk id="73" creationId="{10974A6C-57C7-44A4-A6A0-30314DB324A2}"/>
          </ac:spMkLst>
        </pc:spChg>
        <pc:spChg chg="mod">
          <ac:chgData name="LARSEN, ANYELEN ELIZABETH" userId="045ab6f4-ca66-457a-b51b-a39084ad0e5f" providerId="ADAL" clId="{66081AD3-1CC1-4B3C-AA6E-CA03673F1774}" dt="2023-11-04T12:25:15.975" v="444" actId="20577"/>
          <ac:spMkLst>
            <pc:docMk/>
            <pc:sldMk cId="1240437661" sldId="269"/>
            <ac:spMk id="88" creationId="{FBF91072-4D80-4FFB-9BDC-3CEDDAA22D81}"/>
          </ac:spMkLst>
        </pc:spChg>
        <pc:spChg chg="add del mod">
          <ac:chgData name="LARSEN, ANYELEN ELIZABETH" userId="045ab6f4-ca66-457a-b51b-a39084ad0e5f" providerId="ADAL" clId="{66081AD3-1CC1-4B3C-AA6E-CA03673F1774}" dt="2023-11-04T12:24:30.629" v="427" actId="478"/>
          <ac:spMkLst>
            <pc:docMk/>
            <pc:sldMk cId="1240437661" sldId="269"/>
            <ac:spMk id="89" creationId="{C31F67C0-48A3-49AF-9295-C0DADE286C35}"/>
          </ac:spMkLst>
        </pc:spChg>
        <pc:spChg chg="mod">
          <ac:chgData name="LARSEN, ANYELEN ELIZABETH" userId="045ab6f4-ca66-457a-b51b-a39084ad0e5f" providerId="ADAL" clId="{66081AD3-1CC1-4B3C-AA6E-CA03673F1774}" dt="2023-11-04T12:25:04.521" v="439" actId="20577"/>
          <ac:spMkLst>
            <pc:docMk/>
            <pc:sldMk cId="1240437661" sldId="269"/>
            <ac:spMk id="90" creationId="{410778FB-2901-4B61-B9AD-655EB49325B9}"/>
          </ac:spMkLst>
        </pc:spChg>
        <pc:spChg chg="mod">
          <ac:chgData name="LARSEN, ANYELEN ELIZABETH" userId="045ab6f4-ca66-457a-b51b-a39084ad0e5f" providerId="ADAL" clId="{66081AD3-1CC1-4B3C-AA6E-CA03673F1774}" dt="2023-11-04T12:23:15.541" v="400" actId="1076"/>
          <ac:spMkLst>
            <pc:docMk/>
            <pc:sldMk cId="1240437661" sldId="269"/>
            <ac:spMk id="91" creationId="{1A0CB2D1-C319-4126-AC9E-6477F4334FF4}"/>
          </ac:spMkLst>
        </pc:spChg>
        <pc:spChg chg="mod">
          <ac:chgData name="LARSEN, ANYELEN ELIZABETH" userId="045ab6f4-ca66-457a-b51b-a39084ad0e5f" providerId="ADAL" clId="{66081AD3-1CC1-4B3C-AA6E-CA03673F1774}" dt="2023-11-04T12:32:34.456" v="567"/>
          <ac:spMkLst>
            <pc:docMk/>
            <pc:sldMk cId="1240437661" sldId="269"/>
            <ac:spMk id="92" creationId="{DA828EF1-B690-4A59-ACF1-3494818ADBF2}"/>
          </ac:spMkLst>
        </pc:spChg>
        <pc:spChg chg="mod">
          <ac:chgData name="LARSEN, ANYELEN ELIZABETH" userId="045ab6f4-ca66-457a-b51b-a39084ad0e5f" providerId="ADAL" clId="{66081AD3-1CC1-4B3C-AA6E-CA03673F1774}" dt="2023-11-04T12:32:37.807" v="568"/>
          <ac:spMkLst>
            <pc:docMk/>
            <pc:sldMk cId="1240437661" sldId="269"/>
            <ac:spMk id="93" creationId="{47FDFB9D-3356-41FE-91B3-FB3DD58AEDBC}"/>
          </ac:spMkLst>
        </pc:spChg>
        <pc:spChg chg="mod">
          <ac:chgData name="LARSEN, ANYELEN ELIZABETH" userId="045ab6f4-ca66-457a-b51b-a39084ad0e5f" providerId="ADAL" clId="{66081AD3-1CC1-4B3C-AA6E-CA03673F1774}" dt="2023-11-06T11:37:24.459" v="3848" actId="1076"/>
          <ac:spMkLst>
            <pc:docMk/>
            <pc:sldMk cId="1240437661" sldId="269"/>
            <ac:spMk id="94" creationId="{8EA66D64-73D0-43BE-AD19-636DF8B770A3}"/>
          </ac:spMkLst>
        </pc:spChg>
        <pc:spChg chg="del">
          <ac:chgData name="LARSEN, ANYELEN ELIZABETH" userId="045ab6f4-ca66-457a-b51b-a39084ad0e5f" providerId="ADAL" clId="{66081AD3-1CC1-4B3C-AA6E-CA03673F1774}" dt="2023-11-04T12:32:00.011" v="563" actId="478"/>
          <ac:spMkLst>
            <pc:docMk/>
            <pc:sldMk cId="1240437661" sldId="269"/>
            <ac:spMk id="95" creationId="{D77EB307-46C2-4725-8342-29CCEEC16E19}"/>
          </ac:spMkLst>
        </pc:spChg>
        <pc:grpChg chg="del">
          <ac:chgData name="LARSEN, ANYELEN ELIZABETH" userId="045ab6f4-ca66-457a-b51b-a39084ad0e5f" providerId="ADAL" clId="{66081AD3-1CC1-4B3C-AA6E-CA03673F1774}" dt="2023-11-06T11:45:45.915" v="3999" actId="478"/>
          <ac:grpSpMkLst>
            <pc:docMk/>
            <pc:sldMk cId="1240437661" sldId="269"/>
            <ac:grpSpMk id="27" creationId="{8D6B10F3-C047-4E63-BE21-F8AC8AE4916E}"/>
          </ac:grpSpMkLst>
        </pc:grpChg>
        <pc:grpChg chg="add mod">
          <ac:chgData name="LARSEN, ANYELEN ELIZABETH" userId="045ab6f4-ca66-457a-b51b-a39084ad0e5f" providerId="ADAL" clId="{66081AD3-1CC1-4B3C-AA6E-CA03673F1774}" dt="2023-11-06T11:45:46.246" v="4000"/>
          <ac:grpSpMkLst>
            <pc:docMk/>
            <pc:sldMk cId="1240437661" sldId="269"/>
            <ac:grpSpMk id="65" creationId="{F5D74768-B58F-4E40-B385-EF50A78AA54E}"/>
          </ac:grpSpMkLst>
        </pc:grpChg>
        <pc:picChg chg="mod">
          <ac:chgData name="LARSEN, ANYELEN ELIZABETH" userId="045ab6f4-ca66-457a-b51b-a39084ad0e5f" providerId="ADAL" clId="{66081AD3-1CC1-4B3C-AA6E-CA03673F1774}" dt="2023-11-04T12:27:39.861" v="486" actId="1036"/>
          <ac:picMkLst>
            <pc:docMk/>
            <pc:sldMk cId="1240437661" sldId="269"/>
            <ac:picMk id="3" creationId="{6F0E794C-DEC1-4841-8C7D-31B6C6E3690A}"/>
          </ac:picMkLst>
        </pc:picChg>
        <pc:picChg chg="add del mod">
          <ac:chgData name="LARSEN, ANYELEN ELIZABETH" userId="045ab6f4-ca66-457a-b51b-a39084ad0e5f" providerId="ADAL" clId="{66081AD3-1CC1-4B3C-AA6E-CA03673F1774}" dt="2023-11-04T12:26:50.346" v="472" actId="478"/>
          <ac:picMkLst>
            <pc:docMk/>
            <pc:sldMk cId="1240437661" sldId="269"/>
            <ac:picMk id="6" creationId="{A0B0DBF5-DB05-4FD6-A046-1CB3FDBFE825}"/>
          </ac:picMkLst>
        </pc:picChg>
        <pc:picChg chg="mod">
          <ac:chgData name="LARSEN, ANYELEN ELIZABETH" userId="045ab6f4-ca66-457a-b51b-a39084ad0e5f" providerId="ADAL" clId="{66081AD3-1CC1-4B3C-AA6E-CA03673F1774}" dt="2023-11-04T12:24:55.902" v="436" actId="1076"/>
          <ac:picMkLst>
            <pc:docMk/>
            <pc:sldMk cId="1240437661" sldId="269"/>
            <ac:picMk id="7" creationId="{ED8ADA48-2FAB-4056-82A4-D6F794A5FD00}"/>
          </ac:picMkLst>
        </pc:picChg>
        <pc:picChg chg="add mod">
          <ac:chgData name="LARSEN, ANYELEN ELIZABETH" userId="045ab6f4-ca66-457a-b51b-a39084ad0e5f" providerId="ADAL" clId="{66081AD3-1CC1-4B3C-AA6E-CA03673F1774}" dt="2023-11-04T12:27:44.680" v="490" actId="1036"/>
          <ac:picMkLst>
            <pc:docMk/>
            <pc:sldMk cId="1240437661" sldId="269"/>
            <ac:picMk id="9" creationId="{5114BFBB-5144-43B1-A606-7053CA81211F}"/>
          </ac:picMkLst>
        </pc:picChg>
        <pc:picChg chg="mod">
          <ac:chgData name="LARSEN, ANYELEN ELIZABETH" userId="045ab6f4-ca66-457a-b51b-a39084ad0e5f" providerId="ADAL" clId="{66081AD3-1CC1-4B3C-AA6E-CA03673F1774}" dt="2023-11-04T12:25:02.817" v="438" actId="1076"/>
          <ac:picMkLst>
            <pc:docMk/>
            <pc:sldMk cId="1240437661" sldId="269"/>
            <ac:picMk id="10" creationId="{65CF99D9-7DE4-4F2E-A948-65B789435453}"/>
          </ac:picMkLst>
        </pc:picChg>
        <pc:picChg chg="add mod">
          <ac:chgData name="LARSEN, ANYELEN ELIZABETH" userId="045ab6f4-ca66-457a-b51b-a39084ad0e5f" providerId="ADAL" clId="{66081AD3-1CC1-4B3C-AA6E-CA03673F1774}" dt="2023-11-04T12:34:29.697" v="629" actId="208"/>
          <ac:picMkLst>
            <pc:docMk/>
            <pc:sldMk cId="1240437661" sldId="269"/>
            <ac:picMk id="13" creationId="{1771D3EC-8529-4A2C-A36C-0757CC82EA2E}"/>
          </ac:picMkLst>
        </pc:picChg>
        <pc:picChg chg="mod">
          <ac:chgData name="LARSEN, ANYELEN ELIZABETH" userId="045ab6f4-ca66-457a-b51b-a39084ad0e5f" providerId="ADAL" clId="{66081AD3-1CC1-4B3C-AA6E-CA03673F1774}" dt="2023-11-04T12:25:07.496" v="440" actId="1076"/>
          <ac:picMkLst>
            <pc:docMk/>
            <pc:sldMk cId="1240437661" sldId="269"/>
            <ac:picMk id="14" creationId="{8189E09A-DD23-4462-AA86-C180EBBCC546}"/>
          </ac:picMkLst>
        </pc:picChg>
        <pc:picChg chg="del">
          <ac:chgData name="LARSEN, ANYELEN ELIZABETH" userId="045ab6f4-ca66-457a-b51b-a39084ad0e5f" providerId="ADAL" clId="{66081AD3-1CC1-4B3C-AA6E-CA03673F1774}" dt="2023-11-04T12:31:56.452" v="561" actId="478"/>
          <ac:picMkLst>
            <pc:docMk/>
            <pc:sldMk cId="1240437661" sldId="269"/>
            <ac:picMk id="18" creationId="{7F3F0B0B-D446-C92C-BD59-015EA7DCECC8}"/>
          </ac:picMkLst>
        </pc:picChg>
        <pc:picChg chg="del">
          <ac:chgData name="LARSEN, ANYELEN ELIZABETH" userId="045ab6f4-ca66-457a-b51b-a39084ad0e5f" providerId="ADAL" clId="{66081AD3-1CC1-4B3C-AA6E-CA03673F1774}" dt="2023-11-04T12:31:58.293" v="562" actId="478"/>
          <ac:picMkLst>
            <pc:docMk/>
            <pc:sldMk cId="1240437661" sldId="269"/>
            <ac:picMk id="19" creationId="{916976FC-03CA-4943-39C9-6407673F3EE0}"/>
          </ac:picMkLst>
        </pc:picChg>
        <pc:picChg chg="mod">
          <ac:chgData name="LARSEN, ANYELEN ELIZABETH" userId="045ab6f4-ca66-457a-b51b-a39084ad0e5f" providerId="ADAL" clId="{66081AD3-1CC1-4B3C-AA6E-CA03673F1774}" dt="2023-11-04T12:27:15.454" v="474" actId="208"/>
          <ac:picMkLst>
            <pc:docMk/>
            <pc:sldMk cId="1240437661" sldId="269"/>
            <ac:picMk id="45" creationId="{0303274A-3775-48B6-8D6A-03FF44D878F0}"/>
          </ac:picMkLst>
        </pc:picChg>
        <pc:picChg chg="mod">
          <ac:chgData name="LARSEN, ANYELEN ELIZABETH" userId="045ab6f4-ca66-457a-b51b-a39084ad0e5f" providerId="ADAL" clId="{66081AD3-1CC1-4B3C-AA6E-CA03673F1774}" dt="2023-11-04T12:27:15.454" v="474" actId="208"/>
          <ac:picMkLst>
            <pc:docMk/>
            <pc:sldMk cId="1240437661" sldId="269"/>
            <ac:picMk id="46" creationId="{7FD2D178-E6C3-4072-B987-F9D5D900270F}"/>
          </ac:picMkLst>
        </pc:picChg>
        <pc:picChg chg="mod">
          <ac:chgData name="LARSEN, ANYELEN ELIZABETH" userId="045ab6f4-ca66-457a-b51b-a39084ad0e5f" providerId="ADAL" clId="{66081AD3-1CC1-4B3C-AA6E-CA03673F1774}" dt="2023-11-04T12:27:15.454" v="474" actId="208"/>
          <ac:picMkLst>
            <pc:docMk/>
            <pc:sldMk cId="1240437661" sldId="269"/>
            <ac:picMk id="48" creationId="{26DEDFAF-F4FA-4C8E-9BAC-38B7E73BBAA1}"/>
          </ac:picMkLst>
        </pc:picChg>
        <pc:picChg chg="mod">
          <ac:chgData name="LARSEN, ANYELEN ELIZABETH" userId="045ab6f4-ca66-457a-b51b-a39084ad0e5f" providerId="ADAL" clId="{66081AD3-1CC1-4B3C-AA6E-CA03673F1774}" dt="2023-11-04T12:27:15.454" v="474" actId="208"/>
          <ac:picMkLst>
            <pc:docMk/>
            <pc:sldMk cId="1240437661" sldId="269"/>
            <ac:picMk id="49" creationId="{C0A24B6E-5913-49CC-8576-44364D3C06E3}"/>
          </ac:picMkLst>
        </pc:picChg>
        <pc:picChg chg="mod">
          <ac:chgData name="LARSEN, ANYELEN ELIZABETH" userId="045ab6f4-ca66-457a-b51b-a39084ad0e5f" providerId="ADAL" clId="{66081AD3-1CC1-4B3C-AA6E-CA03673F1774}" dt="2023-11-04T12:25:11.866" v="442" actId="1076"/>
          <ac:picMkLst>
            <pc:docMk/>
            <pc:sldMk cId="1240437661" sldId="269"/>
            <ac:picMk id="56" creationId="{EE9CC101-0278-4E6B-BEF9-322D49DB7FBC}"/>
          </ac:picMkLst>
        </pc:picChg>
        <pc:picChg chg="add mod">
          <ac:chgData name="LARSEN, ANYELEN ELIZABETH" userId="045ab6f4-ca66-457a-b51b-a39084ad0e5f" providerId="ADAL" clId="{66081AD3-1CC1-4B3C-AA6E-CA03673F1774}" dt="2023-11-04T12:27:25.220" v="475" actId="571"/>
          <ac:picMkLst>
            <pc:docMk/>
            <pc:sldMk cId="1240437661" sldId="269"/>
            <ac:picMk id="57" creationId="{AE4CDC05-8CB7-464D-8600-7F9D30EE2FF4}"/>
          </ac:picMkLst>
        </pc:picChg>
        <pc:picChg chg="add mod">
          <ac:chgData name="LARSEN, ANYELEN ELIZABETH" userId="045ab6f4-ca66-457a-b51b-a39084ad0e5f" providerId="ADAL" clId="{66081AD3-1CC1-4B3C-AA6E-CA03673F1774}" dt="2023-11-04T12:27:25.220" v="475" actId="571"/>
          <ac:picMkLst>
            <pc:docMk/>
            <pc:sldMk cId="1240437661" sldId="269"/>
            <ac:picMk id="58" creationId="{8EE6A42B-167D-40F3-87D3-0F3C4BC1C537}"/>
          </ac:picMkLst>
        </pc:picChg>
        <pc:picChg chg="add mod">
          <ac:chgData name="LARSEN, ANYELEN ELIZABETH" userId="045ab6f4-ca66-457a-b51b-a39084ad0e5f" providerId="ADAL" clId="{66081AD3-1CC1-4B3C-AA6E-CA03673F1774}" dt="2023-11-04T12:27:25.220" v="475" actId="571"/>
          <ac:picMkLst>
            <pc:docMk/>
            <pc:sldMk cId="1240437661" sldId="269"/>
            <ac:picMk id="59" creationId="{302DAF9F-23A6-4228-875B-ACE5CDBA8365}"/>
          </ac:picMkLst>
        </pc:picChg>
        <pc:picChg chg="add del mod">
          <ac:chgData name="LARSEN, ANYELEN ELIZABETH" userId="045ab6f4-ca66-457a-b51b-a39084ad0e5f" providerId="ADAL" clId="{66081AD3-1CC1-4B3C-AA6E-CA03673F1774}" dt="2023-11-04T12:21:53.606" v="372" actId="478"/>
          <ac:picMkLst>
            <pc:docMk/>
            <pc:sldMk cId="1240437661" sldId="269"/>
            <ac:picMk id="1026" creationId="{97E467CB-63F8-4B0A-87B4-04832097A74B}"/>
          </ac:picMkLst>
        </pc:picChg>
        <pc:picChg chg="add mod">
          <ac:chgData name="LARSEN, ANYELEN ELIZABETH" userId="045ab6f4-ca66-457a-b51b-a39084ad0e5f" providerId="ADAL" clId="{66081AD3-1CC1-4B3C-AA6E-CA03673F1774}" dt="2023-11-04T12:21:58.781" v="373" actId="14100"/>
          <ac:picMkLst>
            <pc:docMk/>
            <pc:sldMk cId="1240437661" sldId="269"/>
            <ac:picMk id="1028" creationId="{41A03412-9E7E-4693-BEC8-14A8154CD163}"/>
          </ac:picMkLst>
        </pc:picChg>
        <pc:picChg chg="add mod">
          <ac:chgData name="LARSEN, ANYELEN ELIZABETH" userId="045ab6f4-ca66-457a-b51b-a39084ad0e5f" providerId="ADAL" clId="{66081AD3-1CC1-4B3C-AA6E-CA03673F1774}" dt="2023-11-04T12:22:13.731" v="398" actId="1037"/>
          <ac:picMkLst>
            <pc:docMk/>
            <pc:sldMk cId="1240437661" sldId="269"/>
            <ac:picMk id="1030" creationId="{4EDEF247-99D5-4596-AB2C-8F339A96236A}"/>
          </ac:picMkLst>
        </pc:picChg>
        <pc:picChg chg="add mod">
          <ac:chgData name="LARSEN, ANYELEN ELIZABETH" userId="045ab6f4-ca66-457a-b51b-a39084ad0e5f" providerId="ADAL" clId="{66081AD3-1CC1-4B3C-AA6E-CA03673F1774}" dt="2023-11-04T12:22:05.050" v="390" actId="1037"/>
          <ac:picMkLst>
            <pc:docMk/>
            <pc:sldMk cId="1240437661" sldId="269"/>
            <ac:picMk id="1031" creationId="{7DC0F19E-5260-420C-B088-3CEB528FCCCC}"/>
          </ac:picMkLst>
        </pc:picChg>
      </pc:sldChg>
      <pc:sldChg chg="addSp delSp modSp del mod">
        <pc:chgData name="LARSEN, ANYELEN ELIZABETH" userId="045ab6f4-ca66-457a-b51b-a39084ad0e5f" providerId="ADAL" clId="{66081AD3-1CC1-4B3C-AA6E-CA03673F1774}" dt="2023-11-04T14:48:21.313" v="2366" actId="47"/>
        <pc:sldMkLst>
          <pc:docMk/>
          <pc:sldMk cId="3424483101" sldId="270"/>
        </pc:sldMkLst>
        <pc:spChg chg="del mod">
          <ac:chgData name="LARSEN, ANYELEN ELIZABETH" userId="045ab6f4-ca66-457a-b51b-a39084ad0e5f" providerId="ADAL" clId="{66081AD3-1CC1-4B3C-AA6E-CA03673F1774}" dt="2023-11-04T13:01:38.358" v="1259" actId="478"/>
          <ac:spMkLst>
            <pc:docMk/>
            <pc:sldMk cId="3424483101" sldId="270"/>
            <ac:spMk id="5" creationId="{4F553F60-6963-2CCF-0C25-9F837EA9ACFA}"/>
          </ac:spMkLst>
        </pc:spChg>
        <pc:spChg chg="mod">
          <ac:chgData name="LARSEN, ANYELEN ELIZABETH" userId="045ab6f4-ca66-457a-b51b-a39084ad0e5f" providerId="ADAL" clId="{66081AD3-1CC1-4B3C-AA6E-CA03673F1774}" dt="2023-11-04T12:43:33.046" v="633" actId="6549"/>
          <ac:spMkLst>
            <pc:docMk/>
            <pc:sldMk cId="3424483101" sldId="270"/>
            <ac:spMk id="26" creationId="{E4943EAB-8BC8-4E0D-B47E-C84E6D78E392}"/>
          </ac:spMkLst>
        </pc:spChg>
        <pc:spChg chg="add mod">
          <ac:chgData name="LARSEN, ANYELEN ELIZABETH" userId="045ab6f4-ca66-457a-b51b-a39084ad0e5f" providerId="ADAL" clId="{66081AD3-1CC1-4B3C-AA6E-CA03673F1774}" dt="2023-11-04T13:25:59.469" v="1346"/>
          <ac:spMkLst>
            <pc:docMk/>
            <pc:sldMk cId="3424483101" sldId="270"/>
            <ac:spMk id="28" creationId="{A2539C65-434A-406F-9213-1C00B91377A2}"/>
          </ac:spMkLst>
        </pc:spChg>
        <pc:spChg chg="del mod">
          <ac:chgData name="LARSEN, ANYELEN ELIZABETH" userId="045ab6f4-ca66-457a-b51b-a39084ad0e5f" providerId="ADAL" clId="{66081AD3-1CC1-4B3C-AA6E-CA03673F1774}" dt="2023-11-04T12:45:37.795" v="664" actId="478"/>
          <ac:spMkLst>
            <pc:docMk/>
            <pc:sldMk cId="3424483101" sldId="270"/>
            <ac:spMk id="30" creationId="{CE0C5572-17B3-47C5-2E38-700E8A64B7E6}"/>
          </ac:spMkLst>
        </pc:spChg>
        <pc:spChg chg="del mod">
          <ac:chgData name="LARSEN, ANYELEN ELIZABETH" userId="045ab6f4-ca66-457a-b51b-a39084ad0e5f" providerId="ADAL" clId="{66081AD3-1CC1-4B3C-AA6E-CA03673F1774}" dt="2023-11-04T12:45:41.360" v="665" actId="478"/>
          <ac:spMkLst>
            <pc:docMk/>
            <pc:sldMk cId="3424483101" sldId="270"/>
            <ac:spMk id="31" creationId="{E7BECBB5-F717-3350-14A7-6740C6E23429}"/>
          </ac:spMkLst>
        </pc:spChg>
        <pc:spChg chg="del mod">
          <ac:chgData name="LARSEN, ANYELEN ELIZABETH" userId="045ab6f4-ca66-457a-b51b-a39084ad0e5f" providerId="ADAL" clId="{66081AD3-1CC1-4B3C-AA6E-CA03673F1774}" dt="2023-11-04T12:45:48.891" v="667" actId="478"/>
          <ac:spMkLst>
            <pc:docMk/>
            <pc:sldMk cId="3424483101" sldId="270"/>
            <ac:spMk id="32" creationId="{FA8E4AF7-0DEC-A796-BD0A-37C5A47575B5}"/>
          </ac:spMkLst>
        </pc:spChg>
        <pc:spChg chg="del mod">
          <ac:chgData name="LARSEN, ANYELEN ELIZABETH" userId="045ab6f4-ca66-457a-b51b-a39084ad0e5f" providerId="ADAL" clId="{66081AD3-1CC1-4B3C-AA6E-CA03673F1774}" dt="2023-11-04T12:45:51.380" v="668" actId="478"/>
          <ac:spMkLst>
            <pc:docMk/>
            <pc:sldMk cId="3424483101" sldId="270"/>
            <ac:spMk id="33" creationId="{8FECC6B3-8C31-CFAB-B005-240F0A6A6311}"/>
          </ac:spMkLst>
        </pc:spChg>
        <pc:spChg chg="del mod">
          <ac:chgData name="LARSEN, ANYELEN ELIZABETH" userId="045ab6f4-ca66-457a-b51b-a39084ad0e5f" providerId="ADAL" clId="{66081AD3-1CC1-4B3C-AA6E-CA03673F1774}" dt="2023-11-04T12:46:00.544" v="671" actId="478"/>
          <ac:spMkLst>
            <pc:docMk/>
            <pc:sldMk cId="3424483101" sldId="270"/>
            <ac:spMk id="34" creationId="{028CB192-F447-E106-E0FB-7E69FA3E8D83}"/>
          </ac:spMkLst>
        </pc:spChg>
        <pc:spChg chg="del mod">
          <ac:chgData name="LARSEN, ANYELEN ELIZABETH" userId="045ab6f4-ca66-457a-b51b-a39084ad0e5f" providerId="ADAL" clId="{66081AD3-1CC1-4B3C-AA6E-CA03673F1774}" dt="2023-11-04T12:46:03.040" v="672" actId="478"/>
          <ac:spMkLst>
            <pc:docMk/>
            <pc:sldMk cId="3424483101" sldId="270"/>
            <ac:spMk id="35" creationId="{5A96BB98-7704-4CF7-7571-397F597DF377}"/>
          </ac:spMkLst>
        </pc:spChg>
        <pc:spChg chg="del mod">
          <ac:chgData name="LARSEN, ANYELEN ELIZABETH" userId="045ab6f4-ca66-457a-b51b-a39084ad0e5f" providerId="ADAL" clId="{66081AD3-1CC1-4B3C-AA6E-CA03673F1774}" dt="2023-11-04T12:46:13.777" v="675" actId="478"/>
          <ac:spMkLst>
            <pc:docMk/>
            <pc:sldMk cId="3424483101" sldId="270"/>
            <ac:spMk id="36" creationId="{566FA468-B4F3-18EF-A193-F5ED8BDD8202}"/>
          </ac:spMkLst>
        </pc:spChg>
        <pc:spChg chg="del mod">
          <ac:chgData name="LARSEN, ANYELEN ELIZABETH" userId="045ab6f4-ca66-457a-b51b-a39084ad0e5f" providerId="ADAL" clId="{66081AD3-1CC1-4B3C-AA6E-CA03673F1774}" dt="2023-11-04T12:46:16.027" v="676" actId="478"/>
          <ac:spMkLst>
            <pc:docMk/>
            <pc:sldMk cId="3424483101" sldId="270"/>
            <ac:spMk id="37" creationId="{3330768A-A549-7E56-2C66-74708342E0BB}"/>
          </ac:spMkLst>
        </pc:spChg>
        <pc:spChg chg="del mod">
          <ac:chgData name="LARSEN, ANYELEN ELIZABETH" userId="045ab6f4-ca66-457a-b51b-a39084ad0e5f" providerId="ADAL" clId="{66081AD3-1CC1-4B3C-AA6E-CA03673F1774}" dt="2023-11-04T12:46:28.660" v="679" actId="478"/>
          <ac:spMkLst>
            <pc:docMk/>
            <pc:sldMk cId="3424483101" sldId="270"/>
            <ac:spMk id="38" creationId="{EBD6CE35-CC98-E0D9-2076-217CC895126B}"/>
          </ac:spMkLst>
        </pc:spChg>
        <pc:spChg chg="del mod">
          <ac:chgData name="LARSEN, ANYELEN ELIZABETH" userId="045ab6f4-ca66-457a-b51b-a39084ad0e5f" providerId="ADAL" clId="{66081AD3-1CC1-4B3C-AA6E-CA03673F1774}" dt="2023-11-04T12:46:31.264" v="680" actId="478"/>
          <ac:spMkLst>
            <pc:docMk/>
            <pc:sldMk cId="3424483101" sldId="270"/>
            <ac:spMk id="39" creationId="{D82DA433-4EC1-F679-6A54-8145886124E8}"/>
          </ac:spMkLst>
        </pc:spChg>
        <pc:spChg chg="mod">
          <ac:chgData name="LARSEN, ANYELEN ELIZABETH" userId="045ab6f4-ca66-457a-b51b-a39084ad0e5f" providerId="ADAL" clId="{66081AD3-1CC1-4B3C-AA6E-CA03673F1774}" dt="2023-11-04T13:26:42.576" v="1349"/>
          <ac:spMkLst>
            <pc:docMk/>
            <pc:sldMk cId="3424483101" sldId="270"/>
            <ac:spMk id="40" creationId="{96E3C1B1-7A11-4031-97A4-2EBB6117F3F8}"/>
          </ac:spMkLst>
        </pc:spChg>
        <pc:spChg chg="mod">
          <ac:chgData name="LARSEN, ANYELEN ELIZABETH" userId="045ab6f4-ca66-457a-b51b-a39084ad0e5f" providerId="ADAL" clId="{66081AD3-1CC1-4B3C-AA6E-CA03673F1774}" dt="2023-11-04T13:26:42.576" v="1349"/>
          <ac:spMkLst>
            <pc:docMk/>
            <pc:sldMk cId="3424483101" sldId="270"/>
            <ac:spMk id="41" creationId="{6D13FCDD-A421-4338-9015-AD815FD0A546}"/>
          </ac:spMkLst>
        </pc:spChg>
        <pc:spChg chg="mod">
          <ac:chgData name="LARSEN, ANYELEN ELIZABETH" userId="045ab6f4-ca66-457a-b51b-a39084ad0e5f" providerId="ADAL" clId="{66081AD3-1CC1-4B3C-AA6E-CA03673F1774}" dt="2023-11-04T13:26:42.576" v="1349"/>
          <ac:spMkLst>
            <pc:docMk/>
            <pc:sldMk cId="3424483101" sldId="270"/>
            <ac:spMk id="42" creationId="{FBCFC32F-9169-42FD-8AD4-EB4E37E41FB6}"/>
          </ac:spMkLst>
        </pc:spChg>
        <pc:spChg chg="mod">
          <ac:chgData name="LARSEN, ANYELEN ELIZABETH" userId="045ab6f4-ca66-457a-b51b-a39084ad0e5f" providerId="ADAL" clId="{66081AD3-1CC1-4B3C-AA6E-CA03673F1774}" dt="2023-11-04T13:26:42.576" v="1349"/>
          <ac:spMkLst>
            <pc:docMk/>
            <pc:sldMk cId="3424483101" sldId="270"/>
            <ac:spMk id="44" creationId="{94633B5A-CEA6-4717-B3FE-8420C4537E2E}"/>
          </ac:spMkLst>
        </pc:spChg>
        <pc:spChg chg="mod">
          <ac:chgData name="LARSEN, ANYELEN ELIZABETH" userId="045ab6f4-ca66-457a-b51b-a39084ad0e5f" providerId="ADAL" clId="{66081AD3-1CC1-4B3C-AA6E-CA03673F1774}" dt="2023-11-04T13:26:42.576" v="1349"/>
          <ac:spMkLst>
            <pc:docMk/>
            <pc:sldMk cId="3424483101" sldId="270"/>
            <ac:spMk id="46" creationId="{4F50C464-BDB9-4E0E-B97B-FA91A7F73C73}"/>
          </ac:spMkLst>
        </pc:spChg>
        <pc:spChg chg="mod">
          <ac:chgData name="LARSEN, ANYELEN ELIZABETH" userId="045ab6f4-ca66-457a-b51b-a39084ad0e5f" providerId="ADAL" clId="{66081AD3-1CC1-4B3C-AA6E-CA03673F1774}" dt="2023-11-04T13:26:42.576" v="1349"/>
          <ac:spMkLst>
            <pc:docMk/>
            <pc:sldMk cId="3424483101" sldId="270"/>
            <ac:spMk id="47" creationId="{2523AB5A-487E-4DEB-9247-7B4370B41E78}"/>
          </ac:spMkLst>
        </pc:spChg>
        <pc:spChg chg="mod">
          <ac:chgData name="LARSEN, ANYELEN ELIZABETH" userId="045ab6f4-ca66-457a-b51b-a39084ad0e5f" providerId="ADAL" clId="{66081AD3-1CC1-4B3C-AA6E-CA03673F1774}" dt="2023-11-04T13:26:42.576" v="1349"/>
          <ac:spMkLst>
            <pc:docMk/>
            <pc:sldMk cId="3424483101" sldId="270"/>
            <ac:spMk id="48" creationId="{8C8C0F9F-A3A4-4071-9FE1-A0ECC8C54774}"/>
          </ac:spMkLst>
        </pc:spChg>
        <pc:spChg chg="mod">
          <ac:chgData name="LARSEN, ANYELEN ELIZABETH" userId="045ab6f4-ca66-457a-b51b-a39084ad0e5f" providerId="ADAL" clId="{66081AD3-1CC1-4B3C-AA6E-CA03673F1774}" dt="2023-11-04T13:26:42.576" v="1349"/>
          <ac:spMkLst>
            <pc:docMk/>
            <pc:sldMk cId="3424483101" sldId="270"/>
            <ac:spMk id="50" creationId="{C1334E1D-C8F6-452C-BE40-348EA0EFF249}"/>
          </ac:spMkLst>
        </pc:spChg>
        <pc:grpChg chg="del mod">
          <ac:chgData name="LARSEN, ANYELEN ELIZABETH" userId="045ab6f4-ca66-457a-b51b-a39084ad0e5f" providerId="ADAL" clId="{66081AD3-1CC1-4B3C-AA6E-CA03673F1774}" dt="2023-11-04T12:45:29.323" v="662" actId="478"/>
          <ac:grpSpMkLst>
            <pc:docMk/>
            <pc:sldMk cId="3424483101" sldId="270"/>
            <ac:grpSpMk id="14" creationId="{61174EEE-2E91-06E6-F5D1-B79DB66ED910}"/>
          </ac:grpSpMkLst>
        </pc:grpChg>
        <pc:grpChg chg="add del mod">
          <ac:chgData name="LARSEN, ANYELEN ELIZABETH" userId="045ab6f4-ca66-457a-b51b-a39084ad0e5f" providerId="ADAL" clId="{66081AD3-1CC1-4B3C-AA6E-CA03673F1774}" dt="2023-11-04T13:27:01.333" v="1351" actId="478"/>
          <ac:grpSpMkLst>
            <pc:docMk/>
            <pc:sldMk cId="3424483101" sldId="270"/>
            <ac:grpSpMk id="29" creationId="{3F17CFD5-0BC1-4D77-A18E-808C75048D4E}"/>
          </ac:grpSpMkLst>
        </pc:grpChg>
        <pc:grpChg chg="add del mod">
          <ac:chgData name="LARSEN, ANYELEN ELIZABETH" userId="045ab6f4-ca66-457a-b51b-a39084ad0e5f" providerId="ADAL" clId="{66081AD3-1CC1-4B3C-AA6E-CA03673F1774}" dt="2023-11-04T13:27:03.520" v="1352" actId="478"/>
          <ac:grpSpMkLst>
            <pc:docMk/>
            <pc:sldMk cId="3424483101" sldId="270"/>
            <ac:grpSpMk id="45" creationId="{7EE7B141-B4C8-4D4A-80EC-295885E6B1A7}"/>
          </ac:grpSpMkLst>
        </pc:grpChg>
        <pc:graphicFrameChg chg="add mod modGraphic">
          <ac:chgData name="LARSEN, ANYELEN ELIZABETH" userId="045ab6f4-ca66-457a-b51b-a39084ad0e5f" providerId="ADAL" clId="{66081AD3-1CC1-4B3C-AA6E-CA03673F1774}" dt="2023-11-04T13:26:52.585" v="1350" actId="207"/>
          <ac:graphicFrameMkLst>
            <pc:docMk/>
            <pc:sldMk cId="3424483101" sldId="270"/>
            <ac:graphicFrameMk id="8" creationId="{39322BFA-D330-4FED-970F-166C16978312}"/>
          </ac:graphicFrameMkLst>
        </pc:graphicFrameChg>
        <pc:picChg chg="mod">
          <ac:chgData name="LARSEN, ANYELEN ELIZABETH" userId="045ab6f4-ca66-457a-b51b-a39084ad0e5f" providerId="ADAL" clId="{66081AD3-1CC1-4B3C-AA6E-CA03673F1774}" dt="2023-11-04T13:26:42.576" v="1349"/>
          <ac:picMkLst>
            <pc:docMk/>
            <pc:sldMk cId="3424483101" sldId="270"/>
            <ac:picMk id="43" creationId="{0071D202-6740-494F-9DF7-15CCEE22893E}"/>
          </ac:picMkLst>
        </pc:picChg>
        <pc:picChg chg="mod">
          <ac:chgData name="LARSEN, ANYELEN ELIZABETH" userId="045ab6f4-ca66-457a-b51b-a39084ad0e5f" providerId="ADAL" clId="{66081AD3-1CC1-4B3C-AA6E-CA03673F1774}" dt="2023-11-04T13:26:42.576" v="1349"/>
          <ac:picMkLst>
            <pc:docMk/>
            <pc:sldMk cId="3424483101" sldId="270"/>
            <ac:picMk id="49" creationId="{D11F6031-3F86-41DC-B831-A7AC3DC03315}"/>
          </ac:picMkLst>
        </pc:picChg>
      </pc:sldChg>
      <pc:sldChg chg="add del mod modShow">
        <pc:chgData name="LARSEN, ANYELEN ELIZABETH" userId="045ab6f4-ca66-457a-b51b-a39084ad0e5f" providerId="ADAL" clId="{66081AD3-1CC1-4B3C-AA6E-CA03673F1774}" dt="2023-11-04T15:55:43.719" v="2470" actId="47"/>
        <pc:sldMkLst>
          <pc:docMk/>
          <pc:sldMk cId="73104667" sldId="271"/>
        </pc:sldMkLst>
      </pc:sldChg>
      <pc:sldChg chg="del">
        <pc:chgData name="LARSEN, ANYELEN ELIZABETH" userId="045ab6f4-ca66-457a-b51b-a39084ad0e5f" providerId="ADAL" clId="{66081AD3-1CC1-4B3C-AA6E-CA03673F1774}" dt="2023-11-04T14:18:09.049" v="1880" actId="47"/>
        <pc:sldMkLst>
          <pc:docMk/>
          <pc:sldMk cId="1806970384" sldId="272"/>
        </pc:sldMkLst>
      </pc:sldChg>
      <pc:sldChg chg="modSp del mod">
        <pc:chgData name="LARSEN, ANYELEN ELIZABETH" userId="045ab6f4-ca66-457a-b51b-a39084ad0e5f" providerId="ADAL" clId="{66081AD3-1CC1-4B3C-AA6E-CA03673F1774}" dt="2023-11-04T14:35:32.242" v="2363" actId="47"/>
        <pc:sldMkLst>
          <pc:docMk/>
          <pc:sldMk cId="2051258645" sldId="273"/>
        </pc:sldMkLst>
        <pc:picChg chg="mod">
          <ac:chgData name="LARSEN, ANYELEN ELIZABETH" userId="045ab6f4-ca66-457a-b51b-a39084ad0e5f" providerId="ADAL" clId="{66081AD3-1CC1-4B3C-AA6E-CA03673F1774}" dt="2023-11-04T14:19:57.804" v="1891" actId="1076"/>
          <ac:picMkLst>
            <pc:docMk/>
            <pc:sldMk cId="2051258645" sldId="273"/>
            <ac:picMk id="29" creationId="{79F87D4B-3794-8D6C-5AE7-1184705B9E8E}"/>
          </ac:picMkLst>
        </pc:picChg>
      </pc:sldChg>
      <pc:sldChg chg="addSp delSp modSp mod">
        <pc:chgData name="LARSEN, ANYELEN ELIZABETH" userId="045ab6f4-ca66-457a-b51b-a39084ad0e5f" providerId="ADAL" clId="{66081AD3-1CC1-4B3C-AA6E-CA03673F1774}" dt="2023-11-06T11:58:44.926" v="4223" actId="207"/>
        <pc:sldMkLst>
          <pc:docMk/>
          <pc:sldMk cId="1356106912" sldId="274"/>
        </pc:sldMkLst>
        <pc:spChg chg="mod">
          <ac:chgData name="LARSEN, ANYELEN ELIZABETH" userId="045ab6f4-ca66-457a-b51b-a39084ad0e5f" providerId="ADAL" clId="{66081AD3-1CC1-4B3C-AA6E-CA03673F1774}" dt="2023-11-04T16:29:08.180" v="3243" actId="207"/>
          <ac:spMkLst>
            <pc:docMk/>
            <pc:sldMk cId="1356106912" sldId="274"/>
            <ac:spMk id="2" creationId="{519EF58D-D2FB-6174-35C3-92F0EA22AF33}"/>
          </ac:spMkLst>
        </pc:spChg>
        <pc:spChg chg="mod">
          <ac:chgData name="LARSEN, ANYELEN ELIZABETH" userId="045ab6f4-ca66-457a-b51b-a39084ad0e5f" providerId="ADAL" clId="{66081AD3-1CC1-4B3C-AA6E-CA03673F1774}" dt="2023-11-04T16:29:00.119" v="3242" actId="207"/>
          <ac:spMkLst>
            <pc:docMk/>
            <pc:sldMk cId="1356106912" sldId="274"/>
            <ac:spMk id="3" creationId="{E8E7346F-C687-7C88-3A96-E520F9FCF3EF}"/>
          </ac:spMkLst>
        </pc:spChg>
        <pc:spChg chg="mod">
          <ac:chgData name="LARSEN, ANYELEN ELIZABETH" userId="045ab6f4-ca66-457a-b51b-a39084ad0e5f" providerId="ADAL" clId="{66081AD3-1CC1-4B3C-AA6E-CA03673F1774}" dt="2023-11-04T16:29:08.180" v="3243" actId="207"/>
          <ac:spMkLst>
            <pc:docMk/>
            <pc:sldMk cId="1356106912" sldId="274"/>
            <ac:spMk id="4" creationId="{E9FB934D-1E57-3989-0A84-4EF1970CDBF0}"/>
          </ac:spMkLst>
        </pc:spChg>
        <pc:spChg chg="mod">
          <ac:chgData name="LARSEN, ANYELEN ELIZABETH" userId="045ab6f4-ca66-457a-b51b-a39084ad0e5f" providerId="ADAL" clId="{66081AD3-1CC1-4B3C-AA6E-CA03673F1774}" dt="2023-11-04T16:29:00.119" v="3242" actId="207"/>
          <ac:spMkLst>
            <pc:docMk/>
            <pc:sldMk cId="1356106912" sldId="274"/>
            <ac:spMk id="6" creationId="{8A5C4BE8-7377-ED46-7DED-1EBF27B0A73A}"/>
          </ac:spMkLst>
        </pc:spChg>
        <pc:spChg chg="mod">
          <ac:chgData name="LARSEN, ANYELEN ELIZABETH" userId="045ab6f4-ca66-457a-b51b-a39084ad0e5f" providerId="ADAL" clId="{66081AD3-1CC1-4B3C-AA6E-CA03673F1774}" dt="2023-11-04T16:29:08.180" v="3243" actId="207"/>
          <ac:spMkLst>
            <pc:docMk/>
            <pc:sldMk cId="1356106912" sldId="274"/>
            <ac:spMk id="12" creationId="{6BF36C2D-EB79-3334-4429-764F8151AD9B}"/>
          </ac:spMkLst>
        </pc:spChg>
        <pc:spChg chg="mod">
          <ac:chgData name="LARSEN, ANYELEN ELIZABETH" userId="045ab6f4-ca66-457a-b51b-a39084ad0e5f" providerId="ADAL" clId="{66081AD3-1CC1-4B3C-AA6E-CA03673F1774}" dt="2023-11-04T16:29:00.119" v="3242" actId="207"/>
          <ac:spMkLst>
            <pc:docMk/>
            <pc:sldMk cId="1356106912" sldId="274"/>
            <ac:spMk id="13" creationId="{E9681256-9876-A3E1-788A-831CB06E7697}"/>
          </ac:spMkLst>
        </pc:spChg>
        <pc:spChg chg="del mod">
          <ac:chgData name="LARSEN, ANYELEN ELIZABETH" userId="045ab6f4-ca66-457a-b51b-a39084ad0e5f" providerId="ADAL" clId="{66081AD3-1CC1-4B3C-AA6E-CA03673F1774}" dt="2023-11-04T16:25:36.181" v="3113" actId="478"/>
          <ac:spMkLst>
            <pc:docMk/>
            <pc:sldMk cId="1356106912" sldId="274"/>
            <ac:spMk id="14" creationId="{E86EBF0D-EEDC-0E81-65F4-C9A3BFE84EAA}"/>
          </ac:spMkLst>
        </pc:spChg>
        <pc:spChg chg="mod">
          <ac:chgData name="LARSEN, ANYELEN ELIZABETH" userId="045ab6f4-ca66-457a-b51b-a39084ad0e5f" providerId="ADAL" clId="{66081AD3-1CC1-4B3C-AA6E-CA03673F1774}" dt="2023-11-04T16:26:21.721" v="3177" actId="20577"/>
          <ac:spMkLst>
            <pc:docMk/>
            <pc:sldMk cId="1356106912" sldId="274"/>
            <ac:spMk id="15" creationId="{66FA84C5-D38F-310E-1470-F56AC6A824CD}"/>
          </ac:spMkLst>
        </pc:spChg>
        <pc:spChg chg="mod">
          <ac:chgData name="LARSEN, ANYELEN ELIZABETH" userId="045ab6f4-ca66-457a-b51b-a39084ad0e5f" providerId="ADAL" clId="{66081AD3-1CC1-4B3C-AA6E-CA03673F1774}" dt="2023-11-04T16:28:20.805" v="3233" actId="1076"/>
          <ac:spMkLst>
            <pc:docMk/>
            <pc:sldMk cId="1356106912" sldId="274"/>
            <ac:spMk id="16" creationId="{7F015B00-844C-C7BA-8C84-5282A37646D4}"/>
          </ac:spMkLst>
        </pc:spChg>
        <pc:spChg chg="del">
          <ac:chgData name="LARSEN, ANYELEN ELIZABETH" userId="045ab6f4-ca66-457a-b51b-a39084ad0e5f" providerId="ADAL" clId="{66081AD3-1CC1-4B3C-AA6E-CA03673F1774}" dt="2023-11-04T16:20:56.228" v="2786" actId="478"/>
          <ac:spMkLst>
            <pc:docMk/>
            <pc:sldMk cId="1356106912" sldId="274"/>
            <ac:spMk id="17" creationId="{B659E76C-F135-9776-0F3F-67AD741AAF9F}"/>
          </ac:spMkLst>
        </pc:spChg>
        <pc:spChg chg="del mod">
          <ac:chgData name="LARSEN, ANYELEN ELIZABETH" userId="045ab6f4-ca66-457a-b51b-a39084ad0e5f" providerId="ADAL" clId="{66081AD3-1CC1-4B3C-AA6E-CA03673F1774}" dt="2023-11-04T16:23:12.644" v="2965" actId="478"/>
          <ac:spMkLst>
            <pc:docMk/>
            <pc:sldMk cId="1356106912" sldId="274"/>
            <ac:spMk id="18" creationId="{3FD3025D-32A3-8614-CEF3-D1ADA3037A0B}"/>
          </ac:spMkLst>
        </pc:spChg>
        <pc:spChg chg="del mod">
          <ac:chgData name="LARSEN, ANYELEN ELIZABETH" userId="045ab6f4-ca66-457a-b51b-a39084ad0e5f" providerId="ADAL" clId="{66081AD3-1CC1-4B3C-AA6E-CA03673F1774}" dt="2023-11-04T16:18:51.645" v="2678" actId="478"/>
          <ac:spMkLst>
            <pc:docMk/>
            <pc:sldMk cId="1356106912" sldId="274"/>
            <ac:spMk id="19" creationId="{6C6D31AA-3196-7581-05BB-731FA169EA74}"/>
          </ac:spMkLst>
        </pc:spChg>
        <pc:spChg chg="mod">
          <ac:chgData name="LARSEN, ANYELEN ELIZABETH" userId="045ab6f4-ca66-457a-b51b-a39084ad0e5f" providerId="ADAL" clId="{66081AD3-1CC1-4B3C-AA6E-CA03673F1774}" dt="2023-11-06T11:54:24.186" v="4161" actId="1076"/>
          <ac:spMkLst>
            <pc:docMk/>
            <pc:sldMk cId="1356106912" sldId="274"/>
            <ac:spMk id="24" creationId="{8E73F40F-64C5-E69D-13DF-F3268A47255B}"/>
          </ac:spMkLst>
        </pc:spChg>
        <pc:spChg chg="mod">
          <ac:chgData name="LARSEN, ANYELEN ELIZABETH" userId="045ab6f4-ca66-457a-b51b-a39084ad0e5f" providerId="ADAL" clId="{66081AD3-1CC1-4B3C-AA6E-CA03673F1774}" dt="2023-11-06T11:54:24.186" v="4161" actId="1076"/>
          <ac:spMkLst>
            <pc:docMk/>
            <pc:sldMk cId="1356106912" sldId="274"/>
            <ac:spMk id="25" creationId="{82EB3A78-81B6-4CF0-08FD-0F5507DBA9CD}"/>
          </ac:spMkLst>
        </pc:spChg>
        <pc:spChg chg="mod">
          <ac:chgData name="LARSEN, ANYELEN ELIZABETH" userId="045ab6f4-ca66-457a-b51b-a39084ad0e5f" providerId="ADAL" clId="{66081AD3-1CC1-4B3C-AA6E-CA03673F1774}" dt="2023-11-06T11:54:24.186" v="4161" actId="1076"/>
          <ac:spMkLst>
            <pc:docMk/>
            <pc:sldMk cId="1356106912" sldId="274"/>
            <ac:spMk id="26" creationId="{9EF6DFE7-8E62-D024-D935-A14469FE1349}"/>
          </ac:spMkLst>
        </pc:spChg>
        <pc:spChg chg="mod">
          <ac:chgData name="LARSEN, ANYELEN ELIZABETH" userId="045ab6f4-ca66-457a-b51b-a39084ad0e5f" providerId="ADAL" clId="{66081AD3-1CC1-4B3C-AA6E-CA03673F1774}" dt="2023-11-06T11:54:24.186" v="4161" actId="1076"/>
          <ac:spMkLst>
            <pc:docMk/>
            <pc:sldMk cId="1356106912" sldId="274"/>
            <ac:spMk id="27" creationId="{6AD70F4B-A560-CA6D-8DA5-67059CD0C7F9}"/>
          </ac:spMkLst>
        </pc:spChg>
        <pc:spChg chg="mod">
          <ac:chgData name="LARSEN, ANYELEN ELIZABETH" userId="045ab6f4-ca66-457a-b51b-a39084ad0e5f" providerId="ADAL" clId="{66081AD3-1CC1-4B3C-AA6E-CA03673F1774}" dt="2023-11-06T11:54:24.186" v="4161" actId="1076"/>
          <ac:spMkLst>
            <pc:docMk/>
            <pc:sldMk cId="1356106912" sldId="274"/>
            <ac:spMk id="28" creationId="{20EB6FAF-1C32-9500-4ACA-DB5241B0F4DB}"/>
          </ac:spMkLst>
        </pc:spChg>
        <pc:spChg chg="mod">
          <ac:chgData name="LARSEN, ANYELEN ELIZABETH" userId="045ab6f4-ca66-457a-b51b-a39084ad0e5f" providerId="ADAL" clId="{66081AD3-1CC1-4B3C-AA6E-CA03673F1774}" dt="2023-11-06T11:54:24.186" v="4161" actId="1076"/>
          <ac:spMkLst>
            <pc:docMk/>
            <pc:sldMk cId="1356106912" sldId="274"/>
            <ac:spMk id="29" creationId="{026BB0F5-326B-D4F5-D4B7-729E50DC365D}"/>
          </ac:spMkLst>
        </pc:spChg>
        <pc:spChg chg="mod">
          <ac:chgData name="LARSEN, ANYELEN ELIZABETH" userId="045ab6f4-ca66-457a-b51b-a39084ad0e5f" providerId="ADAL" clId="{66081AD3-1CC1-4B3C-AA6E-CA03673F1774}" dt="2023-11-06T11:54:24.186" v="4161" actId="1076"/>
          <ac:spMkLst>
            <pc:docMk/>
            <pc:sldMk cId="1356106912" sldId="274"/>
            <ac:spMk id="30" creationId="{C268C284-52FD-072A-E0FF-C22AF14F0B82}"/>
          </ac:spMkLst>
        </pc:spChg>
        <pc:spChg chg="mod">
          <ac:chgData name="LARSEN, ANYELEN ELIZABETH" userId="045ab6f4-ca66-457a-b51b-a39084ad0e5f" providerId="ADAL" clId="{66081AD3-1CC1-4B3C-AA6E-CA03673F1774}" dt="2023-11-06T11:54:24.186" v="4161" actId="1076"/>
          <ac:spMkLst>
            <pc:docMk/>
            <pc:sldMk cId="1356106912" sldId="274"/>
            <ac:spMk id="31" creationId="{C96235E8-D6BD-F73A-BE6A-22092B970A16}"/>
          </ac:spMkLst>
        </pc:spChg>
        <pc:spChg chg="mod">
          <ac:chgData name="LARSEN, ANYELEN ELIZABETH" userId="045ab6f4-ca66-457a-b51b-a39084ad0e5f" providerId="ADAL" clId="{66081AD3-1CC1-4B3C-AA6E-CA03673F1774}" dt="2023-11-06T11:54:24.186" v="4161" actId="1076"/>
          <ac:spMkLst>
            <pc:docMk/>
            <pc:sldMk cId="1356106912" sldId="274"/>
            <ac:spMk id="32" creationId="{4A54430E-E282-5912-2E0F-A1B53D31BDD0}"/>
          </ac:spMkLst>
        </pc:spChg>
        <pc:spChg chg="mod">
          <ac:chgData name="LARSEN, ANYELEN ELIZABETH" userId="045ab6f4-ca66-457a-b51b-a39084ad0e5f" providerId="ADAL" clId="{66081AD3-1CC1-4B3C-AA6E-CA03673F1774}" dt="2023-11-06T11:54:24.186" v="4161" actId="1076"/>
          <ac:spMkLst>
            <pc:docMk/>
            <pc:sldMk cId="1356106912" sldId="274"/>
            <ac:spMk id="33" creationId="{D6A4B1BC-095B-32AF-0DCE-4B4F36E82551}"/>
          </ac:spMkLst>
        </pc:spChg>
        <pc:spChg chg="mod">
          <ac:chgData name="LARSEN, ANYELEN ELIZABETH" userId="045ab6f4-ca66-457a-b51b-a39084ad0e5f" providerId="ADAL" clId="{66081AD3-1CC1-4B3C-AA6E-CA03673F1774}" dt="2023-11-06T11:54:24.186" v="4161" actId="1076"/>
          <ac:spMkLst>
            <pc:docMk/>
            <pc:sldMk cId="1356106912" sldId="274"/>
            <ac:spMk id="34" creationId="{910ABADE-FEA0-DE7A-741A-7A36BBB9940F}"/>
          </ac:spMkLst>
        </pc:spChg>
        <pc:spChg chg="mod">
          <ac:chgData name="LARSEN, ANYELEN ELIZABETH" userId="045ab6f4-ca66-457a-b51b-a39084ad0e5f" providerId="ADAL" clId="{66081AD3-1CC1-4B3C-AA6E-CA03673F1774}" dt="2023-11-06T11:54:24.186" v="4161" actId="1076"/>
          <ac:spMkLst>
            <pc:docMk/>
            <pc:sldMk cId="1356106912" sldId="274"/>
            <ac:spMk id="35" creationId="{68A60F6F-376E-08E2-A0F3-3921FC4C77D0}"/>
          </ac:spMkLst>
        </pc:spChg>
        <pc:spChg chg="mod">
          <ac:chgData name="LARSEN, ANYELEN ELIZABETH" userId="045ab6f4-ca66-457a-b51b-a39084ad0e5f" providerId="ADAL" clId="{66081AD3-1CC1-4B3C-AA6E-CA03673F1774}" dt="2023-11-06T11:54:24.186" v="4161" actId="1076"/>
          <ac:spMkLst>
            <pc:docMk/>
            <pc:sldMk cId="1356106912" sldId="274"/>
            <ac:spMk id="36" creationId="{21561D59-3F57-A800-FAD7-CC5A3831F38F}"/>
          </ac:spMkLst>
        </pc:spChg>
        <pc:spChg chg="mod">
          <ac:chgData name="LARSEN, ANYELEN ELIZABETH" userId="045ab6f4-ca66-457a-b51b-a39084ad0e5f" providerId="ADAL" clId="{66081AD3-1CC1-4B3C-AA6E-CA03673F1774}" dt="2023-11-06T11:54:24.186" v="4161" actId="1076"/>
          <ac:spMkLst>
            <pc:docMk/>
            <pc:sldMk cId="1356106912" sldId="274"/>
            <ac:spMk id="37" creationId="{E9D26A9D-9C1B-94DD-9F73-921AB1C762D4}"/>
          </ac:spMkLst>
        </pc:spChg>
        <pc:spChg chg="mod">
          <ac:chgData name="LARSEN, ANYELEN ELIZABETH" userId="045ab6f4-ca66-457a-b51b-a39084ad0e5f" providerId="ADAL" clId="{66081AD3-1CC1-4B3C-AA6E-CA03673F1774}" dt="2023-11-06T11:54:24.186" v="4161" actId="1076"/>
          <ac:spMkLst>
            <pc:docMk/>
            <pc:sldMk cId="1356106912" sldId="274"/>
            <ac:spMk id="38" creationId="{0169CD80-9E03-E37D-F702-11FEE77C24B6}"/>
          </ac:spMkLst>
        </pc:spChg>
        <pc:spChg chg="mod">
          <ac:chgData name="LARSEN, ANYELEN ELIZABETH" userId="045ab6f4-ca66-457a-b51b-a39084ad0e5f" providerId="ADAL" clId="{66081AD3-1CC1-4B3C-AA6E-CA03673F1774}" dt="2023-11-06T11:54:24.186" v="4161" actId="1076"/>
          <ac:spMkLst>
            <pc:docMk/>
            <pc:sldMk cId="1356106912" sldId="274"/>
            <ac:spMk id="39" creationId="{A9FCE6A7-D744-6D44-C636-74E8DE96A5AA}"/>
          </ac:spMkLst>
        </pc:spChg>
        <pc:spChg chg="del mod">
          <ac:chgData name="LARSEN, ANYELEN ELIZABETH" userId="045ab6f4-ca66-457a-b51b-a39084ad0e5f" providerId="ADAL" clId="{66081AD3-1CC1-4B3C-AA6E-CA03673F1774}" dt="2023-11-06T11:57:14.980" v="4195" actId="478"/>
          <ac:spMkLst>
            <pc:docMk/>
            <pc:sldMk cId="1356106912" sldId="274"/>
            <ac:spMk id="41" creationId="{B4A95C52-2EA5-6BB9-1727-93A0D5E3624B}"/>
          </ac:spMkLst>
        </pc:spChg>
        <pc:spChg chg="mod">
          <ac:chgData name="LARSEN, ANYELEN ELIZABETH" userId="045ab6f4-ca66-457a-b51b-a39084ad0e5f" providerId="ADAL" clId="{66081AD3-1CC1-4B3C-AA6E-CA03673F1774}" dt="2023-11-06T11:57:13.462" v="4194" actId="1076"/>
          <ac:spMkLst>
            <pc:docMk/>
            <pc:sldMk cId="1356106912" sldId="274"/>
            <ac:spMk id="44" creationId="{C08DE48A-668F-AEE3-FA11-31A9B0DB8C7F}"/>
          </ac:spMkLst>
        </pc:spChg>
        <pc:spChg chg="mod">
          <ac:chgData name="LARSEN, ANYELEN ELIZABETH" userId="045ab6f4-ca66-457a-b51b-a39084ad0e5f" providerId="ADAL" clId="{66081AD3-1CC1-4B3C-AA6E-CA03673F1774}" dt="2023-11-06T11:57:13.462" v="4194" actId="1076"/>
          <ac:spMkLst>
            <pc:docMk/>
            <pc:sldMk cId="1356106912" sldId="274"/>
            <ac:spMk id="45" creationId="{344D7642-5E9C-FF8C-3D7E-6150B8D8CC09}"/>
          </ac:spMkLst>
        </pc:spChg>
        <pc:spChg chg="mod">
          <ac:chgData name="LARSEN, ANYELEN ELIZABETH" userId="045ab6f4-ca66-457a-b51b-a39084ad0e5f" providerId="ADAL" clId="{66081AD3-1CC1-4B3C-AA6E-CA03673F1774}" dt="2023-11-06T11:57:13.462" v="4194" actId="1076"/>
          <ac:spMkLst>
            <pc:docMk/>
            <pc:sldMk cId="1356106912" sldId="274"/>
            <ac:spMk id="46" creationId="{E3C80600-1302-93EE-6C2D-3B5EE9EFC659}"/>
          </ac:spMkLst>
        </pc:spChg>
        <pc:spChg chg="mod">
          <ac:chgData name="LARSEN, ANYELEN ELIZABETH" userId="045ab6f4-ca66-457a-b51b-a39084ad0e5f" providerId="ADAL" clId="{66081AD3-1CC1-4B3C-AA6E-CA03673F1774}" dt="2023-11-06T11:57:13.462" v="4194" actId="1076"/>
          <ac:spMkLst>
            <pc:docMk/>
            <pc:sldMk cId="1356106912" sldId="274"/>
            <ac:spMk id="47" creationId="{C68C70C1-DEBC-170F-D65A-DDBBDD808213}"/>
          </ac:spMkLst>
        </pc:spChg>
        <pc:spChg chg="mod">
          <ac:chgData name="LARSEN, ANYELEN ELIZABETH" userId="045ab6f4-ca66-457a-b51b-a39084ad0e5f" providerId="ADAL" clId="{66081AD3-1CC1-4B3C-AA6E-CA03673F1774}" dt="2023-11-06T11:57:13.462" v="4194" actId="1076"/>
          <ac:spMkLst>
            <pc:docMk/>
            <pc:sldMk cId="1356106912" sldId="274"/>
            <ac:spMk id="48" creationId="{34CE8EE0-6E24-1EA3-ED39-33B56C10DBBD}"/>
          </ac:spMkLst>
        </pc:spChg>
        <pc:spChg chg="add mod">
          <ac:chgData name="LARSEN, ANYELEN ELIZABETH" userId="045ab6f4-ca66-457a-b51b-a39084ad0e5f" providerId="ADAL" clId="{66081AD3-1CC1-4B3C-AA6E-CA03673F1774}" dt="2023-11-04T16:28:37.421" v="3238" actId="1076"/>
          <ac:spMkLst>
            <pc:docMk/>
            <pc:sldMk cId="1356106912" sldId="274"/>
            <ac:spMk id="55" creationId="{DBCBAA62-0045-46EB-995F-7755B944EED8}"/>
          </ac:spMkLst>
        </pc:spChg>
        <pc:spChg chg="add mod">
          <ac:chgData name="LARSEN, ANYELEN ELIZABETH" userId="045ab6f4-ca66-457a-b51b-a39084ad0e5f" providerId="ADAL" clId="{66081AD3-1CC1-4B3C-AA6E-CA03673F1774}" dt="2023-11-04T16:28:29.803" v="3235" actId="1076"/>
          <ac:spMkLst>
            <pc:docMk/>
            <pc:sldMk cId="1356106912" sldId="274"/>
            <ac:spMk id="56" creationId="{04C29CB4-76B7-4614-9A63-8BB119952601}"/>
          </ac:spMkLst>
        </pc:spChg>
        <pc:spChg chg="add mod">
          <ac:chgData name="LARSEN, ANYELEN ELIZABETH" userId="045ab6f4-ca66-457a-b51b-a39084ad0e5f" providerId="ADAL" clId="{66081AD3-1CC1-4B3C-AA6E-CA03673F1774}" dt="2023-11-04T16:28:47.672" v="3241" actId="1076"/>
          <ac:spMkLst>
            <pc:docMk/>
            <pc:sldMk cId="1356106912" sldId="274"/>
            <ac:spMk id="57" creationId="{01206BC0-5542-433E-A04D-8B3C583A0CC4}"/>
          </ac:spMkLst>
        </pc:spChg>
        <pc:spChg chg="add mod">
          <ac:chgData name="LARSEN, ANYELEN ELIZABETH" userId="045ab6f4-ca66-457a-b51b-a39084ad0e5f" providerId="ADAL" clId="{66081AD3-1CC1-4B3C-AA6E-CA03673F1774}" dt="2023-11-04T16:31:24.122" v="3319" actId="20577"/>
          <ac:spMkLst>
            <pc:docMk/>
            <pc:sldMk cId="1356106912" sldId="274"/>
            <ac:spMk id="58" creationId="{C0ACF996-C9D3-4F47-828D-9FEADA8206EE}"/>
          </ac:spMkLst>
        </pc:spChg>
        <pc:spChg chg="mod">
          <ac:chgData name="LARSEN, ANYELEN ELIZABETH" userId="045ab6f4-ca66-457a-b51b-a39084ad0e5f" providerId="ADAL" clId="{66081AD3-1CC1-4B3C-AA6E-CA03673F1774}" dt="2023-11-06T11:46:14.500" v="4014"/>
          <ac:spMkLst>
            <pc:docMk/>
            <pc:sldMk cId="1356106912" sldId="274"/>
            <ac:spMk id="60" creationId="{8697FCA2-3CB9-4BCF-BBF4-D7617DF4162E}"/>
          </ac:spMkLst>
        </pc:spChg>
        <pc:spChg chg="mod">
          <ac:chgData name="LARSEN, ANYELEN ELIZABETH" userId="045ab6f4-ca66-457a-b51b-a39084ad0e5f" providerId="ADAL" clId="{66081AD3-1CC1-4B3C-AA6E-CA03673F1774}" dt="2023-11-06T11:46:14.500" v="4014"/>
          <ac:spMkLst>
            <pc:docMk/>
            <pc:sldMk cId="1356106912" sldId="274"/>
            <ac:spMk id="61" creationId="{0132732B-1685-4BE2-8094-6FDE06497740}"/>
          </ac:spMkLst>
        </pc:spChg>
        <pc:spChg chg="mod">
          <ac:chgData name="LARSEN, ANYELEN ELIZABETH" userId="045ab6f4-ca66-457a-b51b-a39084ad0e5f" providerId="ADAL" clId="{66081AD3-1CC1-4B3C-AA6E-CA03673F1774}" dt="2023-11-06T11:46:14.500" v="4014"/>
          <ac:spMkLst>
            <pc:docMk/>
            <pc:sldMk cId="1356106912" sldId="274"/>
            <ac:spMk id="62" creationId="{C6859D0C-BE2E-4C44-9D7F-659D28D64E5C}"/>
          </ac:spMkLst>
        </pc:spChg>
        <pc:spChg chg="mod">
          <ac:chgData name="LARSEN, ANYELEN ELIZABETH" userId="045ab6f4-ca66-457a-b51b-a39084ad0e5f" providerId="ADAL" clId="{66081AD3-1CC1-4B3C-AA6E-CA03673F1774}" dt="2023-11-06T11:46:14.500" v="4014"/>
          <ac:spMkLst>
            <pc:docMk/>
            <pc:sldMk cId="1356106912" sldId="274"/>
            <ac:spMk id="63" creationId="{1312A5BB-4604-49C3-B976-6FB92965216C}"/>
          </ac:spMkLst>
        </pc:spChg>
        <pc:spChg chg="mod">
          <ac:chgData name="LARSEN, ANYELEN ELIZABETH" userId="045ab6f4-ca66-457a-b51b-a39084ad0e5f" providerId="ADAL" clId="{66081AD3-1CC1-4B3C-AA6E-CA03673F1774}" dt="2023-11-06T11:46:14.500" v="4014"/>
          <ac:spMkLst>
            <pc:docMk/>
            <pc:sldMk cId="1356106912" sldId="274"/>
            <ac:spMk id="64" creationId="{B2F91E6C-6030-448E-83C7-0ABCEF2BA513}"/>
          </ac:spMkLst>
        </pc:spChg>
        <pc:spChg chg="mod">
          <ac:chgData name="LARSEN, ANYELEN ELIZABETH" userId="045ab6f4-ca66-457a-b51b-a39084ad0e5f" providerId="ADAL" clId="{66081AD3-1CC1-4B3C-AA6E-CA03673F1774}" dt="2023-11-06T11:46:29.129" v="4031" actId="113"/>
          <ac:spMkLst>
            <pc:docMk/>
            <pc:sldMk cId="1356106912" sldId="274"/>
            <ac:spMk id="65" creationId="{8BCB6DCA-DC7F-4A94-A28E-ECA7B8CECB2D}"/>
          </ac:spMkLst>
        </pc:spChg>
        <pc:spChg chg="mod">
          <ac:chgData name="LARSEN, ANYELEN ELIZABETH" userId="045ab6f4-ca66-457a-b51b-a39084ad0e5f" providerId="ADAL" clId="{66081AD3-1CC1-4B3C-AA6E-CA03673F1774}" dt="2023-11-06T11:46:14.500" v="4014"/>
          <ac:spMkLst>
            <pc:docMk/>
            <pc:sldMk cId="1356106912" sldId="274"/>
            <ac:spMk id="66" creationId="{FA803142-27F3-4FDA-B16A-EDB1E0F2BF0F}"/>
          </ac:spMkLst>
        </pc:spChg>
        <pc:spChg chg="mod">
          <ac:chgData name="LARSEN, ANYELEN ELIZABETH" userId="045ab6f4-ca66-457a-b51b-a39084ad0e5f" providerId="ADAL" clId="{66081AD3-1CC1-4B3C-AA6E-CA03673F1774}" dt="2023-11-06T11:46:14.500" v="4014"/>
          <ac:spMkLst>
            <pc:docMk/>
            <pc:sldMk cId="1356106912" sldId="274"/>
            <ac:spMk id="67" creationId="{1991D365-6E5F-40B1-8E5E-72AC96A96421}"/>
          </ac:spMkLst>
        </pc:spChg>
        <pc:spChg chg="mod">
          <ac:chgData name="LARSEN, ANYELEN ELIZABETH" userId="045ab6f4-ca66-457a-b51b-a39084ad0e5f" providerId="ADAL" clId="{66081AD3-1CC1-4B3C-AA6E-CA03673F1774}" dt="2023-11-06T11:54:30.518" v="4163" actId="1076"/>
          <ac:spMkLst>
            <pc:docMk/>
            <pc:sldMk cId="1356106912" sldId="274"/>
            <ac:spMk id="69" creationId="{DC2CD007-8E54-4BAF-A147-D719873E88BE}"/>
          </ac:spMkLst>
        </pc:spChg>
        <pc:spChg chg="mod">
          <ac:chgData name="LARSEN, ANYELEN ELIZABETH" userId="045ab6f4-ca66-457a-b51b-a39084ad0e5f" providerId="ADAL" clId="{66081AD3-1CC1-4B3C-AA6E-CA03673F1774}" dt="2023-11-06T11:54:30.518" v="4163" actId="1076"/>
          <ac:spMkLst>
            <pc:docMk/>
            <pc:sldMk cId="1356106912" sldId="274"/>
            <ac:spMk id="70" creationId="{80C50BBF-04E7-42E5-8067-7CD1E4C4156E}"/>
          </ac:spMkLst>
        </pc:spChg>
        <pc:grpChg chg="del">
          <ac:chgData name="LARSEN, ANYELEN ELIZABETH" userId="045ab6f4-ca66-457a-b51b-a39084ad0e5f" providerId="ADAL" clId="{66081AD3-1CC1-4B3C-AA6E-CA03673F1774}" dt="2023-11-06T11:46:14.178" v="4013" actId="478"/>
          <ac:grpSpMkLst>
            <pc:docMk/>
            <pc:sldMk cId="1356106912" sldId="274"/>
            <ac:grpSpMk id="5" creationId="{6F050172-0692-724F-A382-B3AA47F2BC4F}"/>
          </ac:grpSpMkLst>
        </pc:grpChg>
        <pc:grpChg chg="del">
          <ac:chgData name="LARSEN, ANYELEN ELIZABETH" userId="045ab6f4-ca66-457a-b51b-a39084ad0e5f" providerId="ADAL" clId="{66081AD3-1CC1-4B3C-AA6E-CA03673F1774}" dt="2023-11-06T11:55:31.047" v="4171" actId="478"/>
          <ac:grpSpMkLst>
            <pc:docMk/>
            <pc:sldMk cId="1356106912" sldId="274"/>
            <ac:grpSpMk id="20" creationId="{E1E51D8C-24E0-6F76-8F51-E7FBDDE3C104}"/>
          </ac:grpSpMkLst>
        </pc:grpChg>
        <pc:grpChg chg="del mod">
          <ac:chgData name="LARSEN, ANYELEN ELIZABETH" userId="045ab6f4-ca66-457a-b51b-a39084ad0e5f" providerId="ADAL" clId="{66081AD3-1CC1-4B3C-AA6E-CA03673F1774}" dt="2023-11-06T11:54:39.709" v="4165" actId="478"/>
          <ac:grpSpMkLst>
            <pc:docMk/>
            <pc:sldMk cId="1356106912" sldId="274"/>
            <ac:grpSpMk id="23" creationId="{F8F77EAA-A80C-DBF4-CF63-D3E31BB401DE}"/>
          </ac:grpSpMkLst>
        </pc:grpChg>
        <pc:grpChg chg="mod">
          <ac:chgData name="LARSEN, ANYELEN ELIZABETH" userId="045ab6f4-ca66-457a-b51b-a39084ad0e5f" providerId="ADAL" clId="{66081AD3-1CC1-4B3C-AA6E-CA03673F1774}" dt="2023-11-06T11:57:13.462" v="4194" actId="1076"/>
          <ac:grpSpMkLst>
            <pc:docMk/>
            <pc:sldMk cId="1356106912" sldId="274"/>
            <ac:grpSpMk id="43" creationId="{DBD1353D-D4AC-6629-72FC-5668D93A3A2C}"/>
          </ac:grpSpMkLst>
        </pc:grpChg>
        <pc:grpChg chg="add mod">
          <ac:chgData name="LARSEN, ANYELEN ELIZABETH" userId="045ab6f4-ca66-457a-b51b-a39084ad0e5f" providerId="ADAL" clId="{66081AD3-1CC1-4B3C-AA6E-CA03673F1774}" dt="2023-11-06T11:46:14.500" v="4014"/>
          <ac:grpSpMkLst>
            <pc:docMk/>
            <pc:sldMk cId="1356106912" sldId="274"/>
            <ac:grpSpMk id="59" creationId="{D47F641C-E1A1-4744-B0D0-A510F07F0D31}"/>
          </ac:grpSpMkLst>
        </pc:grpChg>
        <pc:grpChg chg="add mod">
          <ac:chgData name="LARSEN, ANYELEN ELIZABETH" userId="045ab6f4-ca66-457a-b51b-a39084ad0e5f" providerId="ADAL" clId="{66081AD3-1CC1-4B3C-AA6E-CA03673F1774}" dt="2023-11-06T11:54:31.971" v="4164" actId="207"/>
          <ac:grpSpMkLst>
            <pc:docMk/>
            <pc:sldMk cId="1356106912" sldId="274"/>
            <ac:grpSpMk id="68" creationId="{97A7EA26-5675-42F1-AEC6-55471853DE51}"/>
          </ac:grpSpMkLst>
        </pc:grpChg>
        <pc:picChg chg="add mod">
          <ac:chgData name="LARSEN, ANYELEN ELIZABETH" userId="045ab6f4-ca66-457a-b51b-a39084ad0e5f" providerId="ADAL" clId="{66081AD3-1CC1-4B3C-AA6E-CA03673F1774}" dt="2023-11-06T11:55:58.345" v="4182" actId="1035"/>
          <ac:picMkLst>
            <pc:docMk/>
            <pc:sldMk cId="1356106912" sldId="274"/>
            <ac:picMk id="71" creationId="{CFEFC047-9A5A-4305-856A-BB948A5F85D7}"/>
          </ac:picMkLst>
        </pc:picChg>
        <pc:picChg chg="add del mod">
          <ac:chgData name="LARSEN, ANYELEN ELIZABETH" userId="045ab6f4-ca66-457a-b51b-a39084ad0e5f" providerId="ADAL" clId="{66081AD3-1CC1-4B3C-AA6E-CA03673F1774}" dt="2023-11-06T11:57:16.952" v="4196" actId="478"/>
          <ac:picMkLst>
            <pc:docMk/>
            <pc:sldMk cId="1356106912" sldId="274"/>
            <ac:picMk id="73" creationId="{0FFAF71A-B1EE-42FF-9F56-8BA7E06AD578}"/>
          </ac:picMkLst>
        </pc:picChg>
        <pc:picChg chg="add mod">
          <ac:chgData name="LARSEN, ANYELEN ELIZABETH" userId="045ab6f4-ca66-457a-b51b-a39084ad0e5f" providerId="ADAL" clId="{66081AD3-1CC1-4B3C-AA6E-CA03673F1774}" dt="2023-11-06T11:58:44.926" v="4223" actId="207"/>
          <ac:picMkLst>
            <pc:docMk/>
            <pc:sldMk cId="1356106912" sldId="274"/>
            <ac:picMk id="75" creationId="{D503D5D9-A8DE-44B1-82B7-4346E8AE2366}"/>
          </ac:picMkLst>
        </pc:picChg>
      </pc:sldChg>
      <pc:sldChg chg="modSp mod">
        <pc:chgData name="LARSEN, ANYELEN ELIZABETH" userId="045ab6f4-ca66-457a-b51b-a39084ad0e5f" providerId="ADAL" clId="{66081AD3-1CC1-4B3C-AA6E-CA03673F1774}" dt="2023-11-06T11:06:58.129" v="3818" actId="20577"/>
        <pc:sldMkLst>
          <pc:docMk/>
          <pc:sldMk cId="1311567538" sldId="276"/>
        </pc:sldMkLst>
        <pc:spChg chg="mod">
          <ac:chgData name="LARSEN, ANYELEN ELIZABETH" userId="045ab6f4-ca66-457a-b51b-a39084ad0e5f" providerId="ADAL" clId="{66081AD3-1CC1-4B3C-AA6E-CA03673F1774}" dt="2023-11-06T11:06:58.129" v="3818" actId="20577"/>
          <ac:spMkLst>
            <pc:docMk/>
            <pc:sldMk cId="1311567538" sldId="276"/>
            <ac:spMk id="30" creationId="{F9DA4118-A652-4A92-B711-4904DA353775}"/>
          </ac:spMkLst>
        </pc:spChg>
        <pc:spChg chg="mod">
          <ac:chgData name="LARSEN, ANYELEN ELIZABETH" userId="045ab6f4-ca66-457a-b51b-a39084ad0e5f" providerId="ADAL" clId="{66081AD3-1CC1-4B3C-AA6E-CA03673F1774}" dt="2023-11-04T15:55:33.456" v="2469" actId="20577"/>
          <ac:spMkLst>
            <pc:docMk/>
            <pc:sldMk cId="1311567538" sldId="276"/>
            <ac:spMk id="49" creationId="{24F51165-F8FA-4675-9202-7E9E37A627D7}"/>
          </ac:spMkLst>
        </pc:spChg>
      </pc:sldChg>
      <pc:sldChg chg="modSp mod">
        <pc:chgData name="LARSEN, ANYELEN ELIZABETH" userId="045ab6f4-ca66-457a-b51b-a39084ad0e5f" providerId="ADAL" clId="{66081AD3-1CC1-4B3C-AA6E-CA03673F1774}" dt="2023-11-06T11:41:58.409" v="3924" actId="14100"/>
        <pc:sldMkLst>
          <pc:docMk/>
          <pc:sldMk cId="3187854451" sldId="277"/>
        </pc:sldMkLst>
        <pc:spChg chg="mod">
          <ac:chgData name="LARSEN, ANYELEN ELIZABETH" userId="045ab6f4-ca66-457a-b51b-a39084ad0e5f" providerId="ADAL" clId="{66081AD3-1CC1-4B3C-AA6E-CA03673F1774}" dt="2023-11-06T11:41:58.409" v="3924" actId="14100"/>
          <ac:spMkLst>
            <pc:docMk/>
            <pc:sldMk cId="3187854451" sldId="277"/>
            <ac:spMk id="57" creationId="{E375826D-149C-4370-9596-9A7F2A93DF29}"/>
          </ac:spMkLst>
        </pc:spChg>
      </pc:sldChg>
      <pc:sldChg chg="modSp mod">
        <pc:chgData name="LARSEN, ANYELEN ELIZABETH" userId="045ab6f4-ca66-457a-b51b-a39084ad0e5f" providerId="ADAL" clId="{66081AD3-1CC1-4B3C-AA6E-CA03673F1774}" dt="2023-11-06T11:43:23.801" v="3974" actId="14100"/>
        <pc:sldMkLst>
          <pc:docMk/>
          <pc:sldMk cId="3536554619" sldId="280"/>
        </pc:sldMkLst>
        <pc:spChg chg="mod">
          <ac:chgData name="LARSEN, ANYELEN ELIZABETH" userId="045ab6f4-ca66-457a-b51b-a39084ad0e5f" providerId="ADAL" clId="{66081AD3-1CC1-4B3C-AA6E-CA03673F1774}" dt="2023-11-04T12:09:36.837" v="277"/>
          <ac:spMkLst>
            <pc:docMk/>
            <pc:sldMk cId="3536554619" sldId="280"/>
            <ac:spMk id="43" creationId="{DC1AF40F-8282-4F97-B475-9A2B9377DA81}"/>
          </ac:spMkLst>
        </pc:spChg>
        <pc:spChg chg="mod">
          <ac:chgData name="LARSEN, ANYELEN ELIZABETH" userId="045ab6f4-ca66-457a-b51b-a39084ad0e5f" providerId="ADAL" clId="{66081AD3-1CC1-4B3C-AA6E-CA03673F1774}" dt="2023-11-04T12:09:41.283" v="279" actId="113"/>
          <ac:spMkLst>
            <pc:docMk/>
            <pc:sldMk cId="3536554619" sldId="280"/>
            <ac:spMk id="57" creationId="{2F2FFC05-7122-498A-B59C-7B60EB70147B}"/>
          </ac:spMkLst>
        </pc:spChg>
        <pc:spChg chg="mod">
          <ac:chgData name="LARSEN, ANYELEN ELIZABETH" userId="045ab6f4-ca66-457a-b51b-a39084ad0e5f" providerId="ADAL" clId="{66081AD3-1CC1-4B3C-AA6E-CA03673F1774}" dt="2023-11-06T11:43:23.801" v="3974" actId="14100"/>
          <ac:spMkLst>
            <pc:docMk/>
            <pc:sldMk cId="3536554619" sldId="280"/>
            <ac:spMk id="61" creationId="{F2886841-8471-4AB2-BAFD-7AA234FD35F9}"/>
          </ac:spMkLst>
        </pc:spChg>
      </pc:sldChg>
      <pc:sldChg chg="addSp delSp modSp mod">
        <pc:chgData name="LARSEN, ANYELEN ELIZABETH" userId="045ab6f4-ca66-457a-b51b-a39084ad0e5f" providerId="ADAL" clId="{66081AD3-1CC1-4B3C-AA6E-CA03673F1774}" dt="2023-11-06T11:45:01.512" v="3984"/>
        <pc:sldMkLst>
          <pc:docMk/>
          <pc:sldMk cId="1138195940" sldId="281"/>
        </pc:sldMkLst>
        <pc:spChg chg="mod">
          <ac:chgData name="LARSEN, ANYELEN ELIZABETH" userId="045ab6f4-ca66-457a-b51b-a39084ad0e5f" providerId="ADAL" clId="{66081AD3-1CC1-4B3C-AA6E-CA03673F1774}" dt="2023-11-06T11:45:01.512" v="3984"/>
          <ac:spMkLst>
            <pc:docMk/>
            <pc:sldMk cId="1138195940" sldId="281"/>
            <ac:spMk id="38" creationId="{15C710B2-FEE5-4BA5-9303-0D852DF707B3}"/>
          </ac:spMkLst>
        </pc:spChg>
        <pc:spChg chg="mod">
          <ac:chgData name="LARSEN, ANYELEN ELIZABETH" userId="045ab6f4-ca66-457a-b51b-a39084ad0e5f" providerId="ADAL" clId="{66081AD3-1CC1-4B3C-AA6E-CA03673F1774}" dt="2023-11-06T11:45:01.512" v="3984"/>
          <ac:spMkLst>
            <pc:docMk/>
            <pc:sldMk cId="1138195940" sldId="281"/>
            <ac:spMk id="39" creationId="{E6663F0F-CAD6-4D81-B748-E48CCFCF1796}"/>
          </ac:spMkLst>
        </pc:spChg>
        <pc:spChg chg="mod">
          <ac:chgData name="LARSEN, ANYELEN ELIZABETH" userId="045ab6f4-ca66-457a-b51b-a39084ad0e5f" providerId="ADAL" clId="{66081AD3-1CC1-4B3C-AA6E-CA03673F1774}" dt="2023-11-06T11:45:01.512" v="3984"/>
          <ac:spMkLst>
            <pc:docMk/>
            <pc:sldMk cId="1138195940" sldId="281"/>
            <ac:spMk id="40" creationId="{E659E960-19DD-4CB6-B546-B98DFF115FA5}"/>
          </ac:spMkLst>
        </pc:spChg>
        <pc:spChg chg="mod">
          <ac:chgData name="LARSEN, ANYELEN ELIZABETH" userId="045ab6f4-ca66-457a-b51b-a39084ad0e5f" providerId="ADAL" clId="{66081AD3-1CC1-4B3C-AA6E-CA03673F1774}" dt="2023-11-06T11:45:01.512" v="3984"/>
          <ac:spMkLst>
            <pc:docMk/>
            <pc:sldMk cId="1138195940" sldId="281"/>
            <ac:spMk id="42" creationId="{4D771739-437A-4B15-A300-63C0A23EBC1A}"/>
          </ac:spMkLst>
        </pc:spChg>
        <pc:spChg chg="mod">
          <ac:chgData name="LARSEN, ANYELEN ELIZABETH" userId="045ab6f4-ca66-457a-b51b-a39084ad0e5f" providerId="ADAL" clId="{66081AD3-1CC1-4B3C-AA6E-CA03673F1774}" dt="2023-11-06T11:45:01.512" v="3984"/>
          <ac:spMkLst>
            <pc:docMk/>
            <pc:sldMk cId="1138195940" sldId="281"/>
            <ac:spMk id="43" creationId="{DB776724-3215-474E-9FC1-70F71E8DA2D2}"/>
          </ac:spMkLst>
        </pc:spChg>
        <pc:spChg chg="mod">
          <ac:chgData name="LARSEN, ANYELEN ELIZABETH" userId="045ab6f4-ca66-457a-b51b-a39084ad0e5f" providerId="ADAL" clId="{66081AD3-1CC1-4B3C-AA6E-CA03673F1774}" dt="2023-11-06T11:45:01.512" v="3984"/>
          <ac:spMkLst>
            <pc:docMk/>
            <pc:sldMk cId="1138195940" sldId="281"/>
            <ac:spMk id="44" creationId="{E9C81C59-4B3C-4B13-B5A5-E96CDD72F8E3}"/>
          </ac:spMkLst>
        </pc:spChg>
        <pc:spChg chg="mod">
          <ac:chgData name="LARSEN, ANYELEN ELIZABETH" userId="045ab6f4-ca66-457a-b51b-a39084ad0e5f" providerId="ADAL" clId="{66081AD3-1CC1-4B3C-AA6E-CA03673F1774}" dt="2023-11-06T11:45:01.512" v="3984"/>
          <ac:spMkLst>
            <pc:docMk/>
            <pc:sldMk cId="1138195940" sldId="281"/>
            <ac:spMk id="45" creationId="{DE92F4B6-4D41-42EB-BCDC-B68A4E0D76CC}"/>
          </ac:spMkLst>
        </pc:spChg>
        <pc:spChg chg="mod">
          <ac:chgData name="LARSEN, ANYELEN ELIZABETH" userId="045ab6f4-ca66-457a-b51b-a39084ad0e5f" providerId="ADAL" clId="{66081AD3-1CC1-4B3C-AA6E-CA03673F1774}" dt="2023-11-06T11:45:01.512" v="3984"/>
          <ac:spMkLst>
            <pc:docMk/>
            <pc:sldMk cId="1138195940" sldId="281"/>
            <ac:spMk id="48" creationId="{846E2E37-5580-46DF-B4E6-D1784BF9AF9C}"/>
          </ac:spMkLst>
        </pc:spChg>
        <pc:grpChg chg="del">
          <ac:chgData name="LARSEN, ANYELEN ELIZABETH" userId="045ab6f4-ca66-457a-b51b-a39084ad0e5f" providerId="ADAL" clId="{66081AD3-1CC1-4B3C-AA6E-CA03673F1774}" dt="2023-11-06T11:45:01.133" v="3983" actId="478"/>
          <ac:grpSpMkLst>
            <pc:docMk/>
            <pc:sldMk cId="1138195940" sldId="281"/>
            <ac:grpSpMk id="25" creationId="{F539216F-8920-4744-9DE5-470789E2D6EC}"/>
          </ac:grpSpMkLst>
        </pc:grpChg>
        <pc:grpChg chg="add mod">
          <ac:chgData name="LARSEN, ANYELEN ELIZABETH" userId="045ab6f4-ca66-457a-b51b-a39084ad0e5f" providerId="ADAL" clId="{66081AD3-1CC1-4B3C-AA6E-CA03673F1774}" dt="2023-11-06T11:45:01.512" v="3984"/>
          <ac:grpSpMkLst>
            <pc:docMk/>
            <pc:sldMk cId="1138195940" sldId="281"/>
            <ac:grpSpMk id="36" creationId="{C9AD9A22-2914-4F01-9E90-21F1EB749748}"/>
          </ac:grpSpMkLst>
        </pc:grpChg>
      </pc:sldChg>
      <pc:sldChg chg="addSp delSp modSp mod">
        <pc:chgData name="LARSEN, ANYELEN ELIZABETH" userId="045ab6f4-ca66-457a-b51b-a39084ad0e5f" providerId="ADAL" clId="{66081AD3-1CC1-4B3C-AA6E-CA03673F1774}" dt="2023-11-06T11:45:36.105" v="3998" actId="207"/>
        <pc:sldMkLst>
          <pc:docMk/>
          <pc:sldMk cId="3038912081" sldId="282"/>
        </pc:sldMkLst>
        <pc:spChg chg="mod">
          <ac:chgData name="LARSEN, ANYELEN ELIZABETH" userId="045ab6f4-ca66-457a-b51b-a39084ad0e5f" providerId="ADAL" clId="{66081AD3-1CC1-4B3C-AA6E-CA03673F1774}" dt="2023-11-06T11:45:19.662" v="3990"/>
          <ac:spMkLst>
            <pc:docMk/>
            <pc:sldMk cId="3038912081" sldId="282"/>
            <ac:spMk id="44" creationId="{CC3915A0-6933-4B75-B37C-A874A39CF6C3}"/>
          </ac:spMkLst>
        </pc:spChg>
        <pc:spChg chg="mod">
          <ac:chgData name="LARSEN, ANYELEN ELIZABETH" userId="045ab6f4-ca66-457a-b51b-a39084ad0e5f" providerId="ADAL" clId="{66081AD3-1CC1-4B3C-AA6E-CA03673F1774}" dt="2023-11-06T11:45:19.662" v="3990"/>
          <ac:spMkLst>
            <pc:docMk/>
            <pc:sldMk cId="3038912081" sldId="282"/>
            <ac:spMk id="45" creationId="{B6817072-C6CA-438E-91D3-1B81CC2002A3}"/>
          </ac:spMkLst>
        </pc:spChg>
        <pc:spChg chg="mod">
          <ac:chgData name="LARSEN, ANYELEN ELIZABETH" userId="045ab6f4-ca66-457a-b51b-a39084ad0e5f" providerId="ADAL" clId="{66081AD3-1CC1-4B3C-AA6E-CA03673F1774}" dt="2023-11-06T11:45:19.662" v="3990"/>
          <ac:spMkLst>
            <pc:docMk/>
            <pc:sldMk cId="3038912081" sldId="282"/>
            <ac:spMk id="46" creationId="{3E408FD7-17FC-4EAB-AD31-E42FA28EB502}"/>
          </ac:spMkLst>
        </pc:spChg>
        <pc:spChg chg="mod">
          <ac:chgData name="LARSEN, ANYELEN ELIZABETH" userId="045ab6f4-ca66-457a-b51b-a39084ad0e5f" providerId="ADAL" clId="{66081AD3-1CC1-4B3C-AA6E-CA03673F1774}" dt="2023-11-06T11:45:19.662" v="3990"/>
          <ac:spMkLst>
            <pc:docMk/>
            <pc:sldMk cId="3038912081" sldId="282"/>
            <ac:spMk id="56" creationId="{FE0C07D5-3E17-4545-B49B-702BE395CF8B}"/>
          </ac:spMkLst>
        </pc:spChg>
        <pc:spChg chg="mod">
          <ac:chgData name="LARSEN, ANYELEN ELIZABETH" userId="045ab6f4-ca66-457a-b51b-a39084ad0e5f" providerId="ADAL" clId="{66081AD3-1CC1-4B3C-AA6E-CA03673F1774}" dt="2023-11-06T11:45:19.662" v="3990"/>
          <ac:spMkLst>
            <pc:docMk/>
            <pc:sldMk cId="3038912081" sldId="282"/>
            <ac:spMk id="66" creationId="{ACEBA44F-53C2-4F75-AC46-B2F826F14518}"/>
          </ac:spMkLst>
        </pc:spChg>
        <pc:spChg chg="mod">
          <ac:chgData name="LARSEN, ANYELEN ELIZABETH" userId="045ab6f4-ca66-457a-b51b-a39084ad0e5f" providerId="ADAL" clId="{66081AD3-1CC1-4B3C-AA6E-CA03673F1774}" dt="2023-11-06T11:45:19.662" v="3990"/>
          <ac:spMkLst>
            <pc:docMk/>
            <pc:sldMk cId="3038912081" sldId="282"/>
            <ac:spMk id="67" creationId="{78FC8926-3B72-4030-9972-7FB750A850C6}"/>
          </ac:spMkLst>
        </pc:spChg>
        <pc:spChg chg="mod">
          <ac:chgData name="LARSEN, ANYELEN ELIZABETH" userId="045ab6f4-ca66-457a-b51b-a39084ad0e5f" providerId="ADAL" clId="{66081AD3-1CC1-4B3C-AA6E-CA03673F1774}" dt="2023-11-06T11:45:19.662" v="3990"/>
          <ac:spMkLst>
            <pc:docMk/>
            <pc:sldMk cId="3038912081" sldId="282"/>
            <ac:spMk id="68" creationId="{A8CEBF7B-D5D5-426C-B785-B9D99B64C87F}"/>
          </ac:spMkLst>
        </pc:spChg>
        <pc:spChg chg="mod">
          <ac:chgData name="LARSEN, ANYELEN ELIZABETH" userId="045ab6f4-ca66-457a-b51b-a39084ad0e5f" providerId="ADAL" clId="{66081AD3-1CC1-4B3C-AA6E-CA03673F1774}" dt="2023-11-06T11:45:36.105" v="3998" actId="207"/>
          <ac:spMkLst>
            <pc:docMk/>
            <pc:sldMk cId="3038912081" sldId="282"/>
            <ac:spMk id="70" creationId="{6D754E39-82A4-43E6-90B8-22D77E1BDBC2}"/>
          </ac:spMkLst>
        </pc:spChg>
        <pc:grpChg chg="del">
          <ac:chgData name="LARSEN, ANYELEN ELIZABETH" userId="045ab6f4-ca66-457a-b51b-a39084ad0e5f" providerId="ADAL" clId="{66081AD3-1CC1-4B3C-AA6E-CA03673F1774}" dt="2023-11-06T11:45:19.250" v="3989" actId="478"/>
          <ac:grpSpMkLst>
            <pc:docMk/>
            <pc:sldMk cId="3038912081" sldId="282"/>
            <ac:grpSpMk id="2" creationId="{4CE43625-3E53-97AA-2D9D-99CC180BFCD9}"/>
          </ac:grpSpMkLst>
        </pc:grpChg>
        <pc:grpChg chg="add mod">
          <ac:chgData name="LARSEN, ANYELEN ELIZABETH" userId="045ab6f4-ca66-457a-b51b-a39084ad0e5f" providerId="ADAL" clId="{66081AD3-1CC1-4B3C-AA6E-CA03673F1774}" dt="2023-11-06T11:45:19.662" v="3990"/>
          <ac:grpSpMkLst>
            <pc:docMk/>
            <pc:sldMk cId="3038912081" sldId="282"/>
            <ac:grpSpMk id="43" creationId="{88ADC8D9-3DD4-4032-9387-FCB12532CD88}"/>
          </ac:grpSpMkLst>
        </pc:grpChg>
      </pc:sldChg>
      <pc:sldChg chg="addSp delSp modSp mod modAnim">
        <pc:chgData name="LARSEN, ANYELEN ELIZABETH" userId="045ab6f4-ca66-457a-b51b-a39084ad0e5f" providerId="ADAL" clId="{66081AD3-1CC1-4B3C-AA6E-CA03673F1774}" dt="2023-11-06T11:44:37.320" v="3980"/>
        <pc:sldMkLst>
          <pc:docMk/>
          <pc:sldMk cId="376465328" sldId="285"/>
        </pc:sldMkLst>
        <pc:spChg chg="mod">
          <ac:chgData name="LARSEN, ANYELEN ELIZABETH" userId="045ab6f4-ca66-457a-b51b-a39084ad0e5f" providerId="ADAL" clId="{66081AD3-1CC1-4B3C-AA6E-CA03673F1774}" dt="2023-11-04T12:04:08.668" v="19" actId="1037"/>
          <ac:spMkLst>
            <pc:docMk/>
            <pc:sldMk cId="376465328" sldId="285"/>
            <ac:spMk id="6" creationId="{34F2702A-48F3-5AB8-FA78-E7321EF41507}"/>
          </ac:spMkLst>
        </pc:spChg>
        <pc:spChg chg="mod">
          <ac:chgData name="LARSEN, ANYELEN ELIZABETH" userId="045ab6f4-ca66-457a-b51b-a39084ad0e5f" providerId="ADAL" clId="{66081AD3-1CC1-4B3C-AA6E-CA03673F1774}" dt="2023-11-06T11:42:09.425" v="3930" actId="20577"/>
          <ac:spMkLst>
            <pc:docMk/>
            <pc:sldMk cId="376465328" sldId="285"/>
            <ac:spMk id="22" creationId="{54F1F914-3358-4CE2-BA10-D1D030B76DD3}"/>
          </ac:spMkLst>
        </pc:spChg>
        <pc:spChg chg="mod">
          <ac:chgData name="LARSEN, ANYELEN ELIZABETH" userId="045ab6f4-ca66-457a-b51b-a39084ad0e5f" providerId="ADAL" clId="{66081AD3-1CC1-4B3C-AA6E-CA03673F1774}" dt="2023-11-04T12:06:38.062" v="226" actId="1076"/>
          <ac:spMkLst>
            <pc:docMk/>
            <pc:sldMk cId="376465328" sldId="285"/>
            <ac:spMk id="42" creationId="{CEECDC50-3C7C-40F3-9BE4-667138542820}"/>
          </ac:spMkLst>
        </pc:spChg>
        <pc:spChg chg="mod">
          <ac:chgData name="LARSEN, ANYELEN ELIZABETH" userId="045ab6f4-ca66-457a-b51b-a39084ad0e5f" providerId="ADAL" clId="{66081AD3-1CC1-4B3C-AA6E-CA03673F1774}" dt="2023-11-04T12:07:05.657" v="228" actId="1038"/>
          <ac:spMkLst>
            <pc:docMk/>
            <pc:sldMk cId="376465328" sldId="285"/>
            <ac:spMk id="43" creationId="{AA30C054-64EC-4A14-ABF9-D7FF04CDDD59}"/>
          </ac:spMkLst>
        </pc:spChg>
        <pc:spChg chg="mod">
          <ac:chgData name="LARSEN, ANYELEN ELIZABETH" userId="045ab6f4-ca66-457a-b51b-a39084ad0e5f" providerId="ADAL" clId="{66081AD3-1CC1-4B3C-AA6E-CA03673F1774}" dt="2023-11-04T12:05:39.587" v="101" actId="14100"/>
          <ac:spMkLst>
            <pc:docMk/>
            <pc:sldMk cId="376465328" sldId="285"/>
            <ac:spMk id="59" creationId="{A461A09C-24C0-41AB-AC8F-1D5A3CCE6071}"/>
          </ac:spMkLst>
        </pc:spChg>
        <pc:spChg chg="mod">
          <ac:chgData name="LARSEN, ANYELEN ELIZABETH" userId="045ab6f4-ca66-457a-b51b-a39084ad0e5f" providerId="ADAL" clId="{66081AD3-1CC1-4B3C-AA6E-CA03673F1774}" dt="2023-11-06T11:42:21.612" v="3932"/>
          <ac:spMkLst>
            <pc:docMk/>
            <pc:sldMk cId="376465328" sldId="285"/>
            <ac:spMk id="60" creationId="{5FFE320B-E59B-4B9C-AE6C-2CA15D368B4E}"/>
          </ac:spMkLst>
        </pc:spChg>
        <pc:spChg chg="mod">
          <ac:chgData name="LARSEN, ANYELEN ELIZABETH" userId="045ab6f4-ca66-457a-b51b-a39084ad0e5f" providerId="ADAL" clId="{66081AD3-1CC1-4B3C-AA6E-CA03673F1774}" dt="2023-11-06T11:42:21.612" v="3932"/>
          <ac:spMkLst>
            <pc:docMk/>
            <pc:sldMk cId="376465328" sldId="285"/>
            <ac:spMk id="61" creationId="{4C46D87D-88B9-40BE-B194-58F81EF9DEB0}"/>
          </ac:spMkLst>
        </pc:spChg>
        <pc:spChg chg="mod">
          <ac:chgData name="LARSEN, ANYELEN ELIZABETH" userId="045ab6f4-ca66-457a-b51b-a39084ad0e5f" providerId="ADAL" clId="{66081AD3-1CC1-4B3C-AA6E-CA03673F1774}" dt="2023-11-06T11:42:21.612" v="3932"/>
          <ac:spMkLst>
            <pc:docMk/>
            <pc:sldMk cId="376465328" sldId="285"/>
            <ac:spMk id="62" creationId="{EB652C94-A4E3-47E1-BE88-5A8E0E3295C2}"/>
          </ac:spMkLst>
        </pc:spChg>
        <pc:spChg chg="mod">
          <ac:chgData name="LARSEN, ANYELEN ELIZABETH" userId="045ab6f4-ca66-457a-b51b-a39084ad0e5f" providerId="ADAL" clId="{66081AD3-1CC1-4B3C-AA6E-CA03673F1774}" dt="2023-11-06T11:42:21.612" v="3932"/>
          <ac:spMkLst>
            <pc:docMk/>
            <pc:sldMk cId="376465328" sldId="285"/>
            <ac:spMk id="63" creationId="{637E0943-6322-4A8A-9A33-4B6B9941DF2C}"/>
          </ac:spMkLst>
        </pc:spChg>
        <pc:spChg chg="mod">
          <ac:chgData name="LARSEN, ANYELEN ELIZABETH" userId="045ab6f4-ca66-457a-b51b-a39084ad0e5f" providerId="ADAL" clId="{66081AD3-1CC1-4B3C-AA6E-CA03673F1774}" dt="2023-11-04T12:06:14.409" v="224" actId="1037"/>
          <ac:spMkLst>
            <pc:docMk/>
            <pc:sldMk cId="376465328" sldId="285"/>
            <ac:spMk id="64" creationId="{B4240E76-DB3C-493B-A632-B332A2688339}"/>
          </ac:spMkLst>
        </pc:spChg>
        <pc:spChg chg="mod">
          <ac:chgData name="LARSEN, ANYELEN ELIZABETH" userId="045ab6f4-ca66-457a-b51b-a39084ad0e5f" providerId="ADAL" clId="{66081AD3-1CC1-4B3C-AA6E-CA03673F1774}" dt="2023-11-04T12:06:14.409" v="224" actId="1037"/>
          <ac:spMkLst>
            <pc:docMk/>
            <pc:sldMk cId="376465328" sldId="285"/>
            <ac:spMk id="65" creationId="{088ECE84-4ACA-4B8E-8974-49D108A1E50C}"/>
          </ac:spMkLst>
        </pc:spChg>
        <pc:spChg chg="mod">
          <ac:chgData name="LARSEN, ANYELEN ELIZABETH" userId="045ab6f4-ca66-457a-b51b-a39084ad0e5f" providerId="ADAL" clId="{66081AD3-1CC1-4B3C-AA6E-CA03673F1774}" dt="2023-11-04T12:06:14.409" v="224" actId="1037"/>
          <ac:spMkLst>
            <pc:docMk/>
            <pc:sldMk cId="376465328" sldId="285"/>
            <ac:spMk id="66" creationId="{C1228D9E-AFE1-4D52-BADB-3E20CF0FC45E}"/>
          </ac:spMkLst>
        </pc:spChg>
        <pc:spChg chg="mod">
          <ac:chgData name="LARSEN, ANYELEN ELIZABETH" userId="045ab6f4-ca66-457a-b51b-a39084ad0e5f" providerId="ADAL" clId="{66081AD3-1CC1-4B3C-AA6E-CA03673F1774}" dt="2023-11-06T11:42:21.612" v="3932"/>
          <ac:spMkLst>
            <pc:docMk/>
            <pc:sldMk cId="376465328" sldId="285"/>
            <ac:spMk id="68" creationId="{D43FEDD6-1C8B-4B3A-AC05-A09178505AD8}"/>
          </ac:spMkLst>
        </pc:spChg>
        <pc:spChg chg="mod">
          <ac:chgData name="LARSEN, ANYELEN ELIZABETH" userId="045ab6f4-ca66-457a-b51b-a39084ad0e5f" providerId="ADAL" clId="{66081AD3-1CC1-4B3C-AA6E-CA03673F1774}" dt="2023-11-06T11:42:21.612" v="3932"/>
          <ac:spMkLst>
            <pc:docMk/>
            <pc:sldMk cId="376465328" sldId="285"/>
            <ac:spMk id="69" creationId="{561D6B66-946E-4056-8BD7-0B4190CA9F77}"/>
          </ac:spMkLst>
        </pc:spChg>
        <pc:spChg chg="mod">
          <ac:chgData name="LARSEN, ANYELEN ELIZABETH" userId="045ab6f4-ca66-457a-b51b-a39084ad0e5f" providerId="ADAL" clId="{66081AD3-1CC1-4B3C-AA6E-CA03673F1774}" dt="2023-11-06T11:42:21.612" v="3932"/>
          <ac:spMkLst>
            <pc:docMk/>
            <pc:sldMk cId="376465328" sldId="285"/>
            <ac:spMk id="70" creationId="{222529AA-E39C-4070-93B4-C28BDD804629}"/>
          </ac:spMkLst>
        </pc:spChg>
        <pc:spChg chg="mod">
          <ac:chgData name="LARSEN, ANYELEN ELIZABETH" userId="045ab6f4-ca66-457a-b51b-a39084ad0e5f" providerId="ADAL" clId="{66081AD3-1CC1-4B3C-AA6E-CA03673F1774}" dt="2023-11-06T11:42:21.612" v="3932"/>
          <ac:spMkLst>
            <pc:docMk/>
            <pc:sldMk cId="376465328" sldId="285"/>
            <ac:spMk id="71" creationId="{D2287269-3CF8-4C9E-B22F-38F90BB0F653}"/>
          </ac:spMkLst>
        </pc:spChg>
        <pc:spChg chg="mod">
          <ac:chgData name="LARSEN, ANYELEN ELIZABETH" userId="045ab6f4-ca66-457a-b51b-a39084ad0e5f" providerId="ADAL" clId="{66081AD3-1CC1-4B3C-AA6E-CA03673F1774}" dt="2023-11-04T12:04:55.958" v="56" actId="1037"/>
          <ac:spMkLst>
            <pc:docMk/>
            <pc:sldMk cId="376465328" sldId="285"/>
            <ac:spMk id="74" creationId="{CF94311E-CA40-442D-A753-BDABC876590A}"/>
          </ac:spMkLst>
        </pc:spChg>
        <pc:spChg chg="mod">
          <ac:chgData name="LARSEN, ANYELEN ELIZABETH" userId="045ab6f4-ca66-457a-b51b-a39084ad0e5f" providerId="ADAL" clId="{66081AD3-1CC1-4B3C-AA6E-CA03673F1774}" dt="2023-11-04T12:05:21.851" v="99" actId="14100"/>
          <ac:spMkLst>
            <pc:docMk/>
            <pc:sldMk cId="376465328" sldId="285"/>
            <ac:spMk id="78" creationId="{E9D7A31A-3FAF-4CB4-8353-9EEB6DC7E8BC}"/>
          </ac:spMkLst>
        </pc:spChg>
        <pc:spChg chg="mod">
          <ac:chgData name="LARSEN, ANYELEN ELIZABETH" userId="045ab6f4-ca66-457a-b51b-a39084ad0e5f" providerId="ADAL" clId="{66081AD3-1CC1-4B3C-AA6E-CA03673F1774}" dt="2023-11-04T12:05:08.459" v="96" actId="1035"/>
          <ac:spMkLst>
            <pc:docMk/>
            <pc:sldMk cId="376465328" sldId="285"/>
            <ac:spMk id="79" creationId="{0A3750CC-64C6-4DA3-BEA1-82A1E67A6092}"/>
          </ac:spMkLst>
        </pc:spChg>
        <pc:spChg chg="mod">
          <ac:chgData name="LARSEN, ANYELEN ELIZABETH" userId="045ab6f4-ca66-457a-b51b-a39084ad0e5f" providerId="ADAL" clId="{66081AD3-1CC1-4B3C-AA6E-CA03673F1774}" dt="2023-11-04T12:05:55.059" v="102" actId="14100"/>
          <ac:spMkLst>
            <pc:docMk/>
            <pc:sldMk cId="376465328" sldId="285"/>
            <ac:spMk id="80" creationId="{CD5C078E-776C-4FC7-B7C4-05985BD5A72F}"/>
          </ac:spMkLst>
        </pc:spChg>
        <pc:spChg chg="mod">
          <ac:chgData name="LARSEN, ANYELEN ELIZABETH" userId="045ab6f4-ca66-457a-b51b-a39084ad0e5f" providerId="ADAL" clId="{66081AD3-1CC1-4B3C-AA6E-CA03673F1774}" dt="2023-11-04T12:04:24.535" v="28" actId="1076"/>
          <ac:spMkLst>
            <pc:docMk/>
            <pc:sldMk cId="376465328" sldId="285"/>
            <ac:spMk id="81" creationId="{7970A7E5-D509-4B6C-800B-F4B3ECD03C5F}"/>
          </ac:spMkLst>
        </pc:spChg>
        <pc:spChg chg="mod">
          <ac:chgData name="LARSEN, ANYELEN ELIZABETH" userId="045ab6f4-ca66-457a-b51b-a39084ad0e5f" providerId="ADAL" clId="{66081AD3-1CC1-4B3C-AA6E-CA03673F1774}" dt="2023-11-04T12:04:15.715" v="26" actId="1037"/>
          <ac:spMkLst>
            <pc:docMk/>
            <pc:sldMk cId="376465328" sldId="285"/>
            <ac:spMk id="84" creationId="{9BB5823B-AA9D-468A-90C9-F7243D8EAD69}"/>
          </ac:spMkLst>
        </pc:spChg>
        <pc:spChg chg="mod">
          <ac:chgData name="LARSEN, ANYELEN ELIZABETH" userId="045ab6f4-ca66-457a-b51b-a39084ad0e5f" providerId="ADAL" clId="{66081AD3-1CC1-4B3C-AA6E-CA03673F1774}" dt="2023-11-04T12:05:25.861" v="100" actId="1076"/>
          <ac:spMkLst>
            <pc:docMk/>
            <pc:sldMk cId="376465328" sldId="285"/>
            <ac:spMk id="85" creationId="{B5DB8249-30C6-47C1-8CF2-E651866CB864}"/>
          </ac:spMkLst>
        </pc:spChg>
        <pc:spChg chg="mod">
          <ac:chgData name="LARSEN, ANYELEN ELIZABETH" userId="045ab6f4-ca66-457a-b51b-a39084ad0e5f" providerId="ADAL" clId="{66081AD3-1CC1-4B3C-AA6E-CA03673F1774}" dt="2023-11-04T12:04:55.958" v="56" actId="1037"/>
          <ac:spMkLst>
            <pc:docMk/>
            <pc:sldMk cId="376465328" sldId="285"/>
            <ac:spMk id="86" creationId="{D07B39B4-C98C-4FCE-ABA5-F1C43A9807EA}"/>
          </ac:spMkLst>
        </pc:spChg>
        <pc:grpChg chg="del">
          <ac:chgData name="LARSEN, ANYELEN ELIZABETH" userId="045ab6f4-ca66-457a-b51b-a39084ad0e5f" providerId="ADAL" clId="{66081AD3-1CC1-4B3C-AA6E-CA03673F1774}" dt="2023-11-06T11:42:14.028" v="3931" actId="478"/>
          <ac:grpSpMkLst>
            <pc:docMk/>
            <pc:sldMk cId="376465328" sldId="285"/>
            <ac:grpSpMk id="19" creationId="{BE3E5436-3E9C-4AAE-A3B3-D15E51C2A38A}"/>
          </ac:grpSpMkLst>
        </pc:grpChg>
        <pc:grpChg chg="add mod">
          <ac:chgData name="LARSEN, ANYELEN ELIZABETH" userId="045ab6f4-ca66-457a-b51b-a39084ad0e5f" providerId="ADAL" clId="{66081AD3-1CC1-4B3C-AA6E-CA03673F1774}" dt="2023-11-06T11:42:21.612" v="3932"/>
          <ac:grpSpMkLst>
            <pc:docMk/>
            <pc:sldMk cId="376465328" sldId="285"/>
            <ac:grpSpMk id="58" creationId="{BDA1061B-4458-4F53-A0F7-5F7CEEA59501}"/>
          </ac:grpSpMkLst>
        </pc:grpChg>
        <pc:picChg chg="mod">
          <ac:chgData name="LARSEN, ANYELEN ELIZABETH" userId="045ab6f4-ca66-457a-b51b-a39084ad0e5f" providerId="ADAL" clId="{66081AD3-1CC1-4B3C-AA6E-CA03673F1774}" dt="2023-11-04T12:06:14.409" v="224" actId="1037"/>
          <ac:picMkLst>
            <pc:docMk/>
            <pc:sldMk cId="376465328" sldId="285"/>
            <ac:picMk id="67" creationId="{9F78DCC2-5CC3-42B8-8E40-B166F4BC37D7}"/>
          </ac:picMkLst>
        </pc:picChg>
        <pc:picChg chg="mod">
          <ac:chgData name="LARSEN, ANYELEN ELIZABETH" userId="045ab6f4-ca66-457a-b51b-a39084ad0e5f" providerId="ADAL" clId="{66081AD3-1CC1-4B3C-AA6E-CA03673F1774}" dt="2023-11-04T12:04:55.958" v="56" actId="1037"/>
          <ac:picMkLst>
            <pc:docMk/>
            <pc:sldMk cId="376465328" sldId="285"/>
            <ac:picMk id="77" creationId="{75811AE0-698F-491E-B5AD-E7C2FB8D6D05}"/>
          </ac:picMkLst>
        </pc:picChg>
        <pc:picChg chg="mod">
          <ac:chgData name="LARSEN, ANYELEN ELIZABETH" userId="045ab6f4-ca66-457a-b51b-a39084ad0e5f" providerId="ADAL" clId="{66081AD3-1CC1-4B3C-AA6E-CA03673F1774}" dt="2023-11-04T12:04:22.113" v="27" actId="1076"/>
          <ac:picMkLst>
            <pc:docMk/>
            <pc:sldMk cId="376465328" sldId="285"/>
            <ac:picMk id="82" creationId="{397444E0-CFD8-4BAB-8BF8-E2A000EBFF65}"/>
          </ac:picMkLst>
        </pc:picChg>
        <pc:picChg chg="mod">
          <ac:chgData name="LARSEN, ANYELEN ELIZABETH" userId="045ab6f4-ca66-457a-b51b-a39084ad0e5f" providerId="ADAL" clId="{66081AD3-1CC1-4B3C-AA6E-CA03673F1774}" dt="2023-11-04T12:05:08.459" v="96" actId="1035"/>
          <ac:picMkLst>
            <pc:docMk/>
            <pc:sldMk cId="376465328" sldId="285"/>
            <ac:picMk id="83" creationId="{A045D58F-25EE-4DDE-9519-79060DAC267B}"/>
          </ac:picMkLst>
        </pc:picChg>
      </pc:sldChg>
      <pc:sldChg chg="addSp delSp modSp mod modClrScheme chgLayout">
        <pc:chgData name="LARSEN, ANYELEN ELIZABETH" userId="045ab6f4-ca66-457a-b51b-a39084ad0e5f" providerId="ADAL" clId="{66081AD3-1CC1-4B3C-AA6E-CA03673F1774}" dt="2023-11-06T11:49:08.441" v="4157" actId="20577"/>
        <pc:sldMkLst>
          <pc:docMk/>
          <pc:sldMk cId="3172310537" sldId="286"/>
        </pc:sldMkLst>
        <pc:spChg chg="del mod ord">
          <ac:chgData name="LARSEN, ANYELEN ELIZABETH" userId="045ab6f4-ca66-457a-b51b-a39084ad0e5f" providerId="ADAL" clId="{66081AD3-1CC1-4B3C-AA6E-CA03673F1774}" dt="2023-11-04T16:33:02.929" v="3436" actId="478"/>
          <ac:spMkLst>
            <pc:docMk/>
            <pc:sldMk cId="3172310537" sldId="286"/>
            <ac:spMk id="2" creationId="{00000000-0000-0000-0000-000000000000}"/>
          </ac:spMkLst>
        </pc:spChg>
        <pc:spChg chg="add del mod ord">
          <ac:chgData name="LARSEN, ANYELEN ELIZABETH" userId="045ab6f4-ca66-457a-b51b-a39084ad0e5f" providerId="ADAL" clId="{66081AD3-1CC1-4B3C-AA6E-CA03673F1774}" dt="2023-11-04T16:34:37.916" v="3452" actId="478"/>
          <ac:spMkLst>
            <pc:docMk/>
            <pc:sldMk cId="3172310537" sldId="286"/>
            <ac:spMk id="3" creationId="{AFD1BB0C-ADFA-4551-BEB6-88E7242B9075}"/>
          </ac:spMkLst>
        </pc:spChg>
        <pc:spChg chg="mod">
          <ac:chgData name="LARSEN, ANYELEN ELIZABETH" userId="045ab6f4-ca66-457a-b51b-a39084ad0e5f" providerId="ADAL" clId="{66081AD3-1CC1-4B3C-AA6E-CA03673F1774}" dt="2023-11-04T16:40:07.869" v="3540" actId="1036"/>
          <ac:spMkLst>
            <pc:docMk/>
            <pc:sldMk cId="3172310537" sldId="286"/>
            <ac:spMk id="4" creationId="{BFC0C331-94B0-D5BC-2F51-65059C3EE4C4}"/>
          </ac:spMkLst>
        </pc:spChg>
        <pc:spChg chg="add del mod ord">
          <ac:chgData name="LARSEN, ANYELEN ELIZABETH" userId="045ab6f4-ca66-457a-b51b-a39084ad0e5f" providerId="ADAL" clId="{66081AD3-1CC1-4B3C-AA6E-CA03673F1774}" dt="2023-11-04T16:34:34.707" v="3451" actId="22"/>
          <ac:spMkLst>
            <pc:docMk/>
            <pc:sldMk cId="3172310537" sldId="286"/>
            <ac:spMk id="5" creationId="{4B021EA3-F77D-4387-8AE2-8B5DA2A1889A}"/>
          </ac:spMkLst>
        </pc:spChg>
        <pc:spChg chg="add del mod ord">
          <ac:chgData name="LARSEN, ANYELEN ELIZABETH" userId="045ab6f4-ca66-457a-b51b-a39084ad0e5f" providerId="ADAL" clId="{66081AD3-1CC1-4B3C-AA6E-CA03673F1774}" dt="2023-11-04T16:39:03.219" v="3463" actId="478"/>
          <ac:spMkLst>
            <pc:docMk/>
            <pc:sldMk cId="3172310537" sldId="286"/>
            <ac:spMk id="7" creationId="{B009E881-A2DB-4B48-9377-AB16CEB7FEAD}"/>
          </ac:spMkLst>
        </pc:spChg>
        <pc:spChg chg="add del mod ord">
          <ac:chgData name="LARSEN, ANYELEN ELIZABETH" userId="045ab6f4-ca66-457a-b51b-a39084ad0e5f" providerId="ADAL" clId="{66081AD3-1CC1-4B3C-AA6E-CA03673F1774}" dt="2023-11-04T16:37:13.615" v="3453" actId="22"/>
          <ac:spMkLst>
            <pc:docMk/>
            <pc:sldMk cId="3172310537" sldId="286"/>
            <ac:spMk id="8" creationId="{9DF0D1D5-0299-4CC3-AEC8-B30699D23E72}"/>
          </ac:spMkLst>
        </pc:spChg>
        <pc:spChg chg="add mod">
          <ac:chgData name="LARSEN, ANYELEN ELIZABETH" userId="045ab6f4-ca66-457a-b51b-a39084ad0e5f" providerId="ADAL" clId="{66081AD3-1CC1-4B3C-AA6E-CA03673F1774}" dt="2023-11-06T11:49:08.441" v="4157" actId="20577"/>
          <ac:spMkLst>
            <pc:docMk/>
            <pc:sldMk cId="3172310537" sldId="286"/>
            <ac:spMk id="9" creationId="{7D481479-9DBB-48B8-ABDB-923B2C46CC3A}"/>
          </ac:spMkLst>
        </pc:spChg>
        <pc:spChg chg="add del mod">
          <ac:chgData name="LARSEN, ANYELEN ELIZABETH" userId="045ab6f4-ca66-457a-b51b-a39084ad0e5f" providerId="ADAL" clId="{66081AD3-1CC1-4B3C-AA6E-CA03673F1774}" dt="2023-11-04T16:33:05.761" v="3437" actId="478"/>
          <ac:spMkLst>
            <pc:docMk/>
            <pc:sldMk cId="3172310537" sldId="286"/>
            <ac:spMk id="12" creationId="{7404DCD3-8A32-4299-A61C-744052B76978}"/>
          </ac:spMkLst>
        </pc:spChg>
        <pc:spChg chg="add del mod">
          <ac:chgData name="LARSEN, ANYELEN ELIZABETH" userId="045ab6f4-ca66-457a-b51b-a39084ad0e5f" providerId="ADAL" clId="{66081AD3-1CC1-4B3C-AA6E-CA03673F1774}" dt="2023-11-04T16:37:54.764" v="3457" actId="22"/>
          <ac:spMkLst>
            <pc:docMk/>
            <pc:sldMk cId="3172310537" sldId="286"/>
            <ac:spMk id="18" creationId="{47798297-B8FE-4CF8-A23C-F8CB8CD17C36}"/>
          </ac:spMkLst>
        </pc:spChg>
        <pc:spChg chg="add del mod">
          <ac:chgData name="LARSEN, ANYELEN ELIZABETH" userId="045ab6f4-ca66-457a-b51b-a39084ad0e5f" providerId="ADAL" clId="{66081AD3-1CC1-4B3C-AA6E-CA03673F1774}" dt="2023-11-04T16:39:00.263" v="3462" actId="22"/>
          <ac:spMkLst>
            <pc:docMk/>
            <pc:sldMk cId="3172310537" sldId="286"/>
            <ac:spMk id="24" creationId="{3A5FE440-453C-4A1F-9259-84DFE6A5F268}"/>
          </ac:spMkLst>
        </pc:spChg>
        <pc:picChg chg="mod">
          <ac:chgData name="LARSEN, ANYELEN ELIZABETH" userId="045ab6f4-ca66-457a-b51b-a39084ad0e5f" providerId="ADAL" clId="{66081AD3-1CC1-4B3C-AA6E-CA03673F1774}" dt="2023-11-04T16:40:25.716" v="3554" actId="1037"/>
          <ac:picMkLst>
            <pc:docMk/>
            <pc:sldMk cId="3172310537" sldId="286"/>
            <ac:picMk id="6" creationId="{515216D4-B688-7636-00AD-C738E1D40FE6}"/>
          </ac:picMkLst>
        </pc:picChg>
        <pc:picChg chg="add mod ord">
          <ac:chgData name="LARSEN, ANYELEN ELIZABETH" userId="045ab6f4-ca66-457a-b51b-a39084ad0e5f" providerId="ADAL" clId="{66081AD3-1CC1-4B3C-AA6E-CA03673F1774}" dt="2023-11-04T16:39:39.002" v="3530" actId="1038"/>
          <ac:picMkLst>
            <pc:docMk/>
            <pc:sldMk cId="3172310537" sldId="286"/>
            <ac:picMk id="14" creationId="{9D90E104-31F8-4A06-B3B6-394E18708B9E}"/>
          </ac:picMkLst>
        </pc:picChg>
        <pc:picChg chg="add del mod ord">
          <ac:chgData name="LARSEN, ANYELEN ELIZABETH" userId="045ab6f4-ca66-457a-b51b-a39084ad0e5f" providerId="ADAL" clId="{66081AD3-1CC1-4B3C-AA6E-CA03673F1774}" dt="2023-11-04T16:37:16.621" v="3454" actId="478"/>
          <ac:picMkLst>
            <pc:docMk/>
            <pc:sldMk cId="3172310537" sldId="286"/>
            <ac:picMk id="16" creationId="{D6BB2486-0CE2-4551-BAE9-FAB69BD79398}"/>
          </ac:picMkLst>
        </pc:picChg>
        <pc:picChg chg="add del">
          <ac:chgData name="LARSEN, ANYELEN ELIZABETH" userId="045ab6f4-ca66-457a-b51b-a39084ad0e5f" providerId="ADAL" clId="{66081AD3-1CC1-4B3C-AA6E-CA03673F1774}" dt="2023-11-04T16:37:18.805" v="3456" actId="478"/>
          <ac:picMkLst>
            <pc:docMk/>
            <pc:sldMk cId="3172310537" sldId="286"/>
            <ac:picMk id="20" creationId="{F64C8B36-D1E1-4457-93B4-5D60729EA4A0}"/>
          </ac:picMkLst>
        </pc:picChg>
        <pc:picChg chg="add del mod ord">
          <ac:chgData name="LARSEN, ANYELEN ELIZABETH" userId="045ab6f4-ca66-457a-b51b-a39084ad0e5f" providerId="ADAL" clId="{66081AD3-1CC1-4B3C-AA6E-CA03673F1774}" dt="2023-11-04T16:38:15.923" v="3461" actId="478"/>
          <ac:picMkLst>
            <pc:docMk/>
            <pc:sldMk cId="3172310537" sldId="286"/>
            <ac:picMk id="22" creationId="{F4D1418D-FC72-4545-8F81-7B23D3C3584D}"/>
          </ac:picMkLst>
        </pc:picChg>
        <pc:picChg chg="add mod ord">
          <ac:chgData name="LARSEN, ANYELEN ELIZABETH" userId="045ab6f4-ca66-457a-b51b-a39084ad0e5f" providerId="ADAL" clId="{66081AD3-1CC1-4B3C-AA6E-CA03673F1774}" dt="2023-11-04T16:39:25.954" v="3467" actId="1076"/>
          <ac:picMkLst>
            <pc:docMk/>
            <pc:sldMk cId="3172310537" sldId="286"/>
            <ac:picMk id="26" creationId="{439F777E-5CAF-4734-9400-AE4D23673555}"/>
          </ac:picMkLst>
        </pc:picChg>
        <pc:cxnChg chg="add mod">
          <ac:chgData name="LARSEN, ANYELEN ELIZABETH" userId="045ab6f4-ca66-457a-b51b-a39084ad0e5f" providerId="ADAL" clId="{66081AD3-1CC1-4B3C-AA6E-CA03673F1774}" dt="2023-11-04T16:31:43.206" v="3320"/>
          <ac:cxnSpMkLst>
            <pc:docMk/>
            <pc:sldMk cId="3172310537" sldId="286"/>
            <ac:cxnSpMk id="10" creationId="{A6D33C6A-15E7-40EC-B95B-5C65811753F0}"/>
          </ac:cxnSpMkLst>
        </pc:cxnChg>
      </pc:sldChg>
      <pc:sldChg chg="addSp delSp modSp add mod delAnim modAnim">
        <pc:chgData name="LARSEN, ANYELEN ELIZABETH" userId="045ab6f4-ca66-457a-b51b-a39084ad0e5f" providerId="ADAL" clId="{66081AD3-1CC1-4B3C-AA6E-CA03673F1774}" dt="2023-11-06T11:47:16.291" v="4064" actId="20577"/>
        <pc:sldMkLst>
          <pc:docMk/>
          <pc:sldMk cId="773705957" sldId="287"/>
        </pc:sldMkLst>
        <pc:spChg chg="add mod ord">
          <ac:chgData name="LARSEN, ANYELEN ELIZABETH" userId="045ab6f4-ca66-457a-b51b-a39084ad0e5f" providerId="ADAL" clId="{66081AD3-1CC1-4B3C-AA6E-CA03673F1774}" dt="2023-11-04T17:39:29.872" v="3649" actId="1076"/>
          <ac:spMkLst>
            <pc:docMk/>
            <pc:sldMk cId="773705957" sldId="287"/>
            <ac:spMk id="16" creationId="{F893EE9A-5F85-4267-81BE-753DEED90570}"/>
          </ac:spMkLst>
        </pc:spChg>
        <pc:spChg chg="add del mod ord">
          <ac:chgData name="LARSEN, ANYELEN ELIZABETH" userId="045ab6f4-ca66-457a-b51b-a39084ad0e5f" providerId="ADAL" clId="{66081AD3-1CC1-4B3C-AA6E-CA03673F1774}" dt="2023-11-04T17:37:33.619" v="3628" actId="478"/>
          <ac:spMkLst>
            <pc:docMk/>
            <pc:sldMk cId="773705957" sldId="287"/>
            <ac:spMk id="17" creationId="{27DAD01E-62ED-45D6-9A4A-AC91F32081AE}"/>
          </ac:spMkLst>
        </pc:spChg>
        <pc:spChg chg="add mod ord">
          <ac:chgData name="LARSEN, ANYELEN ELIZABETH" userId="045ab6f4-ca66-457a-b51b-a39084ad0e5f" providerId="ADAL" clId="{66081AD3-1CC1-4B3C-AA6E-CA03673F1774}" dt="2023-11-04T17:39:51.643" v="3653" actId="1076"/>
          <ac:spMkLst>
            <pc:docMk/>
            <pc:sldMk cId="773705957" sldId="287"/>
            <ac:spMk id="20" creationId="{03DB76B5-2BF0-4E56-BC67-FA974455BD0C}"/>
          </ac:spMkLst>
        </pc:spChg>
        <pc:spChg chg="add del mod">
          <ac:chgData name="LARSEN, ANYELEN ELIZABETH" userId="045ab6f4-ca66-457a-b51b-a39084ad0e5f" providerId="ADAL" clId="{66081AD3-1CC1-4B3C-AA6E-CA03673F1774}" dt="2023-11-04T17:37:14.988" v="3625" actId="478"/>
          <ac:spMkLst>
            <pc:docMk/>
            <pc:sldMk cId="773705957" sldId="287"/>
            <ac:spMk id="22" creationId="{A93A7AD9-39A7-448A-96C3-C1C961D77C98}"/>
          </ac:spMkLst>
        </pc:spChg>
        <pc:spChg chg="add mod">
          <ac:chgData name="LARSEN, ANYELEN ELIZABETH" userId="045ab6f4-ca66-457a-b51b-a39084ad0e5f" providerId="ADAL" clId="{66081AD3-1CC1-4B3C-AA6E-CA03673F1774}" dt="2023-11-04T17:41:16.795" v="3690" actId="1038"/>
          <ac:spMkLst>
            <pc:docMk/>
            <pc:sldMk cId="773705957" sldId="287"/>
            <ac:spMk id="23" creationId="{718BC7E0-787F-482A-9E03-9273B20422D2}"/>
          </ac:spMkLst>
        </pc:spChg>
        <pc:spChg chg="mod">
          <ac:chgData name="LARSEN, ANYELEN ELIZABETH" userId="045ab6f4-ca66-457a-b51b-a39084ad0e5f" providerId="ADAL" clId="{66081AD3-1CC1-4B3C-AA6E-CA03673F1774}" dt="2023-11-06T11:47:16.291" v="4064" actId="20577"/>
          <ac:spMkLst>
            <pc:docMk/>
            <pc:sldMk cId="773705957" sldId="287"/>
            <ac:spMk id="28" creationId="{A2539C65-434A-406F-9213-1C00B91377A2}"/>
          </ac:spMkLst>
        </pc:spChg>
        <pc:spChg chg="add del mod">
          <ac:chgData name="LARSEN, ANYELEN ELIZABETH" userId="045ab6f4-ca66-457a-b51b-a39084ad0e5f" providerId="ADAL" clId="{66081AD3-1CC1-4B3C-AA6E-CA03673F1774}" dt="2023-11-04T17:36:43.334" v="3619" actId="478"/>
          <ac:spMkLst>
            <pc:docMk/>
            <pc:sldMk cId="773705957" sldId="287"/>
            <ac:spMk id="29" creationId="{A80AB533-A9E8-442D-BD2D-880AEC9D0687}"/>
          </ac:spMkLst>
        </pc:spChg>
        <pc:spChg chg="add mod">
          <ac:chgData name="LARSEN, ANYELEN ELIZABETH" userId="045ab6f4-ca66-457a-b51b-a39084ad0e5f" providerId="ADAL" clId="{66081AD3-1CC1-4B3C-AA6E-CA03673F1774}" dt="2023-11-04T17:42:53.028" v="3735" actId="1035"/>
          <ac:spMkLst>
            <pc:docMk/>
            <pc:sldMk cId="773705957" sldId="287"/>
            <ac:spMk id="30" creationId="{CFA778D3-82A0-4165-99C7-08F87D67BAA3}"/>
          </ac:spMkLst>
        </pc:spChg>
        <pc:spChg chg="add del mod topLvl">
          <ac:chgData name="LARSEN, ANYELEN ELIZABETH" userId="045ab6f4-ca66-457a-b51b-a39084ad0e5f" providerId="ADAL" clId="{66081AD3-1CC1-4B3C-AA6E-CA03673F1774}" dt="2023-11-04T17:36:32.403" v="3614" actId="478"/>
          <ac:spMkLst>
            <pc:docMk/>
            <pc:sldMk cId="773705957" sldId="287"/>
            <ac:spMk id="41" creationId="{F5C6A64E-9125-49D2-8BD3-CEBC279E35E6}"/>
          </ac:spMkLst>
        </pc:spChg>
        <pc:spChg chg="add mod ord">
          <ac:chgData name="LARSEN, ANYELEN ELIZABETH" userId="045ab6f4-ca66-457a-b51b-a39084ad0e5f" providerId="ADAL" clId="{66081AD3-1CC1-4B3C-AA6E-CA03673F1774}" dt="2023-11-04T17:43:52" v="3756" actId="166"/>
          <ac:spMkLst>
            <pc:docMk/>
            <pc:sldMk cId="773705957" sldId="287"/>
            <ac:spMk id="42" creationId="{83DAF8C7-E06A-4A9F-A5FE-76E3DC6DC5D4}"/>
          </ac:spMkLst>
        </pc:spChg>
        <pc:spChg chg="add del mod">
          <ac:chgData name="LARSEN, ANYELEN ELIZABETH" userId="045ab6f4-ca66-457a-b51b-a39084ad0e5f" providerId="ADAL" clId="{66081AD3-1CC1-4B3C-AA6E-CA03673F1774}" dt="2023-11-04T14:19:15.648" v="1887" actId="478"/>
          <ac:spMkLst>
            <pc:docMk/>
            <pc:sldMk cId="773705957" sldId="287"/>
            <ac:spMk id="45" creationId="{AF8FCD4D-6AE7-48E1-BA03-64FDFE3510C8}"/>
          </ac:spMkLst>
        </pc:spChg>
        <pc:spChg chg="add mod">
          <ac:chgData name="LARSEN, ANYELEN ELIZABETH" userId="045ab6f4-ca66-457a-b51b-a39084ad0e5f" providerId="ADAL" clId="{66081AD3-1CC1-4B3C-AA6E-CA03673F1774}" dt="2023-11-04T17:44:24.772" v="3781" actId="1037"/>
          <ac:spMkLst>
            <pc:docMk/>
            <pc:sldMk cId="773705957" sldId="287"/>
            <ac:spMk id="46" creationId="{0792D142-D869-4164-A97E-B34DE7795332}"/>
          </ac:spMkLst>
        </pc:spChg>
        <pc:spChg chg="add del mod ord">
          <ac:chgData name="LARSEN, ANYELEN ELIZABETH" userId="045ab6f4-ca66-457a-b51b-a39084ad0e5f" providerId="ADAL" clId="{66081AD3-1CC1-4B3C-AA6E-CA03673F1774}" dt="2023-11-04T17:36:34.544" v="3615" actId="478"/>
          <ac:spMkLst>
            <pc:docMk/>
            <pc:sldMk cId="773705957" sldId="287"/>
            <ac:spMk id="47" creationId="{95EC3952-707A-4122-8CE7-868650DD4E49}"/>
          </ac:spMkLst>
        </pc:spChg>
        <pc:spChg chg="add mod ord topLvl">
          <ac:chgData name="LARSEN, ANYELEN ELIZABETH" userId="045ab6f4-ca66-457a-b51b-a39084ad0e5f" providerId="ADAL" clId="{66081AD3-1CC1-4B3C-AA6E-CA03673F1774}" dt="2023-11-04T17:44:14.578" v="3762" actId="1076"/>
          <ac:spMkLst>
            <pc:docMk/>
            <pc:sldMk cId="773705957" sldId="287"/>
            <ac:spMk id="48" creationId="{19EFFA15-D00C-4FC8-A0CC-B5ED01225459}"/>
          </ac:spMkLst>
        </pc:spChg>
        <pc:spChg chg="add del mod">
          <ac:chgData name="LARSEN, ANYELEN ELIZABETH" userId="045ab6f4-ca66-457a-b51b-a39084ad0e5f" providerId="ADAL" clId="{66081AD3-1CC1-4B3C-AA6E-CA03673F1774}" dt="2023-11-04T17:38:52.652" v="3645" actId="478"/>
          <ac:spMkLst>
            <pc:docMk/>
            <pc:sldMk cId="773705957" sldId="287"/>
            <ac:spMk id="53" creationId="{8B0A2428-0713-4EE3-92E0-49FFFBBA7567}"/>
          </ac:spMkLst>
        </pc:spChg>
        <pc:spChg chg="add mod">
          <ac:chgData name="LARSEN, ANYELEN ELIZABETH" userId="045ab6f4-ca66-457a-b51b-a39084ad0e5f" providerId="ADAL" clId="{66081AD3-1CC1-4B3C-AA6E-CA03673F1774}" dt="2023-11-04T17:39:23.338" v="3648" actId="208"/>
          <ac:spMkLst>
            <pc:docMk/>
            <pc:sldMk cId="773705957" sldId="287"/>
            <ac:spMk id="54" creationId="{3ED7BEC0-2D31-4E58-8C85-E074CDEFA96A}"/>
          </ac:spMkLst>
        </pc:spChg>
        <pc:spChg chg="add mod">
          <ac:chgData name="LARSEN, ANYELEN ELIZABETH" userId="045ab6f4-ca66-457a-b51b-a39084ad0e5f" providerId="ADAL" clId="{66081AD3-1CC1-4B3C-AA6E-CA03673F1774}" dt="2023-11-04T17:41:16.795" v="3690" actId="1038"/>
          <ac:spMkLst>
            <pc:docMk/>
            <pc:sldMk cId="773705957" sldId="287"/>
            <ac:spMk id="55" creationId="{4EC82E89-417D-4DF1-9F30-FE1CA1BBED38}"/>
          </ac:spMkLst>
        </pc:spChg>
        <pc:spChg chg="add mod ord">
          <ac:chgData name="LARSEN, ANYELEN ELIZABETH" userId="045ab6f4-ca66-457a-b51b-a39084ad0e5f" providerId="ADAL" clId="{66081AD3-1CC1-4B3C-AA6E-CA03673F1774}" dt="2023-11-04T17:42:33.170" v="3725" actId="166"/>
          <ac:spMkLst>
            <pc:docMk/>
            <pc:sldMk cId="773705957" sldId="287"/>
            <ac:spMk id="58" creationId="{7028D3AA-64B4-4A9A-8E80-506B35C065A1}"/>
          </ac:spMkLst>
        </pc:spChg>
        <pc:spChg chg="add mod">
          <ac:chgData name="LARSEN, ANYELEN ELIZABETH" userId="045ab6f4-ca66-457a-b51b-a39084ad0e5f" providerId="ADAL" clId="{66081AD3-1CC1-4B3C-AA6E-CA03673F1774}" dt="2023-11-04T17:43:44.732" v="3755" actId="1037"/>
          <ac:spMkLst>
            <pc:docMk/>
            <pc:sldMk cId="773705957" sldId="287"/>
            <ac:spMk id="59" creationId="{862A0100-A351-4403-813F-B11EBB581571}"/>
          </ac:spMkLst>
        </pc:spChg>
        <pc:spChg chg="add mod">
          <ac:chgData name="LARSEN, ANYELEN ELIZABETH" userId="045ab6f4-ca66-457a-b51b-a39084ad0e5f" providerId="ADAL" clId="{66081AD3-1CC1-4B3C-AA6E-CA03673F1774}" dt="2023-11-04T17:44:19.606" v="3775" actId="1035"/>
          <ac:spMkLst>
            <pc:docMk/>
            <pc:sldMk cId="773705957" sldId="287"/>
            <ac:spMk id="60" creationId="{8F4DEE06-7FFF-4E8D-B57F-2E159EC09F8B}"/>
          </ac:spMkLst>
        </pc:spChg>
        <pc:spChg chg="mod">
          <ac:chgData name="LARSEN, ANYELEN ELIZABETH" userId="045ab6f4-ca66-457a-b51b-a39084ad0e5f" providerId="ADAL" clId="{66081AD3-1CC1-4B3C-AA6E-CA03673F1774}" dt="2023-11-06T11:45:51.829" v="4002"/>
          <ac:spMkLst>
            <pc:docMk/>
            <pc:sldMk cId="773705957" sldId="287"/>
            <ac:spMk id="62" creationId="{62C0E2DA-A81A-4088-A232-E89702627F20}"/>
          </ac:spMkLst>
        </pc:spChg>
        <pc:spChg chg="mod">
          <ac:chgData name="LARSEN, ANYELEN ELIZABETH" userId="045ab6f4-ca66-457a-b51b-a39084ad0e5f" providerId="ADAL" clId="{66081AD3-1CC1-4B3C-AA6E-CA03673F1774}" dt="2023-11-06T11:45:51.829" v="4002"/>
          <ac:spMkLst>
            <pc:docMk/>
            <pc:sldMk cId="773705957" sldId="287"/>
            <ac:spMk id="63" creationId="{41DDF03C-C632-426F-A587-648DCC0AC80F}"/>
          </ac:spMkLst>
        </pc:spChg>
        <pc:spChg chg="mod">
          <ac:chgData name="LARSEN, ANYELEN ELIZABETH" userId="045ab6f4-ca66-457a-b51b-a39084ad0e5f" providerId="ADAL" clId="{66081AD3-1CC1-4B3C-AA6E-CA03673F1774}" dt="2023-11-06T11:45:51.829" v="4002"/>
          <ac:spMkLst>
            <pc:docMk/>
            <pc:sldMk cId="773705957" sldId="287"/>
            <ac:spMk id="64" creationId="{30A81E01-57EF-49B8-8513-CA23BC507AD6}"/>
          </ac:spMkLst>
        </pc:spChg>
        <pc:spChg chg="mod">
          <ac:chgData name="LARSEN, ANYELEN ELIZABETH" userId="045ab6f4-ca66-457a-b51b-a39084ad0e5f" providerId="ADAL" clId="{66081AD3-1CC1-4B3C-AA6E-CA03673F1774}" dt="2023-11-06T11:45:51.829" v="4002"/>
          <ac:spMkLst>
            <pc:docMk/>
            <pc:sldMk cId="773705957" sldId="287"/>
            <ac:spMk id="65" creationId="{1ABC030D-0F22-4E37-A4EE-072E862DC665}"/>
          </ac:spMkLst>
        </pc:spChg>
        <pc:spChg chg="mod">
          <ac:chgData name="LARSEN, ANYELEN ELIZABETH" userId="045ab6f4-ca66-457a-b51b-a39084ad0e5f" providerId="ADAL" clId="{66081AD3-1CC1-4B3C-AA6E-CA03673F1774}" dt="2023-11-06T11:45:51.829" v="4002"/>
          <ac:spMkLst>
            <pc:docMk/>
            <pc:sldMk cId="773705957" sldId="287"/>
            <ac:spMk id="66" creationId="{F19ECDD8-0D92-46F9-B5D5-61678DF6B9FE}"/>
          </ac:spMkLst>
        </pc:spChg>
        <pc:spChg chg="mod">
          <ac:chgData name="LARSEN, ANYELEN ELIZABETH" userId="045ab6f4-ca66-457a-b51b-a39084ad0e5f" providerId="ADAL" clId="{66081AD3-1CC1-4B3C-AA6E-CA03673F1774}" dt="2023-11-06T11:45:51.829" v="4002"/>
          <ac:spMkLst>
            <pc:docMk/>
            <pc:sldMk cId="773705957" sldId="287"/>
            <ac:spMk id="67" creationId="{FE616AD0-D084-42EB-986F-B647CB077A86}"/>
          </ac:spMkLst>
        </pc:spChg>
        <pc:spChg chg="mod">
          <ac:chgData name="LARSEN, ANYELEN ELIZABETH" userId="045ab6f4-ca66-457a-b51b-a39084ad0e5f" providerId="ADAL" clId="{66081AD3-1CC1-4B3C-AA6E-CA03673F1774}" dt="2023-11-06T11:46:05.056" v="4012" actId="113"/>
          <ac:spMkLst>
            <pc:docMk/>
            <pc:sldMk cId="773705957" sldId="287"/>
            <ac:spMk id="68" creationId="{910A9CFB-105C-486F-A96D-40A8C2F96F07}"/>
          </ac:spMkLst>
        </pc:spChg>
        <pc:spChg chg="mod">
          <ac:chgData name="LARSEN, ANYELEN ELIZABETH" userId="045ab6f4-ca66-457a-b51b-a39084ad0e5f" providerId="ADAL" clId="{66081AD3-1CC1-4B3C-AA6E-CA03673F1774}" dt="2023-11-06T11:45:51.829" v="4002"/>
          <ac:spMkLst>
            <pc:docMk/>
            <pc:sldMk cId="773705957" sldId="287"/>
            <ac:spMk id="69" creationId="{C8679D6B-7917-4F8D-958D-111DFC5D3306}"/>
          </ac:spMkLst>
        </pc:spChg>
        <pc:grpChg chg="del">
          <ac:chgData name="LARSEN, ANYELEN ELIZABETH" userId="045ab6f4-ca66-457a-b51b-a39084ad0e5f" providerId="ADAL" clId="{66081AD3-1CC1-4B3C-AA6E-CA03673F1774}" dt="2023-11-06T11:45:51.350" v="4001" actId="478"/>
          <ac:grpSpMkLst>
            <pc:docMk/>
            <pc:sldMk cId="773705957" sldId="287"/>
            <ac:grpSpMk id="2" creationId="{69B08C25-CEE9-7E6C-FCD7-7E936EDB88F8}"/>
          </ac:grpSpMkLst>
        </pc:grpChg>
        <pc:grpChg chg="add del mod ord">
          <ac:chgData name="LARSEN, ANYELEN ELIZABETH" userId="045ab6f4-ca66-457a-b51b-a39084ad0e5f" providerId="ADAL" clId="{66081AD3-1CC1-4B3C-AA6E-CA03673F1774}" dt="2023-11-04T17:36:32.403" v="3614" actId="478"/>
          <ac:grpSpMkLst>
            <pc:docMk/>
            <pc:sldMk cId="773705957" sldId="287"/>
            <ac:grpSpMk id="49" creationId="{58113773-1DA5-415B-9FC4-9EE5DFC3A795}"/>
          </ac:grpSpMkLst>
        </pc:grpChg>
        <pc:grpChg chg="add mod ord">
          <ac:chgData name="LARSEN, ANYELEN ELIZABETH" userId="045ab6f4-ca66-457a-b51b-a39084ad0e5f" providerId="ADAL" clId="{66081AD3-1CC1-4B3C-AA6E-CA03673F1774}" dt="2023-11-04T17:42:49.515" v="3730" actId="1076"/>
          <ac:grpSpMkLst>
            <pc:docMk/>
            <pc:sldMk cId="773705957" sldId="287"/>
            <ac:grpSpMk id="52" creationId="{F242EA02-DBDF-4698-A730-1212056E16F2}"/>
          </ac:grpSpMkLst>
        </pc:grpChg>
        <pc:grpChg chg="add mod">
          <ac:chgData name="LARSEN, ANYELEN ELIZABETH" userId="045ab6f4-ca66-457a-b51b-a39084ad0e5f" providerId="ADAL" clId="{66081AD3-1CC1-4B3C-AA6E-CA03673F1774}" dt="2023-11-06T11:45:51.829" v="4002"/>
          <ac:grpSpMkLst>
            <pc:docMk/>
            <pc:sldMk cId="773705957" sldId="287"/>
            <ac:grpSpMk id="61" creationId="{59BBD05C-79C0-4FB1-970B-6480F0B469CE}"/>
          </ac:grpSpMkLst>
        </pc:grpChg>
        <pc:graphicFrameChg chg="mod modGraphic">
          <ac:chgData name="LARSEN, ANYELEN ELIZABETH" userId="045ab6f4-ca66-457a-b51b-a39084ad0e5f" providerId="ADAL" clId="{66081AD3-1CC1-4B3C-AA6E-CA03673F1774}" dt="2023-11-04T17:37:28.458" v="3626" actId="167"/>
          <ac:graphicFrameMkLst>
            <pc:docMk/>
            <pc:sldMk cId="773705957" sldId="287"/>
            <ac:graphicFrameMk id="8" creationId="{39322BFA-D330-4FED-970F-166C16978312}"/>
          </ac:graphicFrameMkLst>
        </pc:graphicFrameChg>
        <pc:picChg chg="add mod">
          <ac:chgData name="LARSEN, ANYELEN ELIZABETH" userId="045ab6f4-ca66-457a-b51b-a39084ad0e5f" providerId="ADAL" clId="{66081AD3-1CC1-4B3C-AA6E-CA03673F1774}" dt="2023-11-04T17:37:38.623" v="3629" actId="1076"/>
          <ac:picMkLst>
            <pc:docMk/>
            <pc:sldMk cId="773705957" sldId="287"/>
            <ac:picMk id="13" creationId="{F3D1254B-573D-4B88-A0F3-F1424567BBD0}"/>
          </ac:picMkLst>
        </pc:picChg>
        <pc:picChg chg="add mod ord">
          <ac:chgData name="LARSEN, ANYELEN ELIZABETH" userId="045ab6f4-ca66-457a-b51b-a39084ad0e5f" providerId="ADAL" clId="{66081AD3-1CC1-4B3C-AA6E-CA03673F1774}" dt="2023-11-04T17:39:43.299" v="3652" actId="1076"/>
          <ac:picMkLst>
            <pc:docMk/>
            <pc:sldMk cId="773705957" sldId="287"/>
            <ac:picMk id="15" creationId="{C2B2ED24-6D68-42C5-B7D2-E419AFFD295F}"/>
          </ac:picMkLst>
        </pc:picChg>
        <pc:picChg chg="add mod ord">
          <ac:chgData name="LARSEN, ANYELEN ELIZABETH" userId="045ab6f4-ca66-457a-b51b-a39084ad0e5f" providerId="ADAL" clId="{66081AD3-1CC1-4B3C-AA6E-CA03673F1774}" dt="2023-11-04T17:43:04.370" v="3745" actId="1037"/>
          <ac:picMkLst>
            <pc:docMk/>
            <pc:sldMk cId="773705957" sldId="287"/>
            <ac:picMk id="19" creationId="{7B96692C-F69C-48AA-BA39-F684B370836B}"/>
          </ac:picMkLst>
        </pc:picChg>
        <pc:picChg chg="add mod ord">
          <ac:chgData name="LARSEN, ANYELEN ELIZABETH" userId="045ab6f4-ca66-457a-b51b-a39084ad0e5f" providerId="ADAL" clId="{66081AD3-1CC1-4B3C-AA6E-CA03673F1774}" dt="2023-11-04T17:41:30.939" v="3693" actId="1076"/>
          <ac:picMkLst>
            <pc:docMk/>
            <pc:sldMk cId="773705957" sldId="287"/>
            <ac:picMk id="24" creationId="{1F262FC4-3FD8-4CAC-808C-C1BE91411F88}"/>
          </ac:picMkLst>
        </pc:picChg>
        <pc:picChg chg="add del mod">
          <ac:chgData name="LARSEN, ANYELEN ELIZABETH" userId="045ab6f4-ca66-457a-b51b-a39084ad0e5f" providerId="ADAL" clId="{66081AD3-1CC1-4B3C-AA6E-CA03673F1774}" dt="2023-11-04T14:09:48.062" v="1839" actId="478"/>
          <ac:picMkLst>
            <pc:docMk/>
            <pc:sldMk cId="773705957" sldId="287"/>
            <ac:picMk id="31" creationId="{3A0955EC-C33A-4ABD-89A0-9367EEF1750F}"/>
          </ac:picMkLst>
        </pc:picChg>
        <pc:picChg chg="add del">
          <ac:chgData name="LARSEN, ANYELEN ELIZABETH" userId="045ab6f4-ca66-457a-b51b-a39084ad0e5f" providerId="ADAL" clId="{66081AD3-1CC1-4B3C-AA6E-CA03673F1774}" dt="2023-11-04T14:10:37.125" v="1841" actId="478"/>
          <ac:picMkLst>
            <pc:docMk/>
            <pc:sldMk cId="773705957" sldId="287"/>
            <ac:picMk id="32" creationId="{40A1F241-88FA-42E9-8C5B-F5E1438D0365}"/>
          </ac:picMkLst>
        </pc:picChg>
        <pc:picChg chg="add mod ord">
          <ac:chgData name="LARSEN, ANYELEN ELIZABETH" userId="045ab6f4-ca66-457a-b51b-a39084ad0e5f" providerId="ADAL" clId="{66081AD3-1CC1-4B3C-AA6E-CA03673F1774}" dt="2023-11-04T17:37:08.284" v="3621" actId="164"/>
          <ac:picMkLst>
            <pc:docMk/>
            <pc:sldMk cId="773705957" sldId="287"/>
            <ac:picMk id="34" creationId="{8F6EED1A-610C-45F8-9FA5-30911E9B34E7}"/>
          </ac:picMkLst>
        </pc:picChg>
        <pc:picChg chg="add mod ord">
          <ac:chgData name="LARSEN, ANYELEN ELIZABETH" userId="045ab6f4-ca66-457a-b51b-a39084ad0e5f" providerId="ADAL" clId="{66081AD3-1CC1-4B3C-AA6E-CA03673F1774}" dt="2023-11-04T17:37:08.284" v="3621" actId="164"/>
          <ac:picMkLst>
            <pc:docMk/>
            <pc:sldMk cId="773705957" sldId="287"/>
            <ac:picMk id="36" creationId="{5E709478-C493-4BF5-BD3D-232A3C0B14C2}"/>
          </ac:picMkLst>
        </pc:picChg>
        <pc:picChg chg="add mod">
          <ac:chgData name="LARSEN, ANYELEN ELIZABETH" userId="045ab6f4-ca66-457a-b51b-a39084ad0e5f" providerId="ADAL" clId="{66081AD3-1CC1-4B3C-AA6E-CA03673F1774}" dt="2023-11-04T17:37:08.284" v="3621" actId="164"/>
          <ac:picMkLst>
            <pc:docMk/>
            <pc:sldMk cId="773705957" sldId="287"/>
            <ac:picMk id="38" creationId="{103E74EE-C0D0-4C55-9EC6-D7982E8634DC}"/>
          </ac:picMkLst>
        </pc:picChg>
        <pc:picChg chg="add mod">
          <ac:chgData name="LARSEN, ANYELEN ELIZABETH" userId="045ab6f4-ca66-457a-b51b-a39084ad0e5f" providerId="ADAL" clId="{66081AD3-1CC1-4B3C-AA6E-CA03673F1774}" dt="2023-11-04T17:37:08.284" v="3621" actId="164"/>
          <ac:picMkLst>
            <pc:docMk/>
            <pc:sldMk cId="773705957" sldId="287"/>
            <ac:picMk id="40" creationId="{9DBF5398-1089-4570-A241-203C2CBF2110}"/>
          </ac:picMkLst>
        </pc:picChg>
        <pc:picChg chg="add mod ord modCrop">
          <ac:chgData name="LARSEN, ANYELEN ELIZABETH" userId="045ab6f4-ca66-457a-b51b-a39084ad0e5f" providerId="ADAL" clId="{66081AD3-1CC1-4B3C-AA6E-CA03673F1774}" dt="2023-11-04T17:43:41.796" v="3753" actId="1076"/>
          <ac:picMkLst>
            <pc:docMk/>
            <pc:sldMk cId="773705957" sldId="287"/>
            <ac:picMk id="44" creationId="{99A5511A-787C-4A41-A70B-A6E5388E33B2}"/>
          </ac:picMkLst>
        </pc:picChg>
        <pc:picChg chg="add mod">
          <ac:chgData name="LARSEN, ANYELEN ELIZABETH" userId="045ab6f4-ca66-457a-b51b-a39084ad0e5f" providerId="ADAL" clId="{66081AD3-1CC1-4B3C-AA6E-CA03673F1774}" dt="2023-11-04T17:37:08.284" v="3621" actId="164"/>
          <ac:picMkLst>
            <pc:docMk/>
            <pc:sldMk cId="773705957" sldId="287"/>
            <ac:picMk id="51" creationId="{F0CC015C-41E0-42D8-A8E6-FF229513860A}"/>
          </ac:picMkLst>
        </pc:picChg>
        <pc:picChg chg="add mod">
          <ac:chgData name="LARSEN, ANYELEN ELIZABETH" userId="045ab6f4-ca66-457a-b51b-a39084ad0e5f" providerId="ADAL" clId="{66081AD3-1CC1-4B3C-AA6E-CA03673F1774}" dt="2023-11-04T17:40:46.026" v="3668" actId="571"/>
          <ac:picMkLst>
            <pc:docMk/>
            <pc:sldMk cId="773705957" sldId="287"/>
            <ac:picMk id="56" creationId="{6BDD6C2F-73D1-440C-83FD-93F66D2AEDED}"/>
          </ac:picMkLst>
        </pc:picChg>
        <pc:picChg chg="add mod">
          <ac:chgData name="LARSEN, ANYELEN ELIZABETH" userId="045ab6f4-ca66-457a-b51b-a39084ad0e5f" providerId="ADAL" clId="{66081AD3-1CC1-4B3C-AA6E-CA03673F1774}" dt="2023-11-04T17:40:46.026" v="3668" actId="571"/>
          <ac:picMkLst>
            <pc:docMk/>
            <pc:sldMk cId="773705957" sldId="287"/>
            <ac:picMk id="57" creationId="{51052ACC-7867-4FEC-9184-165D17FACC65}"/>
          </ac:picMkLst>
        </pc:picChg>
      </pc:sldChg>
      <pc:sldChg chg="addSp delSp modSp add del mod">
        <pc:chgData name="LARSEN, ANYELEN ELIZABETH" userId="045ab6f4-ca66-457a-b51b-a39084ad0e5f" providerId="ADAL" clId="{66081AD3-1CC1-4B3C-AA6E-CA03673F1774}" dt="2023-11-04T13:27:06.165" v="1353" actId="47"/>
        <pc:sldMkLst>
          <pc:docMk/>
          <pc:sldMk cId="3955582484" sldId="287"/>
        </pc:sldMkLst>
        <pc:spChg chg="add del mod">
          <ac:chgData name="LARSEN, ANYELEN ELIZABETH" userId="045ab6f4-ca66-457a-b51b-a39084ad0e5f" providerId="ADAL" clId="{66081AD3-1CC1-4B3C-AA6E-CA03673F1774}" dt="2023-11-04T13:25:57.855" v="1345" actId="21"/>
          <ac:spMkLst>
            <pc:docMk/>
            <pc:sldMk cId="3955582484" sldId="287"/>
            <ac:spMk id="5" creationId="{2785D5D0-DB21-46AB-B945-621AF4DFBADD}"/>
          </ac:spMkLst>
        </pc:spChg>
      </pc:sldChg>
      <pc:sldChg chg="add del">
        <pc:chgData name="LARSEN, ANYELEN ELIZABETH" userId="045ab6f4-ca66-457a-b51b-a39084ad0e5f" providerId="ADAL" clId="{66081AD3-1CC1-4B3C-AA6E-CA03673F1774}" dt="2023-11-04T13:00:49.293" v="1256" actId="47"/>
        <pc:sldMkLst>
          <pc:docMk/>
          <pc:sldMk cId="4167315715" sldId="287"/>
        </pc:sldMkLst>
      </pc:sldChg>
    </pc:docChg>
  </pc:docChgLst>
  <pc:docChgLst>
    <pc:chgData name="ALVAREZ CLARAMUNT, JUAN IGNACIO" userId="e7a6f028-32f1-4eec-9d6d-794c9171a446" providerId="ADAL" clId="{9D80F07B-40DD-480E-B5B5-45902B6170CF}"/>
    <pc:docChg chg="undo custSel addSld delSld modSld">
      <pc:chgData name="ALVAREZ CLARAMUNT, JUAN IGNACIO" userId="e7a6f028-32f1-4eec-9d6d-794c9171a446" providerId="ADAL" clId="{9D80F07B-40DD-480E-B5B5-45902B6170CF}" dt="2023-10-31T19:38:44.469" v="4938" actId="20577"/>
      <pc:docMkLst>
        <pc:docMk/>
      </pc:docMkLst>
      <pc:sldChg chg="addSp modSp mod">
        <pc:chgData name="ALVAREZ CLARAMUNT, JUAN IGNACIO" userId="e7a6f028-32f1-4eec-9d6d-794c9171a446" providerId="ADAL" clId="{9D80F07B-40DD-480E-B5B5-45902B6170CF}" dt="2023-10-31T11:57:40.198" v="3" actId="1076"/>
        <pc:sldMkLst>
          <pc:docMk/>
          <pc:sldMk cId="3507860850" sldId="256"/>
        </pc:sldMkLst>
        <pc:picChg chg="add mod">
          <ac:chgData name="ALVAREZ CLARAMUNT, JUAN IGNACIO" userId="e7a6f028-32f1-4eec-9d6d-794c9171a446" providerId="ADAL" clId="{9D80F07B-40DD-480E-B5B5-45902B6170CF}" dt="2023-10-31T11:57:40.198" v="3" actId="1076"/>
          <ac:picMkLst>
            <pc:docMk/>
            <pc:sldMk cId="3507860850" sldId="256"/>
            <ac:picMk id="6" creationId="{515216D4-B688-7636-00AD-C738E1D40FE6}"/>
          </ac:picMkLst>
        </pc:picChg>
      </pc:sldChg>
      <pc:sldChg chg="addSp delSp modSp add mod">
        <pc:chgData name="ALVAREZ CLARAMUNT, JUAN IGNACIO" userId="e7a6f028-32f1-4eec-9d6d-794c9171a446" providerId="ADAL" clId="{9D80F07B-40DD-480E-B5B5-45902B6170CF}" dt="2023-10-31T12:32:26.965" v="280" actId="1076"/>
        <pc:sldMkLst>
          <pc:docMk/>
          <pc:sldMk cId="1387515792" sldId="257"/>
        </pc:sldMkLst>
        <pc:spChg chg="del mod">
          <ac:chgData name="ALVAREZ CLARAMUNT, JUAN IGNACIO" userId="e7a6f028-32f1-4eec-9d6d-794c9171a446" providerId="ADAL" clId="{9D80F07B-40DD-480E-B5B5-45902B6170CF}" dt="2023-10-31T11:59:03.865" v="7" actId="478"/>
          <ac:spMkLst>
            <pc:docMk/>
            <pc:sldMk cId="1387515792" sldId="257"/>
            <ac:spMk id="2" creationId="{00000000-0000-0000-0000-000000000000}"/>
          </ac:spMkLst>
        </pc:spChg>
        <pc:spChg chg="del">
          <ac:chgData name="ALVAREZ CLARAMUNT, JUAN IGNACIO" userId="e7a6f028-32f1-4eec-9d6d-794c9171a446" providerId="ADAL" clId="{9D80F07B-40DD-480E-B5B5-45902B6170CF}" dt="2023-10-31T11:59:02.019" v="6" actId="478"/>
          <ac:spMkLst>
            <pc:docMk/>
            <pc:sldMk cId="1387515792" sldId="257"/>
            <ac:spMk id="3" creationId="{00000000-0000-0000-0000-000000000000}"/>
          </ac:spMkLst>
        </pc:spChg>
        <pc:spChg chg="del">
          <ac:chgData name="ALVAREZ CLARAMUNT, JUAN IGNACIO" userId="e7a6f028-32f1-4eec-9d6d-794c9171a446" providerId="ADAL" clId="{9D80F07B-40DD-480E-B5B5-45902B6170CF}" dt="2023-10-31T11:59:09.220" v="11" actId="478"/>
          <ac:spMkLst>
            <pc:docMk/>
            <pc:sldMk cId="1387515792" sldId="257"/>
            <ac:spMk id="4" creationId="{BFC0C331-94B0-D5BC-2F51-65059C3EE4C4}"/>
          </ac:spMkLst>
        </pc:spChg>
        <pc:spChg chg="add del mod">
          <ac:chgData name="ALVAREZ CLARAMUNT, JUAN IGNACIO" userId="e7a6f028-32f1-4eec-9d6d-794c9171a446" providerId="ADAL" clId="{9D80F07B-40DD-480E-B5B5-45902B6170CF}" dt="2023-10-31T11:59:06.293" v="9" actId="478"/>
          <ac:spMkLst>
            <pc:docMk/>
            <pc:sldMk cId="1387515792" sldId="257"/>
            <ac:spMk id="7" creationId="{46546344-5C7C-A8C8-9840-058FE34508C8}"/>
          </ac:spMkLst>
        </pc:spChg>
        <pc:spChg chg="add del mod">
          <ac:chgData name="ALVAREZ CLARAMUNT, JUAN IGNACIO" userId="e7a6f028-32f1-4eec-9d6d-794c9171a446" providerId="ADAL" clId="{9D80F07B-40DD-480E-B5B5-45902B6170CF}" dt="2023-10-31T11:59:05.706" v="8" actId="478"/>
          <ac:spMkLst>
            <pc:docMk/>
            <pc:sldMk cId="1387515792" sldId="257"/>
            <ac:spMk id="9" creationId="{38C6F791-69F8-D732-DF31-4F8056600F4A}"/>
          </ac:spMkLst>
        </pc:spChg>
        <pc:spChg chg="add mod">
          <ac:chgData name="ALVAREZ CLARAMUNT, JUAN IGNACIO" userId="e7a6f028-32f1-4eec-9d6d-794c9171a446" providerId="ADAL" clId="{9D80F07B-40DD-480E-B5B5-45902B6170CF}" dt="2023-10-31T12:32:26.965" v="280" actId="1076"/>
          <ac:spMkLst>
            <pc:docMk/>
            <pc:sldMk cId="1387515792" sldId="257"/>
            <ac:spMk id="10" creationId="{AD159066-79BE-571A-6795-6E9DE0646288}"/>
          </ac:spMkLst>
        </pc:spChg>
        <pc:spChg chg="add mod">
          <ac:chgData name="ALVAREZ CLARAMUNT, JUAN IGNACIO" userId="e7a6f028-32f1-4eec-9d6d-794c9171a446" providerId="ADAL" clId="{9D80F07B-40DD-480E-B5B5-45902B6170CF}" dt="2023-10-31T12:25:34.491" v="175" actId="20577"/>
          <ac:spMkLst>
            <pc:docMk/>
            <pc:sldMk cId="1387515792" sldId="257"/>
            <ac:spMk id="11" creationId="{6FEC507B-60C6-B3D8-040E-75E0D29FD8C8}"/>
          </ac:spMkLst>
        </pc:spChg>
        <pc:spChg chg="add mod">
          <ac:chgData name="ALVAREZ CLARAMUNT, JUAN IGNACIO" userId="e7a6f028-32f1-4eec-9d6d-794c9171a446" providerId="ADAL" clId="{9D80F07B-40DD-480E-B5B5-45902B6170CF}" dt="2023-10-31T12:25:42.764" v="177" actId="115"/>
          <ac:spMkLst>
            <pc:docMk/>
            <pc:sldMk cId="1387515792" sldId="257"/>
            <ac:spMk id="12" creationId="{BA99D7F3-2897-7177-C5CC-8E5568F909C0}"/>
          </ac:spMkLst>
        </pc:spChg>
        <pc:spChg chg="add mod">
          <ac:chgData name="ALVAREZ CLARAMUNT, JUAN IGNACIO" userId="e7a6f028-32f1-4eec-9d6d-794c9171a446" providerId="ADAL" clId="{9D80F07B-40DD-480E-B5B5-45902B6170CF}" dt="2023-10-31T12:26:00.202" v="185" actId="1076"/>
          <ac:spMkLst>
            <pc:docMk/>
            <pc:sldMk cId="1387515792" sldId="257"/>
            <ac:spMk id="13" creationId="{4984E562-B286-E12D-F583-57E2095D0A8E}"/>
          </ac:spMkLst>
        </pc:spChg>
        <pc:spChg chg="add mod">
          <ac:chgData name="ALVAREZ CLARAMUNT, JUAN IGNACIO" userId="e7a6f028-32f1-4eec-9d6d-794c9171a446" providerId="ADAL" clId="{9D80F07B-40DD-480E-B5B5-45902B6170CF}" dt="2023-10-31T12:26:02.894" v="187" actId="1076"/>
          <ac:spMkLst>
            <pc:docMk/>
            <pc:sldMk cId="1387515792" sldId="257"/>
            <ac:spMk id="14" creationId="{FE65102F-77B7-261B-D766-4E7F648590FF}"/>
          </ac:spMkLst>
        </pc:spChg>
        <pc:spChg chg="add mod">
          <ac:chgData name="ALVAREZ CLARAMUNT, JUAN IGNACIO" userId="e7a6f028-32f1-4eec-9d6d-794c9171a446" providerId="ADAL" clId="{9D80F07B-40DD-480E-B5B5-45902B6170CF}" dt="2023-10-31T12:29:02.079" v="224" actId="12"/>
          <ac:spMkLst>
            <pc:docMk/>
            <pc:sldMk cId="1387515792" sldId="257"/>
            <ac:spMk id="15" creationId="{9FFB0286-52AC-2DA8-D4A1-DA0C0B474B9F}"/>
          </ac:spMkLst>
        </pc:spChg>
        <pc:spChg chg="add mod">
          <ac:chgData name="ALVAREZ CLARAMUNT, JUAN IGNACIO" userId="e7a6f028-32f1-4eec-9d6d-794c9171a446" providerId="ADAL" clId="{9D80F07B-40DD-480E-B5B5-45902B6170CF}" dt="2023-10-31T12:28:20.600" v="222" actId="692"/>
          <ac:spMkLst>
            <pc:docMk/>
            <pc:sldMk cId="1387515792" sldId="257"/>
            <ac:spMk id="16" creationId="{186F3416-4E09-0CD1-B257-A82A909D858C}"/>
          </ac:spMkLst>
        </pc:spChg>
        <pc:spChg chg="add mod">
          <ac:chgData name="ALVAREZ CLARAMUNT, JUAN IGNACIO" userId="e7a6f028-32f1-4eec-9d6d-794c9171a446" providerId="ADAL" clId="{9D80F07B-40DD-480E-B5B5-45902B6170CF}" dt="2023-10-31T12:29:28.739" v="229" actId="1076"/>
          <ac:spMkLst>
            <pc:docMk/>
            <pc:sldMk cId="1387515792" sldId="257"/>
            <ac:spMk id="17" creationId="{FF470113-CF8A-F1D0-9873-C94D000086DB}"/>
          </ac:spMkLst>
        </pc:spChg>
        <pc:spChg chg="add mod">
          <ac:chgData name="ALVAREZ CLARAMUNT, JUAN IGNACIO" userId="e7a6f028-32f1-4eec-9d6d-794c9171a446" providerId="ADAL" clId="{9D80F07B-40DD-480E-B5B5-45902B6170CF}" dt="2023-10-31T12:29:44.908" v="238" actId="1076"/>
          <ac:spMkLst>
            <pc:docMk/>
            <pc:sldMk cId="1387515792" sldId="257"/>
            <ac:spMk id="18" creationId="{6E5AF4DA-F201-98D7-83EE-78DC1250E937}"/>
          </ac:spMkLst>
        </pc:spChg>
        <pc:picChg chg="del">
          <ac:chgData name="ALVAREZ CLARAMUNT, JUAN IGNACIO" userId="e7a6f028-32f1-4eec-9d6d-794c9171a446" providerId="ADAL" clId="{9D80F07B-40DD-480E-B5B5-45902B6170CF}" dt="2023-10-31T11:59:06.901" v="10" actId="478"/>
          <ac:picMkLst>
            <pc:docMk/>
            <pc:sldMk cId="1387515792" sldId="257"/>
            <ac:picMk id="6" creationId="{515216D4-B688-7636-00AD-C738E1D40FE6}"/>
          </ac:picMkLst>
        </pc:picChg>
      </pc:sldChg>
      <pc:sldChg chg="addSp delSp modSp add mod">
        <pc:chgData name="ALVAREZ CLARAMUNT, JUAN IGNACIO" userId="e7a6f028-32f1-4eec-9d6d-794c9171a446" providerId="ADAL" clId="{9D80F07B-40DD-480E-B5B5-45902B6170CF}" dt="2023-10-31T19:38:03.476" v="4855" actId="20577"/>
        <pc:sldMkLst>
          <pc:docMk/>
          <pc:sldMk cId="1625662705" sldId="258"/>
        </pc:sldMkLst>
        <pc:spChg chg="add mod">
          <ac:chgData name="ALVAREZ CLARAMUNT, JUAN IGNACIO" userId="e7a6f028-32f1-4eec-9d6d-794c9171a446" providerId="ADAL" clId="{9D80F07B-40DD-480E-B5B5-45902B6170CF}" dt="2023-10-31T12:31:23.304" v="241"/>
          <ac:spMkLst>
            <pc:docMk/>
            <pc:sldMk cId="1625662705" sldId="258"/>
            <ac:spMk id="2" creationId="{16A7A2CA-99F3-FD35-BA95-25635173EBBB}"/>
          </ac:spMkLst>
        </pc:spChg>
        <pc:spChg chg="add mod">
          <ac:chgData name="ALVAREZ CLARAMUNT, JUAN IGNACIO" userId="e7a6f028-32f1-4eec-9d6d-794c9171a446" providerId="ADAL" clId="{9D80F07B-40DD-480E-B5B5-45902B6170CF}" dt="2023-10-31T12:31:23.304" v="241"/>
          <ac:spMkLst>
            <pc:docMk/>
            <pc:sldMk cId="1625662705" sldId="258"/>
            <ac:spMk id="5" creationId="{77FD873A-530A-62CC-627A-4123EEDE8544}"/>
          </ac:spMkLst>
        </pc:spChg>
        <pc:spChg chg="add mod">
          <ac:chgData name="ALVAREZ CLARAMUNT, JUAN IGNACIO" userId="e7a6f028-32f1-4eec-9d6d-794c9171a446" providerId="ADAL" clId="{9D80F07B-40DD-480E-B5B5-45902B6170CF}" dt="2023-10-31T12:31:23.304" v="241"/>
          <ac:spMkLst>
            <pc:docMk/>
            <pc:sldMk cId="1625662705" sldId="258"/>
            <ac:spMk id="6" creationId="{D9BDDBFD-4669-C36A-DB67-A5A5FB406031}"/>
          </ac:spMkLst>
        </pc:spChg>
        <pc:spChg chg="add mod">
          <ac:chgData name="ALVAREZ CLARAMUNT, JUAN IGNACIO" userId="e7a6f028-32f1-4eec-9d6d-794c9171a446" providerId="ADAL" clId="{9D80F07B-40DD-480E-B5B5-45902B6170CF}" dt="2023-10-31T12:31:23.304" v="241"/>
          <ac:spMkLst>
            <pc:docMk/>
            <pc:sldMk cId="1625662705" sldId="258"/>
            <ac:spMk id="7" creationId="{BBC3D7A4-ABA2-9E20-4351-965411C957BC}"/>
          </ac:spMkLst>
        </pc:spChg>
        <pc:spChg chg="add mod">
          <ac:chgData name="ALVAREZ CLARAMUNT, JUAN IGNACIO" userId="e7a6f028-32f1-4eec-9d6d-794c9171a446" providerId="ADAL" clId="{9D80F07B-40DD-480E-B5B5-45902B6170CF}" dt="2023-10-31T12:31:23.304" v="241"/>
          <ac:spMkLst>
            <pc:docMk/>
            <pc:sldMk cId="1625662705" sldId="258"/>
            <ac:spMk id="8" creationId="{3E5DC717-72AD-1272-B492-156A69441C17}"/>
          </ac:spMkLst>
        </pc:spChg>
        <pc:spChg chg="add mod">
          <ac:chgData name="ALVAREZ CLARAMUNT, JUAN IGNACIO" userId="e7a6f028-32f1-4eec-9d6d-794c9171a446" providerId="ADAL" clId="{9D80F07B-40DD-480E-B5B5-45902B6170CF}" dt="2023-10-31T12:31:23.304" v="241"/>
          <ac:spMkLst>
            <pc:docMk/>
            <pc:sldMk cId="1625662705" sldId="258"/>
            <ac:spMk id="9" creationId="{84F807C3-1212-F12D-821E-CB42D7BB8C91}"/>
          </ac:spMkLst>
        </pc:spChg>
        <pc:spChg chg="mod">
          <ac:chgData name="ALVAREZ CLARAMUNT, JUAN IGNACIO" userId="e7a6f028-32f1-4eec-9d6d-794c9171a446" providerId="ADAL" clId="{9D80F07B-40DD-480E-B5B5-45902B6170CF}" dt="2023-10-31T12:32:22.082" v="279" actId="1076"/>
          <ac:spMkLst>
            <pc:docMk/>
            <pc:sldMk cId="1625662705" sldId="258"/>
            <ac:spMk id="10" creationId="{AD159066-79BE-571A-6795-6E9DE0646288}"/>
          </ac:spMkLst>
        </pc:spChg>
        <pc:spChg chg="del">
          <ac:chgData name="ALVAREZ CLARAMUNT, JUAN IGNACIO" userId="e7a6f028-32f1-4eec-9d6d-794c9171a446" providerId="ADAL" clId="{9D80F07B-40DD-480E-B5B5-45902B6170CF}" dt="2023-10-31T12:31:22.263" v="240" actId="478"/>
          <ac:spMkLst>
            <pc:docMk/>
            <pc:sldMk cId="1625662705" sldId="258"/>
            <ac:spMk id="11" creationId="{6FEC507B-60C6-B3D8-040E-75E0D29FD8C8}"/>
          </ac:spMkLst>
        </pc:spChg>
        <pc:spChg chg="del">
          <ac:chgData name="ALVAREZ CLARAMUNT, JUAN IGNACIO" userId="e7a6f028-32f1-4eec-9d6d-794c9171a446" providerId="ADAL" clId="{9D80F07B-40DD-480E-B5B5-45902B6170CF}" dt="2023-10-31T12:31:22.263" v="240" actId="478"/>
          <ac:spMkLst>
            <pc:docMk/>
            <pc:sldMk cId="1625662705" sldId="258"/>
            <ac:spMk id="12" creationId="{BA99D7F3-2897-7177-C5CC-8E5568F909C0}"/>
          </ac:spMkLst>
        </pc:spChg>
        <pc:spChg chg="del">
          <ac:chgData name="ALVAREZ CLARAMUNT, JUAN IGNACIO" userId="e7a6f028-32f1-4eec-9d6d-794c9171a446" providerId="ADAL" clId="{9D80F07B-40DD-480E-B5B5-45902B6170CF}" dt="2023-10-31T12:31:22.263" v="240" actId="478"/>
          <ac:spMkLst>
            <pc:docMk/>
            <pc:sldMk cId="1625662705" sldId="258"/>
            <ac:spMk id="13" creationId="{4984E562-B286-E12D-F583-57E2095D0A8E}"/>
          </ac:spMkLst>
        </pc:spChg>
        <pc:spChg chg="del">
          <ac:chgData name="ALVAREZ CLARAMUNT, JUAN IGNACIO" userId="e7a6f028-32f1-4eec-9d6d-794c9171a446" providerId="ADAL" clId="{9D80F07B-40DD-480E-B5B5-45902B6170CF}" dt="2023-10-31T12:31:22.263" v="240" actId="478"/>
          <ac:spMkLst>
            <pc:docMk/>
            <pc:sldMk cId="1625662705" sldId="258"/>
            <ac:spMk id="14" creationId="{FE65102F-77B7-261B-D766-4E7F648590FF}"/>
          </ac:spMkLst>
        </pc:spChg>
        <pc:spChg chg="del">
          <ac:chgData name="ALVAREZ CLARAMUNT, JUAN IGNACIO" userId="e7a6f028-32f1-4eec-9d6d-794c9171a446" providerId="ADAL" clId="{9D80F07B-40DD-480E-B5B5-45902B6170CF}" dt="2023-10-31T12:31:22.263" v="240" actId="478"/>
          <ac:spMkLst>
            <pc:docMk/>
            <pc:sldMk cId="1625662705" sldId="258"/>
            <ac:spMk id="15" creationId="{9FFB0286-52AC-2DA8-D4A1-DA0C0B474B9F}"/>
          </ac:spMkLst>
        </pc:spChg>
        <pc:spChg chg="del">
          <ac:chgData name="ALVAREZ CLARAMUNT, JUAN IGNACIO" userId="e7a6f028-32f1-4eec-9d6d-794c9171a446" providerId="ADAL" clId="{9D80F07B-40DD-480E-B5B5-45902B6170CF}" dt="2023-10-31T12:31:22.263" v="240" actId="478"/>
          <ac:spMkLst>
            <pc:docMk/>
            <pc:sldMk cId="1625662705" sldId="258"/>
            <ac:spMk id="16" creationId="{186F3416-4E09-0CD1-B257-A82A909D858C}"/>
          </ac:spMkLst>
        </pc:spChg>
        <pc:spChg chg="del">
          <ac:chgData name="ALVAREZ CLARAMUNT, JUAN IGNACIO" userId="e7a6f028-32f1-4eec-9d6d-794c9171a446" providerId="ADAL" clId="{9D80F07B-40DD-480E-B5B5-45902B6170CF}" dt="2023-10-31T12:31:22.263" v="240" actId="478"/>
          <ac:spMkLst>
            <pc:docMk/>
            <pc:sldMk cId="1625662705" sldId="258"/>
            <ac:spMk id="17" creationId="{FF470113-CF8A-F1D0-9873-C94D000086DB}"/>
          </ac:spMkLst>
        </pc:spChg>
        <pc:spChg chg="del">
          <ac:chgData name="ALVAREZ CLARAMUNT, JUAN IGNACIO" userId="e7a6f028-32f1-4eec-9d6d-794c9171a446" providerId="ADAL" clId="{9D80F07B-40DD-480E-B5B5-45902B6170CF}" dt="2023-10-31T12:31:22.263" v="240" actId="478"/>
          <ac:spMkLst>
            <pc:docMk/>
            <pc:sldMk cId="1625662705" sldId="258"/>
            <ac:spMk id="18" creationId="{6E5AF4DA-F201-98D7-83EE-78DC1250E937}"/>
          </ac:spMkLst>
        </pc:spChg>
        <pc:spChg chg="add mod">
          <ac:chgData name="ALVAREZ CLARAMUNT, JUAN IGNACIO" userId="e7a6f028-32f1-4eec-9d6d-794c9171a446" providerId="ADAL" clId="{9D80F07B-40DD-480E-B5B5-45902B6170CF}" dt="2023-10-31T12:31:23.304" v="241"/>
          <ac:spMkLst>
            <pc:docMk/>
            <pc:sldMk cId="1625662705" sldId="258"/>
            <ac:spMk id="19" creationId="{9B2D4702-3579-5044-33A8-98846E2E7B67}"/>
          </ac:spMkLst>
        </pc:spChg>
        <pc:spChg chg="add mod">
          <ac:chgData name="ALVAREZ CLARAMUNT, JUAN IGNACIO" userId="e7a6f028-32f1-4eec-9d6d-794c9171a446" providerId="ADAL" clId="{9D80F07B-40DD-480E-B5B5-45902B6170CF}" dt="2023-10-31T12:31:23.304" v="241"/>
          <ac:spMkLst>
            <pc:docMk/>
            <pc:sldMk cId="1625662705" sldId="258"/>
            <ac:spMk id="20" creationId="{F3E11724-2B46-45ED-29C6-BE78F1430E39}"/>
          </ac:spMkLst>
        </pc:spChg>
        <pc:spChg chg="add mod">
          <ac:chgData name="ALVAREZ CLARAMUNT, JUAN IGNACIO" userId="e7a6f028-32f1-4eec-9d6d-794c9171a446" providerId="ADAL" clId="{9D80F07B-40DD-480E-B5B5-45902B6170CF}" dt="2023-10-31T12:31:23.304" v="241"/>
          <ac:spMkLst>
            <pc:docMk/>
            <pc:sldMk cId="1625662705" sldId="258"/>
            <ac:spMk id="21" creationId="{031FB1D5-5579-2CBC-DE60-2D06ECE6DED6}"/>
          </ac:spMkLst>
        </pc:spChg>
        <pc:spChg chg="add mod">
          <ac:chgData name="ALVAREZ CLARAMUNT, JUAN IGNACIO" userId="e7a6f028-32f1-4eec-9d6d-794c9171a446" providerId="ADAL" clId="{9D80F07B-40DD-480E-B5B5-45902B6170CF}" dt="2023-10-31T12:31:23.304" v="241"/>
          <ac:spMkLst>
            <pc:docMk/>
            <pc:sldMk cId="1625662705" sldId="258"/>
            <ac:spMk id="22" creationId="{1D6A7699-78D6-00D4-A2A8-8CAAE7C92374}"/>
          </ac:spMkLst>
        </pc:spChg>
        <pc:spChg chg="add mod">
          <ac:chgData name="ALVAREZ CLARAMUNT, JUAN IGNACIO" userId="e7a6f028-32f1-4eec-9d6d-794c9171a446" providerId="ADAL" clId="{9D80F07B-40DD-480E-B5B5-45902B6170CF}" dt="2023-10-31T12:31:23.304" v="241"/>
          <ac:spMkLst>
            <pc:docMk/>
            <pc:sldMk cId="1625662705" sldId="258"/>
            <ac:spMk id="23" creationId="{56F32CC6-9C7D-1AE1-D7AB-81E50AD9DB69}"/>
          </ac:spMkLst>
        </pc:spChg>
        <pc:spChg chg="add mod">
          <ac:chgData name="ALVAREZ CLARAMUNT, JUAN IGNACIO" userId="e7a6f028-32f1-4eec-9d6d-794c9171a446" providerId="ADAL" clId="{9D80F07B-40DD-480E-B5B5-45902B6170CF}" dt="2023-10-31T12:31:23.304" v="241"/>
          <ac:spMkLst>
            <pc:docMk/>
            <pc:sldMk cId="1625662705" sldId="258"/>
            <ac:spMk id="24" creationId="{8A04538A-3BBB-C6AD-A0B9-8F38C082A96E}"/>
          </ac:spMkLst>
        </pc:spChg>
        <pc:spChg chg="add mod">
          <ac:chgData name="ALVAREZ CLARAMUNT, JUAN IGNACIO" userId="e7a6f028-32f1-4eec-9d6d-794c9171a446" providerId="ADAL" clId="{9D80F07B-40DD-480E-B5B5-45902B6170CF}" dt="2023-10-31T12:31:23.304" v="241"/>
          <ac:spMkLst>
            <pc:docMk/>
            <pc:sldMk cId="1625662705" sldId="258"/>
            <ac:spMk id="25" creationId="{2AEA6448-B8A8-459D-A87B-139755FA52E0}"/>
          </ac:spMkLst>
        </pc:spChg>
        <pc:spChg chg="add mod">
          <ac:chgData name="ALVAREZ CLARAMUNT, JUAN IGNACIO" userId="e7a6f028-32f1-4eec-9d6d-794c9171a446" providerId="ADAL" clId="{9D80F07B-40DD-480E-B5B5-45902B6170CF}" dt="2023-10-31T12:31:23.304" v="241"/>
          <ac:spMkLst>
            <pc:docMk/>
            <pc:sldMk cId="1625662705" sldId="258"/>
            <ac:spMk id="26" creationId="{B46531B3-BA48-61EC-82C9-F12F2E5DABCF}"/>
          </ac:spMkLst>
        </pc:spChg>
        <pc:spChg chg="mod">
          <ac:chgData name="ALVAREZ CLARAMUNT, JUAN IGNACIO" userId="e7a6f028-32f1-4eec-9d6d-794c9171a446" providerId="ADAL" clId="{9D80F07B-40DD-480E-B5B5-45902B6170CF}" dt="2023-10-31T12:31:23.304" v="241"/>
          <ac:spMkLst>
            <pc:docMk/>
            <pc:sldMk cId="1625662705" sldId="258"/>
            <ac:spMk id="28" creationId="{E698AF2B-6BC9-9A1B-E7E2-B9DBF7098BCF}"/>
          </ac:spMkLst>
        </pc:spChg>
        <pc:spChg chg="mod">
          <ac:chgData name="ALVAREZ CLARAMUNT, JUAN IGNACIO" userId="e7a6f028-32f1-4eec-9d6d-794c9171a446" providerId="ADAL" clId="{9D80F07B-40DD-480E-B5B5-45902B6170CF}" dt="2023-10-31T12:31:23.304" v="241"/>
          <ac:spMkLst>
            <pc:docMk/>
            <pc:sldMk cId="1625662705" sldId="258"/>
            <ac:spMk id="29" creationId="{B1C79995-8B9E-DC78-8C88-5428509247AE}"/>
          </ac:spMkLst>
        </pc:spChg>
        <pc:spChg chg="add mod">
          <ac:chgData name="ALVAREZ CLARAMUNT, JUAN IGNACIO" userId="e7a6f028-32f1-4eec-9d6d-794c9171a446" providerId="ADAL" clId="{9D80F07B-40DD-480E-B5B5-45902B6170CF}" dt="2023-10-31T12:31:23.304" v="241"/>
          <ac:spMkLst>
            <pc:docMk/>
            <pc:sldMk cId="1625662705" sldId="258"/>
            <ac:spMk id="30" creationId="{D3D2B036-80BC-6004-016D-A1B20A223601}"/>
          </ac:spMkLst>
        </pc:spChg>
        <pc:spChg chg="add mod">
          <ac:chgData name="ALVAREZ CLARAMUNT, JUAN IGNACIO" userId="e7a6f028-32f1-4eec-9d6d-794c9171a446" providerId="ADAL" clId="{9D80F07B-40DD-480E-B5B5-45902B6170CF}" dt="2023-10-31T12:31:23.304" v="241"/>
          <ac:spMkLst>
            <pc:docMk/>
            <pc:sldMk cId="1625662705" sldId="258"/>
            <ac:spMk id="31" creationId="{2C8B33A0-AC45-496A-7B0B-AC09517280CB}"/>
          </ac:spMkLst>
        </pc:spChg>
        <pc:spChg chg="mod">
          <ac:chgData name="ALVAREZ CLARAMUNT, JUAN IGNACIO" userId="e7a6f028-32f1-4eec-9d6d-794c9171a446" providerId="ADAL" clId="{9D80F07B-40DD-480E-B5B5-45902B6170CF}" dt="2023-10-31T12:31:23.304" v="241"/>
          <ac:spMkLst>
            <pc:docMk/>
            <pc:sldMk cId="1625662705" sldId="258"/>
            <ac:spMk id="33" creationId="{2F4109FC-48C8-1C7D-DD55-CA4F4D229545}"/>
          </ac:spMkLst>
        </pc:spChg>
        <pc:spChg chg="mod">
          <ac:chgData name="ALVAREZ CLARAMUNT, JUAN IGNACIO" userId="e7a6f028-32f1-4eec-9d6d-794c9171a446" providerId="ADAL" clId="{9D80F07B-40DD-480E-B5B5-45902B6170CF}" dt="2023-10-31T12:31:23.304" v="241"/>
          <ac:spMkLst>
            <pc:docMk/>
            <pc:sldMk cId="1625662705" sldId="258"/>
            <ac:spMk id="34" creationId="{8835EF61-62E2-0862-A8BB-C4590C57502F}"/>
          </ac:spMkLst>
        </pc:spChg>
        <pc:spChg chg="mod">
          <ac:chgData name="ALVAREZ CLARAMUNT, JUAN IGNACIO" userId="e7a6f028-32f1-4eec-9d6d-794c9171a446" providerId="ADAL" clId="{9D80F07B-40DD-480E-B5B5-45902B6170CF}" dt="2023-10-31T12:31:23.304" v="241"/>
          <ac:spMkLst>
            <pc:docMk/>
            <pc:sldMk cId="1625662705" sldId="258"/>
            <ac:spMk id="36" creationId="{CCDA2FA0-6E0A-AEE9-A24A-8996CEDCE1DD}"/>
          </ac:spMkLst>
        </pc:spChg>
        <pc:spChg chg="mod">
          <ac:chgData name="ALVAREZ CLARAMUNT, JUAN IGNACIO" userId="e7a6f028-32f1-4eec-9d6d-794c9171a446" providerId="ADAL" clId="{9D80F07B-40DD-480E-B5B5-45902B6170CF}" dt="2023-10-31T12:31:23.304" v="241"/>
          <ac:spMkLst>
            <pc:docMk/>
            <pc:sldMk cId="1625662705" sldId="258"/>
            <ac:spMk id="37" creationId="{2C69A42A-CBBE-C02F-C7D4-50F8DE248C0C}"/>
          </ac:spMkLst>
        </pc:spChg>
        <pc:spChg chg="add mod">
          <ac:chgData name="ALVAREZ CLARAMUNT, JUAN IGNACIO" userId="e7a6f028-32f1-4eec-9d6d-794c9171a446" providerId="ADAL" clId="{9D80F07B-40DD-480E-B5B5-45902B6170CF}" dt="2023-10-31T12:31:23.304" v="241"/>
          <ac:spMkLst>
            <pc:docMk/>
            <pc:sldMk cId="1625662705" sldId="258"/>
            <ac:spMk id="38" creationId="{721B59C1-41ED-354E-29E4-A31BA372EA89}"/>
          </ac:spMkLst>
        </pc:spChg>
        <pc:spChg chg="add mod">
          <ac:chgData name="ALVAREZ CLARAMUNT, JUAN IGNACIO" userId="e7a6f028-32f1-4eec-9d6d-794c9171a446" providerId="ADAL" clId="{9D80F07B-40DD-480E-B5B5-45902B6170CF}" dt="2023-10-31T17:29:44.870" v="2985" actId="6549"/>
          <ac:spMkLst>
            <pc:docMk/>
            <pc:sldMk cId="1625662705" sldId="258"/>
            <ac:spMk id="39" creationId="{60BEC2A2-B55E-A737-1382-4C35991EB8AE}"/>
          </ac:spMkLst>
        </pc:spChg>
        <pc:spChg chg="add mod">
          <ac:chgData name="ALVAREZ CLARAMUNT, JUAN IGNACIO" userId="e7a6f028-32f1-4eec-9d6d-794c9171a446" providerId="ADAL" clId="{9D80F07B-40DD-480E-B5B5-45902B6170CF}" dt="2023-10-31T17:30:26.626" v="3049" actId="20577"/>
          <ac:spMkLst>
            <pc:docMk/>
            <pc:sldMk cId="1625662705" sldId="258"/>
            <ac:spMk id="40" creationId="{D9CC0262-02EA-2864-8A5E-0467C8221E31}"/>
          </ac:spMkLst>
        </pc:spChg>
        <pc:spChg chg="add mod">
          <ac:chgData name="ALVAREZ CLARAMUNT, JUAN IGNACIO" userId="e7a6f028-32f1-4eec-9d6d-794c9171a446" providerId="ADAL" clId="{9D80F07B-40DD-480E-B5B5-45902B6170CF}" dt="2023-10-31T12:44:25.619" v="325" actId="20577"/>
          <ac:spMkLst>
            <pc:docMk/>
            <pc:sldMk cId="1625662705" sldId="258"/>
            <ac:spMk id="41" creationId="{9B453219-E1B3-E695-B84B-910C3B3A9E2B}"/>
          </ac:spMkLst>
        </pc:spChg>
        <pc:spChg chg="add mod">
          <ac:chgData name="ALVAREZ CLARAMUNT, JUAN IGNACIO" userId="e7a6f028-32f1-4eec-9d6d-794c9171a446" providerId="ADAL" clId="{9D80F07B-40DD-480E-B5B5-45902B6170CF}" dt="2023-10-31T19:38:03.476" v="4855" actId="20577"/>
          <ac:spMkLst>
            <pc:docMk/>
            <pc:sldMk cId="1625662705" sldId="258"/>
            <ac:spMk id="42" creationId="{1D901CB3-022A-2A14-78F9-451F0FF5E3BB}"/>
          </ac:spMkLst>
        </pc:spChg>
        <pc:spChg chg="add mod">
          <ac:chgData name="ALVAREZ CLARAMUNT, JUAN IGNACIO" userId="e7a6f028-32f1-4eec-9d6d-794c9171a446" providerId="ADAL" clId="{9D80F07B-40DD-480E-B5B5-45902B6170CF}" dt="2023-10-31T19:36:27.828" v="4703" actId="20577"/>
          <ac:spMkLst>
            <pc:docMk/>
            <pc:sldMk cId="1625662705" sldId="258"/>
            <ac:spMk id="43" creationId="{31D7FA74-D5D9-FC86-177E-D1ECFE6D6FDC}"/>
          </ac:spMkLst>
        </pc:spChg>
        <pc:spChg chg="add mod">
          <ac:chgData name="ALVAREZ CLARAMUNT, JUAN IGNACIO" userId="e7a6f028-32f1-4eec-9d6d-794c9171a446" providerId="ADAL" clId="{9D80F07B-40DD-480E-B5B5-45902B6170CF}" dt="2023-10-31T19:36:41.645" v="4725" actId="20577"/>
          <ac:spMkLst>
            <pc:docMk/>
            <pc:sldMk cId="1625662705" sldId="258"/>
            <ac:spMk id="44" creationId="{94F8652B-893F-953C-92D1-985BE3FB09FC}"/>
          </ac:spMkLst>
        </pc:spChg>
        <pc:spChg chg="add mod">
          <ac:chgData name="ALVAREZ CLARAMUNT, JUAN IGNACIO" userId="e7a6f028-32f1-4eec-9d6d-794c9171a446" providerId="ADAL" clId="{9D80F07B-40DD-480E-B5B5-45902B6170CF}" dt="2023-10-31T12:31:23.304" v="241"/>
          <ac:spMkLst>
            <pc:docMk/>
            <pc:sldMk cId="1625662705" sldId="258"/>
            <ac:spMk id="45" creationId="{5FF241FE-58D9-691C-1150-A58BEF86182F}"/>
          </ac:spMkLst>
        </pc:spChg>
        <pc:spChg chg="add mod">
          <ac:chgData name="ALVAREZ CLARAMUNT, JUAN IGNACIO" userId="e7a6f028-32f1-4eec-9d6d-794c9171a446" providerId="ADAL" clId="{9D80F07B-40DD-480E-B5B5-45902B6170CF}" dt="2023-10-31T12:31:23.304" v="241"/>
          <ac:spMkLst>
            <pc:docMk/>
            <pc:sldMk cId="1625662705" sldId="258"/>
            <ac:spMk id="46" creationId="{C177852F-E71C-C9C7-8E7E-ED22BCF55183}"/>
          </ac:spMkLst>
        </pc:spChg>
        <pc:grpChg chg="add mod">
          <ac:chgData name="ALVAREZ CLARAMUNT, JUAN IGNACIO" userId="e7a6f028-32f1-4eec-9d6d-794c9171a446" providerId="ADAL" clId="{9D80F07B-40DD-480E-B5B5-45902B6170CF}" dt="2023-10-31T12:31:23.304" v="241"/>
          <ac:grpSpMkLst>
            <pc:docMk/>
            <pc:sldMk cId="1625662705" sldId="258"/>
            <ac:grpSpMk id="27" creationId="{9CFB1E2F-4E12-49A4-8E38-27139DA9589A}"/>
          </ac:grpSpMkLst>
        </pc:grpChg>
        <pc:grpChg chg="add mod">
          <ac:chgData name="ALVAREZ CLARAMUNT, JUAN IGNACIO" userId="e7a6f028-32f1-4eec-9d6d-794c9171a446" providerId="ADAL" clId="{9D80F07B-40DD-480E-B5B5-45902B6170CF}" dt="2023-10-31T12:31:23.304" v="241"/>
          <ac:grpSpMkLst>
            <pc:docMk/>
            <pc:sldMk cId="1625662705" sldId="258"/>
            <ac:grpSpMk id="32" creationId="{97271B39-EF7B-568D-9DF2-1B96D5BE37BF}"/>
          </ac:grpSpMkLst>
        </pc:grpChg>
        <pc:grpChg chg="add mod">
          <ac:chgData name="ALVAREZ CLARAMUNT, JUAN IGNACIO" userId="e7a6f028-32f1-4eec-9d6d-794c9171a446" providerId="ADAL" clId="{9D80F07B-40DD-480E-B5B5-45902B6170CF}" dt="2023-10-31T12:31:23.304" v="241"/>
          <ac:grpSpMkLst>
            <pc:docMk/>
            <pc:sldMk cId="1625662705" sldId="258"/>
            <ac:grpSpMk id="35" creationId="{893D6F5F-C380-6B63-AA29-9C41C28E5DD5}"/>
          </ac:grpSpMkLst>
        </pc:grpChg>
        <pc:cxnChg chg="add del mod">
          <ac:chgData name="ALVAREZ CLARAMUNT, JUAN IGNACIO" userId="e7a6f028-32f1-4eec-9d6d-794c9171a446" providerId="ADAL" clId="{9D80F07B-40DD-480E-B5B5-45902B6170CF}" dt="2023-10-31T12:31:43.862" v="243" actId="478"/>
          <ac:cxnSpMkLst>
            <pc:docMk/>
            <pc:sldMk cId="1625662705" sldId="258"/>
            <ac:cxnSpMk id="3" creationId="{E7F8FC21-7FF9-DB13-0095-4F7659B6DD58}"/>
          </ac:cxnSpMkLst>
        </pc:cxnChg>
        <pc:cxnChg chg="add del mod">
          <ac:chgData name="ALVAREZ CLARAMUNT, JUAN IGNACIO" userId="e7a6f028-32f1-4eec-9d6d-794c9171a446" providerId="ADAL" clId="{9D80F07B-40DD-480E-B5B5-45902B6170CF}" dt="2023-10-31T12:31:42.496" v="242" actId="478"/>
          <ac:cxnSpMkLst>
            <pc:docMk/>
            <pc:sldMk cId="1625662705" sldId="258"/>
            <ac:cxnSpMk id="4" creationId="{A04567F5-32B6-EFF1-550F-7DA27C077B4D}"/>
          </ac:cxnSpMkLst>
        </pc:cxnChg>
      </pc:sldChg>
      <pc:sldChg chg="addSp delSp modSp new mod delAnim modAnim">
        <pc:chgData name="ALVAREZ CLARAMUNT, JUAN IGNACIO" userId="e7a6f028-32f1-4eec-9d6d-794c9171a446" providerId="ADAL" clId="{9D80F07B-40DD-480E-B5B5-45902B6170CF}" dt="2023-10-31T14:03:07.504" v="1311" actId="1076"/>
        <pc:sldMkLst>
          <pc:docMk/>
          <pc:sldMk cId="3590567656" sldId="259"/>
        </pc:sldMkLst>
        <pc:spChg chg="del">
          <ac:chgData name="ALVAREZ CLARAMUNT, JUAN IGNACIO" userId="e7a6f028-32f1-4eec-9d6d-794c9171a446" providerId="ADAL" clId="{9D80F07B-40DD-480E-B5B5-45902B6170CF}" dt="2023-10-31T12:44:52.981" v="327" actId="478"/>
          <ac:spMkLst>
            <pc:docMk/>
            <pc:sldMk cId="3590567656" sldId="259"/>
            <ac:spMk id="2" creationId="{72412F41-7E99-6ADB-F249-D0C1B978638C}"/>
          </ac:spMkLst>
        </pc:spChg>
        <pc:spChg chg="del">
          <ac:chgData name="ALVAREZ CLARAMUNT, JUAN IGNACIO" userId="e7a6f028-32f1-4eec-9d6d-794c9171a446" providerId="ADAL" clId="{9D80F07B-40DD-480E-B5B5-45902B6170CF}" dt="2023-10-31T12:44:54.582" v="328" actId="478"/>
          <ac:spMkLst>
            <pc:docMk/>
            <pc:sldMk cId="3590567656" sldId="259"/>
            <ac:spMk id="3" creationId="{2E999C00-4BDF-C877-DE91-858B9A1A508E}"/>
          </ac:spMkLst>
        </pc:spChg>
        <pc:spChg chg="add mod">
          <ac:chgData name="ALVAREZ CLARAMUNT, JUAN IGNACIO" userId="e7a6f028-32f1-4eec-9d6d-794c9171a446" providerId="ADAL" clId="{9D80F07B-40DD-480E-B5B5-45902B6170CF}" dt="2023-10-31T12:44:59.650" v="330" actId="1076"/>
          <ac:spMkLst>
            <pc:docMk/>
            <pc:sldMk cId="3590567656" sldId="259"/>
            <ac:spMk id="4" creationId="{6376A896-96A2-58D7-8F02-1C9F8B4B5E8D}"/>
          </ac:spMkLst>
        </pc:spChg>
        <pc:spChg chg="add mod">
          <ac:chgData name="ALVAREZ CLARAMUNT, JUAN IGNACIO" userId="e7a6f028-32f1-4eec-9d6d-794c9171a446" providerId="ADAL" clId="{9D80F07B-40DD-480E-B5B5-45902B6170CF}" dt="2023-10-31T12:44:59.650" v="330" actId="1076"/>
          <ac:spMkLst>
            <pc:docMk/>
            <pc:sldMk cId="3590567656" sldId="259"/>
            <ac:spMk id="5" creationId="{ABC4A6D0-2FBC-6C4E-E5DC-5E26682E9EAD}"/>
          </ac:spMkLst>
        </pc:spChg>
        <pc:spChg chg="add mod">
          <ac:chgData name="ALVAREZ CLARAMUNT, JUAN IGNACIO" userId="e7a6f028-32f1-4eec-9d6d-794c9171a446" providerId="ADAL" clId="{9D80F07B-40DD-480E-B5B5-45902B6170CF}" dt="2023-10-31T12:44:59.650" v="330" actId="1076"/>
          <ac:spMkLst>
            <pc:docMk/>
            <pc:sldMk cId="3590567656" sldId="259"/>
            <ac:spMk id="6" creationId="{34F2702A-48F3-5AB8-FA78-E7321EF41507}"/>
          </ac:spMkLst>
        </pc:spChg>
        <pc:spChg chg="add mod">
          <ac:chgData name="ALVAREZ CLARAMUNT, JUAN IGNACIO" userId="e7a6f028-32f1-4eec-9d6d-794c9171a446" providerId="ADAL" clId="{9D80F07B-40DD-480E-B5B5-45902B6170CF}" dt="2023-10-31T13:56:09.194" v="1088" actId="1076"/>
          <ac:spMkLst>
            <pc:docMk/>
            <pc:sldMk cId="3590567656" sldId="259"/>
            <ac:spMk id="11" creationId="{15C180A5-23EB-0479-7789-6FCBDC67600B}"/>
          </ac:spMkLst>
        </pc:spChg>
        <pc:spChg chg="add mod">
          <ac:chgData name="ALVAREZ CLARAMUNT, JUAN IGNACIO" userId="e7a6f028-32f1-4eec-9d6d-794c9171a446" providerId="ADAL" clId="{9D80F07B-40DD-480E-B5B5-45902B6170CF}" dt="2023-10-31T13:56:04.239" v="1086" actId="1076"/>
          <ac:spMkLst>
            <pc:docMk/>
            <pc:sldMk cId="3590567656" sldId="259"/>
            <ac:spMk id="12" creationId="{D16578D5-9D16-CE5D-803D-A8CD339A0BC1}"/>
          </ac:spMkLst>
        </pc:spChg>
        <pc:spChg chg="add mod">
          <ac:chgData name="ALVAREZ CLARAMUNT, JUAN IGNACIO" userId="e7a6f028-32f1-4eec-9d6d-794c9171a446" providerId="ADAL" clId="{9D80F07B-40DD-480E-B5B5-45902B6170CF}" dt="2023-10-31T13:19:34.182" v="528" actId="1076"/>
          <ac:spMkLst>
            <pc:docMk/>
            <pc:sldMk cId="3590567656" sldId="259"/>
            <ac:spMk id="13" creationId="{5CCBF543-D094-4315-0E4D-835AAE96389B}"/>
          </ac:spMkLst>
        </pc:spChg>
        <pc:spChg chg="add mod">
          <ac:chgData name="ALVAREZ CLARAMUNT, JUAN IGNACIO" userId="e7a6f028-32f1-4eec-9d6d-794c9171a446" providerId="ADAL" clId="{9D80F07B-40DD-480E-B5B5-45902B6170CF}" dt="2023-10-31T13:58:23.340" v="1098" actId="14100"/>
          <ac:spMkLst>
            <pc:docMk/>
            <pc:sldMk cId="3590567656" sldId="259"/>
            <ac:spMk id="15" creationId="{3535B751-9C09-392B-F388-D38BB7C5381D}"/>
          </ac:spMkLst>
        </pc:spChg>
        <pc:spChg chg="add mod">
          <ac:chgData name="ALVAREZ CLARAMUNT, JUAN IGNACIO" userId="e7a6f028-32f1-4eec-9d6d-794c9171a446" providerId="ADAL" clId="{9D80F07B-40DD-480E-B5B5-45902B6170CF}" dt="2023-10-31T13:59:03.082" v="1132" actId="1036"/>
          <ac:spMkLst>
            <pc:docMk/>
            <pc:sldMk cId="3590567656" sldId="259"/>
            <ac:spMk id="16" creationId="{D5E8672E-A6DA-6221-9D5F-C1A5FF1F3259}"/>
          </ac:spMkLst>
        </pc:spChg>
        <pc:spChg chg="add mod">
          <ac:chgData name="ALVAREZ CLARAMUNT, JUAN IGNACIO" userId="e7a6f028-32f1-4eec-9d6d-794c9171a446" providerId="ADAL" clId="{9D80F07B-40DD-480E-B5B5-45902B6170CF}" dt="2023-10-31T13:59:23.770" v="1134" actId="1076"/>
          <ac:spMkLst>
            <pc:docMk/>
            <pc:sldMk cId="3590567656" sldId="259"/>
            <ac:spMk id="17" creationId="{921A6462-1B3A-108C-B453-9B6C558C2A28}"/>
          </ac:spMkLst>
        </pc:spChg>
        <pc:spChg chg="add mod">
          <ac:chgData name="ALVAREZ CLARAMUNT, JUAN IGNACIO" userId="e7a6f028-32f1-4eec-9d6d-794c9171a446" providerId="ADAL" clId="{9D80F07B-40DD-480E-B5B5-45902B6170CF}" dt="2023-10-31T13:59:14.286" v="1133" actId="1076"/>
          <ac:spMkLst>
            <pc:docMk/>
            <pc:sldMk cId="3590567656" sldId="259"/>
            <ac:spMk id="18" creationId="{6E64CACD-F29E-7E88-8ACC-DF05CBA29EE0}"/>
          </ac:spMkLst>
        </pc:spChg>
        <pc:spChg chg="add mod">
          <ac:chgData name="ALVAREZ CLARAMUNT, JUAN IGNACIO" userId="e7a6f028-32f1-4eec-9d6d-794c9171a446" providerId="ADAL" clId="{9D80F07B-40DD-480E-B5B5-45902B6170CF}" dt="2023-10-31T13:59:03.082" v="1132" actId="1036"/>
          <ac:spMkLst>
            <pc:docMk/>
            <pc:sldMk cId="3590567656" sldId="259"/>
            <ac:spMk id="19" creationId="{C8D9821B-17BA-FE4B-E38C-813766545F14}"/>
          </ac:spMkLst>
        </pc:spChg>
        <pc:spChg chg="add mod">
          <ac:chgData name="ALVAREZ CLARAMUNT, JUAN IGNACIO" userId="e7a6f028-32f1-4eec-9d6d-794c9171a446" providerId="ADAL" clId="{9D80F07B-40DD-480E-B5B5-45902B6170CF}" dt="2023-10-31T13:59:03.082" v="1132" actId="1036"/>
          <ac:spMkLst>
            <pc:docMk/>
            <pc:sldMk cId="3590567656" sldId="259"/>
            <ac:spMk id="20" creationId="{D4118DEB-A3BB-CF65-6A48-4123044EB73F}"/>
          </ac:spMkLst>
        </pc:spChg>
        <pc:spChg chg="mod">
          <ac:chgData name="ALVAREZ CLARAMUNT, JUAN IGNACIO" userId="e7a6f028-32f1-4eec-9d6d-794c9171a446" providerId="ADAL" clId="{9D80F07B-40DD-480E-B5B5-45902B6170CF}" dt="2023-10-31T13:30:39.345" v="745"/>
          <ac:spMkLst>
            <pc:docMk/>
            <pc:sldMk cId="3590567656" sldId="259"/>
            <ac:spMk id="22" creationId="{512D4366-3C3C-77E0-616E-A18C02F33250}"/>
          </ac:spMkLst>
        </pc:spChg>
        <pc:spChg chg="mod">
          <ac:chgData name="ALVAREZ CLARAMUNT, JUAN IGNACIO" userId="e7a6f028-32f1-4eec-9d6d-794c9171a446" providerId="ADAL" clId="{9D80F07B-40DD-480E-B5B5-45902B6170CF}" dt="2023-10-31T13:30:39.345" v="745"/>
          <ac:spMkLst>
            <pc:docMk/>
            <pc:sldMk cId="3590567656" sldId="259"/>
            <ac:spMk id="24" creationId="{AB545DBE-50DB-CAE1-2C4C-63F43FEDA7E0}"/>
          </ac:spMkLst>
        </pc:spChg>
        <pc:spChg chg="mod">
          <ac:chgData name="ALVAREZ CLARAMUNT, JUAN IGNACIO" userId="e7a6f028-32f1-4eec-9d6d-794c9171a446" providerId="ADAL" clId="{9D80F07B-40DD-480E-B5B5-45902B6170CF}" dt="2023-10-31T13:30:39.345" v="745"/>
          <ac:spMkLst>
            <pc:docMk/>
            <pc:sldMk cId="3590567656" sldId="259"/>
            <ac:spMk id="25" creationId="{B242ADC9-859A-3673-8658-77FCF5BB016B}"/>
          </ac:spMkLst>
        </pc:spChg>
        <pc:spChg chg="mod">
          <ac:chgData name="ALVAREZ CLARAMUNT, JUAN IGNACIO" userId="e7a6f028-32f1-4eec-9d6d-794c9171a446" providerId="ADAL" clId="{9D80F07B-40DD-480E-B5B5-45902B6170CF}" dt="2023-10-31T13:30:39.345" v="745"/>
          <ac:spMkLst>
            <pc:docMk/>
            <pc:sldMk cId="3590567656" sldId="259"/>
            <ac:spMk id="26" creationId="{358BE900-FD8E-2AC0-254C-443DA2207BA3}"/>
          </ac:spMkLst>
        </pc:spChg>
        <pc:spChg chg="mod">
          <ac:chgData name="ALVAREZ CLARAMUNT, JUAN IGNACIO" userId="e7a6f028-32f1-4eec-9d6d-794c9171a446" providerId="ADAL" clId="{9D80F07B-40DD-480E-B5B5-45902B6170CF}" dt="2023-10-31T13:30:39.345" v="745"/>
          <ac:spMkLst>
            <pc:docMk/>
            <pc:sldMk cId="3590567656" sldId="259"/>
            <ac:spMk id="27" creationId="{DD858082-B651-64E1-81AB-2CF93B336E71}"/>
          </ac:spMkLst>
        </pc:spChg>
        <pc:spChg chg="add mod">
          <ac:chgData name="ALVAREZ CLARAMUNT, JUAN IGNACIO" userId="e7a6f028-32f1-4eec-9d6d-794c9171a446" providerId="ADAL" clId="{9D80F07B-40DD-480E-B5B5-45902B6170CF}" dt="2023-10-31T13:59:03.082" v="1132" actId="1036"/>
          <ac:spMkLst>
            <pc:docMk/>
            <pc:sldMk cId="3590567656" sldId="259"/>
            <ac:spMk id="29" creationId="{E4087655-A4A2-BAF0-7287-CC5EDCE08BF6}"/>
          </ac:spMkLst>
        </pc:spChg>
        <pc:spChg chg="add mod">
          <ac:chgData name="ALVAREZ CLARAMUNT, JUAN IGNACIO" userId="e7a6f028-32f1-4eec-9d6d-794c9171a446" providerId="ADAL" clId="{9D80F07B-40DD-480E-B5B5-45902B6170CF}" dt="2023-10-31T13:59:03.082" v="1132" actId="1036"/>
          <ac:spMkLst>
            <pc:docMk/>
            <pc:sldMk cId="3590567656" sldId="259"/>
            <ac:spMk id="30" creationId="{60117E3B-30C2-5D91-91F3-0EF789C84F4B}"/>
          </ac:spMkLst>
        </pc:spChg>
        <pc:spChg chg="add mod">
          <ac:chgData name="ALVAREZ CLARAMUNT, JUAN IGNACIO" userId="e7a6f028-32f1-4eec-9d6d-794c9171a446" providerId="ADAL" clId="{9D80F07B-40DD-480E-B5B5-45902B6170CF}" dt="2023-10-31T13:59:03.082" v="1132" actId="1036"/>
          <ac:spMkLst>
            <pc:docMk/>
            <pc:sldMk cId="3590567656" sldId="259"/>
            <ac:spMk id="31" creationId="{E783F041-A451-125F-4896-16B571116A3B}"/>
          </ac:spMkLst>
        </pc:spChg>
        <pc:spChg chg="add mod">
          <ac:chgData name="ALVAREZ CLARAMUNT, JUAN IGNACIO" userId="e7a6f028-32f1-4eec-9d6d-794c9171a446" providerId="ADAL" clId="{9D80F07B-40DD-480E-B5B5-45902B6170CF}" dt="2023-10-31T13:59:03.082" v="1132" actId="1036"/>
          <ac:spMkLst>
            <pc:docMk/>
            <pc:sldMk cId="3590567656" sldId="259"/>
            <ac:spMk id="32" creationId="{32009750-4A08-0041-8B39-B4F22A681A77}"/>
          </ac:spMkLst>
        </pc:spChg>
        <pc:spChg chg="add mod">
          <ac:chgData name="ALVAREZ CLARAMUNT, JUAN IGNACIO" userId="e7a6f028-32f1-4eec-9d6d-794c9171a446" providerId="ADAL" clId="{9D80F07B-40DD-480E-B5B5-45902B6170CF}" dt="2023-10-31T13:59:03.082" v="1132" actId="1036"/>
          <ac:spMkLst>
            <pc:docMk/>
            <pc:sldMk cId="3590567656" sldId="259"/>
            <ac:spMk id="34" creationId="{461AD3DB-7456-3FA2-D89F-00989C9CF06B}"/>
          </ac:spMkLst>
        </pc:spChg>
        <pc:spChg chg="add mod">
          <ac:chgData name="ALVAREZ CLARAMUNT, JUAN IGNACIO" userId="e7a6f028-32f1-4eec-9d6d-794c9171a446" providerId="ADAL" clId="{9D80F07B-40DD-480E-B5B5-45902B6170CF}" dt="2023-10-31T13:59:03.082" v="1132" actId="1036"/>
          <ac:spMkLst>
            <pc:docMk/>
            <pc:sldMk cId="3590567656" sldId="259"/>
            <ac:spMk id="35" creationId="{CBF5A0F1-9304-E44A-FB96-46D1A0E175E1}"/>
          </ac:spMkLst>
        </pc:spChg>
        <pc:spChg chg="add mod">
          <ac:chgData name="ALVAREZ CLARAMUNT, JUAN IGNACIO" userId="e7a6f028-32f1-4eec-9d6d-794c9171a446" providerId="ADAL" clId="{9D80F07B-40DD-480E-B5B5-45902B6170CF}" dt="2023-10-31T13:58:56.788" v="1115" actId="1038"/>
          <ac:spMkLst>
            <pc:docMk/>
            <pc:sldMk cId="3590567656" sldId="259"/>
            <ac:spMk id="43" creationId="{A809D3C5-4B29-64A8-D18D-3BBC3C1214E6}"/>
          </ac:spMkLst>
        </pc:spChg>
        <pc:spChg chg="add mod">
          <ac:chgData name="ALVAREZ CLARAMUNT, JUAN IGNACIO" userId="e7a6f028-32f1-4eec-9d6d-794c9171a446" providerId="ADAL" clId="{9D80F07B-40DD-480E-B5B5-45902B6170CF}" dt="2023-10-31T13:58:41.895" v="1101" actId="571"/>
          <ac:spMkLst>
            <pc:docMk/>
            <pc:sldMk cId="3590567656" sldId="259"/>
            <ac:spMk id="44" creationId="{5C893E25-0054-575D-8B97-010ABA5E4092}"/>
          </ac:spMkLst>
        </pc:spChg>
        <pc:spChg chg="add mod">
          <ac:chgData name="ALVAREZ CLARAMUNT, JUAN IGNACIO" userId="e7a6f028-32f1-4eec-9d6d-794c9171a446" providerId="ADAL" clId="{9D80F07B-40DD-480E-B5B5-45902B6170CF}" dt="2023-10-31T13:58:41.895" v="1101" actId="571"/>
          <ac:spMkLst>
            <pc:docMk/>
            <pc:sldMk cId="3590567656" sldId="259"/>
            <ac:spMk id="45" creationId="{1E7CADBA-4194-CB33-B107-D398DF63C32A}"/>
          </ac:spMkLst>
        </pc:spChg>
        <pc:spChg chg="add mod">
          <ac:chgData name="ALVAREZ CLARAMUNT, JUAN IGNACIO" userId="e7a6f028-32f1-4eec-9d6d-794c9171a446" providerId="ADAL" clId="{9D80F07B-40DD-480E-B5B5-45902B6170CF}" dt="2023-10-31T13:58:41.895" v="1101" actId="571"/>
          <ac:spMkLst>
            <pc:docMk/>
            <pc:sldMk cId="3590567656" sldId="259"/>
            <ac:spMk id="46" creationId="{AB6784FC-39A6-3270-DF0D-1FE8B004C81E}"/>
          </ac:spMkLst>
        </pc:spChg>
        <pc:spChg chg="add mod">
          <ac:chgData name="ALVAREZ CLARAMUNT, JUAN IGNACIO" userId="e7a6f028-32f1-4eec-9d6d-794c9171a446" providerId="ADAL" clId="{9D80F07B-40DD-480E-B5B5-45902B6170CF}" dt="2023-10-31T13:58:41.895" v="1101" actId="571"/>
          <ac:spMkLst>
            <pc:docMk/>
            <pc:sldMk cId="3590567656" sldId="259"/>
            <ac:spMk id="49" creationId="{D7A9DAE7-9161-FB07-1D55-EF9E63CA948C}"/>
          </ac:spMkLst>
        </pc:spChg>
        <pc:spChg chg="add mod">
          <ac:chgData name="ALVAREZ CLARAMUNT, JUAN IGNACIO" userId="e7a6f028-32f1-4eec-9d6d-794c9171a446" providerId="ADAL" clId="{9D80F07B-40DD-480E-B5B5-45902B6170CF}" dt="2023-10-31T14:03:07.504" v="1311" actId="1076"/>
          <ac:spMkLst>
            <pc:docMk/>
            <pc:sldMk cId="3590567656" sldId="259"/>
            <ac:spMk id="52" creationId="{39AA047B-DDAB-2030-34E9-7907EAC9D277}"/>
          </ac:spMkLst>
        </pc:spChg>
        <pc:spChg chg="add mod">
          <ac:chgData name="ALVAREZ CLARAMUNT, JUAN IGNACIO" userId="e7a6f028-32f1-4eec-9d6d-794c9171a446" providerId="ADAL" clId="{9D80F07B-40DD-480E-B5B5-45902B6170CF}" dt="2023-10-31T14:02:55.191" v="1310" actId="1076"/>
          <ac:spMkLst>
            <pc:docMk/>
            <pc:sldMk cId="3590567656" sldId="259"/>
            <ac:spMk id="55" creationId="{853892D5-24CC-0B9B-85A7-4FDC53B35A8E}"/>
          </ac:spMkLst>
        </pc:spChg>
        <pc:grpChg chg="add mod">
          <ac:chgData name="ALVAREZ CLARAMUNT, JUAN IGNACIO" userId="e7a6f028-32f1-4eec-9d6d-794c9171a446" providerId="ADAL" clId="{9D80F07B-40DD-480E-B5B5-45902B6170CF}" dt="2023-10-31T13:59:03.082" v="1132" actId="1036"/>
          <ac:grpSpMkLst>
            <pc:docMk/>
            <pc:sldMk cId="3590567656" sldId="259"/>
            <ac:grpSpMk id="21" creationId="{4B11DEE6-B4D5-3FA6-2666-83F39898BA23}"/>
          </ac:grpSpMkLst>
        </pc:grpChg>
        <pc:grpChg chg="mod">
          <ac:chgData name="ALVAREZ CLARAMUNT, JUAN IGNACIO" userId="e7a6f028-32f1-4eec-9d6d-794c9171a446" providerId="ADAL" clId="{9D80F07B-40DD-480E-B5B5-45902B6170CF}" dt="2023-10-31T13:30:39.345" v="745"/>
          <ac:grpSpMkLst>
            <pc:docMk/>
            <pc:sldMk cId="3590567656" sldId="259"/>
            <ac:grpSpMk id="23" creationId="{A3132715-604D-97ED-86DE-05F33EB2D271}"/>
          </ac:grpSpMkLst>
        </pc:grpChg>
        <pc:picChg chg="add del mod">
          <ac:chgData name="ALVAREZ CLARAMUNT, JUAN IGNACIO" userId="e7a6f028-32f1-4eec-9d6d-794c9171a446" providerId="ADAL" clId="{9D80F07B-40DD-480E-B5B5-45902B6170CF}" dt="2023-10-31T12:49:24.755" v="336" actId="478"/>
          <ac:picMkLst>
            <pc:docMk/>
            <pc:sldMk cId="3590567656" sldId="259"/>
            <ac:picMk id="8" creationId="{A6CAADDB-1246-3B21-22D3-444D28D17498}"/>
          </ac:picMkLst>
        </pc:picChg>
        <pc:picChg chg="add mod">
          <ac:chgData name="ALVAREZ CLARAMUNT, JUAN IGNACIO" userId="e7a6f028-32f1-4eec-9d6d-794c9171a446" providerId="ADAL" clId="{9D80F07B-40DD-480E-B5B5-45902B6170CF}" dt="2023-10-31T13:56:01.988" v="1085" actId="1076"/>
          <ac:picMkLst>
            <pc:docMk/>
            <pc:sldMk cId="3590567656" sldId="259"/>
            <ac:picMk id="10" creationId="{385DD55F-736A-F8FD-8677-3E8BAA5DC857}"/>
          </ac:picMkLst>
        </pc:picChg>
        <pc:picChg chg="add del mod">
          <ac:chgData name="ALVAREZ CLARAMUNT, JUAN IGNACIO" userId="e7a6f028-32f1-4eec-9d6d-794c9171a446" providerId="ADAL" clId="{9D80F07B-40DD-480E-B5B5-45902B6170CF}" dt="2023-10-31T13:24:50.665" v="534" actId="478"/>
          <ac:picMkLst>
            <pc:docMk/>
            <pc:sldMk cId="3590567656" sldId="259"/>
            <ac:picMk id="14" creationId="{A8C8F151-E911-A209-76B7-E5FD7AC6613D}"/>
          </ac:picMkLst>
        </pc:picChg>
        <pc:picChg chg="add mod">
          <ac:chgData name="ALVAREZ CLARAMUNT, JUAN IGNACIO" userId="e7a6f028-32f1-4eec-9d6d-794c9171a446" providerId="ADAL" clId="{9D80F07B-40DD-480E-B5B5-45902B6170CF}" dt="2023-10-31T13:59:03.082" v="1132" actId="1036"/>
          <ac:picMkLst>
            <pc:docMk/>
            <pc:sldMk cId="3590567656" sldId="259"/>
            <ac:picMk id="28" creationId="{9DA29F1A-DD8C-50DE-2A6D-3C2DF45C57C5}"/>
          </ac:picMkLst>
        </pc:picChg>
        <pc:picChg chg="add mod">
          <ac:chgData name="ALVAREZ CLARAMUNT, JUAN IGNACIO" userId="e7a6f028-32f1-4eec-9d6d-794c9171a446" providerId="ADAL" clId="{9D80F07B-40DD-480E-B5B5-45902B6170CF}" dt="2023-10-31T13:59:03.082" v="1132" actId="1036"/>
          <ac:picMkLst>
            <pc:docMk/>
            <pc:sldMk cId="3590567656" sldId="259"/>
            <ac:picMk id="33" creationId="{B08A10ED-D5E6-E273-63C7-A68C7ED775F6}"/>
          </ac:picMkLst>
        </pc:picChg>
        <pc:picChg chg="add mod">
          <ac:chgData name="ALVAREZ CLARAMUNT, JUAN IGNACIO" userId="e7a6f028-32f1-4eec-9d6d-794c9171a446" providerId="ADAL" clId="{9D80F07B-40DD-480E-B5B5-45902B6170CF}" dt="2023-10-31T13:59:03.082" v="1132" actId="1036"/>
          <ac:picMkLst>
            <pc:docMk/>
            <pc:sldMk cId="3590567656" sldId="259"/>
            <ac:picMk id="37" creationId="{F670BE7A-4485-4AA0-35DD-098112A2E84E}"/>
          </ac:picMkLst>
        </pc:picChg>
        <pc:picChg chg="add mod">
          <ac:chgData name="ALVAREZ CLARAMUNT, JUAN IGNACIO" userId="e7a6f028-32f1-4eec-9d6d-794c9171a446" providerId="ADAL" clId="{9D80F07B-40DD-480E-B5B5-45902B6170CF}" dt="2023-10-31T13:59:03.082" v="1132" actId="1036"/>
          <ac:picMkLst>
            <pc:docMk/>
            <pc:sldMk cId="3590567656" sldId="259"/>
            <ac:picMk id="38" creationId="{4C2F7B3B-4ACE-2198-C6A2-59DBF8BEEAA6}"/>
          </ac:picMkLst>
        </pc:picChg>
        <pc:picChg chg="add mod">
          <ac:chgData name="ALVAREZ CLARAMUNT, JUAN IGNACIO" userId="e7a6f028-32f1-4eec-9d6d-794c9171a446" providerId="ADAL" clId="{9D80F07B-40DD-480E-B5B5-45902B6170CF}" dt="2023-10-31T14:03:07.504" v="1311" actId="1076"/>
          <ac:picMkLst>
            <pc:docMk/>
            <pc:sldMk cId="3590567656" sldId="259"/>
            <ac:picMk id="54" creationId="{C7555B0B-D3A9-AE23-BBAE-2CD0F5FFDF55}"/>
          </ac:picMkLst>
        </pc:picChg>
        <pc:cxnChg chg="add mod">
          <ac:chgData name="ALVAREZ CLARAMUNT, JUAN IGNACIO" userId="e7a6f028-32f1-4eec-9d6d-794c9171a446" providerId="ADAL" clId="{9D80F07B-40DD-480E-B5B5-45902B6170CF}" dt="2023-10-31T13:59:14.286" v="1133" actId="1076"/>
          <ac:cxnSpMkLst>
            <pc:docMk/>
            <pc:sldMk cId="3590567656" sldId="259"/>
            <ac:cxnSpMk id="40" creationId="{1ABE6931-7B39-C5C1-18FF-553B48F53607}"/>
          </ac:cxnSpMkLst>
        </pc:cxnChg>
        <pc:cxnChg chg="add mod">
          <ac:chgData name="ALVAREZ CLARAMUNT, JUAN IGNACIO" userId="e7a6f028-32f1-4eec-9d6d-794c9171a446" providerId="ADAL" clId="{9D80F07B-40DD-480E-B5B5-45902B6170CF}" dt="2023-10-31T13:59:23.770" v="1134" actId="1076"/>
          <ac:cxnSpMkLst>
            <pc:docMk/>
            <pc:sldMk cId="3590567656" sldId="259"/>
            <ac:cxnSpMk id="42" creationId="{4C156FB4-55AC-3515-4AC2-472447B9FE54}"/>
          </ac:cxnSpMkLst>
        </pc:cxnChg>
        <pc:cxnChg chg="add mod">
          <ac:chgData name="ALVAREZ CLARAMUNT, JUAN IGNACIO" userId="e7a6f028-32f1-4eec-9d6d-794c9171a446" providerId="ADAL" clId="{9D80F07B-40DD-480E-B5B5-45902B6170CF}" dt="2023-10-31T13:58:41.895" v="1101" actId="571"/>
          <ac:cxnSpMkLst>
            <pc:docMk/>
            <pc:sldMk cId="3590567656" sldId="259"/>
            <ac:cxnSpMk id="47" creationId="{EF4B7787-CAB4-16EA-1A0D-DD55BA681D4B}"/>
          </ac:cxnSpMkLst>
        </pc:cxnChg>
        <pc:cxnChg chg="add mod">
          <ac:chgData name="ALVAREZ CLARAMUNT, JUAN IGNACIO" userId="e7a6f028-32f1-4eec-9d6d-794c9171a446" providerId="ADAL" clId="{9D80F07B-40DD-480E-B5B5-45902B6170CF}" dt="2023-10-31T13:58:41.895" v="1101" actId="571"/>
          <ac:cxnSpMkLst>
            <pc:docMk/>
            <pc:sldMk cId="3590567656" sldId="259"/>
            <ac:cxnSpMk id="48" creationId="{B80E35C0-0DCF-1D36-5FEA-9D129137B0E3}"/>
          </ac:cxnSpMkLst>
        </pc:cxnChg>
      </pc:sldChg>
      <pc:sldChg chg="addSp delSp modSp add mod">
        <pc:chgData name="ALVAREZ CLARAMUNT, JUAN IGNACIO" userId="e7a6f028-32f1-4eec-9d6d-794c9171a446" providerId="ADAL" clId="{9D80F07B-40DD-480E-B5B5-45902B6170CF}" dt="2023-10-31T13:18:29.367" v="496" actId="1076"/>
        <pc:sldMkLst>
          <pc:docMk/>
          <pc:sldMk cId="1572699056" sldId="260"/>
        </pc:sldMkLst>
        <pc:spChg chg="mod">
          <ac:chgData name="ALVAREZ CLARAMUNT, JUAN IGNACIO" userId="e7a6f028-32f1-4eec-9d6d-794c9171a446" providerId="ADAL" clId="{9D80F07B-40DD-480E-B5B5-45902B6170CF}" dt="2023-10-31T13:18:23.100" v="495" actId="1076"/>
          <ac:spMkLst>
            <pc:docMk/>
            <pc:sldMk cId="1572699056" sldId="260"/>
            <ac:spMk id="10" creationId="{AD159066-79BE-571A-6795-6E9DE0646288}"/>
          </ac:spMkLst>
        </pc:spChg>
        <pc:spChg chg="del">
          <ac:chgData name="ALVAREZ CLARAMUNT, JUAN IGNACIO" userId="e7a6f028-32f1-4eec-9d6d-794c9171a446" providerId="ADAL" clId="{9D80F07B-40DD-480E-B5B5-45902B6170CF}" dt="2023-10-31T12:57:11.614" v="488" actId="478"/>
          <ac:spMkLst>
            <pc:docMk/>
            <pc:sldMk cId="1572699056" sldId="260"/>
            <ac:spMk id="11" creationId="{6FEC507B-60C6-B3D8-040E-75E0D29FD8C8}"/>
          </ac:spMkLst>
        </pc:spChg>
        <pc:spChg chg="del">
          <ac:chgData name="ALVAREZ CLARAMUNT, JUAN IGNACIO" userId="e7a6f028-32f1-4eec-9d6d-794c9171a446" providerId="ADAL" clId="{9D80F07B-40DD-480E-B5B5-45902B6170CF}" dt="2023-10-31T12:57:11.614" v="488" actId="478"/>
          <ac:spMkLst>
            <pc:docMk/>
            <pc:sldMk cId="1572699056" sldId="260"/>
            <ac:spMk id="12" creationId="{BA99D7F3-2897-7177-C5CC-8E5568F909C0}"/>
          </ac:spMkLst>
        </pc:spChg>
        <pc:spChg chg="del">
          <ac:chgData name="ALVAREZ CLARAMUNT, JUAN IGNACIO" userId="e7a6f028-32f1-4eec-9d6d-794c9171a446" providerId="ADAL" clId="{9D80F07B-40DD-480E-B5B5-45902B6170CF}" dt="2023-10-31T12:57:11.614" v="488" actId="478"/>
          <ac:spMkLst>
            <pc:docMk/>
            <pc:sldMk cId="1572699056" sldId="260"/>
            <ac:spMk id="13" creationId="{4984E562-B286-E12D-F583-57E2095D0A8E}"/>
          </ac:spMkLst>
        </pc:spChg>
        <pc:spChg chg="del">
          <ac:chgData name="ALVAREZ CLARAMUNT, JUAN IGNACIO" userId="e7a6f028-32f1-4eec-9d6d-794c9171a446" providerId="ADAL" clId="{9D80F07B-40DD-480E-B5B5-45902B6170CF}" dt="2023-10-31T12:57:11.614" v="488" actId="478"/>
          <ac:spMkLst>
            <pc:docMk/>
            <pc:sldMk cId="1572699056" sldId="260"/>
            <ac:spMk id="14" creationId="{FE65102F-77B7-261B-D766-4E7F648590FF}"/>
          </ac:spMkLst>
        </pc:spChg>
        <pc:spChg chg="del">
          <ac:chgData name="ALVAREZ CLARAMUNT, JUAN IGNACIO" userId="e7a6f028-32f1-4eec-9d6d-794c9171a446" providerId="ADAL" clId="{9D80F07B-40DD-480E-B5B5-45902B6170CF}" dt="2023-10-31T12:57:11.614" v="488" actId="478"/>
          <ac:spMkLst>
            <pc:docMk/>
            <pc:sldMk cId="1572699056" sldId="260"/>
            <ac:spMk id="15" creationId="{9FFB0286-52AC-2DA8-D4A1-DA0C0B474B9F}"/>
          </ac:spMkLst>
        </pc:spChg>
        <pc:spChg chg="del">
          <ac:chgData name="ALVAREZ CLARAMUNT, JUAN IGNACIO" userId="e7a6f028-32f1-4eec-9d6d-794c9171a446" providerId="ADAL" clId="{9D80F07B-40DD-480E-B5B5-45902B6170CF}" dt="2023-10-31T12:57:11.614" v="488" actId="478"/>
          <ac:spMkLst>
            <pc:docMk/>
            <pc:sldMk cId="1572699056" sldId="260"/>
            <ac:spMk id="16" creationId="{186F3416-4E09-0CD1-B257-A82A909D858C}"/>
          </ac:spMkLst>
        </pc:spChg>
        <pc:spChg chg="del">
          <ac:chgData name="ALVAREZ CLARAMUNT, JUAN IGNACIO" userId="e7a6f028-32f1-4eec-9d6d-794c9171a446" providerId="ADAL" clId="{9D80F07B-40DD-480E-B5B5-45902B6170CF}" dt="2023-10-31T12:57:11.614" v="488" actId="478"/>
          <ac:spMkLst>
            <pc:docMk/>
            <pc:sldMk cId="1572699056" sldId="260"/>
            <ac:spMk id="17" creationId="{FF470113-CF8A-F1D0-9873-C94D000086DB}"/>
          </ac:spMkLst>
        </pc:spChg>
        <pc:spChg chg="del">
          <ac:chgData name="ALVAREZ CLARAMUNT, JUAN IGNACIO" userId="e7a6f028-32f1-4eec-9d6d-794c9171a446" providerId="ADAL" clId="{9D80F07B-40DD-480E-B5B5-45902B6170CF}" dt="2023-10-31T12:57:11.614" v="488" actId="478"/>
          <ac:spMkLst>
            <pc:docMk/>
            <pc:sldMk cId="1572699056" sldId="260"/>
            <ac:spMk id="18" creationId="{6E5AF4DA-F201-98D7-83EE-78DC1250E937}"/>
          </ac:spMkLst>
        </pc:spChg>
        <pc:picChg chg="add mod">
          <ac:chgData name="ALVAREZ CLARAMUNT, JUAN IGNACIO" userId="e7a6f028-32f1-4eec-9d6d-794c9171a446" providerId="ADAL" clId="{9D80F07B-40DD-480E-B5B5-45902B6170CF}" dt="2023-10-31T13:18:29.367" v="496" actId="1076"/>
          <ac:picMkLst>
            <pc:docMk/>
            <pc:sldMk cId="1572699056" sldId="260"/>
            <ac:picMk id="3" creationId="{24031361-FE62-6EE0-64A2-B827E83D4AB7}"/>
          </ac:picMkLst>
        </pc:picChg>
      </pc:sldChg>
      <pc:sldChg chg="addSp delSp modSp add mod delAnim">
        <pc:chgData name="ALVAREZ CLARAMUNT, JUAN IGNACIO" userId="e7a6f028-32f1-4eec-9d6d-794c9171a446" providerId="ADAL" clId="{9D80F07B-40DD-480E-B5B5-45902B6170CF}" dt="2023-10-31T14:57:14.898" v="1690" actId="1037"/>
        <pc:sldMkLst>
          <pc:docMk/>
          <pc:sldMk cId="2505724556" sldId="261"/>
        </pc:sldMkLst>
        <pc:spChg chg="mod">
          <ac:chgData name="ALVAREZ CLARAMUNT, JUAN IGNACIO" userId="e7a6f028-32f1-4eec-9d6d-794c9171a446" providerId="ADAL" clId="{9D80F07B-40DD-480E-B5B5-45902B6170CF}" dt="2023-10-31T14:57:14.898" v="1690" actId="1037"/>
          <ac:spMkLst>
            <pc:docMk/>
            <pc:sldMk cId="2505724556" sldId="261"/>
            <ac:spMk id="4" creationId="{6376A896-96A2-58D7-8F02-1C9F8B4B5E8D}"/>
          </ac:spMkLst>
        </pc:spChg>
        <pc:spChg chg="mod">
          <ac:chgData name="ALVAREZ CLARAMUNT, JUAN IGNACIO" userId="e7a6f028-32f1-4eec-9d6d-794c9171a446" providerId="ADAL" clId="{9D80F07B-40DD-480E-B5B5-45902B6170CF}" dt="2023-10-31T14:57:14.898" v="1690" actId="1037"/>
          <ac:spMkLst>
            <pc:docMk/>
            <pc:sldMk cId="2505724556" sldId="261"/>
            <ac:spMk id="5" creationId="{ABC4A6D0-2FBC-6C4E-E5DC-5E26682E9EAD}"/>
          </ac:spMkLst>
        </pc:spChg>
        <pc:spChg chg="mod">
          <ac:chgData name="ALVAREZ CLARAMUNT, JUAN IGNACIO" userId="e7a6f028-32f1-4eec-9d6d-794c9171a446" providerId="ADAL" clId="{9D80F07B-40DD-480E-B5B5-45902B6170CF}" dt="2023-10-31T14:57:14.898" v="1690" actId="1037"/>
          <ac:spMkLst>
            <pc:docMk/>
            <pc:sldMk cId="2505724556" sldId="261"/>
            <ac:spMk id="6" creationId="{34F2702A-48F3-5AB8-FA78-E7321EF41507}"/>
          </ac:spMkLst>
        </pc:spChg>
        <pc:spChg chg="add mod">
          <ac:chgData name="ALVAREZ CLARAMUNT, JUAN IGNACIO" userId="e7a6f028-32f1-4eec-9d6d-794c9171a446" providerId="ADAL" clId="{9D80F07B-40DD-480E-B5B5-45902B6170CF}" dt="2023-10-31T14:05:42.631" v="1474" actId="1076"/>
          <ac:spMkLst>
            <pc:docMk/>
            <pc:sldMk cId="2505724556" sldId="261"/>
            <ac:spMk id="8" creationId="{06C5ED57-938E-7030-7934-13D9FD713971}"/>
          </ac:spMkLst>
        </pc:spChg>
        <pc:spChg chg="del">
          <ac:chgData name="ALVAREZ CLARAMUNT, JUAN IGNACIO" userId="e7a6f028-32f1-4eec-9d6d-794c9171a446" providerId="ADAL" clId="{9D80F07B-40DD-480E-B5B5-45902B6170CF}" dt="2023-10-31T14:03:31.403" v="1316" actId="478"/>
          <ac:spMkLst>
            <pc:docMk/>
            <pc:sldMk cId="2505724556" sldId="261"/>
            <ac:spMk id="11" creationId="{15C180A5-23EB-0479-7789-6FCBDC67600B}"/>
          </ac:spMkLst>
        </pc:spChg>
        <pc:spChg chg="del">
          <ac:chgData name="ALVAREZ CLARAMUNT, JUAN IGNACIO" userId="e7a6f028-32f1-4eec-9d6d-794c9171a446" providerId="ADAL" clId="{9D80F07B-40DD-480E-B5B5-45902B6170CF}" dt="2023-10-31T14:03:30.056" v="1315" actId="478"/>
          <ac:spMkLst>
            <pc:docMk/>
            <pc:sldMk cId="2505724556" sldId="261"/>
            <ac:spMk id="12" creationId="{D16578D5-9D16-CE5D-803D-A8CD339A0BC1}"/>
          </ac:spMkLst>
        </pc:spChg>
        <pc:spChg chg="mod">
          <ac:chgData name="ALVAREZ CLARAMUNT, JUAN IGNACIO" userId="e7a6f028-32f1-4eec-9d6d-794c9171a446" providerId="ADAL" clId="{9D80F07B-40DD-480E-B5B5-45902B6170CF}" dt="2023-10-31T14:03:51.346" v="1347" actId="1076"/>
          <ac:spMkLst>
            <pc:docMk/>
            <pc:sldMk cId="2505724556" sldId="261"/>
            <ac:spMk id="13" creationId="{5CCBF543-D094-4315-0E4D-835AAE96389B}"/>
          </ac:spMkLst>
        </pc:spChg>
        <pc:spChg chg="del">
          <ac:chgData name="ALVAREZ CLARAMUNT, JUAN IGNACIO" userId="e7a6f028-32f1-4eec-9d6d-794c9171a446" providerId="ADAL" clId="{9D80F07B-40DD-480E-B5B5-45902B6170CF}" dt="2023-10-31T14:03:25.265" v="1313" actId="478"/>
          <ac:spMkLst>
            <pc:docMk/>
            <pc:sldMk cId="2505724556" sldId="261"/>
            <ac:spMk id="15" creationId="{3535B751-9C09-392B-F388-D38BB7C5381D}"/>
          </ac:spMkLst>
        </pc:spChg>
        <pc:spChg chg="del">
          <ac:chgData name="ALVAREZ CLARAMUNT, JUAN IGNACIO" userId="e7a6f028-32f1-4eec-9d6d-794c9171a446" providerId="ADAL" clId="{9D80F07B-40DD-480E-B5B5-45902B6170CF}" dt="2023-10-31T14:03:35.610" v="1318" actId="478"/>
          <ac:spMkLst>
            <pc:docMk/>
            <pc:sldMk cId="2505724556" sldId="261"/>
            <ac:spMk id="16" creationId="{D5E8672E-A6DA-6221-9D5F-C1A5FF1F3259}"/>
          </ac:spMkLst>
        </pc:spChg>
        <pc:spChg chg="del">
          <ac:chgData name="ALVAREZ CLARAMUNT, JUAN IGNACIO" userId="e7a6f028-32f1-4eec-9d6d-794c9171a446" providerId="ADAL" clId="{9D80F07B-40DD-480E-B5B5-45902B6170CF}" dt="2023-10-31T14:03:35.610" v="1318" actId="478"/>
          <ac:spMkLst>
            <pc:docMk/>
            <pc:sldMk cId="2505724556" sldId="261"/>
            <ac:spMk id="17" creationId="{921A6462-1B3A-108C-B453-9B6C558C2A28}"/>
          </ac:spMkLst>
        </pc:spChg>
        <pc:spChg chg="del">
          <ac:chgData name="ALVAREZ CLARAMUNT, JUAN IGNACIO" userId="e7a6f028-32f1-4eec-9d6d-794c9171a446" providerId="ADAL" clId="{9D80F07B-40DD-480E-B5B5-45902B6170CF}" dt="2023-10-31T14:03:35.610" v="1318" actId="478"/>
          <ac:spMkLst>
            <pc:docMk/>
            <pc:sldMk cId="2505724556" sldId="261"/>
            <ac:spMk id="18" creationId="{6E64CACD-F29E-7E88-8ACC-DF05CBA29EE0}"/>
          </ac:spMkLst>
        </pc:spChg>
        <pc:spChg chg="del">
          <ac:chgData name="ALVAREZ CLARAMUNT, JUAN IGNACIO" userId="e7a6f028-32f1-4eec-9d6d-794c9171a446" providerId="ADAL" clId="{9D80F07B-40DD-480E-B5B5-45902B6170CF}" dt="2023-10-31T14:03:35.610" v="1318" actId="478"/>
          <ac:spMkLst>
            <pc:docMk/>
            <pc:sldMk cId="2505724556" sldId="261"/>
            <ac:spMk id="19" creationId="{C8D9821B-17BA-FE4B-E38C-813766545F14}"/>
          </ac:spMkLst>
        </pc:spChg>
        <pc:spChg chg="del">
          <ac:chgData name="ALVAREZ CLARAMUNT, JUAN IGNACIO" userId="e7a6f028-32f1-4eec-9d6d-794c9171a446" providerId="ADAL" clId="{9D80F07B-40DD-480E-B5B5-45902B6170CF}" dt="2023-10-31T14:03:35.610" v="1318" actId="478"/>
          <ac:spMkLst>
            <pc:docMk/>
            <pc:sldMk cId="2505724556" sldId="261"/>
            <ac:spMk id="20" creationId="{D4118DEB-A3BB-CF65-6A48-4123044EB73F}"/>
          </ac:spMkLst>
        </pc:spChg>
        <pc:spChg chg="del">
          <ac:chgData name="ALVAREZ CLARAMUNT, JUAN IGNACIO" userId="e7a6f028-32f1-4eec-9d6d-794c9171a446" providerId="ADAL" clId="{9D80F07B-40DD-480E-B5B5-45902B6170CF}" dt="2023-10-31T14:03:35.610" v="1318" actId="478"/>
          <ac:spMkLst>
            <pc:docMk/>
            <pc:sldMk cId="2505724556" sldId="261"/>
            <ac:spMk id="29" creationId="{E4087655-A4A2-BAF0-7287-CC5EDCE08BF6}"/>
          </ac:spMkLst>
        </pc:spChg>
        <pc:spChg chg="del">
          <ac:chgData name="ALVAREZ CLARAMUNT, JUAN IGNACIO" userId="e7a6f028-32f1-4eec-9d6d-794c9171a446" providerId="ADAL" clId="{9D80F07B-40DD-480E-B5B5-45902B6170CF}" dt="2023-10-31T14:03:35.610" v="1318" actId="478"/>
          <ac:spMkLst>
            <pc:docMk/>
            <pc:sldMk cId="2505724556" sldId="261"/>
            <ac:spMk id="30" creationId="{60117E3B-30C2-5D91-91F3-0EF789C84F4B}"/>
          </ac:spMkLst>
        </pc:spChg>
        <pc:spChg chg="del">
          <ac:chgData name="ALVAREZ CLARAMUNT, JUAN IGNACIO" userId="e7a6f028-32f1-4eec-9d6d-794c9171a446" providerId="ADAL" clId="{9D80F07B-40DD-480E-B5B5-45902B6170CF}" dt="2023-10-31T14:03:35.610" v="1318" actId="478"/>
          <ac:spMkLst>
            <pc:docMk/>
            <pc:sldMk cId="2505724556" sldId="261"/>
            <ac:spMk id="31" creationId="{E783F041-A451-125F-4896-16B571116A3B}"/>
          </ac:spMkLst>
        </pc:spChg>
        <pc:spChg chg="del">
          <ac:chgData name="ALVAREZ CLARAMUNT, JUAN IGNACIO" userId="e7a6f028-32f1-4eec-9d6d-794c9171a446" providerId="ADAL" clId="{9D80F07B-40DD-480E-B5B5-45902B6170CF}" dt="2023-10-31T14:03:35.610" v="1318" actId="478"/>
          <ac:spMkLst>
            <pc:docMk/>
            <pc:sldMk cId="2505724556" sldId="261"/>
            <ac:spMk id="32" creationId="{32009750-4A08-0041-8B39-B4F22A681A77}"/>
          </ac:spMkLst>
        </pc:spChg>
        <pc:spChg chg="del">
          <ac:chgData name="ALVAREZ CLARAMUNT, JUAN IGNACIO" userId="e7a6f028-32f1-4eec-9d6d-794c9171a446" providerId="ADAL" clId="{9D80F07B-40DD-480E-B5B5-45902B6170CF}" dt="2023-10-31T14:03:35.610" v="1318" actId="478"/>
          <ac:spMkLst>
            <pc:docMk/>
            <pc:sldMk cId="2505724556" sldId="261"/>
            <ac:spMk id="34" creationId="{461AD3DB-7456-3FA2-D89F-00989C9CF06B}"/>
          </ac:spMkLst>
        </pc:spChg>
        <pc:spChg chg="del">
          <ac:chgData name="ALVAREZ CLARAMUNT, JUAN IGNACIO" userId="e7a6f028-32f1-4eec-9d6d-794c9171a446" providerId="ADAL" clId="{9D80F07B-40DD-480E-B5B5-45902B6170CF}" dt="2023-10-31T14:03:35.610" v="1318" actId="478"/>
          <ac:spMkLst>
            <pc:docMk/>
            <pc:sldMk cId="2505724556" sldId="261"/>
            <ac:spMk id="35" creationId="{CBF5A0F1-9304-E44A-FB96-46D1A0E175E1}"/>
          </ac:spMkLst>
        </pc:spChg>
        <pc:spChg chg="del">
          <ac:chgData name="ALVAREZ CLARAMUNT, JUAN IGNACIO" userId="e7a6f028-32f1-4eec-9d6d-794c9171a446" providerId="ADAL" clId="{9D80F07B-40DD-480E-B5B5-45902B6170CF}" dt="2023-10-31T14:03:33.628" v="1317" actId="478"/>
          <ac:spMkLst>
            <pc:docMk/>
            <pc:sldMk cId="2505724556" sldId="261"/>
            <ac:spMk id="43" creationId="{A809D3C5-4B29-64A8-D18D-3BBC3C1214E6}"/>
          </ac:spMkLst>
        </pc:spChg>
        <pc:spChg chg="del">
          <ac:chgData name="ALVAREZ CLARAMUNT, JUAN IGNACIO" userId="e7a6f028-32f1-4eec-9d6d-794c9171a446" providerId="ADAL" clId="{9D80F07B-40DD-480E-B5B5-45902B6170CF}" dt="2023-10-31T14:03:35.610" v="1318" actId="478"/>
          <ac:spMkLst>
            <pc:docMk/>
            <pc:sldMk cId="2505724556" sldId="261"/>
            <ac:spMk id="52" creationId="{39AA047B-DDAB-2030-34E9-7907EAC9D277}"/>
          </ac:spMkLst>
        </pc:spChg>
        <pc:spChg chg="del">
          <ac:chgData name="ALVAREZ CLARAMUNT, JUAN IGNACIO" userId="e7a6f028-32f1-4eec-9d6d-794c9171a446" providerId="ADAL" clId="{9D80F07B-40DD-480E-B5B5-45902B6170CF}" dt="2023-10-31T14:03:35.610" v="1318" actId="478"/>
          <ac:spMkLst>
            <pc:docMk/>
            <pc:sldMk cId="2505724556" sldId="261"/>
            <ac:spMk id="55" creationId="{853892D5-24CC-0B9B-85A7-4FDC53B35A8E}"/>
          </ac:spMkLst>
        </pc:spChg>
        <pc:grpChg chg="del">
          <ac:chgData name="ALVAREZ CLARAMUNT, JUAN IGNACIO" userId="e7a6f028-32f1-4eec-9d6d-794c9171a446" providerId="ADAL" clId="{9D80F07B-40DD-480E-B5B5-45902B6170CF}" dt="2023-10-31T14:03:35.610" v="1318" actId="478"/>
          <ac:grpSpMkLst>
            <pc:docMk/>
            <pc:sldMk cId="2505724556" sldId="261"/>
            <ac:grpSpMk id="21" creationId="{4B11DEE6-B4D5-3FA6-2666-83F39898BA23}"/>
          </ac:grpSpMkLst>
        </pc:grpChg>
        <pc:picChg chg="add mod">
          <ac:chgData name="ALVAREZ CLARAMUNT, JUAN IGNACIO" userId="e7a6f028-32f1-4eec-9d6d-794c9171a446" providerId="ADAL" clId="{9D80F07B-40DD-480E-B5B5-45902B6170CF}" dt="2023-10-31T14:04:31.130" v="1350" actId="1076"/>
          <ac:picMkLst>
            <pc:docMk/>
            <pc:sldMk cId="2505724556" sldId="261"/>
            <ac:picMk id="2" creationId="{4921FCB4-4009-B595-FABD-842C3AF9804D}"/>
          </ac:picMkLst>
        </pc:picChg>
        <pc:picChg chg="del">
          <ac:chgData name="ALVAREZ CLARAMUNT, JUAN IGNACIO" userId="e7a6f028-32f1-4eec-9d6d-794c9171a446" providerId="ADAL" clId="{9D80F07B-40DD-480E-B5B5-45902B6170CF}" dt="2023-10-31T14:03:27.263" v="1314" actId="478"/>
          <ac:picMkLst>
            <pc:docMk/>
            <pc:sldMk cId="2505724556" sldId="261"/>
            <ac:picMk id="10" creationId="{385DD55F-736A-F8FD-8677-3E8BAA5DC857}"/>
          </ac:picMkLst>
        </pc:picChg>
        <pc:picChg chg="del">
          <ac:chgData name="ALVAREZ CLARAMUNT, JUAN IGNACIO" userId="e7a6f028-32f1-4eec-9d6d-794c9171a446" providerId="ADAL" clId="{9D80F07B-40DD-480E-B5B5-45902B6170CF}" dt="2023-10-31T14:03:35.610" v="1318" actId="478"/>
          <ac:picMkLst>
            <pc:docMk/>
            <pc:sldMk cId="2505724556" sldId="261"/>
            <ac:picMk id="28" creationId="{9DA29F1A-DD8C-50DE-2A6D-3C2DF45C57C5}"/>
          </ac:picMkLst>
        </pc:picChg>
        <pc:picChg chg="del">
          <ac:chgData name="ALVAREZ CLARAMUNT, JUAN IGNACIO" userId="e7a6f028-32f1-4eec-9d6d-794c9171a446" providerId="ADAL" clId="{9D80F07B-40DD-480E-B5B5-45902B6170CF}" dt="2023-10-31T14:03:35.610" v="1318" actId="478"/>
          <ac:picMkLst>
            <pc:docMk/>
            <pc:sldMk cId="2505724556" sldId="261"/>
            <ac:picMk id="33" creationId="{B08A10ED-D5E6-E273-63C7-A68C7ED775F6}"/>
          </ac:picMkLst>
        </pc:picChg>
        <pc:picChg chg="del">
          <ac:chgData name="ALVAREZ CLARAMUNT, JUAN IGNACIO" userId="e7a6f028-32f1-4eec-9d6d-794c9171a446" providerId="ADAL" clId="{9D80F07B-40DD-480E-B5B5-45902B6170CF}" dt="2023-10-31T14:03:35.610" v="1318" actId="478"/>
          <ac:picMkLst>
            <pc:docMk/>
            <pc:sldMk cId="2505724556" sldId="261"/>
            <ac:picMk id="37" creationId="{F670BE7A-4485-4AA0-35DD-098112A2E84E}"/>
          </ac:picMkLst>
        </pc:picChg>
        <pc:picChg chg="del">
          <ac:chgData name="ALVAREZ CLARAMUNT, JUAN IGNACIO" userId="e7a6f028-32f1-4eec-9d6d-794c9171a446" providerId="ADAL" clId="{9D80F07B-40DD-480E-B5B5-45902B6170CF}" dt="2023-10-31T14:03:35.610" v="1318" actId="478"/>
          <ac:picMkLst>
            <pc:docMk/>
            <pc:sldMk cId="2505724556" sldId="261"/>
            <ac:picMk id="38" creationId="{4C2F7B3B-4ACE-2198-C6A2-59DBF8BEEAA6}"/>
          </ac:picMkLst>
        </pc:picChg>
        <pc:picChg chg="del">
          <ac:chgData name="ALVAREZ CLARAMUNT, JUAN IGNACIO" userId="e7a6f028-32f1-4eec-9d6d-794c9171a446" providerId="ADAL" clId="{9D80F07B-40DD-480E-B5B5-45902B6170CF}" dt="2023-10-31T14:03:35.610" v="1318" actId="478"/>
          <ac:picMkLst>
            <pc:docMk/>
            <pc:sldMk cId="2505724556" sldId="261"/>
            <ac:picMk id="54" creationId="{C7555B0B-D3A9-AE23-BBAE-2CD0F5FFDF55}"/>
          </ac:picMkLst>
        </pc:picChg>
        <pc:cxnChg chg="add mod">
          <ac:chgData name="ALVAREZ CLARAMUNT, JUAN IGNACIO" userId="e7a6f028-32f1-4eec-9d6d-794c9171a446" providerId="ADAL" clId="{9D80F07B-40DD-480E-B5B5-45902B6170CF}" dt="2023-10-31T14:04:44.534" v="1355" actId="692"/>
          <ac:cxnSpMkLst>
            <pc:docMk/>
            <pc:sldMk cId="2505724556" sldId="261"/>
            <ac:cxnSpMk id="7" creationId="{A32A77C9-85B4-C582-95ED-DC4E75FA9136}"/>
          </ac:cxnSpMkLst>
        </pc:cxnChg>
        <pc:cxnChg chg="del mod">
          <ac:chgData name="ALVAREZ CLARAMUNT, JUAN IGNACIO" userId="e7a6f028-32f1-4eec-9d6d-794c9171a446" providerId="ADAL" clId="{9D80F07B-40DD-480E-B5B5-45902B6170CF}" dt="2023-10-31T14:03:35.610" v="1318" actId="478"/>
          <ac:cxnSpMkLst>
            <pc:docMk/>
            <pc:sldMk cId="2505724556" sldId="261"/>
            <ac:cxnSpMk id="40" creationId="{1ABE6931-7B39-C5C1-18FF-553B48F53607}"/>
          </ac:cxnSpMkLst>
        </pc:cxnChg>
        <pc:cxnChg chg="del mod">
          <ac:chgData name="ALVAREZ CLARAMUNT, JUAN IGNACIO" userId="e7a6f028-32f1-4eec-9d6d-794c9171a446" providerId="ADAL" clId="{9D80F07B-40DD-480E-B5B5-45902B6170CF}" dt="2023-10-31T14:03:35.610" v="1318" actId="478"/>
          <ac:cxnSpMkLst>
            <pc:docMk/>
            <pc:sldMk cId="2505724556" sldId="261"/>
            <ac:cxnSpMk id="42" creationId="{4C156FB4-55AC-3515-4AC2-472447B9FE54}"/>
          </ac:cxnSpMkLst>
        </pc:cxnChg>
      </pc:sldChg>
      <pc:sldChg chg="addSp delSp modSp add mod">
        <pc:chgData name="ALVAREZ CLARAMUNT, JUAN IGNACIO" userId="e7a6f028-32f1-4eec-9d6d-794c9171a446" providerId="ADAL" clId="{9D80F07B-40DD-480E-B5B5-45902B6170CF}" dt="2023-10-31T14:49:30.303" v="1674" actId="1076"/>
        <pc:sldMkLst>
          <pc:docMk/>
          <pc:sldMk cId="113678347" sldId="262"/>
        </pc:sldMkLst>
        <pc:spChg chg="add mod">
          <ac:chgData name="ALVAREZ CLARAMUNT, JUAN IGNACIO" userId="e7a6f028-32f1-4eec-9d6d-794c9171a446" providerId="ADAL" clId="{9D80F07B-40DD-480E-B5B5-45902B6170CF}" dt="2023-10-31T14:29:43.286" v="1478" actId="1076"/>
          <ac:spMkLst>
            <pc:docMk/>
            <pc:sldMk cId="113678347" sldId="262"/>
            <ac:spMk id="3" creationId="{D630248E-7712-0C3E-A974-9AACFEC58DAD}"/>
          </ac:spMkLst>
        </pc:spChg>
        <pc:spChg chg="del">
          <ac:chgData name="ALVAREZ CLARAMUNT, JUAN IGNACIO" userId="e7a6f028-32f1-4eec-9d6d-794c9171a446" providerId="ADAL" clId="{9D80F07B-40DD-480E-B5B5-45902B6170CF}" dt="2023-10-31T14:29:38.351" v="1476" actId="478"/>
          <ac:spMkLst>
            <pc:docMk/>
            <pc:sldMk cId="113678347" sldId="262"/>
            <ac:spMk id="4" creationId="{6376A896-96A2-58D7-8F02-1C9F8B4B5E8D}"/>
          </ac:spMkLst>
        </pc:spChg>
        <pc:spChg chg="del">
          <ac:chgData name="ALVAREZ CLARAMUNT, JUAN IGNACIO" userId="e7a6f028-32f1-4eec-9d6d-794c9171a446" providerId="ADAL" clId="{9D80F07B-40DD-480E-B5B5-45902B6170CF}" dt="2023-10-31T14:29:38.351" v="1476" actId="478"/>
          <ac:spMkLst>
            <pc:docMk/>
            <pc:sldMk cId="113678347" sldId="262"/>
            <ac:spMk id="5" creationId="{ABC4A6D0-2FBC-6C4E-E5DC-5E26682E9EAD}"/>
          </ac:spMkLst>
        </pc:spChg>
        <pc:spChg chg="del">
          <ac:chgData name="ALVAREZ CLARAMUNT, JUAN IGNACIO" userId="e7a6f028-32f1-4eec-9d6d-794c9171a446" providerId="ADAL" clId="{9D80F07B-40DD-480E-B5B5-45902B6170CF}" dt="2023-10-31T14:29:38.351" v="1476" actId="478"/>
          <ac:spMkLst>
            <pc:docMk/>
            <pc:sldMk cId="113678347" sldId="262"/>
            <ac:spMk id="6" creationId="{34F2702A-48F3-5AB8-FA78-E7321EF41507}"/>
          </ac:spMkLst>
        </pc:spChg>
        <pc:spChg chg="del">
          <ac:chgData name="ALVAREZ CLARAMUNT, JUAN IGNACIO" userId="e7a6f028-32f1-4eec-9d6d-794c9171a446" providerId="ADAL" clId="{9D80F07B-40DD-480E-B5B5-45902B6170CF}" dt="2023-10-31T14:29:45.985" v="1479" actId="478"/>
          <ac:spMkLst>
            <pc:docMk/>
            <pc:sldMk cId="113678347" sldId="262"/>
            <ac:spMk id="8" creationId="{06C5ED57-938E-7030-7934-13D9FD713971}"/>
          </ac:spMkLst>
        </pc:spChg>
        <pc:spChg chg="add mod">
          <ac:chgData name="ALVAREZ CLARAMUNT, JUAN IGNACIO" userId="e7a6f028-32f1-4eec-9d6d-794c9171a446" providerId="ADAL" clId="{9D80F07B-40DD-480E-B5B5-45902B6170CF}" dt="2023-10-31T14:29:43.286" v="1478" actId="1076"/>
          <ac:spMkLst>
            <pc:docMk/>
            <pc:sldMk cId="113678347" sldId="262"/>
            <ac:spMk id="9" creationId="{E77BDDA6-8A2A-B6D4-FF55-060C40EA9410}"/>
          </ac:spMkLst>
        </pc:spChg>
        <pc:spChg chg="add mod">
          <ac:chgData name="ALVAREZ CLARAMUNT, JUAN IGNACIO" userId="e7a6f028-32f1-4eec-9d6d-794c9171a446" providerId="ADAL" clId="{9D80F07B-40DD-480E-B5B5-45902B6170CF}" dt="2023-10-31T14:29:43.286" v="1478" actId="1076"/>
          <ac:spMkLst>
            <pc:docMk/>
            <pc:sldMk cId="113678347" sldId="262"/>
            <ac:spMk id="10" creationId="{067A71AA-F841-7A4C-A7C7-9D83E92F12EB}"/>
          </ac:spMkLst>
        </pc:spChg>
        <pc:spChg chg="add mod">
          <ac:chgData name="ALVAREZ CLARAMUNT, JUAN IGNACIO" userId="e7a6f028-32f1-4eec-9d6d-794c9171a446" providerId="ADAL" clId="{9D80F07B-40DD-480E-B5B5-45902B6170CF}" dt="2023-10-31T14:42:49.733" v="1649" actId="1076"/>
          <ac:spMkLst>
            <pc:docMk/>
            <pc:sldMk cId="113678347" sldId="262"/>
            <ac:spMk id="11" creationId="{C42A29AC-1A26-A323-7E54-D817F17AD5FE}"/>
          </ac:spMkLst>
        </pc:spChg>
        <pc:spChg chg="del">
          <ac:chgData name="ALVAREZ CLARAMUNT, JUAN IGNACIO" userId="e7a6f028-32f1-4eec-9d6d-794c9171a446" providerId="ADAL" clId="{9D80F07B-40DD-480E-B5B5-45902B6170CF}" dt="2023-10-31T14:29:49.938" v="1482" actId="478"/>
          <ac:spMkLst>
            <pc:docMk/>
            <pc:sldMk cId="113678347" sldId="262"/>
            <ac:spMk id="13" creationId="{5CCBF543-D094-4315-0E4D-835AAE96389B}"/>
          </ac:spMkLst>
        </pc:spChg>
        <pc:spChg chg="add mod">
          <ac:chgData name="ALVAREZ CLARAMUNT, JUAN IGNACIO" userId="e7a6f028-32f1-4eec-9d6d-794c9171a446" providerId="ADAL" clId="{9D80F07B-40DD-480E-B5B5-45902B6170CF}" dt="2023-10-31T14:49:30.303" v="1674" actId="1076"/>
          <ac:spMkLst>
            <pc:docMk/>
            <pc:sldMk cId="113678347" sldId="262"/>
            <ac:spMk id="17" creationId="{0FA7CA10-2387-EE30-00EB-3218AB540A79}"/>
          </ac:spMkLst>
        </pc:spChg>
        <pc:picChg chg="del">
          <ac:chgData name="ALVAREZ CLARAMUNT, JUAN IGNACIO" userId="e7a6f028-32f1-4eec-9d6d-794c9171a446" providerId="ADAL" clId="{9D80F07B-40DD-480E-B5B5-45902B6170CF}" dt="2023-10-31T14:29:46.886" v="1480" actId="478"/>
          <ac:picMkLst>
            <pc:docMk/>
            <pc:sldMk cId="113678347" sldId="262"/>
            <ac:picMk id="2" creationId="{4921FCB4-4009-B595-FABD-842C3AF9804D}"/>
          </ac:picMkLst>
        </pc:picChg>
        <pc:picChg chg="add mod">
          <ac:chgData name="ALVAREZ CLARAMUNT, JUAN IGNACIO" userId="e7a6f028-32f1-4eec-9d6d-794c9171a446" providerId="ADAL" clId="{9D80F07B-40DD-480E-B5B5-45902B6170CF}" dt="2023-10-31T14:48:46.580" v="1654" actId="1076"/>
          <ac:picMkLst>
            <pc:docMk/>
            <pc:sldMk cId="113678347" sldId="262"/>
            <ac:picMk id="15" creationId="{4293F2A4-B52C-AD1D-FEB8-F29098A649B5}"/>
          </ac:picMkLst>
        </pc:picChg>
        <pc:picChg chg="add mod">
          <ac:chgData name="ALVAREZ CLARAMUNT, JUAN IGNACIO" userId="e7a6f028-32f1-4eec-9d6d-794c9171a446" providerId="ADAL" clId="{9D80F07B-40DD-480E-B5B5-45902B6170CF}" dt="2023-10-31T14:49:05.694" v="1656" actId="1076"/>
          <ac:picMkLst>
            <pc:docMk/>
            <pc:sldMk cId="113678347" sldId="262"/>
            <ac:picMk id="16" creationId="{E4EFF2D2-A709-BC09-716A-96BAD69F8C95}"/>
          </ac:picMkLst>
        </pc:picChg>
        <pc:cxnChg chg="del">
          <ac:chgData name="ALVAREZ CLARAMUNT, JUAN IGNACIO" userId="e7a6f028-32f1-4eec-9d6d-794c9171a446" providerId="ADAL" clId="{9D80F07B-40DD-480E-B5B5-45902B6170CF}" dt="2023-10-31T14:29:48.116" v="1481" actId="478"/>
          <ac:cxnSpMkLst>
            <pc:docMk/>
            <pc:sldMk cId="113678347" sldId="262"/>
            <ac:cxnSpMk id="7" creationId="{A32A77C9-85B4-C582-95ED-DC4E75FA9136}"/>
          </ac:cxnSpMkLst>
        </pc:cxnChg>
        <pc:cxnChg chg="add mod">
          <ac:chgData name="ALVAREZ CLARAMUNT, JUAN IGNACIO" userId="e7a6f028-32f1-4eec-9d6d-794c9171a446" providerId="ADAL" clId="{9D80F07B-40DD-480E-B5B5-45902B6170CF}" dt="2023-10-31T14:42:45.724" v="1648"/>
          <ac:cxnSpMkLst>
            <pc:docMk/>
            <pc:sldMk cId="113678347" sldId="262"/>
            <ac:cxnSpMk id="12" creationId="{51150F21-4158-764E-471C-BF2497ED5324}"/>
          </ac:cxnSpMkLst>
        </pc:cxnChg>
      </pc:sldChg>
      <pc:sldChg chg="addSp delSp modSp add mod">
        <pc:chgData name="ALVAREZ CLARAMUNT, JUAN IGNACIO" userId="e7a6f028-32f1-4eec-9d6d-794c9171a446" providerId="ADAL" clId="{9D80F07B-40DD-480E-B5B5-45902B6170CF}" dt="2023-10-31T15:08:40.529" v="2091" actId="1076"/>
        <pc:sldMkLst>
          <pc:docMk/>
          <pc:sldMk cId="2446565050" sldId="263"/>
        </pc:sldMkLst>
        <pc:spChg chg="add mod">
          <ac:chgData name="ALVAREZ CLARAMUNT, JUAN IGNACIO" userId="e7a6f028-32f1-4eec-9d6d-794c9171a446" providerId="ADAL" clId="{9D80F07B-40DD-480E-B5B5-45902B6170CF}" dt="2023-10-31T14:57:01.203" v="1684" actId="1076"/>
          <ac:spMkLst>
            <pc:docMk/>
            <pc:sldMk cId="2446565050" sldId="263"/>
            <ac:spMk id="2" creationId="{2B3A5653-5317-7068-40F6-200AA88626F3}"/>
          </ac:spMkLst>
        </pc:spChg>
        <pc:spChg chg="add mod">
          <ac:chgData name="ALVAREZ CLARAMUNT, JUAN IGNACIO" userId="e7a6f028-32f1-4eec-9d6d-794c9171a446" providerId="ADAL" clId="{9D80F07B-40DD-480E-B5B5-45902B6170CF}" dt="2023-10-31T15:08:34.134" v="2089" actId="1076"/>
          <ac:spMkLst>
            <pc:docMk/>
            <pc:sldMk cId="2446565050" sldId="263"/>
            <ac:spMk id="3" creationId="{5C8BAD0B-3AFD-F4F1-FE20-7B5F720FF671}"/>
          </ac:spMkLst>
        </pc:spChg>
        <pc:spChg chg="del">
          <ac:chgData name="ALVAREZ CLARAMUNT, JUAN IGNACIO" userId="e7a6f028-32f1-4eec-9d6d-794c9171a446" providerId="ADAL" clId="{9D80F07B-40DD-480E-B5B5-45902B6170CF}" dt="2023-10-31T14:56:53.547" v="1682" actId="478"/>
          <ac:spMkLst>
            <pc:docMk/>
            <pc:sldMk cId="2446565050" sldId="263"/>
            <ac:spMk id="3" creationId="{D630248E-7712-0C3E-A974-9AACFEC58DAD}"/>
          </ac:spMkLst>
        </pc:spChg>
        <pc:spChg chg="add mod">
          <ac:chgData name="ALVAREZ CLARAMUNT, JUAN IGNACIO" userId="e7a6f028-32f1-4eec-9d6d-794c9171a446" providerId="ADAL" clId="{9D80F07B-40DD-480E-B5B5-45902B6170CF}" dt="2023-10-31T14:57:01.203" v="1684" actId="1076"/>
          <ac:spMkLst>
            <pc:docMk/>
            <pc:sldMk cId="2446565050" sldId="263"/>
            <ac:spMk id="4" creationId="{CF699DD5-C6B6-50A7-395D-3D3287D3291D}"/>
          </ac:spMkLst>
        </pc:spChg>
        <pc:spChg chg="mod">
          <ac:chgData name="ALVAREZ CLARAMUNT, JUAN IGNACIO" userId="e7a6f028-32f1-4eec-9d6d-794c9171a446" providerId="ADAL" clId="{9D80F07B-40DD-480E-B5B5-45902B6170CF}" dt="2023-10-31T14:57:01.203" v="1684" actId="1076"/>
          <ac:spMkLst>
            <pc:docMk/>
            <pc:sldMk cId="2446565050" sldId="263"/>
            <ac:spMk id="6" creationId="{357799AB-A1F0-8B8D-1E70-B8B53E940435}"/>
          </ac:spMkLst>
        </pc:spChg>
        <pc:spChg chg="mod">
          <ac:chgData name="ALVAREZ CLARAMUNT, JUAN IGNACIO" userId="e7a6f028-32f1-4eec-9d6d-794c9171a446" providerId="ADAL" clId="{9D80F07B-40DD-480E-B5B5-45902B6170CF}" dt="2023-10-31T14:57:01.203" v="1684" actId="1076"/>
          <ac:spMkLst>
            <pc:docMk/>
            <pc:sldMk cId="2446565050" sldId="263"/>
            <ac:spMk id="7" creationId="{408A2FAB-BAC8-21DF-A21D-B99E808826FD}"/>
          </ac:spMkLst>
        </pc:spChg>
        <pc:spChg chg="add mod">
          <ac:chgData name="ALVAREZ CLARAMUNT, JUAN IGNACIO" userId="e7a6f028-32f1-4eec-9d6d-794c9171a446" providerId="ADAL" clId="{9D80F07B-40DD-480E-B5B5-45902B6170CF}" dt="2023-10-31T14:57:57.427" v="1715" actId="20577"/>
          <ac:spMkLst>
            <pc:docMk/>
            <pc:sldMk cId="2446565050" sldId="263"/>
            <ac:spMk id="8" creationId="{9A304120-2C32-18F6-4C30-B6E8F09C4563}"/>
          </ac:spMkLst>
        </pc:spChg>
        <pc:spChg chg="del">
          <ac:chgData name="ALVAREZ CLARAMUNT, JUAN IGNACIO" userId="e7a6f028-32f1-4eec-9d6d-794c9171a446" providerId="ADAL" clId="{9D80F07B-40DD-480E-B5B5-45902B6170CF}" dt="2023-10-31T14:56:53.547" v="1682" actId="478"/>
          <ac:spMkLst>
            <pc:docMk/>
            <pc:sldMk cId="2446565050" sldId="263"/>
            <ac:spMk id="9" creationId="{E77BDDA6-8A2A-B6D4-FF55-060C40EA9410}"/>
          </ac:spMkLst>
        </pc:spChg>
        <pc:spChg chg="del">
          <ac:chgData name="ALVAREZ CLARAMUNT, JUAN IGNACIO" userId="e7a6f028-32f1-4eec-9d6d-794c9171a446" providerId="ADAL" clId="{9D80F07B-40DD-480E-B5B5-45902B6170CF}" dt="2023-10-31T14:56:53.547" v="1682" actId="478"/>
          <ac:spMkLst>
            <pc:docMk/>
            <pc:sldMk cId="2446565050" sldId="263"/>
            <ac:spMk id="10" creationId="{067A71AA-F841-7A4C-A7C7-9D83E92F12EB}"/>
          </ac:spMkLst>
        </pc:spChg>
        <pc:spChg chg="del mod">
          <ac:chgData name="ALVAREZ CLARAMUNT, JUAN IGNACIO" userId="e7a6f028-32f1-4eec-9d6d-794c9171a446" providerId="ADAL" clId="{9D80F07B-40DD-480E-B5B5-45902B6170CF}" dt="2023-10-31T14:56:40.250" v="1677" actId="478"/>
          <ac:spMkLst>
            <pc:docMk/>
            <pc:sldMk cId="2446565050" sldId="263"/>
            <ac:spMk id="11" creationId="{C42A29AC-1A26-A323-7E54-D817F17AD5FE}"/>
          </ac:spMkLst>
        </pc:spChg>
        <pc:spChg chg="add mod">
          <ac:chgData name="ALVAREZ CLARAMUNT, JUAN IGNACIO" userId="e7a6f028-32f1-4eec-9d6d-794c9171a446" providerId="ADAL" clId="{9D80F07B-40DD-480E-B5B5-45902B6170CF}" dt="2023-10-31T14:59:18.102" v="1912" actId="20577"/>
          <ac:spMkLst>
            <pc:docMk/>
            <pc:sldMk cId="2446565050" sldId="263"/>
            <ac:spMk id="13" creationId="{50A33675-298F-8792-EE43-623FC8C414A5}"/>
          </ac:spMkLst>
        </pc:spChg>
        <pc:spChg chg="del">
          <ac:chgData name="ALVAREZ CLARAMUNT, JUAN IGNACIO" userId="e7a6f028-32f1-4eec-9d6d-794c9171a446" providerId="ADAL" clId="{9D80F07B-40DD-480E-B5B5-45902B6170CF}" dt="2023-10-31T14:56:43.822" v="1681" actId="478"/>
          <ac:spMkLst>
            <pc:docMk/>
            <pc:sldMk cId="2446565050" sldId="263"/>
            <ac:spMk id="17" creationId="{0FA7CA10-2387-EE30-00EB-3218AB540A79}"/>
          </ac:spMkLst>
        </pc:spChg>
        <pc:grpChg chg="add mod">
          <ac:chgData name="ALVAREZ CLARAMUNT, JUAN IGNACIO" userId="e7a6f028-32f1-4eec-9d6d-794c9171a446" providerId="ADAL" clId="{9D80F07B-40DD-480E-B5B5-45902B6170CF}" dt="2023-10-31T14:57:01.203" v="1684" actId="1076"/>
          <ac:grpSpMkLst>
            <pc:docMk/>
            <pc:sldMk cId="2446565050" sldId="263"/>
            <ac:grpSpMk id="5" creationId="{A974BCF2-37FA-A5EB-FB6A-78D2065C6B27}"/>
          </ac:grpSpMkLst>
        </pc:grpChg>
        <pc:picChg chg="add mod">
          <ac:chgData name="ALVAREZ CLARAMUNT, JUAN IGNACIO" userId="e7a6f028-32f1-4eec-9d6d-794c9171a446" providerId="ADAL" clId="{9D80F07B-40DD-480E-B5B5-45902B6170CF}" dt="2023-10-31T15:08:30.390" v="2088" actId="208"/>
          <ac:picMkLst>
            <pc:docMk/>
            <pc:sldMk cId="2446565050" sldId="263"/>
            <ac:picMk id="14" creationId="{D59EA80C-0CF5-F576-D34F-B776282BC577}"/>
          </ac:picMkLst>
        </pc:picChg>
        <pc:picChg chg="del">
          <ac:chgData name="ALVAREZ CLARAMUNT, JUAN IGNACIO" userId="e7a6f028-32f1-4eec-9d6d-794c9171a446" providerId="ADAL" clId="{9D80F07B-40DD-480E-B5B5-45902B6170CF}" dt="2023-10-31T14:56:41.907" v="1679" actId="478"/>
          <ac:picMkLst>
            <pc:docMk/>
            <pc:sldMk cId="2446565050" sldId="263"/>
            <ac:picMk id="15" creationId="{4293F2A4-B52C-AD1D-FEB8-F29098A649B5}"/>
          </ac:picMkLst>
        </pc:picChg>
        <pc:picChg chg="del">
          <ac:chgData name="ALVAREZ CLARAMUNT, JUAN IGNACIO" userId="e7a6f028-32f1-4eec-9d6d-794c9171a446" providerId="ADAL" clId="{9D80F07B-40DD-480E-B5B5-45902B6170CF}" dt="2023-10-31T14:56:42.422" v="1680" actId="478"/>
          <ac:picMkLst>
            <pc:docMk/>
            <pc:sldMk cId="2446565050" sldId="263"/>
            <ac:picMk id="16" creationId="{E4EFF2D2-A709-BC09-716A-96BAD69F8C95}"/>
          </ac:picMkLst>
        </pc:picChg>
        <pc:cxnChg chg="add mod">
          <ac:chgData name="ALVAREZ CLARAMUNT, JUAN IGNACIO" userId="e7a6f028-32f1-4eec-9d6d-794c9171a446" providerId="ADAL" clId="{9D80F07B-40DD-480E-B5B5-45902B6170CF}" dt="2023-10-31T15:08:40.529" v="2091" actId="1076"/>
          <ac:cxnSpMkLst>
            <pc:docMk/>
            <pc:sldMk cId="2446565050" sldId="263"/>
            <ac:cxnSpMk id="9" creationId="{C0B7F819-D33C-8FFB-CD79-A70CC5EB537E}"/>
          </ac:cxnSpMkLst>
        </pc:cxnChg>
        <pc:cxnChg chg="del">
          <ac:chgData name="ALVAREZ CLARAMUNT, JUAN IGNACIO" userId="e7a6f028-32f1-4eec-9d6d-794c9171a446" providerId="ADAL" clId="{9D80F07B-40DD-480E-B5B5-45902B6170CF}" dt="2023-10-31T14:56:41.170" v="1678" actId="478"/>
          <ac:cxnSpMkLst>
            <pc:docMk/>
            <pc:sldMk cId="2446565050" sldId="263"/>
            <ac:cxnSpMk id="12" creationId="{51150F21-4158-764E-471C-BF2497ED5324}"/>
          </ac:cxnSpMkLst>
        </pc:cxnChg>
      </pc:sldChg>
      <pc:sldChg chg="addSp delSp modSp add mod">
        <pc:chgData name="ALVAREZ CLARAMUNT, JUAN IGNACIO" userId="e7a6f028-32f1-4eec-9d6d-794c9171a446" providerId="ADAL" clId="{9D80F07B-40DD-480E-B5B5-45902B6170CF}" dt="2023-10-31T16:47:56.686" v="2251" actId="114"/>
        <pc:sldMkLst>
          <pc:docMk/>
          <pc:sldMk cId="3989679628" sldId="264"/>
        </pc:sldMkLst>
        <pc:spChg chg="del">
          <ac:chgData name="ALVAREZ CLARAMUNT, JUAN IGNACIO" userId="e7a6f028-32f1-4eec-9d6d-794c9171a446" providerId="ADAL" clId="{9D80F07B-40DD-480E-B5B5-45902B6170CF}" dt="2023-10-31T15:08:51.782" v="2095" actId="478"/>
          <ac:spMkLst>
            <pc:docMk/>
            <pc:sldMk cId="3989679628" sldId="264"/>
            <ac:spMk id="3" creationId="{5C8BAD0B-3AFD-F4F1-FE20-7B5F720FF671}"/>
          </ac:spMkLst>
        </pc:spChg>
        <pc:spChg chg="add mod">
          <ac:chgData name="ALVAREZ CLARAMUNT, JUAN IGNACIO" userId="e7a6f028-32f1-4eec-9d6d-794c9171a446" providerId="ADAL" clId="{9D80F07B-40DD-480E-B5B5-45902B6170CF}" dt="2023-10-31T15:12:39.879" v="2166" actId="20577"/>
          <ac:spMkLst>
            <pc:docMk/>
            <pc:sldMk cId="3989679628" sldId="264"/>
            <ac:spMk id="11" creationId="{8ED7E061-3148-5547-7D5C-F6F2327138E6}"/>
          </ac:spMkLst>
        </pc:spChg>
        <pc:spChg chg="add mod">
          <ac:chgData name="ALVAREZ CLARAMUNT, JUAN IGNACIO" userId="e7a6f028-32f1-4eec-9d6d-794c9171a446" providerId="ADAL" clId="{9D80F07B-40DD-480E-B5B5-45902B6170CF}" dt="2023-10-31T16:47:56.686" v="2251" actId="114"/>
          <ac:spMkLst>
            <pc:docMk/>
            <pc:sldMk cId="3989679628" sldId="264"/>
            <ac:spMk id="12" creationId="{E2165125-4F11-7E62-9C57-DD34B57129A9}"/>
          </ac:spMkLst>
        </pc:spChg>
        <pc:spChg chg="del">
          <ac:chgData name="ALVAREZ CLARAMUNT, JUAN IGNACIO" userId="e7a6f028-32f1-4eec-9d6d-794c9171a446" providerId="ADAL" clId="{9D80F07B-40DD-480E-B5B5-45902B6170CF}" dt="2023-10-31T15:10:15.806" v="2099" actId="478"/>
          <ac:spMkLst>
            <pc:docMk/>
            <pc:sldMk cId="3989679628" sldId="264"/>
            <ac:spMk id="13" creationId="{50A33675-298F-8792-EE43-623FC8C414A5}"/>
          </ac:spMkLst>
        </pc:spChg>
        <pc:picChg chg="add mod">
          <ac:chgData name="ALVAREZ CLARAMUNT, JUAN IGNACIO" userId="e7a6f028-32f1-4eec-9d6d-794c9171a446" providerId="ADAL" clId="{9D80F07B-40DD-480E-B5B5-45902B6170CF}" dt="2023-10-31T15:14:39.609" v="2207" actId="1076"/>
          <ac:picMkLst>
            <pc:docMk/>
            <pc:sldMk cId="3989679628" sldId="264"/>
            <ac:picMk id="10" creationId="{90F30C8C-5708-CDC3-F207-0C9E5B2E1C93}"/>
          </ac:picMkLst>
        </pc:picChg>
        <pc:picChg chg="del">
          <ac:chgData name="ALVAREZ CLARAMUNT, JUAN IGNACIO" userId="e7a6f028-32f1-4eec-9d6d-794c9171a446" providerId="ADAL" clId="{9D80F07B-40DD-480E-B5B5-45902B6170CF}" dt="2023-10-31T15:08:49.980" v="2093" actId="478"/>
          <ac:picMkLst>
            <pc:docMk/>
            <pc:sldMk cId="3989679628" sldId="264"/>
            <ac:picMk id="14" creationId="{D59EA80C-0CF5-F576-D34F-B776282BC577}"/>
          </ac:picMkLst>
        </pc:picChg>
        <pc:cxnChg chg="del">
          <ac:chgData name="ALVAREZ CLARAMUNT, JUAN IGNACIO" userId="e7a6f028-32f1-4eec-9d6d-794c9171a446" providerId="ADAL" clId="{9D80F07B-40DD-480E-B5B5-45902B6170CF}" dt="2023-10-31T15:08:50.976" v="2094" actId="478"/>
          <ac:cxnSpMkLst>
            <pc:docMk/>
            <pc:sldMk cId="3989679628" sldId="264"/>
            <ac:cxnSpMk id="9" creationId="{C0B7F819-D33C-8FFB-CD79-A70CC5EB537E}"/>
          </ac:cxnSpMkLst>
        </pc:cxnChg>
        <pc:cxnChg chg="add">
          <ac:chgData name="ALVAREZ CLARAMUNT, JUAN IGNACIO" userId="e7a6f028-32f1-4eec-9d6d-794c9171a446" providerId="ADAL" clId="{9D80F07B-40DD-480E-B5B5-45902B6170CF}" dt="2023-10-31T15:15:09.985" v="2242" actId="11529"/>
          <ac:cxnSpMkLst>
            <pc:docMk/>
            <pc:sldMk cId="3989679628" sldId="264"/>
            <ac:cxnSpMk id="16" creationId="{ED35F13F-990E-DB94-52B2-DF0B735BBAE1}"/>
          </ac:cxnSpMkLst>
        </pc:cxnChg>
      </pc:sldChg>
      <pc:sldChg chg="addSp delSp modSp add mod">
        <pc:chgData name="ALVAREZ CLARAMUNT, JUAN IGNACIO" userId="e7a6f028-32f1-4eec-9d6d-794c9171a446" providerId="ADAL" clId="{9D80F07B-40DD-480E-B5B5-45902B6170CF}" dt="2023-10-31T17:26:26.581" v="2830" actId="20577"/>
        <pc:sldMkLst>
          <pc:docMk/>
          <pc:sldMk cId="534295325" sldId="265"/>
        </pc:sldMkLst>
        <pc:spChg chg="add mod">
          <ac:chgData name="ALVAREZ CLARAMUNT, JUAN IGNACIO" userId="e7a6f028-32f1-4eec-9d6d-794c9171a446" providerId="ADAL" clId="{9D80F07B-40DD-480E-B5B5-45902B6170CF}" dt="2023-10-31T17:14:37.387" v="2609" actId="1076"/>
          <ac:spMkLst>
            <pc:docMk/>
            <pc:sldMk cId="534295325" sldId="265"/>
            <ac:spMk id="3" creationId="{025AB240-D637-E85B-70D1-ECEDC2D161EE}"/>
          </ac:spMkLst>
        </pc:spChg>
        <pc:spChg chg="mod">
          <ac:chgData name="ALVAREZ CLARAMUNT, JUAN IGNACIO" userId="e7a6f028-32f1-4eec-9d6d-794c9171a446" providerId="ADAL" clId="{9D80F07B-40DD-480E-B5B5-45902B6170CF}" dt="2023-10-31T17:10:34.200" v="2464" actId="1076"/>
          <ac:spMkLst>
            <pc:docMk/>
            <pc:sldMk cId="534295325" sldId="265"/>
            <ac:spMk id="8" creationId="{9A304120-2C32-18F6-4C30-B6E8F09C4563}"/>
          </ac:spMkLst>
        </pc:spChg>
        <pc:spChg chg="mod">
          <ac:chgData name="ALVAREZ CLARAMUNT, JUAN IGNACIO" userId="e7a6f028-32f1-4eec-9d6d-794c9171a446" providerId="ADAL" clId="{9D80F07B-40DD-480E-B5B5-45902B6170CF}" dt="2023-10-31T17:10:30.082" v="2462" actId="6549"/>
          <ac:spMkLst>
            <pc:docMk/>
            <pc:sldMk cId="534295325" sldId="265"/>
            <ac:spMk id="11" creationId="{8ED7E061-3148-5547-7D5C-F6F2327138E6}"/>
          </ac:spMkLst>
        </pc:spChg>
        <pc:spChg chg="del">
          <ac:chgData name="ALVAREZ CLARAMUNT, JUAN IGNACIO" userId="e7a6f028-32f1-4eec-9d6d-794c9171a446" providerId="ADAL" clId="{9D80F07B-40DD-480E-B5B5-45902B6170CF}" dt="2023-10-31T17:07:48.711" v="2255" actId="478"/>
          <ac:spMkLst>
            <pc:docMk/>
            <pc:sldMk cId="534295325" sldId="265"/>
            <ac:spMk id="12" creationId="{E2165125-4F11-7E62-9C57-DD34B57129A9}"/>
          </ac:spMkLst>
        </pc:spChg>
        <pc:spChg chg="add mod">
          <ac:chgData name="ALVAREZ CLARAMUNT, JUAN IGNACIO" userId="e7a6f028-32f1-4eec-9d6d-794c9171a446" providerId="ADAL" clId="{9D80F07B-40DD-480E-B5B5-45902B6170CF}" dt="2023-10-31T17:14:37.387" v="2609" actId="1076"/>
          <ac:spMkLst>
            <pc:docMk/>
            <pc:sldMk cId="534295325" sldId="265"/>
            <ac:spMk id="13" creationId="{1B68A517-E9A7-6B9C-41FC-D1D2842EB2B6}"/>
          </ac:spMkLst>
        </pc:spChg>
        <pc:spChg chg="add mod">
          <ac:chgData name="ALVAREZ CLARAMUNT, JUAN IGNACIO" userId="e7a6f028-32f1-4eec-9d6d-794c9171a446" providerId="ADAL" clId="{9D80F07B-40DD-480E-B5B5-45902B6170CF}" dt="2023-10-31T17:14:37.387" v="2609" actId="1076"/>
          <ac:spMkLst>
            <pc:docMk/>
            <pc:sldMk cId="534295325" sldId="265"/>
            <ac:spMk id="15" creationId="{2B226435-0F6D-7D36-28D7-E18249E09571}"/>
          </ac:spMkLst>
        </pc:spChg>
        <pc:spChg chg="add mod">
          <ac:chgData name="ALVAREZ CLARAMUNT, JUAN IGNACIO" userId="e7a6f028-32f1-4eec-9d6d-794c9171a446" providerId="ADAL" clId="{9D80F07B-40DD-480E-B5B5-45902B6170CF}" dt="2023-10-31T17:14:37.387" v="2609" actId="1076"/>
          <ac:spMkLst>
            <pc:docMk/>
            <pc:sldMk cId="534295325" sldId="265"/>
            <ac:spMk id="17" creationId="{40333764-7B43-93C6-F33D-34378ABFF38F}"/>
          </ac:spMkLst>
        </pc:spChg>
        <pc:spChg chg="add mod">
          <ac:chgData name="ALVAREZ CLARAMUNT, JUAN IGNACIO" userId="e7a6f028-32f1-4eec-9d6d-794c9171a446" providerId="ADAL" clId="{9D80F07B-40DD-480E-B5B5-45902B6170CF}" dt="2023-10-31T17:14:37.387" v="2609" actId="1076"/>
          <ac:spMkLst>
            <pc:docMk/>
            <pc:sldMk cId="534295325" sldId="265"/>
            <ac:spMk id="19" creationId="{55D070BD-E565-B309-852F-875C800F5E7D}"/>
          </ac:spMkLst>
        </pc:spChg>
        <pc:spChg chg="add mod">
          <ac:chgData name="ALVAREZ CLARAMUNT, JUAN IGNACIO" userId="e7a6f028-32f1-4eec-9d6d-794c9171a446" providerId="ADAL" clId="{9D80F07B-40DD-480E-B5B5-45902B6170CF}" dt="2023-10-31T17:14:37.387" v="2609" actId="1076"/>
          <ac:spMkLst>
            <pc:docMk/>
            <pc:sldMk cId="534295325" sldId="265"/>
            <ac:spMk id="21" creationId="{27E74D18-BB61-4E07-FF0C-3F7FCFA9058C}"/>
          </ac:spMkLst>
        </pc:spChg>
        <pc:spChg chg="add mod">
          <ac:chgData name="ALVAREZ CLARAMUNT, JUAN IGNACIO" userId="e7a6f028-32f1-4eec-9d6d-794c9171a446" providerId="ADAL" clId="{9D80F07B-40DD-480E-B5B5-45902B6170CF}" dt="2023-10-31T17:14:37.387" v="2609" actId="1076"/>
          <ac:spMkLst>
            <pc:docMk/>
            <pc:sldMk cId="534295325" sldId="265"/>
            <ac:spMk id="25" creationId="{BD1FCC86-1064-F325-B8C2-5C6F6994FECF}"/>
          </ac:spMkLst>
        </pc:spChg>
        <pc:spChg chg="add mod">
          <ac:chgData name="ALVAREZ CLARAMUNT, JUAN IGNACIO" userId="e7a6f028-32f1-4eec-9d6d-794c9171a446" providerId="ADAL" clId="{9D80F07B-40DD-480E-B5B5-45902B6170CF}" dt="2023-10-31T17:14:37.387" v="2609" actId="1076"/>
          <ac:spMkLst>
            <pc:docMk/>
            <pc:sldMk cId="534295325" sldId="265"/>
            <ac:spMk id="26" creationId="{CA270DB1-0866-CB8D-85AE-019AD69CC4CE}"/>
          </ac:spMkLst>
        </pc:spChg>
        <pc:spChg chg="add mod">
          <ac:chgData name="ALVAREZ CLARAMUNT, JUAN IGNACIO" userId="e7a6f028-32f1-4eec-9d6d-794c9171a446" providerId="ADAL" clId="{9D80F07B-40DD-480E-B5B5-45902B6170CF}" dt="2023-10-31T17:15:18.445" v="2612" actId="1076"/>
          <ac:spMkLst>
            <pc:docMk/>
            <pc:sldMk cId="534295325" sldId="265"/>
            <ac:spMk id="30" creationId="{802390B9-EC30-7644-CA0D-D986383B542F}"/>
          </ac:spMkLst>
        </pc:spChg>
        <pc:spChg chg="add mod">
          <ac:chgData name="ALVAREZ CLARAMUNT, JUAN IGNACIO" userId="e7a6f028-32f1-4eec-9d6d-794c9171a446" providerId="ADAL" clId="{9D80F07B-40DD-480E-B5B5-45902B6170CF}" dt="2023-10-31T17:17:10.460" v="2725" actId="208"/>
          <ac:spMkLst>
            <pc:docMk/>
            <pc:sldMk cId="534295325" sldId="265"/>
            <ac:spMk id="31" creationId="{6F0A2656-687C-B025-6FD3-E5CB0E4D8FCF}"/>
          </ac:spMkLst>
        </pc:spChg>
        <pc:spChg chg="add mod">
          <ac:chgData name="ALVAREZ CLARAMUNT, JUAN IGNACIO" userId="e7a6f028-32f1-4eec-9d6d-794c9171a446" providerId="ADAL" clId="{9D80F07B-40DD-480E-B5B5-45902B6170CF}" dt="2023-10-31T17:15:48.937" v="2643" actId="1076"/>
          <ac:spMkLst>
            <pc:docMk/>
            <pc:sldMk cId="534295325" sldId="265"/>
            <ac:spMk id="32" creationId="{C0800926-9CDE-15F6-EF2F-8EC14EA72346}"/>
          </ac:spMkLst>
        </pc:spChg>
        <pc:spChg chg="add mod">
          <ac:chgData name="ALVAREZ CLARAMUNT, JUAN IGNACIO" userId="e7a6f028-32f1-4eec-9d6d-794c9171a446" providerId="ADAL" clId="{9D80F07B-40DD-480E-B5B5-45902B6170CF}" dt="2023-10-31T17:16:10.851" v="2677" actId="20577"/>
          <ac:spMkLst>
            <pc:docMk/>
            <pc:sldMk cId="534295325" sldId="265"/>
            <ac:spMk id="33" creationId="{FB0DE748-2B2F-1DBD-CA5E-2E6A50D0603B}"/>
          </ac:spMkLst>
        </pc:spChg>
        <pc:spChg chg="add mod">
          <ac:chgData name="ALVAREZ CLARAMUNT, JUAN IGNACIO" userId="e7a6f028-32f1-4eec-9d6d-794c9171a446" providerId="ADAL" clId="{9D80F07B-40DD-480E-B5B5-45902B6170CF}" dt="2023-10-31T17:16:17.425" v="2678" actId="1076"/>
          <ac:spMkLst>
            <pc:docMk/>
            <pc:sldMk cId="534295325" sldId="265"/>
            <ac:spMk id="34" creationId="{96CFB367-8824-68AC-14B2-7B8A4374E317}"/>
          </ac:spMkLst>
        </pc:spChg>
        <pc:spChg chg="add mod">
          <ac:chgData name="ALVAREZ CLARAMUNT, JUAN IGNACIO" userId="e7a6f028-32f1-4eec-9d6d-794c9171a446" providerId="ADAL" clId="{9D80F07B-40DD-480E-B5B5-45902B6170CF}" dt="2023-10-31T17:16:36.196" v="2715" actId="20577"/>
          <ac:spMkLst>
            <pc:docMk/>
            <pc:sldMk cId="534295325" sldId="265"/>
            <ac:spMk id="35" creationId="{C480D46C-585A-C419-3929-012A3388D83C}"/>
          </ac:spMkLst>
        </pc:spChg>
        <pc:spChg chg="add del mod">
          <ac:chgData name="ALVAREZ CLARAMUNT, JUAN IGNACIO" userId="e7a6f028-32f1-4eec-9d6d-794c9171a446" providerId="ADAL" clId="{9D80F07B-40DD-480E-B5B5-45902B6170CF}" dt="2023-10-31T17:22:46.067" v="2730" actId="478"/>
          <ac:spMkLst>
            <pc:docMk/>
            <pc:sldMk cId="534295325" sldId="265"/>
            <ac:spMk id="44" creationId="{991C1ED9-5ABF-E3A4-BC42-A1883292E189}"/>
          </ac:spMkLst>
        </pc:spChg>
        <pc:spChg chg="add mod">
          <ac:chgData name="ALVAREZ CLARAMUNT, JUAN IGNACIO" userId="e7a6f028-32f1-4eec-9d6d-794c9171a446" providerId="ADAL" clId="{9D80F07B-40DD-480E-B5B5-45902B6170CF}" dt="2023-10-31T17:26:26.581" v="2830" actId="20577"/>
          <ac:spMkLst>
            <pc:docMk/>
            <pc:sldMk cId="534295325" sldId="265"/>
            <ac:spMk id="47" creationId="{CACA67DA-E7AE-1892-E315-C790CBB01218}"/>
          </ac:spMkLst>
        </pc:spChg>
        <pc:picChg chg="add mod">
          <ac:chgData name="ALVAREZ CLARAMUNT, JUAN IGNACIO" userId="e7a6f028-32f1-4eec-9d6d-794c9171a446" providerId="ADAL" clId="{9D80F07B-40DD-480E-B5B5-45902B6170CF}" dt="2023-10-31T17:14:37.387" v="2609" actId="1076"/>
          <ac:picMkLst>
            <pc:docMk/>
            <pc:sldMk cId="534295325" sldId="265"/>
            <ac:picMk id="9" creationId="{9BA49AFD-3082-D1F6-9BBF-5B70279A71F8}"/>
          </ac:picMkLst>
        </pc:picChg>
        <pc:picChg chg="del">
          <ac:chgData name="ALVAREZ CLARAMUNT, JUAN IGNACIO" userId="e7a6f028-32f1-4eec-9d6d-794c9171a446" providerId="ADAL" clId="{9D80F07B-40DD-480E-B5B5-45902B6170CF}" dt="2023-10-31T17:07:46.451" v="2253" actId="478"/>
          <ac:picMkLst>
            <pc:docMk/>
            <pc:sldMk cId="534295325" sldId="265"/>
            <ac:picMk id="10" creationId="{90F30C8C-5708-CDC3-F207-0C9E5B2E1C93}"/>
          </ac:picMkLst>
        </pc:picChg>
        <pc:picChg chg="add mod">
          <ac:chgData name="ALVAREZ CLARAMUNT, JUAN IGNACIO" userId="e7a6f028-32f1-4eec-9d6d-794c9171a446" providerId="ADAL" clId="{9D80F07B-40DD-480E-B5B5-45902B6170CF}" dt="2023-10-31T17:14:37.387" v="2609" actId="1076"/>
          <ac:picMkLst>
            <pc:docMk/>
            <pc:sldMk cId="534295325" sldId="265"/>
            <ac:picMk id="18" creationId="{8F32B3F8-0AEB-6BA5-73C4-163A44C777A8}"/>
          </ac:picMkLst>
        </pc:picChg>
        <pc:picChg chg="add del mod">
          <ac:chgData name="ALVAREZ CLARAMUNT, JUAN IGNACIO" userId="e7a6f028-32f1-4eec-9d6d-794c9171a446" providerId="ADAL" clId="{9D80F07B-40DD-480E-B5B5-45902B6170CF}" dt="2023-10-31T17:22:46.518" v="2731" actId="478"/>
          <ac:picMkLst>
            <pc:docMk/>
            <pc:sldMk cId="534295325" sldId="265"/>
            <ac:picMk id="43" creationId="{A77F3013-45CD-1E74-69C1-7F71E363AA48}"/>
          </ac:picMkLst>
        </pc:picChg>
        <pc:picChg chg="add mod">
          <ac:chgData name="ALVAREZ CLARAMUNT, JUAN IGNACIO" userId="e7a6f028-32f1-4eec-9d6d-794c9171a446" providerId="ADAL" clId="{9D80F07B-40DD-480E-B5B5-45902B6170CF}" dt="2023-10-31T17:24:25.902" v="2734" actId="1076"/>
          <ac:picMkLst>
            <pc:docMk/>
            <pc:sldMk cId="534295325" sldId="265"/>
            <ac:picMk id="46" creationId="{49AB2269-34BE-EC64-72E1-C9086963D25F}"/>
          </ac:picMkLst>
        </pc:picChg>
        <pc:picChg chg="add mod">
          <ac:chgData name="ALVAREZ CLARAMUNT, JUAN IGNACIO" userId="e7a6f028-32f1-4eec-9d6d-794c9171a446" providerId="ADAL" clId="{9D80F07B-40DD-480E-B5B5-45902B6170CF}" dt="2023-10-31T17:26:10.454" v="2818" actId="1076"/>
          <ac:picMkLst>
            <pc:docMk/>
            <pc:sldMk cId="534295325" sldId="265"/>
            <ac:picMk id="49" creationId="{19E6BFA6-DEE8-C47B-D8ED-62B80FF9A427}"/>
          </ac:picMkLst>
        </pc:picChg>
        <pc:cxnChg chg="add mod">
          <ac:chgData name="ALVAREZ CLARAMUNT, JUAN IGNACIO" userId="e7a6f028-32f1-4eec-9d6d-794c9171a446" providerId="ADAL" clId="{9D80F07B-40DD-480E-B5B5-45902B6170CF}" dt="2023-10-31T17:14:37.387" v="2609" actId="1076"/>
          <ac:cxnSpMkLst>
            <pc:docMk/>
            <pc:sldMk cId="534295325" sldId="265"/>
            <ac:cxnSpMk id="14" creationId="{29B2E897-7D7B-D09C-1AFE-03E3569C2B79}"/>
          </ac:cxnSpMkLst>
        </pc:cxnChg>
        <pc:cxnChg chg="del">
          <ac:chgData name="ALVAREZ CLARAMUNT, JUAN IGNACIO" userId="e7a6f028-32f1-4eec-9d6d-794c9171a446" providerId="ADAL" clId="{9D80F07B-40DD-480E-B5B5-45902B6170CF}" dt="2023-10-31T17:07:47.701" v="2254" actId="478"/>
          <ac:cxnSpMkLst>
            <pc:docMk/>
            <pc:sldMk cId="534295325" sldId="265"/>
            <ac:cxnSpMk id="16" creationId="{ED35F13F-990E-DB94-52B2-DF0B735BBAE1}"/>
          </ac:cxnSpMkLst>
        </pc:cxnChg>
        <pc:cxnChg chg="add mod">
          <ac:chgData name="ALVAREZ CLARAMUNT, JUAN IGNACIO" userId="e7a6f028-32f1-4eec-9d6d-794c9171a446" providerId="ADAL" clId="{9D80F07B-40DD-480E-B5B5-45902B6170CF}" dt="2023-10-31T17:14:37.387" v="2609" actId="1076"/>
          <ac:cxnSpMkLst>
            <pc:docMk/>
            <pc:sldMk cId="534295325" sldId="265"/>
            <ac:cxnSpMk id="20" creationId="{4E1FFFB6-FF0B-35D8-CA08-116A9A4C052D}"/>
          </ac:cxnSpMkLst>
        </pc:cxnChg>
        <pc:cxnChg chg="add mod">
          <ac:chgData name="ALVAREZ CLARAMUNT, JUAN IGNACIO" userId="e7a6f028-32f1-4eec-9d6d-794c9171a446" providerId="ADAL" clId="{9D80F07B-40DD-480E-B5B5-45902B6170CF}" dt="2023-10-31T17:14:37.387" v="2609" actId="1076"/>
          <ac:cxnSpMkLst>
            <pc:docMk/>
            <pc:sldMk cId="534295325" sldId="265"/>
            <ac:cxnSpMk id="22" creationId="{514859F5-2A60-F126-4E1C-0BA84D2B847E}"/>
          </ac:cxnSpMkLst>
        </pc:cxnChg>
        <pc:cxnChg chg="add mod">
          <ac:chgData name="ALVAREZ CLARAMUNT, JUAN IGNACIO" userId="e7a6f028-32f1-4eec-9d6d-794c9171a446" providerId="ADAL" clId="{9D80F07B-40DD-480E-B5B5-45902B6170CF}" dt="2023-10-31T17:16:45.593" v="2718" actId="14100"/>
          <ac:cxnSpMkLst>
            <pc:docMk/>
            <pc:sldMk cId="534295325" sldId="265"/>
            <ac:cxnSpMk id="36" creationId="{6FE8A44B-ACC4-1DD9-7A2D-A3F72DC36271}"/>
          </ac:cxnSpMkLst>
        </pc:cxnChg>
        <pc:cxnChg chg="add mod">
          <ac:chgData name="ALVAREZ CLARAMUNT, JUAN IGNACIO" userId="e7a6f028-32f1-4eec-9d6d-794c9171a446" providerId="ADAL" clId="{9D80F07B-40DD-480E-B5B5-45902B6170CF}" dt="2023-10-31T17:17:03.803" v="2724" actId="14100"/>
          <ac:cxnSpMkLst>
            <pc:docMk/>
            <pc:sldMk cId="534295325" sldId="265"/>
            <ac:cxnSpMk id="39" creationId="{C9DF852E-C8DC-0144-7677-6463FA912193}"/>
          </ac:cxnSpMkLst>
        </pc:cxnChg>
        <pc:cxnChg chg="add">
          <ac:chgData name="ALVAREZ CLARAMUNT, JUAN IGNACIO" userId="e7a6f028-32f1-4eec-9d6d-794c9171a446" providerId="ADAL" clId="{9D80F07B-40DD-480E-B5B5-45902B6170CF}" dt="2023-10-31T17:22:14.440" v="2726" actId="11529"/>
          <ac:cxnSpMkLst>
            <pc:docMk/>
            <pc:sldMk cId="534295325" sldId="265"/>
            <ac:cxnSpMk id="42" creationId="{9F0B78FD-46C6-494A-0DBE-E59332A05591}"/>
          </ac:cxnSpMkLst>
        </pc:cxnChg>
      </pc:sldChg>
      <pc:sldChg chg="addSp delSp modSp add mod">
        <pc:chgData name="ALVAREZ CLARAMUNT, JUAN IGNACIO" userId="e7a6f028-32f1-4eec-9d6d-794c9171a446" providerId="ADAL" clId="{9D80F07B-40DD-480E-B5B5-45902B6170CF}" dt="2023-10-31T18:28:26.439" v="3643" actId="1076"/>
        <pc:sldMkLst>
          <pc:docMk/>
          <pc:sldMk cId="3996026763" sldId="266"/>
        </pc:sldMkLst>
        <pc:spChg chg="del">
          <ac:chgData name="ALVAREZ CLARAMUNT, JUAN IGNACIO" userId="e7a6f028-32f1-4eec-9d6d-794c9171a446" providerId="ADAL" clId="{9D80F07B-40DD-480E-B5B5-45902B6170CF}" dt="2023-10-31T17:27:07.241" v="2834" actId="478"/>
          <ac:spMkLst>
            <pc:docMk/>
            <pc:sldMk cId="3996026763" sldId="266"/>
            <ac:spMk id="2" creationId="{2B3A5653-5317-7068-40F6-200AA88626F3}"/>
          </ac:spMkLst>
        </pc:spChg>
        <pc:spChg chg="del">
          <ac:chgData name="ALVAREZ CLARAMUNT, JUAN IGNACIO" userId="e7a6f028-32f1-4eec-9d6d-794c9171a446" providerId="ADAL" clId="{9D80F07B-40DD-480E-B5B5-45902B6170CF}" dt="2023-10-31T17:28:32.916" v="2926" actId="478"/>
          <ac:spMkLst>
            <pc:docMk/>
            <pc:sldMk cId="3996026763" sldId="266"/>
            <ac:spMk id="3" creationId="{025AB240-D637-E85B-70D1-ECEDC2D161EE}"/>
          </ac:spMkLst>
        </pc:spChg>
        <pc:spChg chg="del">
          <ac:chgData name="ALVAREZ CLARAMUNT, JUAN IGNACIO" userId="e7a6f028-32f1-4eec-9d6d-794c9171a446" providerId="ADAL" clId="{9D80F07B-40DD-480E-B5B5-45902B6170CF}" dt="2023-10-31T17:27:06.043" v="2832" actId="478"/>
          <ac:spMkLst>
            <pc:docMk/>
            <pc:sldMk cId="3996026763" sldId="266"/>
            <ac:spMk id="4" creationId="{CF699DD5-C6B6-50A7-395D-3D3287D3291D}"/>
          </ac:spMkLst>
        </pc:spChg>
        <pc:spChg chg="mod">
          <ac:chgData name="ALVAREZ CLARAMUNT, JUAN IGNACIO" userId="e7a6f028-32f1-4eec-9d6d-794c9171a446" providerId="ADAL" clId="{9D80F07B-40DD-480E-B5B5-45902B6170CF}" dt="2023-10-31T17:29:16.076" v="2951" actId="20577"/>
          <ac:spMkLst>
            <pc:docMk/>
            <pc:sldMk cId="3996026763" sldId="266"/>
            <ac:spMk id="8" creationId="{9A304120-2C32-18F6-4C30-B6E8F09C4563}"/>
          </ac:spMkLst>
        </pc:spChg>
        <pc:spChg chg="add del mod">
          <ac:chgData name="ALVAREZ CLARAMUNT, JUAN IGNACIO" userId="e7a6f028-32f1-4eec-9d6d-794c9171a446" providerId="ADAL" clId="{9D80F07B-40DD-480E-B5B5-45902B6170CF}" dt="2023-10-31T17:27:12.290" v="2837" actId="478"/>
          <ac:spMkLst>
            <pc:docMk/>
            <pc:sldMk cId="3996026763" sldId="266"/>
            <ac:spMk id="10" creationId="{9B942842-00FF-93CB-BEAC-DF800B24F8B0}"/>
          </ac:spMkLst>
        </pc:spChg>
        <pc:spChg chg="del">
          <ac:chgData name="ALVAREZ CLARAMUNT, JUAN IGNACIO" userId="e7a6f028-32f1-4eec-9d6d-794c9171a446" providerId="ADAL" clId="{9D80F07B-40DD-480E-B5B5-45902B6170CF}" dt="2023-10-31T17:28:30.290" v="2924" actId="478"/>
          <ac:spMkLst>
            <pc:docMk/>
            <pc:sldMk cId="3996026763" sldId="266"/>
            <ac:spMk id="11" creationId="{8ED7E061-3148-5547-7D5C-F6F2327138E6}"/>
          </ac:spMkLst>
        </pc:spChg>
        <pc:spChg chg="add del mod">
          <ac:chgData name="ALVAREZ CLARAMUNT, JUAN IGNACIO" userId="e7a6f028-32f1-4eec-9d6d-794c9171a446" providerId="ADAL" clId="{9D80F07B-40DD-480E-B5B5-45902B6170CF}" dt="2023-10-31T17:27:12.290" v="2837" actId="478"/>
          <ac:spMkLst>
            <pc:docMk/>
            <pc:sldMk cId="3996026763" sldId="266"/>
            <ac:spMk id="12" creationId="{327E2596-49F8-E75E-610F-A444671B66AA}"/>
          </ac:spMkLst>
        </pc:spChg>
        <pc:spChg chg="del">
          <ac:chgData name="ALVAREZ CLARAMUNT, JUAN IGNACIO" userId="e7a6f028-32f1-4eec-9d6d-794c9171a446" providerId="ADAL" clId="{9D80F07B-40DD-480E-B5B5-45902B6170CF}" dt="2023-10-31T17:28:30.290" v="2924" actId="478"/>
          <ac:spMkLst>
            <pc:docMk/>
            <pc:sldMk cId="3996026763" sldId="266"/>
            <ac:spMk id="13" creationId="{1B68A517-E9A7-6B9C-41FC-D1D2842EB2B6}"/>
          </ac:spMkLst>
        </pc:spChg>
        <pc:spChg chg="del">
          <ac:chgData name="ALVAREZ CLARAMUNT, JUAN IGNACIO" userId="e7a6f028-32f1-4eec-9d6d-794c9171a446" providerId="ADAL" clId="{9D80F07B-40DD-480E-B5B5-45902B6170CF}" dt="2023-10-31T17:28:30.290" v="2924" actId="478"/>
          <ac:spMkLst>
            <pc:docMk/>
            <pc:sldMk cId="3996026763" sldId="266"/>
            <ac:spMk id="15" creationId="{2B226435-0F6D-7D36-28D7-E18249E09571}"/>
          </ac:spMkLst>
        </pc:spChg>
        <pc:spChg chg="del">
          <ac:chgData name="ALVAREZ CLARAMUNT, JUAN IGNACIO" userId="e7a6f028-32f1-4eec-9d6d-794c9171a446" providerId="ADAL" clId="{9D80F07B-40DD-480E-B5B5-45902B6170CF}" dt="2023-10-31T17:28:30.290" v="2924" actId="478"/>
          <ac:spMkLst>
            <pc:docMk/>
            <pc:sldMk cId="3996026763" sldId="266"/>
            <ac:spMk id="17" creationId="{40333764-7B43-93C6-F33D-34378ABFF38F}"/>
          </ac:spMkLst>
        </pc:spChg>
        <pc:spChg chg="del">
          <ac:chgData name="ALVAREZ CLARAMUNT, JUAN IGNACIO" userId="e7a6f028-32f1-4eec-9d6d-794c9171a446" providerId="ADAL" clId="{9D80F07B-40DD-480E-B5B5-45902B6170CF}" dt="2023-10-31T17:28:30.290" v="2924" actId="478"/>
          <ac:spMkLst>
            <pc:docMk/>
            <pc:sldMk cId="3996026763" sldId="266"/>
            <ac:spMk id="19" creationId="{55D070BD-E565-B309-852F-875C800F5E7D}"/>
          </ac:spMkLst>
        </pc:spChg>
        <pc:spChg chg="del">
          <ac:chgData name="ALVAREZ CLARAMUNT, JUAN IGNACIO" userId="e7a6f028-32f1-4eec-9d6d-794c9171a446" providerId="ADAL" clId="{9D80F07B-40DD-480E-B5B5-45902B6170CF}" dt="2023-10-31T17:28:30.290" v="2924" actId="478"/>
          <ac:spMkLst>
            <pc:docMk/>
            <pc:sldMk cId="3996026763" sldId="266"/>
            <ac:spMk id="21" creationId="{27E74D18-BB61-4E07-FF0C-3F7FCFA9058C}"/>
          </ac:spMkLst>
        </pc:spChg>
        <pc:spChg chg="mod">
          <ac:chgData name="ALVAREZ CLARAMUNT, JUAN IGNACIO" userId="e7a6f028-32f1-4eec-9d6d-794c9171a446" providerId="ADAL" clId="{9D80F07B-40DD-480E-B5B5-45902B6170CF}" dt="2023-10-31T17:27:11.251" v="2836" actId="1076"/>
          <ac:spMkLst>
            <pc:docMk/>
            <pc:sldMk cId="3996026763" sldId="266"/>
            <ac:spMk id="23" creationId="{C2FFD4DF-824E-6020-6605-D21D2CDB335A}"/>
          </ac:spMkLst>
        </pc:spChg>
        <pc:spChg chg="mod">
          <ac:chgData name="ALVAREZ CLARAMUNT, JUAN IGNACIO" userId="e7a6f028-32f1-4eec-9d6d-794c9171a446" providerId="ADAL" clId="{9D80F07B-40DD-480E-B5B5-45902B6170CF}" dt="2023-10-31T17:27:11.251" v="2836" actId="1076"/>
          <ac:spMkLst>
            <pc:docMk/>
            <pc:sldMk cId="3996026763" sldId="266"/>
            <ac:spMk id="24" creationId="{07F631AF-B7E3-AD35-87FB-ADED814010A3}"/>
          </ac:spMkLst>
        </pc:spChg>
        <pc:spChg chg="del">
          <ac:chgData name="ALVAREZ CLARAMUNT, JUAN IGNACIO" userId="e7a6f028-32f1-4eec-9d6d-794c9171a446" providerId="ADAL" clId="{9D80F07B-40DD-480E-B5B5-45902B6170CF}" dt="2023-10-31T17:28:30.290" v="2924" actId="478"/>
          <ac:spMkLst>
            <pc:docMk/>
            <pc:sldMk cId="3996026763" sldId="266"/>
            <ac:spMk id="25" creationId="{BD1FCC86-1064-F325-B8C2-5C6F6994FECF}"/>
          </ac:spMkLst>
        </pc:spChg>
        <pc:spChg chg="del">
          <ac:chgData name="ALVAREZ CLARAMUNT, JUAN IGNACIO" userId="e7a6f028-32f1-4eec-9d6d-794c9171a446" providerId="ADAL" clId="{9D80F07B-40DD-480E-B5B5-45902B6170CF}" dt="2023-10-31T17:28:30.290" v="2924" actId="478"/>
          <ac:spMkLst>
            <pc:docMk/>
            <pc:sldMk cId="3996026763" sldId="266"/>
            <ac:spMk id="26" creationId="{CA270DB1-0866-CB8D-85AE-019AD69CC4CE}"/>
          </ac:spMkLst>
        </pc:spChg>
        <pc:spChg chg="add mod">
          <ac:chgData name="ALVAREZ CLARAMUNT, JUAN IGNACIO" userId="e7a6f028-32f1-4eec-9d6d-794c9171a446" providerId="ADAL" clId="{9D80F07B-40DD-480E-B5B5-45902B6170CF}" dt="2023-10-31T17:28:10.725" v="2921" actId="1037"/>
          <ac:spMkLst>
            <pc:docMk/>
            <pc:sldMk cId="3996026763" sldId="266"/>
            <ac:spMk id="27" creationId="{7C20B85A-6399-2C35-3136-B054478EBE21}"/>
          </ac:spMkLst>
        </pc:spChg>
        <pc:spChg chg="add mod">
          <ac:chgData name="ALVAREZ CLARAMUNT, JUAN IGNACIO" userId="e7a6f028-32f1-4eec-9d6d-794c9171a446" providerId="ADAL" clId="{9D80F07B-40DD-480E-B5B5-45902B6170CF}" dt="2023-10-31T17:28:17.788" v="2923" actId="1037"/>
          <ac:spMkLst>
            <pc:docMk/>
            <pc:sldMk cId="3996026763" sldId="266"/>
            <ac:spMk id="28" creationId="{B7755722-FA36-3603-D743-B461F44D2B50}"/>
          </ac:spMkLst>
        </pc:spChg>
        <pc:spChg chg="del">
          <ac:chgData name="ALVAREZ CLARAMUNT, JUAN IGNACIO" userId="e7a6f028-32f1-4eec-9d6d-794c9171a446" providerId="ADAL" clId="{9D80F07B-40DD-480E-B5B5-45902B6170CF}" dt="2023-10-31T17:28:30.290" v="2924" actId="478"/>
          <ac:spMkLst>
            <pc:docMk/>
            <pc:sldMk cId="3996026763" sldId="266"/>
            <ac:spMk id="30" creationId="{802390B9-EC30-7644-CA0D-D986383B542F}"/>
          </ac:spMkLst>
        </pc:spChg>
        <pc:spChg chg="del">
          <ac:chgData name="ALVAREZ CLARAMUNT, JUAN IGNACIO" userId="e7a6f028-32f1-4eec-9d6d-794c9171a446" providerId="ADAL" clId="{9D80F07B-40DD-480E-B5B5-45902B6170CF}" dt="2023-10-31T17:28:30.290" v="2924" actId="478"/>
          <ac:spMkLst>
            <pc:docMk/>
            <pc:sldMk cId="3996026763" sldId="266"/>
            <ac:spMk id="31" creationId="{6F0A2656-687C-B025-6FD3-E5CB0E4D8FCF}"/>
          </ac:spMkLst>
        </pc:spChg>
        <pc:spChg chg="del">
          <ac:chgData name="ALVAREZ CLARAMUNT, JUAN IGNACIO" userId="e7a6f028-32f1-4eec-9d6d-794c9171a446" providerId="ADAL" clId="{9D80F07B-40DD-480E-B5B5-45902B6170CF}" dt="2023-10-31T17:28:30.290" v="2924" actId="478"/>
          <ac:spMkLst>
            <pc:docMk/>
            <pc:sldMk cId="3996026763" sldId="266"/>
            <ac:spMk id="32" creationId="{C0800926-9CDE-15F6-EF2F-8EC14EA72346}"/>
          </ac:spMkLst>
        </pc:spChg>
        <pc:spChg chg="del">
          <ac:chgData name="ALVAREZ CLARAMUNT, JUAN IGNACIO" userId="e7a6f028-32f1-4eec-9d6d-794c9171a446" providerId="ADAL" clId="{9D80F07B-40DD-480E-B5B5-45902B6170CF}" dt="2023-10-31T17:28:30.290" v="2924" actId="478"/>
          <ac:spMkLst>
            <pc:docMk/>
            <pc:sldMk cId="3996026763" sldId="266"/>
            <ac:spMk id="33" creationId="{FB0DE748-2B2F-1DBD-CA5E-2E6A50D0603B}"/>
          </ac:spMkLst>
        </pc:spChg>
        <pc:spChg chg="del">
          <ac:chgData name="ALVAREZ CLARAMUNT, JUAN IGNACIO" userId="e7a6f028-32f1-4eec-9d6d-794c9171a446" providerId="ADAL" clId="{9D80F07B-40DD-480E-B5B5-45902B6170CF}" dt="2023-10-31T17:28:30.290" v="2924" actId="478"/>
          <ac:spMkLst>
            <pc:docMk/>
            <pc:sldMk cId="3996026763" sldId="266"/>
            <ac:spMk id="34" creationId="{96CFB367-8824-68AC-14B2-7B8A4374E317}"/>
          </ac:spMkLst>
        </pc:spChg>
        <pc:spChg chg="del">
          <ac:chgData name="ALVAREZ CLARAMUNT, JUAN IGNACIO" userId="e7a6f028-32f1-4eec-9d6d-794c9171a446" providerId="ADAL" clId="{9D80F07B-40DD-480E-B5B5-45902B6170CF}" dt="2023-10-31T17:28:30.290" v="2924" actId="478"/>
          <ac:spMkLst>
            <pc:docMk/>
            <pc:sldMk cId="3996026763" sldId="266"/>
            <ac:spMk id="35" creationId="{C480D46C-585A-C419-3929-012A3388D83C}"/>
          </ac:spMkLst>
        </pc:spChg>
        <pc:spChg chg="mod">
          <ac:chgData name="ALVAREZ CLARAMUNT, JUAN IGNACIO" userId="e7a6f028-32f1-4eec-9d6d-794c9171a446" providerId="ADAL" clId="{9D80F07B-40DD-480E-B5B5-45902B6170CF}" dt="2023-10-31T17:28:17.788" v="2923" actId="1037"/>
          <ac:spMkLst>
            <pc:docMk/>
            <pc:sldMk cId="3996026763" sldId="266"/>
            <ac:spMk id="37" creationId="{9DCB08D0-1E6D-C47C-0E40-BB7950B7C956}"/>
          </ac:spMkLst>
        </pc:spChg>
        <pc:spChg chg="mod">
          <ac:chgData name="ALVAREZ CLARAMUNT, JUAN IGNACIO" userId="e7a6f028-32f1-4eec-9d6d-794c9171a446" providerId="ADAL" clId="{9D80F07B-40DD-480E-B5B5-45902B6170CF}" dt="2023-10-31T17:28:17.788" v="2923" actId="1037"/>
          <ac:spMkLst>
            <pc:docMk/>
            <pc:sldMk cId="3996026763" sldId="266"/>
            <ac:spMk id="38" creationId="{D295E3C9-5A02-586D-8B29-4579DA593D50}"/>
          </ac:spMkLst>
        </pc:spChg>
        <pc:spChg chg="add mod">
          <ac:chgData name="ALVAREZ CLARAMUNT, JUAN IGNACIO" userId="e7a6f028-32f1-4eec-9d6d-794c9171a446" providerId="ADAL" clId="{9D80F07B-40DD-480E-B5B5-45902B6170CF}" dt="2023-10-31T18:21:31.921" v="3580" actId="1076"/>
          <ac:spMkLst>
            <pc:docMk/>
            <pc:sldMk cId="3996026763" sldId="266"/>
            <ac:spMk id="40" creationId="{ACC429CA-F4B6-B695-9361-BB3F962FD585}"/>
          </ac:spMkLst>
        </pc:spChg>
        <pc:spChg chg="add mod">
          <ac:chgData name="ALVAREZ CLARAMUNT, JUAN IGNACIO" userId="e7a6f028-32f1-4eec-9d6d-794c9171a446" providerId="ADAL" clId="{9D80F07B-40DD-480E-B5B5-45902B6170CF}" dt="2023-10-31T18:21:34.863" v="3581" actId="1076"/>
          <ac:spMkLst>
            <pc:docMk/>
            <pc:sldMk cId="3996026763" sldId="266"/>
            <ac:spMk id="41" creationId="{0793298D-AB4D-DA06-B8D9-8E34237935D7}"/>
          </ac:spMkLst>
        </pc:spChg>
        <pc:spChg chg="add">
          <ac:chgData name="ALVAREZ CLARAMUNT, JUAN IGNACIO" userId="e7a6f028-32f1-4eec-9d6d-794c9171a446" providerId="ADAL" clId="{9D80F07B-40DD-480E-B5B5-45902B6170CF}" dt="2023-10-31T18:21:42.687" v="3582" actId="11529"/>
          <ac:spMkLst>
            <pc:docMk/>
            <pc:sldMk cId="3996026763" sldId="266"/>
            <ac:spMk id="43" creationId="{9879472A-4121-AD77-9839-18C066107B76}"/>
          </ac:spMkLst>
        </pc:spChg>
        <pc:spChg chg="add mod">
          <ac:chgData name="ALVAREZ CLARAMUNT, JUAN IGNACIO" userId="e7a6f028-32f1-4eec-9d6d-794c9171a446" providerId="ADAL" clId="{9D80F07B-40DD-480E-B5B5-45902B6170CF}" dt="2023-10-31T18:27:43.659" v="3640" actId="20577"/>
          <ac:spMkLst>
            <pc:docMk/>
            <pc:sldMk cId="3996026763" sldId="266"/>
            <ac:spMk id="44" creationId="{D8F85338-FBC3-C7B7-5CA6-FE6400E18DCB}"/>
          </ac:spMkLst>
        </pc:spChg>
        <pc:spChg chg="del">
          <ac:chgData name="ALVAREZ CLARAMUNT, JUAN IGNACIO" userId="e7a6f028-32f1-4eec-9d6d-794c9171a446" providerId="ADAL" clId="{9D80F07B-40DD-480E-B5B5-45902B6170CF}" dt="2023-10-31T17:28:30.290" v="2924" actId="478"/>
          <ac:spMkLst>
            <pc:docMk/>
            <pc:sldMk cId="3996026763" sldId="266"/>
            <ac:spMk id="47" creationId="{CACA67DA-E7AE-1892-E315-C790CBB01218}"/>
          </ac:spMkLst>
        </pc:spChg>
        <pc:grpChg chg="del">
          <ac:chgData name="ALVAREZ CLARAMUNT, JUAN IGNACIO" userId="e7a6f028-32f1-4eec-9d6d-794c9171a446" providerId="ADAL" clId="{9D80F07B-40DD-480E-B5B5-45902B6170CF}" dt="2023-10-31T17:27:06.780" v="2833" actId="478"/>
          <ac:grpSpMkLst>
            <pc:docMk/>
            <pc:sldMk cId="3996026763" sldId="266"/>
            <ac:grpSpMk id="5" creationId="{A974BCF2-37FA-A5EB-FB6A-78D2065C6B27}"/>
          </ac:grpSpMkLst>
        </pc:grpChg>
        <pc:grpChg chg="add del mod">
          <ac:chgData name="ALVAREZ CLARAMUNT, JUAN IGNACIO" userId="e7a6f028-32f1-4eec-9d6d-794c9171a446" providerId="ADAL" clId="{9D80F07B-40DD-480E-B5B5-45902B6170CF}" dt="2023-10-31T17:27:12.290" v="2837" actId="478"/>
          <ac:grpSpMkLst>
            <pc:docMk/>
            <pc:sldMk cId="3996026763" sldId="266"/>
            <ac:grpSpMk id="16" creationId="{8F66130D-B76D-7452-4942-533483DE0A66}"/>
          </ac:grpSpMkLst>
        </pc:grpChg>
        <pc:grpChg chg="add mod">
          <ac:chgData name="ALVAREZ CLARAMUNT, JUAN IGNACIO" userId="e7a6f028-32f1-4eec-9d6d-794c9171a446" providerId="ADAL" clId="{9D80F07B-40DD-480E-B5B5-45902B6170CF}" dt="2023-10-31T17:28:17.788" v="2923" actId="1037"/>
          <ac:grpSpMkLst>
            <pc:docMk/>
            <pc:sldMk cId="3996026763" sldId="266"/>
            <ac:grpSpMk id="29" creationId="{8AA334F1-5949-2C44-0B63-ADE87F32D109}"/>
          </ac:grpSpMkLst>
        </pc:grpChg>
        <pc:picChg chg="del">
          <ac:chgData name="ALVAREZ CLARAMUNT, JUAN IGNACIO" userId="e7a6f028-32f1-4eec-9d6d-794c9171a446" providerId="ADAL" clId="{9D80F07B-40DD-480E-B5B5-45902B6170CF}" dt="2023-10-31T17:28:30.290" v="2924" actId="478"/>
          <ac:picMkLst>
            <pc:docMk/>
            <pc:sldMk cId="3996026763" sldId="266"/>
            <ac:picMk id="9" creationId="{9BA49AFD-3082-D1F6-9BBF-5B70279A71F8}"/>
          </ac:picMkLst>
        </pc:picChg>
        <pc:picChg chg="del">
          <ac:chgData name="ALVAREZ CLARAMUNT, JUAN IGNACIO" userId="e7a6f028-32f1-4eec-9d6d-794c9171a446" providerId="ADAL" clId="{9D80F07B-40DD-480E-B5B5-45902B6170CF}" dt="2023-10-31T17:28:30.290" v="2924" actId="478"/>
          <ac:picMkLst>
            <pc:docMk/>
            <pc:sldMk cId="3996026763" sldId="266"/>
            <ac:picMk id="18" creationId="{8F32B3F8-0AEB-6BA5-73C4-163A44C777A8}"/>
          </ac:picMkLst>
        </pc:picChg>
        <pc:picChg chg="del">
          <ac:chgData name="ALVAREZ CLARAMUNT, JUAN IGNACIO" userId="e7a6f028-32f1-4eec-9d6d-794c9171a446" providerId="ADAL" clId="{9D80F07B-40DD-480E-B5B5-45902B6170CF}" dt="2023-10-31T17:28:32.106" v="2925" actId="478"/>
          <ac:picMkLst>
            <pc:docMk/>
            <pc:sldMk cId="3996026763" sldId="266"/>
            <ac:picMk id="46" creationId="{49AB2269-34BE-EC64-72E1-C9086963D25F}"/>
          </ac:picMkLst>
        </pc:picChg>
        <pc:picChg chg="add mod">
          <ac:chgData name="ALVAREZ CLARAMUNT, JUAN IGNACIO" userId="e7a6f028-32f1-4eec-9d6d-794c9171a446" providerId="ADAL" clId="{9D80F07B-40DD-480E-B5B5-45902B6170CF}" dt="2023-10-31T18:28:26.439" v="3643" actId="1076"/>
          <ac:picMkLst>
            <pc:docMk/>
            <pc:sldMk cId="3996026763" sldId="266"/>
            <ac:picMk id="48" creationId="{CEB46909-389B-A664-D28C-81D5210B1B29}"/>
          </ac:picMkLst>
        </pc:picChg>
        <pc:picChg chg="del">
          <ac:chgData name="ALVAREZ CLARAMUNT, JUAN IGNACIO" userId="e7a6f028-32f1-4eec-9d6d-794c9171a446" providerId="ADAL" clId="{9D80F07B-40DD-480E-B5B5-45902B6170CF}" dt="2023-10-31T17:28:30.290" v="2924" actId="478"/>
          <ac:picMkLst>
            <pc:docMk/>
            <pc:sldMk cId="3996026763" sldId="266"/>
            <ac:picMk id="49" creationId="{19E6BFA6-DEE8-C47B-D8ED-62B80FF9A427}"/>
          </ac:picMkLst>
        </pc:picChg>
        <pc:cxnChg chg="del mod">
          <ac:chgData name="ALVAREZ CLARAMUNT, JUAN IGNACIO" userId="e7a6f028-32f1-4eec-9d6d-794c9171a446" providerId="ADAL" clId="{9D80F07B-40DD-480E-B5B5-45902B6170CF}" dt="2023-10-31T17:28:30.290" v="2924" actId="478"/>
          <ac:cxnSpMkLst>
            <pc:docMk/>
            <pc:sldMk cId="3996026763" sldId="266"/>
            <ac:cxnSpMk id="14" creationId="{29B2E897-7D7B-D09C-1AFE-03E3569C2B79}"/>
          </ac:cxnSpMkLst>
        </pc:cxnChg>
        <pc:cxnChg chg="del mod">
          <ac:chgData name="ALVAREZ CLARAMUNT, JUAN IGNACIO" userId="e7a6f028-32f1-4eec-9d6d-794c9171a446" providerId="ADAL" clId="{9D80F07B-40DD-480E-B5B5-45902B6170CF}" dt="2023-10-31T17:28:30.290" v="2924" actId="478"/>
          <ac:cxnSpMkLst>
            <pc:docMk/>
            <pc:sldMk cId="3996026763" sldId="266"/>
            <ac:cxnSpMk id="20" creationId="{4E1FFFB6-FF0B-35D8-CA08-116A9A4C052D}"/>
          </ac:cxnSpMkLst>
        </pc:cxnChg>
        <pc:cxnChg chg="del mod">
          <ac:chgData name="ALVAREZ CLARAMUNT, JUAN IGNACIO" userId="e7a6f028-32f1-4eec-9d6d-794c9171a446" providerId="ADAL" clId="{9D80F07B-40DD-480E-B5B5-45902B6170CF}" dt="2023-10-31T17:28:30.290" v="2924" actId="478"/>
          <ac:cxnSpMkLst>
            <pc:docMk/>
            <pc:sldMk cId="3996026763" sldId="266"/>
            <ac:cxnSpMk id="22" creationId="{514859F5-2A60-F126-4E1C-0BA84D2B847E}"/>
          </ac:cxnSpMkLst>
        </pc:cxnChg>
        <pc:cxnChg chg="del mod">
          <ac:chgData name="ALVAREZ CLARAMUNT, JUAN IGNACIO" userId="e7a6f028-32f1-4eec-9d6d-794c9171a446" providerId="ADAL" clId="{9D80F07B-40DD-480E-B5B5-45902B6170CF}" dt="2023-10-31T17:28:30.290" v="2924" actId="478"/>
          <ac:cxnSpMkLst>
            <pc:docMk/>
            <pc:sldMk cId="3996026763" sldId="266"/>
            <ac:cxnSpMk id="36" creationId="{6FE8A44B-ACC4-1DD9-7A2D-A3F72DC36271}"/>
          </ac:cxnSpMkLst>
        </pc:cxnChg>
        <pc:cxnChg chg="del mod">
          <ac:chgData name="ALVAREZ CLARAMUNT, JUAN IGNACIO" userId="e7a6f028-32f1-4eec-9d6d-794c9171a446" providerId="ADAL" clId="{9D80F07B-40DD-480E-B5B5-45902B6170CF}" dt="2023-10-31T17:28:30.290" v="2924" actId="478"/>
          <ac:cxnSpMkLst>
            <pc:docMk/>
            <pc:sldMk cId="3996026763" sldId="266"/>
            <ac:cxnSpMk id="39" creationId="{C9DF852E-C8DC-0144-7677-6463FA912193}"/>
          </ac:cxnSpMkLst>
        </pc:cxnChg>
        <pc:cxnChg chg="del">
          <ac:chgData name="ALVAREZ CLARAMUNT, JUAN IGNACIO" userId="e7a6f028-32f1-4eec-9d6d-794c9171a446" providerId="ADAL" clId="{9D80F07B-40DD-480E-B5B5-45902B6170CF}" dt="2023-10-31T17:28:30.290" v="2924" actId="478"/>
          <ac:cxnSpMkLst>
            <pc:docMk/>
            <pc:sldMk cId="3996026763" sldId="266"/>
            <ac:cxnSpMk id="42" creationId="{9F0B78FD-46C6-494A-0DBE-E59332A05591}"/>
          </ac:cxnSpMkLst>
        </pc:cxnChg>
      </pc:sldChg>
      <pc:sldChg chg="add del">
        <pc:chgData name="ALVAREZ CLARAMUNT, JUAN IGNACIO" userId="e7a6f028-32f1-4eec-9d6d-794c9171a446" providerId="ADAL" clId="{9D80F07B-40DD-480E-B5B5-45902B6170CF}" dt="2023-10-31T18:40:09.210" v="4197" actId="47"/>
        <pc:sldMkLst>
          <pc:docMk/>
          <pc:sldMk cId="3168432421" sldId="267"/>
        </pc:sldMkLst>
      </pc:sldChg>
      <pc:sldChg chg="addSp delSp modSp add mod">
        <pc:chgData name="ALVAREZ CLARAMUNT, JUAN IGNACIO" userId="e7a6f028-32f1-4eec-9d6d-794c9171a446" providerId="ADAL" clId="{9D80F07B-40DD-480E-B5B5-45902B6170CF}" dt="2023-10-31T18:35:34.310" v="3925" actId="20577"/>
        <pc:sldMkLst>
          <pc:docMk/>
          <pc:sldMk cId="3010414054" sldId="268"/>
        </pc:sldMkLst>
        <pc:spChg chg="add mod">
          <ac:chgData name="ALVAREZ CLARAMUNT, JUAN IGNACIO" userId="e7a6f028-32f1-4eec-9d6d-794c9171a446" providerId="ADAL" clId="{9D80F07B-40DD-480E-B5B5-45902B6170CF}" dt="2023-10-31T18:32:52.274" v="3817" actId="1036"/>
          <ac:spMkLst>
            <pc:docMk/>
            <pc:sldMk cId="3010414054" sldId="268"/>
            <ac:spMk id="2" creationId="{7CBA0DE3-4809-E1E9-D73E-DFE80FACC4C9}"/>
          </ac:spMkLst>
        </pc:spChg>
        <pc:spChg chg="add mod">
          <ac:chgData name="ALVAREZ CLARAMUNT, JUAN IGNACIO" userId="e7a6f028-32f1-4eec-9d6d-794c9171a446" providerId="ADAL" clId="{9D80F07B-40DD-480E-B5B5-45902B6170CF}" dt="2023-10-31T18:31:26.113" v="3698" actId="20577"/>
          <ac:spMkLst>
            <pc:docMk/>
            <pc:sldMk cId="3010414054" sldId="268"/>
            <ac:spMk id="3" creationId="{82AE97B6-2314-5BB6-A833-B58D72BB53B0}"/>
          </ac:spMkLst>
        </pc:spChg>
        <pc:spChg chg="add mod">
          <ac:chgData name="ALVAREZ CLARAMUNT, JUAN IGNACIO" userId="e7a6f028-32f1-4eec-9d6d-794c9171a446" providerId="ADAL" clId="{9D80F07B-40DD-480E-B5B5-45902B6170CF}" dt="2023-10-31T18:32:47.654" v="3813" actId="1036"/>
          <ac:spMkLst>
            <pc:docMk/>
            <pc:sldMk cId="3010414054" sldId="268"/>
            <ac:spMk id="4" creationId="{A688EAB0-AE10-083D-8E25-2BE90B2C973E}"/>
          </ac:spMkLst>
        </pc:spChg>
        <pc:spChg chg="add mod">
          <ac:chgData name="ALVAREZ CLARAMUNT, JUAN IGNACIO" userId="e7a6f028-32f1-4eec-9d6d-794c9171a446" providerId="ADAL" clId="{9D80F07B-40DD-480E-B5B5-45902B6170CF}" dt="2023-10-31T18:32:59.589" v="3822" actId="1035"/>
          <ac:spMkLst>
            <pc:docMk/>
            <pc:sldMk cId="3010414054" sldId="268"/>
            <ac:spMk id="7" creationId="{7A2ECAAF-6517-8E66-17F0-B94E777D4E15}"/>
          </ac:spMkLst>
        </pc:spChg>
        <pc:spChg chg="add mod">
          <ac:chgData name="ALVAREZ CLARAMUNT, JUAN IGNACIO" userId="e7a6f028-32f1-4eec-9d6d-794c9171a446" providerId="ADAL" clId="{9D80F07B-40DD-480E-B5B5-45902B6170CF}" dt="2023-10-31T18:34:29.902" v="3850" actId="1076"/>
          <ac:spMkLst>
            <pc:docMk/>
            <pc:sldMk cId="3010414054" sldId="268"/>
            <ac:spMk id="15" creationId="{9F9990FF-676F-C618-6B9B-ECCD05776ACF}"/>
          </ac:spMkLst>
        </pc:spChg>
        <pc:spChg chg="add mod">
          <ac:chgData name="ALVAREZ CLARAMUNT, JUAN IGNACIO" userId="e7a6f028-32f1-4eec-9d6d-794c9171a446" providerId="ADAL" clId="{9D80F07B-40DD-480E-B5B5-45902B6170CF}" dt="2023-10-31T18:35:34.310" v="3925" actId="20577"/>
          <ac:spMkLst>
            <pc:docMk/>
            <pc:sldMk cId="3010414054" sldId="268"/>
            <ac:spMk id="17" creationId="{29EEA59F-0F3D-4D30-5C6F-08C5368A791D}"/>
          </ac:spMkLst>
        </pc:spChg>
        <pc:spChg chg="mod">
          <ac:chgData name="ALVAREZ CLARAMUNT, JUAN IGNACIO" userId="e7a6f028-32f1-4eec-9d6d-794c9171a446" providerId="ADAL" clId="{9D80F07B-40DD-480E-B5B5-45902B6170CF}" dt="2023-10-31T18:30:29.300" v="3677" actId="20577"/>
          <ac:spMkLst>
            <pc:docMk/>
            <pc:sldMk cId="3010414054" sldId="268"/>
            <ac:spMk id="40" creationId="{ACC429CA-F4B6-B695-9361-BB3F962FD585}"/>
          </ac:spMkLst>
        </pc:spChg>
        <pc:spChg chg="del">
          <ac:chgData name="ALVAREZ CLARAMUNT, JUAN IGNACIO" userId="e7a6f028-32f1-4eec-9d6d-794c9171a446" providerId="ADAL" clId="{9D80F07B-40DD-480E-B5B5-45902B6170CF}" dt="2023-10-31T18:31:14.689" v="3681" actId="478"/>
          <ac:spMkLst>
            <pc:docMk/>
            <pc:sldMk cId="3010414054" sldId="268"/>
            <ac:spMk id="41" creationId="{0793298D-AB4D-DA06-B8D9-8E34237935D7}"/>
          </ac:spMkLst>
        </pc:spChg>
        <pc:spChg chg="del">
          <ac:chgData name="ALVAREZ CLARAMUNT, JUAN IGNACIO" userId="e7a6f028-32f1-4eec-9d6d-794c9171a446" providerId="ADAL" clId="{9D80F07B-40DD-480E-B5B5-45902B6170CF}" dt="2023-10-31T18:30:32.499" v="3678" actId="478"/>
          <ac:spMkLst>
            <pc:docMk/>
            <pc:sldMk cId="3010414054" sldId="268"/>
            <ac:spMk id="43" creationId="{9879472A-4121-AD77-9839-18C066107B76}"/>
          </ac:spMkLst>
        </pc:spChg>
        <pc:spChg chg="del">
          <ac:chgData name="ALVAREZ CLARAMUNT, JUAN IGNACIO" userId="e7a6f028-32f1-4eec-9d6d-794c9171a446" providerId="ADAL" clId="{9D80F07B-40DD-480E-B5B5-45902B6170CF}" dt="2023-10-31T18:30:33.300" v="3679" actId="478"/>
          <ac:spMkLst>
            <pc:docMk/>
            <pc:sldMk cId="3010414054" sldId="268"/>
            <ac:spMk id="44" creationId="{D8F85338-FBC3-C7B7-5CA6-FE6400E18DCB}"/>
          </ac:spMkLst>
        </pc:spChg>
        <pc:picChg chg="add mod">
          <ac:chgData name="ALVAREZ CLARAMUNT, JUAN IGNACIO" userId="e7a6f028-32f1-4eec-9d6d-794c9171a446" providerId="ADAL" clId="{9D80F07B-40DD-480E-B5B5-45902B6170CF}" dt="2023-10-31T18:32:52.274" v="3817" actId="1036"/>
          <ac:picMkLst>
            <pc:docMk/>
            <pc:sldMk cId="3010414054" sldId="268"/>
            <ac:picMk id="5" creationId="{872E0A5B-1C26-F6B9-D57F-FF03EC360805}"/>
          </ac:picMkLst>
        </pc:picChg>
        <pc:picChg chg="add mod">
          <ac:chgData name="ALVAREZ CLARAMUNT, JUAN IGNACIO" userId="e7a6f028-32f1-4eec-9d6d-794c9171a446" providerId="ADAL" clId="{9D80F07B-40DD-480E-B5B5-45902B6170CF}" dt="2023-10-31T18:31:18.694" v="3683" actId="1076"/>
          <ac:picMkLst>
            <pc:docMk/>
            <pc:sldMk cId="3010414054" sldId="268"/>
            <ac:picMk id="6" creationId="{06416360-A266-EFB1-4CB1-A5D5ABDE162A}"/>
          </ac:picMkLst>
        </pc:picChg>
        <pc:picChg chg="add mod">
          <ac:chgData name="ALVAREZ CLARAMUNT, JUAN IGNACIO" userId="e7a6f028-32f1-4eec-9d6d-794c9171a446" providerId="ADAL" clId="{9D80F07B-40DD-480E-B5B5-45902B6170CF}" dt="2023-10-31T18:32:59.589" v="3822" actId="1035"/>
          <ac:picMkLst>
            <pc:docMk/>
            <pc:sldMk cId="3010414054" sldId="268"/>
            <ac:picMk id="9" creationId="{B040864C-0404-DF63-AC9D-DE1249BE0446}"/>
          </ac:picMkLst>
        </pc:picChg>
        <pc:picChg chg="add mod">
          <ac:chgData name="ALVAREZ CLARAMUNT, JUAN IGNACIO" userId="e7a6f028-32f1-4eec-9d6d-794c9171a446" providerId="ADAL" clId="{9D80F07B-40DD-480E-B5B5-45902B6170CF}" dt="2023-10-31T18:32:47.654" v="3813" actId="1036"/>
          <ac:picMkLst>
            <pc:docMk/>
            <pc:sldMk cId="3010414054" sldId="268"/>
            <ac:picMk id="10" creationId="{BF9409A3-1690-B24F-F9F1-0B160B8B2CD8}"/>
          </ac:picMkLst>
        </pc:picChg>
        <pc:picChg chg="add del mod">
          <ac:chgData name="ALVAREZ CLARAMUNT, JUAN IGNACIO" userId="e7a6f028-32f1-4eec-9d6d-794c9171a446" providerId="ADAL" clId="{9D80F07B-40DD-480E-B5B5-45902B6170CF}" dt="2023-10-31T18:33:34.386" v="3833" actId="478"/>
          <ac:picMkLst>
            <pc:docMk/>
            <pc:sldMk cId="3010414054" sldId="268"/>
            <ac:picMk id="11" creationId="{26F27C0F-DE6E-860A-5484-0CFC352E513D}"/>
          </ac:picMkLst>
        </pc:picChg>
        <pc:picChg chg="add mod">
          <ac:chgData name="ALVAREZ CLARAMUNT, JUAN IGNACIO" userId="e7a6f028-32f1-4eec-9d6d-794c9171a446" providerId="ADAL" clId="{9D80F07B-40DD-480E-B5B5-45902B6170CF}" dt="2023-10-31T18:33:49.598" v="3843" actId="1037"/>
          <ac:picMkLst>
            <pc:docMk/>
            <pc:sldMk cId="3010414054" sldId="268"/>
            <ac:picMk id="12" creationId="{DAD83F85-56E2-BB45-7DB3-A2F1130C3CEB}"/>
          </ac:picMkLst>
        </pc:picChg>
        <pc:picChg chg="add mod">
          <ac:chgData name="ALVAREZ CLARAMUNT, JUAN IGNACIO" userId="e7a6f028-32f1-4eec-9d6d-794c9171a446" providerId="ADAL" clId="{9D80F07B-40DD-480E-B5B5-45902B6170CF}" dt="2023-10-31T18:33:37.617" v="3834" actId="1076"/>
          <ac:picMkLst>
            <pc:docMk/>
            <pc:sldMk cId="3010414054" sldId="268"/>
            <ac:picMk id="13" creationId="{41E249C7-BFA1-C759-185D-0D55BA8AC002}"/>
          </ac:picMkLst>
        </pc:picChg>
        <pc:picChg chg="add mod">
          <ac:chgData name="ALVAREZ CLARAMUNT, JUAN IGNACIO" userId="e7a6f028-32f1-4eec-9d6d-794c9171a446" providerId="ADAL" clId="{9D80F07B-40DD-480E-B5B5-45902B6170CF}" dt="2023-10-31T18:33:37.617" v="3834" actId="1076"/>
          <ac:picMkLst>
            <pc:docMk/>
            <pc:sldMk cId="3010414054" sldId="268"/>
            <ac:picMk id="14" creationId="{720F3A87-3552-A00C-2CFD-6B549F565D02}"/>
          </ac:picMkLst>
        </pc:picChg>
        <pc:picChg chg="add mod">
          <ac:chgData name="ALVAREZ CLARAMUNT, JUAN IGNACIO" userId="e7a6f028-32f1-4eec-9d6d-794c9171a446" providerId="ADAL" clId="{9D80F07B-40DD-480E-B5B5-45902B6170CF}" dt="2023-10-31T18:34:38.955" v="3853" actId="1076"/>
          <ac:picMkLst>
            <pc:docMk/>
            <pc:sldMk cId="3010414054" sldId="268"/>
            <ac:picMk id="16" creationId="{FD047135-C49F-03C8-5780-A399D17293B9}"/>
          </ac:picMkLst>
        </pc:picChg>
        <pc:picChg chg="del">
          <ac:chgData name="ALVAREZ CLARAMUNT, JUAN IGNACIO" userId="e7a6f028-32f1-4eec-9d6d-794c9171a446" providerId="ADAL" clId="{9D80F07B-40DD-480E-B5B5-45902B6170CF}" dt="2023-10-31T18:30:34.217" v="3680" actId="478"/>
          <ac:picMkLst>
            <pc:docMk/>
            <pc:sldMk cId="3010414054" sldId="268"/>
            <ac:picMk id="48" creationId="{CEB46909-389B-A664-D28C-81D5210B1B29}"/>
          </ac:picMkLst>
        </pc:picChg>
      </pc:sldChg>
      <pc:sldChg chg="addSp delSp modSp add mod">
        <pc:chgData name="ALVAREZ CLARAMUNT, JUAN IGNACIO" userId="e7a6f028-32f1-4eec-9d6d-794c9171a446" providerId="ADAL" clId="{9D80F07B-40DD-480E-B5B5-45902B6170CF}" dt="2023-10-31T19:19:03.383" v="4457" actId="1076"/>
        <pc:sldMkLst>
          <pc:docMk/>
          <pc:sldMk cId="1240437661" sldId="269"/>
        </pc:sldMkLst>
        <pc:spChg chg="del">
          <ac:chgData name="ALVAREZ CLARAMUNT, JUAN IGNACIO" userId="e7a6f028-32f1-4eec-9d6d-794c9171a446" providerId="ADAL" clId="{9D80F07B-40DD-480E-B5B5-45902B6170CF}" dt="2023-10-31T18:35:42.957" v="3927" actId="478"/>
          <ac:spMkLst>
            <pc:docMk/>
            <pc:sldMk cId="1240437661" sldId="269"/>
            <ac:spMk id="2" creationId="{7CBA0DE3-4809-E1E9-D73E-DFE80FACC4C9}"/>
          </ac:spMkLst>
        </pc:spChg>
        <pc:spChg chg="del">
          <ac:chgData name="ALVAREZ CLARAMUNT, JUAN IGNACIO" userId="e7a6f028-32f1-4eec-9d6d-794c9171a446" providerId="ADAL" clId="{9D80F07B-40DD-480E-B5B5-45902B6170CF}" dt="2023-10-31T18:35:42.957" v="3927" actId="478"/>
          <ac:spMkLst>
            <pc:docMk/>
            <pc:sldMk cId="1240437661" sldId="269"/>
            <ac:spMk id="3" creationId="{82AE97B6-2314-5BB6-A833-B58D72BB53B0}"/>
          </ac:spMkLst>
        </pc:spChg>
        <pc:spChg chg="del">
          <ac:chgData name="ALVAREZ CLARAMUNT, JUAN IGNACIO" userId="e7a6f028-32f1-4eec-9d6d-794c9171a446" providerId="ADAL" clId="{9D80F07B-40DD-480E-B5B5-45902B6170CF}" dt="2023-10-31T18:35:42.957" v="3927" actId="478"/>
          <ac:spMkLst>
            <pc:docMk/>
            <pc:sldMk cId="1240437661" sldId="269"/>
            <ac:spMk id="4" creationId="{A688EAB0-AE10-083D-8E25-2BE90B2C973E}"/>
          </ac:spMkLst>
        </pc:spChg>
        <pc:spChg chg="del">
          <ac:chgData name="ALVAREZ CLARAMUNT, JUAN IGNACIO" userId="e7a6f028-32f1-4eec-9d6d-794c9171a446" providerId="ADAL" clId="{9D80F07B-40DD-480E-B5B5-45902B6170CF}" dt="2023-10-31T18:35:42.957" v="3927" actId="478"/>
          <ac:spMkLst>
            <pc:docMk/>
            <pc:sldMk cId="1240437661" sldId="269"/>
            <ac:spMk id="7" creationId="{7A2ECAAF-6517-8E66-17F0-B94E777D4E15}"/>
          </ac:spMkLst>
        </pc:spChg>
        <pc:spChg chg="del">
          <ac:chgData name="ALVAREZ CLARAMUNT, JUAN IGNACIO" userId="e7a6f028-32f1-4eec-9d6d-794c9171a446" providerId="ADAL" clId="{9D80F07B-40DD-480E-B5B5-45902B6170CF}" dt="2023-10-31T18:35:42.957" v="3927" actId="478"/>
          <ac:spMkLst>
            <pc:docMk/>
            <pc:sldMk cId="1240437661" sldId="269"/>
            <ac:spMk id="15" creationId="{9F9990FF-676F-C618-6B9B-ECCD05776ACF}"/>
          </ac:spMkLst>
        </pc:spChg>
        <pc:spChg chg="del">
          <ac:chgData name="ALVAREZ CLARAMUNT, JUAN IGNACIO" userId="e7a6f028-32f1-4eec-9d6d-794c9171a446" providerId="ADAL" clId="{9D80F07B-40DD-480E-B5B5-45902B6170CF}" dt="2023-10-31T18:35:46.427" v="3933" actId="478"/>
          <ac:spMkLst>
            <pc:docMk/>
            <pc:sldMk cId="1240437661" sldId="269"/>
            <ac:spMk id="17" creationId="{29EEA59F-0F3D-4D30-5C6F-08C5368A791D}"/>
          </ac:spMkLst>
        </pc:spChg>
        <pc:spChg chg="add mod">
          <ac:chgData name="ALVAREZ CLARAMUNT, JUAN IGNACIO" userId="e7a6f028-32f1-4eec-9d6d-794c9171a446" providerId="ADAL" clId="{9D80F07B-40DD-480E-B5B5-45902B6170CF}" dt="2023-10-31T19:18:42.319" v="4455" actId="20577"/>
          <ac:spMkLst>
            <pc:docMk/>
            <pc:sldMk cId="1240437661" sldId="269"/>
            <ac:spMk id="20" creationId="{C738E042-BC9F-2FB0-0935-DE3C9F0F1F5F}"/>
          </ac:spMkLst>
        </pc:spChg>
        <pc:spChg chg="add mod">
          <ac:chgData name="ALVAREZ CLARAMUNT, JUAN IGNACIO" userId="e7a6f028-32f1-4eec-9d6d-794c9171a446" providerId="ADAL" clId="{9D80F07B-40DD-480E-B5B5-45902B6170CF}" dt="2023-10-31T19:19:03.383" v="4457" actId="1076"/>
          <ac:spMkLst>
            <pc:docMk/>
            <pc:sldMk cId="1240437661" sldId="269"/>
            <ac:spMk id="21" creationId="{A9CFA205-601D-CEFE-ED69-E9C05412A37D}"/>
          </ac:spMkLst>
        </pc:spChg>
        <pc:spChg chg="add mod">
          <ac:chgData name="ALVAREZ CLARAMUNT, JUAN IGNACIO" userId="e7a6f028-32f1-4eec-9d6d-794c9171a446" providerId="ADAL" clId="{9D80F07B-40DD-480E-B5B5-45902B6170CF}" dt="2023-10-31T19:18:56.368" v="4456" actId="1076"/>
          <ac:spMkLst>
            <pc:docMk/>
            <pc:sldMk cId="1240437661" sldId="269"/>
            <ac:spMk id="22" creationId="{7E68DCD1-359C-D4C0-B6F8-21D3215EE03B}"/>
          </ac:spMkLst>
        </pc:spChg>
        <pc:spChg chg="mod">
          <ac:chgData name="ALVAREZ CLARAMUNT, JUAN IGNACIO" userId="e7a6f028-32f1-4eec-9d6d-794c9171a446" providerId="ADAL" clId="{9D80F07B-40DD-480E-B5B5-45902B6170CF}" dt="2023-10-31T18:36:22.906" v="3980" actId="20577"/>
          <ac:spMkLst>
            <pc:docMk/>
            <pc:sldMk cId="1240437661" sldId="269"/>
            <ac:spMk id="40" creationId="{ACC429CA-F4B6-B695-9361-BB3F962FD585}"/>
          </ac:spMkLst>
        </pc:spChg>
        <pc:picChg chg="del">
          <ac:chgData name="ALVAREZ CLARAMUNT, JUAN IGNACIO" userId="e7a6f028-32f1-4eec-9d6d-794c9171a446" providerId="ADAL" clId="{9D80F07B-40DD-480E-B5B5-45902B6170CF}" dt="2023-10-31T18:35:42.957" v="3927" actId="478"/>
          <ac:picMkLst>
            <pc:docMk/>
            <pc:sldMk cId="1240437661" sldId="269"/>
            <ac:picMk id="5" creationId="{872E0A5B-1C26-F6B9-D57F-FF03EC360805}"/>
          </ac:picMkLst>
        </pc:picChg>
        <pc:picChg chg="del">
          <ac:chgData name="ALVAREZ CLARAMUNT, JUAN IGNACIO" userId="e7a6f028-32f1-4eec-9d6d-794c9171a446" providerId="ADAL" clId="{9D80F07B-40DD-480E-B5B5-45902B6170CF}" dt="2023-10-31T18:35:42.957" v="3927" actId="478"/>
          <ac:picMkLst>
            <pc:docMk/>
            <pc:sldMk cId="1240437661" sldId="269"/>
            <ac:picMk id="6" creationId="{06416360-A266-EFB1-4CB1-A5D5ABDE162A}"/>
          </ac:picMkLst>
        </pc:picChg>
        <pc:picChg chg="del">
          <ac:chgData name="ALVAREZ CLARAMUNT, JUAN IGNACIO" userId="e7a6f028-32f1-4eec-9d6d-794c9171a446" providerId="ADAL" clId="{9D80F07B-40DD-480E-B5B5-45902B6170CF}" dt="2023-10-31T18:35:42.957" v="3927" actId="478"/>
          <ac:picMkLst>
            <pc:docMk/>
            <pc:sldMk cId="1240437661" sldId="269"/>
            <ac:picMk id="9" creationId="{B040864C-0404-DF63-AC9D-DE1249BE0446}"/>
          </ac:picMkLst>
        </pc:picChg>
        <pc:picChg chg="del">
          <ac:chgData name="ALVAREZ CLARAMUNT, JUAN IGNACIO" userId="e7a6f028-32f1-4eec-9d6d-794c9171a446" providerId="ADAL" clId="{9D80F07B-40DD-480E-B5B5-45902B6170CF}" dt="2023-10-31T18:35:42.957" v="3927" actId="478"/>
          <ac:picMkLst>
            <pc:docMk/>
            <pc:sldMk cId="1240437661" sldId="269"/>
            <ac:picMk id="10" creationId="{BF9409A3-1690-B24F-F9F1-0B160B8B2CD8}"/>
          </ac:picMkLst>
        </pc:picChg>
        <pc:picChg chg="add mod">
          <ac:chgData name="ALVAREZ CLARAMUNT, JUAN IGNACIO" userId="e7a6f028-32f1-4eec-9d6d-794c9171a446" providerId="ADAL" clId="{9D80F07B-40DD-480E-B5B5-45902B6170CF}" dt="2023-10-31T18:36:56.524" v="3991" actId="1076"/>
          <ac:picMkLst>
            <pc:docMk/>
            <pc:sldMk cId="1240437661" sldId="269"/>
            <ac:picMk id="11" creationId="{3DA93D70-3396-9001-E64E-B6442F44EC4D}"/>
          </ac:picMkLst>
        </pc:picChg>
        <pc:picChg chg="del">
          <ac:chgData name="ALVAREZ CLARAMUNT, JUAN IGNACIO" userId="e7a6f028-32f1-4eec-9d6d-794c9171a446" providerId="ADAL" clId="{9D80F07B-40DD-480E-B5B5-45902B6170CF}" dt="2023-10-31T18:35:44.285" v="3930" actId="478"/>
          <ac:picMkLst>
            <pc:docMk/>
            <pc:sldMk cId="1240437661" sldId="269"/>
            <ac:picMk id="12" creationId="{DAD83F85-56E2-BB45-7DB3-A2F1130C3CEB}"/>
          </ac:picMkLst>
        </pc:picChg>
        <pc:picChg chg="del mod">
          <ac:chgData name="ALVAREZ CLARAMUNT, JUAN IGNACIO" userId="e7a6f028-32f1-4eec-9d6d-794c9171a446" providerId="ADAL" clId="{9D80F07B-40DD-480E-B5B5-45902B6170CF}" dt="2023-10-31T18:35:44.606" v="3932" actId="478"/>
          <ac:picMkLst>
            <pc:docMk/>
            <pc:sldMk cId="1240437661" sldId="269"/>
            <ac:picMk id="13" creationId="{41E249C7-BFA1-C759-185D-0D55BA8AC002}"/>
          </ac:picMkLst>
        </pc:picChg>
        <pc:picChg chg="del mod">
          <ac:chgData name="ALVAREZ CLARAMUNT, JUAN IGNACIO" userId="e7a6f028-32f1-4eec-9d6d-794c9171a446" providerId="ADAL" clId="{9D80F07B-40DD-480E-B5B5-45902B6170CF}" dt="2023-10-31T18:35:43.925" v="3929" actId="478"/>
          <ac:picMkLst>
            <pc:docMk/>
            <pc:sldMk cId="1240437661" sldId="269"/>
            <ac:picMk id="14" creationId="{720F3A87-3552-A00C-2CFD-6B549F565D02}"/>
          </ac:picMkLst>
        </pc:picChg>
        <pc:picChg chg="del">
          <ac:chgData name="ALVAREZ CLARAMUNT, JUAN IGNACIO" userId="e7a6f028-32f1-4eec-9d6d-794c9171a446" providerId="ADAL" clId="{9D80F07B-40DD-480E-B5B5-45902B6170CF}" dt="2023-10-31T18:35:42.957" v="3927" actId="478"/>
          <ac:picMkLst>
            <pc:docMk/>
            <pc:sldMk cId="1240437661" sldId="269"/>
            <ac:picMk id="16" creationId="{FD047135-C49F-03C8-5780-A399D17293B9}"/>
          </ac:picMkLst>
        </pc:picChg>
        <pc:picChg chg="add mod">
          <ac:chgData name="ALVAREZ CLARAMUNT, JUAN IGNACIO" userId="e7a6f028-32f1-4eec-9d6d-794c9171a446" providerId="ADAL" clId="{9D80F07B-40DD-480E-B5B5-45902B6170CF}" dt="2023-10-31T18:36:51.934" v="3989" actId="1076"/>
          <ac:picMkLst>
            <pc:docMk/>
            <pc:sldMk cId="1240437661" sldId="269"/>
            <ac:picMk id="18" creationId="{7F3F0B0B-D446-C92C-BD59-015EA7DCECC8}"/>
          </ac:picMkLst>
        </pc:picChg>
        <pc:picChg chg="add mod">
          <ac:chgData name="ALVAREZ CLARAMUNT, JUAN IGNACIO" userId="e7a6f028-32f1-4eec-9d6d-794c9171a446" providerId="ADAL" clId="{9D80F07B-40DD-480E-B5B5-45902B6170CF}" dt="2023-10-31T18:36:53.717" v="3990" actId="1076"/>
          <ac:picMkLst>
            <pc:docMk/>
            <pc:sldMk cId="1240437661" sldId="269"/>
            <ac:picMk id="19" creationId="{916976FC-03CA-4943-39C9-6407673F3EE0}"/>
          </ac:picMkLst>
        </pc:picChg>
      </pc:sldChg>
      <pc:sldChg chg="addSp delSp modSp add mod">
        <pc:chgData name="ALVAREZ CLARAMUNT, JUAN IGNACIO" userId="e7a6f028-32f1-4eec-9d6d-794c9171a446" providerId="ADAL" clId="{9D80F07B-40DD-480E-B5B5-45902B6170CF}" dt="2023-10-31T19:12:47.613" v="4411"/>
        <pc:sldMkLst>
          <pc:docMk/>
          <pc:sldMk cId="3424483101" sldId="270"/>
        </pc:sldMkLst>
        <pc:spChg chg="add mod">
          <ac:chgData name="ALVAREZ CLARAMUNT, JUAN IGNACIO" userId="e7a6f028-32f1-4eec-9d6d-794c9171a446" providerId="ADAL" clId="{9D80F07B-40DD-480E-B5B5-45902B6170CF}" dt="2023-10-31T18:41:52.860" v="4364" actId="1037"/>
          <ac:spMkLst>
            <pc:docMk/>
            <pc:sldMk cId="3424483101" sldId="270"/>
            <ac:spMk id="2" creationId="{85C1B187-5848-3B22-9B34-892AB4927A2F}"/>
          </ac:spMkLst>
        </pc:spChg>
        <pc:spChg chg="add mod">
          <ac:chgData name="ALVAREZ CLARAMUNT, JUAN IGNACIO" userId="e7a6f028-32f1-4eec-9d6d-794c9171a446" providerId="ADAL" clId="{9D80F07B-40DD-480E-B5B5-45902B6170CF}" dt="2023-10-31T18:41:52.860" v="4364" actId="1037"/>
          <ac:spMkLst>
            <pc:docMk/>
            <pc:sldMk cId="3424483101" sldId="270"/>
            <ac:spMk id="3" creationId="{1D205377-D0BE-E85F-D366-2EBE167E9BD8}"/>
          </ac:spMkLst>
        </pc:spChg>
        <pc:spChg chg="add mod">
          <ac:chgData name="ALVAREZ CLARAMUNT, JUAN IGNACIO" userId="e7a6f028-32f1-4eec-9d6d-794c9171a446" providerId="ADAL" clId="{9D80F07B-40DD-480E-B5B5-45902B6170CF}" dt="2023-10-31T18:41:52.860" v="4364" actId="1037"/>
          <ac:spMkLst>
            <pc:docMk/>
            <pc:sldMk cId="3424483101" sldId="270"/>
            <ac:spMk id="4" creationId="{5F3AF596-D9DD-1FBA-FB23-280AAA0B2E71}"/>
          </ac:spMkLst>
        </pc:spChg>
        <pc:spChg chg="add mod">
          <ac:chgData name="ALVAREZ CLARAMUNT, JUAN IGNACIO" userId="e7a6f028-32f1-4eec-9d6d-794c9171a446" providerId="ADAL" clId="{9D80F07B-40DD-480E-B5B5-45902B6170CF}" dt="2023-10-31T19:12:47.613" v="4411"/>
          <ac:spMkLst>
            <pc:docMk/>
            <pc:sldMk cId="3424483101" sldId="270"/>
            <ac:spMk id="5" creationId="{4F553F60-6963-2CCF-0C25-9F837EA9ACFA}"/>
          </ac:spMkLst>
        </pc:spChg>
        <pc:spChg chg="mod">
          <ac:chgData name="ALVAREZ CLARAMUNT, JUAN IGNACIO" userId="e7a6f028-32f1-4eec-9d6d-794c9171a446" providerId="ADAL" clId="{9D80F07B-40DD-480E-B5B5-45902B6170CF}" dt="2023-10-31T19:08:45.247" v="4409" actId="20577"/>
          <ac:spMkLst>
            <pc:docMk/>
            <pc:sldMk cId="3424483101" sldId="270"/>
            <ac:spMk id="8" creationId="{9A304120-2C32-18F6-4C30-B6E8F09C4563}"/>
          </ac:spMkLst>
        </pc:spChg>
        <pc:spChg chg="del">
          <ac:chgData name="ALVAREZ CLARAMUNT, JUAN IGNACIO" userId="e7a6f028-32f1-4eec-9d6d-794c9171a446" providerId="ADAL" clId="{9D80F07B-40DD-480E-B5B5-45902B6170CF}" dt="2023-10-31T18:41:08.070" v="4281" actId="478"/>
          <ac:spMkLst>
            <pc:docMk/>
            <pc:sldMk cId="3424483101" sldId="270"/>
            <ac:spMk id="20" creationId="{C738E042-BC9F-2FB0-0935-DE3C9F0F1F5F}"/>
          </ac:spMkLst>
        </pc:spChg>
        <pc:spChg chg="del">
          <ac:chgData name="ALVAREZ CLARAMUNT, JUAN IGNACIO" userId="e7a6f028-32f1-4eec-9d6d-794c9171a446" providerId="ADAL" clId="{9D80F07B-40DD-480E-B5B5-45902B6170CF}" dt="2023-10-31T18:41:09.396" v="4282" actId="478"/>
          <ac:spMkLst>
            <pc:docMk/>
            <pc:sldMk cId="3424483101" sldId="270"/>
            <ac:spMk id="21" creationId="{A9CFA205-601D-CEFE-ED69-E9C05412A37D}"/>
          </ac:spMkLst>
        </pc:spChg>
        <pc:spChg chg="del">
          <ac:chgData name="ALVAREZ CLARAMUNT, JUAN IGNACIO" userId="e7a6f028-32f1-4eec-9d6d-794c9171a446" providerId="ADAL" clId="{9D80F07B-40DD-480E-B5B5-45902B6170CF}" dt="2023-10-31T18:41:10.095" v="4283" actId="478"/>
          <ac:spMkLst>
            <pc:docMk/>
            <pc:sldMk cId="3424483101" sldId="270"/>
            <ac:spMk id="22" creationId="{7E68DCD1-359C-D4C0-B6F8-21D3215EE03B}"/>
          </ac:spMkLst>
        </pc:spChg>
        <pc:spChg chg="del">
          <ac:chgData name="ALVAREZ CLARAMUNT, JUAN IGNACIO" userId="e7a6f028-32f1-4eec-9d6d-794c9171a446" providerId="ADAL" clId="{9D80F07B-40DD-480E-B5B5-45902B6170CF}" dt="2023-10-31T18:41:24.239" v="4288" actId="478"/>
          <ac:spMkLst>
            <pc:docMk/>
            <pc:sldMk cId="3424483101" sldId="270"/>
            <ac:spMk id="27" creationId="{7C20B85A-6399-2C35-3136-B054478EBE21}"/>
          </ac:spMkLst>
        </pc:spChg>
        <pc:spChg chg="del">
          <ac:chgData name="ALVAREZ CLARAMUNT, JUAN IGNACIO" userId="e7a6f028-32f1-4eec-9d6d-794c9171a446" providerId="ADAL" clId="{9D80F07B-40DD-480E-B5B5-45902B6170CF}" dt="2023-10-31T18:41:24.239" v="4288" actId="478"/>
          <ac:spMkLst>
            <pc:docMk/>
            <pc:sldMk cId="3424483101" sldId="270"/>
            <ac:spMk id="28" creationId="{B7755722-FA36-3603-D743-B461F44D2B50}"/>
          </ac:spMkLst>
        </pc:spChg>
        <pc:spChg chg="del">
          <ac:chgData name="ALVAREZ CLARAMUNT, JUAN IGNACIO" userId="e7a6f028-32f1-4eec-9d6d-794c9171a446" providerId="ADAL" clId="{9D80F07B-40DD-480E-B5B5-45902B6170CF}" dt="2023-10-31T18:41:12.488" v="4287" actId="478"/>
          <ac:spMkLst>
            <pc:docMk/>
            <pc:sldMk cId="3424483101" sldId="270"/>
            <ac:spMk id="40" creationId="{ACC429CA-F4B6-B695-9361-BB3F962FD585}"/>
          </ac:spMkLst>
        </pc:spChg>
        <pc:grpChg chg="del">
          <ac:chgData name="ALVAREZ CLARAMUNT, JUAN IGNACIO" userId="e7a6f028-32f1-4eec-9d6d-794c9171a446" providerId="ADAL" clId="{9D80F07B-40DD-480E-B5B5-45902B6170CF}" dt="2023-10-31T18:41:24.239" v="4288" actId="478"/>
          <ac:grpSpMkLst>
            <pc:docMk/>
            <pc:sldMk cId="3424483101" sldId="270"/>
            <ac:grpSpMk id="29" creationId="{8AA334F1-5949-2C44-0B63-ADE87F32D109}"/>
          </ac:grpSpMkLst>
        </pc:grpChg>
        <pc:picChg chg="del">
          <ac:chgData name="ALVAREZ CLARAMUNT, JUAN IGNACIO" userId="e7a6f028-32f1-4eec-9d6d-794c9171a446" providerId="ADAL" clId="{9D80F07B-40DD-480E-B5B5-45902B6170CF}" dt="2023-10-31T18:41:11.416" v="4286" actId="478"/>
          <ac:picMkLst>
            <pc:docMk/>
            <pc:sldMk cId="3424483101" sldId="270"/>
            <ac:picMk id="11" creationId="{3DA93D70-3396-9001-E64E-B6442F44EC4D}"/>
          </ac:picMkLst>
        </pc:picChg>
        <pc:picChg chg="del">
          <ac:chgData name="ALVAREZ CLARAMUNT, JUAN IGNACIO" userId="e7a6f028-32f1-4eec-9d6d-794c9171a446" providerId="ADAL" clId="{9D80F07B-40DD-480E-B5B5-45902B6170CF}" dt="2023-10-31T18:41:10.889" v="4285" actId="478"/>
          <ac:picMkLst>
            <pc:docMk/>
            <pc:sldMk cId="3424483101" sldId="270"/>
            <ac:picMk id="18" creationId="{7F3F0B0B-D446-C92C-BD59-015EA7DCECC8}"/>
          </ac:picMkLst>
        </pc:picChg>
        <pc:picChg chg="del">
          <ac:chgData name="ALVAREZ CLARAMUNT, JUAN IGNACIO" userId="e7a6f028-32f1-4eec-9d6d-794c9171a446" providerId="ADAL" clId="{9D80F07B-40DD-480E-B5B5-45902B6170CF}" dt="2023-10-31T18:41:10.528" v="4284" actId="478"/>
          <ac:picMkLst>
            <pc:docMk/>
            <pc:sldMk cId="3424483101" sldId="270"/>
            <ac:picMk id="19" creationId="{916976FC-03CA-4943-39C9-6407673F3EE0}"/>
          </ac:picMkLst>
        </pc:picChg>
      </pc:sldChg>
      <pc:sldChg chg="addSp delSp modSp add mod">
        <pc:chgData name="ALVAREZ CLARAMUNT, JUAN IGNACIO" userId="e7a6f028-32f1-4eec-9d6d-794c9171a446" providerId="ADAL" clId="{9D80F07B-40DD-480E-B5B5-45902B6170CF}" dt="2023-10-31T19:35:10.556" v="4616" actId="14100"/>
        <pc:sldMkLst>
          <pc:docMk/>
          <pc:sldMk cId="73104667" sldId="271"/>
        </pc:sldMkLst>
        <pc:spChg chg="del">
          <ac:chgData name="ALVAREZ CLARAMUNT, JUAN IGNACIO" userId="e7a6f028-32f1-4eec-9d6d-794c9171a446" providerId="ADAL" clId="{9D80F07B-40DD-480E-B5B5-45902B6170CF}" dt="2023-10-31T19:34:42.660" v="4459" actId="478"/>
          <ac:spMkLst>
            <pc:docMk/>
            <pc:sldMk cId="73104667" sldId="271"/>
            <ac:spMk id="5" creationId="{4F553F60-6963-2CCF-0C25-9F837EA9ACFA}"/>
          </ac:spMkLst>
        </pc:spChg>
        <pc:spChg chg="add mod">
          <ac:chgData name="ALVAREZ CLARAMUNT, JUAN IGNACIO" userId="e7a6f028-32f1-4eec-9d6d-794c9171a446" providerId="ADAL" clId="{9D80F07B-40DD-480E-B5B5-45902B6170CF}" dt="2023-10-31T19:35:10.556" v="4616" actId="14100"/>
          <ac:spMkLst>
            <pc:docMk/>
            <pc:sldMk cId="73104667" sldId="271"/>
            <ac:spMk id="6" creationId="{4468CB3F-51D7-2AC4-5584-74B81CDE2250}"/>
          </ac:spMkLst>
        </pc:spChg>
      </pc:sldChg>
      <pc:sldChg chg="modSp add mod">
        <pc:chgData name="ALVAREZ CLARAMUNT, JUAN IGNACIO" userId="e7a6f028-32f1-4eec-9d6d-794c9171a446" providerId="ADAL" clId="{9D80F07B-40DD-480E-B5B5-45902B6170CF}" dt="2023-10-31T19:35:36.099" v="4657" actId="20577"/>
        <pc:sldMkLst>
          <pc:docMk/>
          <pc:sldMk cId="1806970384" sldId="272"/>
        </pc:sldMkLst>
        <pc:spChg chg="mod">
          <ac:chgData name="ALVAREZ CLARAMUNT, JUAN IGNACIO" userId="e7a6f028-32f1-4eec-9d6d-794c9171a446" providerId="ADAL" clId="{9D80F07B-40DD-480E-B5B5-45902B6170CF}" dt="2023-10-31T19:35:36.099" v="4657" actId="20577"/>
          <ac:spMkLst>
            <pc:docMk/>
            <pc:sldMk cId="1806970384" sldId="272"/>
            <ac:spMk id="6" creationId="{4468CB3F-51D7-2AC4-5584-74B81CDE2250}"/>
          </ac:spMkLst>
        </pc:spChg>
      </pc:sldChg>
      <pc:sldChg chg="addSp delSp modSp add mod">
        <pc:chgData name="ALVAREZ CLARAMUNT, JUAN IGNACIO" userId="e7a6f028-32f1-4eec-9d6d-794c9171a446" providerId="ADAL" clId="{9D80F07B-40DD-480E-B5B5-45902B6170CF}" dt="2023-10-31T19:38:44.469" v="4938" actId="20577"/>
        <pc:sldMkLst>
          <pc:docMk/>
          <pc:sldMk cId="2051258645" sldId="273"/>
        </pc:sldMkLst>
        <pc:spChg chg="del mod">
          <ac:chgData name="ALVAREZ CLARAMUNT, JUAN IGNACIO" userId="e7a6f028-32f1-4eec-9d6d-794c9171a446" providerId="ADAL" clId="{9D80F07B-40DD-480E-B5B5-45902B6170CF}" dt="2023-10-31T19:37:00.308" v="4729" actId="478"/>
          <ac:spMkLst>
            <pc:docMk/>
            <pc:sldMk cId="2051258645" sldId="273"/>
            <ac:spMk id="2" creationId="{85C1B187-5848-3B22-9B34-892AB4927A2F}"/>
          </ac:spMkLst>
        </pc:spChg>
        <pc:spChg chg="del">
          <ac:chgData name="ALVAREZ CLARAMUNT, JUAN IGNACIO" userId="e7a6f028-32f1-4eec-9d6d-794c9171a446" providerId="ADAL" clId="{9D80F07B-40DD-480E-B5B5-45902B6170CF}" dt="2023-10-31T19:37:01.155" v="4730" actId="478"/>
          <ac:spMkLst>
            <pc:docMk/>
            <pc:sldMk cId="2051258645" sldId="273"/>
            <ac:spMk id="3" creationId="{1D205377-D0BE-E85F-D366-2EBE167E9BD8}"/>
          </ac:spMkLst>
        </pc:spChg>
        <pc:spChg chg="del">
          <ac:chgData name="ALVAREZ CLARAMUNT, JUAN IGNACIO" userId="e7a6f028-32f1-4eec-9d6d-794c9171a446" providerId="ADAL" clId="{9D80F07B-40DD-480E-B5B5-45902B6170CF}" dt="2023-10-31T19:37:02.605" v="4731" actId="478"/>
          <ac:spMkLst>
            <pc:docMk/>
            <pc:sldMk cId="2051258645" sldId="273"/>
            <ac:spMk id="4" creationId="{5F3AF596-D9DD-1FBA-FB23-280AAA0B2E71}"/>
          </ac:spMkLst>
        </pc:spChg>
        <pc:spChg chg="add mod">
          <ac:chgData name="ALVAREZ CLARAMUNT, JUAN IGNACIO" userId="e7a6f028-32f1-4eec-9d6d-794c9171a446" providerId="ADAL" clId="{9D80F07B-40DD-480E-B5B5-45902B6170CF}" dt="2023-10-31T19:37:29.509" v="4813" actId="1036"/>
          <ac:spMkLst>
            <pc:docMk/>
            <pc:sldMk cId="2051258645" sldId="273"/>
            <ac:spMk id="5" creationId="{E4D362E7-2F78-1D68-171C-C9705AC60A35}"/>
          </ac:spMkLst>
        </pc:spChg>
        <pc:spChg chg="del">
          <ac:chgData name="ALVAREZ CLARAMUNT, JUAN IGNACIO" userId="e7a6f028-32f1-4eec-9d6d-794c9171a446" providerId="ADAL" clId="{9D80F07B-40DD-480E-B5B5-45902B6170CF}" dt="2023-10-31T19:36:55.484" v="4727" actId="478"/>
          <ac:spMkLst>
            <pc:docMk/>
            <pc:sldMk cId="2051258645" sldId="273"/>
            <ac:spMk id="6" creationId="{4468CB3F-51D7-2AC4-5584-74B81CDE2250}"/>
          </ac:spMkLst>
        </pc:spChg>
        <pc:spChg chg="add mod">
          <ac:chgData name="ALVAREZ CLARAMUNT, JUAN IGNACIO" userId="e7a6f028-32f1-4eec-9d6d-794c9171a446" providerId="ADAL" clId="{9D80F07B-40DD-480E-B5B5-45902B6170CF}" dt="2023-10-31T19:37:29.509" v="4813" actId="1036"/>
          <ac:spMkLst>
            <pc:docMk/>
            <pc:sldMk cId="2051258645" sldId="273"/>
            <ac:spMk id="7" creationId="{543CFEAF-3D0E-240F-3A9F-C443F0AEDD95}"/>
          </ac:spMkLst>
        </pc:spChg>
        <pc:spChg chg="mod">
          <ac:chgData name="ALVAREZ CLARAMUNT, JUAN IGNACIO" userId="e7a6f028-32f1-4eec-9d6d-794c9171a446" providerId="ADAL" clId="{9D80F07B-40DD-480E-B5B5-45902B6170CF}" dt="2023-10-31T19:37:46.869" v="4830" actId="20577"/>
          <ac:spMkLst>
            <pc:docMk/>
            <pc:sldMk cId="2051258645" sldId="273"/>
            <ac:spMk id="8" creationId="{9A304120-2C32-18F6-4C30-B6E8F09C4563}"/>
          </ac:spMkLst>
        </pc:spChg>
        <pc:spChg chg="mod">
          <ac:chgData name="ALVAREZ CLARAMUNT, JUAN IGNACIO" userId="e7a6f028-32f1-4eec-9d6d-794c9171a446" providerId="ADAL" clId="{9D80F07B-40DD-480E-B5B5-45902B6170CF}" dt="2023-10-31T19:37:29.509" v="4813" actId="1036"/>
          <ac:spMkLst>
            <pc:docMk/>
            <pc:sldMk cId="2051258645" sldId="273"/>
            <ac:spMk id="10" creationId="{CDD5BC2E-A5B2-EBF3-3D95-FC6A0A58AEE3}"/>
          </ac:spMkLst>
        </pc:spChg>
        <pc:spChg chg="mod">
          <ac:chgData name="ALVAREZ CLARAMUNT, JUAN IGNACIO" userId="e7a6f028-32f1-4eec-9d6d-794c9171a446" providerId="ADAL" clId="{9D80F07B-40DD-480E-B5B5-45902B6170CF}" dt="2023-10-31T19:37:29.509" v="4813" actId="1036"/>
          <ac:spMkLst>
            <pc:docMk/>
            <pc:sldMk cId="2051258645" sldId="273"/>
            <ac:spMk id="11" creationId="{64C4EF74-D723-8916-C7AB-FC3B06F67516}"/>
          </ac:spMkLst>
        </pc:spChg>
        <pc:spChg chg="add mod">
          <ac:chgData name="ALVAREZ CLARAMUNT, JUAN IGNACIO" userId="e7a6f028-32f1-4eec-9d6d-794c9171a446" providerId="ADAL" clId="{9D80F07B-40DD-480E-B5B5-45902B6170CF}" dt="2023-10-31T19:38:44.469" v="4938" actId="20577"/>
          <ac:spMkLst>
            <pc:docMk/>
            <pc:sldMk cId="2051258645" sldId="273"/>
            <ac:spMk id="12" creationId="{F96B576C-7D87-8DDE-E095-2C3A40B6AAF2}"/>
          </ac:spMkLst>
        </pc:spChg>
        <pc:grpChg chg="add mod">
          <ac:chgData name="ALVAREZ CLARAMUNT, JUAN IGNACIO" userId="e7a6f028-32f1-4eec-9d6d-794c9171a446" providerId="ADAL" clId="{9D80F07B-40DD-480E-B5B5-45902B6170CF}" dt="2023-10-31T19:37:29.509" v="4813" actId="1036"/>
          <ac:grpSpMkLst>
            <pc:docMk/>
            <pc:sldMk cId="2051258645" sldId="273"/>
            <ac:grpSpMk id="9" creationId="{41C73C67-4A9E-4FC2-8457-E83FE8457F1A}"/>
          </ac:grpSpMkLst>
        </pc:grpChg>
      </pc:sldChg>
      <pc:sldChg chg="addSp modSp add mod">
        <pc:chgData name="ALVAREZ CLARAMUNT, JUAN IGNACIO" userId="e7a6f028-32f1-4eec-9d6d-794c9171a446" providerId="ADAL" clId="{9D80F07B-40DD-480E-B5B5-45902B6170CF}" dt="2023-10-31T19:38:35.703" v="4905" actId="1036"/>
        <pc:sldMkLst>
          <pc:docMk/>
          <pc:sldMk cId="1356106912" sldId="274"/>
        </pc:sldMkLst>
        <pc:spChg chg="add mod">
          <ac:chgData name="ALVAREZ CLARAMUNT, JUAN IGNACIO" userId="e7a6f028-32f1-4eec-9d6d-794c9171a446" providerId="ADAL" clId="{9D80F07B-40DD-480E-B5B5-45902B6170CF}" dt="2023-10-31T19:38:35.703" v="4905" actId="1036"/>
          <ac:spMkLst>
            <pc:docMk/>
            <pc:sldMk cId="1356106912" sldId="274"/>
            <ac:spMk id="2" creationId="{519EF58D-D2FB-6174-35C3-92F0EA22AF33}"/>
          </ac:spMkLst>
        </pc:spChg>
        <pc:spChg chg="add mod">
          <ac:chgData name="ALVAREZ CLARAMUNT, JUAN IGNACIO" userId="e7a6f028-32f1-4eec-9d6d-794c9171a446" providerId="ADAL" clId="{9D80F07B-40DD-480E-B5B5-45902B6170CF}" dt="2023-10-31T19:38:35.703" v="4905" actId="1036"/>
          <ac:spMkLst>
            <pc:docMk/>
            <pc:sldMk cId="1356106912" sldId="274"/>
            <ac:spMk id="3" creationId="{E8E7346F-C687-7C88-3A96-E520F9FCF3EF}"/>
          </ac:spMkLst>
        </pc:spChg>
        <pc:spChg chg="add mod">
          <ac:chgData name="ALVAREZ CLARAMUNT, JUAN IGNACIO" userId="e7a6f028-32f1-4eec-9d6d-794c9171a446" providerId="ADAL" clId="{9D80F07B-40DD-480E-B5B5-45902B6170CF}" dt="2023-10-31T19:38:35.703" v="4905" actId="1036"/>
          <ac:spMkLst>
            <pc:docMk/>
            <pc:sldMk cId="1356106912" sldId="274"/>
            <ac:spMk id="4" creationId="{E9FB934D-1E57-3989-0A84-4EF1970CDBF0}"/>
          </ac:spMkLst>
        </pc:spChg>
        <pc:spChg chg="add mod">
          <ac:chgData name="ALVAREZ CLARAMUNT, JUAN IGNACIO" userId="e7a6f028-32f1-4eec-9d6d-794c9171a446" providerId="ADAL" clId="{9D80F07B-40DD-480E-B5B5-45902B6170CF}" dt="2023-10-31T19:38:35.703" v="4905" actId="1036"/>
          <ac:spMkLst>
            <pc:docMk/>
            <pc:sldMk cId="1356106912" sldId="274"/>
            <ac:spMk id="6" creationId="{8A5C4BE8-7377-ED46-7DED-1EBF27B0A73A}"/>
          </ac:spMkLst>
        </pc:spChg>
        <pc:spChg chg="mod">
          <ac:chgData name="ALVAREZ CLARAMUNT, JUAN IGNACIO" userId="e7a6f028-32f1-4eec-9d6d-794c9171a446" providerId="ADAL" clId="{9D80F07B-40DD-480E-B5B5-45902B6170CF}" dt="2023-10-31T19:38:11.301" v="4868" actId="20577"/>
          <ac:spMkLst>
            <pc:docMk/>
            <pc:sldMk cId="1356106912" sldId="274"/>
            <ac:spMk id="8" creationId="{9A304120-2C32-18F6-4C30-B6E8F09C4563}"/>
          </ac:spMkLst>
        </pc:spChg>
        <pc:spChg chg="add mod">
          <ac:chgData name="ALVAREZ CLARAMUNT, JUAN IGNACIO" userId="e7a6f028-32f1-4eec-9d6d-794c9171a446" providerId="ADAL" clId="{9D80F07B-40DD-480E-B5B5-45902B6170CF}" dt="2023-10-31T19:38:35.703" v="4905" actId="1036"/>
          <ac:spMkLst>
            <pc:docMk/>
            <pc:sldMk cId="1356106912" sldId="274"/>
            <ac:spMk id="12" creationId="{6BF36C2D-EB79-3334-4429-764F8151AD9B}"/>
          </ac:spMkLst>
        </pc:spChg>
        <pc:spChg chg="add mod">
          <ac:chgData name="ALVAREZ CLARAMUNT, JUAN IGNACIO" userId="e7a6f028-32f1-4eec-9d6d-794c9171a446" providerId="ADAL" clId="{9D80F07B-40DD-480E-B5B5-45902B6170CF}" dt="2023-10-31T19:38:35.703" v="4905" actId="1036"/>
          <ac:spMkLst>
            <pc:docMk/>
            <pc:sldMk cId="1356106912" sldId="274"/>
            <ac:spMk id="13" creationId="{E9681256-9876-A3E1-788A-831CB06E7697}"/>
          </ac:spMkLst>
        </pc:spChg>
        <pc:spChg chg="add mod">
          <ac:chgData name="ALVAREZ CLARAMUNT, JUAN IGNACIO" userId="e7a6f028-32f1-4eec-9d6d-794c9171a446" providerId="ADAL" clId="{9D80F07B-40DD-480E-B5B5-45902B6170CF}" dt="2023-10-31T19:38:35.703" v="4905" actId="1036"/>
          <ac:spMkLst>
            <pc:docMk/>
            <pc:sldMk cId="1356106912" sldId="274"/>
            <ac:spMk id="14" creationId="{E86EBF0D-EEDC-0E81-65F4-C9A3BFE84EAA}"/>
          </ac:spMkLst>
        </pc:spChg>
        <pc:spChg chg="add mod">
          <ac:chgData name="ALVAREZ CLARAMUNT, JUAN IGNACIO" userId="e7a6f028-32f1-4eec-9d6d-794c9171a446" providerId="ADAL" clId="{9D80F07B-40DD-480E-B5B5-45902B6170CF}" dt="2023-10-31T19:38:35.703" v="4905" actId="1036"/>
          <ac:spMkLst>
            <pc:docMk/>
            <pc:sldMk cId="1356106912" sldId="274"/>
            <ac:spMk id="15" creationId="{66FA84C5-D38F-310E-1470-F56AC6A824CD}"/>
          </ac:spMkLst>
        </pc:spChg>
        <pc:spChg chg="add mod">
          <ac:chgData name="ALVAREZ CLARAMUNT, JUAN IGNACIO" userId="e7a6f028-32f1-4eec-9d6d-794c9171a446" providerId="ADAL" clId="{9D80F07B-40DD-480E-B5B5-45902B6170CF}" dt="2023-10-31T19:38:35.703" v="4905" actId="1036"/>
          <ac:spMkLst>
            <pc:docMk/>
            <pc:sldMk cId="1356106912" sldId="274"/>
            <ac:spMk id="16" creationId="{7F015B00-844C-C7BA-8C84-5282A37646D4}"/>
          </ac:spMkLst>
        </pc:spChg>
        <pc:spChg chg="add mod">
          <ac:chgData name="ALVAREZ CLARAMUNT, JUAN IGNACIO" userId="e7a6f028-32f1-4eec-9d6d-794c9171a446" providerId="ADAL" clId="{9D80F07B-40DD-480E-B5B5-45902B6170CF}" dt="2023-10-31T19:38:35.703" v="4905" actId="1036"/>
          <ac:spMkLst>
            <pc:docMk/>
            <pc:sldMk cId="1356106912" sldId="274"/>
            <ac:spMk id="17" creationId="{B659E76C-F135-9776-0F3F-67AD741AAF9F}"/>
          </ac:spMkLst>
        </pc:spChg>
        <pc:spChg chg="add mod">
          <ac:chgData name="ALVAREZ CLARAMUNT, JUAN IGNACIO" userId="e7a6f028-32f1-4eec-9d6d-794c9171a446" providerId="ADAL" clId="{9D80F07B-40DD-480E-B5B5-45902B6170CF}" dt="2023-10-31T19:38:35.703" v="4905" actId="1036"/>
          <ac:spMkLst>
            <pc:docMk/>
            <pc:sldMk cId="1356106912" sldId="274"/>
            <ac:spMk id="18" creationId="{3FD3025D-32A3-8614-CEF3-D1ADA3037A0B}"/>
          </ac:spMkLst>
        </pc:spChg>
        <pc:spChg chg="add mod">
          <ac:chgData name="ALVAREZ CLARAMUNT, JUAN IGNACIO" userId="e7a6f028-32f1-4eec-9d6d-794c9171a446" providerId="ADAL" clId="{9D80F07B-40DD-480E-B5B5-45902B6170CF}" dt="2023-10-31T19:38:35.703" v="4905" actId="1036"/>
          <ac:spMkLst>
            <pc:docMk/>
            <pc:sldMk cId="1356106912" sldId="274"/>
            <ac:spMk id="19" creationId="{6C6D31AA-3196-7581-05BB-731FA169EA74}"/>
          </ac:spMkLst>
        </pc:spChg>
        <pc:spChg chg="mod">
          <ac:chgData name="ALVAREZ CLARAMUNT, JUAN IGNACIO" userId="e7a6f028-32f1-4eec-9d6d-794c9171a446" providerId="ADAL" clId="{9D80F07B-40DD-480E-B5B5-45902B6170CF}" dt="2023-10-31T19:38:35.703" v="4905" actId="1036"/>
          <ac:spMkLst>
            <pc:docMk/>
            <pc:sldMk cId="1356106912" sldId="274"/>
            <ac:spMk id="21" creationId="{C360E4C3-3997-65A7-92D5-4743D3AD1297}"/>
          </ac:spMkLst>
        </pc:spChg>
        <pc:spChg chg="mod">
          <ac:chgData name="ALVAREZ CLARAMUNT, JUAN IGNACIO" userId="e7a6f028-32f1-4eec-9d6d-794c9171a446" providerId="ADAL" clId="{9D80F07B-40DD-480E-B5B5-45902B6170CF}" dt="2023-10-31T19:38:35.703" v="4905" actId="1036"/>
          <ac:spMkLst>
            <pc:docMk/>
            <pc:sldMk cId="1356106912" sldId="274"/>
            <ac:spMk id="22" creationId="{0DD36E50-92C8-9384-30B4-D3623EC1DE30}"/>
          </ac:spMkLst>
        </pc:spChg>
        <pc:spChg chg="mod">
          <ac:chgData name="ALVAREZ CLARAMUNT, JUAN IGNACIO" userId="e7a6f028-32f1-4eec-9d6d-794c9171a446" providerId="ADAL" clId="{9D80F07B-40DD-480E-B5B5-45902B6170CF}" dt="2023-10-31T19:38:35.703" v="4905" actId="1036"/>
          <ac:spMkLst>
            <pc:docMk/>
            <pc:sldMk cId="1356106912" sldId="274"/>
            <ac:spMk id="24" creationId="{8E73F40F-64C5-E69D-13DF-F3268A47255B}"/>
          </ac:spMkLst>
        </pc:spChg>
        <pc:spChg chg="mod">
          <ac:chgData name="ALVAREZ CLARAMUNT, JUAN IGNACIO" userId="e7a6f028-32f1-4eec-9d6d-794c9171a446" providerId="ADAL" clId="{9D80F07B-40DD-480E-B5B5-45902B6170CF}" dt="2023-10-31T19:38:35.703" v="4905" actId="1036"/>
          <ac:spMkLst>
            <pc:docMk/>
            <pc:sldMk cId="1356106912" sldId="274"/>
            <ac:spMk id="25" creationId="{82EB3A78-81B6-4CF0-08FD-0F5507DBA9CD}"/>
          </ac:spMkLst>
        </pc:spChg>
        <pc:spChg chg="mod">
          <ac:chgData name="ALVAREZ CLARAMUNT, JUAN IGNACIO" userId="e7a6f028-32f1-4eec-9d6d-794c9171a446" providerId="ADAL" clId="{9D80F07B-40DD-480E-B5B5-45902B6170CF}" dt="2023-10-31T19:38:35.703" v="4905" actId="1036"/>
          <ac:spMkLst>
            <pc:docMk/>
            <pc:sldMk cId="1356106912" sldId="274"/>
            <ac:spMk id="26" creationId="{9EF6DFE7-8E62-D024-D935-A14469FE1349}"/>
          </ac:spMkLst>
        </pc:spChg>
        <pc:spChg chg="mod">
          <ac:chgData name="ALVAREZ CLARAMUNT, JUAN IGNACIO" userId="e7a6f028-32f1-4eec-9d6d-794c9171a446" providerId="ADAL" clId="{9D80F07B-40DD-480E-B5B5-45902B6170CF}" dt="2023-10-31T19:38:35.703" v="4905" actId="1036"/>
          <ac:spMkLst>
            <pc:docMk/>
            <pc:sldMk cId="1356106912" sldId="274"/>
            <ac:spMk id="27" creationId="{6AD70F4B-A560-CA6D-8DA5-67059CD0C7F9}"/>
          </ac:spMkLst>
        </pc:spChg>
        <pc:spChg chg="mod">
          <ac:chgData name="ALVAREZ CLARAMUNT, JUAN IGNACIO" userId="e7a6f028-32f1-4eec-9d6d-794c9171a446" providerId="ADAL" clId="{9D80F07B-40DD-480E-B5B5-45902B6170CF}" dt="2023-10-31T19:38:35.703" v="4905" actId="1036"/>
          <ac:spMkLst>
            <pc:docMk/>
            <pc:sldMk cId="1356106912" sldId="274"/>
            <ac:spMk id="28" creationId="{20EB6FAF-1C32-9500-4ACA-DB5241B0F4DB}"/>
          </ac:spMkLst>
        </pc:spChg>
        <pc:spChg chg="mod">
          <ac:chgData name="ALVAREZ CLARAMUNT, JUAN IGNACIO" userId="e7a6f028-32f1-4eec-9d6d-794c9171a446" providerId="ADAL" clId="{9D80F07B-40DD-480E-B5B5-45902B6170CF}" dt="2023-10-31T19:38:35.703" v="4905" actId="1036"/>
          <ac:spMkLst>
            <pc:docMk/>
            <pc:sldMk cId="1356106912" sldId="274"/>
            <ac:spMk id="29" creationId="{026BB0F5-326B-D4F5-D4B7-729E50DC365D}"/>
          </ac:spMkLst>
        </pc:spChg>
        <pc:spChg chg="mod">
          <ac:chgData name="ALVAREZ CLARAMUNT, JUAN IGNACIO" userId="e7a6f028-32f1-4eec-9d6d-794c9171a446" providerId="ADAL" clId="{9D80F07B-40DD-480E-B5B5-45902B6170CF}" dt="2023-10-31T19:38:35.703" v="4905" actId="1036"/>
          <ac:spMkLst>
            <pc:docMk/>
            <pc:sldMk cId="1356106912" sldId="274"/>
            <ac:spMk id="30" creationId="{C268C284-52FD-072A-E0FF-C22AF14F0B82}"/>
          </ac:spMkLst>
        </pc:spChg>
        <pc:spChg chg="mod">
          <ac:chgData name="ALVAREZ CLARAMUNT, JUAN IGNACIO" userId="e7a6f028-32f1-4eec-9d6d-794c9171a446" providerId="ADAL" clId="{9D80F07B-40DD-480E-B5B5-45902B6170CF}" dt="2023-10-31T19:38:35.703" v="4905" actId="1036"/>
          <ac:spMkLst>
            <pc:docMk/>
            <pc:sldMk cId="1356106912" sldId="274"/>
            <ac:spMk id="31" creationId="{C96235E8-D6BD-F73A-BE6A-22092B970A16}"/>
          </ac:spMkLst>
        </pc:spChg>
        <pc:spChg chg="mod">
          <ac:chgData name="ALVAREZ CLARAMUNT, JUAN IGNACIO" userId="e7a6f028-32f1-4eec-9d6d-794c9171a446" providerId="ADAL" clId="{9D80F07B-40DD-480E-B5B5-45902B6170CF}" dt="2023-10-31T19:38:35.703" v="4905" actId="1036"/>
          <ac:spMkLst>
            <pc:docMk/>
            <pc:sldMk cId="1356106912" sldId="274"/>
            <ac:spMk id="32" creationId="{4A54430E-E282-5912-2E0F-A1B53D31BDD0}"/>
          </ac:spMkLst>
        </pc:spChg>
        <pc:spChg chg="mod">
          <ac:chgData name="ALVAREZ CLARAMUNT, JUAN IGNACIO" userId="e7a6f028-32f1-4eec-9d6d-794c9171a446" providerId="ADAL" clId="{9D80F07B-40DD-480E-B5B5-45902B6170CF}" dt="2023-10-31T19:38:35.703" v="4905" actId="1036"/>
          <ac:spMkLst>
            <pc:docMk/>
            <pc:sldMk cId="1356106912" sldId="274"/>
            <ac:spMk id="33" creationId="{D6A4B1BC-095B-32AF-0DCE-4B4F36E82551}"/>
          </ac:spMkLst>
        </pc:spChg>
        <pc:spChg chg="mod">
          <ac:chgData name="ALVAREZ CLARAMUNT, JUAN IGNACIO" userId="e7a6f028-32f1-4eec-9d6d-794c9171a446" providerId="ADAL" clId="{9D80F07B-40DD-480E-B5B5-45902B6170CF}" dt="2023-10-31T19:38:35.703" v="4905" actId="1036"/>
          <ac:spMkLst>
            <pc:docMk/>
            <pc:sldMk cId="1356106912" sldId="274"/>
            <ac:spMk id="34" creationId="{910ABADE-FEA0-DE7A-741A-7A36BBB9940F}"/>
          </ac:spMkLst>
        </pc:spChg>
        <pc:spChg chg="mod">
          <ac:chgData name="ALVAREZ CLARAMUNT, JUAN IGNACIO" userId="e7a6f028-32f1-4eec-9d6d-794c9171a446" providerId="ADAL" clId="{9D80F07B-40DD-480E-B5B5-45902B6170CF}" dt="2023-10-31T19:38:35.703" v="4905" actId="1036"/>
          <ac:spMkLst>
            <pc:docMk/>
            <pc:sldMk cId="1356106912" sldId="274"/>
            <ac:spMk id="35" creationId="{68A60F6F-376E-08E2-A0F3-3921FC4C77D0}"/>
          </ac:spMkLst>
        </pc:spChg>
        <pc:spChg chg="mod">
          <ac:chgData name="ALVAREZ CLARAMUNT, JUAN IGNACIO" userId="e7a6f028-32f1-4eec-9d6d-794c9171a446" providerId="ADAL" clId="{9D80F07B-40DD-480E-B5B5-45902B6170CF}" dt="2023-10-31T19:38:35.703" v="4905" actId="1036"/>
          <ac:spMkLst>
            <pc:docMk/>
            <pc:sldMk cId="1356106912" sldId="274"/>
            <ac:spMk id="36" creationId="{21561D59-3F57-A800-FAD7-CC5A3831F38F}"/>
          </ac:spMkLst>
        </pc:spChg>
        <pc:spChg chg="mod">
          <ac:chgData name="ALVAREZ CLARAMUNT, JUAN IGNACIO" userId="e7a6f028-32f1-4eec-9d6d-794c9171a446" providerId="ADAL" clId="{9D80F07B-40DD-480E-B5B5-45902B6170CF}" dt="2023-10-31T19:38:35.703" v="4905" actId="1036"/>
          <ac:spMkLst>
            <pc:docMk/>
            <pc:sldMk cId="1356106912" sldId="274"/>
            <ac:spMk id="37" creationId="{E9D26A9D-9C1B-94DD-9F73-921AB1C762D4}"/>
          </ac:spMkLst>
        </pc:spChg>
        <pc:spChg chg="mod">
          <ac:chgData name="ALVAREZ CLARAMUNT, JUAN IGNACIO" userId="e7a6f028-32f1-4eec-9d6d-794c9171a446" providerId="ADAL" clId="{9D80F07B-40DD-480E-B5B5-45902B6170CF}" dt="2023-10-31T19:38:35.703" v="4905" actId="1036"/>
          <ac:spMkLst>
            <pc:docMk/>
            <pc:sldMk cId="1356106912" sldId="274"/>
            <ac:spMk id="38" creationId="{0169CD80-9E03-E37D-F702-11FEE77C24B6}"/>
          </ac:spMkLst>
        </pc:spChg>
        <pc:spChg chg="mod">
          <ac:chgData name="ALVAREZ CLARAMUNT, JUAN IGNACIO" userId="e7a6f028-32f1-4eec-9d6d-794c9171a446" providerId="ADAL" clId="{9D80F07B-40DD-480E-B5B5-45902B6170CF}" dt="2023-10-31T19:38:35.703" v="4905" actId="1036"/>
          <ac:spMkLst>
            <pc:docMk/>
            <pc:sldMk cId="1356106912" sldId="274"/>
            <ac:spMk id="39" creationId="{A9FCE6A7-D744-6D44-C636-74E8DE96A5AA}"/>
          </ac:spMkLst>
        </pc:spChg>
        <pc:spChg chg="add mod">
          <ac:chgData name="ALVAREZ CLARAMUNT, JUAN IGNACIO" userId="e7a6f028-32f1-4eec-9d6d-794c9171a446" providerId="ADAL" clId="{9D80F07B-40DD-480E-B5B5-45902B6170CF}" dt="2023-10-31T19:38:35.703" v="4905" actId="1036"/>
          <ac:spMkLst>
            <pc:docMk/>
            <pc:sldMk cId="1356106912" sldId="274"/>
            <ac:spMk id="40" creationId="{F8B9D532-1E98-1EE1-24DD-1E68C9960A27}"/>
          </ac:spMkLst>
        </pc:spChg>
        <pc:spChg chg="add mod">
          <ac:chgData name="ALVAREZ CLARAMUNT, JUAN IGNACIO" userId="e7a6f028-32f1-4eec-9d6d-794c9171a446" providerId="ADAL" clId="{9D80F07B-40DD-480E-B5B5-45902B6170CF}" dt="2023-10-31T19:38:35.703" v="4905" actId="1036"/>
          <ac:spMkLst>
            <pc:docMk/>
            <pc:sldMk cId="1356106912" sldId="274"/>
            <ac:spMk id="41" creationId="{B4A95C52-2EA5-6BB9-1727-93A0D5E3624B}"/>
          </ac:spMkLst>
        </pc:spChg>
        <pc:spChg chg="add mod">
          <ac:chgData name="ALVAREZ CLARAMUNT, JUAN IGNACIO" userId="e7a6f028-32f1-4eec-9d6d-794c9171a446" providerId="ADAL" clId="{9D80F07B-40DD-480E-B5B5-45902B6170CF}" dt="2023-10-31T19:38:35.703" v="4905" actId="1036"/>
          <ac:spMkLst>
            <pc:docMk/>
            <pc:sldMk cId="1356106912" sldId="274"/>
            <ac:spMk id="42" creationId="{3DE71CE2-F76C-616F-00F4-77BEE4FE335F}"/>
          </ac:spMkLst>
        </pc:spChg>
        <pc:spChg chg="mod">
          <ac:chgData name="ALVAREZ CLARAMUNT, JUAN IGNACIO" userId="e7a6f028-32f1-4eec-9d6d-794c9171a446" providerId="ADAL" clId="{9D80F07B-40DD-480E-B5B5-45902B6170CF}" dt="2023-10-31T19:38:35.703" v="4905" actId="1036"/>
          <ac:spMkLst>
            <pc:docMk/>
            <pc:sldMk cId="1356106912" sldId="274"/>
            <ac:spMk id="44" creationId="{C08DE48A-668F-AEE3-FA11-31A9B0DB8C7F}"/>
          </ac:spMkLst>
        </pc:spChg>
        <pc:spChg chg="mod">
          <ac:chgData name="ALVAREZ CLARAMUNT, JUAN IGNACIO" userId="e7a6f028-32f1-4eec-9d6d-794c9171a446" providerId="ADAL" clId="{9D80F07B-40DD-480E-B5B5-45902B6170CF}" dt="2023-10-31T19:38:35.703" v="4905" actId="1036"/>
          <ac:spMkLst>
            <pc:docMk/>
            <pc:sldMk cId="1356106912" sldId="274"/>
            <ac:spMk id="45" creationId="{344D7642-5E9C-FF8C-3D7E-6150B8D8CC09}"/>
          </ac:spMkLst>
        </pc:spChg>
        <pc:spChg chg="mod">
          <ac:chgData name="ALVAREZ CLARAMUNT, JUAN IGNACIO" userId="e7a6f028-32f1-4eec-9d6d-794c9171a446" providerId="ADAL" clId="{9D80F07B-40DD-480E-B5B5-45902B6170CF}" dt="2023-10-31T19:38:35.703" v="4905" actId="1036"/>
          <ac:spMkLst>
            <pc:docMk/>
            <pc:sldMk cId="1356106912" sldId="274"/>
            <ac:spMk id="46" creationId="{E3C80600-1302-93EE-6C2D-3B5EE9EFC659}"/>
          </ac:spMkLst>
        </pc:spChg>
        <pc:spChg chg="mod">
          <ac:chgData name="ALVAREZ CLARAMUNT, JUAN IGNACIO" userId="e7a6f028-32f1-4eec-9d6d-794c9171a446" providerId="ADAL" clId="{9D80F07B-40DD-480E-B5B5-45902B6170CF}" dt="2023-10-31T19:38:35.703" v="4905" actId="1036"/>
          <ac:spMkLst>
            <pc:docMk/>
            <pc:sldMk cId="1356106912" sldId="274"/>
            <ac:spMk id="47" creationId="{C68C70C1-DEBC-170F-D65A-DDBBDD808213}"/>
          </ac:spMkLst>
        </pc:spChg>
        <pc:spChg chg="mod">
          <ac:chgData name="ALVAREZ CLARAMUNT, JUAN IGNACIO" userId="e7a6f028-32f1-4eec-9d6d-794c9171a446" providerId="ADAL" clId="{9D80F07B-40DD-480E-B5B5-45902B6170CF}" dt="2023-10-31T19:38:35.703" v="4905" actId="1036"/>
          <ac:spMkLst>
            <pc:docMk/>
            <pc:sldMk cId="1356106912" sldId="274"/>
            <ac:spMk id="48" creationId="{34CE8EE0-6E24-1EA3-ED39-33B56C10DBBD}"/>
          </ac:spMkLst>
        </pc:spChg>
        <pc:grpChg chg="add mod">
          <ac:chgData name="ALVAREZ CLARAMUNT, JUAN IGNACIO" userId="e7a6f028-32f1-4eec-9d6d-794c9171a446" providerId="ADAL" clId="{9D80F07B-40DD-480E-B5B5-45902B6170CF}" dt="2023-10-31T19:38:35.703" v="4905" actId="1036"/>
          <ac:grpSpMkLst>
            <pc:docMk/>
            <pc:sldMk cId="1356106912" sldId="274"/>
            <ac:grpSpMk id="20" creationId="{E1E51D8C-24E0-6F76-8F51-E7FBDDE3C104}"/>
          </ac:grpSpMkLst>
        </pc:grpChg>
        <pc:grpChg chg="add mod">
          <ac:chgData name="ALVAREZ CLARAMUNT, JUAN IGNACIO" userId="e7a6f028-32f1-4eec-9d6d-794c9171a446" providerId="ADAL" clId="{9D80F07B-40DD-480E-B5B5-45902B6170CF}" dt="2023-10-31T19:38:35.703" v="4905" actId="1036"/>
          <ac:grpSpMkLst>
            <pc:docMk/>
            <pc:sldMk cId="1356106912" sldId="274"/>
            <ac:grpSpMk id="23" creationId="{F8F77EAA-A80C-DBF4-CF63-D3E31BB401DE}"/>
          </ac:grpSpMkLst>
        </pc:grpChg>
        <pc:grpChg chg="add mod">
          <ac:chgData name="ALVAREZ CLARAMUNT, JUAN IGNACIO" userId="e7a6f028-32f1-4eec-9d6d-794c9171a446" providerId="ADAL" clId="{9D80F07B-40DD-480E-B5B5-45902B6170CF}" dt="2023-10-31T19:38:35.703" v="4905" actId="1036"/>
          <ac:grpSpMkLst>
            <pc:docMk/>
            <pc:sldMk cId="1356106912" sldId="274"/>
            <ac:grpSpMk id="43" creationId="{DBD1353D-D4AC-6629-72FC-5668D93A3A2C}"/>
          </ac:grpSpMkLst>
        </pc:gr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C0CD1B-86D0-414C-B9EE-4F5E5AADD166}" type="doc">
      <dgm:prSet loTypeId="urn:microsoft.com/office/officeart/2009/3/layout/PhasedProcess" loCatId="process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s-AR"/>
        </a:p>
      </dgm:t>
    </dgm:pt>
    <dgm:pt modelId="{374E05BC-8CE6-41E2-9201-6DE183D01D36}">
      <dgm:prSet phldrT="[Texto]" custT="1"/>
      <dgm:spPr/>
      <dgm:t>
        <a:bodyPr/>
        <a:lstStyle/>
        <a:p>
          <a:r>
            <a:rPr lang="es-AR" sz="1400" i="1" dirty="0"/>
            <a:t>Regiones</a:t>
          </a:r>
        </a:p>
      </dgm:t>
    </dgm:pt>
    <dgm:pt modelId="{4CB68C93-7155-4320-8EF7-788D27E86A28}" type="parTrans" cxnId="{1E6F998C-8C46-40ED-A7AD-B40F498320E0}">
      <dgm:prSet/>
      <dgm:spPr/>
      <dgm:t>
        <a:bodyPr/>
        <a:lstStyle/>
        <a:p>
          <a:endParaRPr lang="es-AR" sz="1400"/>
        </a:p>
      </dgm:t>
    </dgm:pt>
    <dgm:pt modelId="{8735DAC5-7F4F-46B3-AE7F-2BB2B031C37C}" type="sibTrans" cxnId="{1E6F998C-8C46-40ED-A7AD-B40F498320E0}">
      <dgm:prSet/>
      <dgm:spPr/>
      <dgm:t>
        <a:bodyPr/>
        <a:lstStyle/>
        <a:p>
          <a:endParaRPr lang="es-AR" sz="1400"/>
        </a:p>
      </dgm:t>
    </dgm:pt>
    <dgm:pt modelId="{1519A1E0-A2B2-4229-A7CC-6F3BAF1B0EBA}">
      <dgm:prSet phldrT="[Texto]" custT="1"/>
      <dgm:spPr/>
      <dgm:t>
        <a:bodyPr/>
        <a:lstStyle/>
        <a:p>
          <a:r>
            <a:rPr lang="es-AR" sz="1100" dirty="0"/>
            <a:t>Tarea 1</a:t>
          </a:r>
        </a:p>
      </dgm:t>
    </dgm:pt>
    <dgm:pt modelId="{B12ED8CB-360C-476C-A403-228DFD7C462F}" type="parTrans" cxnId="{7C57D357-0877-46A2-ACB5-B7E5ADBF9DF8}">
      <dgm:prSet/>
      <dgm:spPr/>
      <dgm:t>
        <a:bodyPr/>
        <a:lstStyle/>
        <a:p>
          <a:endParaRPr lang="es-AR" sz="1400"/>
        </a:p>
      </dgm:t>
    </dgm:pt>
    <dgm:pt modelId="{DAE9A4D3-BC42-436A-9869-249DE67F7B83}" type="sibTrans" cxnId="{7C57D357-0877-46A2-ACB5-B7E5ADBF9DF8}">
      <dgm:prSet/>
      <dgm:spPr/>
      <dgm:t>
        <a:bodyPr/>
        <a:lstStyle/>
        <a:p>
          <a:endParaRPr lang="es-AR" sz="1400"/>
        </a:p>
      </dgm:t>
    </dgm:pt>
    <dgm:pt modelId="{4DD15697-DC73-4692-AE55-1CCCF237AE63}">
      <dgm:prSet phldrT="[Texto]" custT="1"/>
      <dgm:spPr/>
      <dgm:t>
        <a:bodyPr/>
        <a:lstStyle/>
        <a:p>
          <a:r>
            <a:rPr lang="es-AR" sz="1100" dirty="0"/>
            <a:t>Tareas 3</a:t>
          </a:r>
        </a:p>
      </dgm:t>
    </dgm:pt>
    <dgm:pt modelId="{0774B486-6708-40C7-8FDE-B5AA2025A147}" type="parTrans" cxnId="{FDC2F7FE-205C-45C7-9CB6-67F85A2BF149}">
      <dgm:prSet/>
      <dgm:spPr/>
      <dgm:t>
        <a:bodyPr/>
        <a:lstStyle/>
        <a:p>
          <a:endParaRPr lang="es-AR" sz="1400"/>
        </a:p>
      </dgm:t>
    </dgm:pt>
    <dgm:pt modelId="{B68AEAAD-BDD4-4821-B777-067DCAC15E43}" type="sibTrans" cxnId="{FDC2F7FE-205C-45C7-9CB6-67F85A2BF149}">
      <dgm:prSet/>
      <dgm:spPr/>
      <dgm:t>
        <a:bodyPr/>
        <a:lstStyle/>
        <a:p>
          <a:endParaRPr lang="es-AR" sz="1400"/>
        </a:p>
      </dgm:t>
    </dgm:pt>
    <dgm:pt modelId="{FC7E23FF-2C69-4CBF-8887-605622F65C7F}">
      <dgm:prSet phldrT="[Texto]" custT="1"/>
      <dgm:spPr/>
      <dgm:t>
        <a:bodyPr/>
        <a:lstStyle/>
        <a:p>
          <a:r>
            <a:rPr lang="es-AR" sz="1100" dirty="0"/>
            <a:t>Tarea 2</a:t>
          </a:r>
        </a:p>
      </dgm:t>
    </dgm:pt>
    <dgm:pt modelId="{DD548779-8951-426C-9F10-021802832C95}" type="parTrans" cxnId="{FD537A51-0BA1-426C-B88E-DE084B49DB9C}">
      <dgm:prSet/>
      <dgm:spPr/>
      <dgm:t>
        <a:bodyPr/>
        <a:lstStyle/>
        <a:p>
          <a:endParaRPr lang="es-AR" sz="1400"/>
        </a:p>
      </dgm:t>
    </dgm:pt>
    <dgm:pt modelId="{4DD0233A-C685-4C92-8FFF-CED9C6EB60CD}" type="sibTrans" cxnId="{FD537A51-0BA1-426C-B88E-DE084B49DB9C}">
      <dgm:prSet/>
      <dgm:spPr/>
      <dgm:t>
        <a:bodyPr/>
        <a:lstStyle/>
        <a:p>
          <a:endParaRPr lang="es-AR" sz="1400"/>
        </a:p>
      </dgm:t>
    </dgm:pt>
    <dgm:pt modelId="{38A5CDA6-2643-41CD-A77F-FDC15EE0793F}">
      <dgm:prSet phldrT="[Texto]" custT="1"/>
      <dgm:spPr/>
      <dgm:t>
        <a:bodyPr/>
        <a:lstStyle/>
        <a:p>
          <a:r>
            <a:rPr lang="es-AR" sz="1400" i="1" dirty="0"/>
            <a:t>Hub de Servicio</a:t>
          </a:r>
        </a:p>
      </dgm:t>
    </dgm:pt>
    <dgm:pt modelId="{C58E2EAF-188D-41C2-A25F-3BF6C6CEC135}" type="parTrans" cxnId="{BD18FCB7-A92D-4204-9EBE-FF2EF931999B}">
      <dgm:prSet/>
      <dgm:spPr/>
      <dgm:t>
        <a:bodyPr/>
        <a:lstStyle/>
        <a:p>
          <a:endParaRPr lang="es-AR" sz="1400"/>
        </a:p>
      </dgm:t>
    </dgm:pt>
    <dgm:pt modelId="{2FBAA2BB-9406-4F80-B37C-7EC4B4F03F30}" type="sibTrans" cxnId="{BD18FCB7-A92D-4204-9EBE-FF2EF931999B}">
      <dgm:prSet/>
      <dgm:spPr/>
      <dgm:t>
        <a:bodyPr/>
        <a:lstStyle/>
        <a:p>
          <a:endParaRPr lang="es-AR" sz="1400"/>
        </a:p>
      </dgm:t>
    </dgm:pt>
    <dgm:pt modelId="{44F72114-7BAA-4AA1-912B-0C8CC7C2E0F0}">
      <dgm:prSet phldrT="[Texto]" custT="1"/>
      <dgm:spPr/>
      <dgm:t>
        <a:bodyPr/>
        <a:lstStyle/>
        <a:p>
          <a:r>
            <a:rPr lang="es-AR" sz="1100" dirty="0"/>
            <a:t>Tarea 4</a:t>
          </a:r>
        </a:p>
      </dgm:t>
    </dgm:pt>
    <dgm:pt modelId="{1F365349-5691-4994-8980-D53193C75B39}" type="parTrans" cxnId="{EE093730-4268-4226-8530-DB551D594565}">
      <dgm:prSet/>
      <dgm:spPr/>
      <dgm:t>
        <a:bodyPr/>
        <a:lstStyle/>
        <a:p>
          <a:endParaRPr lang="es-AR" sz="1400"/>
        </a:p>
      </dgm:t>
    </dgm:pt>
    <dgm:pt modelId="{5DF57B49-2C8C-431E-A82B-E77531B7459B}" type="sibTrans" cxnId="{EE093730-4268-4226-8530-DB551D594565}">
      <dgm:prSet/>
      <dgm:spPr/>
      <dgm:t>
        <a:bodyPr/>
        <a:lstStyle/>
        <a:p>
          <a:endParaRPr lang="es-AR" sz="1400"/>
        </a:p>
      </dgm:t>
    </dgm:pt>
    <dgm:pt modelId="{C1153A10-D605-41C2-8E81-6D8C170B8C54}">
      <dgm:prSet phldrT="[Texto]" custT="1"/>
      <dgm:spPr/>
      <dgm:t>
        <a:bodyPr/>
        <a:lstStyle/>
        <a:p>
          <a:r>
            <a:rPr lang="es-AR" sz="1100" dirty="0"/>
            <a:t>Prioridad</a:t>
          </a:r>
        </a:p>
      </dgm:t>
    </dgm:pt>
    <dgm:pt modelId="{1B77947E-4B9A-42FF-8CB8-29015F927910}" type="parTrans" cxnId="{F807A100-260C-4C20-B060-9470CAB760E6}">
      <dgm:prSet/>
      <dgm:spPr/>
      <dgm:t>
        <a:bodyPr/>
        <a:lstStyle/>
        <a:p>
          <a:endParaRPr lang="es-AR" sz="1400"/>
        </a:p>
      </dgm:t>
    </dgm:pt>
    <dgm:pt modelId="{3F8FD43E-6C00-4B22-9DFA-DC54A8AC073C}" type="sibTrans" cxnId="{F807A100-260C-4C20-B060-9470CAB760E6}">
      <dgm:prSet/>
      <dgm:spPr/>
      <dgm:t>
        <a:bodyPr/>
        <a:lstStyle/>
        <a:p>
          <a:endParaRPr lang="es-AR" sz="1400"/>
        </a:p>
      </dgm:t>
    </dgm:pt>
    <dgm:pt modelId="{AD1A3860-C578-4C7E-A787-3E9D36A6D62C}">
      <dgm:prSet phldrT="[Texto]" custT="1"/>
      <dgm:spPr/>
      <dgm:t>
        <a:bodyPr/>
        <a:lstStyle/>
        <a:p>
          <a:r>
            <a:rPr lang="es-AR" sz="1400" i="1" dirty="0"/>
            <a:t>Servicio Externo</a:t>
          </a:r>
        </a:p>
      </dgm:t>
    </dgm:pt>
    <dgm:pt modelId="{CFDCD9F3-95D6-4A26-8E12-6A3FCAC1AE1A}" type="parTrans" cxnId="{8AA43ED3-6843-4FAD-8C33-ACE60AA7BC30}">
      <dgm:prSet/>
      <dgm:spPr/>
      <dgm:t>
        <a:bodyPr/>
        <a:lstStyle/>
        <a:p>
          <a:endParaRPr lang="es-AR" sz="1400"/>
        </a:p>
      </dgm:t>
    </dgm:pt>
    <dgm:pt modelId="{D54B86EB-FE27-4D8A-BF66-E9F852CB9307}" type="sibTrans" cxnId="{8AA43ED3-6843-4FAD-8C33-ACE60AA7BC30}">
      <dgm:prSet/>
      <dgm:spPr/>
      <dgm:t>
        <a:bodyPr/>
        <a:lstStyle/>
        <a:p>
          <a:endParaRPr lang="es-AR" sz="1400"/>
        </a:p>
      </dgm:t>
    </dgm:pt>
    <dgm:pt modelId="{D5F5A0A8-8AE0-4F4D-BCA8-1779E9B7B48E}">
      <dgm:prSet phldrT="[Texto]" custT="1"/>
      <dgm:spPr/>
      <dgm:t>
        <a:bodyPr/>
        <a:lstStyle/>
        <a:p>
          <a:r>
            <a:rPr lang="es-AR" sz="1400" dirty="0"/>
            <a:t>Ejecución</a:t>
          </a:r>
        </a:p>
        <a:p>
          <a:r>
            <a:rPr lang="es-AR" sz="1400" dirty="0"/>
            <a:t>------</a:t>
          </a:r>
        </a:p>
      </dgm:t>
    </dgm:pt>
    <dgm:pt modelId="{F98979E5-E81E-40B3-B0B6-E5846307D2AB}" type="parTrans" cxnId="{B510DB29-32A9-4ECB-B343-7A8EFD31DA4F}">
      <dgm:prSet/>
      <dgm:spPr/>
      <dgm:t>
        <a:bodyPr/>
        <a:lstStyle/>
        <a:p>
          <a:endParaRPr lang="es-AR" sz="1400"/>
        </a:p>
      </dgm:t>
    </dgm:pt>
    <dgm:pt modelId="{9E93510C-0116-409E-A522-81A3027FDB94}" type="sibTrans" cxnId="{B510DB29-32A9-4ECB-B343-7A8EFD31DA4F}">
      <dgm:prSet/>
      <dgm:spPr/>
      <dgm:t>
        <a:bodyPr/>
        <a:lstStyle/>
        <a:p>
          <a:endParaRPr lang="es-AR" sz="1400"/>
        </a:p>
      </dgm:t>
    </dgm:pt>
    <dgm:pt modelId="{539CC5EA-F63C-49EB-B0D2-48DDD76B3B1C}">
      <dgm:prSet phldrT="[Texto]" custT="1"/>
      <dgm:spPr/>
      <dgm:t>
        <a:bodyPr/>
        <a:lstStyle/>
        <a:p>
          <a:r>
            <a:rPr lang="es-AR" sz="1100" dirty="0"/>
            <a:t>Programa</a:t>
          </a:r>
        </a:p>
      </dgm:t>
    </dgm:pt>
    <dgm:pt modelId="{3D7738CF-3BEC-4399-A35C-FA70162850B2}" type="parTrans" cxnId="{9AB99D5D-A78E-43A7-A52D-4714D19F346A}">
      <dgm:prSet/>
      <dgm:spPr/>
      <dgm:t>
        <a:bodyPr/>
        <a:lstStyle/>
        <a:p>
          <a:endParaRPr lang="es-AR" sz="1400"/>
        </a:p>
      </dgm:t>
    </dgm:pt>
    <dgm:pt modelId="{A714A98A-B315-42CC-A773-C63CC73A0092}" type="sibTrans" cxnId="{9AB99D5D-A78E-43A7-A52D-4714D19F346A}">
      <dgm:prSet/>
      <dgm:spPr/>
      <dgm:t>
        <a:bodyPr/>
        <a:lstStyle/>
        <a:p>
          <a:endParaRPr lang="es-AR" sz="1400"/>
        </a:p>
      </dgm:t>
    </dgm:pt>
    <dgm:pt modelId="{FC40EC11-AEA2-4FD2-8A34-6F63D4F2582F}">
      <dgm:prSet phldrT="[Texto]" custT="1"/>
      <dgm:spPr/>
      <dgm:t>
        <a:bodyPr/>
        <a:lstStyle/>
        <a:p>
          <a:r>
            <a:rPr lang="es-AR" sz="1400" dirty="0" err="1"/>
            <a:t>Feedback</a:t>
          </a:r>
          <a:endParaRPr lang="es-AR" sz="1400" dirty="0"/>
        </a:p>
      </dgm:t>
    </dgm:pt>
    <dgm:pt modelId="{421C0516-F783-408E-9564-C1ACA4A1196C}" type="parTrans" cxnId="{E2BF37EE-ABF8-41EE-B954-E9398FEFFDA8}">
      <dgm:prSet/>
      <dgm:spPr/>
      <dgm:t>
        <a:bodyPr/>
        <a:lstStyle/>
        <a:p>
          <a:endParaRPr lang="es-AR" sz="1400"/>
        </a:p>
      </dgm:t>
    </dgm:pt>
    <dgm:pt modelId="{1605AD3B-38B9-46E1-AD30-9E4D1291A47D}" type="sibTrans" cxnId="{E2BF37EE-ABF8-41EE-B954-E9398FEFFDA8}">
      <dgm:prSet/>
      <dgm:spPr/>
      <dgm:t>
        <a:bodyPr/>
        <a:lstStyle/>
        <a:p>
          <a:endParaRPr lang="es-AR" sz="1400"/>
        </a:p>
      </dgm:t>
    </dgm:pt>
    <dgm:pt modelId="{E00F855A-F91F-4F42-8BED-2F184EC5ECDA}" type="pres">
      <dgm:prSet presAssocID="{9BC0CD1B-86D0-414C-B9EE-4F5E5AADD166}" presName="Name0" presStyleCnt="0">
        <dgm:presLayoutVars>
          <dgm:chMax val="3"/>
          <dgm:chPref val="3"/>
          <dgm:bulletEnabled val="1"/>
          <dgm:dir/>
          <dgm:animLvl val="lvl"/>
        </dgm:presLayoutVars>
      </dgm:prSet>
      <dgm:spPr/>
    </dgm:pt>
    <dgm:pt modelId="{805EB2C9-CE51-4257-B40F-DE7E11130C9E}" type="pres">
      <dgm:prSet presAssocID="{9BC0CD1B-86D0-414C-B9EE-4F5E5AADD166}" presName="arc1" presStyleLbl="node1" presStyleIdx="0" presStyleCnt="4"/>
      <dgm:spPr/>
    </dgm:pt>
    <dgm:pt modelId="{EBAC368F-80BA-4932-9E11-C2EA1DA22BBA}" type="pres">
      <dgm:prSet presAssocID="{9BC0CD1B-86D0-414C-B9EE-4F5E5AADD166}" presName="arc3" presStyleLbl="node1" presStyleIdx="1" presStyleCnt="4"/>
      <dgm:spPr/>
    </dgm:pt>
    <dgm:pt modelId="{D9C126F9-F8B4-4E24-AA3C-F566155A81D7}" type="pres">
      <dgm:prSet presAssocID="{9BC0CD1B-86D0-414C-B9EE-4F5E5AADD166}" presName="parentText2" presStyleLbl="revTx" presStyleIdx="0" presStyleCnt="3">
        <dgm:presLayoutVars>
          <dgm:chMax val="4"/>
          <dgm:chPref val="3"/>
          <dgm:bulletEnabled val="1"/>
        </dgm:presLayoutVars>
      </dgm:prSet>
      <dgm:spPr/>
    </dgm:pt>
    <dgm:pt modelId="{F1614096-1456-4C97-9309-45907953FD23}" type="pres">
      <dgm:prSet presAssocID="{9BC0CD1B-86D0-414C-B9EE-4F5E5AADD166}" presName="arc2" presStyleLbl="node1" presStyleIdx="2" presStyleCnt="4"/>
      <dgm:spPr/>
    </dgm:pt>
    <dgm:pt modelId="{C14A6A88-5B68-49A5-82B9-C0008722A509}" type="pres">
      <dgm:prSet presAssocID="{9BC0CD1B-86D0-414C-B9EE-4F5E5AADD166}" presName="arc4" presStyleLbl="node1" presStyleIdx="3" presStyleCnt="4"/>
      <dgm:spPr/>
    </dgm:pt>
    <dgm:pt modelId="{581035C1-890C-479F-839A-83FE6B34A12E}" type="pres">
      <dgm:prSet presAssocID="{9BC0CD1B-86D0-414C-B9EE-4F5E5AADD166}" presName="parentText3" presStyleLbl="revTx" presStyleIdx="1" presStyleCnt="3">
        <dgm:presLayoutVars>
          <dgm:chMax val="1"/>
          <dgm:chPref val="1"/>
          <dgm:bulletEnabled val="1"/>
        </dgm:presLayoutVars>
      </dgm:prSet>
      <dgm:spPr/>
    </dgm:pt>
    <dgm:pt modelId="{C37F3D98-10B9-45BC-8180-5F4A9F20CA1B}" type="pres">
      <dgm:prSet presAssocID="{9BC0CD1B-86D0-414C-B9EE-4F5E5AADD166}" presName="middleComposite" presStyleCnt="0"/>
      <dgm:spPr/>
    </dgm:pt>
    <dgm:pt modelId="{A9700C4E-B975-45AA-B290-427E4F44F80C}" type="pres">
      <dgm:prSet presAssocID="{44F72114-7BAA-4AA1-912B-0C8CC7C2E0F0}" presName="circ1" presStyleLbl="vennNode1" presStyleIdx="0" presStyleCnt="9"/>
      <dgm:spPr/>
    </dgm:pt>
    <dgm:pt modelId="{0B676FE6-5E46-452D-AC9C-008B6165CF6E}" type="pres">
      <dgm:prSet presAssocID="{44F72114-7BAA-4AA1-912B-0C8CC7C2E0F0}" presName="circ1Tx" presStyleLbl="revTx" presStyleIdx="1" presStyleCnt="3">
        <dgm:presLayoutVars>
          <dgm:chMax val="0"/>
          <dgm:chPref val="0"/>
        </dgm:presLayoutVars>
      </dgm:prSet>
      <dgm:spPr/>
    </dgm:pt>
    <dgm:pt modelId="{6324B8AD-6694-462B-85FB-92FAAD19C538}" type="pres">
      <dgm:prSet presAssocID="{C1153A10-D605-41C2-8E81-6D8C170B8C54}" presName="circ2" presStyleLbl="vennNode1" presStyleIdx="1" presStyleCnt="9"/>
      <dgm:spPr/>
    </dgm:pt>
    <dgm:pt modelId="{A1677E15-7B45-4176-B5D3-84F5F3360904}" type="pres">
      <dgm:prSet presAssocID="{C1153A10-D605-41C2-8E81-6D8C170B8C54}" presName="circ2Tx" presStyleLbl="revTx" presStyleIdx="1" presStyleCnt="3">
        <dgm:presLayoutVars>
          <dgm:chMax val="0"/>
          <dgm:chPref val="0"/>
        </dgm:presLayoutVars>
      </dgm:prSet>
      <dgm:spPr/>
    </dgm:pt>
    <dgm:pt modelId="{9F1B2253-34A3-400F-B801-CE967BE46A21}" type="pres">
      <dgm:prSet presAssocID="{539CC5EA-F63C-49EB-B0D2-48DDD76B3B1C}" presName="circ3" presStyleLbl="vennNode1" presStyleIdx="2" presStyleCnt="9"/>
      <dgm:spPr/>
    </dgm:pt>
    <dgm:pt modelId="{A67E8C9F-89CB-4950-9F3E-EF0EF748902E}" type="pres">
      <dgm:prSet presAssocID="{539CC5EA-F63C-49EB-B0D2-48DDD76B3B1C}" presName="circ3Tx" presStyleLbl="revTx" presStyleIdx="1" presStyleCnt="3">
        <dgm:presLayoutVars>
          <dgm:chMax val="0"/>
          <dgm:chPref val="0"/>
        </dgm:presLayoutVars>
      </dgm:prSet>
      <dgm:spPr/>
    </dgm:pt>
    <dgm:pt modelId="{67648A1E-57B3-417D-ACB2-56684BA66897}" type="pres">
      <dgm:prSet presAssocID="{9BC0CD1B-86D0-414C-B9EE-4F5E5AADD166}" presName="leftComposite" presStyleCnt="0"/>
      <dgm:spPr/>
    </dgm:pt>
    <dgm:pt modelId="{228DD30E-3322-4514-B9F4-4CBA2D219C33}" type="pres">
      <dgm:prSet presAssocID="{1519A1E0-A2B2-4229-A7CC-6F3BAF1B0EBA}" presName="childText1_1" presStyleLbl="vennNode1" presStyleIdx="3" presStyleCnt="9">
        <dgm:presLayoutVars>
          <dgm:chMax val="0"/>
          <dgm:chPref val="0"/>
        </dgm:presLayoutVars>
      </dgm:prSet>
      <dgm:spPr/>
    </dgm:pt>
    <dgm:pt modelId="{BDDB0AA4-4941-4D56-A0A5-2402EC9BFB83}" type="pres">
      <dgm:prSet presAssocID="{1519A1E0-A2B2-4229-A7CC-6F3BAF1B0EBA}" presName="ellipse1" presStyleLbl="vennNode1" presStyleIdx="4" presStyleCnt="9"/>
      <dgm:spPr/>
    </dgm:pt>
    <dgm:pt modelId="{A245D345-3457-43EE-9549-832B3BEAE560}" type="pres">
      <dgm:prSet presAssocID="{1519A1E0-A2B2-4229-A7CC-6F3BAF1B0EBA}" presName="ellipse2" presStyleLbl="vennNode1" presStyleIdx="5" presStyleCnt="9"/>
      <dgm:spPr/>
    </dgm:pt>
    <dgm:pt modelId="{75FA89AF-2A08-4E57-8BF3-E6A52ED5421E}" type="pres">
      <dgm:prSet presAssocID="{4DD15697-DC73-4692-AE55-1CCCF237AE63}" presName="childText1_2" presStyleLbl="vennNode1" presStyleIdx="6" presStyleCnt="9">
        <dgm:presLayoutVars>
          <dgm:chMax val="0"/>
          <dgm:chPref val="0"/>
        </dgm:presLayoutVars>
      </dgm:prSet>
      <dgm:spPr/>
    </dgm:pt>
    <dgm:pt modelId="{66AC99E6-EF86-48ED-AF67-0ED312DE69E9}" type="pres">
      <dgm:prSet presAssocID="{4DD15697-DC73-4692-AE55-1CCCF237AE63}" presName="ellipse3" presStyleLbl="vennNode1" presStyleIdx="7" presStyleCnt="9"/>
      <dgm:spPr/>
    </dgm:pt>
    <dgm:pt modelId="{5CFA1D15-4F63-4FAE-86FC-74E44D92D31F}" type="pres">
      <dgm:prSet presAssocID="{FC7E23FF-2C69-4CBF-8887-605622F65C7F}" presName="childText1_3" presStyleLbl="vennNode1" presStyleIdx="8" presStyleCnt="9">
        <dgm:presLayoutVars>
          <dgm:chMax val="0"/>
          <dgm:chPref val="0"/>
        </dgm:presLayoutVars>
      </dgm:prSet>
      <dgm:spPr/>
    </dgm:pt>
    <dgm:pt modelId="{56F6B28B-F6C8-46F5-BA70-540D5D94053F}" type="pres">
      <dgm:prSet presAssocID="{9BC0CD1B-86D0-414C-B9EE-4F5E5AADD166}" presName="rightChild" presStyleLbl="node2" presStyleIdx="0" presStyleCnt="1">
        <dgm:presLayoutVars>
          <dgm:chMax val="0"/>
          <dgm:chPref val="0"/>
        </dgm:presLayoutVars>
      </dgm:prSet>
      <dgm:spPr/>
    </dgm:pt>
    <dgm:pt modelId="{88B2C9C9-AE1D-404F-B201-BB7338FAC037}" type="pres">
      <dgm:prSet presAssocID="{9BC0CD1B-86D0-414C-B9EE-4F5E5AADD166}" presName="parentText1" presStyleLbl="revTx" presStyleIdx="2" presStyleCnt="3">
        <dgm:presLayoutVars>
          <dgm:chMax val="4"/>
          <dgm:chPref val="3"/>
          <dgm:bulletEnabled val="1"/>
        </dgm:presLayoutVars>
      </dgm:prSet>
      <dgm:spPr/>
    </dgm:pt>
  </dgm:ptLst>
  <dgm:cxnLst>
    <dgm:cxn modelId="{F807A100-260C-4C20-B060-9470CAB760E6}" srcId="{38A5CDA6-2643-41CD-A77F-FDC15EE0793F}" destId="{C1153A10-D605-41C2-8E81-6D8C170B8C54}" srcOrd="1" destOrd="0" parTransId="{1B77947E-4B9A-42FF-8CB8-29015F927910}" sibTransId="{3F8FD43E-6C00-4B22-9DFA-DC54A8AC073C}"/>
    <dgm:cxn modelId="{2934DE06-FB58-45AA-9025-68D279D42062}" type="presOf" srcId="{C1153A10-D605-41C2-8E81-6D8C170B8C54}" destId="{6324B8AD-6694-462B-85FB-92FAAD19C538}" srcOrd="0" destOrd="0" presId="urn:microsoft.com/office/officeart/2009/3/layout/PhasedProcess"/>
    <dgm:cxn modelId="{E58CD020-9F2B-45AE-B3B9-725DE6BB1CC2}" type="presOf" srcId="{D5F5A0A8-8AE0-4F4D-BCA8-1779E9B7B48E}" destId="{56F6B28B-F6C8-46F5-BA70-540D5D94053F}" srcOrd="0" destOrd="0" presId="urn:microsoft.com/office/officeart/2009/3/layout/PhasedProcess"/>
    <dgm:cxn modelId="{7E3A4E22-C409-4C20-A607-3E1C6C68440F}" type="presOf" srcId="{374E05BC-8CE6-41E2-9201-6DE183D01D36}" destId="{88B2C9C9-AE1D-404F-B201-BB7338FAC037}" srcOrd="0" destOrd="0" presId="urn:microsoft.com/office/officeart/2009/3/layout/PhasedProcess"/>
    <dgm:cxn modelId="{B510DB29-32A9-4ECB-B343-7A8EFD31DA4F}" srcId="{AD1A3860-C578-4C7E-A787-3E9D36A6D62C}" destId="{D5F5A0A8-8AE0-4F4D-BCA8-1779E9B7B48E}" srcOrd="0" destOrd="0" parTransId="{F98979E5-E81E-40B3-B0B6-E5846307D2AB}" sibTransId="{9E93510C-0116-409E-A522-81A3027FDB94}"/>
    <dgm:cxn modelId="{EE093730-4268-4226-8530-DB551D594565}" srcId="{38A5CDA6-2643-41CD-A77F-FDC15EE0793F}" destId="{44F72114-7BAA-4AA1-912B-0C8CC7C2E0F0}" srcOrd="0" destOrd="0" parTransId="{1F365349-5691-4994-8980-D53193C75B39}" sibTransId="{5DF57B49-2C8C-431E-A82B-E77531B7459B}"/>
    <dgm:cxn modelId="{9AB99D5D-A78E-43A7-A52D-4714D19F346A}" srcId="{38A5CDA6-2643-41CD-A77F-FDC15EE0793F}" destId="{539CC5EA-F63C-49EB-B0D2-48DDD76B3B1C}" srcOrd="2" destOrd="0" parTransId="{3D7738CF-3BEC-4399-A35C-FA70162850B2}" sibTransId="{A714A98A-B315-42CC-A773-C63CC73A0092}"/>
    <dgm:cxn modelId="{775D486B-64E8-4D10-8518-83EB28269F82}" type="presOf" srcId="{1519A1E0-A2B2-4229-A7CC-6F3BAF1B0EBA}" destId="{228DD30E-3322-4514-B9F4-4CBA2D219C33}" srcOrd="0" destOrd="0" presId="urn:microsoft.com/office/officeart/2009/3/layout/PhasedProcess"/>
    <dgm:cxn modelId="{6BDD704F-3961-4B72-91C9-1FF77A94CAF6}" type="presOf" srcId="{38A5CDA6-2643-41CD-A77F-FDC15EE0793F}" destId="{D9C126F9-F8B4-4E24-AA3C-F566155A81D7}" srcOrd="0" destOrd="0" presId="urn:microsoft.com/office/officeart/2009/3/layout/PhasedProcess"/>
    <dgm:cxn modelId="{FD537A51-0BA1-426C-B88E-DE084B49DB9C}" srcId="{374E05BC-8CE6-41E2-9201-6DE183D01D36}" destId="{FC7E23FF-2C69-4CBF-8887-605622F65C7F}" srcOrd="2" destOrd="0" parTransId="{DD548779-8951-426C-9F10-021802832C95}" sibTransId="{4DD0233A-C685-4C92-8FFF-CED9C6EB60CD}"/>
    <dgm:cxn modelId="{7C57D357-0877-46A2-ACB5-B7E5ADBF9DF8}" srcId="{374E05BC-8CE6-41E2-9201-6DE183D01D36}" destId="{1519A1E0-A2B2-4229-A7CC-6F3BAF1B0EBA}" srcOrd="0" destOrd="0" parTransId="{B12ED8CB-360C-476C-A403-228DFD7C462F}" sibTransId="{DAE9A4D3-BC42-436A-9869-249DE67F7B83}"/>
    <dgm:cxn modelId="{F0392A84-9087-4F8F-8CC4-1455986D9748}" type="presOf" srcId="{44F72114-7BAA-4AA1-912B-0C8CC7C2E0F0}" destId="{A9700C4E-B975-45AA-B290-427E4F44F80C}" srcOrd="0" destOrd="0" presId="urn:microsoft.com/office/officeart/2009/3/layout/PhasedProcess"/>
    <dgm:cxn modelId="{E1623D8A-53A3-4123-9B02-BFD64CEB69FC}" type="presOf" srcId="{FC40EC11-AEA2-4FD2-8A34-6F63D4F2582F}" destId="{56F6B28B-F6C8-46F5-BA70-540D5D94053F}" srcOrd="0" destOrd="1" presId="urn:microsoft.com/office/officeart/2009/3/layout/PhasedProcess"/>
    <dgm:cxn modelId="{1E6F998C-8C46-40ED-A7AD-B40F498320E0}" srcId="{9BC0CD1B-86D0-414C-B9EE-4F5E5AADD166}" destId="{374E05BC-8CE6-41E2-9201-6DE183D01D36}" srcOrd="0" destOrd="0" parTransId="{4CB68C93-7155-4320-8EF7-788D27E86A28}" sibTransId="{8735DAC5-7F4F-46B3-AE7F-2BB2B031C37C}"/>
    <dgm:cxn modelId="{E616A198-93E0-415E-8E1E-45D49143AAE7}" type="presOf" srcId="{FC7E23FF-2C69-4CBF-8887-605622F65C7F}" destId="{5CFA1D15-4F63-4FAE-86FC-74E44D92D31F}" srcOrd="0" destOrd="0" presId="urn:microsoft.com/office/officeart/2009/3/layout/PhasedProcess"/>
    <dgm:cxn modelId="{0C963B9F-B740-4BC0-95C3-52A961D9D07C}" type="presOf" srcId="{539CC5EA-F63C-49EB-B0D2-48DDD76B3B1C}" destId="{9F1B2253-34A3-400F-B801-CE967BE46A21}" srcOrd="0" destOrd="0" presId="urn:microsoft.com/office/officeart/2009/3/layout/PhasedProcess"/>
    <dgm:cxn modelId="{9D2A2AAB-9975-421A-8547-87BC001942BB}" type="presOf" srcId="{539CC5EA-F63C-49EB-B0D2-48DDD76B3B1C}" destId="{A67E8C9F-89CB-4950-9F3E-EF0EF748902E}" srcOrd="1" destOrd="0" presId="urn:microsoft.com/office/officeart/2009/3/layout/PhasedProcess"/>
    <dgm:cxn modelId="{BD18FCB7-A92D-4204-9EBE-FF2EF931999B}" srcId="{9BC0CD1B-86D0-414C-B9EE-4F5E5AADD166}" destId="{38A5CDA6-2643-41CD-A77F-FDC15EE0793F}" srcOrd="1" destOrd="0" parTransId="{C58E2EAF-188D-41C2-A25F-3BF6C6CEC135}" sibTransId="{2FBAA2BB-9406-4F80-B37C-7EC4B4F03F30}"/>
    <dgm:cxn modelId="{D3E437C6-1937-4421-8BB3-FD1879456956}" type="presOf" srcId="{4DD15697-DC73-4692-AE55-1CCCF237AE63}" destId="{75FA89AF-2A08-4E57-8BF3-E6A52ED5421E}" srcOrd="0" destOrd="0" presId="urn:microsoft.com/office/officeart/2009/3/layout/PhasedProcess"/>
    <dgm:cxn modelId="{76C46CD2-85D7-415E-9A25-70D5492C413E}" type="presOf" srcId="{AD1A3860-C578-4C7E-A787-3E9D36A6D62C}" destId="{581035C1-890C-479F-839A-83FE6B34A12E}" srcOrd="0" destOrd="0" presId="urn:microsoft.com/office/officeart/2009/3/layout/PhasedProcess"/>
    <dgm:cxn modelId="{8AA43ED3-6843-4FAD-8C33-ACE60AA7BC30}" srcId="{9BC0CD1B-86D0-414C-B9EE-4F5E5AADD166}" destId="{AD1A3860-C578-4C7E-A787-3E9D36A6D62C}" srcOrd="2" destOrd="0" parTransId="{CFDCD9F3-95D6-4A26-8E12-6A3FCAC1AE1A}" sibTransId="{D54B86EB-FE27-4D8A-BF66-E9F852CB9307}"/>
    <dgm:cxn modelId="{5D7BCFD3-B29E-4D41-BAE0-BCD1EC39E7EB}" type="presOf" srcId="{9BC0CD1B-86D0-414C-B9EE-4F5E5AADD166}" destId="{E00F855A-F91F-4F42-8BED-2F184EC5ECDA}" srcOrd="0" destOrd="0" presId="urn:microsoft.com/office/officeart/2009/3/layout/PhasedProcess"/>
    <dgm:cxn modelId="{01E2D1E3-2865-414A-BEC5-1AAA4B9D8B24}" type="presOf" srcId="{C1153A10-D605-41C2-8E81-6D8C170B8C54}" destId="{A1677E15-7B45-4176-B5D3-84F5F3360904}" srcOrd="1" destOrd="0" presId="urn:microsoft.com/office/officeart/2009/3/layout/PhasedProcess"/>
    <dgm:cxn modelId="{E2BF37EE-ABF8-41EE-B954-E9398FEFFDA8}" srcId="{AD1A3860-C578-4C7E-A787-3E9D36A6D62C}" destId="{FC40EC11-AEA2-4FD2-8A34-6F63D4F2582F}" srcOrd="1" destOrd="0" parTransId="{421C0516-F783-408E-9564-C1ACA4A1196C}" sibTransId="{1605AD3B-38B9-46E1-AD30-9E4D1291A47D}"/>
    <dgm:cxn modelId="{3CA3F6F7-244C-41E4-A26C-E6A9BC1B4DE0}" type="presOf" srcId="{44F72114-7BAA-4AA1-912B-0C8CC7C2E0F0}" destId="{0B676FE6-5E46-452D-AC9C-008B6165CF6E}" srcOrd="1" destOrd="0" presId="urn:microsoft.com/office/officeart/2009/3/layout/PhasedProcess"/>
    <dgm:cxn modelId="{FDC2F7FE-205C-45C7-9CB6-67F85A2BF149}" srcId="{374E05BC-8CE6-41E2-9201-6DE183D01D36}" destId="{4DD15697-DC73-4692-AE55-1CCCF237AE63}" srcOrd="1" destOrd="0" parTransId="{0774B486-6708-40C7-8FDE-B5AA2025A147}" sibTransId="{B68AEAAD-BDD4-4821-B777-067DCAC15E43}"/>
    <dgm:cxn modelId="{27F87461-1F89-49DD-90E3-A549DC58205F}" type="presParOf" srcId="{E00F855A-F91F-4F42-8BED-2F184EC5ECDA}" destId="{805EB2C9-CE51-4257-B40F-DE7E11130C9E}" srcOrd="0" destOrd="0" presId="urn:microsoft.com/office/officeart/2009/3/layout/PhasedProcess"/>
    <dgm:cxn modelId="{4B36CEF5-1A8E-4C00-AAB5-1238DCA70E21}" type="presParOf" srcId="{E00F855A-F91F-4F42-8BED-2F184EC5ECDA}" destId="{EBAC368F-80BA-4932-9E11-C2EA1DA22BBA}" srcOrd="1" destOrd="0" presId="urn:microsoft.com/office/officeart/2009/3/layout/PhasedProcess"/>
    <dgm:cxn modelId="{4C15C70A-084C-44C2-B4F9-A6A99AB0D5FD}" type="presParOf" srcId="{E00F855A-F91F-4F42-8BED-2F184EC5ECDA}" destId="{D9C126F9-F8B4-4E24-AA3C-F566155A81D7}" srcOrd="2" destOrd="0" presId="urn:microsoft.com/office/officeart/2009/3/layout/PhasedProcess"/>
    <dgm:cxn modelId="{CFDEE2E5-5482-4640-880D-0ABCB6F8BBD5}" type="presParOf" srcId="{E00F855A-F91F-4F42-8BED-2F184EC5ECDA}" destId="{F1614096-1456-4C97-9309-45907953FD23}" srcOrd="3" destOrd="0" presId="urn:microsoft.com/office/officeart/2009/3/layout/PhasedProcess"/>
    <dgm:cxn modelId="{B4F2FAC5-4BE0-42D8-9F3C-63F56656EB79}" type="presParOf" srcId="{E00F855A-F91F-4F42-8BED-2F184EC5ECDA}" destId="{C14A6A88-5B68-49A5-82B9-C0008722A509}" srcOrd="4" destOrd="0" presId="urn:microsoft.com/office/officeart/2009/3/layout/PhasedProcess"/>
    <dgm:cxn modelId="{19597C3B-39A2-46BB-82B5-93722B12EEE4}" type="presParOf" srcId="{E00F855A-F91F-4F42-8BED-2F184EC5ECDA}" destId="{581035C1-890C-479F-839A-83FE6B34A12E}" srcOrd="5" destOrd="0" presId="urn:microsoft.com/office/officeart/2009/3/layout/PhasedProcess"/>
    <dgm:cxn modelId="{3589A0D9-F801-4BCC-BF52-13E74ABDD5BB}" type="presParOf" srcId="{E00F855A-F91F-4F42-8BED-2F184EC5ECDA}" destId="{C37F3D98-10B9-45BC-8180-5F4A9F20CA1B}" srcOrd="6" destOrd="0" presId="urn:microsoft.com/office/officeart/2009/3/layout/PhasedProcess"/>
    <dgm:cxn modelId="{E0BE66DB-0627-414C-A677-10E248575564}" type="presParOf" srcId="{C37F3D98-10B9-45BC-8180-5F4A9F20CA1B}" destId="{A9700C4E-B975-45AA-B290-427E4F44F80C}" srcOrd="0" destOrd="0" presId="urn:microsoft.com/office/officeart/2009/3/layout/PhasedProcess"/>
    <dgm:cxn modelId="{6728E6A1-FFB3-465F-AB8C-C9AFC4CFC253}" type="presParOf" srcId="{C37F3D98-10B9-45BC-8180-5F4A9F20CA1B}" destId="{0B676FE6-5E46-452D-AC9C-008B6165CF6E}" srcOrd="1" destOrd="0" presId="urn:microsoft.com/office/officeart/2009/3/layout/PhasedProcess"/>
    <dgm:cxn modelId="{5D872C22-3FA9-4F48-8633-85E4CB99B165}" type="presParOf" srcId="{C37F3D98-10B9-45BC-8180-5F4A9F20CA1B}" destId="{6324B8AD-6694-462B-85FB-92FAAD19C538}" srcOrd="2" destOrd="0" presId="urn:microsoft.com/office/officeart/2009/3/layout/PhasedProcess"/>
    <dgm:cxn modelId="{B76CE2C2-B9BE-42C1-90C8-390692F50209}" type="presParOf" srcId="{C37F3D98-10B9-45BC-8180-5F4A9F20CA1B}" destId="{A1677E15-7B45-4176-B5D3-84F5F3360904}" srcOrd="3" destOrd="0" presId="urn:microsoft.com/office/officeart/2009/3/layout/PhasedProcess"/>
    <dgm:cxn modelId="{6AE91E06-EDB4-4AB0-8712-F84564D0650B}" type="presParOf" srcId="{C37F3D98-10B9-45BC-8180-5F4A9F20CA1B}" destId="{9F1B2253-34A3-400F-B801-CE967BE46A21}" srcOrd="4" destOrd="0" presId="urn:microsoft.com/office/officeart/2009/3/layout/PhasedProcess"/>
    <dgm:cxn modelId="{33A684E1-17FA-4FFD-ACFD-ADE95EBB8DFF}" type="presParOf" srcId="{C37F3D98-10B9-45BC-8180-5F4A9F20CA1B}" destId="{A67E8C9F-89CB-4950-9F3E-EF0EF748902E}" srcOrd="5" destOrd="0" presId="urn:microsoft.com/office/officeart/2009/3/layout/PhasedProcess"/>
    <dgm:cxn modelId="{79B3EF0C-2AAF-4936-B86A-14988DB51676}" type="presParOf" srcId="{E00F855A-F91F-4F42-8BED-2F184EC5ECDA}" destId="{67648A1E-57B3-417D-ACB2-56684BA66897}" srcOrd="7" destOrd="0" presId="urn:microsoft.com/office/officeart/2009/3/layout/PhasedProcess"/>
    <dgm:cxn modelId="{31BDC850-4A5C-47E3-83E5-E8701FE56194}" type="presParOf" srcId="{67648A1E-57B3-417D-ACB2-56684BA66897}" destId="{228DD30E-3322-4514-B9F4-4CBA2D219C33}" srcOrd="0" destOrd="0" presId="urn:microsoft.com/office/officeart/2009/3/layout/PhasedProcess"/>
    <dgm:cxn modelId="{1FF9EFEE-6663-43C5-B915-C5D5D261A5E1}" type="presParOf" srcId="{67648A1E-57B3-417D-ACB2-56684BA66897}" destId="{BDDB0AA4-4941-4D56-A0A5-2402EC9BFB83}" srcOrd="1" destOrd="0" presId="urn:microsoft.com/office/officeart/2009/3/layout/PhasedProcess"/>
    <dgm:cxn modelId="{0ACF7715-4EDF-411D-99F7-4B7DABA3392C}" type="presParOf" srcId="{67648A1E-57B3-417D-ACB2-56684BA66897}" destId="{A245D345-3457-43EE-9549-832B3BEAE560}" srcOrd="2" destOrd="0" presId="urn:microsoft.com/office/officeart/2009/3/layout/PhasedProcess"/>
    <dgm:cxn modelId="{BAFEEDE2-B162-4FD2-8420-D08F6A7C965A}" type="presParOf" srcId="{67648A1E-57B3-417D-ACB2-56684BA66897}" destId="{75FA89AF-2A08-4E57-8BF3-E6A52ED5421E}" srcOrd="3" destOrd="0" presId="urn:microsoft.com/office/officeart/2009/3/layout/PhasedProcess"/>
    <dgm:cxn modelId="{E19AAA69-B2D5-40BC-9BC7-CF2313BD473B}" type="presParOf" srcId="{67648A1E-57B3-417D-ACB2-56684BA66897}" destId="{66AC99E6-EF86-48ED-AF67-0ED312DE69E9}" srcOrd="4" destOrd="0" presId="urn:microsoft.com/office/officeart/2009/3/layout/PhasedProcess"/>
    <dgm:cxn modelId="{D3BF55A6-F6DF-4D64-85FB-5F3B5BE39598}" type="presParOf" srcId="{67648A1E-57B3-417D-ACB2-56684BA66897}" destId="{5CFA1D15-4F63-4FAE-86FC-74E44D92D31F}" srcOrd="5" destOrd="0" presId="urn:microsoft.com/office/officeart/2009/3/layout/PhasedProcess"/>
    <dgm:cxn modelId="{45119FBA-A358-4260-91D6-2E99322DD918}" type="presParOf" srcId="{E00F855A-F91F-4F42-8BED-2F184EC5ECDA}" destId="{56F6B28B-F6C8-46F5-BA70-540D5D94053F}" srcOrd="8" destOrd="0" presId="urn:microsoft.com/office/officeart/2009/3/layout/PhasedProcess"/>
    <dgm:cxn modelId="{0C67B640-9708-4FEB-9129-37FB3498518C}" type="presParOf" srcId="{E00F855A-F91F-4F42-8BED-2F184EC5ECDA}" destId="{88B2C9C9-AE1D-404F-B201-BB7338FAC037}" srcOrd="9" destOrd="0" presId="urn:microsoft.com/office/officeart/2009/3/layout/Phased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5C133ED-07B3-4AB8-BCE4-6C2D21637F4D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AR"/>
        </a:p>
      </dgm:t>
    </dgm:pt>
    <dgm:pt modelId="{C0197F78-19A3-4EBC-9754-548E5C52768D}">
      <dgm:prSet phldrT="[Texto]" custT="1"/>
      <dgm:spPr>
        <a:solidFill>
          <a:srgbClr val="9DC3E6"/>
        </a:solidFill>
      </dgm:spPr>
      <dgm:t>
        <a:bodyPr/>
        <a:lstStyle/>
        <a:p>
          <a:r>
            <a:rPr lang="es-MX" sz="1600" b="1" i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Análisis de Riesgo: </a:t>
          </a:r>
          <a:r>
            <a:rPr lang="es-MX" sz="1600" i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matriz de riesgos de implementación y acciones de mitigación</a:t>
          </a:r>
          <a:endParaRPr lang="es-AR" sz="1600" dirty="0">
            <a:solidFill>
              <a:schemeClr val="tx1"/>
            </a:solidFill>
            <a:effectLst/>
          </a:endParaRPr>
        </a:p>
      </dgm:t>
    </dgm:pt>
    <dgm:pt modelId="{E9A80FF8-561C-420F-B200-E13411CFF9E4}" type="parTrans" cxnId="{A73F0CFF-0D58-41CA-906A-1BEC56D417B6}">
      <dgm:prSet/>
      <dgm:spPr/>
      <dgm:t>
        <a:bodyPr/>
        <a:lstStyle/>
        <a:p>
          <a:endParaRPr lang="es-AR" sz="1800">
            <a:solidFill>
              <a:schemeClr val="tx1"/>
            </a:solidFill>
            <a:effectLst/>
          </a:endParaRPr>
        </a:p>
      </dgm:t>
    </dgm:pt>
    <dgm:pt modelId="{D12E59D8-DD4E-4109-B222-3DF2F5050DEB}" type="sibTrans" cxnId="{A73F0CFF-0D58-41CA-906A-1BEC56D417B6}">
      <dgm:prSet/>
      <dgm:spPr/>
      <dgm:t>
        <a:bodyPr/>
        <a:lstStyle/>
        <a:p>
          <a:endParaRPr lang="es-AR" sz="1800">
            <a:solidFill>
              <a:schemeClr val="tx1"/>
            </a:solidFill>
            <a:effectLst/>
          </a:endParaRPr>
        </a:p>
      </dgm:t>
    </dgm:pt>
    <dgm:pt modelId="{885FE3B8-09F8-46BD-98DA-00D39EB9D70A}">
      <dgm:prSet phldrT="[Texto]" custT="1"/>
      <dgm:spPr/>
      <dgm:t>
        <a:bodyPr/>
        <a:lstStyle/>
        <a:p>
          <a:r>
            <a:rPr lang="es-MX" sz="1600" b="1" i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Plan de Difusión: </a:t>
          </a:r>
          <a:r>
            <a:rPr lang="es-MX" sz="1600" i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foco en generar entendimiento claro de nuevas funciones, R&amp;R.</a:t>
          </a:r>
          <a:endParaRPr lang="es-AR" sz="1600" dirty="0">
            <a:solidFill>
              <a:schemeClr val="tx1"/>
            </a:solidFill>
            <a:effectLst/>
          </a:endParaRPr>
        </a:p>
      </dgm:t>
    </dgm:pt>
    <dgm:pt modelId="{60B92167-B43C-4F64-9FFA-997120783AF5}" type="parTrans" cxnId="{65B5C842-9D0E-4B0F-BDBF-01081E5BB245}">
      <dgm:prSet/>
      <dgm:spPr/>
      <dgm:t>
        <a:bodyPr/>
        <a:lstStyle/>
        <a:p>
          <a:endParaRPr lang="es-AR" sz="1800">
            <a:solidFill>
              <a:schemeClr val="tx1"/>
            </a:solidFill>
            <a:effectLst/>
          </a:endParaRPr>
        </a:p>
      </dgm:t>
    </dgm:pt>
    <dgm:pt modelId="{E1AAB386-8524-42F7-8D92-EC7F74221CFC}" type="sibTrans" cxnId="{65B5C842-9D0E-4B0F-BDBF-01081E5BB245}">
      <dgm:prSet/>
      <dgm:spPr/>
      <dgm:t>
        <a:bodyPr/>
        <a:lstStyle/>
        <a:p>
          <a:endParaRPr lang="es-AR" sz="1800">
            <a:solidFill>
              <a:schemeClr val="tx1"/>
            </a:solidFill>
            <a:effectLst/>
          </a:endParaRPr>
        </a:p>
      </dgm:t>
    </dgm:pt>
    <dgm:pt modelId="{88F3F976-BD8C-4B29-AC96-E2A83544F053}">
      <dgm:prSet phldrT="[Texto]" custT="1"/>
      <dgm:spPr>
        <a:solidFill>
          <a:srgbClr val="9DC3E6"/>
        </a:solidFill>
      </dgm:spPr>
      <dgm:t>
        <a:bodyPr/>
        <a:lstStyle/>
        <a:p>
          <a:r>
            <a:rPr lang="es-MX" sz="1600" b="1" i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Plan de Control: </a:t>
          </a:r>
          <a:r>
            <a:rPr lang="es-MX" sz="1600" i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medir efectividad de implementación, agregado de valor y potenciales desvíos.</a:t>
          </a:r>
          <a:endParaRPr lang="es-AR" sz="1600" dirty="0">
            <a:solidFill>
              <a:schemeClr val="tx1"/>
            </a:solidFill>
            <a:effectLst/>
          </a:endParaRPr>
        </a:p>
      </dgm:t>
    </dgm:pt>
    <dgm:pt modelId="{524E5B9A-4A1A-459B-B1F7-974232DBC5B4}" type="parTrans" cxnId="{F486A638-0A40-4FB1-AF60-2598560B4CDB}">
      <dgm:prSet/>
      <dgm:spPr/>
      <dgm:t>
        <a:bodyPr/>
        <a:lstStyle/>
        <a:p>
          <a:endParaRPr lang="es-AR" sz="1800">
            <a:solidFill>
              <a:schemeClr val="tx1"/>
            </a:solidFill>
            <a:effectLst/>
          </a:endParaRPr>
        </a:p>
      </dgm:t>
    </dgm:pt>
    <dgm:pt modelId="{D1571BF4-5920-4381-BE2C-EB6BD880A522}" type="sibTrans" cxnId="{F486A638-0A40-4FB1-AF60-2598560B4CDB}">
      <dgm:prSet/>
      <dgm:spPr/>
      <dgm:t>
        <a:bodyPr/>
        <a:lstStyle/>
        <a:p>
          <a:endParaRPr lang="es-AR" sz="1800">
            <a:solidFill>
              <a:schemeClr val="tx1"/>
            </a:solidFill>
            <a:effectLst/>
          </a:endParaRPr>
        </a:p>
      </dgm:t>
    </dgm:pt>
    <dgm:pt modelId="{9B7D2B62-F039-4DF4-A6BB-C1C0186B7EE9}">
      <dgm:prSet phldrT="[Texto]" custT="1"/>
      <dgm:spPr/>
      <dgm:t>
        <a:bodyPr/>
        <a:lstStyle/>
        <a:p>
          <a:r>
            <a:rPr lang="es-MX" sz="1600" b="1" i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Gestión Documental: </a:t>
          </a:r>
          <a:r>
            <a:rPr lang="es-MX" sz="1600" i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Descriptivos de Puesto, RASCI, plan de carrera para ajustes del Modelo Organizacional.</a:t>
          </a:r>
          <a:r>
            <a:rPr lang="es-MX" sz="16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endParaRPr lang="es-AR" sz="1600" dirty="0">
            <a:solidFill>
              <a:schemeClr val="tx1"/>
            </a:solidFill>
            <a:effectLst/>
          </a:endParaRPr>
        </a:p>
      </dgm:t>
    </dgm:pt>
    <dgm:pt modelId="{A0B4458B-E0DC-4A9A-B0B6-C85BABBDE38C}" type="parTrans" cxnId="{3BA502C9-AB05-445D-9535-A8A338F97DB2}">
      <dgm:prSet/>
      <dgm:spPr/>
      <dgm:t>
        <a:bodyPr/>
        <a:lstStyle/>
        <a:p>
          <a:endParaRPr lang="es-AR" sz="1800">
            <a:solidFill>
              <a:schemeClr val="tx1"/>
            </a:solidFill>
            <a:effectLst/>
          </a:endParaRPr>
        </a:p>
      </dgm:t>
    </dgm:pt>
    <dgm:pt modelId="{D877E429-BF74-4DDC-AEED-D80329F4EA32}" type="sibTrans" cxnId="{3BA502C9-AB05-445D-9535-A8A338F97DB2}">
      <dgm:prSet/>
      <dgm:spPr/>
      <dgm:t>
        <a:bodyPr/>
        <a:lstStyle/>
        <a:p>
          <a:endParaRPr lang="es-AR" sz="1800">
            <a:solidFill>
              <a:schemeClr val="tx1"/>
            </a:solidFill>
            <a:effectLst/>
          </a:endParaRPr>
        </a:p>
      </dgm:t>
    </dgm:pt>
    <dgm:pt modelId="{CF991818-A173-476A-BE97-366F54B2CB87}">
      <dgm:prSet phldrT="[Texto]" custT="1"/>
      <dgm:spPr>
        <a:solidFill>
          <a:srgbClr val="9DC3E6"/>
        </a:solidFill>
      </dgm:spPr>
      <dgm:t>
        <a:bodyPr/>
        <a:lstStyle/>
        <a:p>
          <a:r>
            <a:rPr lang="es-MX" sz="1600" b="1" i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Plan de Masificación/Escalado: </a:t>
          </a:r>
          <a:r>
            <a:rPr lang="es-MX" sz="1600" i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hoja de ruta del proyecto completo para implementar por fases.</a:t>
          </a:r>
          <a:r>
            <a:rPr lang="es-MX" sz="16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endParaRPr lang="es-AR" sz="1600" dirty="0">
            <a:solidFill>
              <a:schemeClr val="tx1"/>
            </a:solidFill>
            <a:effectLst/>
          </a:endParaRPr>
        </a:p>
      </dgm:t>
    </dgm:pt>
    <dgm:pt modelId="{1057DE71-8663-4160-81B9-0DB9E523606A}" type="parTrans" cxnId="{F3D650F7-706B-416D-BF83-14289CCBCB56}">
      <dgm:prSet/>
      <dgm:spPr/>
      <dgm:t>
        <a:bodyPr/>
        <a:lstStyle/>
        <a:p>
          <a:endParaRPr lang="es-AR" sz="1800">
            <a:solidFill>
              <a:schemeClr val="tx1"/>
            </a:solidFill>
            <a:effectLst/>
          </a:endParaRPr>
        </a:p>
      </dgm:t>
    </dgm:pt>
    <dgm:pt modelId="{1D999E64-20A2-459C-86D2-6A33000DE3E2}" type="sibTrans" cxnId="{F3D650F7-706B-416D-BF83-14289CCBCB56}">
      <dgm:prSet/>
      <dgm:spPr/>
      <dgm:t>
        <a:bodyPr/>
        <a:lstStyle/>
        <a:p>
          <a:endParaRPr lang="es-AR" sz="1800">
            <a:solidFill>
              <a:schemeClr val="tx1"/>
            </a:solidFill>
            <a:effectLst/>
          </a:endParaRPr>
        </a:p>
      </dgm:t>
    </dgm:pt>
    <dgm:pt modelId="{7830193D-EC0F-42E0-8165-4782EFFD7927}">
      <dgm:prSet phldrT="[Texto]" custT="1"/>
      <dgm:spPr/>
      <dgm:t>
        <a:bodyPr/>
        <a:lstStyle/>
        <a:p>
          <a:r>
            <a:rPr lang="es-MX" sz="1600" b="1" i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Recomendaciones y Hallazgos: </a:t>
          </a:r>
          <a:r>
            <a:rPr lang="es-MX" sz="1600" b="0" i="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Descubrimientos, conclusiones del modelo y su implementación </a:t>
          </a:r>
          <a:endParaRPr lang="es-AR" sz="1600" b="0" i="0" dirty="0">
            <a:solidFill>
              <a:schemeClr val="tx1"/>
            </a:solidFill>
            <a:effectLst/>
          </a:endParaRPr>
        </a:p>
      </dgm:t>
    </dgm:pt>
    <dgm:pt modelId="{356DDE7A-7EA2-4DA7-9632-0E2F9594E5BF}" type="parTrans" cxnId="{6D82C17E-5048-4966-9E1C-F5309045FAE6}">
      <dgm:prSet/>
      <dgm:spPr/>
      <dgm:t>
        <a:bodyPr/>
        <a:lstStyle/>
        <a:p>
          <a:endParaRPr lang="es-AR" sz="1800">
            <a:solidFill>
              <a:schemeClr val="tx1"/>
            </a:solidFill>
            <a:effectLst/>
          </a:endParaRPr>
        </a:p>
      </dgm:t>
    </dgm:pt>
    <dgm:pt modelId="{F1FCE09D-3F5B-41C0-BD8D-2765FFF4CE67}" type="sibTrans" cxnId="{6D82C17E-5048-4966-9E1C-F5309045FAE6}">
      <dgm:prSet/>
      <dgm:spPr/>
      <dgm:t>
        <a:bodyPr/>
        <a:lstStyle/>
        <a:p>
          <a:endParaRPr lang="es-AR" sz="1800">
            <a:solidFill>
              <a:schemeClr val="tx1"/>
            </a:solidFill>
            <a:effectLst/>
          </a:endParaRPr>
        </a:p>
      </dgm:t>
    </dgm:pt>
    <dgm:pt modelId="{237E159C-35B2-4050-9D64-094D8D374E21}" type="pres">
      <dgm:prSet presAssocID="{F5C133ED-07B3-4AB8-BCE4-6C2D21637F4D}" presName="Name0" presStyleCnt="0">
        <dgm:presLayoutVars>
          <dgm:chMax val="7"/>
          <dgm:chPref val="7"/>
          <dgm:dir/>
        </dgm:presLayoutVars>
      </dgm:prSet>
      <dgm:spPr/>
    </dgm:pt>
    <dgm:pt modelId="{4B742D5A-71B7-41B8-836E-22E7EDAFAD47}" type="pres">
      <dgm:prSet presAssocID="{F5C133ED-07B3-4AB8-BCE4-6C2D21637F4D}" presName="Name1" presStyleCnt="0"/>
      <dgm:spPr/>
    </dgm:pt>
    <dgm:pt modelId="{DB4C09EC-9F58-43FF-869F-174E755F852E}" type="pres">
      <dgm:prSet presAssocID="{F5C133ED-07B3-4AB8-BCE4-6C2D21637F4D}" presName="cycle" presStyleCnt="0"/>
      <dgm:spPr/>
    </dgm:pt>
    <dgm:pt modelId="{489FED82-8475-4F44-A14F-13A14BF30FF8}" type="pres">
      <dgm:prSet presAssocID="{F5C133ED-07B3-4AB8-BCE4-6C2D21637F4D}" presName="srcNode" presStyleLbl="node1" presStyleIdx="0" presStyleCnt="6"/>
      <dgm:spPr/>
    </dgm:pt>
    <dgm:pt modelId="{6683A595-B1BE-4EA0-8704-F8F89494D820}" type="pres">
      <dgm:prSet presAssocID="{F5C133ED-07B3-4AB8-BCE4-6C2D21637F4D}" presName="conn" presStyleLbl="parChTrans1D2" presStyleIdx="0" presStyleCnt="1"/>
      <dgm:spPr/>
    </dgm:pt>
    <dgm:pt modelId="{8E3E2982-9869-4767-9FDF-A708030FA263}" type="pres">
      <dgm:prSet presAssocID="{F5C133ED-07B3-4AB8-BCE4-6C2D21637F4D}" presName="extraNode" presStyleLbl="node1" presStyleIdx="0" presStyleCnt="6"/>
      <dgm:spPr/>
    </dgm:pt>
    <dgm:pt modelId="{437EAA66-4DFD-4208-A4C5-A053443E379A}" type="pres">
      <dgm:prSet presAssocID="{F5C133ED-07B3-4AB8-BCE4-6C2D21637F4D}" presName="dstNode" presStyleLbl="node1" presStyleIdx="0" presStyleCnt="6"/>
      <dgm:spPr/>
    </dgm:pt>
    <dgm:pt modelId="{A6F5CFF9-5321-4E52-BF1B-656410DDF4CC}" type="pres">
      <dgm:prSet presAssocID="{C0197F78-19A3-4EBC-9754-548E5C52768D}" presName="text_1" presStyleLbl="node1" presStyleIdx="0" presStyleCnt="6">
        <dgm:presLayoutVars>
          <dgm:bulletEnabled val="1"/>
        </dgm:presLayoutVars>
      </dgm:prSet>
      <dgm:spPr/>
    </dgm:pt>
    <dgm:pt modelId="{E22D6665-7881-4F3F-BFA7-B1F8316F64E8}" type="pres">
      <dgm:prSet presAssocID="{C0197F78-19A3-4EBC-9754-548E5C52768D}" presName="accent_1" presStyleCnt="0"/>
      <dgm:spPr/>
    </dgm:pt>
    <dgm:pt modelId="{32D20D5D-BC9B-41D0-9C0B-E2BBF81969CE}" type="pres">
      <dgm:prSet presAssocID="{C0197F78-19A3-4EBC-9754-548E5C52768D}" presName="accentRepeatNode" presStyleLbl="solidFgAcc1" presStyleIdx="0" presStyleCnt="6"/>
      <dgm:spPr/>
    </dgm:pt>
    <dgm:pt modelId="{88F814EA-001B-45A5-89E4-A03B9CDCD409}" type="pres">
      <dgm:prSet presAssocID="{885FE3B8-09F8-46BD-98DA-00D39EB9D70A}" presName="text_2" presStyleLbl="node1" presStyleIdx="1" presStyleCnt="6">
        <dgm:presLayoutVars>
          <dgm:bulletEnabled val="1"/>
        </dgm:presLayoutVars>
      </dgm:prSet>
      <dgm:spPr/>
    </dgm:pt>
    <dgm:pt modelId="{A3C97E15-A4F4-493B-B85D-4EA7FBFA249F}" type="pres">
      <dgm:prSet presAssocID="{885FE3B8-09F8-46BD-98DA-00D39EB9D70A}" presName="accent_2" presStyleCnt="0"/>
      <dgm:spPr/>
    </dgm:pt>
    <dgm:pt modelId="{E61B7099-2472-4F32-BE6C-F6BCA9DC1EA1}" type="pres">
      <dgm:prSet presAssocID="{885FE3B8-09F8-46BD-98DA-00D39EB9D70A}" presName="accentRepeatNode" presStyleLbl="solidFgAcc1" presStyleIdx="1" presStyleCnt="6"/>
      <dgm:spPr/>
    </dgm:pt>
    <dgm:pt modelId="{08C94E6A-A4B0-43A6-9092-0774BA4C71E4}" type="pres">
      <dgm:prSet presAssocID="{88F3F976-BD8C-4B29-AC96-E2A83544F053}" presName="text_3" presStyleLbl="node1" presStyleIdx="2" presStyleCnt="6">
        <dgm:presLayoutVars>
          <dgm:bulletEnabled val="1"/>
        </dgm:presLayoutVars>
      </dgm:prSet>
      <dgm:spPr/>
    </dgm:pt>
    <dgm:pt modelId="{98BC5D43-8A8E-4825-8E2C-9FE69E5BF226}" type="pres">
      <dgm:prSet presAssocID="{88F3F976-BD8C-4B29-AC96-E2A83544F053}" presName="accent_3" presStyleCnt="0"/>
      <dgm:spPr/>
    </dgm:pt>
    <dgm:pt modelId="{95EADA4C-E82D-4ABF-90A4-0011B5C59864}" type="pres">
      <dgm:prSet presAssocID="{88F3F976-BD8C-4B29-AC96-E2A83544F053}" presName="accentRepeatNode" presStyleLbl="solidFgAcc1" presStyleIdx="2" presStyleCnt="6"/>
      <dgm:spPr/>
    </dgm:pt>
    <dgm:pt modelId="{421D6670-6655-44E3-B083-8119EE9B0AF8}" type="pres">
      <dgm:prSet presAssocID="{9B7D2B62-F039-4DF4-A6BB-C1C0186B7EE9}" presName="text_4" presStyleLbl="node1" presStyleIdx="3" presStyleCnt="6">
        <dgm:presLayoutVars>
          <dgm:bulletEnabled val="1"/>
        </dgm:presLayoutVars>
      </dgm:prSet>
      <dgm:spPr/>
    </dgm:pt>
    <dgm:pt modelId="{700F91C1-6A05-4F57-87EC-C97A2BFD2BB8}" type="pres">
      <dgm:prSet presAssocID="{9B7D2B62-F039-4DF4-A6BB-C1C0186B7EE9}" presName="accent_4" presStyleCnt="0"/>
      <dgm:spPr/>
    </dgm:pt>
    <dgm:pt modelId="{4D402596-94A6-4785-BF4E-A3DD920AD2C9}" type="pres">
      <dgm:prSet presAssocID="{9B7D2B62-F039-4DF4-A6BB-C1C0186B7EE9}" presName="accentRepeatNode" presStyleLbl="solidFgAcc1" presStyleIdx="3" presStyleCnt="6"/>
      <dgm:spPr/>
    </dgm:pt>
    <dgm:pt modelId="{BFAD185A-51B7-4950-93A5-FEBAFE163148}" type="pres">
      <dgm:prSet presAssocID="{CF991818-A173-476A-BE97-366F54B2CB87}" presName="text_5" presStyleLbl="node1" presStyleIdx="4" presStyleCnt="6">
        <dgm:presLayoutVars>
          <dgm:bulletEnabled val="1"/>
        </dgm:presLayoutVars>
      </dgm:prSet>
      <dgm:spPr/>
    </dgm:pt>
    <dgm:pt modelId="{1B7B2802-B015-4693-93CE-E55CD9AF2135}" type="pres">
      <dgm:prSet presAssocID="{CF991818-A173-476A-BE97-366F54B2CB87}" presName="accent_5" presStyleCnt="0"/>
      <dgm:spPr/>
    </dgm:pt>
    <dgm:pt modelId="{A69EAA9F-47E7-4240-922D-5C1D5D9FAAEE}" type="pres">
      <dgm:prSet presAssocID="{CF991818-A173-476A-BE97-366F54B2CB87}" presName="accentRepeatNode" presStyleLbl="solidFgAcc1" presStyleIdx="4" presStyleCnt="6"/>
      <dgm:spPr/>
    </dgm:pt>
    <dgm:pt modelId="{D468F596-870B-4942-8E38-4CA4A338F7BD}" type="pres">
      <dgm:prSet presAssocID="{7830193D-EC0F-42E0-8165-4782EFFD7927}" presName="text_6" presStyleLbl="node1" presStyleIdx="5" presStyleCnt="6">
        <dgm:presLayoutVars>
          <dgm:bulletEnabled val="1"/>
        </dgm:presLayoutVars>
      </dgm:prSet>
      <dgm:spPr/>
    </dgm:pt>
    <dgm:pt modelId="{D07E7257-B729-44ED-BB6D-0863B65100DE}" type="pres">
      <dgm:prSet presAssocID="{7830193D-EC0F-42E0-8165-4782EFFD7927}" presName="accent_6" presStyleCnt="0"/>
      <dgm:spPr/>
    </dgm:pt>
    <dgm:pt modelId="{2E18B469-60A1-4841-A896-664C668A526D}" type="pres">
      <dgm:prSet presAssocID="{7830193D-EC0F-42E0-8165-4782EFFD7927}" presName="accentRepeatNode" presStyleLbl="solidFgAcc1" presStyleIdx="5" presStyleCnt="6"/>
      <dgm:spPr/>
    </dgm:pt>
  </dgm:ptLst>
  <dgm:cxnLst>
    <dgm:cxn modelId="{307E3238-6BE4-46A1-96CE-F44ED759B062}" type="presOf" srcId="{C0197F78-19A3-4EBC-9754-548E5C52768D}" destId="{A6F5CFF9-5321-4E52-BF1B-656410DDF4CC}" srcOrd="0" destOrd="0" presId="urn:microsoft.com/office/officeart/2008/layout/VerticalCurvedList"/>
    <dgm:cxn modelId="{F486A638-0A40-4FB1-AF60-2598560B4CDB}" srcId="{F5C133ED-07B3-4AB8-BCE4-6C2D21637F4D}" destId="{88F3F976-BD8C-4B29-AC96-E2A83544F053}" srcOrd="2" destOrd="0" parTransId="{524E5B9A-4A1A-459B-B1F7-974232DBC5B4}" sibTransId="{D1571BF4-5920-4381-BE2C-EB6BD880A522}"/>
    <dgm:cxn modelId="{4A69F45D-12E5-4302-8C34-28B8AA96262C}" type="presOf" srcId="{9B7D2B62-F039-4DF4-A6BB-C1C0186B7EE9}" destId="{421D6670-6655-44E3-B083-8119EE9B0AF8}" srcOrd="0" destOrd="0" presId="urn:microsoft.com/office/officeart/2008/layout/VerticalCurvedList"/>
    <dgm:cxn modelId="{65B5C842-9D0E-4B0F-BDBF-01081E5BB245}" srcId="{F5C133ED-07B3-4AB8-BCE4-6C2D21637F4D}" destId="{885FE3B8-09F8-46BD-98DA-00D39EB9D70A}" srcOrd="1" destOrd="0" parTransId="{60B92167-B43C-4F64-9FFA-997120783AF5}" sibTransId="{E1AAB386-8524-42F7-8D92-EC7F74221CFC}"/>
    <dgm:cxn modelId="{33406271-2C34-4E21-9EEE-EFA8A56E2F81}" type="presOf" srcId="{D12E59D8-DD4E-4109-B222-3DF2F5050DEB}" destId="{6683A595-B1BE-4EA0-8704-F8F89494D820}" srcOrd="0" destOrd="0" presId="urn:microsoft.com/office/officeart/2008/layout/VerticalCurvedList"/>
    <dgm:cxn modelId="{FE4A8E51-7A7E-4A69-A674-8CE4DA5D324E}" type="presOf" srcId="{88F3F976-BD8C-4B29-AC96-E2A83544F053}" destId="{08C94E6A-A4B0-43A6-9092-0774BA4C71E4}" srcOrd="0" destOrd="0" presId="urn:microsoft.com/office/officeart/2008/layout/VerticalCurvedList"/>
    <dgm:cxn modelId="{A7F9C977-E580-4ED1-B254-D3629E25538A}" type="presOf" srcId="{F5C133ED-07B3-4AB8-BCE4-6C2D21637F4D}" destId="{237E159C-35B2-4050-9D64-094D8D374E21}" srcOrd="0" destOrd="0" presId="urn:microsoft.com/office/officeart/2008/layout/VerticalCurvedList"/>
    <dgm:cxn modelId="{6D82C17E-5048-4966-9E1C-F5309045FAE6}" srcId="{F5C133ED-07B3-4AB8-BCE4-6C2D21637F4D}" destId="{7830193D-EC0F-42E0-8165-4782EFFD7927}" srcOrd="5" destOrd="0" parTransId="{356DDE7A-7EA2-4DA7-9632-0E2F9594E5BF}" sibTransId="{F1FCE09D-3F5B-41C0-BD8D-2765FFF4CE67}"/>
    <dgm:cxn modelId="{4FFAFE93-047D-4C4F-A965-662239A05B46}" type="presOf" srcId="{CF991818-A173-476A-BE97-366F54B2CB87}" destId="{BFAD185A-51B7-4950-93A5-FEBAFE163148}" srcOrd="0" destOrd="0" presId="urn:microsoft.com/office/officeart/2008/layout/VerticalCurvedList"/>
    <dgm:cxn modelId="{52777D94-6FC3-4F1E-BBEF-E8241262CBDA}" type="presOf" srcId="{7830193D-EC0F-42E0-8165-4782EFFD7927}" destId="{D468F596-870B-4942-8E38-4CA4A338F7BD}" srcOrd="0" destOrd="0" presId="urn:microsoft.com/office/officeart/2008/layout/VerticalCurvedList"/>
    <dgm:cxn modelId="{3BA502C9-AB05-445D-9535-A8A338F97DB2}" srcId="{F5C133ED-07B3-4AB8-BCE4-6C2D21637F4D}" destId="{9B7D2B62-F039-4DF4-A6BB-C1C0186B7EE9}" srcOrd="3" destOrd="0" parTransId="{A0B4458B-E0DC-4A9A-B0B6-C85BABBDE38C}" sibTransId="{D877E429-BF74-4DDC-AEED-D80329F4EA32}"/>
    <dgm:cxn modelId="{1A1C98D9-B1D9-4F8A-AD92-B7A88AC70436}" type="presOf" srcId="{885FE3B8-09F8-46BD-98DA-00D39EB9D70A}" destId="{88F814EA-001B-45A5-89E4-A03B9CDCD409}" srcOrd="0" destOrd="0" presId="urn:microsoft.com/office/officeart/2008/layout/VerticalCurvedList"/>
    <dgm:cxn modelId="{F3D650F7-706B-416D-BF83-14289CCBCB56}" srcId="{F5C133ED-07B3-4AB8-BCE4-6C2D21637F4D}" destId="{CF991818-A173-476A-BE97-366F54B2CB87}" srcOrd="4" destOrd="0" parTransId="{1057DE71-8663-4160-81B9-0DB9E523606A}" sibTransId="{1D999E64-20A2-459C-86D2-6A33000DE3E2}"/>
    <dgm:cxn modelId="{A73F0CFF-0D58-41CA-906A-1BEC56D417B6}" srcId="{F5C133ED-07B3-4AB8-BCE4-6C2D21637F4D}" destId="{C0197F78-19A3-4EBC-9754-548E5C52768D}" srcOrd="0" destOrd="0" parTransId="{E9A80FF8-561C-420F-B200-E13411CFF9E4}" sibTransId="{D12E59D8-DD4E-4109-B222-3DF2F5050DEB}"/>
    <dgm:cxn modelId="{1BBF442E-D8F9-4802-AEE6-4782135D6597}" type="presParOf" srcId="{237E159C-35B2-4050-9D64-094D8D374E21}" destId="{4B742D5A-71B7-41B8-836E-22E7EDAFAD47}" srcOrd="0" destOrd="0" presId="urn:microsoft.com/office/officeart/2008/layout/VerticalCurvedList"/>
    <dgm:cxn modelId="{B8BBFFB2-9255-4DB2-A34C-AB11138B07E9}" type="presParOf" srcId="{4B742D5A-71B7-41B8-836E-22E7EDAFAD47}" destId="{DB4C09EC-9F58-43FF-869F-174E755F852E}" srcOrd="0" destOrd="0" presId="urn:microsoft.com/office/officeart/2008/layout/VerticalCurvedList"/>
    <dgm:cxn modelId="{62255EA5-A4EA-4A1C-9F69-C57A31A0EC80}" type="presParOf" srcId="{DB4C09EC-9F58-43FF-869F-174E755F852E}" destId="{489FED82-8475-4F44-A14F-13A14BF30FF8}" srcOrd="0" destOrd="0" presId="urn:microsoft.com/office/officeart/2008/layout/VerticalCurvedList"/>
    <dgm:cxn modelId="{1B6FD8AD-6D5D-4A4F-9E3A-CC8392BF60B9}" type="presParOf" srcId="{DB4C09EC-9F58-43FF-869F-174E755F852E}" destId="{6683A595-B1BE-4EA0-8704-F8F89494D820}" srcOrd="1" destOrd="0" presId="urn:microsoft.com/office/officeart/2008/layout/VerticalCurvedList"/>
    <dgm:cxn modelId="{B03C662C-86CD-4219-8D90-8B7816BAE3CC}" type="presParOf" srcId="{DB4C09EC-9F58-43FF-869F-174E755F852E}" destId="{8E3E2982-9869-4767-9FDF-A708030FA263}" srcOrd="2" destOrd="0" presId="urn:microsoft.com/office/officeart/2008/layout/VerticalCurvedList"/>
    <dgm:cxn modelId="{9E7E5C15-D544-4940-80FB-E76B43276105}" type="presParOf" srcId="{DB4C09EC-9F58-43FF-869F-174E755F852E}" destId="{437EAA66-4DFD-4208-A4C5-A053443E379A}" srcOrd="3" destOrd="0" presId="urn:microsoft.com/office/officeart/2008/layout/VerticalCurvedList"/>
    <dgm:cxn modelId="{8C4FA461-67EE-42D6-A162-3F56095044E1}" type="presParOf" srcId="{4B742D5A-71B7-41B8-836E-22E7EDAFAD47}" destId="{A6F5CFF9-5321-4E52-BF1B-656410DDF4CC}" srcOrd="1" destOrd="0" presId="urn:microsoft.com/office/officeart/2008/layout/VerticalCurvedList"/>
    <dgm:cxn modelId="{2CBC6D10-6924-4DB3-B461-2C9299789E67}" type="presParOf" srcId="{4B742D5A-71B7-41B8-836E-22E7EDAFAD47}" destId="{E22D6665-7881-4F3F-BFA7-B1F8316F64E8}" srcOrd="2" destOrd="0" presId="urn:microsoft.com/office/officeart/2008/layout/VerticalCurvedList"/>
    <dgm:cxn modelId="{0558AE8F-76AC-4834-98B4-82A27C46E061}" type="presParOf" srcId="{E22D6665-7881-4F3F-BFA7-B1F8316F64E8}" destId="{32D20D5D-BC9B-41D0-9C0B-E2BBF81969CE}" srcOrd="0" destOrd="0" presId="urn:microsoft.com/office/officeart/2008/layout/VerticalCurvedList"/>
    <dgm:cxn modelId="{EB19324E-CFD9-41F9-9C75-67FDAE40D7BF}" type="presParOf" srcId="{4B742D5A-71B7-41B8-836E-22E7EDAFAD47}" destId="{88F814EA-001B-45A5-89E4-A03B9CDCD409}" srcOrd="3" destOrd="0" presId="urn:microsoft.com/office/officeart/2008/layout/VerticalCurvedList"/>
    <dgm:cxn modelId="{6D90D584-0740-4720-BCAC-C40EA2731257}" type="presParOf" srcId="{4B742D5A-71B7-41B8-836E-22E7EDAFAD47}" destId="{A3C97E15-A4F4-493B-B85D-4EA7FBFA249F}" srcOrd="4" destOrd="0" presId="urn:microsoft.com/office/officeart/2008/layout/VerticalCurvedList"/>
    <dgm:cxn modelId="{504046A7-7092-467B-8EDD-0F19D8E8E537}" type="presParOf" srcId="{A3C97E15-A4F4-493B-B85D-4EA7FBFA249F}" destId="{E61B7099-2472-4F32-BE6C-F6BCA9DC1EA1}" srcOrd="0" destOrd="0" presId="urn:microsoft.com/office/officeart/2008/layout/VerticalCurvedList"/>
    <dgm:cxn modelId="{DB681A5D-E0B1-4A05-855C-237BF271CB05}" type="presParOf" srcId="{4B742D5A-71B7-41B8-836E-22E7EDAFAD47}" destId="{08C94E6A-A4B0-43A6-9092-0774BA4C71E4}" srcOrd="5" destOrd="0" presId="urn:microsoft.com/office/officeart/2008/layout/VerticalCurvedList"/>
    <dgm:cxn modelId="{73BA23B4-426E-4024-8184-8CD03A78BF79}" type="presParOf" srcId="{4B742D5A-71B7-41B8-836E-22E7EDAFAD47}" destId="{98BC5D43-8A8E-4825-8E2C-9FE69E5BF226}" srcOrd="6" destOrd="0" presId="urn:microsoft.com/office/officeart/2008/layout/VerticalCurvedList"/>
    <dgm:cxn modelId="{37152A94-342B-4561-B806-1A927B562306}" type="presParOf" srcId="{98BC5D43-8A8E-4825-8E2C-9FE69E5BF226}" destId="{95EADA4C-E82D-4ABF-90A4-0011B5C59864}" srcOrd="0" destOrd="0" presId="urn:microsoft.com/office/officeart/2008/layout/VerticalCurvedList"/>
    <dgm:cxn modelId="{0934F369-05F5-4BA4-A41C-0E16EF1C0343}" type="presParOf" srcId="{4B742D5A-71B7-41B8-836E-22E7EDAFAD47}" destId="{421D6670-6655-44E3-B083-8119EE9B0AF8}" srcOrd="7" destOrd="0" presId="urn:microsoft.com/office/officeart/2008/layout/VerticalCurvedList"/>
    <dgm:cxn modelId="{89F00FF3-A1BE-483B-A866-6203949D5160}" type="presParOf" srcId="{4B742D5A-71B7-41B8-836E-22E7EDAFAD47}" destId="{700F91C1-6A05-4F57-87EC-C97A2BFD2BB8}" srcOrd="8" destOrd="0" presId="urn:microsoft.com/office/officeart/2008/layout/VerticalCurvedList"/>
    <dgm:cxn modelId="{0F77E63B-D681-421A-A49C-80E7DD4CF9E5}" type="presParOf" srcId="{700F91C1-6A05-4F57-87EC-C97A2BFD2BB8}" destId="{4D402596-94A6-4785-BF4E-A3DD920AD2C9}" srcOrd="0" destOrd="0" presId="urn:microsoft.com/office/officeart/2008/layout/VerticalCurvedList"/>
    <dgm:cxn modelId="{D5308B51-E9EF-461A-9241-9FE0E3D3676D}" type="presParOf" srcId="{4B742D5A-71B7-41B8-836E-22E7EDAFAD47}" destId="{BFAD185A-51B7-4950-93A5-FEBAFE163148}" srcOrd="9" destOrd="0" presId="urn:microsoft.com/office/officeart/2008/layout/VerticalCurvedList"/>
    <dgm:cxn modelId="{6F2158FB-74DE-4AF2-BF22-ADC4C9EBF41D}" type="presParOf" srcId="{4B742D5A-71B7-41B8-836E-22E7EDAFAD47}" destId="{1B7B2802-B015-4693-93CE-E55CD9AF2135}" srcOrd="10" destOrd="0" presId="urn:microsoft.com/office/officeart/2008/layout/VerticalCurvedList"/>
    <dgm:cxn modelId="{458CC6DA-65A5-40F8-8EF0-0CFAB73B3F26}" type="presParOf" srcId="{1B7B2802-B015-4693-93CE-E55CD9AF2135}" destId="{A69EAA9F-47E7-4240-922D-5C1D5D9FAAEE}" srcOrd="0" destOrd="0" presId="urn:microsoft.com/office/officeart/2008/layout/VerticalCurvedList"/>
    <dgm:cxn modelId="{D24093C0-8041-4231-AB2E-30E2AD6C7E44}" type="presParOf" srcId="{4B742D5A-71B7-41B8-836E-22E7EDAFAD47}" destId="{D468F596-870B-4942-8E38-4CA4A338F7BD}" srcOrd="11" destOrd="0" presId="urn:microsoft.com/office/officeart/2008/layout/VerticalCurvedList"/>
    <dgm:cxn modelId="{D208A781-AA58-45E1-8B8F-D6D97364F102}" type="presParOf" srcId="{4B742D5A-71B7-41B8-836E-22E7EDAFAD47}" destId="{D07E7257-B729-44ED-BB6D-0863B65100DE}" srcOrd="12" destOrd="0" presId="urn:microsoft.com/office/officeart/2008/layout/VerticalCurvedList"/>
    <dgm:cxn modelId="{25CB5A07-0FE2-484F-8E19-D1AED2748CEB}" type="presParOf" srcId="{D07E7257-B729-44ED-BB6D-0863B65100DE}" destId="{2E18B469-60A1-4841-A896-664C668A526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5EB2C9-CE51-4257-B40F-DE7E11130C9E}">
      <dsp:nvSpPr>
        <dsp:cNvPr id="0" name=""/>
        <dsp:cNvSpPr/>
      </dsp:nvSpPr>
      <dsp:spPr>
        <a:xfrm rot="5400000">
          <a:off x="206" y="1273896"/>
          <a:ext cx="2685891" cy="2686304"/>
        </a:xfrm>
        <a:prstGeom prst="blockArc">
          <a:avLst>
            <a:gd name="adj1" fmla="val 13500000"/>
            <a:gd name="adj2" fmla="val 18900000"/>
            <a:gd name="adj3" fmla="val 496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BAC368F-80BA-4932-9E11-C2EA1DA22BBA}">
      <dsp:nvSpPr>
        <dsp:cNvPr id="0" name=""/>
        <dsp:cNvSpPr/>
      </dsp:nvSpPr>
      <dsp:spPr>
        <a:xfrm rot="16200000">
          <a:off x="2764539" y="1273896"/>
          <a:ext cx="2685891" cy="2686304"/>
        </a:xfrm>
        <a:prstGeom prst="blockArc">
          <a:avLst>
            <a:gd name="adj1" fmla="val 13500000"/>
            <a:gd name="adj2" fmla="val 18900000"/>
            <a:gd name="adj3" fmla="val 4960"/>
          </a:avLst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9C126F9-F8B4-4E24-AA3C-F566155A81D7}">
      <dsp:nvSpPr>
        <dsp:cNvPr id="0" name=""/>
        <dsp:cNvSpPr/>
      </dsp:nvSpPr>
      <dsp:spPr>
        <a:xfrm>
          <a:off x="3082137" y="3607213"/>
          <a:ext cx="2039315" cy="537350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400" i="1" kern="1200" dirty="0"/>
            <a:t>Hub de Servicio</a:t>
          </a:r>
        </a:p>
      </dsp:txBody>
      <dsp:txXfrm>
        <a:off x="3082137" y="3607213"/>
        <a:ext cx="2039315" cy="537350"/>
      </dsp:txXfrm>
    </dsp:sp>
    <dsp:sp modelId="{F1614096-1456-4C97-9309-45907953FD23}">
      <dsp:nvSpPr>
        <dsp:cNvPr id="0" name=""/>
        <dsp:cNvSpPr/>
      </dsp:nvSpPr>
      <dsp:spPr>
        <a:xfrm rot="5400000">
          <a:off x="2678382" y="1273896"/>
          <a:ext cx="2685891" cy="2686304"/>
        </a:xfrm>
        <a:prstGeom prst="blockArc">
          <a:avLst>
            <a:gd name="adj1" fmla="val 13500000"/>
            <a:gd name="adj2" fmla="val 18900000"/>
            <a:gd name="adj3" fmla="val 4960"/>
          </a:avLst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14A6A88-5B68-49A5-82B9-C0008722A509}">
      <dsp:nvSpPr>
        <dsp:cNvPr id="0" name=""/>
        <dsp:cNvSpPr/>
      </dsp:nvSpPr>
      <dsp:spPr>
        <a:xfrm rot="16200000">
          <a:off x="5441902" y="1273896"/>
          <a:ext cx="2685891" cy="2686304"/>
        </a:xfrm>
        <a:prstGeom prst="blockArc">
          <a:avLst>
            <a:gd name="adj1" fmla="val 13500000"/>
            <a:gd name="adj2" fmla="val 18900000"/>
            <a:gd name="adj3" fmla="val 496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81035C1-890C-479F-839A-83FE6B34A12E}">
      <dsp:nvSpPr>
        <dsp:cNvPr id="0" name=""/>
        <dsp:cNvSpPr/>
      </dsp:nvSpPr>
      <dsp:spPr>
        <a:xfrm>
          <a:off x="5563616" y="3607213"/>
          <a:ext cx="2039315" cy="537350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400" i="1" kern="1200" dirty="0"/>
            <a:t>Servicio Externo</a:t>
          </a:r>
        </a:p>
      </dsp:txBody>
      <dsp:txXfrm>
        <a:off x="5563616" y="3607213"/>
        <a:ext cx="2039315" cy="537350"/>
      </dsp:txXfrm>
    </dsp:sp>
    <dsp:sp modelId="{A9700C4E-B975-45AA-B290-427E4F44F80C}">
      <dsp:nvSpPr>
        <dsp:cNvPr id="0" name=""/>
        <dsp:cNvSpPr/>
      </dsp:nvSpPr>
      <dsp:spPr>
        <a:xfrm>
          <a:off x="3509869" y="1741151"/>
          <a:ext cx="1131019" cy="1131019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100" kern="1200" dirty="0"/>
            <a:t>Tarea 4</a:t>
          </a:r>
        </a:p>
      </dsp:txBody>
      <dsp:txXfrm>
        <a:off x="3660672" y="1939080"/>
        <a:ext cx="829414" cy="508958"/>
      </dsp:txXfrm>
    </dsp:sp>
    <dsp:sp modelId="{6324B8AD-6694-462B-85FB-92FAAD19C538}">
      <dsp:nvSpPr>
        <dsp:cNvPr id="0" name=""/>
        <dsp:cNvSpPr/>
      </dsp:nvSpPr>
      <dsp:spPr>
        <a:xfrm>
          <a:off x="3917978" y="2448038"/>
          <a:ext cx="1131019" cy="1131019"/>
        </a:xfrm>
        <a:prstGeom prst="ellipse">
          <a:avLst/>
        </a:prstGeom>
        <a:solidFill>
          <a:schemeClr val="accent5">
            <a:alpha val="50000"/>
            <a:hueOff val="-919168"/>
            <a:satOff val="-1278"/>
            <a:lumOff val="-49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100" kern="1200" dirty="0"/>
            <a:t>Prioridad</a:t>
          </a:r>
        </a:p>
      </dsp:txBody>
      <dsp:txXfrm>
        <a:off x="4263882" y="2740218"/>
        <a:ext cx="678611" cy="622060"/>
      </dsp:txXfrm>
    </dsp:sp>
    <dsp:sp modelId="{9F1B2253-34A3-400F-B801-CE967BE46A21}">
      <dsp:nvSpPr>
        <dsp:cNvPr id="0" name=""/>
        <dsp:cNvSpPr/>
      </dsp:nvSpPr>
      <dsp:spPr>
        <a:xfrm>
          <a:off x="3101759" y="2448038"/>
          <a:ext cx="1131019" cy="1131019"/>
        </a:xfrm>
        <a:prstGeom prst="ellipse">
          <a:avLst/>
        </a:prstGeom>
        <a:solidFill>
          <a:schemeClr val="accent5">
            <a:alpha val="50000"/>
            <a:hueOff val="-1838336"/>
            <a:satOff val="-2557"/>
            <a:lumOff val="-98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100" kern="1200" dirty="0"/>
            <a:t>Programa</a:t>
          </a:r>
        </a:p>
      </dsp:txBody>
      <dsp:txXfrm>
        <a:off x="3208264" y="2740218"/>
        <a:ext cx="678611" cy="622060"/>
      </dsp:txXfrm>
    </dsp:sp>
    <dsp:sp modelId="{228DD30E-3322-4514-B9F4-4CBA2D219C33}">
      <dsp:nvSpPr>
        <dsp:cNvPr id="0" name=""/>
        <dsp:cNvSpPr/>
      </dsp:nvSpPr>
      <dsp:spPr>
        <a:xfrm>
          <a:off x="774737" y="1681837"/>
          <a:ext cx="851048" cy="851068"/>
        </a:xfrm>
        <a:prstGeom prst="ellipse">
          <a:avLst/>
        </a:prstGeom>
        <a:solidFill>
          <a:schemeClr val="accent5">
            <a:alpha val="50000"/>
            <a:hueOff val="-2757504"/>
            <a:satOff val="-3835"/>
            <a:lumOff val="-147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100" kern="1200" dirty="0"/>
            <a:t>Tarea 1</a:t>
          </a:r>
        </a:p>
      </dsp:txBody>
      <dsp:txXfrm>
        <a:off x="899370" y="1806473"/>
        <a:ext cx="601782" cy="601796"/>
      </dsp:txXfrm>
    </dsp:sp>
    <dsp:sp modelId="{BDDB0AA4-4941-4D56-A0A5-2402EC9BFB83}">
      <dsp:nvSpPr>
        <dsp:cNvPr id="0" name=""/>
        <dsp:cNvSpPr/>
      </dsp:nvSpPr>
      <dsp:spPr>
        <a:xfrm>
          <a:off x="460857" y="2393368"/>
          <a:ext cx="418041" cy="417874"/>
        </a:xfrm>
        <a:prstGeom prst="ellipse">
          <a:avLst/>
        </a:prstGeom>
        <a:solidFill>
          <a:schemeClr val="accent5">
            <a:alpha val="50000"/>
            <a:hueOff val="-3676672"/>
            <a:satOff val="-5114"/>
            <a:lumOff val="-196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A245D345-3457-43EE-9549-832B3BEAE560}">
      <dsp:nvSpPr>
        <dsp:cNvPr id="0" name=""/>
        <dsp:cNvSpPr/>
      </dsp:nvSpPr>
      <dsp:spPr>
        <a:xfrm>
          <a:off x="1695625" y="1849245"/>
          <a:ext cx="243242" cy="243083"/>
        </a:xfrm>
        <a:prstGeom prst="ellipse">
          <a:avLst/>
        </a:prstGeom>
        <a:solidFill>
          <a:schemeClr val="accent5">
            <a:alpha val="50000"/>
            <a:hueOff val="-4595840"/>
            <a:satOff val="-6392"/>
            <a:lumOff val="-245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75FA89AF-2A08-4E57-8BF3-E6A52ED5421E}">
      <dsp:nvSpPr>
        <dsp:cNvPr id="0" name=""/>
        <dsp:cNvSpPr/>
      </dsp:nvSpPr>
      <dsp:spPr>
        <a:xfrm>
          <a:off x="1605233" y="2190153"/>
          <a:ext cx="851048" cy="851068"/>
        </a:xfrm>
        <a:prstGeom prst="ellipse">
          <a:avLst/>
        </a:prstGeom>
        <a:solidFill>
          <a:schemeClr val="accent5">
            <a:alpha val="50000"/>
            <a:hueOff val="-5515009"/>
            <a:satOff val="-7671"/>
            <a:lumOff val="-294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100" kern="1200" dirty="0"/>
            <a:t>Tareas 3</a:t>
          </a:r>
        </a:p>
      </dsp:txBody>
      <dsp:txXfrm>
        <a:off x="1729866" y="2314789"/>
        <a:ext cx="601782" cy="601796"/>
      </dsp:txXfrm>
    </dsp:sp>
    <dsp:sp modelId="{66AC99E6-EF86-48ED-AF67-0ED312DE69E9}">
      <dsp:nvSpPr>
        <dsp:cNvPr id="0" name=""/>
        <dsp:cNvSpPr/>
      </dsp:nvSpPr>
      <dsp:spPr>
        <a:xfrm>
          <a:off x="1694229" y="3093271"/>
          <a:ext cx="243242" cy="243083"/>
        </a:xfrm>
        <a:prstGeom prst="ellipse">
          <a:avLst/>
        </a:prstGeom>
        <a:solidFill>
          <a:schemeClr val="accent5">
            <a:alpha val="50000"/>
            <a:hueOff val="-6434176"/>
            <a:satOff val="-8949"/>
            <a:lumOff val="-343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5CFA1D15-4F63-4FAE-86FC-74E44D92D31F}">
      <dsp:nvSpPr>
        <dsp:cNvPr id="0" name=""/>
        <dsp:cNvSpPr/>
      </dsp:nvSpPr>
      <dsp:spPr>
        <a:xfrm>
          <a:off x="789903" y="2676504"/>
          <a:ext cx="851048" cy="851068"/>
        </a:xfrm>
        <a:prstGeom prst="ellipse">
          <a:avLst/>
        </a:prstGeom>
        <a:solidFill>
          <a:schemeClr val="accent5">
            <a:alpha val="50000"/>
            <a:hueOff val="-7353344"/>
            <a:satOff val="-10228"/>
            <a:lumOff val="-392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100" kern="1200" dirty="0"/>
            <a:t>Tarea 2</a:t>
          </a:r>
        </a:p>
      </dsp:txBody>
      <dsp:txXfrm>
        <a:off x="914536" y="2801140"/>
        <a:ext cx="601782" cy="601796"/>
      </dsp:txXfrm>
    </dsp:sp>
    <dsp:sp modelId="{56F6B28B-F6C8-46F5-BA70-540D5D94053F}">
      <dsp:nvSpPr>
        <dsp:cNvPr id="0" name=""/>
        <dsp:cNvSpPr/>
      </dsp:nvSpPr>
      <dsp:spPr>
        <a:xfrm>
          <a:off x="5795264" y="1829249"/>
          <a:ext cx="1568704" cy="1568420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400" kern="1200" dirty="0"/>
            <a:t>Ejecución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400" kern="1200" dirty="0"/>
            <a:t>------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400" kern="1200" dirty="0" err="1"/>
            <a:t>Feedback</a:t>
          </a:r>
          <a:endParaRPr lang="es-AR" sz="1400" kern="1200" dirty="0"/>
        </a:p>
      </dsp:txBody>
      <dsp:txXfrm>
        <a:off x="6024995" y="2058939"/>
        <a:ext cx="1109242" cy="1109040"/>
      </dsp:txXfrm>
    </dsp:sp>
    <dsp:sp modelId="{88B2C9C9-AE1D-404F-B201-BB7338FAC037}">
      <dsp:nvSpPr>
        <dsp:cNvPr id="0" name=""/>
        <dsp:cNvSpPr/>
      </dsp:nvSpPr>
      <dsp:spPr>
        <a:xfrm>
          <a:off x="504748" y="3607213"/>
          <a:ext cx="2039315" cy="537350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400" i="1" kern="1200" dirty="0"/>
            <a:t>Regiones</a:t>
          </a:r>
        </a:p>
      </dsp:txBody>
      <dsp:txXfrm>
        <a:off x="504748" y="3607213"/>
        <a:ext cx="2039315" cy="5373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83A595-B1BE-4EA0-8704-F8F89494D820}">
      <dsp:nvSpPr>
        <dsp:cNvPr id="0" name=""/>
        <dsp:cNvSpPr/>
      </dsp:nvSpPr>
      <dsp:spPr>
        <a:xfrm>
          <a:off x="-6577430" y="-1005890"/>
          <a:ext cx="7828589" cy="7828589"/>
        </a:xfrm>
        <a:prstGeom prst="blockArc">
          <a:avLst>
            <a:gd name="adj1" fmla="val 18900000"/>
            <a:gd name="adj2" fmla="val 2700000"/>
            <a:gd name="adj3" fmla="val 276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F5CFF9-5321-4E52-BF1B-656410DDF4CC}">
      <dsp:nvSpPr>
        <dsp:cNvPr id="0" name=""/>
        <dsp:cNvSpPr/>
      </dsp:nvSpPr>
      <dsp:spPr>
        <a:xfrm>
          <a:off x="465654" y="306313"/>
          <a:ext cx="6198643" cy="612393"/>
        </a:xfrm>
        <a:prstGeom prst="rect">
          <a:avLst/>
        </a:prstGeom>
        <a:solidFill>
          <a:srgbClr val="9DC3E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6087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b="1" i="1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Análisis de Riesgo: </a:t>
          </a:r>
          <a:r>
            <a:rPr lang="es-MX" sz="1600" i="1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matriz de riesgos de implementación y acciones de mitigación</a:t>
          </a:r>
          <a:endParaRPr lang="es-AR" sz="1600" kern="1200" dirty="0">
            <a:solidFill>
              <a:schemeClr val="tx1"/>
            </a:solidFill>
            <a:effectLst/>
          </a:endParaRPr>
        </a:p>
      </dsp:txBody>
      <dsp:txXfrm>
        <a:off x="465654" y="306313"/>
        <a:ext cx="6198643" cy="612393"/>
      </dsp:txXfrm>
    </dsp:sp>
    <dsp:sp modelId="{32D20D5D-BC9B-41D0-9C0B-E2BBF81969CE}">
      <dsp:nvSpPr>
        <dsp:cNvPr id="0" name=""/>
        <dsp:cNvSpPr/>
      </dsp:nvSpPr>
      <dsp:spPr>
        <a:xfrm>
          <a:off x="82908" y="229763"/>
          <a:ext cx="765491" cy="76549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F814EA-001B-45A5-89E4-A03B9CDCD409}">
      <dsp:nvSpPr>
        <dsp:cNvPr id="0" name=""/>
        <dsp:cNvSpPr/>
      </dsp:nvSpPr>
      <dsp:spPr>
        <a:xfrm>
          <a:off x="969390" y="1224787"/>
          <a:ext cx="5694907" cy="6123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6087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b="1" i="1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Plan de Difusión: </a:t>
          </a:r>
          <a:r>
            <a:rPr lang="es-MX" sz="1600" i="1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foco en generar entendimiento claro de nuevas funciones, R&amp;R.</a:t>
          </a:r>
          <a:endParaRPr lang="es-AR" sz="1600" kern="1200" dirty="0">
            <a:solidFill>
              <a:schemeClr val="tx1"/>
            </a:solidFill>
            <a:effectLst/>
          </a:endParaRPr>
        </a:p>
      </dsp:txBody>
      <dsp:txXfrm>
        <a:off x="969390" y="1224787"/>
        <a:ext cx="5694907" cy="612393"/>
      </dsp:txXfrm>
    </dsp:sp>
    <dsp:sp modelId="{E61B7099-2472-4F32-BE6C-F6BCA9DC1EA1}">
      <dsp:nvSpPr>
        <dsp:cNvPr id="0" name=""/>
        <dsp:cNvSpPr/>
      </dsp:nvSpPr>
      <dsp:spPr>
        <a:xfrm>
          <a:off x="586644" y="1148237"/>
          <a:ext cx="765491" cy="76549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C94E6A-A4B0-43A6-9092-0774BA4C71E4}">
      <dsp:nvSpPr>
        <dsp:cNvPr id="0" name=""/>
        <dsp:cNvSpPr/>
      </dsp:nvSpPr>
      <dsp:spPr>
        <a:xfrm>
          <a:off x="1199735" y="2143261"/>
          <a:ext cx="5464561" cy="612393"/>
        </a:xfrm>
        <a:prstGeom prst="rect">
          <a:avLst/>
        </a:prstGeom>
        <a:solidFill>
          <a:srgbClr val="9DC3E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6087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b="1" i="1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Plan de Control: </a:t>
          </a:r>
          <a:r>
            <a:rPr lang="es-MX" sz="1600" i="1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medir efectividad de implementación, agregado de valor y potenciales desvíos.</a:t>
          </a:r>
          <a:endParaRPr lang="es-AR" sz="1600" kern="1200" dirty="0">
            <a:solidFill>
              <a:schemeClr val="tx1"/>
            </a:solidFill>
            <a:effectLst/>
          </a:endParaRPr>
        </a:p>
      </dsp:txBody>
      <dsp:txXfrm>
        <a:off x="1199735" y="2143261"/>
        <a:ext cx="5464561" cy="612393"/>
      </dsp:txXfrm>
    </dsp:sp>
    <dsp:sp modelId="{95EADA4C-E82D-4ABF-90A4-0011B5C59864}">
      <dsp:nvSpPr>
        <dsp:cNvPr id="0" name=""/>
        <dsp:cNvSpPr/>
      </dsp:nvSpPr>
      <dsp:spPr>
        <a:xfrm>
          <a:off x="816989" y="2066711"/>
          <a:ext cx="765491" cy="76549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1D6670-6655-44E3-B083-8119EE9B0AF8}">
      <dsp:nvSpPr>
        <dsp:cNvPr id="0" name=""/>
        <dsp:cNvSpPr/>
      </dsp:nvSpPr>
      <dsp:spPr>
        <a:xfrm>
          <a:off x="1199735" y="3061153"/>
          <a:ext cx="5464561" cy="6123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6087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b="1" i="1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Gestión Documental: </a:t>
          </a:r>
          <a:r>
            <a:rPr lang="es-MX" sz="1600" i="1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Descriptivos de Puesto, RASCI, plan de carrera para ajustes del Modelo Organizacional.</a:t>
          </a:r>
          <a:r>
            <a:rPr lang="es-MX" sz="1600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endParaRPr lang="es-AR" sz="1600" kern="1200" dirty="0">
            <a:solidFill>
              <a:schemeClr val="tx1"/>
            </a:solidFill>
            <a:effectLst/>
          </a:endParaRPr>
        </a:p>
      </dsp:txBody>
      <dsp:txXfrm>
        <a:off x="1199735" y="3061153"/>
        <a:ext cx="5464561" cy="612393"/>
      </dsp:txXfrm>
    </dsp:sp>
    <dsp:sp modelId="{4D402596-94A6-4785-BF4E-A3DD920AD2C9}">
      <dsp:nvSpPr>
        <dsp:cNvPr id="0" name=""/>
        <dsp:cNvSpPr/>
      </dsp:nvSpPr>
      <dsp:spPr>
        <a:xfrm>
          <a:off x="816989" y="2984604"/>
          <a:ext cx="765491" cy="76549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AD185A-51B7-4950-93A5-FEBAFE163148}">
      <dsp:nvSpPr>
        <dsp:cNvPr id="0" name=""/>
        <dsp:cNvSpPr/>
      </dsp:nvSpPr>
      <dsp:spPr>
        <a:xfrm>
          <a:off x="969390" y="3979627"/>
          <a:ext cx="5694907" cy="612393"/>
        </a:xfrm>
        <a:prstGeom prst="rect">
          <a:avLst/>
        </a:prstGeom>
        <a:solidFill>
          <a:srgbClr val="9DC3E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6087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b="1" i="1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Plan de Masificación/Escalado: </a:t>
          </a:r>
          <a:r>
            <a:rPr lang="es-MX" sz="1600" i="1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hoja de ruta del proyecto completo para implementar por fases.</a:t>
          </a:r>
          <a:r>
            <a:rPr lang="es-MX" sz="1600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endParaRPr lang="es-AR" sz="1600" kern="1200" dirty="0">
            <a:solidFill>
              <a:schemeClr val="tx1"/>
            </a:solidFill>
            <a:effectLst/>
          </a:endParaRPr>
        </a:p>
      </dsp:txBody>
      <dsp:txXfrm>
        <a:off x="969390" y="3979627"/>
        <a:ext cx="5694907" cy="612393"/>
      </dsp:txXfrm>
    </dsp:sp>
    <dsp:sp modelId="{A69EAA9F-47E7-4240-922D-5C1D5D9FAAEE}">
      <dsp:nvSpPr>
        <dsp:cNvPr id="0" name=""/>
        <dsp:cNvSpPr/>
      </dsp:nvSpPr>
      <dsp:spPr>
        <a:xfrm>
          <a:off x="586644" y="3903078"/>
          <a:ext cx="765491" cy="76549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68F596-870B-4942-8E38-4CA4A338F7BD}">
      <dsp:nvSpPr>
        <dsp:cNvPr id="0" name=""/>
        <dsp:cNvSpPr/>
      </dsp:nvSpPr>
      <dsp:spPr>
        <a:xfrm>
          <a:off x="465654" y="4898101"/>
          <a:ext cx="6198643" cy="6123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6087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b="1" i="1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Recomendaciones y Hallazgos: </a:t>
          </a:r>
          <a:r>
            <a:rPr lang="es-MX" sz="1600" b="0" i="0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Descubrimientos, conclusiones del modelo y su implementación </a:t>
          </a:r>
          <a:endParaRPr lang="es-AR" sz="1600" b="0" i="0" kern="1200" dirty="0">
            <a:solidFill>
              <a:schemeClr val="tx1"/>
            </a:solidFill>
            <a:effectLst/>
          </a:endParaRPr>
        </a:p>
      </dsp:txBody>
      <dsp:txXfrm>
        <a:off x="465654" y="4898101"/>
        <a:ext cx="6198643" cy="612393"/>
      </dsp:txXfrm>
    </dsp:sp>
    <dsp:sp modelId="{2E18B469-60A1-4841-A896-664C668A526D}">
      <dsp:nvSpPr>
        <dsp:cNvPr id="0" name=""/>
        <dsp:cNvSpPr/>
      </dsp:nvSpPr>
      <dsp:spPr>
        <a:xfrm>
          <a:off x="82908" y="4821552"/>
          <a:ext cx="765491" cy="76549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PhasedProcess">
  <dgm:title val=""/>
  <dgm:desc val=""/>
  <dgm:catLst>
    <dgm:cat type="process" pri="1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6" srcId="10" destId="11" srcOrd="0" destOrd="0"/>
        <dgm:cxn modelId="17" srcId="10" destId="12" srcOrd="1" destOrd="0"/>
        <dgm:cxn modelId="18" srcId="10" destId="13" srcOrd="2" destOrd="0"/>
        <dgm:cxn modelId="50" srcId="0" destId="20" srcOrd="1" destOrd="0"/>
        <dgm:cxn modelId="60" srcId="0" destId="30" srcOrd="2" destOrd="0"/>
        <dgm:cxn modelId="32" srcId="30" destId="31" srcOrd="0" destOrd="0"/>
        <dgm:cxn modelId="26" srcId="20" destId="21" srcOrd="0" destOrd="0"/>
        <dgm:cxn modelId="27" srcId="20" destId="2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6" srcId="10" destId="11" srcOrd="0" destOrd="0"/>
        <dgm:cxn modelId="17" srcId="10" destId="12" srcOrd="1" destOrd="0"/>
        <dgm:cxn modelId="18" srcId="10" destId="13" srcOrd="2" destOrd="0"/>
        <dgm:cxn modelId="50" srcId="0" destId="20" srcOrd="1" destOrd="0"/>
        <dgm:cxn modelId="60" srcId="0" destId="30" srcOrd="2" destOrd="0"/>
        <dgm:cxn modelId="32" srcId="30" destId="31" srcOrd="0" destOrd="0"/>
        <dgm:cxn modelId="26" srcId="20" destId="21" srcOrd="0" destOrd="0"/>
        <dgm:cxn modelId="27" srcId="20" destId="2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6" srcId="10" destId="11" srcOrd="0" destOrd="0"/>
        <dgm:cxn modelId="17" srcId="10" destId="12" srcOrd="1" destOrd="0"/>
        <dgm:cxn modelId="18" srcId="10" destId="13" srcOrd="2" destOrd="0"/>
        <dgm:cxn modelId="50" srcId="0" destId="20" srcOrd="1" destOrd="0"/>
        <dgm:cxn modelId="60" srcId="0" destId="30" srcOrd="2" destOrd="0"/>
        <dgm:cxn modelId="32" srcId="30" destId="31" srcOrd="0" destOrd="0"/>
        <dgm:cxn modelId="26" srcId="20" destId="21" srcOrd="0" destOrd="0"/>
        <dgm:cxn modelId="27" srcId="20" destId="22" srcOrd="1" destOrd="0"/>
      </dgm:cxnLst>
      <dgm:bg/>
      <dgm:whole/>
    </dgm:dataModel>
  </dgm:clrData>
  <dgm:layoutNode name="Name0">
    <dgm:varLst>
      <dgm:chMax val="3"/>
      <dgm:chPref val="3"/>
      <dgm:bulletEnabled val="1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gte" val="3">
        <dgm:alg type="composite">
          <dgm:param type="ar" val="2.8316"/>
        </dgm:alg>
        <dgm:choose name="Name3">
          <dgm:if name="Name4" func="var" arg="dir" op="equ" val="norm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parentText3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rightChild" refType="primFontSz" refFor="des" refForName="parentText1" op="lte"/>
              <dgm:constr type="primFontSz" for="des" forName="rightChild" refType="primFontSz" refFor="des" refForName="parentText2" op="lte"/>
              <dgm:constr type="primFontSz" for="des" forName="rightChild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0567"/>
              <dgm:constr type="t" for="ch" forName="leftComposite" refType="h" fact="0.1159"/>
              <dgm:constr type="w" for="ch" forName="leftComposite" refType="w" fact="0.2455"/>
              <dgm:constr type="h" for="ch" forName="leftComposite" refType="h" fact="0.6953"/>
              <dgm:constr type="l" for="ch" forName="middleComposite" refType="w" fact="0.365"/>
              <dgm:constr type="t" for="ch" forName="middleComposite" refType="h" fact="0.1545"/>
              <dgm:constr type="w" for="ch" forName="middleComposite" refType="w" fact="0.2728"/>
              <dgm:constr type="h" for="ch" forName="middleComposite" refType="h" fact="0.6567"/>
              <dgm:constr type="l" for="ch" forName="arc1" refType="w" fact="0"/>
              <dgm:constr type="t" for="ch" forName="arc1" refType="h" fact="0"/>
              <dgm:constr type="w" for="ch" forName="arc1" refType="w" fact="0.3305"/>
              <dgm:constr type="h" for="ch" forName="arc1" refType="h" fact="0.9357"/>
              <dgm:constr type="l" for="ch" forName="arc2" refType="w" fact="0.3295"/>
              <dgm:constr type="t" for="ch" forName="arc2" refType="h" fact="0"/>
              <dgm:constr type="w" for="ch" forName="arc2" refType="w" fact="0.3305"/>
              <dgm:constr type="h" for="ch" forName="arc2" refType="h" fact="0.9357"/>
              <dgm:constr type="l" for="ch" forName="arc3" refType="w" fact="0.3401"/>
              <dgm:constr type="t" for="ch" forName="arc3" refType="h" fact="0"/>
              <dgm:constr type="w" for="ch" forName="arc3" refType="w" fact="0.3305"/>
              <dgm:constr type="h" for="ch" forName="arc3" refType="h" fact="0.9357"/>
              <dgm:constr type="l" for="ch" forName="arc4" refType="w" fact="0.6695"/>
              <dgm:constr type="t" for="ch" forName="arc4" refType="h" fact="0"/>
              <dgm:constr type="w" for="ch" forName="arc4" refType="w" fact="0.3305"/>
              <dgm:constr type="h" for="ch" forName="arc4" refType="h" fact="0.9357"/>
              <dgm:constr type="l" for="ch" forName="rightChild" refType="w" fact="0.713"/>
              <dgm:constr type="t" for="ch" forName="rightChild" refType="h" fact="0.1934"/>
              <dgm:constr type="w" for="ch" forName="rightChild" refType="w" fact="0.193"/>
              <dgm:constr type="h" for="ch" forName="rightChild" refType="h" fact="0.5464"/>
              <dgm:constr type="l" for="ch" forName="parentText1" refType="w" fact="0.0621"/>
              <dgm:constr type="t" for="ch" forName="parentText1" refType="h" fact="0.8128"/>
              <dgm:constr type="w" for="ch" forName="parentText1" refType="w" fact="0.2509"/>
              <dgm:constr type="h" for="ch" forName="parentText1" refType="h" fact="0.1872"/>
              <dgm:constr type="l" for="ch" forName="parentText2" refType="w" fact="0.3792"/>
              <dgm:constr type="t" for="ch" forName="parentText2" refType="h" fact="0.8128"/>
              <dgm:constr type="w" for="ch" forName="parentText2" refType="w" fact="0.2509"/>
              <dgm:constr type="h" for="ch" forName="parentText2" refType="h" fact="0.1872"/>
              <dgm:constr type="l" for="ch" forName="parentText3" refType="w" fact="0.6845"/>
              <dgm:constr type="t" for="ch" forName="parentText3" refType="h" fact="0.8128"/>
              <dgm:constr type="w" for="ch" forName="parentText3" refType="w" fact="0.2509"/>
              <dgm:constr type="h" for="ch" forName="parentText3" refType="h" fact="0.1872"/>
            </dgm:constrLst>
          </dgm:if>
          <dgm:else name="Name5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parentText3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rightChild" refType="primFontSz" refFor="des" refForName="parentText1" op="lte"/>
              <dgm:constr type="primFontSz" for="des" forName="rightChild" refType="primFontSz" refFor="des" refForName="parentText2" op="lte"/>
              <dgm:constr type="primFontSz" for="des" forName="rightChild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72"/>
              <dgm:constr type="t" for="ch" forName="leftComposite" refType="h" fact="0.1159"/>
              <dgm:constr type="w" for="ch" forName="leftComposite" refType="w" fact="0.2455"/>
              <dgm:constr type="h" for="ch" forName="leftComposite" refType="h" fact="0.6953"/>
              <dgm:constr type="l" for="ch" forName="middleComposite" refType="w" fact="0.365"/>
              <dgm:constr type="t" for="ch" forName="middleComposite" refType="h" fact="0.1545"/>
              <dgm:constr type="w" for="ch" forName="middleComposite" refType="w" fact="0.2728"/>
              <dgm:constr type="h" for="ch" forName="middleComposite" refType="h" fact="0.6567"/>
              <dgm:constr type="l" for="ch" forName="rightChild" refType="w" fact="0.09"/>
              <dgm:constr type="t" for="ch" forName="rightChild" refType="h" fact="0.1934"/>
              <dgm:constr type="w" for="ch" forName="rightChild" refType="w" fact="0.193"/>
              <dgm:constr type="h" for="ch" forName="rightChild" refType="h" fact="0.5464"/>
              <dgm:constr type="l" for="ch" forName="arc1" refType="w" fact="0"/>
              <dgm:constr type="t" for="ch" forName="arc1" refType="h" fact="0"/>
              <dgm:constr type="w" for="ch" forName="arc1" refType="w" fact="0.3305"/>
              <dgm:constr type="h" for="ch" forName="arc1" refType="h" fact="0.9357"/>
              <dgm:constr type="l" for="ch" forName="arc2" refType="w" fact="0.3295"/>
              <dgm:constr type="t" for="ch" forName="arc2" refType="h" fact="0"/>
              <dgm:constr type="w" for="ch" forName="arc2" refType="w" fact="0.3305"/>
              <dgm:constr type="h" for="ch" forName="arc2" refType="h" fact="0.9357"/>
              <dgm:constr type="l" for="ch" forName="arc3" refType="w" fact="0.3401"/>
              <dgm:constr type="t" for="ch" forName="arc3" refType="h" fact="0"/>
              <dgm:constr type="w" for="ch" forName="arc3" refType="w" fact="0.3305"/>
              <dgm:constr type="h" for="ch" forName="arc3" refType="h" fact="0.9357"/>
              <dgm:constr type="l" for="ch" forName="arc4" refType="w" fact="0.6695"/>
              <dgm:constr type="t" for="ch" forName="arc4" refType="h" fact="0"/>
              <dgm:constr type="w" for="ch" forName="arc4" refType="w" fact="0.3305"/>
              <dgm:constr type="h" for="ch" forName="arc4" refType="h" fact="0.9357"/>
              <dgm:constr type="l" for="ch" forName="parentText1" refType="w" fact="0.7"/>
              <dgm:constr type="t" for="ch" forName="parentText1" refType="h" fact="0.8128"/>
              <dgm:constr type="w" for="ch" forName="parentText1" refType="w" fact="0.2509"/>
              <dgm:constr type="h" for="ch" forName="parentText1" refType="h" fact="0.1872"/>
              <dgm:constr type="l" for="ch" forName="parentText2" refType="w" fact="0.3792"/>
              <dgm:constr type="t" for="ch" forName="parentText2" refType="h" fact="0.8128"/>
              <dgm:constr type="w" for="ch" forName="parentText2" refType="w" fact="0.2509"/>
              <dgm:constr type="h" for="ch" forName="parentText2" refType="h" fact="0.1872"/>
              <dgm:constr type="l" for="ch" forName="parentText3" refType="w" fact="0.062"/>
              <dgm:constr type="t" for="ch" forName="parentText3" refType="h" fact="0.8128"/>
              <dgm:constr type="w" for="ch" forName="parentText3" refType="w" fact="0.2509"/>
              <dgm:constr type="h" for="ch" forName="parentText3" refType="h" fact="0.1872"/>
            </dgm:constrLst>
          </dgm:else>
        </dgm:choose>
      </dgm:if>
      <dgm:if name="Name6" axis="ch" ptType="node" func="cnt" op="gte" val="2">
        <dgm:alg type="composite">
          <dgm:param type="ar" val="1.8986"/>
        </dgm:alg>
        <dgm:choose name="Name7">
          <dgm:if name="Name8" func="var" arg="dir" op="equ" val="norm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0941"/>
              <dgm:constr type="t" for="ch" forName="leftComposite" refType="h" fact="0.1159"/>
              <dgm:constr type="w" for="ch" forName="leftComposite" refType="w" fact="0.3469"/>
              <dgm:constr type="h" for="ch" forName="leftComposite" refType="h" fact="0.6953"/>
              <dgm:constr type="l" for="ch" forName="middleComposite" refType="w" fact="0.5782"/>
              <dgm:constr type="t" for="ch" forName="middleComposite" refType="h" fact="0.1159"/>
              <dgm:constr type="w" for="ch" forName="middleComposite" refType="w" fact="0.3389"/>
              <dgm:constr type="h" for="ch" forName="middleComposite" refType="h" fact="0.6567"/>
              <dgm:constr type="l" for="ch" forName="arc1" refType="w" fact="0"/>
              <dgm:constr type="t" for="ch" forName="arc1" refType="h" fact="0"/>
              <dgm:constr type="w" for="ch" forName="arc1" refType="w" fact="0.4928"/>
              <dgm:constr type="h" for="ch" forName="arc1" refType="h" fact="0.9357"/>
              <dgm:constr type="l" for="ch" forName="arc3" refType="w" fact="0.5072"/>
              <dgm:constr type="t" for="ch" forName="arc3" refType="h" fact="0"/>
              <dgm:constr type="w" for="ch" forName="arc3" refType="w" fact="0.4928"/>
              <dgm:constr type="h" for="ch" forName="arc3" refType="h" fact="0.9357"/>
              <dgm:constr type="l" for="ch" forName="parentText1" refType="w" fact="0.0926"/>
              <dgm:constr type="t" for="ch" forName="parentText1" refType="h" fact="0.8128"/>
              <dgm:constr type="w" for="ch" forName="parentText1" refType="w" fact="0.3742"/>
              <dgm:constr type="h" for="ch" forName="parentText1" refType="h" fact="0.1872"/>
              <dgm:constr type="l" for="ch" forName="parentText2" refType="w" fact="0.5655"/>
              <dgm:constr type="t" for="ch" forName="parentText2" refType="h" fact="0.8128"/>
              <dgm:constr type="w" for="ch" forName="parentText2" refType="w" fact="0.3742"/>
              <dgm:constr type="h" for="ch" forName="parentText2" refType="h" fact="0.1872"/>
            </dgm:constrLst>
          </dgm:if>
          <dgm:else name="Name9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592"/>
              <dgm:constr type="t" for="ch" forName="leftComposite" refType="h" fact="0.1159"/>
              <dgm:constr type="w" for="ch" forName="leftComposite" refType="w" fact="0.3469"/>
              <dgm:constr type="h" for="ch" forName="leftComposite" refType="h" fact="0.6953"/>
              <dgm:constr type="l" for="ch" forName="middleComposite" refType="w" fact="0.0941"/>
              <dgm:constr type="t" for="ch" forName="middleComposite" refType="h" fact="0.1159"/>
              <dgm:constr type="w" for="ch" forName="middleComposite" refType="w" fact="0.3389"/>
              <dgm:constr type="h" for="ch" forName="middleComposite" refType="h" fact="0.6567"/>
              <dgm:constr type="l" for="ch" forName="arc1" refType="w" fact="0"/>
              <dgm:constr type="t" for="ch" forName="arc1" refType="h" fact="0"/>
              <dgm:constr type="w" for="ch" forName="arc1" refType="w" fact="0.4928"/>
              <dgm:constr type="h" for="ch" forName="arc1" refType="h" fact="0.9357"/>
              <dgm:constr type="l" for="ch" forName="arc3" refType="w" fact="0.5072"/>
              <dgm:constr type="t" for="ch" forName="arc3" refType="h" fact="0"/>
              <dgm:constr type="w" for="ch" forName="arc3" refType="w" fact="0.4928"/>
              <dgm:constr type="h" for="ch" forName="arc3" refType="h" fact="0.9357"/>
              <dgm:constr type="l" for="ch" forName="parentText2" refType="w" fact="0.0926"/>
              <dgm:constr type="t" for="ch" forName="parentText2" refType="h" fact="0.8128"/>
              <dgm:constr type="w" for="ch" forName="parentText2" refType="w" fact="0.3742"/>
              <dgm:constr type="h" for="ch" forName="parentText2" refType="h" fact="0.1872"/>
              <dgm:constr type="l" for="ch" forName="parentText1" refType="w" fact="0.5655"/>
              <dgm:constr type="t" for="ch" forName="parentText1" refType="h" fact="0.8128"/>
              <dgm:constr type="w" for="ch" forName="parentText1" refType="w" fact="0.3742"/>
              <dgm:constr type="h" for="ch" forName="parentText1" refType="h" fact="0.1872"/>
            </dgm:constrLst>
          </dgm:else>
        </dgm:choose>
      </dgm:if>
      <dgm:else name="Name10">
        <dgm:alg type="composite">
          <dgm:param type="ar" val="0.8036"/>
        </dgm:alg>
        <dgm:constrLst>
          <dgm:constr type="primFontSz" for="des" forName="parentText1" val="65"/>
          <dgm:constr type="primFontSz" for="des" forName="childText1_1" val="65"/>
          <dgm:constr type="primFontSz" for="des" forName="childText1_1" refType="primFontSz" refFor="des" refForName="parentText1" op="lte"/>
          <dgm:constr type="primFontSz" for="des" forName="childText1_2" refType="primFontSz" refFor="des" refForName="parentText1" op="lte"/>
          <dgm:constr type="primFontSz" for="des" forName="childText1_3" refType="primFontSz" refFor="des" refForName="parentText1" op="lte"/>
          <dgm:constr type="primFontSz" for="des" forName="childText1_4" refType="primFontSz" refFor="des" refForName="parentText1" op="lte"/>
          <dgm:constr type="primFontSz" for="des" forName="childText1_1" refType="primFontSz" refFor="des" refForName="parentText2" op="lte"/>
          <dgm:constr type="primFontSz" for="des" forName="childText1_2" refType="primFontSz" refFor="des" refForName="parentText2" op="lte"/>
          <dgm:constr type="primFontSz" for="des" forName="childText1_3" refType="primFontSz" refFor="des" refForName="parentText2" op="lte"/>
          <dgm:constr type="primFontSz" for="des" forName="childText1_4" refType="primFontSz" refFor="des" refForName="parentText2" op="lte"/>
          <dgm:constr type="primFontSz" for="des" forName="childText1_1" refType="primFontSz" refFor="des" refForName="parentText3" op="lte"/>
          <dgm:constr type="primFontSz" for="des" forName="childText1_2" refType="primFontSz" refFor="des" refForName="parentText3" op="lte"/>
          <dgm:constr type="primFontSz" for="des" forName="childText1_3" refType="primFontSz" refFor="des" refForName="parentText3" op="lte"/>
          <dgm:constr type="primFontSz" for="des" forName="childText1_4" refType="primFontSz" refFor="des" refForName="parentText3" op="lte"/>
          <dgm:constr type="primFontSz" for="des" forName="childText1_2" refType="primFontSz" refFor="des" refForName="childText1_1" op="equ"/>
          <dgm:constr type="primFontSz" for="des" forName="childText1_3" refType="primFontSz" refFor="des" refForName="childText1_1" op="equ"/>
          <dgm:constr type="primFontSz" for="des" forName="childText1_4" refType="primFontSz" refFor="des" refForName="childText1_1" op="equ"/>
          <dgm:constr type="l" for="ch" forName="leftComposite" refType="w" fact="0"/>
          <dgm:constr type="t" for="ch" forName="leftComposite" refType="h" fact="0.1159"/>
          <dgm:constr type="w" for="ch" forName="leftComposite" refType="w"/>
          <dgm:constr type="h" for="ch" forName="leftComposite" refType="h" fact="0.6953"/>
          <dgm:constr type="l" for="ch" forName="parentText1" refType="w" fact="0"/>
          <dgm:constr type="t" for="ch" forName="parentText1" refType="h" fact="0.8128"/>
          <dgm:constr type="w" for="ch" forName="parentText1" refType="w"/>
          <dgm:constr type="h" for="ch" forName="parentText1" refType="h" fact="0.1872"/>
        </dgm:constrLst>
      </dgm:else>
    </dgm:choose>
    <dgm:choose name="Name11">
      <dgm:if name="Name12" axis="ch" ptType="node" func="cnt" op="gte" val="1">
        <dgm:choose name="Name13">
          <dgm:if name="Name14" axis="ch" ptType="node" func="cnt" op="gte" val="2">
            <dgm:layoutNode name="arc1">
              <dgm:alg type="sp"/>
              <dgm:shape xmlns:r="http://schemas.openxmlformats.org/officeDocument/2006/relationships" rot="9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arc3">
              <dgm:alg type="sp"/>
              <dgm:shape xmlns:r="http://schemas.openxmlformats.org/officeDocument/2006/relationships" rot="27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parentText2" styleLbl="revTx">
              <dgm:varLst>
                <dgm:chMax val="4"/>
                <dgm:chPref val="3"/>
                <dgm:bulletEnabled val="1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ch 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15"/>
        </dgm:choose>
        <dgm:choose name="Name16">
          <dgm:if name="Name17" axis="ch" ptType="node" func="cnt" op="gte" val="3">
            <dgm:layoutNode name="arc2">
              <dgm:alg type="sp"/>
              <dgm:shape xmlns:r="http://schemas.openxmlformats.org/officeDocument/2006/relationships" rot="9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arc4">
              <dgm:alg type="sp"/>
              <dgm:shape xmlns:r="http://schemas.openxmlformats.org/officeDocument/2006/relationships" rot="27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parentText3" styleLbl="revTx">
              <dgm:varLst>
                <dgm:chMax val="1"/>
                <dgm:chPref val="1"/>
                <dgm:bulletEnabled val="1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ch self" ptType="node node" st="3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18"/>
        </dgm:choose>
      </dgm:if>
      <dgm:else name="Name19"/>
    </dgm:choose>
    <dgm:layoutNode name="middleComposite">
      <dgm:choose name="Name20">
        <dgm:if name="Name21" axis="ch ch" ptType="node node" st="2 1" cnt="1 0" func="cnt" op="lte" val="1">
          <dgm:alg type="composite">
            <dgm:param type="ar" val="1"/>
          </dgm:alg>
        </dgm:if>
        <dgm:if name="Name22" axis="ch ch" ptType="node node" st="2 1" cnt="1 0" func="cnt" op="equ" val="2">
          <dgm:alg type="composite">
            <dgm:param type="ar" val="1.792"/>
          </dgm:alg>
        </dgm:if>
        <dgm:if name="Name23" axis="ch ch" ptType="node node" st="2 1" cnt="1 0" func="cnt" op="equ" val="3">
          <dgm:alg type="composite">
            <dgm:param type="ar" val="1"/>
          </dgm:alg>
        </dgm:if>
        <dgm:else name="Name24">
          <dgm:alg type="composite">
            <dgm:param type="ar" val="1"/>
          </dgm:alg>
        </dgm:else>
      </dgm:choose>
      <dgm:shape xmlns:r="http://schemas.openxmlformats.org/officeDocument/2006/relationships" r:blip="">
        <dgm:adjLst/>
      </dgm:shape>
      <dgm:presOf/>
      <dgm:choose name="Name25">
        <dgm:if name="Name26" axis="ch ch" ptType="node node" st="2 1" cnt="1 0" func="cnt" op="lte" val="1">
          <dgm:constrLst>
            <dgm:constr type="ctrX" for="ch" forName="circ1" refType="w" fact="0.5"/>
            <dgm:constr type="ctrY" for="ch" forName="circ1" refType="h" fact="0.5"/>
            <dgm:constr type="w" for="ch" forName="circ1" refType="w"/>
            <dgm:constr type="h" for="ch" forName="circ1" refType="h"/>
            <dgm:constr type="l" for="ch" forName="circ1Tx" refType="w" fact="0.2"/>
            <dgm:constr type="t" for="ch" forName="circ1Tx" refType="h" fact="0.1"/>
            <dgm:constr type="w" for="ch" forName="circ1Tx" refType="w" fact="0.6"/>
            <dgm:constr type="h" for="ch" forName="circ1Tx" refType="h" fact="0.8"/>
          </dgm:constrLst>
        </dgm:if>
        <dgm:if name="Name27" axis="ch ch" ptType="node node" st="2 1" cnt="1 0" func="cnt" op="equ" val="2">
          <dgm:constrLst>
            <dgm:constr type="ctrX" for="ch" forName="circ1" refType="w" fact="0.3"/>
            <dgm:constr type="ctrY" for="ch" forName="circ1" refType="h" fact="0.5"/>
            <dgm:constr type="w" for="ch" forName="circ1" refType="w" fact="0.555"/>
            <dgm:constr type="h" for="ch" forName="circ1" refType="h" fact="0.99456"/>
            <dgm:constr type="l" for="ch" forName="circ1Tx" refType="w" fact="0.1"/>
            <dgm:constr type="t" for="ch" forName="circ1Tx" refType="h" fact="0.12"/>
            <dgm:constr type="w" for="ch" forName="circ1Tx" refType="w" fact="0.32"/>
            <dgm:constr type="h" for="ch" forName="circ1Tx" refType="h" fact="0.76"/>
            <dgm:constr type="ctrX" for="ch" forName="circ2" refType="w" fact="0.7"/>
            <dgm:constr type="ctrY" for="ch" forName="circ2" refType="h" fact="0.5"/>
            <dgm:constr type="w" for="ch" forName="circ2" refType="w" fact="0.555"/>
            <dgm:constr type="h" for="ch" forName="circ2" refType="h" fact="0.99456"/>
            <dgm:constr type="l" for="ch" forName="circ2Tx" refType="w" fact="0.58"/>
            <dgm:constr type="t" for="ch" forName="circ2Tx" refType="h" fact="0.12"/>
            <dgm:constr type="w" for="ch" forName="circ2Tx" refType="w" fact="0.32"/>
            <dgm:constr type="h" for="ch" forName="circ2Tx" refType="h" fact="0.76"/>
          </dgm:constrLst>
        </dgm:if>
        <dgm:if name="Name28" axis="ch ch" ptType="node node" st="2 1" cnt="1 0" func="cnt" op="equ" val="3">
          <dgm:constrLst>
            <dgm:constr type="ctrX" for="ch" forName="circ1" refType="w" fact="0.5"/>
            <dgm:constr type="ctrY" for="ch" forName="circ1" refType="w" fact="0.25"/>
            <dgm:constr type="w" for="ch" forName="circ1" refType="w" fact="0.6"/>
            <dgm:constr type="h" for="ch" forName="circ1" refType="h" fact="0.6"/>
            <dgm:constr type="l" for="ch" forName="circ1Tx" refType="w" fact="0.28"/>
            <dgm:constr type="t" for="ch" forName="circ1Tx" refType="h" fact="0.055"/>
            <dgm:constr type="w" for="ch" forName="circ1Tx" refType="w" fact="0.44"/>
            <dgm:constr type="h" for="ch" forName="circ1Tx" refType="h" fact="0.27"/>
            <dgm:constr type="ctrX" for="ch" forName="circ2" refType="w" fact="0.7165"/>
            <dgm:constr type="ctrY" for="ch" forName="circ2" refType="w" fact="0.625"/>
            <dgm:constr type="w" for="ch" forName="circ2" refType="w" fact="0.6"/>
            <dgm:constr type="h" for="ch" forName="circ2" refType="h" fact="0.6"/>
            <dgm:constr type="l" for="ch" forName="circ2Tx" refType="w" fact="0.6"/>
            <dgm:constr type="t" for="ch" forName="circ2Tx" refType="h" fact="0.48"/>
            <dgm:constr type="w" for="ch" forName="circ2Tx" refType="w" fact="0.36"/>
            <dgm:constr type="h" for="ch" forName="circ2Tx" refType="h" fact="0.33"/>
            <dgm:constr type="ctrX" for="ch" forName="circ3" refType="w" fact="0.2835"/>
            <dgm:constr type="ctrY" for="ch" forName="circ3" refType="w" fact="0.625"/>
            <dgm:constr type="w" for="ch" forName="circ3" refType="w" fact="0.6"/>
            <dgm:constr type="h" for="ch" forName="circ3" refType="h" fact="0.6"/>
            <dgm:constr type="l" for="ch" forName="circ3Tx" refType="w" fact="0.04"/>
            <dgm:constr type="t" for="ch" forName="circ3Tx" refType="h" fact="0.48"/>
            <dgm:constr type="w" for="ch" forName="circ3Tx" refType="w" fact="0.36"/>
            <dgm:constr type="h" for="ch" forName="circ3Tx" refType="h" fact="0.33"/>
          </dgm:constrLst>
        </dgm:if>
        <dgm:else name="Name29">
          <dgm:constrLst>
            <dgm:constr type="ctrX" for="ch" forName="circ1" refType="w" fact="0.5"/>
            <dgm:constr type="ctrY" for="ch" forName="circ1" refType="w" fact="0.27"/>
            <dgm:constr type="w" for="ch" forName="circ1" refType="w" fact="0.52"/>
            <dgm:constr type="h" for="ch" forName="circ1" refType="h" fact="0.52"/>
            <dgm:constr type="l" for="ch" forName="circ1Tx" refType="w" fact="0.3"/>
            <dgm:constr type="t" for="ch" forName="circ1Tx" refType="h" fact="0.08"/>
            <dgm:constr type="w" for="ch" forName="circ1Tx" refType="w" fact="0.4"/>
            <dgm:constr type="h" for="ch" forName="circ1Tx" refType="h" fact="0.165"/>
            <dgm:constr type="ctrX" for="ch" forName="circ2" refType="w" fact="0.73"/>
            <dgm:constr type="ctrY" for="ch" forName="circ2" refType="w" fact="0.5"/>
            <dgm:constr type="w" for="ch" forName="circ2" refType="w" fact="0.52"/>
            <dgm:constr type="h" for="ch" forName="circ2" refType="h" fact="0.52"/>
            <dgm:constr type="r" for="ch" forName="circ2Tx" refType="w" fact="0.95"/>
            <dgm:constr type="t" for="ch" forName="circ2Tx" refType="h" fact="0.3"/>
            <dgm:constr type="w" for="ch" forName="circ2Tx" refType="w" fact="0.2"/>
            <dgm:constr type="h" for="ch" forName="circ2Tx" refType="h" fact="0.4"/>
            <dgm:constr type="ctrX" for="ch" forName="circ3" refType="w" fact="0.5"/>
            <dgm:constr type="ctrY" for="ch" forName="circ3" refType="w" fact="0.73"/>
            <dgm:constr type="w" for="ch" forName="circ3" refType="w" fact="0.52"/>
            <dgm:constr type="h" for="ch" forName="circ3" refType="h" fact="0.52"/>
            <dgm:constr type="l" for="ch" forName="circ3Tx" refType="w" fact="0.3"/>
            <dgm:constr type="b" for="ch" forName="circ3Tx" refType="h" fact="0.92"/>
            <dgm:constr type="w" for="ch" forName="circ3Tx" refType="w" fact="0.4"/>
            <dgm:constr type="h" for="ch" forName="circ3Tx" refType="h" fact="0.165"/>
            <dgm:constr type="ctrX" for="ch" forName="circ4" refType="w" fact="0.27"/>
            <dgm:constr type="ctrY" for="ch" forName="circ4" refType="h" fact="0.5"/>
            <dgm:constr type="w" for="ch" forName="circ4" refType="w" fact="0.52"/>
            <dgm:constr type="h" for="ch" forName="circ4" refType="h" fact="0.52"/>
            <dgm:constr type="l" for="ch" forName="circ4Tx" refType="w" fact="0.05"/>
            <dgm:constr type="t" for="ch" forName="circ4Tx" refType="h" fact="0.3"/>
            <dgm:constr type="w" for="ch" forName="circ4Tx" refType="w" fact="0.2"/>
            <dgm:constr type="h" for="ch" forName="circ4Tx" refType="h" fact="0.4"/>
          </dgm:constrLst>
        </dgm:else>
      </dgm:choose>
      <dgm:ruleLst/>
      <dgm:forEach name="Name30" axis="ch ch" ptType="node node" st="2 1" cnt="1 1">
        <dgm:layoutNode name="circ1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1Tx" styleLbl="revTx">
          <dgm:varLst>
            <dgm:chMax val="0"/>
            <dgm:chPref val="0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  <dgm:forEach name="Name31" axis="ch ch" ptType="node node" st="2 2" cnt="1 1">
        <dgm:layoutNode name="circ2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2Tx" styleLbl="revTx">
          <dgm:varLst>
            <dgm:chMax val="0"/>
            <dgm:chPref val="0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  <dgm:forEach name="Name32" axis="ch ch" ptType="node node" st="2 3" cnt="1 1">
        <dgm:layoutNode name="circ3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3Tx" styleLbl="revTx">
          <dgm:varLst>
            <dgm:chMax val="0"/>
            <dgm:chPref val="0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  <dgm:forEach name="Name33" axis="ch ch" ptType="node node" st="2 4" cnt="1 1">
        <dgm:layoutNode name="circ4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4Tx" styleLbl="revTx">
          <dgm:varLst>
            <dgm:chMax val="0"/>
            <dgm:chPref val="0"/>
            <dgm:bulletEnabled val="1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</dgm:layoutNode>
    <dgm:layoutNode name="leftComposite">
      <dgm:choose name="Name34">
        <dgm:if name="Name35" axis="ch ch" ptType="node node" st="1 1" cnt="1 0" func="cnt" op="lte" val="1">
          <dgm:alg type="composite">
            <dgm:param type="ar" val="1.3085"/>
          </dgm:alg>
          <dgm:constrLst>
            <dgm:constr type="l" for="ch" forName="childText1_1" refType="w" fact="0.2124"/>
            <dgm:constr type="t" for="ch" forName="childText1_1" refType="h" fact="0"/>
            <dgm:constr type="w" for="ch" forName="childText1_1" refType="w" fact="0.5759"/>
            <dgm:constr type="h" for="ch" forName="childText1_1" refType="h" fact="0.7535"/>
            <dgm:constr type="l" for="ch" forName="ellipse1" refType="w" fact="0"/>
            <dgm:constr type="t" for="ch" forName="ellipse1" refType="h" fact="0.63"/>
            <dgm:constr type="w" for="ch" forName="ellipse1" refType="w" fact="0.2828"/>
            <dgm:constr type="h" for="ch" forName="ellipse1" refType="h" fact="0.37"/>
            <dgm:constr type="l" for="ch" forName="ellipse2" refType="w" fact="0.82"/>
            <dgm:constr type="t" for="ch" forName="ellipse2" refType="h" fact="0.17"/>
            <dgm:constr type="w" for="ch" forName="ellipse2" refType="w" fact="0.1645"/>
            <dgm:constr type="h" for="ch" forName="ellipse2" refType="h" fact="0.2153"/>
          </dgm:constrLst>
        </dgm:if>
        <dgm:if name="Name36" axis="ch ch" ptType="node node" st="1 1" cnt="1 0" func="cnt" op="equ" val="2">
          <dgm:alg type="composite">
            <dgm:param type="ar" val="0.8917"/>
          </dgm:alg>
          <dgm:constrLst>
            <dgm:constr type="l" for="ch" forName="childText1_1" refType="w" fact="0.1864"/>
            <dgm:constr type="t" for="ch" forName="childText1_1" refType="h" fact="0"/>
            <dgm:constr type="w" for="ch" forName="childText1_1" refType="w" fact="0.5055"/>
            <dgm:constr type="h" for="ch" forName="childText1_1" refType="h" fact="0.4507"/>
            <dgm:constr type="l" for="ch" forName="childText1_2" refType="w" fact="0.4945"/>
            <dgm:constr type="t" for="ch" forName="childText1_2" refType="h" fact="0.3929"/>
            <dgm:constr type="w" for="ch" forName="childText1_2" refType="w" fact="0.5055"/>
            <dgm:constr type="h" for="ch" forName="childText1_2" refType="h" fact="0.4507"/>
            <dgm:constr type="l" for="ch" forName="ellipse1" refType="w" fact="0"/>
            <dgm:constr type="t" for="ch" forName="ellipse1" refType="h" fact="0.3768"/>
            <dgm:constr type="w" for="ch" forName="ellipse1" refType="w" fact="0.2482"/>
            <dgm:constr type="h" for="ch" forName="ellipse1" refType="h" fact="0.2213"/>
            <dgm:constr type="l" for="ch" forName="ellipse3" refType="w" fact="0.5474"/>
            <dgm:constr type="t" for="ch" forName="ellipse3" refType="h" fact="0.8712"/>
            <dgm:constr type="w" for="ch" forName="ellipse3" refType="w" fact="0.1444"/>
            <dgm:constr type="h" for="ch" forName="ellipse3" refType="h" fact="0.1288"/>
            <dgm:constr type="l" for="ch" forName="ellipse2" refType="w" fact="0.7333"/>
            <dgm:constr type="t" for="ch" forName="ellipse2" refType="h" fact="0.0887"/>
            <dgm:constr type="w" for="ch" forName="ellipse2" refType="w" fact="0.1444"/>
            <dgm:constr type="h" for="ch" forName="ellipse2" refType="h" fact="0.1288"/>
          </dgm:constrLst>
        </dgm:if>
        <dgm:if name="Name37" axis="ch ch" ptType="node node" st="1 1" cnt="1 0" func="cnt" op="equ" val="3">
          <dgm:alg type="composite">
            <dgm:param type="ar" val="1.0811"/>
          </dgm:alg>
          <dgm:constrLst>
            <dgm:constr type="l" for="ch" forName="childText1_3" refType="w" fact="0.1649"/>
            <dgm:constr type="t" for="ch" forName="childText1_3" refType="h" fact="0.5389"/>
            <dgm:constr type="w" for="ch" forName="childText1_3" refType="w" fact="0.4265"/>
            <dgm:constr type="h" for="ch" forName="childText1_3" refType="h" fact="0.4611"/>
            <dgm:constr type="l" for="ch" forName="childText1_1" refType="w" fact="0.1573"/>
            <dgm:constr type="t" for="ch" forName="childText1_1" refType="h" fact="0"/>
            <dgm:constr type="w" for="ch" forName="childText1_1" refType="w" fact="0.4265"/>
            <dgm:constr type="h" for="ch" forName="childText1_1" refType="h" fact="0.4611"/>
            <dgm:constr type="l" for="ch" forName="childText1_2" refType="w" fact="0.5735"/>
            <dgm:constr type="t" for="ch" forName="childText1_2" refType="h" fact="0.2754"/>
            <dgm:constr type="w" for="ch" forName="childText1_2" refType="w" fact="0.4265"/>
            <dgm:constr type="h" for="ch" forName="childText1_2" refType="h" fact="0.4611"/>
            <dgm:constr type="l" for="ch" forName="ellipse1" refType="w" fact="0"/>
            <dgm:constr type="t" for="ch" forName="ellipse1" refType="h" fact="0.3855"/>
            <dgm:constr type="w" for="ch" forName="ellipse1" refType="w" fact="0.2095"/>
            <dgm:constr type="h" for="ch" forName="ellipse1" refType="h" fact="0.2264"/>
            <dgm:constr type="l" for="ch" forName="ellipse3" refType="w" fact="0.6181"/>
            <dgm:constr type="t" for="ch" forName="ellipse3" refType="h" fact="0.7647"/>
            <dgm:constr type="w" for="ch" forName="ellipse3" refType="w" fact="0.1219"/>
            <dgm:constr type="h" for="ch" forName="ellipse3" refType="h" fact="0.1317"/>
            <dgm:constr type="l" for="ch" forName="ellipse2" refType="w" fact="0.6188"/>
            <dgm:constr type="t" for="ch" forName="ellipse2" refType="h" fact="0.0907"/>
            <dgm:constr type="w" for="ch" forName="ellipse2" refType="w" fact="0.1219"/>
            <dgm:constr type="h" for="ch" forName="ellipse2" refType="h" fact="0.1317"/>
          </dgm:constrLst>
        </dgm:if>
        <dgm:else name="Name38">
          <dgm:alg type="composite">
            <dgm:param type="ar" val="0.9472"/>
          </dgm:alg>
          <dgm:constrLst>
            <dgm:constr type="l" for="ch" forName="childText1_3" refType="w" fact="0"/>
            <dgm:constr type="t" for="ch" forName="childText1_3" refType="h" fact="0.6035"/>
            <dgm:constr type="w" for="ch" forName="childText1_3" refType="w" fact="0.4186"/>
            <dgm:constr type="h" for="ch" forName="childText1_3" refType="h" fact="0.3965"/>
            <dgm:constr type="l" for="ch" forName="childText1_1" refType="w" fact="0.0981"/>
            <dgm:constr type="t" for="ch" forName="childText1_1" refType="h" fact="0"/>
            <dgm:constr type="w" for="ch" forName="childText1_1" refType="w" fact="0.4186"/>
            <dgm:constr type="h" for="ch" forName="childText1_1" refType="h" fact="0.3965"/>
            <dgm:constr type="l" for="ch" forName="childText1_2" refType="w" fact="0.5385"/>
            <dgm:constr type="t" for="ch" forName="childText1_2" refType="h" fact="0.1304"/>
            <dgm:constr type="w" for="ch" forName="childText1_2" refType="w" fact="0.4186"/>
            <dgm:constr type="h" for="ch" forName="childText1_2" refType="h" fact="0.3965"/>
            <dgm:constr type="l" for="ch" forName="ellipse4" refType="w" fact="0.3222"/>
            <dgm:constr type="t" for="ch" forName="ellipse4" refType="h" fact="0.4232"/>
            <dgm:constr type="w" for="ch" forName="ellipse4" refType="w" fact="0.2056"/>
            <dgm:constr type="h" for="ch" forName="ellipse4" refType="h" fact="0.1947"/>
            <dgm:constr type="l" for="ch" forName="ellipse1" refType="w" fact="0.1489"/>
            <dgm:constr type="t" for="ch" forName="ellipse1" refType="h" fact="0.4502"/>
            <dgm:constr type="w" for="ch" forName="ellipse1" refType="w" fact="0.1196"/>
            <dgm:constr type="h" for="ch" forName="ellipse1" refType="h" fact="0.1133"/>
            <dgm:constr type="l" for="ch" forName="ellipse2" refType="w" fact="0.5384"/>
            <dgm:constr type="t" for="ch" forName="ellipse2" refType="h" fact="0.0124"/>
            <dgm:constr type="w" for="ch" forName="ellipse2" refType="w" fact="0.1196"/>
            <dgm:constr type="h" for="ch" forName="ellipse2" refType="h" fact="0.1133"/>
            <dgm:constr type="l" for="ch" forName="childText1_4" refType="w" fact="0.4625"/>
            <dgm:constr type="t" for="ch" forName="childText1_4" refType="h" fact="0.5719"/>
            <dgm:constr type="w" for="ch" forName="childText1_4" refType="w" fact="0.4186"/>
            <dgm:constr type="h" for="ch" forName="childText1_4" refType="h" fact="0.3965"/>
            <dgm:constr type="l" for="ch" forName="ellipse3" refType="w" fact="0.8804"/>
            <dgm:constr type="t" for="ch" forName="ellipse3" refType="h" fact="0.5329"/>
            <dgm:constr type="w" for="ch" forName="ellipse3" refType="w" fact="0.1196"/>
            <dgm:constr type="h" for="ch" forName="ellipse3" refType="h" fact="0.1133"/>
            <dgm:constr type="l" for="ch" forName="ellipse5" refType="w" fact="0.0146"/>
            <dgm:constr type="t" for="ch" forName="ellipse5" refType="h" fact="0.5228"/>
            <dgm:constr type="w" for="ch" forName="ellipse5" refType="w" fact="0.0899"/>
            <dgm:constr type="h" for="ch" forName="ellipse5" refType="h" fact="0.0851"/>
          </dgm:constrLst>
        </dgm:else>
      </dgm:choose>
      <dgm:forEach name="Name39" axis="ch ch" ptType="node node" st="1 1" cnt="1 1">
        <dgm:layoutNode name="childText1_1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ellipse1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ellipse2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Name40" axis="ch ch" ptType="node node" st="1 2" cnt="1 1">
        <dgm:layoutNode name="childText1_2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ellipse3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Name41" axis="ch ch" ptType="node node" st="1 3" cnt="1 1">
        <dgm:layoutNode name="childText1_3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forEach>
      <dgm:forEach name="Name42" axis="ch ch" ptType="node node" st="1 4" cnt="1 1">
        <dgm:layoutNode name="childText1_4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ellipse4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ellipse5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layoutNode>
    <dgm:choose name="Name43">
      <dgm:if name="Name44" axis="ch ch" ptType="node node" st="3 1" cnt="1 0" func="cnt" op="gte" val="1">
        <dgm:layoutNode name="rightChild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ch des" ptType="node node" st="3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45"/>
    </dgm:choose>
    <dgm:layoutNode name="parentText1" styleLbl="revTx">
      <dgm:varLst>
        <dgm:chMax val="4"/>
        <dgm:chPref val="3"/>
        <dgm:bulletEnabled val="1"/>
      </dgm:varLst>
      <dgm:alg type="tx"/>
      <dgm:shape xmlns:r="http://schemas.openxmlformats.org/officeDocument/2006/relationships" type="rect" r:blip="">
        <dgm:adjLst/>
      </dgm:shape>
      <dgm:presOf axis="ch self" ptType="node node" st="1 1" cnt="1 0"/>
      <dgm:constrLst>
        <dgm:constr type="lMarg" refType="primFontSz" fact="0.3"/>
        <dgm:constr type="rMarg" refType="primFontSz" fact="0.3"/>
        <dgm:constr type="tMarg" refType="primFontSz" fact="0.3"/>
        <dgm:constr type="bMarg" refType="primFontSz" fact="0.3"/>
      </dgm:constrLst>
      <dgm:ruleLst>
        <dgm:rule type="primFontSz" val="5" fact="NaN" max="NaN"/>
      </dgm:ruleLst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E2F5B-277F-43C1-8D0F-B057777ABF0D}" type="datetimeFigureOut">
              <a:rPr lang="es-AR" smtClean="0"/>
              <a:t>6/11/2023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7A84DF-77A3-4E82-B62C-977FB6CD777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567801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E2F5B-277F-43C1-8D0F-B057777ABF0D}" type="datetimeFigureOut">
              <a:rPr lang="es-AR" smtClean="0"/>
              <a:t>6/11/2023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7A84DF-77A3-4E82-B62C-977FB6CD777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95082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E2F5B-277F-43C1-8D0F-B057777ABF0D}" type="datetimeFigureOut">
              <a:rPr lang="es-AR" smtClean="0"/>
              <a:t>6/11/2023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7A84DF-77A3-4E82-B62C-977FB6CD777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12246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E2F5B-277F-43C1-8D0F-B057777ABF0D}" type="datetimeFigureOut">
              <a:rPr lang="es-AR" smtClean="0"/>
              <a:t>6/11/2023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7A84DF-77A3-4E82-B62C-977FB6CD777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008884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E2F5B-277F-43C1-8D0F-B057777ABF0D}" type="datetimeFigureOut">
              <a:rPr lang="es-AR" smtClean="0"/>
              <a:t>6/11/2023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7A84DF-77A3-4E82-B62C-977FB6CD777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619138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E2F5B-277F-43C1-8D0F-B057777ABF0D}" type="datetimeFigureOut">
              <a:rPr lang="es-AR" smtClean="0"/>
              <a:t>6/11/2023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7A84DF-77A3-4E82-B62C-977FB6CD777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53287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E2F5B-277F-43C1-8D0F-B057777ABF0D}" type="datetimeFigureOut">
              <a:rPr lang="es-AR" smtClean="0"/>
              <a:t>6/11/2023</a:t>
            </a:fld>
            <a:endParaRPr lang="es-AR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AR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7A84DF-77A3-4E82-B62C-977FB6CD777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771918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E2F5B-277F-43C1-8D0F-B057777ABF0D}" type="datetimeFigureOut">
              <a:rPr lang="es-AR" smtClean="0"/>
              <a:t>6/11/2023</a:t>
            </a:fld>
            <a:endParaRPr lang="es-AR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AR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7A84DF-77A3-4E82-B62C-977FB6CD777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20613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E2F5B-277F-43C1-8D0F-B057777ABF0D}" type="datetimeFigureOut">
              <a:rPr lang="es-AR" smtClean="0"/>
              <a:t>6/11/2023</a:t>
            </a:fld>
            <a:endParaRPr lang="es-AR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AR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7A84DF-77A3-4E82-B62C-977FB6CD777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732872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E2F5B-277F-43C1-8D0F-B057777ABF0D}" type="datetimeFigureOut">
              <a:rPr lang="es-AR" smtClean="0"/>
              <a:t>6/11/2023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7A84DF-77A3-4E82-B62C-977FB6CD777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54523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E2F5B-277F-43C1-8D0F-B057777ABF0D}" type="datetimeFigureOut">
              <a:rPr lang="es-AR" smtClean="0"/>
              <a:t>6/11/2023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7A84DF-77A3-4E82-B62C-977FB6CD777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12634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42" y="168231"/>
            <a:ext cx="1743470" cy="669969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999" y="364277"/>
            <a:ext cx="1813534" cy="277876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43"/>
          <a:stretch/>
        </p:blipFill>
        <p:spPr>
          <a:xfrm>
            <a:off x="5088466" y="283452"/>
            <a:ext cx="1478578" cy="554748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D95A7F5E-7F30-1E93-0AFE-4BCB3C89C6C5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10860088" y="63500"/>
            <a:ext cx="1296987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s-AR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Documento: YPF-Público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CF3F5E9-D527-D9C9-F092-A52FB0CD62ED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10860088" y="6642100"/>
            <a:ext cx="1296987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s-AR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Documento: YPF-Público</a:t>
            </a:r>
          </a:p>
        </p:txBody>
      </p:sp>
    </p:spTree>
    <p:extLst>
      <p:ext uri="{BB962C8B-B14F-4D97-AF65-F5344CB8AC3E}">
        <p14:creationId xmlns:p14="http://schemas.microsoft.com/office/powerpoint/2010/main" val="2543953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juan.alvarez.c@ypf.com" TargetMode="External"/><Relationship Id="rId2" Type="http://schemas.openxmlformats.org/officeDocument/2006/relationships/hyperlink" Target="mailto:anyelen.larsen@ypf.com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svg"/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svg"/><Relationship Id="rId5" Type="http://schemas.openxmlformats.org/officeDocument/2006/relationships/image" Target="../media/image64.png"/><Relationship Id="rId4" Type="http://schemas.openxmlformats.org/officeDocument/2006/relationships/image" Target="../media/image63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13" Type="http://schemas.openxmlformats.org/officeDocument/2006/relationships/image" Target="../media/image76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70.png"/><Relationship Id="rId12" Type="http://schemas.openxmlformats.org/officeDocument/2006/relationships/image" Target="../media/image7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74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73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7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sv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13" Type="http://schemas.openxmlformats.org/officeDocument/2006/relationships/image" Target="../media/image88.svg"/><Relationship Id="rId18" Type="http://schemas.openxmlformats.org/officeDocument/2006/relationships/image" Target="../media/image93.jpeg"/><Relationship Id="rId3" Type="http://schemas.openxmlformats.org/officeDocument/2006/relationships/image" Target="../media/image78.svg"/><Relationship Id="rId21" Type="http://schemas.openxmlformats.org/officeDocument/2006/relationships/image" Target="../media/image96.png"/><Relationship Id="rId7" Type="http://schemas.openxmlformats.org/officeDocument/2006/relationships/image" Target="../media/image82.svg"/><Relationship Id="rId12" Type="http://schemas.openxmlformats.org/officeDocument/2006/relationships/image" Target="../media/image87.png"/><Relationship Id="rId17" Type="http://schemas.openxmlformats.org/officeDocument/2006/relationships/image" Target="../media/image92.svg"/><Relationship Id="rId2" Type="http://schemas.openxmlformats.org/officeDocument/2006/relationships/image" Target="../media/image77.png"/><Relationship Id="rId16" Type="http://schemas.openxmlformats.org/officeDocument/2006/relationships/image" Target="../media/image91.png"/><Relationship Id="rId20" Type="http://schemas.openxmlformats.org/officeDocument/2006/relationships/image" Target="../media/image9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11" Type="http://schemas.openxmlformats.org/officeDocument/2006/relationships/image" Target="../media/image86.svg"/><Relationship Id="rId24" Type="http://schemas.openxmlformats.org/officeDocument/2006/relationships/image" Target="../media/image99.svg"/><Relationship Id="rId5" Type="http://schemas.openxmlformats.org/officeDocument/2006/relationships/image" Target="../media/image80.svg"/><Relationship Id="rId15" Type="http://schemas.openxmlformats.org/officeDocument/2006/relationships/image" Target="../media/image90.svg"/><Relationship Id="rId23" Type="http://schemas.openxmlformats.org/officeDocument/2006/relationships/image" Target="../media/image98.png"/><Relationship Id="rId10" Type="http://schemas.openxmlformats.org/officeDocument/2006/relationships/image" Target="../media/image85.png"/><Relationship Id="rId19" Type="http://schemas.openxmlformats.org/officeDocument/2006/relationships/image" Target="../media/image94.jpeg"/><Relationship Id="rId4" Type="http://schemas.openxmlformats.org/officeDocument/2006/relationships/image" Target="../media/image79.png"/><Relationship Id="rId9" Type="http://schemas.openxmlformats.org/officeDocument/2006/relationships/image" Target="../media/image84.svg"/><Relationship Id="rId14" Type="http://schemas.openxmlformats.org/officeDocument/2006/relationships/image" Target="../media/image89.png"/><Relationship Id="rId22" Type="http://schemas.openxmlformats.org/officeDocument/2006/relationships/image" Target="../media/image97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13" Type="http://schemas.openxmlformats.org/officeDocument/2006/relationships/image" Target="../media/image106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00.png"/><Relationship Id="rId12" Type="http://schemas.openxmlformats.org/officeDocument/2006/relationships/image" Target="../media/image105.png"/><Relationship Id="rId2" Type="http://schemas.openxmlformats.org/officeDocument/2006/relationships/diagramData" Target="../diagrams/data2.xml"/><Relationship Id="rId16" Type="http://schemas.openxmlformats.org/officeDocument/2006/relationships/image" Target="../media/image109.png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openxmlformats.org/officeDocument/2006/relationships/image" Target="../media/image104.png"/><Relationship Id="rId5" Type="http://schemas.openxmlformats.org/officeDocument/2006/relationships/diagramColors" Target="../diagrams/colors2.xml"/><Relationship Id="rId15" Type="http://schemas.openxmlformats.org/officeDocument/2006/relationships/image" Target="../media/image108.png"/><Relationship Id="rId10" Type="http://schemas.openxmlformats.org/officeDocument/2006/relationships/image" Target="../media/image103.pn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02.png"/><Relationship Id="rId14" Type="http://schemas.openxmlformats.org/officeDocument/2006/relationships/image" Target="../media/image10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sv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3.svg"/><Relationship Id="rId4" Type="http://schemas.openxmlformats.org/officeDocument/2006/relationships/image" Target="../media/image1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anyelen.larsen@ypf.com" TargetMode="External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5.png"/><Relationship Id="rId5" Type="http://schemas.openxmlformats.org/officeDocument/2006/relationships/image" Target="../media/image4.png"/><Relationship Id="rId4" Type="http://schemas.openxmlformats.org/officeDocument/2006/relationships/hyperlink" Target="mailto:juan.alvarez.c@ypf.co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svg"/><Relationship Id="rId3" Type="http://schemas.microsoft.com/office/2007/relationships/hdphoto" Target="../media/hdphoto1.wdp"/><Relationship Id="rId7" Type="http://schemas.openxmlformats.org/officeDocument/2006/relationships/image" Target="../media/image13.svg"/><Relationship Id="rId12" Type="http://schemas.openxmlformats.org/officeDocument/2006/relationships/image" Target="../media/image1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7.svg"/><Relationship Id="rId5" Type="http://schemas.openxmlformats.org/officeDocument/2006/relationships/image" Target="../media/image11.sv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svg"/><Relationship Id="rId1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svg"/><Relationship Id="rId18" Type="http://schemas.openxmlformats.org/officeDocument/2006/relationships/image" Target="../media/image37.png"/><Relationship Id="rId3" Type="http://schemas.openxmlformats.org/officeDocument/2006/relationships/image" Target="../media/image22.svg"/><Relationship Id="rId7" Type="http://schemas.openxmlformats.org/officeDocument/2006/relationships/image" Target="../media/image26.svg"/><Relationship Id="rId12" Type="http://schemas.openxmlformats.org/officeDocument/2006/relationships/image" Target="../media/image31.png"/><Relationship Id="rId17" Type="http://schemas.openxmlformats.org/officeDocument/2006/relationships/image" Target="../media/image36.svg"/><Relationship Id="rId2" Type="http://schemas.openxmlformats.org/officeDocument/2006/relationships/image" Target="../media/image21.png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0.svg"/><Relationship Id="rId5" Type="http://schemas.openxmlformats.org/officeDocument/2006/relationships/image" Target="../media/image24.svg"/><Relationship Id="rId15" Type="http://schemas.openxmlformats.org/officeDocument/2006/relationships/image" Target="../media/image34.svg"/><Relationship Id="rId10" Type="http://schemas.openxmlformats.org/officeDocument/2006/relationships/image" Target="../media/image29.png"/><Relationship Id="rId19" Type="http://schemas.openxmlformats.org/officeDocument/2006/relationships/image" Target="../media/image38.svg"/><Relationship Id="rId4" Type="http://schemas.openxmlformats.org/officeDocument/2006/relationships/image" Target="../media/image23.png"/><Relationship Id="rId9" Type="http://schemas.openxmlformats.org/officeDocument/2006/relationships/image" Target="../media/image28.svg"/><Relationship Id="rId14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svg"/><Relationship Id="rId3" Type="http://schemas.openxmlformats.org/officeDocument/2006/relationships/image" Target="../media/image40.svg"/><Relationship Id="rId7" Type="http://schemas.openxmlformats.org/officeDocument/2006/relationships/image" Target="../media/image44.svg"/><Relationship Id="rId12" Type="http://schemas.openxmlformats.org/officeDocument/2006/relationships/image" Target="../media/image49.png"/><Relationship Id="rId17" Type="http://schemas.openxmlformats.org/officeDocument/2006/relationships/image" Target="../media/image54.svg"/><Relationship Id="rId2" Type="http://schemas.openxmlformats.org/officeDocument/2006/relationships/image" Target="../media/image39.png"/><Relationship Id="rId16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11" Type="http://schemas.openxmlformats.org/officeDocument/2006/relationships/image" Target="../media/image48.svg"/><Relationship Id="rId5" Type="http://schemas.openxmlformats.org/officeDocument/2006/relationships/image" Target="../media/image42.svg"/><Relationship Id="rId15" Type="http://schemas.openxmlformats.org/officeDocument/2006/relationships/image" Target="../media/image52.sv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svg"/><Relationship Id="rId14" Type="http://schemas.openxmlformats.org/officeDocument/2006/relationships/image" Target="../media/image5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7" Type="http://schemas.openxmlformats.org/officeDocument/2006/relationships/image" Target="../media/image60.sv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b="1" dirty="0"/>
              <a:t>Modelo Operativo NOC</a:t>
            </a:r>
            <a:br>
              <a:rPr lang="es-AR" b="1" dirty="0"/>
            </a:br>
            <a:r>
              <a:rPr lang="es-AR" i="1" dirty="0"/>
              <a:t>Habilitando el Crecimiento…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dirty="0"/>
              <a:t>VP No Convencional, YPF S.A.</a:t>
            </a:r>
          </a:p>
          <a:p>
            <a:endParaRPr lang="es-AR" dirty="0"/>
          </a:p>
          <a:p>
            <a:endParaRPr lang="es-AR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FC0C331-94B0-D5BC-2F51-65059C3EE4C4}"/>
              </a:ext>
            </a:extLst>
          </p:cNvPr>
          <p:cNvSpPr txBox="1"/>
          <p:nvPr/>
        </p:nvSpPr>
        <p:spPr>
          <a:xfrm>
            <a:off x="6202392" y="6279138"/>
            <a:ext cx="598960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s-AR" sz="1400" dirty="0" err="1"/>
              <a:t>Anyelén</a:t>
            </a:r>
            <a:r>
              <a:rPr lang="es-AR" sz="1400" dirty="0"/>
              <a:t> Larsen, </a:t>
            </a:r>
            <a:r>
              <a:rPr lang="es-AR" sz="1400" dirty="0">
                <a:hlinkClick r:id="rId2"/>
              </a:rPr>
              <a:t>anyelen.larsen@ypf.com</a:t>
            </a:r>
            <a:r>
              <a:rPr lang="es-AR" sz="1400" dirty="0"/>
              <a:t> </a:t>
            </a:r>
          </a:p>
          <a:p>
            <a:pPr algn="r"/>
            <a:r>
              <a:rPr lang="es-AR" sz="1400" dirty="0"/>
              <a:t>Juan Ignacio Alvarez </a:t>
            </a:r>
            <a:r>
              <a:rPr lang="es-AR" sz="1400" dirty="0" err="1"/>
              <a:t>Claramunt,</a:t>
            </a:r>
            <a:r>
              <a:rPr lang="es-AR" sz="1400" dirty="0"/>
              <a:t> </a:t>
            </a:r>
            <a:r>
              <a:rPr lang="es-AR" sz="1400" dirty="0">
                <a:hlinkClick r:id="rId3"/>
              </a:rPr>
              <a:t>juan.alvarez.c@ypf.com</a:t>
            </a:r>
            <a:r>
              <a:rPr lang="es-AR" sz="1400" dirty="0"/>
              <a:t> 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15216D4-B688-7636-00AD-C738E1D40F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2902" y="5747405"/>
            <a:ext cx="1579144" cy="447063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E7AD314C-28D1-DAFB-7461-FD0F915BCB4E}"/>
              </a:ext>
            </a:extLst>
          </p:cNvPr>
          <p:cNvSpPr/>
          <p:nvPr/>
        </p:nvSpPr>
        <p:spPr>
          <a:xfrm>
            <a:off x="10553097" y="55642"/>
            <a:ext cx="1638903" cy="2742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07860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ángulo: esquinas redondeadas 40">
            <a:extLst>
              <a:ext uri="{FF2B5EF4-FFF2-40B4-BE49-F238E27FC236}">
                <a16:creationId xmlns:a16="http://schemas.microsoft.com/office/drawing/2014/main" id="{49531E7F-A65A-4B5D-95DF-86135F9C409C}"/>
              </a:ext>
            </a:extLst>
          </p:cNvPr>
          <p:cNvSpPr/>
          <p:nvPr/>
        </p:nvSpPr>
        <p:spPr>
          <a:xfrm>
            <a:off x="172048" y="5741514"/>
            <a:ext cx="8009928" cy="914400"/>
          </a:xfrm>
          <a:prstGeom prst="roundRect">
            <a:avLst/>
          </a:prstGeom>
          <a:solidFill>
            <a:srgbClr val="9AE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2165125-4F11-7E62-9C57-DD34B57129A9}"/>
              </a:ext>
            </a:extLst>
          </p:cNvPr>
          <p:cNvSpPr txBox="1"/>
          <p:nvPr/>
        </p:nvSpPr>
        <p:spPr>
          <a:xfrm>
            <a:off x="184907" y="3250140"/>
            <a:ext cx="469587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dirty="0"/>
              <a:t>Nueva Línea de Servicio “</a:t>
            </a:r>
            <a:r>
              <a:rPr lang="es-AR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Operaciones y Producción</a:t>
            </a:r>
            <a:r>
              <a:rPr lang="es-AR" sz="1600" dirty="0"/>
              <a:t>”</a:t>
            </a:r>
          </a:p>
          <a:p>
            <a:endParaRPr lang="es-AR" dirty="0"/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A1667A27-62D4-4C44-ABBC-17A9AA3E65FB}"/>
              </a:ext>
            </a:extLst>
          </p:cNvPr>
          <p:cNvSpPr txBox="1"/>
          <p:nvPr/>
        </p:nvSpPr>
        <p:spPr>
          <a:xfrm>
            <a:off x="199065" y="912420"/>
            <a:ext cx="3537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b="1" i="1" dirty="0">
                <a:latin typeface="+mj-lt"/>
              </a:rPr>
              <a:t>Desarrollo: Modelo Teórico Funcional</a:t>
            </a:r>
          </a:p>
        </p:txBody>
      </p:sp>
      <p:cxnSp>
        <p:nvCxnSpPr>
          <p:cNvPr id="24" name="Conector recto 23">
            <a:extLst>
              <a:ext uri="{FF2B5EF4-FFF2-40B4-BE49-F238E27FC236}">
                <a16:creationId xmlns:a16="http://schemas.microsoft.com/office/drawing/2014/main" id="{93EB110B-3A53-4476-870A-DF475B20D2CC}"/>
              </a:ext>
            </a:extLst>
          </p:cNvPr>
          <p:cNvCxnSpPr>
            <a:cxnSpLocks/>
          </p:cNvCxnSpPr>
          <p:nvPr/>
        </p:nvCxnSpPr>
        <p:spPr>
          <a:xfrm flipV="1">
            <a:off x="199065" y="1231512"/>
            <a:ext cx="11793870" cy="50240"/>
          </a:xfrm>
          <a:prstGeom prst="line">
            <a:avLst/>
          </a:prstGeom>
          <a:ln w="79375" cmpd="thickThin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7" name="Imagen 56">
            <a:extLst>
              <a:ext uri="{FF2B5EF4-FFF2-40B4-BE49-F238E27FC236}">
                <a16:creationId xmlns:a16="http://schemas.microsoft.com/office/drawing/2014/main" id="{9FEE37C8-7E9B-4E32-92FC-27F27AEE53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7928" y="1451040"/>
            <a:ext cx="5958287" cy="3052967"/>
          </a:xfrm>
          <a:prstGeom prst="rect">
            <a:avLst/>
          </a:prstGeom>
        </p:spPr>
      </p:pic>
      <p:sp>
        <p:nvSpPr>
          <p:cNvPr id="58" name="Rectángulo 57">
            <a:extLst>
              <a:ext uri="{FF2B5EF4-FFF2-40B4-BE49-F238E27FC236}">
                <a16:creationId xmlns:a16="http://schemas.microsoft.com/office/drawing/2014/main" id="{CD490950-4118-4FF4-AD59-455FFCCEB8FB}"/>
              </a:ext>
            </a:extLst>
          </p:cNvPr>
          <p:cNvSpPr/>
          <p:nvPr/>
        </p:nvSpPr>
        <p:spPr>
          <a:xfrm>
            <a:off x="10504714" y="6483697"/>
            <a:ext cx="2019903" cy="3659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pSp>
        <p:nvGrpSpPr>
          <p:cNvPr id="17" name="Grupo 16">
            <a:extLst>
              <a:ext uri="{FF2B5EF4-FFF2-40B4-BE49-F238E27FC236}">
                <a16:creationId xmlns:a16="http://schemas.microsoft.com/office/drawing/2014/main" id="{6B348D02-C7F6-4F45-AD9C-2B12C716C671}"/>
              </a:ext>
            </a:extLst>
          </p:cNvPr>
          <p:cNvGrpSpPr/>
          <p:nvPr/>
        </p:nvGrpSpPr>
        <p:grpSpPr>
          <a:xfrm>
            <a:off x="199065" y="3638862"/>
            <a:ext cx="5274405" cy="959396"/>
            <a:chOff x="96163" y="2106987"/>
            <a:chExt cx="5274405" cy="959396"/>
          </a:xfrm>
          <a:solidFill>
            <a:srgbClr val="9AE5FF"/>
          </a:solidFill>
        </p:grpSpPr>
        <p:sp>
          <p:nvSpPr>
            <p:cNvPr id="18" name="Rectángulo: esquinas redondeadas 17">
              <a:extLst>
                <a:ext uri="{FF2B5EF4-FFF2-40B4-BE49-F238E27FC236}">
                  <a16:creationId xmlns:a16="http://schemas.microsoft.com/office/drawing/2014/main" id="{8FD21B7A-C35A-4A66-9861-227373328863}"/>
                </a:ext>
              </a:extLst>
            </p:cNvPr>
            <p:cNvSpPr/>
            <p:nvPr/>
          </p:nvSpPr>
          <p:spPr>
            <a:xfrm>
              <a:off x="96163" y="2106987"/>
              <a:ext cx="5274405" cy="9144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 dirty="0"/>
            </a:p>
          </p:txBody>
        </p:sp>
        <p:sp>
          <p:nvSpPr>
            <p:cNvPr id="20" name="CuadroTexto 19">
              <a:extLst>
                <a:ext uri="{FF2B5EF4-FFF2-40B4-BE49-F238E27FC236}">
                  <a16:creationId xmlns:a16="http://schemas.microsoft.com/office/drawing/2014/main" id="{FB304F34-BC6C-459A-8FFF-DD27A50DC89F}"/>
                </a:ext>
              </a:extLst>
            </p:cNvPr>
            <p:cNvSpPr txBox="1"/>
            <p:nvPr/>
          </p:nvSpPr>
          <p:spPr>
            <a:xfrm>
              <a:off x="1171332" y="2143053"/>
              <a:ext cx="419923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just"/>
              <a:r>
                <a:rPr lang="es-MX" sz="1800" i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Times New Roman" panose="02020603050405020304" pitchFamily="18" charset="0"/>
                </a:rPr>
                <a:t>Coordinar y controlar </a:t>
              </a:r>
              <a:r>
                <a:rPr lang="es-MX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las operaciones de producción y de los servicios contratados (recorredores y bateristas).</a:t>
              </a:r>
              <a:endParaRPr lang="es-A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grpSp>
        <p:nvGrpSpPr>
          <p:cNvPr id="34" name="Grupo 33">
            <a:extLst>
              <a:ext uri="{FF2B5EF4-FFF2-40B4-BE49-F238E27FC236}">
                <a16:creationId xmlns:a16="http://schemas.microsoft.com/office/drawing/2014/main" id="{2CC2448F-6327-4253-818D-95DBF0116B20}"/>
              </a:ext>
            </a:extLst>
          </p:cNvPr>
          <p:cNvGrpSpPr/>
          <p:nvPr/>
        </p:nvGrpSpPr>
        <p:grpSpPr>
          <a:xfrm>
            <a:off x="184907" y="4715154"/>
            <a:ext cx="7858636" cy="1745375"/>
            <a:chOff x="73601" y="2106987"/>
            <a:chExt cx="6298336" cy="1745375"/>
          </a:xfrm>
        </p:grpSpPr>
        <p:sp>
          <p:nvSpPr>
            <p:cNvPr id="35" name="Rectángulo: esquinas redondeadas 34">
              <a:extLst>
                <a:ext uri="{FF2B5EF4-FFF2-40B4-BE49-F238E27FC236}">
                  <a16:creationId xmlns:a16="http://schemas.microsoft.com/office/drawing/2014/main" id="{EB9A83CF-5820-48AD-8203-7BFF9EEF97C2}"/>
                </a:ext>
              </a:extLst>
            </p:cNvPr>
            <p:cNvSpPr/>
            <p:nvPr/>
          </p:nvSpPr>
          <p:spPr>
            <a:xfrm>
              <a:off x="73601" y="2106987"/>
              <a:ext cx="5801846" cy="914400"/>
            </a:xfrm>
            <a:prstGeom prst="roundRect">
              <a:avLst/>
            </a:prstGeom>
            <a:solidFill>
              <a:srgbClr val="9AE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 dirty="0"/>
            </a:p>
          </p:txBody>
        </p:sp>
        <p:sp>
          <p:nvSpPr>
            <p:cNvPr id="37" name="CuadroTexto 36">
              <a:extLst>
                <a:ext uri="{FF2B5EF4-FFF2-40B4-BE49-F238E27FC236}">
                  <a16:creationId xmlns:a16="http://schemas.microsoft.com/office/drawing/2014/main" id="{0BAB6736-17AE-4C0B-9580-36B7DE783250}"/>
                </a:ext>
              </a:extLst>
            </p:cNvPr>
            <p:cNvSpPr txBox="1"/>
            <p:nvPr/>
          </p:nvSpPr>
          <p:spPr>
            <a:xfrm>
              <a:off x="946647" y="3267587"/>
              <a:ext cx="542529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lvl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s-MX" sz="1600" b="0" i="1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Optimizar la performance </a:t>
              </a:r>
              <a:r>
                <a:rPr kumimoji="0" lang="es-MX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rPr>
                <a:t>de las operaciones de producción, con seguimiento y control de los resultados (curvas de producción, pérdidas de producción, etc).</a:t>
              </a:r>
              <a:endParaRPr kumimoji="0" lang="es-AR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endParaRPr>
            </a:p>
          </p:txBody>
        </p:sp>
      </p:grpSp>
      <p:sp>
        <p:nvSpPr>
          <p:cNvPr id="46" name="CuadroTexto 45">
            <a:extLst>
              <a:ext uri="{FF2B5EF4-FFF2-40B4-BE49-F238E27FC236}">
                <a16:creationId xmlns:a16="http://schemas.microsoft.com/office/drawing/2014/main" id="{4B7D0DFC-4D0B-40E4-9228-84365076D109}"/>
              </a:ext>
            </a:extLst>
          </p:cNvPr>
          <p:cNvSpPr txBox="1"/>
          <p:nvPr/>
        </p:nvSpPr>
        <p:spPr>
          <a:xfrm>
            <a:off x="1274234" y="4826098"/>
            <a:ext cx="595828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es-MX" sz="18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Definir y ejecutar </a:t>
            </a:r>
            <a:r>
              <a:rPr lang="es-MX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acciones inherentes a las operaciones de producción.</a:t>
            </a:r>
            <a:endParaRPr lang="es-AR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Gráfico 5" descr="Cuaderno de estrategias con relleno sólido">
            <a:extLst>
              <a:ext uri="{FF2B5EF4-FFF2-40B4-BE49-F238E27FC236}">
                <a16:creationId xmlns:a16="http://schemas.microsoft.com/office/drawing/2014/main" id="{47060701-FC51-424E-ABF0-D9542ED49D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4818" y="4891186"/>
            <a:ext cx="516155" cy="516155"/>
          </a:xfrm>
          <a:prstGeom prst="rect">
            <a:avLst/>
          </a:prstGeom>
        </p:spPr>
      </p:pic>
      <p:pic>
        <p:nvPicPr>
          <p:cNvPr id="8" name="Gráfico 7" descr="Engranajes con relleno sólido">
            <a:extLst>
              <a:ext uri="{FF2B5EF4-FFF2-40B4-BE49-F238E27FC236}">
                <a16:creationId xmlns:a16="http://schemas.microsoft.com/office/drawing/2014/main" id="{D261DF33-AA6E-4DF8-808F-4CEBF33F12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80511" y="3837985"/>
            <a:ext cx="516155" cy="516155"/>
          </a:xfrm>
          <a:prstGeom prst="rect">
            <a:avLst/>
          </a:prstGeom>
        </p:spPr>
      </p:pic>
      <p:pic>
        <p:nvPicPr>
          <p:cNvPr id="10" name="Gráfico 9" descr="Velocímetro en el medio con relleno sólido">
            <a:extLst>
              <a:ext uri="{FF2B5EF4-FFF2-40B4-BE49-F238E27FC236}">
                <a16:creationId xmlns:a16="http://schemas.microsoft.com/office/drawing/2014/main" id="{B558B260-2B1C-4108-B70C-73122DEEC35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80511" y="5917546"/>
            <a:ext cx="516155" cy="516155"/>
          </a:xfrm>
          <a:prstGeom prst="rect">
            <a:avLst/>
          </a:prstGeom>
        </p:spPr>
      </p:pic>
      <p:sp>
        <p:nvSpPr>
          <p:cNvPr id="47" name="Rectángulo 46">
            <a:extLst>
              <a:ext uri="{FF2B5EF4-FFF2-40B4-BE49-F238E27FC236}">
                <a16:creationId xmlns:a16="http://schemas.microsoft.com/office/drawing/2014/main" id="{6ED28A3E-C030-4BC1-8077-7BAAD68DD1B7}"/>
              </a:ext>
            </a:extLst>
          </p:cNvPr>
          <p:cNvSpPr/>
          <p:nvPr/>
        </p:nvSpPr>
        <p:spPr>
          <a:xfrm>
            <a:off x="10624457" y="4243663"/>
            <a:ext cx="2019903" cy="3659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5" name="Gráfico 4" descr="Engranajes con relleno sólido">
            <a:extLst>
              <a:ext uri="{FF2B5EF4-FFF2-40B4-BE49-F238E27FC236}">
                <a16:creationId xmlns:a16="http://schemas.microsoft.com/office/drawing/2014/main" id="{24926AB5-8458-D445-FAC3-56433E735B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80511" y="3849308"/>
            <a:ext cx="516155" cy="516155"/>
          </a:xfrm>
          <a:prstGeom prst="rect">
            <a:avLst/>
          </a:prstGeom>
        </p:spPr>
      </p:pic>
      <p:sp>
        <p:nvSpPr>
          <p:cNvPr id="7" name="Cerrar llave 6">
            <a:extLst>
              <a:ext uri="{FF2B5EF4-FFF2-40B4-BE49-F238E27FC236}">
                <a16:creationId xmlns:a16="http://schemas.microsoft.com/office/drawing/2014/main" id="{E7DE8F99-0AA1-BA38-779C-E5568D45518A}"/>
              </a:ext>
            </a:extLst>
          </p:cNvPr>
          <p:cNvSpPr/>
          <p:nvPr/>
        </p:nvSpPr>
        <p:spPr>
          <a:xfrm>
            <a:off x="8438830" y="4609581"/>
            <a:ext cx="614693" cy="2074012"/>
          </a:xfrm>
          <a:prstGeom prst="righ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1" name="Marcador de texto 6">
            <a:extLst>
              <a:ext uri="{FF2B5EF4-FFF2-40B4-BE49-F238E27FC236}">
                <a16:creationId xmlns:a16="http://schemas.microsoft.com/office/drawing/2014/main" id="{FBA02AAF-F222-E2BA-219F-D12CF36B75EE}"/>
              </a:ext>
            </a:extLst>
          </p:cNvPr>
          <p:cNvSpPr txBox="1">
            <a:spLocks/>
          </p:cNvSpPr>
          <p:nvPr/>
        </p:nvSpPr>
        <p:spPr>
          <a:xfrm>
            <a:off x="9427943" y="5495461"/>
            <a:ext cx="4384370" cy="827969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tabLst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82562" indent="0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defRPr sz="1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81000" indent="0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defRPr sz="1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541338" indent="0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defRPr sz="1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715962" indent="0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defRPr sz="1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4400" b="1" dirty="0">
                <a:solidFill>
                  <a:schemeClr val="accent1">
                    <a:lumMod val="75000"/>
                  </a:schemeClr>
                </a:solidFill>
              </a:rPr>
              <a:t>2 </a:t>
            </a:r>
            <a:r>
              <a:rPr lang="es-AR" sz="3000" b="1" dirty="0">
                <a:solidFill>
                  <a:schemeClr val="accent1">
                    <a:lumMod val="75000"/>
                  </a:schemeClr>
                </a:solidFill>
              </a:rPr>
              <a:t>ROLES</a:t>
            </a:r>
            <a:endParaRPr lang="es-AR" sz="3000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7ED78B47-BEB4-C118-486F-4A903FFBA54B}"/>
              </a:ext>
            </a:extLst>
          </p:cNvPr>
          <p:cNvSpPr txBox="1"/>
          <p:nvPr/>
        </p:nvSpPr>
        <p:spPr>
          <a:xfrm>
            <a:off x="9415550" y="4769847"/>
            <a:ext cx="459187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AR" sz="4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s-AR" sz="1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3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FUNCIÓN</a:t>
            </a:r>
            <a:endParaRPr lang="es-AR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6" name="Grupo 35">
            <a:extLst>
              <a:ext uri="{FF2B5EF4-FFF2-40B4-BE49-F238E27FC236}">
                <a16:creationId xmlns:a16="http://schemas.microsoft.com/office/drawing/2014/main" id="{C9AD9A22-2914-4F01-9E90-21F1EB749748}"/>
              </a:ext>
            </a:extLst>
          </p:cNvPr>
          <p:cNvGrpSpPr/>
          <p:nvPr/>
        </p:nvGrpSpPr>
        <p:grpSpPr>
          <a:xfrm>
            <a:off x="7822454" y="122459"/>
            <a:ext cx="2197846" cy="824195"/>
            <a:chOff x="1551383" y="1138824"/>
            <a:chExt cx="3893432" cy="1530125"/>
          </a:xfrm>
        </p:grpSpPr>
        <p:sp>
          <p:nvSpPr>
            <p:cNvPr id="38" name="Elipse 37">
              <a:extLst>
                <a:ext uri="{FF2B5EF4-FFF2-40B4-BE49-F238E27FC236}">
                  <a16:creationId xmlns:a16="http://schemas.microsoft.com/office/drawing/2014/main" id="{15C710B2-FEE5-4BA5-9303-0D852DF707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643279" y="1138824"/>
              <a:ext cx="1391023" cy="1530125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dirty="0"/>
            </a:p>
          </p:txBody>
        </p:sp>
        <p:sp>
          <p:nvSpPr>
            <p:cNvPr id="39" name="Elipse 38">
              <a:extLst>
                <a:ext uri="{FF2B5EF4-FFF2-40B4-BE49-F238E27FC236}">
                  <a16:creationId xmlns:a16="http://schemas.microsoft.com/office/drawing/2014/main" id="{E6663F0F-CAD6-4D81-B748-E48CCFCF17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041667" y="1577052"/>
              <a:ext cx="594245" cy="653669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sz="1500" b="1" dirty="0">
                <a:latin typeface="+mj-lt"/>
              </a:endParaRPr>
            </a:p>
          </p:txBody>
        </p:sp>
        <p:sp>
          <p:nvSpPr>
            <p:cNvPr id="40" name="Rectángulo: Esquinas redondeadas 15">
              <a:extLst>
                <a:ext uri="{FF2B5EF4-FFF2-40B4-BE49-F238E27FC236}">
                  <a16:creationId xmlns:a16="http://schemas.microsoft.com/office/drawing/2014/main" id="{E659E960-19DD-4CB6-B546-B98DFF115F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461522" y="1235266"/>
              <a:ext cx="1707778" cy="285687"/>
            </a:xfrm>
            <a:prstGeom prst="roundRect">
              <a:avLst>
                <a:gd name="adj" fmla="val 50000"/>
              </a:avLst>
            </a:prstGeom>
            <a:solidFill>
              <a:srgbClr val="A5A5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es-ES" sz="1000" b="1" dirty="0">
                  <a:solidFill>
                    <a:schemeClr val="tx1"/>
                  </a:solidFill>
                </a:rPr>
                <a:t>Oportunidad</a:t>
              </a:r>
            </a:p>
          </p:txBody>
        </p:sp>
        <p:sp>
          <p:nvSpPr>
            <p:cNvPr id="42" name="Rectángulo: Esquinas redondeadas 18">
              <a:extLst>
                <a:ext uri="{FF2B5EF4-FFF2-40B4-BE49-F238E27FC236}">
                  <a16:creationId xmlns:a16="http://schemas.microsoft.com/office/drawing/2014/main" id="{4D771739-437A-4B15-A300-63C0A23EBC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823365" y="1772458"/>
              <a:ext cx="1621450" cy="285687"/>
            </a:xfrm>
            <a:prstGeom prst="roundRect">
              <a:avLst>
                <a:gd name="adj" fmla="val 50000"/>
              </a:avLst>
            </a:prstGeom>
            <a:solidFill>
              <a:srgbClr val="9DC3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es-ES" sz="1000" b="1" dirty="0">
                  <a:solidFill>
                    <a:schemeClr val="tx1"/>
                  </a:solidFill>
                </a:rPr>
                <a:t>Diagnóstico</a:t>
              </a:r>
            </a:p>
          </p:txBody>
        </p:sp>
        <p:sp>
          <p:nvSpPr>
            <p:cNvPr id="43" name="Rectángulo: Esquinas redondeadas 20">
              <a:extLst>
                <a:ext uri="{FF2B5EF4-FFF2-40B4-BE49-F238E27FC236}">
                  <a16:creationId xmlns:a16="http://schemas.microsoft.com/office/drawing/2014/main" id="{DB776724-3215-474E-9FC1-70F71E8DA2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656715" y="2329711"/>
              <a:ext cx="1469482" cy="284148"/>
            </a:xfrm>
            <a:prstGeom prst="roundRect">
              <a:avLst>
                <a:gd name="adj" fmla="val 50000"/>
              </a:avLst>
            </a:prstGeom>
            <a:solidFill>
              <a:srgbClr val="A5A5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es-ES" sz="1000" b="1" dirty="0">
                  <a:solidFill>
                    <a:schemeClr val="tx1"/>
                  </a:solidFill>
                </a:rPr>
                <a:t>Desarrollo</a:t>
              </a:r>
            </a:p>
          </p:txBody>
        </p:sp>
        <p:sp>
          <p:nvSpPr>
            <p:cNvPr id="44" name="Rectángulo: Esquinas redondeadas 24">
              <a:extLst>
                <a:ext uri="{FF2B5EF4-FFF2-40B4-BE49-F238E27FC236}">
                  <a16:creationId xmlns:a16="http://schemas.microsoft.com/office/drawing/2014/main" id="{E9C81C59-4B3C-4B13-B5A5-E96CDD72F8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782075" y="1268484"/>
              <a:ext cx="1283078" cy="285687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sz="1600" dirty="0"/>
            </a:p>
          </p:txBody>
        </p:sp>
        <p:sp>
          <p:nvSpPr>
            <p:cNvPr id="45" name="Rectángulo: Esquinas redondeadas 26">
              <a:extLst>
                <a:ext uri="{FF2B5EF4-FFF2-40B4-BE49-F238E27FC236}">
                  <a16:creationId xmlns:a16="http://schemas.microsoft.com/office/drawing/2014/main" id="{DE92F4B6-4D41-42EB-BCDC-B68A4E0D76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551383" y="1784772"/>
              <a:ext cx="1283078" cy="285687"/>
            </a:xfrm>
            <a:prstGeom prst="roundRect">
              <a:avLst>
                <a:gd name="adj" fmla="val 50000"/>
              </a:avLst>
            </a:prstGeom>
            <a:solidFill>
              <a:srgbClr val="A5A5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sz="1600" dirty="0"/>
            </a:p>
          </p:txBody>
        </p:sp>
        <p:sp>
          <p:nvSpPr>
            <p:cNvPr id="48" name="Rectángulo: Esquinas redondeadas 28">
              <a:extLst>
                <a:ext uri="{FF2B5EF4-FFF2-40B4-BE49-F238E27FC236}">
                  <a16:creationId xmlns:a16="http://schemas.microsoft.com/office/drawing/2014/main" id="{846E2E37-5580-46DF-B4E6-D1784BF9AF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943033" y="2328172"/>
              <a:ext cx="1283078" cy="285687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sz="1600" dirty="0"/>
            </a:p>
          </p:txBody>
        </p:sp>
      </p:grpSp>
      <p:sp>
        <p:nvSpPr>
          <p:cNvPr id="2" name="Rectángulo 1">
            <a:extLst>
              <a:ext uri="{FF2B5EF4-FFF2-40B4-BE49-F238E27FC236}">
                <a16:creationId xmlns:a16="http://schemas.microsoft.com/office/drawing/2014/main" id="{169DED2B-0EED-247D-0CBF-49E377E0992A}"/>
              </a:ext>
            </a:extLst>
          </p:cNvPr>
          <p:cNvSpPr/>
          <p:nvPr/>
        </p:nvSpPr>
        <p:spPr>
          <a:xfrm>
            <a:off x="10800676" y="55165"/>
            <a:ext cx="1638903" cy="2742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138195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ángulo 42">
            <a:extLst>
              <a:ext uri="{FF2B5EF4-FFF2-40B4-BE49-F238E27FC236}">
                <a16:creationId xmlns:a16="http://schemas.microsoft.com/office/drawing/2014/main" id="{6F90C29E-01F6-40DD-A34D-2F8EA79DDC62}"/>
              </a:ext>
            </a:extLst>
          </p:cNvPr>
          <p:cNvSpPr/>
          <p:nvPr/>
        </p:nvSpPr>
        <p:spPr>
          <a:xfrm>
            <a:off x="-119743" y="1281752"/>
            <a:ext cx="6179231" cy="571779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C8BAD0B-3AFD-F4F1-FE20-7B5F720FF671}"/>
              </a:ext>
            </a:extLst>
          </p:cNvPr>
          <p:cNvSpPr txBox="1"/>
          <p:nvPr/>
        </p:nvSpPr>
        <p:spPr>
          <a:xfrm>
            <a:off x="839788" y="5964635"/>
            <a:ext cx="51577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>
                <a:solidFill>
                  <a:schemeClr val="bg1">
                    <a:lumMod val="95000"/>
                  </a:schemeClr>
                </a:solidFill>
              </a:rPr>
              <a:t>Análisis cruzado de Factibilidad de traspaso de tareas, </a:t>
            </a:r>
            <a:r>
              <a:rPr lang="es-AR" dirty="0" err="1">
                <a:solidFill>
                  <a:schemeClr val="bg1">
                    <a:lumMod val="95000"/>
                  </a:schemeClr>
                </a:solidFill>
              </a:rPr>
              <a:t>expertise</a:t>
            </a:r>
            <a:r>
              <a:rPr lang="es-AR" dirty="0">
                <a:solidFill>
                  <a:schemeClr val="bg1">
                    <a:lumMod val="95000"/>
                  </a:schemeClr>
                </a:solidFill>
              </a:rPr>
              <a:t> requerido por tarea e impacto en resultados del Negocio.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A25BDCDB-6A24-4C24-9622-7215D0BF01F9}"/>
              </a:ext>
            </a:extLst>
          </p:cNvPr>
          <p:cNvSpPr txBox="1"/>
          <p:nvPr/>
        </p:nvSpPr>
        <p:spPr>
          <a:xfrm>
            <a:off x="199065" y="912420"/>
            <a:ext cx="5528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b="1" i="1" dirty="0">
                <a:latin typeface="+mj-lt"/>
              </a:rPr>
              <a:t>Desarrollo: Definición de Nuevos Roles y Responsabilidades </a:t>
            </a:r>
          </a:p>
        </p:txBody>
      </p:sp>
      <p:cxnSp>
        <p:nvCxnSpPr>
          <p:cNvPr id="34" name="Conector recto 33">
            <a:extLst>
              <a:ext uri="{FF2B5EF4-FFF2-40B4-BE49-F238E27FC236}">
                <a16:creationId xmlns:a16="http://schemas.microsoft.com/office/drawing/2014/main" id="{09A6F582-E289-4B4A-B7DC-0B567D07DC27}"/>
              </a:ext>
            </a:extLst>
          </p:cNvPr>
          <p:cNvCxnSpPr>
            <a:cxnSpLocks/>
          </p:cNvCxnSpPr>
          <p:nvPr/>
        </p:nvCxnSpPr>
        <p:spPr>
          <a:xfrm flipV="1">
            <a:off x="199065" y="1231512"/>
            <a:ext cx="11793870" cy="50240"/>
          </a:xfrm>
          <a:prstGeom prst="line">
            <a:avLst/>
          </a:prstGeom>
          <a:ln w="79375" cmpd="thickThin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CD97A19-2E24-4923-A647-8F03475FC3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dirty="0">
                <a:solidFill>
                  <a:schemeClr val="bg1">
                    <a:lumMod val="95000"/>
                  </a:schemeClr>
                </a:solidFill>
              </a:rPr>
              <a:t>Factibilidad de traspaso de tareas</a:t>
            </a:r>
          </a:p>
        </p:txBody>
      </p:sp>
      <p:sp>
        <p:nvSpPr>
          <p:cNvPr id="11" name="Marcador de texto 10">
            <a:extLst>
              <a:ext uri="{FF2B5EF4-FFF2-40B4-BE49-F238E27FC236}">
                <a16:creationId xmlns:a16="http://schemas.microsoft.com/office/drawing/2014/main" id="{AB876BEB-50CE-4864-8F4C-2FE4BC1F7A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199" y="1681163"/>
            <a:ext cx="5662159" cy="823912"/>
          </a:xfrm>
        </p:spPr>
        <p:txBody>
          <a:bodyPr/>
          <a:lstStyle/>
          <a:p>
            <a:r>
              <a:rPr lang="es-AR" dirty="0"/>
              <a:t>Definición de Roles y Responsabilidades</a:t>
            </a:r>
          </a:p>
        </p:txBody>
      </p:sp>
      <p:pic>
        <p:nvPicPr>
          <p:cNvPr id="38" name="Marcador de contenido 37">
            <a:extLst>
              <a:ext uri="{FF2B5EF4-FFF2-40B4-BE49-F238E27FC236}">
                <a16:creationId xmlns:a16="http://schemas.microsoft.com/office/drawing/2014/main" id="{03F1759B-8378-4419-A81E-CBE16EAD2008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6172200" y="2841679"/>
            <a:ext cx="5183188" cy="3011378"/>
          </a:xfrm>
          <a:ln>
            <a:solidFill>
              <a:schemeClr val="tx1"/>
            </a:solidFill>
          </a:ln>
        </p:spPr>
      </p:pic>
      <p:pic>
        <p:nvPicPr>
          <p:cNvPr id="36" name="Picture 13">
            <a:extLst>
              <a:ext uri="{FF2B5EF4-FFF2-40B4-BE49-F238E27FC236}">
                <a16:creationId xmlns:a16="http://schemas.microsoft.com/office/drawing/2014/main" id="{44148E85-98D2-4CAF-BB36-C5B2A1DFD3D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85358" y="2841680"/>
            <a:ext cx="5157787" cy="301137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9" name="CuadroTexto 38">
            <a:extLst>
              <a:ext uri="{FF2B5EF4-FFF2-40B4-BE49-F238E27FC236}">
                <a16:creationId xmlns:a16="http://schemas.microsoft.com/office/drawing/2014/main" id="{859D0390-C61D-447A-8DA8-37902C70B479}"/>
              </a:ext>
            </a:extLst>
          </p:cNvPr>
          <p:cNvSpPr txBox="1"/>
          <p:nvPr/>
        </p:nvSpPr>
        <p:spPr>
          <a:xfrm>
            <a:off x="6194427" y="5964635"/>
            <a:ext cx="5183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Funciones &gt;&gt; Tareas &gt;&gt; Posiciones &gt;&gt; RASCI</a:t>
            </a:r>
          </a:p>
        </p:txBody>
      </p:sp>
      <p:grpSp>
        <p:nvGrpSpPr>
          <p:cNvPr id="20" name="Grupo 19">
            <a:extLst>
              <a:ext uri="{FF2B5EF4-FFF2-40B4-BE49-F238E27FC236}">
                <a16:creationId xmlns:a16="http://schemas.microsoft.com/office/drawing/2014/main" id="{21BC7631-F878-442B-A7CC-CD784DA9D96F}"/>
              </a:ext>
            </a:extLst>
          </p:cNvPr>
          <p:cNvGrpSpPr/>
          <p:nvPr/>
        </p:nvGrpSpPr>
        <p:grpSpPr>
          <a:xfrm>
            <a:off x="7822454" y="122459"/>
            <a:ext cx="2197846" cy="824195"/>
            <a:chOff x="1551383" y="1138824"/>
            <a:chExt cx="3893432" cy="1530125"/>
          </a:xfrm>
        </p:grpSpPr>
        <p:sp>
          <p:nvSpPr>
            <p:cNvPr id="21" name="Elipse 20">
              <a:extLst>
                <a:ext uri="{FF2B5EF4-FFF2-40B4-BE49-F238E27FC236}">
                  <a16:creationId xmlns:a16="http://schemas.microsoft.com/office/drawing/2014/main" id="{A4539E7D-2DE2-4CAC-843A-5E9628093B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643279" y="1138824"/>
              <a:ext cx="1391023" cy="1530125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dirty="0"/>
            </a:p>
          </p:txBody>
        </p:sp>
        <p:sp>
          <p:nvSpPr>
            <p:cNvPr id="22" name="Elipse 21">
              <a:extLst>
                <a:ext uri="{FF2B5EF4-FFF2-40B4-BE49-F238E27FC236}">
                  <a16:creationId xmlns:a16="http://schemas.microsoft.com/office/drawing/2014/main" id="{EF5D4C3A-55E9-4032-927B-7DFDAC85D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041667" y="1577052"/>
              <a:ext cx="594245" cy="653669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sz="1500" b="1" dirty="0">
                <a:latin typeface="+mj-lt"/>
              </a:endParaRPr>
            </a:p>
          </p:txBody>
        </p:sp>
        <p:sp>
          <p:nvSpPr>
            <p:cNvPr id="23" name="Rectángulo: Esquinas redondeadas 15">
              <a:extLst>
                <a:ext uri="{FF2B5EF4-FFF2-40B4-BE49-F238E27FC236}">
                  <a16:creationId xmlns:a16="http://schemas.microsoft.com/office/drawing/2014/main" id="{9825F57E-1E9E-4490-ACE3-A29196713B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461522" y="1235266"/>
              <a:ext cx="1707778" cy="285687"/>
            </a:xfrm>
            <a:prstGeom prst="roundRect">
              <a:avLst>
                <a:gd name="adj" fmla="val 50000"/>
              </a:avLst>
            </a:prstGeom>
            <a:solidFill>
              <a:srgbClr val="A5A5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es-ES" sz="1000" b="1" dirty="0">
                  <a:solidFill>
                    <a:schemeClr val="tx1"/>
                  </a:solidFill>
                </a:rPr>
                <a:t>Oportunidad</a:t>
              </a:r>
            </a:p>
          </p:txBody>
        </p:sp>
        <p:sp>
          <p:nvSpPr>
            <p:cNvPr id="35" name="Rectángulo: Esquinas redondeadas 18">
              <a:extLst>
                <a:ext uri="{FF2B5EF4-FFF2-40B4-BE49-F238E27FC236}">
                  <a16:creationId xmlns:a16="http://schemas.microsoft.com/office/drawing/2014/main" id="{4E558B22-8607-413C-81FD-E28CA185CF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823365" y="1772458"/>
              <a:ext cx="1621450" cy="285687"/>
            </a:xfrm>
            <a:prstGeom prst="roundRect">
              <a:avLst>
                <a:gd name="adj" fmla="val 50000"/>
              </a:avLst>
            </a:prstGeom>
            <a:solidFill>
              <a:srgbClr val="9DC3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es-ES" sz="1000" b="1" dirty="0">
                  <a:solidFill>
                    <a:schemeClr val="tx1"/>
                  </a:solidFill>
                </a:rPr>
                <a:t>Diagnóstico</a:t>
              </a:r>
            </a:p>
          </p:txBody>
        </p:sp>
        <p:sp>
          <p:nvSpPr>
            <p:cNvPr id="37" name="Rectángulo: Esquinas redondeadas 20">
              <a:extLst>
                <a:ext uri="{FF2B5EF4-FFF2-40B4-BE49-F238E27FC236}">
                  <a16:creationId xmlns:a16="http://schemas.microsoft.com/office/drawing/2014/main" id="{A86DA13E-D661-4E01-A1A4-7F7C2E9B6F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656715" y="2329711"/>
              <a:ext cx="1469482" cy="284148"/>
            </a:xfrm>
            <a:prstGeom prst="roundRect">
              <a:avLst>
                <a:gd name="adj" fmla="val 50000"/>
              </a:avLst>
            </a:prstGeom>
            <a:solidFill>
              <a:srgbClr val="A5A5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es-ES" sz="1000" b="1" dirty="0">
                  <a:solidFill>
                    <a:schemeClr val="tx1"/>
                  </a:solidFill>
                </a:rPr>
                <a:t>Desarrollo</a:t>
              </a:r>
            </a:p>
          </p:txBody>
        </p:sp>
        <p:sp>
          <p:nvSpPr>
            <p:cNvPr id="40" name="Rectángulo: Esquinas redondeadas 24">
              <a:extLst>
                <a:ext uri="{FF2B5EF4-FFF2-40B4-BE49-F238E27FC236}">
                  <a16:creationId xmlns:a16="http://schemas.microsoft.com/office/drawing/2014/main" id="{230A3DEA-A201-4DCC-AEA2-F8FD429BB9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782075" y="1268484"/>
              <a:ext cx="1283078" cy="285687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sz="1600" dirty="0"/>
            </a:p>
          </p:txBody>
        </p:sp>
        <p:sp>
          <p:nvSpPr>
            <p:cNvPr id="41" name="Rectángulo: Esquinas redondeadas 26">
              <a:extLst>
                <a:ext uri="{FF2B5EF4-FFF2-40B4-BE49-F238E27FC236}">
                  <a16:creationId xmlns:a16="http://schemas.microsoft.com/office/drawing/2014/main" id="{7D39A969-24B6-4EB2-BA94-F8867463DD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551383" y="1784772"/>
              <a:ext cx="1283078" cy="285687"/>
            </a:xfrm>
            <a:prstGeom prst="roundRect">
              <a:avLst>
                <a:gd name="adj" fmla="val 50000"/>
              </a:avLst>
            </a:prstGeom>
            <a:solidFill>
              <a:srgbClr val="A5A5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sz="1600" dirty="0"/>
            </a:p>
          </p:txBody>
        </p:sp>
        <p:sp>
          <p:nvSpPr>
            <p:cNvPr id="42" name="Rectángulo: Esquinas redondeadas 28">
              <a:extLst>
                <a:ext uri="{FF2B5EF4-FFF2-40B4-BE49-F238E27FC236}">
                  <a16:creationId xmlns:a16="http://schemas.microsoft.com/office/drawing/2014/main" id="{4D3C5AE8-C7E0-4406-9A02-2CF1C20EB8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943033" y="2328172"/>
              <a:ext cx="1283078" cy="285687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sz="1600" dirty="0"/>
            </a:p>
          </p:txBody>
        </p:sp>
      </p:grpSp>
      <p:sp>
        <p:nvSpPr>
          <p:cNvPr id="2" name="Rectángulo 1">
            <a:extLst>
              <a:ext uri="{FF2B5EF4-FFF2-40B4-BE49-F238E27FC236}">
                <a16:creationId xmlns:a16="http://schemas.microsoft.com/office/drawing/2014/main" id="{1099CC05-295A-AD10-7B99-4727CFC9C286}"/>
              </a:ext>
            </a:extLst>
          </p:cNvPr>
          <p:cNvSpPr/>
          <p:nvPr/>
        </p:nvSpPr>
        <p:spPr>
          <a:xfrm>
            <a:off x="10850707" y="6583730"/>
            <a:ext cx="1638903" cy="2742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A33ADB18-1744-E346-2EFA-4C3631D4FF27}"/>
              </a:ext>
            </a:extLst>
          </p:cNvPr>
          <p:cNvSpPr/>
          <p:nvPr/>
        </p:nvSpPr>
        <p:spPr>
          <a:xfrm>
            <a:off x="10682031" y="55165"/>
            <a:ext cx="1638903" cy="2742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4465650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CE2DFFC1-C467-4D54-A950-50BD7D3B47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08499111"/>
              </p:ext>
            </p:extLst>
          </p:nvPr>
        </p:nvGraphicFramePr>
        <p:xfrm>
          <a:off x="-295730" y="998602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7" name="Rectángulo 86">
            <a:extLst>
              <a:ext uri="{FF2B5EF4-FFF2-40B4-BE49-F238E27FC236}">
                <a16:creationId xmlns:a16="http://schemas.microsoft.com/office/drawing/2014/main" id="{6ECFEFB2-1C32-4058-AB3B-AFD283FA2237}"/>
              </a:ext>
            </a:extLst>
          </p:cNvPr>
          <p:cNvSpPr/>
          <p:nvPr/>
        </p:nvSpPr>
        <p:spPr>
          <a:xfrm>
            <a:off x="7448511" y="1240953"/>
            <a:ext cx="6179231" cy="571779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73" name="CuadroTexto 72">
            <a:extLst>
              <a:ext uri="{FF2B5EF4-FFF2-40B4-BE49-F238E27FC236}">
                <a16:creationId xmlns:a16="http://schemas.microsoft.com/office/drawing/2014/main" id="{617AB49D-EF6C-4F12-B5C5-A86580CDE559}"/>
              </a:ext>
            </a:extLst>
          </p:cNvPr>
          <p:cNvSpPr txBox="1"/>
          <p:nvPr/>
        </p:nvSpPr>
        <p:spPr>
          <a:xfrm>
            <a:off x="4487295" y="1656074"/>
            <a:ext cx="13125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/>
              <a:t>NECESIDAD</a:t>
            </a:r>
          </a:p>
          <a:p>
            <a:endParaRPr lang="es-AR" dirty="0"/>
          </a:p>
          <a:p>
            <a:r>
              <a:rPr lang="es-AR" dirty="0"/>
              <a:t>PROGRAMA</a:t>
            </a:r>
          </a:p>
        </p:txBody>
      </p:sp>
      <p:sp>
        <p:nvSpPr>
          <p:cNvPr id="47" name="CuadroTexto 46">
            <a:extLst>
              <a:ext uri="{FF2B5EF4-FFF2-40B4-BE49-F238E27FC236}">
                <a16:creationId xmlns:a16="http://schemas.microsoft.com/office/drawing/2014/main" id="{CACA67DA-E7AE-1892-E315-C790CBB01218}"/>
              </a:ext>
            </a:extLst>
          </p:cNvPr>
          <p:cNvSpPr txBox="1"/>
          <p:nvPr/>
        </p:nvSpPr>
        <p:spPr>
          <a:xfrm>
            <a:off x="7709087" y="5616661"/>
            <a:ext cx="394939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s-AR" sz="1400" dirty="0"/>
              <a:t>APP desarrollo In-House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AR" sz="1400" dirty="0"/>
              <a:t>Realizar solicitudes &gt;&gt; Programación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AR" sz="1400" dirty="0"/>
              <a:t>Difundir el Programa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AR" sz="1400" dirty="0" err="1"/>
              <a:t>Feedback</a:t>
            </a:r>
            <a:r>
              <a:rPr lang="es-AR" sz="1400" dirty="0"/>
              <a:t> Real Time de Campo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AR" sz="1400" dirty="0"/>
              <a:t>Base de Datos &gt;&gt;Tablero de Gestión</a:t>
            </a:r>
          </a:p>
        </p:txBody>
      </p:sp>
      <p:sp>
        <p:nvSpPr>
          <p:cNvPr id="60" name="CuadroTexto 59">
            <a:extLst>
              <a:ext uri="{FF2B5EF4-FFF2-40B4-BE49-F238E27FC236}">
                <a16:creationId xmlns:a16="http://schemas.microsoft.com/office/drawing/2014/main" id="{D1ABA1D4-EFE9-41B8-8804-61E4D3A85C97}"/>
              </a:ext>
            </a:extLst>
          </p:cNvPr>
          <p:cNvSpPr txBox="1"/>
          <p:nvPr/>
        </p:nvSpPr>
        <p:spPr>
          <a:xfrm>
            <a:off x="199065" y="912420"/>
            <a:ext cx="3506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b="1" i="1" dirty="0">
                <a:latin typeface="+mj-lt"/>
              </a:rPr>
              <a:t>Desarrollo: Desafío de Comunicación</a:t>
            </a:r>
          </a:p>
        </p:txBody>
      </p:sp>
      <p:cxnSp>
        <p:nvCxnSpPr>
          <p:cNvPr id="61" name="Conector recto 60">
            <a:extLst>
              <a:ext uri="{FF2B5EF4-FFF2-40B4-BE49-F238E27FC236}">
                <a16:creationId xmlns:a16="http://schemas.microsoft.com/office/drawing/2014/main" id="{3DC332A2-04B3-4D2D-B97C-7F1E9C600AA7}"/>
              </a:ext>
            </a:extLst>
          </p:cNvPr>
          <p:cNvCxnSpPr>
            <a:cxnSpLocks/>
          </p:cNvCxnSpPr>
          <p:nvPr/>
        </p:nvCxnSpPr>
        <p:spPr>
          <a:xfrm flipV="1">
            <a:off x="199065" y="1231512"/>
            <a:ext cx="11793870" cy="50240"/>
          </a:xfrm>
          <a:prstGeom prst="line">
            <a:avLst/>
          </a:prstGeom>
          <a:ln w="79375" cmpd="thickThin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upo 5">
            <a:extLst>
              <a:ext uri="{FF2B5EF4-FFF2-40B4-BE49-F238E27FC236}">
                <a16:creationId xmlns:a16="http://schemas.microsoft.com/office/drawing/2014/main" id="{43D695A2-48E4-43CC-B9EB-B4EF72D6B4D2}"/>
              </a:ext>
            </a:extLst>
          </p:cNvPr>
          <p:cNvGrpSpPr/>
          <p:nvPr/>
        </p:nvGrpSpPr>
        <p:grpSpPr>
          <a:xfrm>
            <a:off x="993280" y="1763214"/>
            <a:ext cx="719823" cy="666113"/>
            <a:chOff x="662663" y="5419001"/>
            <a:chExt cx="1422857" cy="1341780"/>
          </a:xfrm>
        </p:grpSpPr>
        <p:pic>
          <p:nvPicPr>
            <p:cNvPr id="67" name="Imagen 66">
              <a:extLst>
                <a:ext uri="{FF2B5EF4-FFF2-40B4-BE49-F238E27FC236}">
                  <a16:creationId xmlns:a16="http://schemas.microsoft.com/office/drawing/2014/main" id="{4296884C-5EE6-43E6-A604-B774810564D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62663" y="5680781"/>
              <a:ext cx="1422857" cy="1080000"/>
            </a:xfrm>
            <a:prstGeom prst="rect">
              <a:avLst/>
            </a:prstGeom>
          </p:spPr>
        </p:pic>
        <p:pic>
          <p:nvPicPr>
            <p:cNvPr id="68" name="Imagen 67">
              <a:extLst>
                <a:ext uri="{FF2B5EF4-FFF2-40B4-BE49-F238E27FC236}">
                  <a16:creationId xmlns:a16="http://schemas.microsoft.com/office/drawing/2014/main" id="{0415EE4D-9159-4F21-AA7D-725A5A2DFF7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834692">
              <a:off x="1446419" y="5419001"/>
              <a:ext cx="483133" cy="360000"/>
            </a:xfrm>
            <a:prstGeom prst="rect">
              <a:avLst/>
            </a:prstGeom>
          </p:spPr>
        </p:pic>
      </p:grpSp>
      <p:sp>
        <p:nvSpPr>
          <p:cNvPr id="4" name="Flecha: a la derecha 3">
            <a:extLst>
              <a:ext uri="{FF2B5EF4-FFF2-40B4-BE49-F238E27FC236}">
                <a16:creationId xmlns:a16="http://schemas.microsoft.com/office/drawing/2014/main" id="{B303BBB0-A44C-4F13-9A33-8178F4F55750}"/>
              </a:ext>
            </a:extLst>
          </p:cNvPr>
          <p:cNvSpPr/>
          <p:nvPr/>
        </p:nvSpPr>
        <p:spPr>
          <a:xfrm>
            <a:off x="2199809" y="1955877"/>
            <a:ext cx="414941" cy="364112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3ECB06F-C190-4AC3-A75F-75097A8B6394}"/>
              </a:ext>
            </a:extLst>
          </p:cNvPr>
          <p:cNvSpPr txBox="1"/>
          <p:nvPr/>
        </p:nvSpPr>
        <p:spPr>
          <a:xfrm>
            <a:off x="1779703" y="1634947"/>
            <a:ext cx="1255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/>
              <a:t>NECESIDAD</a:t>
            </a:r>
          </a:p>
        </p:txBody>
      </p:sp>
      <p:sp>
        <p:nvSpPr>
          <p:cNvPr id="72" name="Flecha: a la derecha 71">
            <a:extLst>
              <a:ext uri="{FF2B5EF4-FFF2-40B4-BE49-F238E27FC236}">
                <a16:creationId xmlns:a16="http://schemas.microsoft.com/office/drawing/2014/main" id="{2B6AA620-FB18-4038-B4F7-35051A423F1C}"/>
              </a:ext>
            </a:extLst>
          </p:cNvPr>
          <p:cNvSpPr/>
          <p:nvPr/>
        </p:nvSpPr>
        <p:spPr>
          <a:xfrm>
            <a:off x="4907641" y="1955877"/>
            <a:ext cx="414941" cy="364112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4" name="Flecha: a la derecha 73">
            <a:extLst>
              <a:ext uri="{FF2B5EF4-FFF2-40B4-BE49-F238E27FC236}">
                <a16:creationId xmlns:a16="http://schemas.microsoft.com/office/drawing/2014/main" id="{F648FCF4-E815-47FF-A961-2402DF3DC97E}"/>
              </a:ext>
            </a:extLst>
          </p:cNvPr>
          <p:cNvSpPr/>
          <p:nvPr/>
        </p:nvSpPr>
        <p:spPr>
          <a:xfrm rot="10800000">
            <a:off x="4907641" y="5019870"/>
            <a:ext cx="414941" cy="364112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5" name="CuadroTexto 74">
            <a:extLst>
              <a:ext uri="{FF2B5EF4-FFF2-40B4-BE49-F238E27FC236}">
                <a16:creationId xmlns:a16="http://schemas.microsoft.com/office/drawing/2014/main" id="{BA999934-C0DD-41A2-9984-060547C90F3A}"/>
              </a:ext>
            </a:extLst>
          </p:cNvPr>
          <p:cNvSpPr txBox="1"/>
          <p:nvPr/>
        </p:nvSpPr>
        <p:spPr>
          <a:xfrm>
            <a:off x="4600359" y="5414335"/>
            <a:ext cx="1155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/>
              <a:t>FEEDBACK</a:t>
            </a:r>
          </a:p>
        </p:txBody>
      </p:sp>
      <p:sp>
        <p:nvSpPr>
          <p:cNvPr id="76" name="Flecha: a la derecha 75">
            <a:extLst>
              <a:ext uri="{FF2B5EF4-FFF2-40B4-BE49-F238E27FC236}">
                <a16:creationId xmlns:a16="http://schemas.microsoft.com/office/drawing/2014/main" id="{62AA02D2-A939-4ADD-9067-C97458086961}"/>
              </a:ext>
            </a:extLst>
          </p:cNvPr>
          <p:cNvSpPr/>
          <p:nvPr/>
        </p:nvSpPr>
        <p:spPr>
          <a:xfrm rot="10800000">
            <a:off x="2200174" y="4979721"/>
            <a:ext cx="414941" cy="364112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7" name="CuadroTexto 76">
            <a:extLst>
              <a:ext uri="{FF2B5EF4-FFF2-40B4-BE49-F238E27FC236}">
                <a16:creationId xmlns:a16="http://schemas.microsoft.com/office/drawing/2014/main" id="{03DAE13D-012E-40C4-8BCB-C7BB8392B804}"/>
              </a:ext>
            </a:extLst>
          </p:cNvPr>
          <p:cNvSpPr txBox="1"/>
          <p:nvPr/>
        </p:nvSpPr>
        <p:spPr>
          <a:xfrm>
            <a:off x="1892892" y="5374186"/>
            <a:ext cx="1275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/>
              <a:t>RESULTADO</a:t>
            </a:r>
          </a:p>
        </p:txBody>
      </p:sp>
      <p:grpSp>
        <p:nvGrpSpPr>
          <p:cNvPr id="78" name="Grupo 77">
            <a:extLst>
              <a:ext uri="{FF2B5EF4-FFF2-40B4-BE49-F238E27FC236}">
                <a16:creationId xmlns:a16="http://schemas.microsoft.com/office/drawing/2014/main" id="{1D2A69C0-6187-47E5-84A3-B1CEDBC9B645}"/>
              </a:ext>
            </a:extLst>
          </p:cNvPr>
          <p:cNvGrpSpPr/>
          <p:nvPr/>
        </p:nvGrpSpPr>
        <p:grpSpPr>
          <a:xfrm>
            <a:off x="3768270" y="1736453"/>
            <a:ext cx="719823" cy="666113"/>
            <a:chOff x="662663" y="5419001"/>
            <a:chExt cx="1422857" cy="1341780"/>
          </a:xfrm>
        </p:grpSpPr>
        <p:pic>
          <p:nvPicPr>
            <p:cNvPr id="79" name="Imagen 78">
              <a:extLst>
                <a:ext uri="{FF2B5EF4-FFF2-40B4-BE49-F238E27FC236}">
                  <a16:creationId xmlns:a16="http://schemas.microsoft.com/office/drawing/2014/main" id="{5113482A-63EA-45A9-8B5B-60322ED4514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62663" y="5680781"/>
              <a:ext cx="1422857" cy="1080000"/>
            </a:xfrm>
            <a:prstGeom prst="rect">
              <a:avLst/>
            </a:prstGeom>
          </p:spPr>
        </p:pic>
        <p:pic>
          <p:nvPicPr>
            <p:cNvPr id="80" name="Imagen 79">
              <a:extLst>
                <a:ext uri="{FF2B5EF4-FFF2-40B4-BE49-F238E27FC236}">
                  <a16:creationId xmlns:a16="http://schemas.microsoft.com/office/drawing/2014/main" id="{108206C6-8903-469B-9D98-CB50CBD25A6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834692">
              <a:off x="1446419" y="5419001"/>
              <a:ext cx="483133" cy="360000"/>
            </a:xfrm>
            <a:prstGeom prst="rect">
              <a:avLst/>
            </a:prstGeom>
          </p:spPr>
        </p:pic>
      </p:grpSp>
      <p:grpSp>
        <p:nvGrpSpPr>
          <p:cNvPr id="81" name="Grupo 80">
            <a:extLst>
              <a:ext uri="{FF2B5EF4-FFF2-40B4-BE49-F238E27FC236}">
                <a16:creationId xmlns:a16="http://schemas.microsoft.com/office/drawing/2014/main" id="{980EB96C-AB5A-4D17-BD57-D4CC3A111951}"/>
              </a:ext>
            </a:extLst>
          </p:cNvPr>
          <p:cNvGrpSpPr/>
          <p:nvPr/>
        </p:nvGrpSpPr>
        <p:grpSpPr>
          <a:xfrm>
            <a:off x="5923594" y="5081278"/>
            <a:ext cx="719823" cy="666113"/>
            <a:chOff x="662663" y="5419001"/>
            <a:chExt cx="1422857" cy="1341780"/>
          </a:xfrm>
        </p:grpSpPr>
        <p:pic>
          <p:nvPicPr>
            <p:cNvPr id="82" name="Imagen 81">
              <a:extLst>
                <a:ext uri="{FF2B5EF4-FFF2-40B4-BE49-F238E27FC236}">
                  <a16:creationId xmlns:a16="http://schemas.microsoft.com/office/drawing/2014/main" id="{69965492-D6AE-43D7-8442-648FC23FE10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62663" y="5680781"/>
              <a:ext cx="1422857" cy="1080000"/>
            </a:xfrm>
            <a:prstGeom prst="rect">
              <a:avLst/>
            </a:prstGeom>
          </p:spPr>
        </p:pic>
        <p:pic>
          <p:nvPicPr>
            <p:cNvPr id="83" name="Imagen 82">
              <a:extLst>
                <a:ext uri="{FF2B5EF4-FFF2-40B4-BE49-F238E27FC236}">
                  <a16:creationId xmlns:a16="http://schemas.microsoft.com/office/drawing/2014/main" id="{36380A71-0E51-44AE-B35D-66C7CAE482C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834692">
              <a:off x="1446419" y="5419001"/>
              <a:ext cx="483133" cy="360000"/>
            </a:xfrm>
            <a:prstGeom prst="rect">
              <a:avLst/>
            </a:prstGeom>
          </p:spPr>
        </p:pic>
      </p:grpSp>
      <p:grpSp>
        <p:nvGrpSpPr>
          <p:cNvPr id="84" name="Grupo 83">
            <a:extLst>
              <a:ext uri="{FF2B5EF4-FFF2-40B4-BE49-F238E27FC236}">
                <a16:creationId xmlns:a16="http://schemas.microsoft.com/office/drawing/2014/main" id="{647FA27E-AC4E-47D0-BBA5-72F00A1E1355}"/>
              </a:ext>
            </a:extLst>
          </p:cNvPr>
          <p:cNvGrpSpPr/>
          <p:nvPr/>
        </p:nvGrpSpPr>
        <p:grpSpPr>
          <a:xfrm>
            <a:off x="3194417" y="5060031"/>
            <a:ext cx="719823" cy="666113"/>
            <a:chOff x="662663" y="5419001"/>
            <a:chExt cx="1422857" cy="1341780"/>
          </a:xfrm>
        </p:grpSpPr>
        <p:pic>
          <p:nvPicPr>
            <p:cNvPr id="85" name="Imagen 84">
              <a:extLst>
                <a:ext uri="{FF2B5EF4-FFF2-40B4-BE49-F238E27FC236}">
                  <a16:creationId xmlns:a16="http://schemas.microsoft.com/office/drawing/2014/main" id="{8EA69EA6-A74C-4A89-8706-78126F4FB9E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62663" y="5680781"/>
              <a:ext cx="1422857" cy="1080000"/>
            </a:xfrm>
            <a:prstGeom prst="rect">
              <a:avLst/>
            </a:prstGeom>
          </p:spPr>
        </p:pic>
        <p:pic>
          <p:nvPicPr>
            <p:cNvPr id="86" name="Imagen 85">
              <a:extLst>
                <a:ext uri="{FF2B5EF4-FFF2-40B4-BE49-F238E27FC236}">
                  <a16:creationId xmlns:a16="http://schemas.microsoft.com/office/drawing/2014/main" id="{5644C316-5168-4DC8-8FEF-A17224CA1A3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834692">
              <a:off x="1446419" y="5419001"/>
              <a:ext cx="483133" cy="360000"/>
            </a:xfrm>
            <a:prstGeom prst="rect">
              <a:avLst/>
            </a:prstGeom>
          </p:spPr>
        </p:pic>
      </p:grpSp>
      <p:sp>
        <p:nvSpPr>
          <p:cNvPr id="7" name="CuadroTexto 6">
            <a:extLst>
              <a:ext uri="{FF2B5EF4-FFF2-40B4-BE49-F238E27FC236}">
                <a16:creationId xmlns:a16="http://schemas.microsoft.com/office/drawing/2014/main" id="{BBE1923B-CA1F-4254-B0DA-27AAF1791FA8}"/>
              </a:ext>
            </a:extLst>
          </p:cNvPr>
          <p:cNvSpPr txBox="1"/>
          <p:nvPr/>
        </p:nvSpPr>
        <p:spPr>
          <a:xfrm>
            <a:off x="9587474" y="1496726"/>
            <a:ext cx="26285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800" dirty="0"/>
              <a:t>Cómo nos comunicamos ??</a:t>
            </a:r>
          </a:p>
        </p:txBody>
      </p:sp>
      <p:sp>
        <p:nvSpPr>
          <p:cNvPr id="88" name="CuadroTexto 87">
            <a:extLst>
              <a:ext uri="{FF2B5EF4-FFF2-40B4-BE49-F238E27FC236}">
                <a16:creationId xmlns:a16="http://schemas.microsoft.com/office/drawing/2014/main" id="{16057C46-46DA-4E9B-BD08-2904E5740A78}"/>
              </a:ext>
            </a:extLst>
          </p:cNvPr>
          <p:cNvSpPr txBox="1"/>
          <p:nvPr/>
        </p:nvSpPr>
        <p:spPr>
          <a:xfrm>
            <a:off x="7697873" y="2914911"/>
            <a:ext cx="39493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s-AR" sz="1400" dirty="0"/>
              <a:t>+190 Personas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AR" sz="1400" dirty="0"/>
              <a:t>+8 Sectores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AR" sz="1400" dirty="0"/>
              <a:t>500 necesidades diarias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AR" sz="1400" dirty="0"/>
              <a:t>Maximizar recursos (8 am) </a:t>
            </a:r>
          </a:p>
        </p:txBody>
      </p:sp>
      <p:pic>
        <p:nvPicPr>
          <p:cNvPr id="24" name="Imagen 23">
            <a:extLst>
              <a:ext uri="{FF2B5EF4-FFF2-40B4-BE49-F238E27FC236}">
                <a16:creationId xmlns:a16="http://schemas.microsoft.com/office/drawing/2014/main" id="{4E2DAA23-8587-4FAA-863A-A0D8C2A7388F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17720"/>
          <a:stretch/>
        </p:blipFill>
        <p:spPr>
          <a:xfrm>
            <a:off x="7697873" y="1469844"/>
            <a:ext cx="1889601" cy="1308847"/>
          </a:xfrm>
          <a:prstGeom prst="rect">
            <a:avLst/>
          </a:prstGeom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25AF8204-F171-47EE-9794-FF1DECF8DA6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755144" y="3932743"/>
            <a:ext cx="1504454" cy="1511387"/>
          </a:xfrm>
          <a:prstGeom prst="rect">
            <a:avLst/>
          </a:prstGeom>
        </p:spPr>
      </p:pic>
      <p:sp>
        <p:nvSpPr>
          <p:cNvPr id="94" name="CuadroTexto 93">
            <a:extLst>
              <a:ext uri="{FF2B5EF4-FFF2-40B4-BE49-F238E27FC236}">
                <a16:creationId xmlns:a16="http://schemas.microsoft.com/office/drawing/2014/main" id="{A62BFA02-72F2-42D0-9710-65E47C3220E0}"/>
              </a:ext>
            </a:extLst>
          </p:cNvPr>
          <p:cNvSpPr txBox="1"/>
          <p:nvPr/>
        </p:nvSpPr>
        <p:spPr>
          <a:xfrm>
            <a:off x="9364348" y="4065763"/>
            <a:ext cx="26285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800" dirty="0"/>
              <a:t>…Tenemos a </a:t>
            </a:r>
            <a:r>
              <a:rPr lang="es-AR" sz="2800" dirty="0" err="1"/>
              <a:t>DataGMA</a:t>
            </a:r>
            <a:endParaRPr lang="es-AR" sz="2800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38FB75E5-3AF1-4262-9E63-89D64227FE7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856" y="5109102"/>
            <a:ext cx="1787127" cy="995436"/>
          </a:xfrm>
          <a:prstGeom prst="rect">
            <a:avLst/>
          </a:prstGeom>
          <a:ln w="3175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10E142E9-9974-4230-88F8-20E82DE701C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35383" y="5456272"/>
            <a:ext cx="1705253" cy="118505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F0C3A4C7-8B99-499E-8082-2FBCD2083E8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74639" y="5959948"/>
            <a:ext cx="1297183" cy="771853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62" name="Grupo 61">
            <a:extLst>
              <a:ext uri="{FF2B5EF4-FFF2-40B4-BE49-F238E27FC236}">
                <a16:creationId xmlns:a16="http://schemas.microsoft.com/office/drawing/2014/main" id="{69F9865B-2A5D-46EC-B832-7DA26A9BE6A7}"/>
              </a:ext>
            </a:extLst>
          </p:cNvPr>
          <p:cNvGrpSpPr/>
          <p:nvPr/>
        </p:nvGrpSpPr>
        <p:grpSpPr>
          <a:xfrm>
            <a:off x="7822454" y="122459"/>
            <a:ext cx="2197846" cy="824195"/>
            <a:chOff x="1551383" y="1138824"/>
            <a:chExt cx="3893432" cy="1530125"/>
          </a:xfrm>
        </p:grpSpPr>
        <p:sp>
          <p:nvSpPr>
            <p:cNvPr id="63" name="Elipse 62">
              <a:extLst>
                <a:ext uri="{FF2B5EF4-FFF2-40B4-BE49-F238E27FC236}">
                  <a16:creationId xmlns:a16="http://schemas.microsoft.com/office/drawing/2014/main" id="{923E3DF8-6076-4F94-AFDA-4F15E240F5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643279" y="1138824"/>
              <a:ext cx="1391023" cy="1530125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dirty="0"/>
            </a:p>
          </p:txBody>
        </p:sp>
        <p:sp>
          <p:nvSpPr>
            <p:cNvPr id="64" name="Elipse 63">
              <a:extLst>
                <a:ext uri="{FF2B5EF4-FFF2-40B4-BE49-F238E27FC236}">
                  <a16:creationId xmlns:a16="http://schemas.microsoft.com/office/drawing/2014/main" id="{6F414650-EEE7-4B87-87F6-C1D145064B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041667" y="1577052"/>
              <a:ext cx="594245" cy="653669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sz="1500" b="1" dirty="0">
                <a:latin typeface="+mj-lt"/>
              </a:endParaRPr>
            </a:p>
          </p:txBody>
        </p:sp>
        <p:sp>
          <p:nvSpPr>
            <p:cNvPr id="65" name="Rectángulo: Esquinas redondeadas 15">
              <a:extLst>
                <a:ext uri="{FF2B5EF4-FFF2-40B4-BE49-F238E27FC236}">
                  <a16:creationId xmlns:a16="http://schemas.microsoft.com/office/drawing/2014/main" id="{7C898EC5-FF82-4BC7-9EC3-2F9059BC41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461522" y="1235266"/>
              <a:ext cx="1707778" cy="285687"/>
            </a:xfrm>
            <a:prstGeom prst="roundRect">
              <a:avLst>
                <a:gd name="adj" fmla="val 50000"/>
              </a:avLst>
            </a:prstGeom>
            <a:solidFill>
              <a:srgbClr val="A5A5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es-ES" sz="1000" b="1" dirty="0">
                  <a:solidFill>
                    <a:schemeClr val="tx1"/>
                  </a:solidFill>
                </a:rPr>
                <a:t>Oportunidad</a:t>
              </a:r>
            </a:p>
          </p:txBody>
        </p:sp>
        <p:sp>
          <p:nvSpPr>
            <p:cNvPr id="66" name="Rectángulo: Esquinas redondeadas 18">
              <a:extLst>
                <a:ext uri="{FF2B5EF4-FFF2-40B4-BE49-F238E27FC236}">
                  <a16:creationId xmlns:a16="http://schemas.microsoft.com/office/drawing/2014/main" id="{00ED55D0-8281-4680-BABD-76B07DF27E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823365" y="1772458"/>
              <a:ext cx="1621450" cy="285687"/>
            </a:xfrm>
            <a:prstGeom prst="roundRect">
              <a:avLst>
                <a:gd name="adj" fmla="val 50000"/>
              </a:avLst>
            </a:prstGeom>
            <a:solidFill>
              <a:srgbClr val="9DC3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es-ES" sz="1000" b="1" dirty="0">
                  <a:solidFill>
                    <a:schemeClr val="tx1"/>
                  </a:solidFill>
                </a:rPr>
                <a:t>Diagnóstico</a:t>
              </a:r>
            </a:p>
          </p:txBody>
        </p:sp>
        <p:sp>
          <p:nvSpPr>
            <p:cNvPr id="69" name="Rectángulo: Esquinas redondeadas 20">
              <a:extLst>
                <a:ext uri="{FF2B5EF4-FFF2-40B4-BE49-F238E27FC236}">
                  <a16:creationId xmlns:a16="http://schemas.microsoft.com/office/drawing/2014/main" id="{B64319E0-95AC-4952-B741-ED6E91AFF3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656715" y="2329711"/>
              <a:ext cx="1469482" cy="284148"/>
            </a:xfrm>
            <a:prstGeom prst="roundRect">
              <a:avLst>
                <a:gd name="adj" fmla="val 50000"/>
              </a:avLst>
            </a:prstGeom>
            <a:solidFill>
              <a:srgbClr val="A5A5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es-ES" sz="1000" b="1" dirty="0">
                  <a:solidFill>
                    <a:schemeClr val="tx1"/>
                  </a:solidFill>
                </a:rPr>
                <a:t>Desarrollo</a:t>
              </a:r>
            </a:p>
          </p:txBody>
        </p:sp>
        <p:sp>
          <p:nvSpPr>
            <p:cNvPr id="70" name="Rectángulo: Esquinas redondeadas 24">
              <a:extLst>
                <a:ext uri="{FF2B5EF4-FFF2-40B4-BE49-F238E27FC236}">
                  <a16:creationId xmlns:a16="http://schemas.microsoft.com/office/drawing/2014/main" id="{4D9AE510-4A62-4988-8060-DF98667984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782075" y="1268484"/>
              <a:ext cx="1283078" cy="285687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sz="1600" dirty="0"/>
            </a:p>
          </p:txBody>
        </p:sp>
        <p:sp>
          <p:nvSpPr>
            <p:cNvPr id="71" name="Rectángulo: Esquinas redondeadas 26">
              <a:extLst>
                <a:ext uri="{FF2B5EF4-FFF2-40B4-BE49-F238E27FC236}">
                  <a16:creationId xmlns:a16="http://schemas.microsoft.com/office/drawing/2014/main" id="{396D1122-F3A8-4134-81CC-331E93FD0F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551383" y="1784772"/>
              <a:ext cx="1283078" cy="285687"/>
            </a:xfrm>
            <a:prstGeom prst="roundRect">
              <a:avLst>
                <a:gd name="adj" fmla="val 50000"/>
              </a:avLst>
            </a:prstGeom>
            <a:solidFill>
              <a:srgbClr val="A5A5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sz="1600" dirty="0"/>
            </a:p>
          </p:txBody>
        </p:sp>
        <p:sp>
          <p:nvSpPr>
            <p:cNvPr id="91" name="Rectángulo: Esquinas redondeadas 28">
              <a:extLst>
                <a:ext uri="{FF2B5EF4-FFF2-40B4-BE49-F238E27FC236}">
                  <a16:creationId xmlns:a16="http://schemas.microsoft.com/office/drawing/2014/main" id="{4D9B9C17-8F39-4CF1-BC37-E3222CF9F8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943033" y="2328172"/>
              <a:ext cx="1283078" cy="285687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sz="1600" dirty="0"/>
            </a:p>
          </p:txBody>
        </p:sp>
      </p:grpSp>
      <p:sp>
        <p:nvSpPr>
          <p:cNvPr id="3" name="Rectángulo 2">
            <a:extLst>
              <a:ext uri="{FF2B5EF4-FFF2-40B4-BE49-F238E27FC236}">
                <a16:creationId xmlns:a16="http://schemas.microsoft.com/office/drawing/2014/main" id="{BC637F59-5AD8-BA62-152C-A018B8820CE0}"/>
              </a:ext>
            </a:extLst>
          </p:cNvPr>
          <p:cNvSpPr/>
          <p:nvPr/>
        </p:nvSpPr>
        <p:spPr>
          <a:xfrm>
            <a:off x="10827815" y="29160"/>
            <a:ext cx="1638903" cy="2742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34295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73" grpId="0"/>
      <p:bldP spid="47" grpId="0"/>
      <p:bldP spid="4" grpId="0" animBg="1"/>
      <p:bldP spid="5" grpId="0"/>
      <p:bldP spid="72" grpId="0" animBg="1"/>
      <p:bldP spid="74" grpId="0" animBg="1"/>
      <p:bldP spid="75" grpId="0"/>
      <p:bldP spid="76" grpId="0" animBg="1"/>
      <p:bldP spid="77" grpId="0"/>
      <p:bldP spid="7" grpId="0"/>
      <p:bldP spid="88" grpId="0"/>
      <p:bldP spid="9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uadroTexto 37">
            <a:extLst>
              <a:ext uri="{FF2B5EF4-FFF2-40B4-BE49-F238E27FC236}">
                <a16:creationId xmlns:a16="http://schemas.microsoft.com/office/drawing/2014/main" id="{5A1544B0-2AD4-4754-858B-D6D9E0ADE5F6}"/>
              </a:ext>
            </a:extLst>
          </p:cNvPr>
          <p:cNvSpPr txBox="1"/>
          <p:nvPr/>
        </p:nvSpPr>
        <p:spPr>
          <a:xfrm>
            <a:off x="199065" y="912420"/>
            <a:ext cx="3349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b="1" i="1" dirty="0">
                <a:latin typeface="+mj-lt"/>
              </a:rPr>
              <a:t>Pruebas: Salimos a probar el MVP?</a:t>
            </a:r>
          </a:p>
        </p:txBody>
      </p:sp>
      <p:cxnSp>
        <p:nvCxnSpPr>
          <p:cNvPr id="39" name="Conector recto 38">
            <a:extLst>
              <a:ext uri="{FF2B5EF4-FFF2-40B4-BE49-F238E27FC236}">
                <a16:creationId xmlns:a16="http://schemas.microsoft.com/office/drawing/2014/main" id="{ACE58AAC-192F-407B-BDD5-99C3BBF8A1F3}"/>
              </a:ext>
            </a:extLst>
          </p:cNvPr>
          <p:cNvCxnSpPr>
            <a:cxnSpLocks/>
          </p:cNvCxnSpPr>
          <p:nvPr/>
        </p:nvCxnSpPr>
        <p:spPr>
          <a:xfrm flipV="1">
            <a:off x="199065" y="1231512"/>
            <a:ext cx="11793870" cy="50240"/>
          </a:xfrm>
          <a:prstGeom prst="line">
            <a:avLst/>
          </a:prstGeom>
          <a:ln w="79375" cmpd="thickThin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upo 8">
            <a:extLst>
              <a:ext uri="{FF2B5EF4-FFF2-40B4-BE49-F238E27FC236}">
                <a16:creationId xmlns:a16="http://schemas.microsoft.com/office/drawing/2014/main" id="{E89BFE43-D338-4C22-B2D3-8C542982F4F4}"/>
              </a:ext>
            </a:extLst>
          </p:cNvPr>
          <p:cNvGrpSpPr/>
          <p:nvPr/>
        </p:nvGrpSpPr>
        <p:grpSpPr>
          <a:xfrm>
            <a:off x="-16303" y="1323607"/>
            <a:ext cx="4676845" cy="1153316"/>
            <a:chOff x="3782820" y="4840538"/>
            <a:chExt cx="4676845" cy="1153316"/>
          </a:xfrm>
        </p:grpSpPr>
        <p:sp>
          <p:nvSpPr>
            <p:cNvPr id="47" name="Diagrama de flujo: proceso 46">
              <a:extLst>
                <a:ext uri="{FF2B5EF4-FFF2-40B4-BE49-F238E27FC236}">
                  <a16:creationId xmlns:a16="http://schemas.microsoft.com/office/drawing/2014/main" id="{72742D5C-1346-4E66-B23A-A7EC2F83BE0E}"/>
                </a:ext>
              </a:extLst>
            </p:cNvPr>
            <p:cNvSpPr/>
            <p:nvPr/>
          </p:nvSpPr>
          <p:spPr>
            <a:xfrm>
              <a:off x="4353326" y="4976787"/>
              <a:ext cx="4092594" cy="991277"/>
            </a:xfrm>
            <a:prstGeom prst="flowChartProcess">
              <a:avLst/>
            </a:prstGeom>
            <a:noFill/>
            <a:ln w="50800" cmpd="dbl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 dirty="0"/>
            </a:p>
          </p:txBody>
        </p:sp>
        <p:sp>
          <p:nvSpPr>
            <p:cNvPr id="48" name="Diagrama de flujo: proceso 47">
              <a:extLst>
                <a:ext uri="{FF2B5EF4-FFF2-40B4-BE49-F238E27FC236}">
                  <a16:creationId xmlns:a16="http://schemas.microsoft.com/office/drawing/2014/main" id="{3E215B2A-29B0-41C9-86C1-6FC186D1380F}"/>
                </a:ext>
              </a:extLst>
            </p:cNvPr>
            <p:cNvSpPr/>
            <p:nvPr/>
          </p:nvSpPr>
          <p:spPr>
            <a:xfrm>
              <a:off x="3782820" y="4861642"/>
              <a:ext cx="1053816" cy="627391"/>
            </a:xfrm>
            <a:prstGeom prst="flowChartProcess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49" name="CuadroTexto 48">
              <a:extLst>
                <a:ext uri="{FF2B5EF4-FFF2-40B4-BE49-F238E27FC236}">
                  <a16:creationId xmlns:a16="http://schemas.microsoft.com/office/drawing/2014/main" id="{D1F19BCA-E99E-463B-B6C1-B1514DB147FE}"/>
                </a:ext>
              </a:extLst>
            </p:cNvPr>
            <p:cNvSpPr txBox="1"/>
            <p:nvPr/>
          </p:nvSpPr>
          <p:spPr>
            <a:xfrm>
              <a:off x="4422609" y="5039747"/>
              <a:ext cx="403705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rtl="0" fontAlgn="base"/>
              <a:r>
                <a:rPr lang="es-ES" sz="1400" b="0" u="none" strike="noStrike" dirty="0">
                  <a:solidFill>
                    <a:srgbClr val="000000"/>
                  </a:solidFill>
                  <a:effectLst/>
                </a:rPr>
                <a:t>        </a:t>
              </a:r>
              <a:r>
                <a:rPr lang="es-ES" sz="1400" b="1" u="none" strike="noStrike" dirty="0">
                  <a:solidFill>
                    <a:srgbClr val="000000"/>
                  </a:solidFill>
                  <a:effectLst/>
                </a:rPr>
                <a:t>OBJETIVO: </a:t>
              </a:r>
              <a:r>
                <a:rPr lang="es-AR" sz="1400" dirty="0"/>
                <a:t>Testear el MVP del Modelo Propuesto en campo, medir su performance, detectar oportunidades y concluir: </a:t>
              </a:r>
              <a:r>
                <a:rPr lang="es-AR" sz="1400" b="1" i="1" dirty="0">
                  <a:solidFill>
                    <a:srgbClr val="002060"/>
                  </a:solidFill>
                </a:rPr>
                <a:t>Masificación o Refinamiento</a:t>
              </a:r>
              <a:endParaRPr lang="en-US" sz="1100" b="0" dirty="0">
                <a:solidFill>
                  <a:srgbClr val="000000"/>
                </a:solidFill>
                <a:effectLst/>
              </a:endParaRPr>
            </a:p>
          </p:txBody>
        </p:sp>
        <p:pic>
          <p:nvPicPr>
            <p:cNvPr id="50" name="Gráfico 49" descr="Diana con relleno sólido">
              <a:extLst>
                <a:ext uri="{FF2B5EF4-FFF2-40B4-BE49-F238E27FC236}">
                  <a16:creationId xmlns:a16="http://schemas.microsoft.com/office/drawing/2014/main" id="{EB44DD12-70BD-42CD-870E-3231240C903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245735" y="4840538"/>
              <a:ext cx="516155" cy="516155"/>
            </a:xfrm>
            <a:prstGeom prst="rect">
              <a:avLst/>
            </a:prstGeom>
          </p:spPr>
        </p:pic>
      </p:grpSp>
      <p:grpSp>
        <p:nvGrpSpPr>
          <p:cNvPr id="14" name="Grupo 13">
            <a:extLst>
              <a:ext uri="{FF2B5EF4-FFF2-40B4-BE49-F238E27FC236}">
                <a16:creationId xmlns:a16="http://schemas.microsoft.com/office/drawing/2014/main" id="{C170ED16-CEDB-4132-9A86-FE2003A555E0}"/>
              </a:ext>
            </a:extLst>
          </p:cNvPr>
          <p:cNvGrpSpPr/>
          <p:nvPr/>
        </p:nvGrpSpPr>
        <p:grpSpPr>
          <a:xfrm>
            <a:off x="605177" y="2612571"/>
            <a:ext cx="11387758" cy="2620046"/>
            <a:chOff x="605177" y="2612571"/>
            <a:chExt cx="11387758" cy="2620046"/>
          </a:xfrm>
        </p:grpSpPr>
        <p:sp>
          <p:nvSpPr>
            <p:cNvPr id="57" name="Rectángulo 56">
              <a:extLst>
                <a:ext uri="{FF2B5EF4-FFF2-40B4-BE49-F238E27FC236}">
                  <a16:creationId xmlns:a16="http://schemas.microsoft.com/office/drawing/2014/main" id="{E69B74F7-190F-40C6-9795-82CF8EAA0FA8}"/>
                </a:ext>
              </a:extLst>
            </p:cNvPr>
            <p:cNvSpPr/>
            <p:nvPr/>
          </p:nvSpPr>
          <p:spPr>
            <a:xfrm>
              <a:off x="2478476" y="3629960"/>
              <a:ext cx="1672442" cy="139923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58" name="Rectángulo 57">
              <a:extLst>
                <a:ext uri="{FF2B5EF4-FFF2-40B4-BE49-F238E27FC236}">
                  <a16:creationId xmlns:a16="http://schemas.microsoft.com/office/drawing/2014/main" id="{9C93370E-DAE0-4D2B-A7A8-E2ED5198925F}"/>
                </a:ext>
              </a:extLst>
            </p:cNvPr>
            <p:cNvSpPr/>
            <p:nvPr/>
          </p:nvSpPr>
          <p:spPr>
            <a:xfrm>
              <a:off x="4274621" y="3629959"/>
              <a:ext cx="1672442" cy="139923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59" name="Rectángulo 58">
              <a:extLst>
                <a:ext uri="{FF2B5EF4-FFF2-40B4-BE49-F238E27FC236}">
                  <a16:creationId xmlns:a16="http://schemas.microsoft.com/office/drawing/2014/main" id="{1BD11018-BE8A-45E8-A190-47E3A679A3F1}"/>
                </a:ext>
              </a:extLst>
            </p:cNvPr>
            <p:cNvSpPr/>
            <p:nvPr/>
          </p:nvSpPr>
          <p:spPr>
            <a:xfrm>
              <a:off x="6070761" y="3640845"/>
              <a:ext cx="1672442" cy="139923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0" name="Rectángulo 59">
              <a:extLst>
                <a:ext uri="{FF2B5EF4-FFF2-40B4-BE49-F238E27FC236}">
                  <a16:creationId xmlns:a16="http://schemas.microsoft.com/office/drawing/2014/main" id="{B579D7D6-3D16-40BF-99A3-EE969FFA6CBF}"/>
                </a:ext>
              </a:extLst>
            </p:cNvPr>
            <p:cNvSpPr/>
            <p:nvPr/>
          </p:nvSpPr>
          <p:spPr>
            <a:xfrm>
              <a:off x="7866904" y="3651730"/>
              <a:ext cx="1672442" cy="139923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1" name="Rectángulo 60">
              <a:extLst>
                <a:ext uri="{FF2B5EF4-FFF2-40B4-BE49-F238E27FC236}">
                  <a16:creationId xmlns:a16="http://schemas.microsoft.com/office/drawing/2014/main" id="{3E7DE798-DE76-469F-8673-DABC48046196}"/>
                </a:ext>
              </a:extLst>
            </p:cNvPr>
            <p:cNvSpPr/>
            <p:nvPr/>
          </p:nvSpPr>
          <p:spPr>
            <a:xfrm>
              <a:off x="9652161" y="3651728"/>
              <a:ext cx="1672442" cy="139923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B924FC4D-5B7C-4F1E-8AE0-FC42C37AAF43}"/>
                </a:ext>
              </a:extLst>
            </p:cNvPr>
            <p:cNvSpPr/>
            <p:nvPr/>
          </p:nvSpPr>
          <p:spPr>
            <a:xfrm>
              <a:off x="649678" y="3619077"/>
              <a:ext cx="1672442" cy="139923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cxnSp>
          <p:nvCxnSpPr>
            <p:cNvPr id="3" name="Conector recto 2">
              <a:extLst>
                <a:ext uri="{FF2B5EF4-FFF2-40B4-BE49-F238E27FC236}">
                  <a16:creationId xmlns:a16="http://schemas.microsoft.com/office/drawing/2014/main" id="{62C3D1D9-A5F0-4BE7-AAAC-3EE54DE3629C}"/>
                </a:ext>
              </a:extLst>
            </p:cNvPr>
            <p:cNvCxnSpPr>
              <a:cxnSpLocks/>
            </p:cNvCxnSpPr>
            <p:nvPr/>
          </p:nvCxnSpPr>
          <p:spPr>
            <a:xfrm>
              <a:off x="609600" y="3472543"/>
              <a:ext cx="11383335" cy="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Rectángulo: esquinas redondeadas 4">
              <a:extLst>
                <a:ext uri="{FF2B5EF4-FFF2-40B4-BE49-F238E27FC236}">
                  <a16:creationId xmlns:a16="http://schemas.microsoft.com/office/drawing/2014/main" id="{04F451DF-294B-4369-B8B4-1FF85C9992C5}"/>
                </a:ext>
              </a:extLst>
            </p:cNvPr>
            <p:cNvSpPr/>
            <p:nvPr/>
          </p:nvSpPr>
          <p:spPr>
            <a:xfrm>
              <a:off x="649678" y="2612571"/>
              <a:ext cx="1672442" cy="713439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AR" sz="1600" dirty="0"/>
                <a:t>Selección de “Activos Testigo”</a:t>
              </a:r>
            </a:p>
          </p:txBody>
        </p:sp>
        <p:sp>
          <p:nvSpPr>
            <p:cNvPr id="25" name="Rectángulo: esquinas redondeadas 24">
              <a:extLst>
                <a:ext uri="{FF2B5EF4-FFF2-40B4-BE49-F238E27FC236}">
                  <a16:creationId xmlns:a16="http://schemas.microsoft.com/office/drawing/2014/main" id="{23FC0DBA-6A4E-41A3-AC85-3A68459C6935}"/>
                </a:ext>
              </a:extLst>
            </p:cNvPr>
            <p:cNvSpPr/>
            <p:nvPr/>
          </p:nvSpPr>
          <p:spPr>
            <a:xfrm>
              <a:off x="4263738" y="2623456"/>
              <a:ext cx="1672442" cy="713439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AR" sz="1600" dirty="0"/>
                <a:t>Indicadores de Desempeño</a:t>
              </a:r>
            </a:p>
          </p:txBody>
        </p:sp>
        <p:sp>
          <p:nvSpPr>
            <p:cNvPr id="26" name="Rectángulo: esquinas redondeadas 25">
              <a:extLst>
                <a:ext uri="{FF2B5EF4-FFF2-40B4-BE49-F238E27FC236}">
                  <a16:creationId xmlns:a16="http://schemas.microsoft.com/office/drawing/2014/main" id="{F277B766-DF52-483E-AE62-36264CC75DC4}"/>
                </a:ext>
              </a:extLst>
            </p:cNvPr>
            <p:cNvSpPr/>
            <p:nvPr/>
          </p:nvSpPr>
          <p:spPr>
            <a:xfrm>
              <a:off x="6070764" y="2623456"/>
              <a:ext cx="1672442" cy="713439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AR" sz="1600" dirty="0"/>
                <a:t>Plan de Comunicación</a:t>
              </a:r>
            </a:p>
          </p:txBody>
        </p:sp>
        <p:sp>
          <p:nvSpPr>
            <p:cNvPr id="30" name="Rectángulo: esquinas redondeadas 29">
              <a:extLst>
                <a:ext uri="{FF2B5EF4-FFF2-40B4-BE49-F238E27FC236}">
                  <a16:creationId xmlns:a16="http://schemas.microsoft.com/office/drawing/2014/main" id="{C3E036B0-A000-4EB1-A9CA-DD0192C75390}"/>
                </a:ext>
              </a:extLst>
            </p:cNvPr>
            <p:cNvSpPr/>
            <p:nvPr/>
          </p:nvSpPr>
          <p:spPr>
            <a:xfrm>
              <a:off x="7834249" y="2623456"/>
              <a:ext cx="1672442" cy="713439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AR" sz="1600" dirty="0"/>
                <a:t>Análisis de Datos</a:t>
              </a:r>
            </a:p>
          </p:txBody>
        </p:sp>
        <p:sp>
          <p:nvSpPr>
            <p:cNvPr id="31" name="Rectángulo: esquinas redondeadas 30">
              <a:extLst>
                <a:ext uri="{FF2B5EF4-FFF2-40B4-BE49-F238E27FC236}">
                  <a16:creationId xmlns:a16="http://schemas.microsoft.com/office/drawing/2014/main" id="{8CA28E61-3B28-46DB-BDFD-5C6E1324904D}"/>
                </a:ext>
              </a:extLst>
            </p:cNvPr>
            <p:cNvSpPr/>
            <p:nvPr/>
          </p:nvSpPr>
          <p:spPr>
            <a:xfrm>
              <a:off x="9617924" y="2623456"/>
              <a:ext cx="1672442" cy="713439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AR" sz="1600" dirty="0"/>
                <a:t>Conclusiones de la experiencia</a:t>
              </a:r>
            </a:p>
          </p:txBody>
        </p:sp>
        <p:sp>
          <p:nvSpPr>
            <p:cNvPr id="41" name="Rectángulo: esquinas redondeadas 40">
              <a:extLst>
                <a:ext uri="{FF2B5EF4-FFF2-40B4-BE49-F238E27FC236}">
                  <a16:creationId xmlns:a16="http://schemas.microsoft.com/office/drawing/2014/main" id="{C84508FE-E39F-4FF4-8AEB-D15D45F4CDA9}"/>
                </a:ext>
              </a:extLst>
            </p:cNvPr>
            <p:cNvSpPr/>
            <p:nvPr/>
          </p:nvSpPr>
          <p:spPr>
            <a:xfrm>
              <a:off x="2479668" y="2612571"/>
              <a:ext cx="1672442" cy="713439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AR" sz="1600" dirty="0"/>
                <a:t>Planificación de tiempos</a:t>
              </a:r>
            </a:p>
          </p:txBody>
        </p:sp>
        <p:sp>
          <p:nvSpPr>
            <p:cNvPr id="42" name="CuadroTexto 41">
              <a:extLst>
                <a:ext uri="{FF2B5EF4-FFF2-40B4-BE49-F238E27FC236}">
                  <a16:creationId xmlns:a16="http://schemas.microsoft.com/office/drawing/2014/main" id="{DD47E1E3-9DA2-499A-B41B-B053A4BFBA51}"/>
                </a:ext>
              </a:extLst>
            </p:cNvPr>
            <p:cNvSpPr txBox="1"/>
            <p:nvPr/>
          </p:nvSpPr>
          <p:spPr>
            <a:xfrm>
              <a:off x="605177" y="3636639"/>
              <a:ext cx="1856182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s-AR" sz="1200" dirty="0"/>
                <a:t>Operación representativa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s-AR" sz="1200" dirty="0"/>
                <a:t>Minimización de Riesgos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s-AR" sz="1200" dirty="0"/>
                <a:t>Magnitudes del </a:t>
              </a:r>
              <a:r>
                <a:rPr lang="es-AR" sz="1200" dirty="0" err="1"/>
                <a:t>Area</a:t>
              </a:r>
              <a:endParaRPr lang="es-AR" sz="1200" dirty="0"/>
            </a:p>
          </p:txBody>
        </p:sp>
        <p:sp>
          <p:nvSpPr>
            <p:cNvPr id="51" name="CuadroTexto 50">
              <a:extLst>
                <a:ext uri="{FF2B5EF4-FFF2-40B4-BE49-F238E27FC236}">
                  <a16:creationId xmlns:a16="http://schemas.microsoft.com/office/drawing/2014/main" id="{DEE3EF0D-74A8-479E-AC71-D5ACC7240FE8}"/>
                </a:ext>
              </a:extLst>
            </p:cNvPr>
            <p:cNvSpPr txBox="1"/>
            <p:nvPr/>
          </p:nvSpPr>
          <p:spPr>
            <a:xfrm>
              <a:off x="4239818" y="3619077"/>
              <a:ext cx="1856182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s-AR" sz="1200" dirty="0"/>
                <a:t>CCC &gt; Objetivo &gt; Indicador &gt; Plan de Medición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s-AR" sz="1200" dirty="0"/>
                <a:t>Línea Base </a:t>
              </a:r>
            </a:p>
          </p:txBody>
        </p:sp>
        <p:sp>
          <p:nvSpPr>
            <p:cNvPr id="52" name="CuadroTexto 51">
              <a:extLst>
                <a:ext uri="{FF2B5EF4-FFF2-40B4-BE49-F238E27FC236}">
                  <a16:creationId xmlns:a16="http://schemas.microsoft.com/office/drawing/2014/main" id="{F2F11CDF-8289-4FE4-A1D2-2066FC1C30DA}"/>
                </a:ext>
              </a:extLst>
            </p:cNvPr>
            <p:cNvSpPr txBox="1"/>
            <p:nvPr/>
          </p:nvSpPr>
          <p:spPr>
            <a:xfrm>
              <a:off x="2461359" y="3680127"/>
              <a:ext cx="1856182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s-AR" sz="1200" dirty="0"/>
                <a:t>Road </a:t>
              </a:r>
              <a:r>
                <a:rPr lang="es-AR" sz="1200" dirty="0" err="1"/>
                <a:t>Map</a:t>
              </a:r>
              <a:r>
                <a:rPr lang="es-AR" sz="1200" dirty="0"/>
                <a:t> completo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s-AR" sz="1200" dirty="0"/>
                <a:t>Duración del Piloto</a:t>
              </a:r>
            </a:p>
          </p:txBody>
        </p:sp>
        <p:sp>
          <p:nvSpPr>
            <p:cNvPr id="53" name="CuadroTexto 52">
              <a:extLst>
                <a:ext uri="{FF2B5EF4-FFF2-40B4-BE49-F238E27FC236}">
                  <a16:creationId xmlns:a16="http://schemas.microsoft.com/office/drawing/2014/main" id="{AAFDBA52-457D-4EA2-BEEE-7EC0FDE3E450}"/>
                </a:ext>
              </a:extLst>
            </p:cNvPr>
            <p:cNvSpPr txBox="1"/>
            <p:nvPr/>
          </p:nvSpPr>
          <p:spPr>
            <a:xfrm>
              <a:off x="6030684" y="3662957"/>
              <a:ext cx="1856182" cy="15696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s-AR" sz="1200" dirty="0"/>
                <a:t>Eventos (Lugar, Fecha, Modalidad)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s-AR" sz="1200" dirty="0"/>
                <a:t>Objetivo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s-AR" sz="1200" dirty="0"/>
                <a:t>Publico alcanzado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s-AR" sz="1200" dirty="0"/>
                <a:t>Oradores necesarios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s-AR" sz="1200" dirty="0"/>
                <a:t>Temas a desarrollar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s-AR" sz="1200" dirty="0"/>
                <a:t>Validación de Salida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lang="es-AR" sz="1200" dirty="0"/>
            </a:p>
          </p:txBody>
        </p:sp>
        <p:sp>
          <p:nvSpPr>
            <p:cNvPr id="54" name="CuadroTexto 53">
              <a:extLst>
                <a:ext uri="{FF2B5EF4-FFF2-40B4-BE49-F238E27FC236}">
                  <a16:creationId xmlns:a16="http://schemas.microsoft.com/office/drawing/2014/main" id="{A6DEB0C2-A45A-40F0-89C6-65E3C1CC647F}"/>
                </a:ext>
              </a:extLst>
            </p:cNvPr>
            <p:cNvSpPr txBox="1"/>
            <p:nvPr/>
          </p:nvSpPr>
          <p:spPr>
            <a:xfrm>
              <a:off x="7841530" y="3661562"/>
              <a:ext cx="1856182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s-AR" sz="1200" dirty="0"/>
                <a:t>Acompañamiento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s-AR" sz="1200" dirty="0"/>
                <a:t>Seguimiento de Indicadores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lang="es-AR" sz="1200" dirty="0"/>
            </a:p>
          </p:txBody>
        </p:sp>
        <p:sp>
          <p:nvSpPr>
            <p:cNvPr id="55" name="CuadroTexto 54">
              <a:extLst>
                <a:ext uri="{FF2B5EF4-FFF2-40B4-BE49-F238E27FC236}">
                  <a16:creationId xmlns:a16="http://schemas.microsoft.com/office/drawing/2014/main" id="{B48359C7-7814-4D89-A912-76316C8F96BD}"/>
                </a:ext>
              </a:extLst>
            </p:cNvPr>
            <p:cNvSpPr txBox="1"/>
            <p:nvPr/>
          </p:nvSpPr>
          <p:spPr>
            <a:xfrm>
              <a:off x="9591369" y="3661562"/>
              <a:ext cx="1856182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s-AR" sz="1200" dirty="0" err="1"/>
                <a:t>Go</a:t>
              </a:r>
              <a:r>
                <a:rPr lang="es-AR" sz="1200" dirty="0"/>
                <a:t> – Refinamiento?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lang="es-AR" sz="1200" dirty="0"/>
            </a:p>
          </p:txBody>
        </p:sp>
      </p:grpSp>
      <p:sp>
        <p:nvSpPr>
          <p:cNvPr id="62" name="CuadroTexto 61">
            <a:extLst>
              <a:ext uri="{FF2B5EF4-FFF2-40B4-BE49-F238E27FC236}">
                <a16:creationId xmlns:a16="http://schemas.microsoft.com/office/drawing/2014/main" id="{D0103A7A-A06F-46C9-84E0-E29EE52B63EF}"/>
              </a:ext>
            </a:extLst>
          </p:cNvPr>
          <p:cNvSpPr txBox="1"/>
          <p:nvPr/>
        </p:nvSpPr>
        <p:spPr>
          <a:xfrm>
            <a:off x="576031" y="4910257"/>
            <a:ext cx="174608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AR" sz="4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s-AR" sz="1200" dirty="0">
                <a:latin typeface="Arial" panose="020B0604020202020204" pitchFamily="34" charset="0"/>
                <a:cs typeface="Arial" panose="020B0604020202020204" pitchFamily="34" charset="0"/>
              </a:rPr>
              <a:t> Activos</a:t>
            </a:r>
          </a:p>
        </p:txBody>
      </p:sp>
      <p:sp>
        <p:nvSpPr>
          <p:cNvPr id="63" name="CuadroTexto 62">
            <a:extLst>
              <a:ext uri="{FF2B5EF4-FFF2-40B4-BE49-F238E27FC236}">
                <a16:creationId xmlns:a16="http://schemas.microsoft.com/office/drawing/2014/main" id="{E99361EB-D120-4109-A88D-65B9BB987E28}"/>
              </a:ext>
            </a:extLst>
          </p:cNvPr>
          <p:cNvSpPr txBox="1"/>
          <p:nvPr/>
        </p:nvSpPr>
        <p:spPr>
          <a:xfrm>
            <a:off x="2477521" y="4903989"/>
            <a:ext cx="174608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AR" sz="4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s-AR" sz="1200" dirty="0">
                <a:latin typeface="Arial" panose="020B0604020202020204" pitchFamily="34" charset="0"/>
                <a:cs typeface="Arial" panose="020B0604020202020204" pitchFamily="34" charset="0"/>
              </a:rPr>
              <a:t>meses</a:t>
            </a:r>
          </a:p>
          <a:p>
            <a:r>
              <a:rPr lang="es-AR" sz="1200" b="1" dirty="0">
                <a:latin typeface="Arial" panose="020B0604020202020204" pitchFamily="34" charset="0"/>
                <a:cs typeface="Arial" panose="020B0604020202020204" pitchFamily="34" charset="0"/>
              </a:rPr>
              <a:t>Inicio</a:t>
            </a:r>
            <a:r>
              <a:rPr lang="es-AR" sz="1200" dirty="0">
                <a:latin typeface="Arial" panose="020B0604020202020204" pitchFamily="34" charset="0"/>
                <a:cs typeface="Arial" panose="020B0604020202020204" pitchFamily="34" charset="0"/>
              </a:rPr>
              <a:t> Mar-23</a:t>
            </a:r>
          </a:p>
        </p:txBody>
      </p:sp>
      <p:sp>
        <p:nvSpPr>
          <p:cNvPr id="64" name="CuadroTexto 63">
            <a:extLst>
              <a:ext uri="{FF2B5EF4-FFF2-40B4-BE49-F238E27FC236}">
                <a16:creationId xmlns:a16="http://schemas.microsoft.com/office/drawing/2014/main" id="{0E288C30-424D-4BDA-BEBA-DB7C6B6AAC47}"/>
              </a:ext>
            </a:extLst>
          </p:cNvPr>
          <p:cNvSpPr txBox="1"/>
          <p:nvPr/>
        </p:nvSpPr>
        <p:spPr>
          <a:xfrm>
            <a:off x="4253262" y="4879603"/>
            <a:ext cx="167244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AR" sz="4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s-AR" sz="1200" dirty="0">
                <a:latin typeface="Arial" panose="020B0604020202020204" pitchFamily="34" charset="0"/>
                <a:cs typeface="Arial" panose="020B0604020202020204" pitchFamily="34" charset="0"/>
              </a:rPr>
              <a:t> Ejes: Proceso y Calidad</a:t>
            </a:r>
          </a:p>
        </p:txBody>
      </p:sp>
      <p:sp>
        <p:nvSpPr>
          <p:cNvPr id="65" name="CuadroTexto 64">
            <a:extLst>
              <a:ext uri="{FF2B5EF4-FFF2-40B4-BE49-F238E27FC236}">
                <a16:creationId xmlns:a16="http://schemas.microsoft.com/office/drawing/2014/main" id="{2494A0D7-3519-4A27-B3BA-4C3EB1C45108}"/>
              </a:ext>
            </a:extLst>
          </p:cNvPr>
          <p:cNvSpPr txBox="1"/>
          <p:nvPr/>
        </p:nvSpPr>
        <p:spPr>
          <a:xfrm>
            <a:off x="6030684" y="4903987"/>
            <a:ext cx="174608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AR" sz="4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s-AR" sz="1200" dirty="0">
                <a:latin typeface="Arial" panose="020B0604020202020204" pitchFamily="34" charset="0"/>
                <a:cs typeface="Arial" panose="020B0604020202020204" pitchFamily="34" charset="0"/>
              </a:rPr>
              <a:t> Encuentros</a:t>
            </a:r>
          </a:p>
        </p:txBody>
      </p:sp>
      <p:sp>
        <p:nvSpPr>
          <p:cNvPr id="69" name="CuadroTexto 68">
            <a:extLst>
              <a:ext uri="{FF2B5EF4-FFF2-40B4-BE49-F238E27FC236}">
                <a16:creationId xmlns:a16="http://schemas.microsoft.com/office/drawing/2014/main" id="{DFF470EE-D5D8-402B-814D-E9947BE89FAD}"/>
              </a:ext>
            </a:extLst>
          </p:cNvPr>
          <p:cNvSpPr txBox="1"/>
          <p:nvPr/>
        </p:nvSpPr>
        <p:spPr>
          <a:xfrm>
            <a:off x="4239818" y="5710312"/>
            <a:ext cx="2765019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AR" sz="4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s-AR" sz="1200" dirty="0">
                <a:latin typeface="Arial" panose="020B0604020202020204" pitchFamily="34" charset="0"/>
                <a:cs typeface="Arial" panose="020B0604020202020204" pitchFamily="34" charset="0"/>
              </a:rPr>
              <a:t> Indicadores:  Existencia de Programa,  %Ruptura, %Cumplimiento, Calidad de tarea</a:t>
            </a:r>
          </a:p>
        </p:txBody>
      </p:sp>
      <p:grpSp>
        <p:nvGrpSpPr>
          <p:cNvPr id="43" name="Grupo 42">
            <a:extLst>
              <a:ext uri="{FF2B5EF4-FFF2-40B4-BE49-F238E27FC236}">
                <a16:creationId xmlns:a16="http://schemas.microsoft.com/office/drawing/2014/main" id="{88ADC8D9-3DD4-4032-9387-FCB12532CD88}"/>
              </a:ext>
            </a:extLst>
          </p:cNvPr>
          <p:cNvGrpSpPr/>
          <p:nvPr/>
        </p:nvGrpSpPr>
        <p:grpSpPr>
          <a:xfrm>
            <a:off x="7822454" y="122459"/>
            <a:ext cx="2197846" cy="824195"/>
            <a:chOff x="1551383" y="1138824"/>
            <a:chExt cx="3893432" cy="1530125"/>
          </a:xfrm>
        </p:grpSpPr>
        <p:sp>
          <p:nvSpPr>
            <p:cNvPr id="44" name="Elipse 43">
              <a:extLst>
                <a:ext uri="{FF2B5EF4-FFF2-40B4-BE49-F238E27FC236}">
                  <a16:creationId xmlns:a16="http://schemas.microsoft.com/office/drawing/2014/main" id="{CC3915A0-6933-4B75-B37C-A874A39CF6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643279" y="1138824"/>
              <a:ext cx="1391023" cy="1530125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dirty="0"/>
            </a:p>
          </p:txBody>
        </p:sp>
        <p:sp>
          <p:nvSpPr>
            <p:cNvPr id="45" name="Elipse 44">
              <a:extLst>
                <a:ext uri="{FF2B5EF4-FFF2-40B4-BE49-F238E27FC236}">
                  <a16:creationId xmlns:a16="http://schemas.microsoft.com/office/drawing/2014/main" id="{B6817072-C6CA-438E-91D3-1B81CC2002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041667" y="1577052"/>
              <a:ext cx="594245" cy="653669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sz="1500" b="1" dirty="0">
                <a:latin typeface="+mj-lt"/>
              </a:endParaRPr>
            </a:p>
          </p:txBody>
        </p:sp>
        <p:sp>
          <p:nvSpPr>
            <p:cNvPr id="46" name="Rectángulo: Esquinas redondeadas 15">
              <a:extLst>
                <a:ext uri="{FF2B5EF4-FFF2-40B4-BE49-F238E27FC236}">
                  <a16:creationId xmlns:a16="http://schemas.microsoft.com/office/drawing/2014/main" id="{3E408FD7-17FC-4EAB-AD31-E42FA28EB5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461522" y="1235266"/>
              <a:ext cx="1707778" cy="285687"/>
            </a:xfrm>
            <a:prstGeom prst="roundRect">
              <a:avLst>
                <a:gd name="adj" fmla="val 50000"/>
              </a:avLst>
            </a:prstGeom>
            <a:solidFill>
              <a:srgbClr val="A5A5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es-ES" sz="1000" b="1" dirty="0">
                  <a:solidFill>
                    <a:schemeClr val="tx1"/>
                  </a:solidFill>
                </a:rPr>
                <a:t>Oportunidad</a:t>
              </a:r>
            </a:p>
          </p:txBody>
        </p:sp>
        <p:sp>
          <p:nvSpPr>
            <p:cNvPr id="56" name="Rectángulo: Esquinas redondeadas 18">
              <a:extLst>
                <a:ext uri="{FF2B5EF4-FFF2-40B4-BE49-F238E27FC236}">
                  <a16:creationId xmlns:a16="http://schemas.microsoft.com/office/drawing/2014/main" id="{FE0C07D5-3E17-4545-B49B-702BE395CF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823365" y="1772458"/>
              <a:ext cx="1621450" cy="285687"/>
            </a:xfrm>
            <a:prstGeom prst="roundRect">
              <a:avLst>
                <a:gd name="adj" fmla="val 50000"/>
              </a:avLst>
            </a:prstGeom>
            <a:solidFill>
              <a:srgbClr val="9DC3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es-ES" sz="1000" b="1" dirty="0">
                  <a:solidFill>
                    <a:schemeClr val="tx1"/>
                  </a:solidFill>
                </a:rPr>
                <a:t>Diagnóstico</a:t>
              </a:r>
            </a:p>
          </p:txBody>
        </p:sp>
        <p:sp>
          <p:nvSpPr>
            <p:cNvPr id="66" name="Rectángulo: Esquinas redondeadas 20">
              <a:extLst>
                <a:ext uri="{FF2B5EF4-FFF2-40B4-BE49-F238E27FC236}">
                  <a16:creationId xmlns:a16="http://schemas.microsoft.com/office/drawing/2014/main" id="{ACEBA44F-53C2-4F75-AC46-B2F826F145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656715" y="2329711"/>
              <a:ext cx="1469482" cy="284148"/>
            </a:xfrm>
            <a:prstGeom prst="roundRect">
              <a:avLst>
                <a:gd name="adj" fmla="val 50000"/>
              </a:avLst>
            </a:prstGeom>
            <a:solidFill>
              <a:srgbClr val="A5A5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es-ES" sz="1000" b="1" dirty="0">
                  <a:solidFill>
                    <a:schemeClr val="tx1"/>
                  </a:solidFill>
                </a:rPr>
                <a:t>Desarrollo</a:t>
              </a:r>
            </a:p>
          </p:txBody>
        </p:sp>
        <p:sp>
          <p:nvSpPr>
            <p:cNvPr id="67" name="Rectángulo: Esquinas redondeadas 24">
              <a:extLst>
                <a:ext uri="{FF2B5EF4-FFF2-40B4-BE49-F238E27FC236}">
                  <a16:creationId xmlns:a16="http://schemas.microsoft.com/office/drawing/2014/main" id="{78FC8926-3B72-4030-9972-7FB750A850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782075" y="1268484"/>
              <a:ext cx="1283078" cy="285687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sz="1600" dirty="0"/>
            </a:p>
          </p:txBody>
        </p:sp>
        <p:sp>
          <p:nvSpPr>
            <p:cNvPr id="68" name="Rectángulo: Esquinas redondeadas 26">
              <a:extLst>
                <a:ext uri="{FF2B5EF4-FFF2-40B4-BE49-F238E27FC236}">
                  <a16:creationId xmlns:a16="http://schemas.microsoft.com/office/drawing/2014/main" id="{A8CEBF7B-D5D5-426C-B785-B9D99B64C8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551383" y="1784772"/>
              <a:ext cx="1283078" cy="285687"/>
            </a:xfrm>
            <a:prstGeom prst="roundRect">
              <a:avLst>
                <a:gd name="adj" fmla="val 50000"/>
              </a:avLst>
            </a:prstGeom>
            <a:solidFill>
              <a:srgbClr val="A5A5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sz="1600" dirty="0"/>
            </a:p>
          </p:txBody>
        </p:sp>
        <p:sp>
          <p:nvSpPr>
            <p:cNvPr id="70" name="Rectángulo: Esquinas redondeadas 28">
              <a:extLst>
                <a:ext uri="{FF2B5EF4-FFF2-40B4-BE49-F238E27FC236}">
                  <a16:creationId xmlns:a16="http://schemas.microsoft.com/office/drawing/2014/main" id="{6D754E39-82A4-43E6-90B8-22D77E1BDB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943033" y="2328172"/>
              <a:ext cx="1283078" cy="285687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es-ES" sz="1000" dirty="0">
                  <a:solidFill>
                    <a:schemeClr val="tx1"/>
                  </a:solidFill>
                </a:rPr>
                <a:t>Prueba</a:t>
              </a:r>
            </a:p>
          </p:txBody>
        </p:sp>
      </p:grpSp>
      <p:sp>
        <p:nvSpPr>
          <p:cNvPr id="2" name="Rectángulo 1">
            <a:extLst>
              <a:ext uri="{FF2B5EF4-FFF2-40B4-BE49-F238E27FC236}">
                <a16:creationId xmlns:a16="http://schemas.microsoft.com/office/drawing/2014/main" id="{5D1BDADE-E4CC-0344-BDC6-654C4C445ED8}"/>
              </a:ext>
            </a:extLst>
          </p:cNvPr>
          <p:cNvSpPr/>
          <p:nvPr/>
        </p:nvSpPr>
        <p:spPr>
          <a:xfrm>
            <a:off x="10868462" y="6575345"/>
            <a:ext cx="1638903" cy="2742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CFDDA9F0-DD7E-BE96-4859-D1B1C449FE8B}"/>
              </a:ext>
            </a:extLst>
          </p:cNvPr>
          <p:cNvSpPr/>
          <p:nvPr/>
        </p:nvSpPr>
        <p:spPr>
          <a:xfrm>
            <a:off x="10710143" y="54021"/>
            <a:ext cx="1638903" cy="2742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0389120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Rectángulo 93">
            <a:extLst>
              <a:ext uri="{FF2B5EF4-FFF2-40B4-BE49-F238E27FC236}">
                <a16:creationId xmlns:a16="http://schemas.microsoft.com/office/drawing/2014/main" id="{8EA66D64-73D0-43BE-AD19-636DF8B770A3}"/>
              </a:ext>
            </a:extLst>
          </p:cNvPr>
          <p:cNvSpPr/>
          <p:nvPr/>
        </p:nvSpPr>
        <p:spPr>
          <a:xfrm>
            <a:off x="4185524" y="1281529"/>
            <a:ext cx="4171987" cy="557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6" name="Rectángulo 95">
            <a:extLst>
              <a:ext uri="{FF2B5EF4-FFF2-40B4-BE49-F238E27FC236}">
                <a16:creationId xmlns:a16="http://schemas.microsoft.com/office/drawing/2014/main" id="{DE618639-E975-49BB-AECC-EC40D5D48A15}"/>
              </a:ext>
            </a:extLst>
          </p:cNvPr>
          <p:cNvSpPr/>
          <p:nvPr/>
        </p:nvSpPr>
        <p:spPr>
          <a:xfrm>
            <a:off x="28079" y="1292373"/>
            <a:ext cx="4171987" cy="55762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rgbClr val="9DC3E6"/>
              </a:solidFill>
            </a:endParaRP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5A1544B0-2AD4-4754-858B-D6D9E0ADE5F6}"/>
              </a:ext>
            </a:extLst>
          </p:cNvPr>
          <p:cNvSpPr txBox="1"/>
          <p:nvPr/>
        </p:nvSpPr>
        <p:spPr>
          <a:xfrm>
            <a:off x="199065" y="912420"/>
            <a:ext cx="2561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b="1" i="1" dirty="0">
                <a:latin typeface="+mj-lt"/>
              </a:rPr>
              <a:t>Pruebas: Análisis de Datos</a:t>
            </a:r>
          </a:p>
        </p:txBody>
      </p:sp>
      <p:cxnSp>
        <p:nvCxnSpPr>
          <p:cNvPr id="39" name="Conector recto 38">
            <a:extLst>
              <a:ext uri="{FF2B5EF4-FFF2-40B4-BE49-F238E27FC236}">
                <a16:creationId xmlns:a16="http://schemas.microsoft.com/office/drawing/2014/main" id="{ACE58AAC-192F-407B-BDD5-99C3BBF8A1F3}"/>
              </a:ext>
            </a:extLst>
          </p:cNvPr>
          <p:cNvCxnSpPr>
            <a:cxnSpLocks/>
          </p:cNvCxnSpPr>
          <p:nvPr/>
        </p:nvCxnSpPr>
        <p:spPr>
          <a:xfrm flipV="1">
            <a:off x="199065" y="1231512"/>
            <a:ext cx="11793870" cy="50240"/>
          </a:xfrm>
          <a:prstGeom prst="line">
            <a:avLst/>
          </a:prstGeom>
          <a:ln w="79375" cmpd="thickThin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Marcador de texto 6">
            <a:extLst>
              <a:ext uri="{FF2B5EF4-FFF2-40B4-BE49-F238E27FC236}">
                <a16:creationId xmlns:a16="http://schemas.microsoft.com/office/drawing/2014/main" id="{77125990-8ACD-4AD2-8C82-BB1963AEE12B}"/>
              </a:ext>
            </a:extLst>
          </p:cNvPr>
          <p:cNvSpPr txBox="1">
            <a:spLocks/>
          </p:cNvSpPr>
          <p:nvPr/>
        </p:nvSpPr>
        <p:spPr>
          <a:xfrm>
            <a:off x="221352" y="4237090"/>
            <a:ext cx="4384370" cy="827969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tabLst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82562" indent="0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defRPr sz="1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81000" indent="0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defRPr sz="1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541338" indent="0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defRPr sz="1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715962" indent="0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defRPr sz="1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4400" b="1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s-AR" dirty="0"/>
              <a:t> Encuentro de Alineación Servicio – YPF</a:t>
            </a: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B30208DC-D852-415C-ACE7-5EADFCE79350}"/>
              </a:ext>
            </a:extLst>
          </p:cNvPr>
          <p:cNvSpPr txBox="1"/>
          <p:nvPr/>
        </p:nvSpPr>
        <p:spPr>
          <a:xfrm>
            <a:off x="208959" y="3511476"/>
            <a:ext cx="459187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AR" sz="4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s-AR" sz="1200" dirty="0">
                <a:latin typeface="Arial" panose="020B0604020202020204" pitchFamily="34" charset="0"/>
                <a:cs typeface="Arial" panose="020B0604020202020204" pitchFamily="34" charset="0"/>
              </a:rPr>
              <a:t> Talleres Presenciales Difusión Modelo</a:t>
            </a:r>
          </a:p>
        </p:txBody>
      </p:sp>
      <p:sp>
        <p:nvSpPr>
          <p:cNvPr id="44" name="Marcador de texto 6">
            <a:extLst>
              <a:ext uri="{FF2B5EF4-FFF2-40B4-BE49-F238E27FC236}">
                <a16:creationId xmlns:a16="http://schemas.microsoft.com/office/drawing/2014/main" id="{E1A37F3E-D967-4440-8C6E-DC7C6669F83B}"/>
              </a:ext>
            </a:extLst>
          </p:cNvPr>
          <p:cNvSpPr txBox="1">
            <a:spLocks/>
          </p:cNvSpPr>
          <p:nvPr/>
        </p:nvSpPr>
        <p:spPr>
          <a:xfrm>
            <a:off x="250933" y="5041293"/>
            <a:ext cx="4384370" cy="82796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AR" sz="4400" b="1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s-AR" dirty="0"/>
              <a:t> </a:t>
            </a:r>
            <a:r>
              <a:rPr lang="es-AR" sz="1200" dirty="0">
                <a:latin typeface="Arial" panose="020B0604020202020204" pitchFamily="34" charset="0"/>
                <a:cs typeface="Arial" panose="020B0604020202020204" pitchFamily="34" charset="0"/>
              </a:rPr>
              <a:t>Encuentros de lanzamiento en campo</a:t>
            </a:r>
            <a:endParaRPr lang="es-AR" dirty="0"/>
          </a:p>
        </p:txBody>
      </p:sp>
      <p:pic>
        <p:nvPicPr>
          <p:cNvPr id="45" name="Gráfico 44" descr="Portapapeles contorno">
            <a:extLst>
              <a:ext uri="{FF2B5EF4-FFF2-40B4-BE49-F238E27FC236}">
                <a16:creationId xmlns:a16="http://schemas.microsoft.com/office/drawing/2014/main" id="{0303274A-3775-48B6-8D6A-03FF44D878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0468" y="4328207"/>
            <a:ext cx="312274" cy="312274"/>
          </a:xfrm>
          <a:prstGeom prst="rect">
            <a:avLst/>
          </a:prstGeom>
        </p:spPr>
      </p:pic>
      <p:pic>
        <p:nvPicPr>
          <p:cNvPr id="46" name="Gráfico 45" descr="Reunión contorno">
            <a:extLst>
              <a:ext uri="{FF2B5EF4-FFF2-40B4-BE49-F238E27FC236}">
                <a16:creationId xmlns:a16="http://schemas.microsoft.com/office/drawing/2014/main" id="{7FD2D178-E6C3-4072-B987-F9D5D900270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92674" y="3600264"/>
            <a:ext cx="312274" cy="312274"/>
          </a:xfrm>
          <a:prstGeom prst="rect">
            <a:avLst/>
          </a:prstGeom>
        </p:spPr>
      </p:pic>
      <p:sp>
        <p:nvSpPr>
          <p:cNvPr id="47" name="Marcador de texto 6">
            <a:extLst>
              <a:ext uri="{FF2B5EF4-FFF2-40B4-BE49-F238E27FC236}">
                <a16:creationId xmlns:a16="http://schemas.microsoft.com/office/drawing/2014/main" id="{26042967-90D9-49A3-8AE7-E6943A5FC441}"/>
              </a:ext>
            </a:extLst>
          </p:cNvPr>
          <p:cNvSpPr txBox="1">
            <a:spLocks/>
          </p:cNvSpPr>
          <p:nvPr/>
        </p:nvSpPr>
        <p:spPr>
          <a:xfrm>
            <a:off x="199065" y="5759905"/>
            <a:ext cx="4384370" cy="827969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tabLst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82562" indent="0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defRPr sz="1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81000" indent="0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defRPr sz="1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541338" indent="0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defRPr sz="1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715962" indent="0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defRPr sz="1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4400" b="1" dirty="0">
                <a:solidFill>
                  <a:schemeClr val="accent1">
                    <a:lumMod val="75000"/>
                  </a:schemeClr>
                </a:solidFill>
              </a:rPr>
              <a:t>117</a:t>
            </a:r>
            <a:r>
              <a:rPr lang="es-AR" dirty="0"/>
              <a:t> Participantes | 58%</a:t>
            </a:r>
          </a:p>
        </p:txBody>
      </p:sp>
      <p:pic>
        <p:nvPicPr>
          <p:cNvPr id="48" name="Gráfico 47" descr="Usuarios contorno">
            <a:extLst>
              <a:ext uri="{FF2B5EF4-FFF2-40B4-BE49-F238E27FC236}">
                <a16:creationId xmlns:a16="http://schemas.microsoft.com/office/drawing/2014/main" id="{26DEDFAF-F4FA-4C8E-9BAC-38B7E73BBAA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50927" y="5900026"/>
            <a:ext cx="312274" cy="312274"/>
          </a:xfrm>
          <a:prstGeom prst="rect">
            <a:avLst/>
          </a:prstGeom>
        </p:spPr>
      </p:pic>
      <p:pic>
        <p:nvPicPr>
          <p:cNvPr id="49" name="Gráfico 48" descr="Despegar contorno">
            <a:extLst>
              <a:ext uri="{FF2B5EF4-FFF2-40B4-BE49-F238E27FC236}">
                <a16:creationId xmlns:a16="http://schemas.microsoft.com/office/drawing/2014/main" id="{C0A24B6E-5913-49CC-8576-44364D3C06E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92674" y="5041293"/>
            <a:ext cx="377851" cy="379185"/>
          </a:xfrm>
          <a:prstGeom prst="rect">
            <a:avLst/>
          </a:prstGeom>
        </p:spPr>
      </p:pic>
      <p:sp>
        <p:nvSpPr>
          <p:cNvPr id="50" name="Marcador de texto 6">
            <a:extLst>
              <a:ext uri="{FF2B5EF4-FFF2-40B4-BE49-F238E27FC236}">
                <a16:creationId xmlns:a16="http://schemas.microsoft.com/office/drawing/2014/main" id="{FCB7A959-B742-47EF-AA97-E39976C45534}"/>
              </a:ext>
            </a:extLst>
          </p:cNvPr>
          <p:cNvSpPr txBox="1">
            <a:spLocks/>
          </p:cNvSpPr>
          <p:nvPr/>
        </p:nvSpPr>
        <p:spPr>
          <a:xfrm>
            <a:off x="4738929" y="2900175"/>
            <a:ext cx="4384370" cy="827969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tabLst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82562" indent="0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defRPr sz="1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81000" indent="0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defRPr sz="1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541338" indent="0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defRPr sz="1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715962" indent="0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defRPr sz="1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4000" b="1" dirty="0">
                <a:solidFill>
                  <a:schemeClr val="accent1">
                    <a:lumMod val="75000"/>
                  </a:schemeClr>
                </a:solidFill>
              </a:rPr>
              <a:t>+5.900</a:t>
            </a:r>
            <a:r>
              <a:rPr lang="es-AR" sz="1100" dirty="0"/>
              <a:t>  </a:t>
            </a:r>
            <a:r>
              <a:rPr lang="es-AR" dirty="0"/>
              <a:t>Tareas programadas</a:t>
            </a:r>
          </a:p>
        </p:txBody>
      </p:sp>
      <p:sp>
        <p:nvSpPr>
          <p:cNvPr id="51" name="Marcador de texto 6">
            <a:extLst>
              <a:ext uri="{FF2B5EF4-FFF2-40B4-BE49-F238E27FC236}">
                <a16:creationId xmlns:a16="http://schemas.microsoft.com/office/drawing/2014/main" id="{FEAEED68-3E43-4BE4-A63E-D457C80C3904}"/>
              </a:ext>
            </a:extLst>
          </p:cNvPr>
          <p:cNvSpPr txBox="1">
            <a:spLocks/>
          </p:cNvSpPr>
          <p:nvPr/>
        </p:nvSpPr>
        <p:spPr>
          <a:xfrm>
            <a:off x="4718881" y="2110592"/>
            <a:ext cx="4384370" cy="827969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tabLst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82562" indent="0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defRPr sz="1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81000" indent="0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defRPr sz="1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541338" indent="0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defRPr sz="1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715962" indent="0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defRPr sz="1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4000" b="1" dirty="0">
                <a:solidFill>
                  <a:schemeClr val="accent1">
                    <a:lumMod val="75000"/>
                  </a:schemeClr>
                </a:solidFill>
              </a:rPr>
              <a:t>18 </a:t>
            </a:r>
            <a:r>
              <a:rPr lang="es-AR" dirty="0"/>
              <a:t>Puestos Programados</a:t>
            </a:r>
          </a:p>
        </p:txBody>
      </p:sp>
      <p:sp>
        <p:nvSpPr>
          <p:cNvPr id="52" name="Marcador de texto 6">
            <a:extLst>
              <a:ext uri="{FF2B5EF4-FFF2-40B4-BE49-F238E27FC236}">
                <a16:creationId xmlns:a16="http://schemas.microsoft.com/office/drawing/2014/main" id="{051C28B9-2A87-4198-8534-7F982D210019}"/>
              </a:ext>
            </a:extLst>
          </p:cNvPr>
          <p:cNvSpPr txBox="1">
            <a:spLocks/>
          </p:cNvSpPr>
          <p:nvPr/>
        </p:nvSpPr>
        <p:spPr>
          <a:xfrm>
            <a:off x="4763541" y="4333468"/>
            <a:ext cx="4384370" cy="827969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tabLst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82562" indent="0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defRPr sz="1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81000" indent="0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defRPr sz="1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541338" indent="0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defRPr sz="1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715962" indent="0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defRPr sz="1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4000" b="1" dirty="0">
                <a:solidFill>
                  <a:schemeClr val="accent1">
                    <a:lumMod val="75000"/>
                  </a:schemeClr>
                </a:solidFill>
              </a:rPr>
              <a:t>80 </a:t>
            </a:r>
            <a:r>
              <a:rPr lang="es-AR" dirty="0"/>
              <a:t>%Cumplimiento del Plan</a:t>
            </a:r>
          </a:p>
        </p:txBody>
      </p:sp>
      <p:sp>
        <p:nvSpPr>
          <p:cNvPr id="53" name="Marcador de texto 6">
            <a:extLst>
              <a:ext uri="{FF2B5EF4-FFF2-40B4-BE49-F238E27FC236}">
                <a16:creationId xmlns:a16="http://schemas.microsoft.com/office/drawing/2014/main" id="{6E8113C2-A8C7-4BB9-8D97-8726222BA30B}"/>
              </a:ext>
            </a:extLst>
          </p:cNvPr>
          <p:cNvSpPr txBox="1">
            <a:spLocks/>
          </p:cNvSpPr>
          <p:nvPr/>
        </p:nvSpPr>
        <p:spPr>
          <a:xfrm>
            <a:off x="4744656" y="5145907"/>
            <a:ext cx="4384370" cy="827969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tabLst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82562" indent="0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defRPr sz="1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81000" indent="0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defRPr sz="1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541338" indent="0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defRPr sz="1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715962" indent="0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defRPr sz="1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4000" b="1" dirty="0">
                <a:solidFill>
                  <a:schemeClr val="accent1">
                    <a:lumMod val="75000"/>
                  </a:schemeClr>
                </a:solidFill>
              </a:rPr>
              <a:t>4 </a:t>
            </a:r>
            <a:r>
              <a:rPr lang="es-AR" dirty="0"/>
              <a:t>%Fuera de Programa</a:t>
            </a:r>
          </a:p>
        </p:txBody>
      </p:sp>
      <p:pic>
        <p:nvPicPr>
          <p:cNvPr id="3" name="Gráfico 2" descr="Velocímetro en el medio contorno">
            <a:extLst>
              <a:ext uri="{FF2B5EF4-FFF2-40B4-BE49-F238E27FC236}">
                <a16:creationId xmlns:a16="http://schemas.microsoft.com/office/drawing/2014/main" id="{6F0E794C-DEC1-4841-8C7D-31B6C6E3690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249124" y="5183197"/>
            <a:ext cx="352541" cy="352541"/>
          </a:xfrm>
          <a:prstGeom prst="rect">
            <a:avLst/>
          </a:prstGeom>
        </p:spPr>
      </p:pic>
      <p:pic>
        <p:nvPicPr>
          <p:cNvPr id="7" name="Gráfico 6" descr="Reunión en línea con relleno sólido">
            <a:extLst>
              <a:ext uri="{FF2B5EF4-FFF2-40B4-BE49-F238E27FC236}">
                <a16:creationId xmlns:a16="http://schemas.microsoft.com/office/drawing/2014/main" id="{ED8ADA48-2FAB-4056-82A4-D6F794A5FD0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494404" y="2149114"/>
            <a:ext cx="352541" cy="352541"/>
          </a:xfrm>
          <a:prstGeom prst="rect">
            <a:avLst/>
          </a:prstGeom>
        </p:spPr>
      </p:pic>
      <p:pic>
        <p:nvPicPr>
          <p:cNvPr id="10" name="Gráfico 9" descr="Notas adhesivas  con relleno sólido">
            <a:extLst>
              <a:ext uri="{FF2B5EF4-FFF2-40B4-BE49-F238E27FC236}">
                <a16:creationId xmlns:a16="http://schemas.microsoft.com/office/drawing/2014/main" id="{65CF99D9-7DE4-4F2E-A948-65B78943545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463537" y="2949489"/>
            <a:ext cx="352541" cy="352541"/>
          </a:xfrm>
          <a:prstGeom prst="rect">
            <a:avLst/>
          </a:prstGeom>
        </p:spPr>
      </p:pic>
      <p:pic>
        <p:nvPicPr>
          <p:cNvPr id="56" name="Gráfico 55" descr="Velocímetro en el medio contorno">
            <a:extLst>
              <a:ext uri="{FF2B5EF4-FFF2-40B4-BE49-F238E27FC236}">
                <a16:creationId xmlns:a16="http://schemas.microsoft.com/office/drawing/2014/main" id="{EE9CC101-0278-4E6B-BEF9-322D49DB7FB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566972" y="4374677"/>
            <a:ext cx="352541" cy="352541"/>
          </a:xfrm>
          <a:prstGeom prst="rect">
            <a:avLst/>
          </a:prstGeom>
        </p:spPr>
      </p:pic>
      <p:sp>
        <p:nvSpPr>
          <p:cNvPr id="12" name="Flecha: pentágono 11">
            <a:extLst>
              <a:ext uri="{FF2B5EF4-FFF2-40B4-BE49-F238E27FC236}">
                <a16:creationId xmlns:a16="http://schemas.microsoft.com/office/drawing/2014/main" id="{241FB782-EC2F-4238-B6D0-E4A26F7B2DF3}"/>
              </a:ext>
            </a:extLst>
          </p:cNvPr>
          <p:cNvSpPr/>
          <p:nvPr/>
        </p:nvSpPr>
        <p:spPr>
          <a:xfrm>
            <a:off x="7075486" y="3065609"/>
            <a:ext cx="881743" cy="276145"/>
          </a:xfrm>
          <a:prstGeom prst="homePlat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/>
              <a:t>ok</a:t>
            </a:r>
          </a:p>
        </p:txBody>
      </p:sp>
      <p:sp>
        <p:nvSpPr>
          <p:cNvPr id="86" name="Flecha: pentágono 85">
            <a:extLst>
              <a:ext uri="{FF2B5EF4-FFF2-40B4-BE49-F238E27FC236}">
                <a16:creationId xmlns:a16="http://schemas.microsoft.com/office/drawing/2014/main" id="{8E4B8800-9F9E-4DEB-A118-1BAF546B6F89}"/>
              </a:ext>
            </a:extLst>
          </p:cNvPr>
          <p:cNvSpPr/>
          <p:nvPr/>
        </p:nvSpPr>
        <p:spPr>
          <a:xfrm>
            <a:off x="7075486" y="4460514"/>
            <a:ext cx="881743" cy="276145"/>
          </a:xfrm>
          <a:prstGeom prst="homePlat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/>
              <a:t>ok</a:t>
            </a:r>
          </a:p>
        </p:txBody>
      </p:sp>
      <p:sp>
        <p:nvSpPr>
          <p:cNvPr id="87" name="Flecha: pentágono 86">
            <a:extLst>
              <a:ext uri="{FF2B5EF4-FFF2-40B4-BE49-F238E27FC236}">
                <a16:creationId xmlns:a16="http://schemas.microsoft.com/office/drawing/2014/main" id="{8DC89214-2EF7-47B6-8975-4726109473CB}"/>
              </a:ext>
            </a:extLst>
          </p:cNvPr>
          <p:cNvSpPr/>
          <p:nvPr/>
        </p:nvSpPr>
        <p:spPr>
          <a:xfrm>
            <a:off x="7075486" y="5255529"/>
            <a:ext cx="881743" cy="276145"/>
          </a:xfrm>
          <a:prstGeom prst="homePlat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/>
              <a:t>ok</a:t>
            </a:r>
          </a:p>
        </p:txBody>
      </p:sp>
      <p:sp>
        <p:nvSpPr>
          <p:cNvPr id="88" name="Marcador de texto 6">
            <a:extLst>
              <a:ext uri="{FF2B5EF4-FFF2-40B4-BE49-F238E27FC236}">
                <a16:creationId xmlns:a16="http://schemas.microsoft.com/office/drawing/2014/main" id="{FBF91072-4D80-4FFB-9BDC-3CEDDAA22D81}"/>
              </a:ext>
            </a:extLst>
          </p:cNvPr>
          <p:cNvSpPr txBox="1">
            <a:spLocks/>
          </p:cNvSpPr>
          <p:nvPr/>
        </p:nvSpPr>
        <p:spPr>
          <a:xfrm>
            <a:off x="4769315" y="5886383"/>
            <a:ext cx="4384370" cy="827969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tabLst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82562" indent="0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defRPr sz="1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81000" indent="0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defRPr sz="1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541338" indent="0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defRPr sz="1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715962" indent="0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defRPr sz="1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4000" b="1" dirty="0">
                <a:solidFill>
                  <a:schemeClr val="accent1">
                    <a:lumMod val="75000"/>
                  </a:schemeClr>
                </a:solidFill>
              </a:rPr>
              <a:t>3,2 </a:t>
            </a:r>
            <a:r>
              <a:rPr lang="es-AR" dirty="0"/>
              <a:t>Calidad de la tarea</a:t>
            </a:r>
          </a:p>
        </p:txBody>
      </p:sp>
      <p:sp>
        <p:nvSpPr>
          <p:cNvPr id="90" name="Marcador de texto 6">
            <a:extLst>
              <a:ext uri="{FF2B5EF4-FFF2-40B4-BE49-F238E27FC236}">
                <a16:creationId xmlns:a16="http://schemas.microsoft.com/office/drawing/2014/main" id="{410778FB-2901-4B61-B9AD-655EB49325B9}"/>
              </a:ext>
            </a:extLst>
          </p:cNvPr>
          <p:cNvSpPr txBox="1">
            <a:spLocks/>
          </p:cNvSpPr>
          <p:nvPr/>
        </p:nvSpPr>
        <p:spPr>
          <a:xfrm>
            <a:off x="4707615" y="3659615"/>
            <a:ext cx="4384370" cy="827969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tabLst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82562" indent="0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defRPr sz="1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81000" indent="0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defRPr sz="1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541338" indent="0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defRPr sz="1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715962" indent="0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defRPr sz="1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4000" b="1" dirty="0">
                <a:solidFill>
                  <a:schemeClr val="accent1">
                    <a:lumMod val="75000"/>
                  </a:schemeClr>
                </a:solidFill>
              </a:rPr>
              <a:t>100 </a:t>
            </a:r>
            <a:r>
              <a:rPr lang="es-AR" dirty="0"/>
              <a:t>% Existencia del programa</a:t>
            </a:r>
          </a:p>
        </p:txBody>
      </p:sp>
      <p:sp>
        <p:nvSpPr>
          <p:cNvPr id="91" name="Flecha: pentágono 90">
            <a:extLst>
              <a:ext uri="{FF2B5EF4-FFF2-40B4-BE49-F238E27FC236}">
                <a16:creationId xmlns:a16="http://schemas.microsoft.com/office/drawing/2014/main" id="{1A0CB2D1-C319-4126-AC9E-6477F4334FF4}"/>
              </a:ext>
            </a:extLst>
          </p:cNvPr>
          <p:cNvSpPr/>
          <p:nvPr/>
        </p:nvSpPr>
        <p:spPr>
          <a:xfrm>
            <a:off x="7056045" y="3781132"/>
            <a:ext cx="881743" cy="276145"/>
          </a:xfrm>
          <a:prstGeom prst="homePlat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/>
              <a:t>ok</a:t>
            </a:r>
          </a:p>
        </p:txBody>
      </p:sp>
      <p:pic>
        <p:nvPicPr>
          <p:cNvPr id="14" name="Gráfico 13" descr="Cuaderno de estrategias contorno">
            <a:extLst>
              <a:ext uri="{FF2B5EF4-FFF2-40B4-BE49-F238E27FC236}">
                <a16:creationId xmlns:a16="http://schemas.microsoft.com/office/drawing/2014/main" id="{8189E09A-DD23-4462-AA86-C180EBBCC54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749151" y="3690190"/>
            <a:ext cx="391252" cy="391252"/>
          </a:xfrm>
          <a:prstGeom prst="rect">
            <a:avLst/>
          </a:prstGeom>
        </p:spPr>
      </p:pic>
      <p:sp>
        <p:nvSpPr>
          <p:cNvPr id="92" name="CuadroTexto 91">
            <a:extLst>
              <a:ext uri="{FF2B5EF4-FFF2-40B4-BE49-F238E27FC236}">
                <a16:creationId xmlns:a16="http://schemas.microsoft.com/office/drawing/2014/main" id="{DA828EF1-B690-4A59-ACF1-3494818ADBF2}"/>
              </a:ext>
            </a:extLst>
          </p:cNvPr>
          <p:cNvSpPr txBox="1"/>
          <p:nvPr/>
        </p:nvSpPr>
        <p:spPr>
          <a:xfrm>
            <a:off x="58654" y="1598374"/>
            <a:ext cx="4141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Comunicación</a:t>
            </a:r>
          </a:p>
        </p:txBody>
      </p:sp>
      <p:sp>
        <p:nvSpPr>
          <p:cNvPr id="93" name="CuadroTexto 92">
            <a:extLst>
              <a:ext uri="{FF2B5EF4-FFF2-40B4-BE49-F238E27FC236}">
                <a16:creationId xmlns:a16="http://schemas.microsoft.com/office/drawing/2014/main" id="{47FDFB9D-3356-41FE-91B3-FB3DD58AEDBC}"/>
              </a:ext>
            </a:extLst>
          </p:cNvPr>
          <p:cNvSpPr txBox="1"/>
          <p:nvPr/>
        </p:nvSpPr>
        <p:spPr>
          <a:xfrm>
            <a:off x="4229068" y="1598375"/>
            <a:ext cx="4170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Desempeño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4BBDA0A4-E0D6-75FF-7FFF-AE9CA79A71FA}"/>
              </a:ext>
            </a:extLst>
          </p:cNvPr>
          <p:cNvSpPr/>
          <p:nvPr/>
        </p:nvSpPr>
        <p:spPr>
          <a:xfrm>
            <a:off x="8358816" y="1277245"/>
            <a:ext cx="4171987" cy="557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B9D4654-DE96-6C86-0558-E4BA26ABAADD}"/>
              </a:ext>
            </a:extLst>
          </p:cNvPr>
          <p:cNvSpPr txBox="1"/>
          <p:nvPr/>
        </p:nvSpPr>
        <p:spPr>
          <a:xfrm>
            <a:off x="8508200" y="3215586"/>
            <a:ext cx="33375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3600" dirty="0">
                <a:latin typeface="+mj-lt"/>
              </a:rPr>
              <a:t>Avanzar con la </a:t>
            </a:r>
            <a:r>
              <a:rPr lang="es-A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MASIFICACIÓN</a:t>
            </a:r>
            <a:r>
              <a:rPr lang="es-AR" sz="3600" dirty="0">
                <a:latin typeface="+mj-lt"/>
              </a:rPr>
              <a:t> a toda la </a:t>
            </a:r>
            <a:r>
              <a:rPr lang="es-A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VP NOC</a:t>
            </a:r>
          </a:p>
        </p:txBody>
      </p:sp>
      <p:pic>
        <p:nvPicPr>
          <p:cNvPr id="1028" name="Picture 4" descr="Un grupo de personas en un aeropuerto&#10;&#10;Descripción generada automáticamente">
            <a:extLst>
              <a:ext uri="{FF2B5EF4-FFF2-40B4-BE49-F238E27FC236}">
                <a16:creationId xmlns:a16="http://schemas.microsoft.com/office/drawing/2014/main" id="{41A03412-9E7E-4693-BEC8-14A8154CD1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473" y="2276455"/>
            <a:ext cx="898203" cy="1188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Un grupo de personas en un salón&#10;&#10;Descripción generada automáticamente">
            <a:extLst>
              <a:ext uri="{FF2B5EF4-FFF2-40B4-BE49-F238E27FC236}">
                <a16:creationId xmlns:a16="http://schemas.microsoft.com/office/drawing/2014/main" id="{4EDEF247-99D5-4596-AB2C-8F339A9623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676" y="2292258"/>
            <a:ext cx="1584604" cy="1188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Personas sentadas en una mesa&#10;&#10;Descripción generada automáticamente con confianza baja">
            <a:extLst>
              <a:ext uri="{FF2B5EF4-FFF2-40B4-BE49-F238E27FC236}">
                <a16:creationId xmlns:a16="http://schemas.microsoft.com/office/drawing/2014/main" id="{7DC0F19E-5260-420C-B088-3CEB528FCC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6" y="2292258"/>
            <a:ext cx="1589556" cy="1188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Gráfico 8" descr="Estrella de clasificación con relleno sólido">
            <a:extLst>
              <a:ext uri="{FF2B5EF4-FFF2-40B4-BE49-F238E27FC236}">
                <a16:creationId xmlns:a16="http://schemas.microsoft.com/office/drawing/2014/main" id="{5114BFBB-5144-43B1-A606-7053CA81211F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5698921" y="5927370"/>
            <a:ext cx="426575" cy="426575"/>
          </a:xfrm>
          <a:prstGeom prst="rect">
            <a:avLst/>
          </a:prstGeom>
        </p:spPr>
      </p:pic>
      <p:sp>
        <p:nvSpPr>
          <p:cNvPr id="55" name="Marcador de texto 6">
            <a:extLst>
              <a:ext uri="{FF2B5EF4-FFF2-40B4-BE49-F238E27FC236}">
                <a16:creationId xmlns:a16="http://schemas.microsoft.com/office/drawing/2014/main" id="{509091A3-A64F-4383-91BB-9CBC4669F6A6}"/>
              </a:ext>
            </a:extLst>
          </p:cNvPr>
          <p:cNvSpPr txBox="1">
            <a:spLocks/>
          </p:cNvSpPr>
          <p:nvPr/>
        </p:nvSpPr>
        <p:spPr>
          <a:xfrm>
            <a:off x="4763405" y="4333727"/>
            <a:ext cx="4384370" cy="827969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tabLst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82562" indent="0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defRPr sz="1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81000" indent="0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defRPr sz="1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541338" indent="0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defRPr sz="1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715962" indent="0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defRPr sz="1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4000" b="1" dirty="0">
                <a:solidFill>
                  <a:schemeClr val="accent1">
                    <a:lumMod val="75000"/>
                  </a:schemeClr>
                </a:solidFill>
              </a:rPr>
              <a:t>80 </a:t>
            </a:r>
            <a:r>
              <a:rPr lang="es-AR" dirty="0"/>
              <a:t>%Cumplimiento del Plan</a:t>
            </a:r>
          </a:p>
        </p:txBody>
      </p:sp>
      <p:pic>
        <p:nvPicPr>
          <p:cNvPr id="57" name="Gráfico 56" descr="Reunión en línea con relleno sólido">
            <a:extLst>
              <a:ext uri="{FF2B5EF4-FFF2-40B4-BE49-F238E27FC236}">
                <a16:creationId xmlns:a16="http://schemas.microsoft.com/office/drawing/2014/main" id="{AE4CDC05-8CB7-464D-8600-7F9D30EE2FF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494268" y="2149373"/>
            <a:ext cx="352541" cy="352541"/>
          </a:xfrm>
          <a:prstGeom prst="rect">
            <a:avLst/>
          </a:prstGeom>
        </p:spPr>
      </p:pic>
      <p:pic>
        <p:nvPicPr>
          <p:cNvPr id="58" name="Gráfico 57" descr="Notas adhesivas  con relleno sólido">
            <a:extLst>
              <a:ext uri="{FF2B5EF4-FFF2-40B4-BE49-F238E27FC236}">
                <a16:creationId xmlns:a16="http://schemas.microsoft.com/office/drawing/2014/main" id="{8EE6A42B-167D-40F3-87D3-0F3C4BC1C53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463401" y="2949748"/>
            <a:ext cx="352541" cy="352541"/>
          </a:xfrm>
          <a:prstGeom prst="rect">
            <a:avLst/>
          </a:prstGeom>
        </p:spPr>
      </p:pic>
      <p:pic>
        <p:nvPicPr>
          <p:cNvPr id="59" name="Gráfico 58" descr="Cuaderno de estrategias contorno">
            <a:extLst>
              <a:ext uri="{FF2B5EF4-FFF2-40B4-BE49-F238E27FC236}">
                <a16:creationId xmlns:a16="http://schemas.microsoft.com/office/drawing/2014/main" id="{302DAF9F-23A6-4228-875B-ACE5CDBA836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749015" y="3690449"/>
            <a:ext cx="391252" cy="391252"/>
          </a:xfrm>
          <a:prstGeom prst="rect">
            <a:avLst/>
          </a:prstGeom>
        </p:spPr>
      </p:pic>
      <p:sp>
        <p:nvSpPr>
          <p:cNvPr id="60" name="Flecha: pentágono 59">
            <a:extLst>
              <a:ext uri="{FF2B5EF4-FFF2-40B4-BE49-F238E27FC236}">
                <a16:creationId xmlns:a16="http://schemas.microsoft.com/office/drawing/2014/main" id="{FACC210E-4716-4C6C-8ACD-44A114710DE0}"/>
              </a:ext>
            </a:extLst>
          </p:cNvPr>
          <p:cNvSpPr/>
          <p:nvPr/>
        </p:nvSpPr>
        <p:spPr>
          <a:xfrm>
            <a:off x="7090236" y="6037191"/>
            <a:ext cx="881743" cy="276145"/>
          </a:xfrm>
          <a:prstGeom prst="homePlat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/>
              <a:t>ok</a:t>
            </a:r>
          </a:p>
        </p:txBody>
      </p:sp>
      <p:sp>
        <p:nvSpPr>
          <p:cNvPr id="61" name="CuadroTexto 60">
            <a:extLst>
              <a:ext uri="{FF2B5EF4-FFF2-40B4-BE49-F238E27FC236}">
                <a16:creationId xmlns:a16="http://schemas.microsoft.com/office/drawing/2014/main" id="{90011A90-4709-4EBB-A4BC-D8A30C1AC0D8}"/>
              </a:ext>
            </a:extLst>
          </p:cNvPr>
          <p:cNvSpPr txBox="1"/>
          <p:nvPr/>
        </p:nvSpPr>
        <p:spPr>
          <a:xfrm>
            <a:off x="8164238" y="1592878"/>
            <a:ext cx="4170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Decisión</a:t>
            </a:r>
          </a:p>
        </p:txBody>
      </p:sp>
      <p:pic>
        <p:nvPicPr>
          <p:cNvPr id="13" name="Gráfico 12" descr="Completado con relleno sólido">
            <a:extLst>
              <a:ext uri="{FF2B5EF4-FFF2-40B4-BE49-F238E27FC236}">
                <a16:creationId xmlns:a16="http://schemas.microsoft.com/office/drawing/2014/main" id="{1771D3EC-8529-4A2C-A36C-0757CC82EA2E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9785124" y="5041293"/>
            <a:ext cx="914400" cy="914400"/>
          </a:xfrm>
          <a:prstGeom prst="rect">
            <a:avLst/>
          </a:prstGeom>
        </p:spPr>
      </p:pic>
      <p:sp>
        <p:nvSpPr>
          <p:cNvPr id="63" name="Rectángulo 62">
            <a:extLst>
              <a:ext uri="{FF2B5EF4-FFF2-40B4-BE49-F238E27FC236}">
                <a16:creationId xmlns:a16="http://schemas.microsoft.com/office/drawing/2014/main" id="{F65E85C0-3A42-42A1-82FE-B2657B42C212}"/>
              </a:ext>
            </a:extLst>
          </p:cNvPr>
          <p:cNvSpPr/>
          <p:nvPr/>
        </p:nvSpPr>
        <p:spPr>
          <a:xfrm>
            <a:off x="4151791" y="2119171"/>
            <a:ext cx="4171987" cy="557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4" name="Rectángulo 63">
            <a:extLst>
              <a:ext uri="{FF2B5EF4-FFF2-40B4-BE49-F238E27FC236}">
                <a16:creationId xmlns:a16="http://schemas.microsoft.com/office/drawing/2014/main" id="{67287C84-997B-48B4-8A9E-6E63D4340BDC}"/>
              </a:ext>
            </a:extLst>
          </p:cNvPr>
          <p:cNvSpPr/>
          <p:nvPr/>
        </p:nvSpPr>
        <p:spPr>
          <a:xfrm>
            <a:off x="8382783" y="1948535"/>
            <a:ext cx="4171987" cy="557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pSp>
        <p:nvGrpSpPr>
          <p:cNvPr id="65" name="Grupo 64">
            <a:extLst>
              <a:ext uri="{FF2B5EF4-FFF2-40B4-BE49-F238E27FC236}">
                <a16:creationId xmlns:a16="http://schemas.microsoft.com/office/drawing/2014/main" id="{F5D74768-B58F-4E40-B385-EF50A78AA54E}"/>
              </a:ext>
            </a:extLst>
          </p:cNvPr>
          <p:cNvGrpSpPr/>
          <p:nvPr/>
        </p:nvGrpSpPr>
        <p:grpSpPr>
          <a:xfrm>
            <a:off x="7822454" y="122459"/>
            <a:ext cx="2197846" cy="824195"/>
            <a:chOff x="1551383" y="1138824"/>
            <a:chExt cx="3893432" cy="1530125"/>
          </a:xfrm>
        </p:grpSpPr>
        <p:sp>
          <p:nvSpPr>
            <p:cNvPr id="66" name="Elipse 65">
              <a:extLst>
                <a:ext uri="{FF2B5EF4-FFF2-40B4-BE49-F238E27FC236}">
                  <a16:creationId xmlns:a16="http://schemas.microsoft.com/office/drawing/2014/main" id="{B2A43D5C-507E-4CE4-B361-8B183FA617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643279" y="1138824"/>
              <a:ext cx="1391023" cy="1530125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dirty="0"/>
            </a:p>
          </p:txBody>
        </p:sp>
        <p:sp>
          <p:nvSpPr>
            <p:cNvPr id="67" name="Elipse 66">
              <a:extLst>
                <a:ext uri="{FF2B5EF4-FFF2-40B4-BE49-F238E27FC236}">
                  <a16:creationId xmlns:a16="http://schemas.microsoft.com/office/drawing/2014/main" id="{B255082B-FDAC-4CA2-AC2D-75ADAD4087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041667" y="1577052"/>
              <a:ext cx="594245" cy="653669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sz="1500" b="1" dirty="0">
                <a:latin typeface="+mj-lt"/>
              </a:endParaRPr>
            </a:p>
          </p:txBody>
        </p:sp>
        <p:sp>
          <p:nvSpPr>
            <p:cNvPr id="68" name="Rectángulo: Esquinas redondeadas 15">
              <a:extLst>
                <a:ext uri="{FF2B5EF4-FFF2-40B4-BE49-F238E27FC236}">
                  <a16:creationId xmlns:a16="http://schemas.microsoft.com/office/drawing/2014/main" id="{5E7B9F09-71D7-4C52-A208-73ABA4D0B6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461522" y="1235266"/>
              <a:ext cx="1707778" cy="285687"/>
            </a:xfrm>
            <a:prstGeom prst="roundRect">
              <a:avLst>
                <a:gd name="adj" fmla="val 50000"/>
              </a:avLst>
            </a:prstGeom>
            <a:solidFill>
              <a:srgbClr val="A5A5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es-ES" sz="1000" b="1" dirty="0">
                  <a:solidFill>
                    <a:schemeClr val="tx1"/>
                  </a:solidFill>
                </a:rPr>
                <a:t>Oportunidad</a:t>
              </a:r>
            </a:p>
          </p:txBody>
        </p:sp>
        <p:sp>
          <p:nvSpPr>
            <p:cNvPr id="69" name="Rectángulo: Esquinas redondeadas 18">
              <a:extLst>
                <a:ext uri="{FF2B5EF4-FFF2-40B4-BE49-F238E27FC236}">
                  <a16:creationId xmlns:a16="http://schemas.microsoft.com/office/drawing/2014/main" id="{F4E6E7CA-B43B-467C-8240-BD9FA02307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823365" y="1772458"/>
              <a:ext cx="1621450" cy="285687"/>
            </a:xfrm>
            <a:prstGeom prst="roundRect">
              <a:avLst>
                <a:gd name="adj" fmla="val 50000"/>
              </a:avLst>
            </a:prstGeom>
            <a:solidFill>
              <a:srgbClr val="9DC3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es-ES" sz="1000" b="1" dirty="0">
                  <a:solidFill>
                    <a:schemeClr val="tx1"/>
                  </a:solidFill>
                </a:rPr>
                <a:t>Diagnóstico</a:t>
              </a:r>
            </a:p>
          </p:txBody>
        </p:sp>
        <p:sp>
          <p:nvSpPr>
            <p:cNvPr id="70" name="Rectángulo: Esquinas redondeadas 20">
              <a:extLst>
                <a:ext uri="{FF2B5EF4-FFF2-40B4-BE49-F238E27FC236}">
                  <a16:creationId xmlns:a16="http://schemas.microsoft.com/office/drawing/2014/main" id="{BDEA8E58-3102-452C-9272-A0FBEDFFE5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656715" y="2329711"/>
              <a:ext cx="1469482" cy="284148"/>
            </a:xfrm>
            <a:prstGeom prst="roundRect">
              <a:avLst>
                <a:gd name="adj" fmla="val 50000"/>
              </a:avLst>
            </a:prstGeom>
            <a:solidFill>
              <a:srgbClr val="A5A5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es-ES" sz="1000" b="1" dirty="0">
                  <a:solidFill>
                    <a:schemeClr val="tx1"/>
                  </a:solidFill>
                </a:rPr>
                <a:t>Desarrollo</a:t>
              </a:r>
            </a:p>
          </p:txBody>
        </p:sp>
        <p:sp>
          <p:nvSpPr>
            <p:cNvPr id="71" name="Rectángulo: Esquinas redondeadas 24">
              <a:extLst>
                <a:ext uri="{FF2B5EF4-FFF2-40B4-BE49-F238E27FC236}">
                  <a16:creationId xmlns:a16="http://schemas.microsoft.com/office/drawing/2014/main" id="{FDB8C13D-60EE-448B-813F-6DABE5B631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782075" y="1268484"/>
              <a:ext cx="1283078" cy="285687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sz="1600" dirty="0"/>
            </a:p>
          </p:txBody>
        </p:sp>
        <p:sp>
          <p:nvSpPr>
            <p:cNvPr id="72" name="Rectángulo: Esquinas redondeadas 26">
              <a:extLst>
                <a:ext uri="{FF2B5EF4-FFF2-40B4-BE49-F238E27FC236}">
                  <a16:creationId xmlns:a16="http://schemas.microsoft.com/office/drawing/2014/main" id="{BAFBB381-F960-4094-8DC9-B14E86E04A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551383" y="1784772"/>
              <a:ext cx="1283078" cy="285687"/>
            </a:xfrm>
            <a:prstGeom prst="roundRect">
              <a:avLst>
                <a:gd name="adj" fmla="val 50000"/>
              </a:avLst>
            </a:prstGeom>
            <a:solidFill>
              <a:srgbClr val="A5A5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sz="1600" dirty="0"/>
            </a:p>
          </p:txBody>
        </p:sp>
        <p:sp>
          <p:nvSpPr>
            <p:cNvPr id="73" name="Rectángulo: Esquinas redondeadas 28">
              <a:extLst>
                <a:ext uri="{FF2B5EF4-FFF2-40B4-BE49-F238E27FC236}">
                  <a16:creationId xmlns:a16="http://schemas.microsoft.com/office/drawing/2014/main" id="{10974A6C-57C7-44A4-A6A0-30314DB324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943033" y="2328172"/>
              <a:ext cx="1283078" cy="285687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es-ES" sz="1000" dirty="0">
                  <a:solidFill>
                    <a:schemeClr val="tx1"/>
                  </a:solidFill>
                </a:rPr>
                <a:t>Prueba</a:t>
              </a:r>
            </a:p>
          </p:txBody>
        </p:sp>
      </p:grpSp>
      <p:sp>
        <p:nvSpPr>
          <p:cNvPr id="5" name="Rectángulo 4">
            <a:extLst>
              <a:ext uri="{FF2B5EF4-FFF2-40B4-BE49-F238E27FC236}">
                <a16:creationId xmlns:a16="http://schemas.microsoft.com/office/drawing/2014/main" id="{D33DEBAE-DC18-E4F6-F983-85EDC4B98B4F}"/>
              </a:ext>
            </a:extLst>
          </p:cNvPr>
          <p:cNvSpPr/>
          <p:nvPr/>
        </p:nvSpPr>
        <p:spPr>
          <a:xfrm>
            <a:off x="10618296" y="54021"/>
            <a:ext cx="1638903" cy="2742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240437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39322BFA-D330-4FED-970F-166C169783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35040282"/>
              </p:ext>
            </p:extLst>
          </p:nvPr>
        </p:nvGraphicFramePr>
        <p:xfrm>
          <a:off x="5365608" y="1127517"/>
          <a:ext cx="6747168" cy="58168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6" name="CuadroTexto 25">
            <a:extLst>
              <a:ext uri="{FF2B5EF4-FFF2-40B4-BE49-F238E27FC236}">
                <a16:creationId xmlns:a16="http://schemas.microsoft.com/office/drawing/2014/main" id="{E4943EAB-8BC8-4E0D-B47E-C84E6D78E392}"/>
              </a:ext>
            </a:extLst>
          </p:cNvPr>
          <p:cNvSpPr txBox="1"/>
          <p:nvPr/>
        </p:nvSpPr>
        <p:spPr>
          <a:xfrm>
            <a:off x="199065" y="912420"/>
            <a:ext cx="3512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b="1" i="1" dirty="0">
                <a:latin typeface="+mj-lt"/>
              </a:rPr>
              <a:t>Implementación: Gestión del Cambio</a:t>
            </a:r>
          </a:p>
        </p:txBody>
      </p:sp>
      <p:cxnSp>
        <p:nvCxnSpPr>
          <p:cNvPr id="27" name="Conector recto 26">
            <a:extLst>
              <a:ext uri="{FF2B5EF4-FFF2-40B4-BE49-F238E27FC236}">
                <a16:creationId xmlns:a16="http://schemas.microsoft.com/office/drawing/2014/main" id="{02CA693A-D763-49D2-8751-1EBDB8B173B8}"/>
              </a:ext>
            </a:extLst>
          </p:cNvPr>
          <p:cNvCxnSpPr>
            <a:cxnSpLocks/>
          </p:cNvCxnSpPr>
          <p:nvPr/>
        </p:nvCxnSpPr>
        <p:spPr>
          <a:xfrm flipV="1">
            <a:off x="199065" y="1231512"/>
            <a:ext cx="11793870" cy="50240"/>
          </a:xfrm>
          <a:prstGeom prst="line">
            <a:avLst/>
          </a:prstGeom>
          <a:ln w="79375" cmpd="thickThin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uadroTexto 27">
            <a:extLst>
              <a:ext uri="{FF2B5EF4-FFF2-40B4-BE49-F238E27FC236}">
                <a16:creationId xmlns:a16="http://schemas.microsoft.com/office/drawing/2014/main" id="{A2539C65-434A-406F-9213-1C00B91377A2}"/>
              </a:ext>
            </a:extLst>
          </p:cNvPr>
          <p:cNvSpPr txBox="1"/>
          <p:nvPr/>
        </p:nvSpPr>
        <p:spPr>
          <a:xfrm>
            <a:off x="174154" y="1514311"/>
            <a:ext cx="36195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/>
              <a:t>PROCESO DE GESTIÓN DEL CAMBIO </a:t>
            </a:r>
          </a:p>
          <a:p>
            <a:r>
              <a:rPr lang="es-AR" dirty="0"/>
              <a:t> - EXCELENCIA OPERACIONAL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F3D1254B-573D-4B88-A0F3-F1424567BBD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9065" y="2958793"/>
            <a:ext cx="5662399" cy="250825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0" name="Diagrama de flujo: conector 19">
            <a:extLst>
              <a:ext uri="{FF2B5EF4-FFF2-40B4-BE49-F238E27FC236}">
                <a16:creationId xmlns:a16="http://schemas.microsoft.com/office/drawing/2014/main" id="{03DB76B5-2BF0-4E56-BC67-FA974455BD0C}"/>
              </a:ext>
            </a:extLst>
          </p:cNvPr>
          <p:cNvSpPr/>
          <p:nvPr/>
        </p:nvSpPr>
        <p:spPr>
          <a:xfrm>
            <a:off x="5955130" y="2230231"/>
            <a:ext cx="769778" cy="813316"/>
          </a:xfrm>
          <a:prstGeom prst="flowChartConnector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6" name="Diagrama de flujo: conector 15">
            <a:extLst>
              <a:ext uri="{FF2B5EF4-FFF2-40B4-BE49-F238E27FC236}">
                <a16:creationId xmlns:a16="http://schemas.microsoft.com/office/drawing/2014/main" id="{F893EE9A-5F85-4267-81BE-753DEED90570}"/>
              </a:ext>
            </a:extLst>
          </p:cNvPr>
          <p:cNvSpPr/>
          <p:nvPr/>
        </p:nvSpPr>
        <p:spPr>
          <a:xfrm>
            <a:off x="5422229" y="1357100"/>
            <a:ext cx="787400" cy="776552"/>
          </a:xfrm>
          <a:prstGeom prst="flowChartConnector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3" name="Diagrama de flujo: conector 22">
            <a:extLst>
              <a:ext uri="{FF2B5EF4-FFF2-40B4-BE49-F238E27FC236}">
                <a16:creationId xmlns:a16="http://schemas.microsoft.com/office/drawing/2014/main" id="{718BC7E0-787F-482A-9E03-9273B20422D2}"/>
              </a:ext>
            </a:extLst>
          </p:cNvPr>
          <p:cNvSpPr/>
          <p:nvPr/>
        </p:nvSpPr>
        <p:spPr>
          <a:xfrm>
            <a:off x="6169791" y="3178710"/>
            <a:ext cx="762606" cy="813316"/>
          </a:xfrm>
          <a:prstGeom prst="flowChartConnector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0" name="Diagrama de flujo: conector 29">
            <a:extLst>
              <a:ext uri="{FF2B5EF4-FFF2-40B4-BE49-F238E27FC236}">
                <a16:creationId xmlns:a16="http://schemas.microsoft.com/office/drawing/2014/main" id="{CFA778D3-82A0-4165-99C7-08F87D67BAA3}"/>
              </a:ext>
            </a:extLst>
          </p:cNvPr>
          <p:cNvSpPr/>
          <p:nvPr/>
        </p:nvSpPr>
        <p:spPr>
          <a:xfrm>
            <a:off x="6177914" y="4090005"/>
            <a:ext cx="769778" cy="813316"/>
          </a:xfrm>
          <a:prstGeom prst="flowChartConnector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6" name="Diagrama de flujo: conector 45">
            <a:extLst>
              <a:ext uri="{FF2B5EF4-FFF2-40B4-BE49-F238E27FC236}">
                <a16:creationId xmlns:a16="http://schemas.microsoft.com/office/drawing/2014/main" id="{0792D142-D869-4164-A97E-B34DE7795332}"/>
              </a:ext>
            </a:extLst>
          </p:cNvPr>
          <p:cNvSpPr/>
          <p:nvPr/>
        </p:nvSpPr>
        <p:spPr>
          <a:xfrm>
            <a:off x="5434240" y="5904335"/>
            <a:ext cx="769778" cy="813316"/>
          </a:xfrm>
          <a:prstGeom prst="flowChartConnector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4" name="Forma libre: forma 53">
            <a:extLst>
              <a:ext uri="{FF2B5EF4-FFF2-40B4-BE49-F238E27FC236}">
                <a16:creationId xmlns:a16="http://schemas.microsoft.com/office/drawing/2014/main" id="{3ED7BEC0-2D31-4E58-8C85-E074CDEFA96A}"/>
              </a:ext>
            </a:extLst>
          </p:cNvPr>
          <p:cNvSpPr/>
          <p:nvPr/>
        </p:nvSpPr>
        <p:spPr>
          <a:xfrm>
            <a:off x="16933" y="2209000"/>
            <a:ext cx="6132096" cy="4268000"/>
          </a:xfrm>
          <a:custGeom>
            <a:avLst/>
            <a:gdLst>
              <a:gd name="connsiteX0" fmla="*/ 110067 w 6132096"/>
              <a:gd name="connsiteY0" fmla="*/ 187067 h 4268000"/>
              <a:gd name="connsiteX1" fmla="*/ 1227667 w 6132096"/>
              <a:gd name="connsiteY1" fmla="*/ 187067 h 4268000"/>
              <a:gd name="connsiteX2" fmla="*/ 1566334 w 6132096"/>
              <a:gd name="connsiteY2" fmla="*/ 153200 h 4268000"/>
              <a:gd name="connsiteX3" fmla="*/ 1710267 w 6132096"/>
              <a:gd name="connsiteY3" fmla="*/ 144733 h 4268000"/>
              <a:gd name="connsiteX4" fmla="*/ 1862667 w 6132096"/>
              <a:gd name="connsiteY4" fmla="*/ 127800 h 4268000"/>
              <a:gd name="connsiteX5" fmla="*/ 2235200 w 6132096"/>
              <a:gd name="connsiteY5" fmla="*/ 110867 h 4268000"/>
              <a:gd name="connsiteX6" fmla="*/ 2514600 w 6132096"/>
              <a:gd name="connsiteY6" fmla="*/ 85467 h 4268000"/>
              <a:gd name="connsiteX7" fmla="*/ 2870200 w 6132096"/>
              <a:gd name="connsiteY7" fmla="*/ 60067 h 4268000"/>
              <a:gd name="connsiteX8" fmla="*/ 3064934 w 6132096"/>
              <a:gd name="connsiteY8" fmla="*/ 43133 h 4268000"/>
              <a:gd name="connsiteX9" fmla="*/ 3234267 w 6132096"/>
              <a:gd name="connsiteY9" fmla="*/ 800 h 4268000"/>
              <a:gd name="connsiteX10" fmla="*/ 3454400 w 6132096"/>
              <a:gd name="connsiteY10" fmla="*/ 17733 h 4268000"/>
              <a:gd name="connsiteX11" fmla="*/ 3750734 w 6132096"/>
              <a:gd name="connsiteY11" fmla="*/ 26200 h 4268000"/>
              <a:gd name="connsiteX12" fmla="*/ 4258734 w 6132096"/>
              <a:gd name="connsiteY12" fmla="*/ 127800 h 4268000"/>
              <a:gd name="connsiteX13" fmla="*/ 4555067 w 6132096"/>
              <a:gd name="connsiteY13" fmla="*/ 178600 h 4268000"/>
              <a:gd name="connsiteX14" fmla="*/ 4809067 w 6132096"/>
              <a:gd name="connsiteY14" fmla="*/ 237867 h 4268000"/>
              <a:gd name="connsiteX15" fmla="*/ 5037667 w 6132096"/>
              <a:gd name="connsiteY15" fmla="*/ 280200 h 4268000"/>
              <a:gd name="connsiteX16" fmla="*/ 5113867 w 6132096"/>
              <a:gd name="connsiteY16" fmla="*/ 297133 h 4268000"/>
              <a:gd name="connsiteX17" fmla="*/ 5630334 w 6132096"/>
              <a:gd name="connsiteY17" fmla="*/ 305600 h 4268000"/>
              <a:gd name="connsiteX18" fmla="*/ 5664200 w 6132096"/>
              <a:gd name="connsiteY18" fmla="*/ 314067 h 4268000"/>
              <a:gd name="connsiteX19" fmla="*/ 5630334 w 6132096"/>
              <a:gd name="connsiteY19" fmla="*/ 356400 h 4268000"/>
              <a:gd name="connsiteX20" fmla="*/ 5621867 w 6132096"/>
              <a:gd name="connsiteY20" fmla="*/ 381800 h 4268000"/>
              <a:gd name="connsiteX21" fmla="*/ 5706534 w 6132096"/>
              <a:gd name="connsiteY21" fmla="*/ 474933 h 4268000"/>
              <a:gd name="connsiteX22" fmla="*/ 5774267 w 6132096"/>
              <a:gd name="connsiteY22" fmla="*/ 635800 h 4268000"/>
              <a:gd name="connsiteX23" fmla="*/ 5825067 w 6132096"/>
              <a:gd name="connsiteY23" fmla="*/ 678133 h 4268000"/>
              <a:gd name="connsiteX24" fmla="*/ 5842000 w 6132096"/>
              <a:gd name="connsiteY24" fmla="*/ 695067 h 4268000"/>
              <a:gd name="connsiteX25" fmla="*/ 5858934 w 6132096"/>
              <a:gd name="connsiteY25" fmla="*/ 720467 h 4268000"/>
              <a:gd name="connsiteX26" fmla="*/ 5918200 w 6132096"/>
              <a:gd name="connsiteY26" fmla="*/ 762800 h 4268000"/>
              <a:gd name="connsiteX27" fmla="*/ 5926667 w 6132096"/>
              <a:gd name="connsiteY27" fmla="*/ 805133 h 4268000"/>
              <a:gd name="connsiteX28" fmla="*/ 6002867 w 6132096"/>
              <a:gd name="connsiteY28" fmla="*/ 940600 h 4268000"/>
              <a:gd name="connsiteX29" fmla="*/ 6011334 w 6132096"/>
              <a:gd name="connsiteY29" fmla="*/ 974467 h 4268000"/>
              <a:gd name="connsiteX30" fmla="*/ 5994400 w 6132096"/>
              <a:gd name="connsiteY30" fmla="*/ 1016800 h 4268000"/>
              <a:gd name="connsiteX31" fmla="*/ 5926667 w 6132096"/>
              <a:gd name="connsiteY31" fmla="*/ 1059133 h 4268000"/>
              <a:gd name="connsiteX32" fmla="*/ 5969000 w 6132096"/>
              <a:gd name="connsiteY32" fmla="*/ 1194600 h 4268000"/>
              <a:gd name="connsiteX33" fmla="*/ 5994400 w 6132096"/>
              <a:gd name="connsiteY33" fmla="*/ 1220000 h 4268000"/>
              <a:gd name="connsiteX34" fmla="*/ 6002867 w 6132096"/>
              <a:gd name="connsiteY34" fmla="*/ 1347000 h 4268000"/>
              <a:gd name="connsiteX35" fmla="*/ 6079067 w 6132096"/>
              <a:gd name="connsiteY35" fmla="*/ 1601000 h 4268000"/>
              <a:gd name="connsiteX36" fmla="*/ 6096000 w 6132096"/>
              <a:gd name="connsiteY36" fmla="*/ 1711067 h 4268000"/>
              <a:gd name="connsiteX37" fmla="*/ 6129867 w 6132096"/>
              <a:gd name="connsiteY37" fmla="*/ 1871933 h 4268000"/>
              <a:gd name="connsiteX38" fmla="*/ 6121400 w 6132096"/>
              <a:gd name="connsiteY38" fmla="*/ 2049733 h 4268000"/>
              <a:gd name="connsiteX39" fmla="*/ 6045200 w 6132096"/>
              <a:gd name="connsiteY39" fmla="*/ 2193667 h 4268000"/>
              <a:gd name="connsiteX40" fmla="*/ 6011334 w 6132096"/>
              <a:gd name="connsiteY40" fmla="*/ 2303733 h 4268000"/>
              <a:gd name="connsiteX41" fmla="*/ 6002867 w 6132096"/>
              <a:gd name="connsiteY41" fmla="*/ 2346067 h 4268000"/>
              <a:gd name="connsiteX42" fmla="*/ 5985934 w 6132096"/>
              <a:gd name="connsiteY42" fmla="*/ 2845600 h 4268000"/>
              <a:gd name="connsiteX43" fmla="*/ 5969000 w 6132096"/>
              <a:gd name="connsiteY43" fmla="*/ 2930267 h 4268000"/>
              <a:gd name="connsiteX44" fmla="*/ 5926667 w 6132096"/>
              <a:gd name="connsiteY44" fmla="*/ 2989533 h 4268000"/>
              <a:gd name="connsiteX45" fmla="*/ 5901267 w 6132096"/>
              <a:gd name="connsiteY45" fmla="*/ 3031867 h 4268000"/>
              <a:gd name="connsiteX46" fmla="*/ 5875867 w 6132096"/>
              <a:gd name="connsiteY46" fmla="*/ 3082667 h 4268000"/>
              <a:gd name="connsiteX47" fmla="*/ 5918200 w 6132096"/>
              <a:gd name="connsiteY47" fmla="*/ 3277400 h 4268000"/>
              <a:gd name="connsiteX48" fmla="*/ 5909734 w 6132096"/>
              <a:gd name="connsiteY48" fmla="*/ 3319733 h 4268000"/>
              <a:gd name="connsiteX49" fmla="*/ 5901267 w 6132096"/>
              <a:gd name="connsiteY49" fmla="*/ 3353600 h 4268000"/>
              <a:gd name="connsiteX50" fmla="*/ 5782734 w 6132096"/>
              <a:gd name="connsiteY50" fmla="*/ 3480600 h 4268000"/>
              <a:gd name="connsiteX51" fmla="*/ 5647267 w 6132096"/>
              <a:gd name="connsiteY51" fmla="*/ 3607600 h 4268000"/>
              <a:gd name="connsiteX52" fmla="*/ 5621867 w 6132096"/>
              <a:gd name="connsiteY52" fmla="*/ 3616067 h 4268000"/>
              <a:gd name="connsiteX53" fmla="*/ 5562600 w 6132096"/>
              <a:gd name="connsiteY53" fmla="*/ 3633000 h 4268000"/>
              <a:gd name="connsiteX54" fmla="*/ 5274734 w 6132096"/>
              <a:gd name="connsiteY54" fmla="*/ 3743067 h 4268000"/>
              <a:gd name="connsiteX55" fmla="*/ 5240867 w 6132096"/>
              <a:gd name="connsiteY55" fmla="*/ 3751533 h 4268000"/>
              <a:gd name="connsiteX56" fmla="*/ 4893734 w 6132096"/>
              <a:gd name="connsiteY56" fmla="*/ 3988600 h 4268000"/>
              <a:gd name="connsiteX57" fmla="*/ 4851400 w 6132096"/>
              <a:gd name="connsiteY57" fmla="*/ 4005533 h 4268000"/>
              <a:gd name="connsiteX58" fmla="*/ 4292600 w 6132096"/>
              <a:gd name="connsiteY58" fmla="*/ 4098667 h 4268000"/>
              <a:gd name="connsiteX59" fmla="*/ 3784600 w 6132096"/>
              <a:gd name="connsiteY59" fmla="*/ 4268000 h 4268000"/>
              <a:gd name="connsiteX60" fmla="*/ 3716867 w 6132096"/>
              <a:gd name="connsiteY60" fmla="*/ 4251067 h 4268000"/>
              <a:gd name="connsiteX61" fmla="*/ 3699934 w 6132096"/>
              <a:gd name="connsiteY61" fmla="*/ 4217200 h 4268000"/>
              <a:gd name="connsiteX62" fmla="*/ 3420534 w 6132096"/>
              <a:gd name="connsiteY62" fmla="*/ 4200267 h 4268000"/>
              <a:gd name="connsiteX63" fmla="*/ 2700867 w 6132096"/>
              <a:gd name="connsiteY63" fmla="*/ 4056333 h 4268000"/>
              <a:gd name="connsiteX64" fmla="*/ 2607734 w 6132096"/>
              <a:gd name="connsiteY64" fmla="*/ 4030933 h 4268000"/>
              <a:gd name="connsiteX65" fmla="*/ 2311400 w 6132096"/>
              <a:gd name="connsiteY65" fmla="*/ 4005533 h 4268000"/>
              <a:gd name="connsiteX66" fmla="*/ 1938867 w 6132096"/>
              <a:gd name="connsiteY66" fmla="*/ 3963200 h 4268000"/>
              <a:gd name="connsiteX67" fmla="*/ 1126067 w 6132096"/>
              <a:gd name="connsiteY67" fmla="*/ 4081733 h 4268000"/>
              <a:gd name="connsiteX68" fmla="*/ 626534 w 6132096"/>
              <a:gd name="connsiteY68" fmla="*/ 4166400 h 4268000"/>
              <a:gd name="connsiteX69" fmla="*/ 635000 w 6132096"/>
              <a:gd name="connsiteY69" fmla="*/ 4141000 h 4268000"/>
              <a:gd name="connsiteX70" fmla="*/ 533400 w 6132096"/>
              <a:gd name="connsiteY70" fmla="*/ 4132533 h 4268000"/>
              <a:gd name="connsiteX71" fmla="*/ 491067 w 6132096"/>
              <a:gd name="connsiteY71" fmla="*/ 4115600 h 4268000"/>
              <a:gd name="connsiteX72" fmla="*/ 279400 w 6132096"/>
              <a:gd name="connsiteY72" fmla="*/ 4073267 h 4268000"/>
              <a:gd name="connsiteX73" fmla="*/ 287867 w 6132096"/>
              <a:gd name="connsiteY73" fmla="*/ 4047867 h 4268000"/>
              <a:gd name="connsiteX74" fmla="*/ 186267 w 6132096"/>
              <a:gd name="connsiteY74" fmla="*/ 4005533 h 4268000"/>
              <a:gd name="connsiteX75" fmla="*/ 152400 w 6132096"/>
              <a:gd name="connsiteY75" fmla="*/ 3988600 h 4268000"/>
              <a:gd name="connsiteX76" fmla="*/ 110067 w 6132096"/>
              <a:gd name="connsiteY76" fmla="*/ 3556800 h 4268000"/>
              <a:gd name="connsiteX77" fmla="*/ 101600 w 6132096"/>
              <a:gd name="connsiteY77" fmla="*/ 3395933 h 4268000"/>
              <a:gd name="connsiteX78" fmla="*/ 110067 w 6132096"/>
              <a:gd name="connsiteY78" fmla="*/ 2896400 h 4268000"/>
              <a:gd name="connsiteX79" fmla="*/ 101600 w 6132096"/>
              <a:gd name="connsiteY79" fmla="*/ 2803267 h 4268000"/>
              <a:gd name="connsiteX80" fmla="*/ 76200 w 6132096"/>
              <a:gd name="connsiteY80" fmla="*/ 2625467 h 4268000"/>
              <a:gd name="connsiteX81" fmla="*/ 67734 w 6132096"/>
              <a:gd name="connsiteY81" fmla="*/ 2295267 h 4268000"/>
              <a:gd name="connsiteX82" fmla="*/ 59267 w 6132096"/>
              <a:gd name="connsiteY82" fmla="*/ 2142867 h 4268000"/>
              <a:gd name="connsiteX83" fmla="*/ 76200 w 6132096"/>
              <a:gd name="connsiteY83" fmla="*/ 1668733 h 4268000"/>
              <a:gd name="connsiteX84" fmla="*/ 25400 w 6132096"/>
              <a:gd name="connsiteY84" fmla="*/ 1584067 h 4268000"/>
              <a:gd name="connsiteX85" fmla="*/ 16934 w 6132096"/>
              <a:gd name="connsiteY85" fmla="*/ 822067 h 4268000"/>
              <a:gd name="connsiteX86" fmla="*/ 0 w 6132096"/>
              <a:gd name="connsiteY86" fmla="*/ 339467 h 4268000"/>
              <a:gd name="connsiteX87" fmla="*/ 33867 w 6132096"/>
              <a:gd name="connsiteY87" fmla="*/ 212467 h 4268000"/>
              <a:gd name="connsiteX88" fmla="*/ 59267 w 6132096"/>
              <a:gd name="connsiteY88" fmla="*/ 187067 h 4268000"/>
              <a:gd name="connsiteX89" fmla="*/ 110067 w 6132096"/>
              <a:gd name="connsiteY89" fmla="*/ 187067 h 426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6132096" h="4268000">
                <a:moveTo>
                  <a:pt x="110067" y="187067"/>
                </a:moveTo>
                <a:cubicBezTo>
                  <a:pt x="304800" y="187067"/>
                  <a:pt x="667293" y="202927"/>
                  <a:pt x="1227667" y="187067"/>
                </a:cubicBezTo>
                <a:cubicBezTo>
                  <a:pt x="1370918" y="183013"/>
                  <a:pt x="1431544" y="165093"/>
                  <a:pt x="1566334" y="153200"/>
                </a:cubicBezTo>
                <a:cubicBezTo>
                  <a:pt x="1614209" y="148976"/>
                  <a:pt x="1662382" y="148837"/>
                  <a:pt x="1710267" y="144733"/>
                </a:cubicBezTo>
                <a:cubicBezTo>
                  <a:pt x="1761193" y="140368"/>
                  <a:pt x="1811660" y="131091"/>
                  <a:pt x="1862667" y="127800"/>
                </a:cubicBezTo>
                <a:cubicBezTo>
                  <a:pt x="1986715" y="119797"/>
                  <a:pt x="2111060" y="117288"/>
                  <a:pt x="2235200" y="110867"/>
                </a:cubicBezTo>
                <a:cubicBezTo>
                  <a:pt x="2387568" y="102986"/>
                  <a:pt x="2341491" y="100520"/>
                  <a:pt x="2514600" y="85467"/>
                </a:cubicBezTo>
                <a:cubicBezTo>
                  <a:pt x="2911271" y="50973"/>
                  <a:pt x="2597130" y="81625"/>
                  <a:pt x="2870200" y="60067"/>
                </a:cubicBezTo>
                <a:lnTo>
                  <a:pt x="3064934" y="43133"/>
                </a:lnTo>
                <a:cubicBezTo>
                  <a:pt x="3121378" y="29022"/>
                  <a:pt x="3176209" y="4586"/>
                  <a:pt x="3234267" y="800"/>
                </a:cubicBezTo>
                <a:cubicBezTo>
                  <a:pt x="3307705" y="-3989"/>
                  <a:pt x="3380894" y="14118"/>
                  <a:pt x="3454400" y="17733"/>
                </a:cubicBezTo>
                <a:cubicBezTo>
                  <a:pt x="3553099" y="22587"/>
                  <a:pt x="3651956" y="23378"/>
                  <a:pt x="3750734" y="26200"/>
                </a:cubicBezTo>
                <a:cubicBezTo>
                  <a:pt x="4192676" y="58936"/>
                  <a:pt x="3758097" y="10003"/>
                  <a:pt x="4258734" y="127800"/>
                </a:cubicBezTo>
                <a:cubicBezTo>
                  <a:pt x="4356288" y="150754"/>
                  <a:pt x="4456795" y="158945"/>
                  <a:pt x="4555067" y="178600"/>
                </a:cubicBezTo>
                <a:cubicBezTo>
                  <a:pt x="4640320" y="195651"/>
                  <a:pt x="4723991" y="219956"/>
                  <a:pt x="4809067" y="237867"/>
                </a:cubicBezTo>
                <a:cubicBezTo>
                  <a:pt x="4884900" y="253832"/>
                  <a:pt x="4961596" y="265409"/>
                  <a:pt x="5037667" y="280200"/>
                </a:cubicBezTo>
                <a:cubicBezTo>
                  <a:pt x="5063208" y="285166"/>
                  <a:pt x="5087871" y="296019"/>
                  <a:pt x="5113867" y="297133"/>
                </a:cubicBezTo>
                <a:cubicBezTo>
                  <a:pt x="5285888" y="304505"/>
                  <a:pt x="5458178" y="302778"/>
                  <a:pt x="5630334" y="305600"/>
                </a:cubicBezTo>
                <a:cubicBezTo>
                  <a:pt x="5641623" y="308422"/>
                  <a:pt x="5657218" y="304758"/>
                  <a:pt x="5664200" y="314067"/>
                </a:cubicBezTo>
                <a:cubicBezTo>
                  <a:pt x="5677832" y="332244"/>
                  <a:pt x="5634295" y="353759"/>
                  <a:pt x="5630334" y="356400"/>
                </a:cubicBezTo>
                <a:cubicBezTo>
                  <a:pt x="5627512" y="364867"/>
                  <a:pt x="5618733" y="373444"/>
                  <a:pt x="5621867" y="381800"/>
                </a:cubicBezTo>
                <a:cubicBezTo>
                  <a:pt x="5629190" y="401329"/>
                  <a:pt x="5697955" y="466354"/>
                  <a:pt x="5706534" y="474933"/>
                </a:cubicBezTo>
                <a:cubicBezTo>
                  <a:pt x="5717670" y="530619"/>
                  <a:pt x="5726959" y="596377"/>
                  <a:pt x="5774267" y="635800"/>
                </a:cubicBezTo>
                <a:cubicBezTo>
                  <a:pt x="5791200" y="649911"/>
                  <a:pt x="5808479" y="663618"/>
                  <a:pt x="5825067" y="678133"/>
                </a:cubicBezTo>
                <a:cubicBezTo>
                  <a:pt x="5831074" y="683390"/>
                  <a:pt x="5837013" y="688834"/>
                  <a:pt x="5842000" y="695067"/>
                </a:cubicBezTo>
                <a:cubicBezTo>
                  <a:pt x="5848357" y="703013"/>
                  <a:pt x="5851329" y="713707"/>
                  <a:pt x="5858934" y="720467"/>
                </a:cubicBezTo>
                <a:cubicBezTo>
                  <a:pt x="5877079" y="736596"/>
                  <a:pt x="5898445" y="748689"/>
                  <a:pt x="5918200" y="762800"/>
                </a:cubicBezTo>
                <a:cubicBezTo>
                  <a:pt x="5921022" y="776911"/>
                  <a:pt x="5920480" y="792140"/>
                  <a:pt x="5926667" y="805133"/>
                </a:cubicBezTo>
                <a:cubicBezTo>
                  <a:pt x="5948942" y="851909"/>
                  <a:pt x="6002867" y="940600"/>
                  <a:pt x="6002867" y="940600"/>
                </a:cubicBezTo>
                <a:cubicBezTo>
                  <a:pt x="6005689" y="951889"/>
                  <a:pt x="6012619" y="962902"/>
                  <a:pt x="6011334" y="974467"/>
                </a:cubicBezTo>
                <a:cubicBezTo>
                  <a:pt x="6009656" y="989572"/>
                  <a:pt x="6003519" y="1004642"/>
                  <a:pt x="5994400" y="1016800"/>
                </a:cubicBezTo>
                <a:cubicBezTo>
                  <a:pt x="5981210" y="1034387"/>
                  <a:pt x="5945631" y="1049651"/>
                  <a:pt x="5926667" y="1059133"/>
                </a:cubicBezTo>
                <a:cubicBezTo>
                  <a:pt x="5940778" y="1104289"/>
                  <a:pt x="5950641" y="1150998"/>
                  <a:pt x="5969000" y="1194600"/>
                </a:cubicBezTo>
                <a:cubicBezTo>
                  <a:pt x="5973646" y="1205635"/>
                  <a:pt x="5991803" y="1208311"/>
                  <a:pt x="5994400" y="1220000"/>
                </a:cubicBezTo>
                <a:cubicBezTo>
                  <a:pt x="6003604" y="1261417"/>
                  <a:pt x="5995181" y="1305275"/>
                  <a:pt x="6002867" y="1347000"/>
                </a:cubicBezTo>
                <a:cubicBezTo>
                  <a:pt x="6030115" y="1494916"/>
                  <a:pt x="6036526" y="1501737"/>
                  <a:pt x="6079067" y="1601000"/>
                </a:cubicBezTo>
                <a:cubicBezTo>
                  <a:pt x="6084711" y="1637689"/>
                  <a:pt x="6089159" y="1674582"/>
                  <a:pt x="6096000" y="1711067"/>
                </a:cubicBezTo>
                <a:cubicBezTo>
                  <a:pt x="6106099" y="1764926"/>
                  <a:pt x="6125769" y="1817289"/>
                  <a:pt x="6129867" y="1871933"/>
                </a:cubicBezTo>
                <a:cubicBezTo>
                  <a:pt x="6134305" y="1931101"/>
                  <a:pt x="6132430" y="1991433"/>
                  <a:pt x="6121400" y="2049733"/>
                </a:cubicBezTo>
                <a:cubicBezTo>
                  <a:pt x="6095989" y="2184049"/>
                  <a:pt x="6111073" y="2171708"/>
                  <a:pt x="6045200" y="2193667"/>
                </a:cubicBezTo>
                <a:cubicBezTo>
                  <a:pt x="6033911" y="2230356"/>
                  <a:pt x="6021608" y="2266747"/>
                  <a:pt x="6011334" y="2303733"/>
                </a:cubicBezTo>
                <a:cubicBezTo>
                  <a:pt x="6007482" y="2317599"/>
                  <a:pt x="6003541" y="2331692"/>
                  <a:pt x="6002867" y="2346067"/>
                </a:cubicBezTo>
                <a:cubicBezTo>
                  <a:pt x="5995066" y="2512491"/>
                  <a:pt x="6018609" y="2682229"/>
                  <a:pt x="5985934" y="2845600"/>
                </a:cubicBezTo>
                <a:cubicBezTo>
                  <a:pt x="5980289" y="2873822"/>
                  <a:pt x="5979959" y="2903654"/>
                  <a:pt x="5969000" y="2930267"/>
                </a:cubicBezTo>
                <a:cubicBezTo>
                  <a:pt x="5959756" y="2952716"/>
                  <a:pt x="5940778" y="2969778"/>
                  <a:pt x="5926667" y="2989533"/>
                </a:cubicBezTo>
                <a:cubicBezTo>
                  <a:pt x="5904538" y="3055918"/>
                  <a:pt x="5934473" y="2978737"/>
                  <a:pt x="5901267" y="3031867"/>
                </a:cubicBezTo>
                <a:cubicBezTo>
                  <a:pt x="5891233" y="3047921"/>
                  <a:pt x="5884334" y="3065734"/>
                  <a:pt x="5875867" y="3082667"/>
                </a:cubicBezTo>
                <a:cubicBezTo>
                  <a:pt x="5889978" y="3147578"/>
                  <a:pt x="5908806" y="3211641"/>
                  <a:pt x="5918200" y="3277400"/>
                </a:cubicBezTo>
                <a:cubicBezTo>
                  <a:pt x="5920235" y="3291646"/>
                  <a:pt x="5912856" y="3305685"/>
                  <a:pt x="5909734" y="3319733"/>
                </a:cubicBezTo>
                <a:cubicBezTo>
                  <a:pt x="5907210" y="3331092"/>
                  <a:pt x="5906918" y="3343428"/>
                  <a:pt x="5901267" y="3353600"/>
                </a:cubicBezTo>
                <a:cubicBezTo>
                  <a:pt x="5876739" y="3397751"/>
                  <a:pt x="5804485" y="3447975"/>
                  <a:pt x="5782734" y="3480600"/>
                </a:cubicBezTo>
                <a:cubicBezTo>
                  <a:pt x="5731052" y="3558123"/>
                  <a:pt x="5753360" y="3536871"/>
                  <a:pt x="5647267" y="3607600"/>
                </a:cubicBezTo>
                <a:cubicBezTo>
                  <a:pt x="5639841" y="3612551"/>
                  <a:pt x="5630415" y="3613503"/>
                  <a:pt x="5621867" y="3616067"/>
                </a:cubicBezTo>
                <a:cubicBezTo>
                  <a:pt x="5602187" y="3621971"/>
                  <a:pt x="5581628" y="3625248"/>
                  <a:pt x="5562600" y="3633000"/>
                </a:cubicBezTo>
                <a:cubicBezTo>
                  <a:pt x="5283405" y="3746746"/>
                  <a:pt x="5500840" y="3678465"/>
                  <a:pt x="5274734" y="3743067"/>
                </a:cubicBezTo>
                <a:cubicBezTo>
                  <a:pt x="5248429" y="3848283"/>
                  <a:pt x="5289862" y="3723695"/>
                  <a:pt x="5240867" y="3751533"/>
                </a:cubicBezTo>
                <a:cubicBezTo>
                  <a:pt x="5119039" y="3820754"/>
                  <a:pt x="5023833" y="3936562"/>
                  <a:pt x="4893734" y="3988600"/>
                </a:cubicBezTo>
                <a:cubicBezTo>
                  <a:pt x="4879623" y="3994244"/>
                  <a:pt x="4866350" y="4002796"/>
                  <a:pt x="4851400" y="4005533"/>
                </a:cubicBezTo>
                <a:cubicBezTo>
                  <a:pt x="4665652" y="4039543"/>
                  <a:pt x="4475968" y="4053553"/>
                  <a:pt x="4292600" y="4098667"/>
                </a:cubicBezTo>
                <a:cubicBezTo>
                  <a:pt x="4119276" y="4141310"/>
                  <a:pt x="3953933" y="4211556"/>
                  <a:pt x="3784600" y="4268000"/>
                </a:cubicBezTo>
                <a:cubicBezTo>
                  <a:pt x="3762022" y="4262356"/>
                  <a:pt x="3736823" y="4263041"/>
                  <a:pt x="3716867" y="4251067"/>
                </a:cubicBezTo>
                <a:cubicBezTo>
                  <a:pt x="3706044" y="4244573"/>
                  <a:pt x="3712374" y="4219333"/>
                  <a:pt x="3699934" y="4217200"/>
                </a:cubicBezTo>
                <a:cubicBezTo>
                  <a:pt x="3607971" y="4201435"/>
                  <a:pt x="3513667" y="4205911"/>
                  <a:pt x="3420534" y="4200267"/>
                </a:cubicBezTo>
                <a:cubicBezTo>
                  <a:pt x="3180645" y="4152289"/>
                  <a:pt x="2936887" y="4120702"/>
                  <a:pt x="2700867" y="4056333"/>
                </a:cubicBezTo>
                <a:cubicBezTo>
                  <a:pt x="2669823" y="4047866"/>
                  <a:pt x="2639642" y="4035095"/>
                  <a:pt x="2607734" y="4030933"/>
                </a:cubicBezTo>
                <a:cubicBezTo>
                  <a:pt x="2509427" y="4018110"/>
                  <a:pt x="2410036" y="4015521"/>
                  <a:pt x="2311400" y="4005533"/>
                </a:cubicBezTo>
                <a:cubicBezTo>
                  <a:pt x="2187059" y="3992942"/>
                  <a:pt x="1938867" y="3963200"/>
                  <a:pt x="1938867" y="3963200"/>
                </a:cubicBezTo>
                <a:cubicBezTo>
                  <a:pt x="1622556" y="4001774"/>
                  <a:pt x="1454516" y="4017471"/>
                  <a:pt x="1126067" y="4081733"/>
                </a:cubicBezTo>
                <a:cubicBezTo>
                  <a:pt x="700488" y="4164998"/>
                  <a:pt x="868494" y="4147787"/>
                  <a:pt x="626534" y="4166400"/>
                </a:cubicBezTo>
                <a:cubicBezTo>
                  <a:pt x="629356" y="4157933"/>
                  <a:pt x="643387" y="4144050"/>
                  <a:pt x="635000" y="4141000"/>
                </a:cubicBezTo>
                <a:cubicBezTo>
                  <a:pt x="603062" y="4129386"/>
                  <a:pt x="566867" y="4138439"/>
                  <a:pt x="533400" y="4132533"/>
                </a:cubicBezTo>
                <a:cubicBezTo>
                  <a:pt x="518433" y="4129892"/>
                  <a:pt x="505867" y="4119053"/>
                  <a:pt x="491067" y="4115600"/>
                </a:cubicBezTo>
                <a:cubicBezTo>
                  <a:pt x="420996" y="4099250"/>
                  <a:pt x="349956" y="4087378"/>
                  <a:pt x="279400" y="4073267"/>
                </a:cubicBezTo>
                <a:cubicBezTo>
                  <a:pt x="282222" y="4064800"/>
                  <a:pt x="295085" y="4053116"/>
                  <a:pt x="287867" y="4047867"/>
                </a:cubicBezTo>
                <a:cubicBezTo>
                  <a:pt x="258195" y="4026287"/>
                  <a:pt x="219880" y="4020239"/>
                  <a:pt x="186267" y="4005533"/>
                </a:cubicBezTo>
                <a:cubicBezTo>
                  <a:pt x="174704" y="4000474"/>
                  <a:pt x="163689" y="3994244"/>
                  <a:pt x="152400" y="3988600"/>
                </a:cubicBezTo>
                <a:cubicBezTo>
                  <a:pt x="138289" y="3844667"/>
                  <a:pt x="127733" y="3700340"/>
                  <a:pt x="110067" y="3556800"/>
                </a:cubicBezTo>
                <a:cubicBezTo>
                  <a:pt x="90787" y="3400145"/>
                  <a:pt x="66161" y="3484534"/>
                  <a:pt x="101600" y="3395933"/>
                </a:cubicBezTo>
                <a:cubicBezTo>
                  <a:pt x="68441" y="3064339"/>
                  <a:pt x="90517" y="3385165"/>
                  <a:pt x="110067" y="2896400"/>
                </a:cubicBezTo>
                <a:cubicBezTo>
                  <a:pt x="111313" y="2865253"/>
                  <a:pt x="105466" y="2834199"/>
                  <a:pt x="101600" y="2803267"/>
                </a:cubicBezTo>
                <a:cubicBezTo>
                  <a:pt x="94174" y="2743861"/>
                  <a:pt x="84667" y="2684734"/>
                  <a:pt x="76200" y="2625467"/>
                </a:cubicBezTo>
                <a:cubicBezTo>
                  <a:pt x="73378" y="2515400"/>
                  <a:pt x="76514" y="2405019"/>
                  <a:pt x="67734" y="2295267"/>
                </a:cubicBezTo>
                <a:cubicBezTo>
                  <a:pt x="53936" y="2122784"/>
                  <a:pt x="22635" y="2271081"/>
                  <a:pt x="59267" y="2142867"/>
                </a:cubicBezTo>
                <a:cubicBezTo>
                  <a:pt x="64911" y="1984822"/>
                  <a:pt x="85767" y="1826589"/>
                  <a:pt x="76200" y="1668733"/>
                </a:cubicBezTo>
                <a:cubicBezTo>
                  <a:pt x="74209" y="1635881"/>
                  <a:pt x="27698" y="1616899"/>
                  <a:pt x="25400" y="1584067"/>
                </a:cubicBezTo>
                <a:cubicBezTo>
                  <a:pt x="7662" y="1330671"/>
                  <a:pt x="22117" y="1076030"/>
                  <a:pt x="16934" y="822067"/>
                </a:cubicBezTo>
                <a:cubicBezTo>
                  <a:pt x="13650" y="661135"/>
                  <a:pt x="5645" y="500334"/>
                  <a:pt x="0" y="339467"/>
                </a:cubicBezTo>
                <a:cubicBezTo>
                  <a:pt x="6067" y="309133"/>
                  <a:pt x="13557" y="244963"/>
                  <a:pt x="33867" y="212467"/>
                </a:cubicBezTo>
                <a:cubicBezTo>
                  <a:pt x="40213" y="202313"/>
                  <a:pt x="48056" y="191271"/>
                  <a:pt x="59267" y="187067"/>
                </a:cubicBezTo>
                <a:cubicBezTo>
                  <a:pt x="72480" y="182112"/>
                  <a:pt x="-84666" y="187067"/>
                  <a:pt x="110067" y="187067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C2B2ED24-6D68-42C5-B7D2-E419AFFD295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2674" y="2839141"/>
            <a:ext cx="4739555" cy="268424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5" name="Forma libre: forma 54">
            <a:extLst>
              <a:ext uri="{FF2B5EF4-FFF2-40B4-BE49-F238E27FC236}">
                <a16:creationId xmlns:a16="http://schemas.microsoft.com/office/drawing/2014/main" id="{4EC82E89-417D-4DF1-9F30-FE1CA1BBED38}"/>
              </a:ext>
            </a:extLst>
          </p:cNvPr>
          <p:cNvSpPr/>
          <p:nvPr/>
        </p:nvSpPr>
        <p:spPr>
          <a:xfrm>
            <a:off x="53822" y="2151844"/>
            <a:ext cx="6074967" cy="4268000"/>
          </a:xfrm>
          <a:custGeom>
            <a:avLst/>
            <a:gdLst>
              <a:gd name="connsiteX0" fmla="*/ 110067 w 6132096"/>
              <a:gd name="connsiteY0" fmla="*/ 187067 h 4268000"/>
              <a:gd name="connsiteX1" fmla="*/ 1227667 w 6132096"/>
              <a:gd name="connsiteY1" fmla="*/ 187067 h 4268000"/>
              <a:gd name="connsiteX2" fmla="*/ 1566334 w 6132096"/>
              <a:gd name="connsiteY2" fmla="*/ 153200 h 4268000"/>
              <a:gd name="connsiteX3" fmla="*/ 1710267 w 6132096"/>
              <a:gd name="connsiteY3" fmla="*/ 144733 h 4268000"/>
              <a:gd name="connsiteX4" fmla="*/ 1862667 w 6132096"/>
              <a:gd name="connsiteY4" fmla="*/ 127800 h 4268000"/>
              <a:gd name="connsiteX5" fmla="*/ 2235200 w 6132096"/>
              <a:gd name="connsiteY5" fmla="*/ 110867 h 4268000"/>
              <a:gd name="connsiteX6" fmla="*/ 2514600 w 6132096"/>
              <a:gd name="connsiteY6" fmla="*/ 85467 h 4268000"/>
              <a:gd name="connsiteX7" fmla="*/ 2870200 w 6132096"/>
              <a:gd name="connsiteY7" fmla="*/ 60067 h 4268000"/>
              <a:gd name="connsiteX8" fmla="*/ 3064934 w 6132096"/>
              <a:gd name="connsiteY8" fmla="*/ 43133 h 4268000"/>
              <a:gd name="connsiteX9" fmla="*/ 3234267 w 6132096"/>
              <a:gd name="connsiteY9" fmla="*/ 800 h 4268000"/>
              <a:gd name="connsiteX10" fmla="*/ 3454400 w 6132096"/>
              <a:gd name="connsiteY10" fmla="*/ 17733 h 4268000"/>
              <a:gd name="connsiteX11" fmla="*/ 3750734 w 6132096"/>
              <a:gd name="connsiteY11" fmla="*/ 26200 h 4268000"/>
              <a:gd name="connsiteX12" fmla="*/ 4258734 w 6132096"/>
              <a:gd name="connsiteY12" fmla="*/ 127800 h 4268000"/>
              <a:gd name="connsiteX13" fmla="*/ 4555067 w 6132096"/>
              <a:gd name="connsiteY13" fmla="*/ 178600 h 4268000"/>
              <a:gd name="connsiteX14" fmla="*/ 4809067 w 6132096"/>
              <a:gd name="connsiteY14" fmla="*/ 237867 h 4268000"/>
              <a:gd name="connsiteX15" fmla="*/ 5037667 w 6132096"/>
              <a:gd name="connsiteY15" fmla="*/ 280200 h 4268000"/>
              <a:gd name="connsiteX16" fmla="*/ 5113867 w 6132096"/>
              <a:gd name="connsiteY16" fmla="*/ 297133 h 4268000"/>
              <a:gd name="connsiteX17" fmla="*/ 5630334 w 6132096"/>
              <a:gd name="connsiteY17" fmla="*/ 305600 h 4268000"/>
              <a:gd name="connsiteX18" fmla="*/ 5664200 w 6132096"/>
              <a:gd name="connsiteY18" fmla="*/ 314067 h 4268000"/>
              <a:gd name="connsiteX19" fmla="*/ 5630334 w 6132096"/>
              <a:gd name="connsiteY19" fmla="*/ 356400 h 4268000"/>
              <a:gd name="connsiteX20" fmla="*/ 5621867 w 6132096"/>
              <a:gd name="connsiteY20" fmla="*/ 381800 h 4268000"/>
              <a:gd name="connsiteX21" fmla="*/ 5706534 w 6132096"/>
              <a:gd name="connsiteY21" fmla="*/ 474933 h 4268000"/>
              <a:gd name="connsiteX22" fmla="*/ 5774267 w 6132096"/>
              <a:gd name="connsiteY22" fmla="*/ 635800 h 4268000"/>
              <a:gd name="connsiteX23" fmla="*/ 5825067 w 6132096"/>
              <a:gd name="connsiteY23" fmla="*/ 678133 h 4268000"/>
              <a:gd name="connsiteX24" fmla="*/ 5842000 w 6132096"/>
              <a:gd name="connsiteY24" fmla="*/ 695067 h 4268000"/>
              <a:gd name="connsiteX25" fmla="*/ 5858934 w 6132096"/>
              <a:gd name="connsiteY25" fmla="*/ 720467 h 4268000"/>
              <a:gd name="connsiteX26" fmla="*/ 5918200 w 6132096"/>
              <a:gd name="connsiteY26" fmla="*/ 762800 h 4268000"/>
              <a:gd name="connsiteX27" fmla="*/ 5926667 w 6132096"/>
              <a:gd name="connsiteY27" fmla="*/ 805133 h 4268000"/>
              <a:gd name="connsiteX28" fmla="*/ 6002867 w 6132096"/>
              <a:gd name="connsiteY28" fmla="*/ 940600 h 4268000"/>
              <a:gd name="connsiteX29" fmla="*/ 6011334 w 6132096"/>
              <a:gd name="connsiteY29" fmla="*/ 974467 h 4268000"/>
              <a:gd name="connsiteX30" fmla="*/ 5994400 w 6132096"/>
              <a:gd name="connsiteY30" fmla="*/ 1016800 h 4268000"/>
              <a:gd name="connsiteX31" fmla="*/ 5926667 w 6132096"/>
              <a:gd name="connsiteY31" fmla="*/ 1059133 h 4268000"/>
              <a:gd name="connsiteX32" fmla="*/ 5969000 w 6132096"/>
              <a:gd name="connsiteY32" fmla="*/ 1194600 h 4268000"/>
              <a:gd name="connsiteX33" fmla="*/ 5994400 w 6132096"/>
              <a:gd name="connsiteY33" fmla="*/ 1220000 h 4268000"/>
              <a:gd name="connsiteX34" fmla="*/ 6002867 w 6132096"/>
              <a:gd name="connsiteY34" fmla="*/ 1347000 h 4268000"/>
              <a:gd name="connsiteX35" fmla="*/ 6079067 w 6132096"/>
              <a:gd name="connsiteY35" fmla="*/ 1601000 h 4268000"/>
              <a:gd name="connsiteX36" fmla="*/ 6096000 w 6132096"/>
              <a:gd name="connsiteY36" fmla="*/ 1711067 h 4268000"/>
              <a:gd name="connsiteX37" fmla="*/ 6129867 w 6132096"/>
              <a:gd name="connsiteY37" fmla="*/ 1871933 h 4268000"/>
              <a:gd name="connsiteX38" fmla="*/ 6121400 w 6132096"/>
              <a:gd name="connsiteY38" fmla="*/ 2049733 h 4268000"/>
              <a:gd name="connsiteX39" fmla="*/ 6045200 w 6132096"/>
              <a:gd name="connsiteY39" fmla="*/ 2193667 h 4268000"/>
              <a:gd name="connsiteX40" fmla="*/ 6011334 w 6132096"/>
              <a:gd name="connsiteY40" fmla="*/ 2303733 h 4268000"/>
              <a:gd name="connsiteX41" fmla="*/ 6002867 w 6132096"/>
              <a:gd name="connsiteY41" fmla="*/ 2346067 h 4268000"/>
              <a:gd name="connsiteX42" fmla="*/ 5985934 w 6132096"/>
              <a:gd name="connsiteY42" fmla="*/ 2845600 h 4268000"/>
              <a:gd name="connsiteX43" fmla="*/ 5969000 w 6132096"/>
              <a:gd name="connsiteY43" fmla="*/ 2930267 h 4268000"/>
              <a:gd name="connsiteX44" fmla="*/ 5926667 w 6132096"/>
              <a:gd name="connsiteY44" fmla="*/ 2989533 h 4268000"/>
              <a:gd name="connsiteX45" fmla="*/ 5901267 w 6132096"/>
              <a:gd name="connsiteY45" fmla="*/ 3031867 h 4268000"/>
              <a:gd name="connsiteX46" fmla="*/ 5875867 w 6132096"/>
              <a:gd name="connsiteY46" fmla="*/ 3082667 h 4268000"/>
              <a:gd name="connsiteX47" fmla="*/ 5918200 w 6132096"/>
              <a:gd name="connsiteY47" fmla="*/ 3277400 h 4268000"/>
              <a:gd name="connsiteX48" fmla="*/ 5909734 w 6132096"/>
              <a:gd name="connsiteY48" fmla="*/ 3319733 h 4268000"/>
              <a:gd name="connsiteX49" fmla="*/ 5901267 w 6132096"/>
              <a:gd name="connsiteY49" fmla="*/ 3353600 h 4268000"/>
              <a:gd name="connsiteX50" fmla="*/ 5782734 w 6132096"/>
              <a:gd name="connsiteY50" fmla="*/ 3480600 h 4268000"/>
              <a:gd name="connsiteX51" fmla="*/ 5647267 w 6132096"/>
              <a:gd name="connsiteY51" fmla="*/ 3607600 h 4268000"/>
              <a:gd name="connsiteX52" fmla="*/ 5621867 w 6132096"/>
              <a:gd name="connsiteY52" fmla="*/ 3616067 h 4268000"/>
              <a:gd name="connsiteX53" fmla="*/ 5562600 w 6132096"/>
              <a:gd name="connsiteY53" fmla="*/ 3633000 h 4268000"/>
              <a:gd name="connsiteX54" fmla="*/ 5274734 w 6132096"/>
              <a:gd name="connsiteY54" fmla="*/ 3743067 h 4268000"/>
              <a:gd name="connsiteX55" fmla="*/ 5240867 w 6132096"/>
              <a:gd name="connsiteY55" fmla="*/ 3751533 h 4268000"/>
              <a:gd name="connsiteX56" fmla="*/ 4893734 w 6132096"/>
              <a:gd name="connsiteY56" fmla="*/ 3988600 h 4268000"/>
              <a:gd name="connsiteX57" fmla="*/ 4851400 w 6132096"/>
              <a:gd name="connsiteY57" fmla="*/ 4005533 h 4268000"/>
              <a:gd name="connsiteX58" fmla="*/ 4292600 w 6132096"/>
              <a:gd name="connsiteY58" fmla="*/ 4098667 h 4268000"/>
              <a:gd name="connsiteX59" fmla="*/ 3784600 w 6132096"/>
              <a:gd name="connsiteY59" fmla="*/ 4268000 h 4268000"/>
              <a:gd name="connsiteX60" fmla="*/ 3716867 w 6132096"/>
              <a:gd name="connsiteY60" fmla="*/ 4251067 h 4268000"/>
              <a:gd name="connsiteX61" fmla="*/ 3699934 w 6132096"/>
              <a:gd name="connsiteY61" fmla="*/ 4217200 h 4268000"/>
              <a:gd name="connsiteX62" fmla="*/ 3420534 w 6132096"/>
              <a:gd name="connsiteY62" fmla="*/ 4200267 h 4268000"/>
              <a:gd name="connsiteX63" fmla="*/ 2700867 w 6132096"/>
              <a:gd name="connsiteY63" fmla="*/ 4056333 h 4268000"/>
              <a:gd name="connsiteX64" fmla="*/ 2607734 w 6132096"/>
              <a:gd name="connsiteY64" fmla="*/ 4030933 h 4268000"/>
              <a:gd name="connsiteX65" fmla="*/ 2311400 w 6132096"/>
              <a:gd name="connsiteY65" fmla="*/ 4005533 h 4268000"/>
              <a:gd name="connsiteX66" fmla="*/ 1938867 w 6132096"/>
              <a:gd name="connsiteY66" fmla="*/ 3963200 h 4268000"/>
              <a:gd name="connsiteX67" fmla="*/ 1126067 w 6132096"/>
              <a:gd name="connsiteY67" fmla="*/ 4081733 h 4268000"/>
              <a:gd name="connsiteX68" fmla="*/ 626534 w 6132096"/>
              <a:gd name="connsiteY68" fmla="*/ 4166400 h 4268000"/>
              <a:gd name="connsiteX69" fmla="*/ 635000 w 6132096"/>
              <a:gd name="connsiteY69" fmla="*/ 4141000 h 4268000"/>
              <a:gd name="connsiteX70" fmla="*/ 533400 w 6132096"/>
              <a:gd name="connsiteY70" fmla="*/ 4132533 h 4268000"/>
              <a:gd name="connsiteX71" fmla="*/ 491067 w 6132096"/>
              <a:gd name="connsiteY71" fmla="*/ 4115600 h 4268000"/>
              <a:gd name="connsiteX72" fmla="*/ 279400 w 6132096"/>
              <a:gd name="connsiteY72" fmla="*/ 4073267 h 4268000"/>
              <a:gd name="connsiteX73" fmla="*/ 287867 w 6132096"/>
              <a:gd name="connsiteY73" fmla="*/ 4047867 h 4268000"/>
              <a:gd name="connsiteX74" fmla="*/ 186267 w 6132096"/>
              <a:gd name="connsiteY74" fmla="*/ 4005533 h 4268000"/>
              <a:gd name="connsiteX75" fmla="*/ 152400 w 6132096"/>
              <a:gd name="connsiteY75" fmla="*/ 3988600 h 4268000"/>
              <a:gd name="connsiteX76" fmla="*/ 110067 w 6132096"/>
              <a:gd name="connsiteY76" fmla="*/ 3556800 h 4268000"/>
              <a:gd name="connsiteX77" fmla="*/ 101600 w 6132096"/>
              <a:gd name="connsiteY77" fmla="*/ 3395933 h 4268000"/>
              <a:gd name="connsiteX78" fmla="*/ 110067 w 6132096"/>
              <a:gd name="connsiteY78" fmla="*/ 2896400 h 4268000"/>
              <a:gd name="connsiteX79" fmla="*/ 101600 w 6132096"/>
              <a:gd name="connsiteY79" fmla="*/ 2803267 h 4268000"/>
              <a:gd name="connsiteX80" fmla="*/ 76200 w 6132096"/>
              <a:gd name="connsiteY80" fmla="*/ 2625467 h 4268000"/>
              <a:gd name="connsiteX81" fmla="*/ 67734 w 6132096"/>
              <a:gd name="connsiteY81" fmla="*/ 2295267 h 4268000"/>
              <a:gd name="connsiteX82" fmla="*/ 59267 w 6132096"/>
              <a:gd name="connsiteY82" fmla="*/ 2142867 h 4268000"/>
              <a:gd name="connsiteX83" fmla="*/ 76200 w 6132096"/>
              <a:gd name="connsiteY83" fmla="*/ 1668733 h 4268000"/>
              <a:gd name="connsiteX84" fmla="*/ 25400 w 6132096"/>
              <a:gd name="connsiteY84" fmla="*/ 1584067 h 4268000"/>
              <a:gd name="connsiteX85" fmla="*/ 16934 w 6132096"/>
              <a:gd name="connsiteY85" fmla="*/ 822067 h 4268000"/>
              <a:gd name="connsiteX86" fmla="*/ 0 w 6132096"/>
              <a:gd name="connsiteY86" fmla="*/ 339467 h 4268000"/>
              <a:gd name="connsiteX87" fmla="*/ 33867 w 6132096"/>
              <a:gd name="connsiteY87" fmla="*/ 212467 h 4268000"/>
              <a:gd name="connsiteX88" fmla="*/ 59267 w 6132096"/>
              <a:gd name="connsiteY88" fmla="*/ 187067 h 4268000"/>
              <a:gd name="connsiteX89" fmla="*/ 110067 w 6132096"/>
              <a:gd name="connsiteY89" fmla="*/ 187067 h 426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6132096" h="4268000">
                <a:moveTo>
                  <a:pt x="110067" y="187067"/>
                </a:moveTo>
                <a:cubicBezTo>
                  <a:pt x="304800" y="187067"/>
                  <a:pt x="667293" y="202927"/>
                  <a:pt x="1227667" y="187067"/>
                </a:cubicBezTo>
                <a:cubicBezTo>
                  <a:pt x="1370918" y="183013"/>
                  <a:pt x="1431544" y="165093"/>
                  <a:pt x="1566334" y="153200"/>
                </a:cubicBezTo>
                <a:cubicBezTo>
                  <a:pt x="1614209" y="148976"/>
                  <a:pt x="1662382" y="148837"/>
                  <a:pt x="1710267" y="144733"/>
                </a:cubicBezTo>
                <a:cubicBezTo>
                  <a:pt x="1761193" y="140368"/>
                  <a:pt x="1811660" y="131091"/>
                  <a:pt x="1862667" y="127800"/>
                </a:cubicBezTo>
                <a:cubicBezTo>
                  <a:pt x="1986715" y="119797"/>
                  <a:pt x="2111060" y="117288"/>
                  <a:pt x="2235200" y="110867"/>
                </a:cubicBezTo>
                <a:cubicBezTo>
                  <a:pt x="2387568" y="102986"/>
                  <a:pt x="2341491" y="100520"/>
                  <a:pt x="2514600" y="85467"/>
                </a:cubicBezTo>
                <a:cubicBezTo>
                  <a:pt x="2911271" y="50973"/>
                  <a:pt x="2597130" y="81625"/>
                  <a:pt x="2870200" y="60067"/>
                </a:cubicBezTo>
                <a:lnTo>
                  <a:pt x="3064934" y="43133"/>
                </a:lnTo>
                <a:cubicBezTo>
                  <a:pt x="3121378" y="29022"/>
                  <a:pt x="3176209" y="4586"/>
                  <a:pt x="3234267" y="800"/>
                </a:cubicBezTo>
                <a:cubicBezTo>
                  <a:pt x="3307705" y="-3989"/>
                  <a:pt x="3380894" y="14118"/>
                  <a:pt x="3454400" y="17733"/>
                </a:cubicBezTo>
                <a:cubicBezTo>
                  <a:pt x="3553099" y="22587"/>
                  <a:pt x="3651956" y="23378"/>
                  <a:pt x="3750734" y="26200"/>
                </a:cubicBezTo>
                <a:cubicBezTo>
                  <a:pt x="4192676" y="58936"/>
                  <a:pt x="3758097" y="10003"/>
                  <a:pt x="4258734" y="127800"/>
                </a:cubicBezTo>
                <a:cubicBezTo>
                  <a:pt x="4356288" y="150754"/>
                  <a:pt x="4456795" y="158945"/>
                  <a:pt x="4555067" y="178600"/>
                </a:cubicBezTo>
                <a:cubicBezTo>
                  <a:pt x="4640320" y="195651"/>
                  <a:pt x="4723991" y="219956"/>
                  <a:pt x="4809067" y="237867"/>
                </a:cubicBezTo>
                <a:cubicBezTo>
                  <a:pt x="4884900" y="253832"/>
                  <a:pt x="4961596" y="265409"/>
                  <a:pt x="5037667" y="280200"/>
                </a:cubicBezTo>
                <a:cubicBezTo>
                  <a:pt x="5063208" y="285166"/>
                  <a:pt x="5087871" y="296019"/>
                  <a:pt x="5113867" y="297133"/>
                </a:cubicBezTo>
                <a:cubicBezTo>
                  <a:pt x="5285888" y="304505"/>
                  <a:pt x="5458178" y="302778"/>
                  <a:pt x="5630334" y="305600"/>
                </a:cubicBezTo>
                <a:cubicBezTo>
                  <a:pt x="5641623" y="308422"/>
                  <a:pt x="5657218" y="304758"/>
                  <a:pt x="5664200" y="314067"/>
                </a:cubicBezTo>
                <a:cubicBezTo>
                  <a:pt x="5677832" y="332244"/>
                  <a:pt x="5634295" y="353759"/>
                  <a:pt x="5630334" y="356400"/>
                </a:cubicBezTo>
                <a:cubicBezTo>
                  <a:pt x="5627512" y="364867"/>
                  <a:pt x="5618733" y="373444"/>
                  <a:pt x="5621867" y="381800"/>
                </a:cubicBezTo>
                <a:cubicBezTo>
                  <a:pt x="5629190" y="401329"/>
                  <a:pt x="5697955" y="466354"/>
                  <a:pt x="5706534" y="474933"/>
                </a:cubicBezTo>
                <a:cubicBezTo>
                  <a:pt x="5717670" y="530619"/>
                  <a:pt x="5726959" y="596377"/>
                  <a:pt x="5774267" y="635800"/>
                </a:cubicBezTo>
                <a:cubicBezTo>
                  <a:pt x="5791200" y="649911"/>
                  <a:pt x="5808479" y="663618"/>
                  <a:pt x="5825067" y="678133"/>
                </a:cubicBezTo>
                <a:cubicBezTo>
                  <a:pt x="5831074" y="683390"/>
                  <a:pt x="5837013" y="688834"/>
                  <a:pt x="5842000" y="695067"/>
                </a:cubicBezTo>
                <a:cubicBezTo>
                  <a:pt x="5848357" y="703013"/>
                  <a:pt x="5851329" y="713707"/>
                  <a:pt x="5858934" y="720467"/>
                </a:cubicBezTo>
                <a:cubicBezTo>
                  <a:pt x="5877079" y="736596"/>
                  <a:pt x="5898445" y="748689"/>
                  <a:pt x="5918200" y="762800"/>
                </a:cubicBezTo>
                <a:cubicBezTo>
                  <a:pt x="5921022" y="776911"/>
                  <a:pt x="5920480" y="792140"/>
                  <a:pt x="5926667" y="805133"/>
                </a:cubicBezTo>
                <a:cubicBezTo>
                  <a:pt x="5948942" y="851909"/>
                  <a:pt x="6002867" y="940600"/>
                  <a:pt x="6002867" y="940600"/>
                </a:cubicBezTo>
                <a:cubicBezTo>
                  <a:pt x="6005689" y="951889"/>
                  <a:pt x="6012619" y="962902"/>
                  <a:pt x="6011334" y="974467"/>
                </a:cubicBezTo>
                <a:cubicBezTo>
                  <a:pt x="6009656" y="989572"/>
                  <a:pt x="6003519" y="1004642"/>
                  <a:pt x="5994400" y="1016800"/>
                </a:cubicBezTo>
                <a:cubicBezTo>
                  <a:pt x="5981210" y="1034387"/>
                  <a:pt x="5945631" y="1049651"/>
                  <a:pt x="5926667" y="1059133"/>
                </a:cubicBezTo>
                <a:cubicBezTo>
                  <a:pt x="5940778" y="1104289"/>
                  <a:pt x="5950641" y="1150998"/>
                  <a:pt x="5969000" y="1194600"/>
                </a:cubicBezTo>
                <a:cubicBezTo>
                  <a:pt x="5973646" y="1205635"/>
                  <a:pt x="5991803" y="1208311"/>
                  <a:pt x="5994400" y="1220000"/>
                </a:cubicBezTo>
                <a:cubicBezTo>
                  <a:pt x="6003604" y="1261417"/>
                  <a:pt x="5995181" y="1305275"/>
                  <a:pt x="6002867" y="1347000"/>
                </a:cubicBezTo>
                <a:cubicBezTo>
                  <a:pt x="6030115" y="1494916"/>
                  <a:pt x="6036526" y="1501737"/>
                  <a:pt x="6079067" y="1601000"/>
                </a:cubicBezTo>
                <a:cubicBezTo>
                  <a:pt x="6084711" y="1637689"/>
                  <a:pt x="6089159" y="1674582"/>
                  <a:pt x="6096000" y="1711067"/>
                </a:cubicBezTo>
                <a:cubicBezTo>
                  <a:pt x="6106099" y="1764926"/>
                  <a:pt x="6125769" y="1817289"/>
                  <a:pt x="6129867" y="1871933"/>
                </a:cubicBezTo>
                <a:cubicBezTo>
                  <a:pt x="6134305" y="1931101"/>
                  <a:pt x="6132430" y="1991433"/>
                  <a:pt x="6121400" y="2049733"/>
                </a:cubicBezTo>
                <a:cubicBezTo>
                  <a:pt x="6095989" y="2184049"/>
                  <a:pt x="6111073" y="2171708"/>
                  <a:pt x="6045200" y="2193667"/>
                </a:cubicBezTo>
                <a:cubicBezTo>
                  <a:pt x="6033911" y="2230356"/>
                  <a:pt x="6021608" y="2266747"/>
                  <a:pt x="6011334" y="2303733"/>
                </a:cubicBezTo>
                <a:cubicBezTo>
                  <a:pt x="6007482" y="2317599"/>
                  <a:pt x="6003541" y="2331692"/>
                  <a:pt x="6002867" y="2346067"/>
                </a:cubicBezTo>
                <a:cubicBezTo>
                  <a:pt x="5995066" y="2512491"/>
                  <a:pt x="6018609" y="2682229"/>
                  <a:pt x="5985934" y="2845600"/>
                </a:cubicBezTo>
                <a:cubicBezTo>
                  <a:pt x="5980289" y="2873822"/>
                  <a:pt x="5979959" y="2903654"/>
                  <a:pt x="5969000" y="2930267"/>
                </a:cubicBezTo>
                <a:cubicBezTo>
                  <a:pt x="5959756" y="2952716"/>
                  <a:pt x="5940778" y="2969778"/>
                  <a:pt x="5926667" y="2989533"/>
                </a:cubicBezTo>
                <a:cubicBezTo>
                  <a:pt x="5904538" y="3055918"/>
                  <a:pt x="5934473" y="2978737"/>
                  <a:pt x="5901267" y="3031867"/>
                </a:cubicBezTo>
                <a:cubicBezTo>
                  <a:pt x="5891233" y="3047921"/>
                  <a:pt x="5884334" y="3065734"/>
                  <a:pt x="5875867" y="3082667"/>
                </a:cubicBezTo>
                <a:cubicBezTo>
                  <a:pt x="5889978" y="3147578"/>
                  <a:pt x="5908806" y="3211641"/>
                  <a:pt x="5918200" y="3277400"/>
                </a:cubicBezTo>
                <a:cubicBezTo>
                  <a:pt x="5920235" y="3291646"/>
                  <a:pt x="5912856" y="3305685"/>
                  <a:pt x="5909734" y="3319733"/>
                </a:cubicBezTo>
                <a:cubicBezTo>
                  <a:pt x="5907210" y="3331092"/>
                  <a:pt x="5906918" y="3343428"/>
                  <a:pt x="5901267" y="3353600"/>
                </a:cubicBezTo>
                <a:cubicBezTo>
                  <a:pt x="5876739" y="3397751"/>
                  <a:pt x="5804485" y="3447975"/>
                  <a:pt x="5782734" y="3480600"/>
                </a:cubicBezTo>
                <a:cubicBezTo>
                  <a:pt x="5731052" y="3558123"/>
                  <a:pt x="5753360" y="3536871"/>
                  <a:pt x="5647267" y="3607600"/>
                </a:cubicBezTo>
                <a:cubicBezTo>
                  <a:pt x="5639841" y="3612551"/>
                  <a:pt x="5630415" y="3613503"/>
                  <a:pt x="5621867" y="3616067"/>
                </a:cubicBezTo>
                <a:cubicBezTo>
                  <a:pt x="5602187" y="3621971"/>
                  <a:pt x="5581628" y="3625248"/>
                  <a:pt x="5562600" y="3633000"/>
                </a:cubicBezTo>
                <a:cubicBezTo>
                  <a:pt x="5283405" y="3746746"/>
                  <a:pt x="5500840" y="3678465"/>
                  <a:pt x="5274734" y="3743067"/>
                </a:cubicBezTo>
                <a:cubicBezTo>
                  <a:pt x="5248429" y="3848283"/>
                  <a:pt x="5289862" y="3723695"/>
                  <a:pt x="5240867" y="3751533"/>
                </a:cubicBezTo>
                <a:cubicBezTo>
                  <a:pt x="5119039" y="3820754"/>
                  <a:pt x="5023833" y="3936562"/>
                  <a:pt x="4893734" y="3988600"/>
                </a:cubicBezTo>
                <a:cubicBezTo>
                  <a:pt x="4879623" y="3994244"/>
                  <a:pt x="4866350" y="4002796"/>
                  <a:pt x="4851400" y="4005533"/>
                </a:cubicBezTo>
                <a:cubicBezTo>
                  <a:pt x="4665652" y="4039543"/>
                  <a:pt x="4475968" y="4053553"/>
                  <a:pt x="4292600" y="4098667"/>
                </a:cubicBezTo>
                <a:cubicBezTo>
                  <a:pt x="4119276" y="4141310"/>
                  <a:pt x="3953933" y="4211556"/>
                  <a:pt x="3784600" y="4268000"/>
                </a:cubicBezTo>
                <a:cubicBezTo>
                  <a:pt x="3762022" y="4262356"/>
                  <a:pt x="3736823" y="4263041"/>
                  <a:pt x="3716867" y="4251067"/>
                </a:cubicBezTo>
                <a:cubicBezTo>
                  <a:pt x="3706044" y="4244573"/>
                  <a:pt x="3712374" y="4219333"/>
                  <a:pt x="3699934" y="4217200"/>
                </a:cubicBezTo>
                <a:cubicBezTo>
                  <a:pt x="3607971" y="4201435"/>
                  <a:pt x="3513667" y="4205911"/>
                  <a:pt x="3420534" y="4200267"/>
                </a:cubicBezTo>
                <a:cubicBezTo>
                  <a:pt x="3180645" y="4152289"/>
                  <a:pt x="2936887" y="4120702"/>
                  <a:pt x="2700867" y="4056333"/>
                </a:cubicBezTo>
                <a:cubicBezTo>
                  <a:pt x="2669823" y="4047866"/>
                  <a:pt x="2639642" y="4035095"/>
                  <a:pt x="2607734" y="4030933"/>
                </a:cubicBezTo>
                <a:cubicBezTo>
                  <a:pt x="2509427" y="4018110"/>
                  <a:pt x="2410036" y="4015521"/>
                  <a:pt x="2311400" y="4005533"/>
                </a:cubicBezTo>
                <a:cubicBezTo>
                  <a:pt x="2187059" y="3992942"/>
                  <a:pt x="1938867" y="3963200"/>
                  <a:pt x="1938867" y="3963200"/>
                </a:cubicBezTo>
                <a:cubicBezTo>
                  <a:pt x="1622556" y="4001774"/>
                  <a:pt x="1454516" y="4017471"/>
                  <a:pt x="1126067" y="4081733"/>
                </a:cubicBezTo>
                <a:cubicBezTo>
                  <a:pt x="700488" y="4164998"/>
                  <a:pt x="868494" y="4147787"/>
                  <a:pt x="626534" y="4166400"/>
                </a:cubicBezTo>
                <a:cubicBezTo>
                  <a:pt x="629356" y="4157933"/>
                  <a:pt x="643387" y="4144050"/>
                  <a:pt x="635000" y="4141000"/>
                </a:cubicBezTo>
                <a:cubicBezTo>
                  <a:pt x="603062" y="4129386"/>
                  <a:pt x="566867" y="4138439"/>
                  <a:pt x="533400" y="4132533"/>
                </a:cubicBezTo>
                <a:cubicBezTo>
                  <a:pt x="518433" y="4129892"/>
                  <a:pt x="505867" y="4119053"/>
                  <a:pt x="491067" y="4115600"/>
                </a:cubicBezTo>
                <a:cubicBezTo>
                  <a:pt x="420996" y="4099250"/>
                  <a:pt x="349956" y="4087378"/>
                  <a:pt x="279400" y="4073267"/>
                </a:cubicBezTo>
                <a:cubicBezTo>
                  <a:pt x="282222" y="4064800"/>
                  <a:pt x="295085" y="4053116"/>
                  <a:pt x="287867" y="4047867"/>
                </a:cubicBezTo>
                <a:cubicBezTo>
                  <a:pt x="258195" y="4026287"/>
                  <a:pt x="219880" y="4020239"/>
                  <a:pt x="186267" y="4005533"/>
                </a:cubicBezTo>
                <a:cubicBezTo>
                  <a:pt x="174704" y="4000474"/>
                  <a:pt x="163689" y="3994244"/>
                  <a:pt x="152400" y="3988600"/>
                </a:cubicBezTo>
                <a:cubicBezTo>
                  <a:pt x="138289" y="3844667"/>
                  <a:pt x="127733" y="3700340"/>
                  <a:pt x="110067" y="3556800"/>
                </a:cubicBezTo>
                <a:cubicBezTo>
                  <a:pt x="90787" y="3400145"/>
                  <a:pt x="66161" y="3484534"/>
                  <a:pt x="101600" y="3395933"/>
                </a:cubicBezTo>
                <a:cubicBezTo>
                  <a:pt x="68441" y="3064339"/>
                  <a:pt x="90517" y="3385165"/>
                  <a:pt x="110067" y="2896400"/>
                </a:cubicBezTo>
                <a:cubicBezTo>
                  <a:pt x="111313" y="2865253"/>
                  <a:pt x="105466" y="2834199"/>
                  <a:pt x="101600" y="2803267"/>
                </a:cubicBezTo>
                <a:cubicBezTo>
                  <a:pt x="94174" y="2743861"/>
                  <a:pt x="84667" y="2684734"/>
                  <a:pt x="76200" y="2625467"/>
                </a:cubicBezTo>
                <a:cubicBezTo>
                  <a:pt x="73378" y="2515400"/>
                  <a:pt x="76514" y="2405019"/>
                  <a:pt x="67734" y="2295267"/>
                </a:cubicBezTo>
                <a:cubicBezTo>
                  <a:pt x="53936" y="2122784"/>
                  <a:pt x="22635" y="2271081"/>
                  <a:pt x="59267" y="2142867"/>
                </a:cubicBezTo>
                <a:cubicBezTo>
                  <a:pt x="64911" y="1984822"/>
                  <a:pt x="85767" y="1826589"/>
                  <a:pt x="76200" y="1668733"/>
                </a:cubicBezTo>
                <a:cubicBezTo>
                  <a:pt x="74209" y="1635881"/>
                  <a:pt x="27698" y="1616899"/>
                  <a:pt x="25400" y="1584067"/>
                </a:cubicBezTo>
                <a:cubicBezTo>
                  <a:pt x="7662" y="1330671"/>
                  <a:pt x="22117" y="1076030"/>
                  <a:pt x="16934" y="822067"/>
                </a:cubicBezTo>
                <a:cubicBezTo>
                  <a:pt x="13650" y="661135"/>
                  <a:pt x="5645" y="500334"/>
                  <a:pt x="0" y="339467"/>
                </a:cubicBezTo>
                <a:cubicBezTo>
                  <a:pt x="6067" y="309133"/>
                  <a:pt x="13557" y="244963"/>
                  <a:pt x="33867" y="212467"/>
                </a:cubicBezTo>
                <a:cubicBezTo>
                  <a:pt x="40213" y="202313"/>
                  <a:pt x="48056" y="191271"/>
                  <a:pt x="59267" y="187067"/>
                </a:cubicBezTo>
                <a:cubicBezTo>
                  <a:pt x="72480" y="182112"/>
                  <a:pt x="-84666" y="187067"/>
                  <a:pt x="110067" y="187067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7B96692C-F69C-48AA-BA39-F684B370836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8297" y="2864271"/>
            <a:ext cx="5684913" cy="2481554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1F262FC4-3FD8-4CAC-808C-C1BE91411F8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42297" y="3178404"/>
            <a:ext cx="4406417" cy="2603280"/>
          </a:xfrm>
          <a:prstGeom prst="rect">
            <a:avLst/>
          </a:prstGeom>
        </p:spPr>
      </p:pic>
      <p:sp>
        <p:nvSpPr>
          <p:cNvPr id="58" name="Forma libre: forma 57">
            <a:extLst>
              <a:ext uri="{FF2B5EF4-FFF2-40B4-BE49-F238E27FC236}">
                <a16:creationId xmlns:a16="http://schemas.microsoft.com/office/drawing/2014/main" id="{7028D3AA-64B4-4A9A-8E80-506B35C065A1}"/>
              </a:ext>
            </a:extLst>
          </p:cNvPr>
          <p:cNvSpPr/>
          <p:nvPr/>
        </p:nvSpPr>
        <p:spPr>
          <a:xfrm>
            <a:off x="80821" y="2136499"/>
            <a:ext cx="6074967" cy="4268000"/>
          </a:xfrm>
          <a:custGeom>
            <a:avLst/>
            <a:gdLst>
              <a:gd name="connsiteX0" fmla="*/ 110067 w 6132096"/>
              <a:gd name="connsiteY0" fmla="*/ 187067 h 4268000"/>
              <a:gd name="connsiteX1" fmla="*/ 1227667 w 6132096"/>
              <a:gd name="connsiteY1" fmla="*/ 187067 h 4268000"/>
              <a:gd name="connsiteX2" fmla="*/ 1566334 w 6132096"/>
              <a:gd name="connsiteY2" fmla="*/ 153200 h 4268000"/>
              <a:gd name="connsiteX3" fmla="*/ 1710267 w 6132096"/>
              <a:gd name="connsiteY3" fmla="*/ 144733 h 4268000"/>
              <a:gd name="connsiteX4" fmla="*/ 1862667 w 6132096"/>
              <a:gd name="connsiteY4" fmla="*/ 127800 h 4268000"/>
              <a:gd name="connsiteX5" fmla="*/ 2235200 w 6132096"/>
              <a:gd name="connsiteY5" fmla="*/ 110867 h 4268000"/>
              <a:gd name="connsiteX6" fmla="*/ 2514600 w 6132096"/>
              <a:gd name="connsiteY6" fmla="*/ 85467 h 4268000"/>
              <a:gd name="connsiteX7" fmla="*/ 2870200 w 6132096"/>
              <a:gd name="connsiteY7" fmla="*/ 60067 h 4268000"/>
              <a:gd name="connsiteX8" fmla="*/ 3064934 w 6132096"/>
              <a:gd name="connsiteY8" fmla="*/ 43133 h 4268000"/>
              <a:gd name="connsiteX9" fmla="*/ 3234267 w 6132096"/>
              <a:gd name="connsiteY9" fmla="*/ 800 h 4268000"/>
              <a:gd name="connsiteX10" fmla="*/ 3454400 w 6132096"/>
              <a:gd name="connsiteY10" fmla="*/ 17733 h 4268000"/>
              <a:gd name="connsiteX11" fmla="*/ 3750734 w 6132096"/>
              <a:gd name="connsiteY11" fmla="*/ 26200 h 4268000"/>
              <a:gd name="connsiteX12" fmla="*/ 4258734 w 6132096"/>
              <a:gd name="connsiteY12" fmla="*/ 127800 h 4268000"/>
              <a:gd name="connsiteX13" fmla="*/ 4555067 w 6132096"/>
              <a:gd name="connsiteY13" fmla="*/ 178600 h 4268000"/>
              <a:gd name="connsiteX14" fmla="*/ 4809067 w 6132096"/>
              <a:gd name="connsiteY14" fmla="*/ 237867 h 4268000"/>
              <a:gd name="connsiteX15" fmla="*/ 5037667 w 6132096"/>
              <a:gd name="connsiteY15" fmla="*/ 280200 h 4268000"/>
              <a:gd name="connsiteX16" fmla="*/ 5113867 w 6132096"/>
              <a:gd name="connsiteY16" fmla="*/ 297133 h 4268000"/>
              <a:gd name="connsiteX17" fmla="*/ 5630334 w 6132096"/>
              <a:gd name="connsiteY17" fmla="*/ 305600 h 4268000"/>
              <a:gd name="connsiteX18" fmla="*/ 5664200 w 6132096"/>
              <a:gd name="connsiteY18" fmla="*/ 314067 h 4268000"/>
              <a:gd name="connsiteX19" fmla="*/ 5630334 w 6132096"/>
              <a:gd name="connsiteY19" fmla="*/ 356400 h 4268000"/>
              <a:gd name="connsiteX20" fmla="*/ 5621867 w 6132096"/>
              <a:gd name="connsiteY20" fmla="*/ 381800 h 4268000"/>
              <a:gd name="connsiteX21" fmla="*/ 5706534 w 6132096"/>
              <a:gd name="connsiteY21" fmla="*/ 474933 h 4268000"/>
              <a:gd name="connsiteX22" fmla="*/ 5774267 w 6132096"/>
              <a:gd name="connsiteY22" fmla="*/ 635800 h 4268000"/>
              <a:gd name="connsiteX23" fmla="*/ 5825067 w 6132096"/>
              <a:gd name="connsiteY23" fmla="*/ 678133 h 4268000"/>
              <a:gd name="connsiteX24" fmla="*/ 5842000 w 6132096"/>
              <a:gd name="connsiteY24" fmla="*/ 695067 h 4268000"/>
              <a:gd name="connsiteX25" fmla="*/ 5858934 w 6132096"/>
              <a:gd name="connsiteY25" fmla="*/ 720467 h 4268000"/>
              <a:gd name="connsiteX26" fmla="*/ 5918200 w 6132096"/>
              <a:gd name="connsiteY26" fmla="*/ 762800 h 4268000"/>
              <a:gd name="connsiteX27" fmla="*/ 5926667 w 6132096"/>
              <a:gd name="connsiteY27" fmla="*/ 805133 h 4268000"/>
              <a:gd name="connsiteX28" fmla="*/ 6002867 w 6132096"/>
              <a:gd name="connsiteY28" fmla="*/ 940600 h 4268000"/>
              <a:gd name="connsiteX29" fmla="*/ 6011334 w 6132096"/>
              <a:gd name="connsiteY29" fmla="*/ 974467 h 4268000"/>
              <a:gd name="connsiteX30" fmla="*/ 5994400 w 6132096"/>
              <a:gd name="connsiteY30" fmla="*/ 1016800 h 4268000"/>
              <a:gd name="connsiteX31" fmla="*/ 5926667 w 6132096"/>
              <a:gd name="connsiteY31" fmla="*/ 1059133 h 4268000"/>
              <a:gd name="connsiteX32" fmla="*/ 5969000 w 6132096"/>
              <a:gd name="connsiteY32" fmla="*/ 1194600 h 4268000"/>
              <a:gd name="connsiteX33" fmla="*/ 5994400 w 6132096"/>
              <a:gd name="connsiteY33" fmla="*/ 1220000 h 4268000"/>
              <a:gd name="connsiteX34" fmla="*/ 6002867 w 6132096"/>
              <a:gd name="connsiteY34" fmla="*/ 1347000 h 4268000"/>
              <a:gd name="connsiteX35" fmla="*/ 6079067 w 6132096"/>
              <a:gd name="connsiteY35" fmla="*/ 1601000 h 4268000"/>
              <a:gd name="connsiteX36" fmla="*/ 6096000 w 6132096"/>
              <a:gd name="connsiteY36" fmla="*/ 1711067 h 4268000"/>
              <a:gd name="connsiteX37" fmla="*/ 6129867 w 6132096"/>
              <a:gd name="connsiteY37" fmla="*/ 1871933 h 4268000"/>
              <a:gd name="connsiteX38" fmla="*/ 6121400 w 6132096"/>
              <a:gd name="connsiteY38" fmla="*/ 2049733 h 4268000"/>
              <a:gd name="connsiteX39" fmla="*/ 6045200 w 6132096"/>
              <a:gd name="connsiteY39" fmla="*/ 2193667 h 4268000"/>
              <a:gd name="connsiteX40" fmla="*/ 6011334 w 6132096"/>
              <a:gd name="connsiteY40" fmla="*/ 2303733 h 4268000"/>
              <a:gd name="connsiteX41" fmla="*/ 6002867 w 6132096"/>
              <a:gd name="connsiteY41" fmla="*/ 2346067 h 4268000"/>
              <a:gd name="connsiteX42" fmla="*/ 5985934 w 6132096"/>
              <a:gd name="connsiteY42" fmla="*/ 2845600 h 4268000"/>
              <a:gd name="connsiteX43" fmla="*/ 5969000 w 6132096"/>
              <a:gd name="connsiteY43" fmla="*/ 2930267 h 4268000"/>
              <a:gd name="connsiteX44" fmla="*/ 5926667 w 6132096"/>
              <a:gd name="connsiteY44" fmla="*/ 2989533 h 4268000"/>
              <a:gd name="connsiteX45" fmla="*/ 5901267 w 6132096"/>
              <a:gd name="connsiteY45" fmla="*/ 3031867 h 4268000"/>
              <a:gd name="connsiteX46" fmla="*/ 5875867 w 6132096"/>
              <a:gd name="connsiteY46" fmla="*/ 3082667 h 4268000"/>
              <a:gd name="connsiteX47" fmla="*/ 5918200 w 6132096"/>
              <a:gd name="connsiteY47" fmla="*/ 3277400 h 4268000"/>
              <a:gd name="connsiteX48" fmla="*/ 5909734 w 6132096"/>
              <a:gd name="connsiteY48" fmla="*/ 3319733 h 4268000"/>
              <a:gd name="connsiteX49" fmla="*/ 5901267 w 6132096"/>
              <a:gd name="connsiteY49" fmla="*/ 3353600 h 4268000"/>
              <a:gd name="connsiteX50" fmla="*/ 5782734 w 6132096"/>
              <a:gd name="connsiteY50" fmla="*/ 3480600 h 4268000"/>
              <a:gd name="connsiteX51" fmla="*/ 5647267 w 6132096"/>
              <a:gd name="connsiteY51" fmla="*/ 3607600 h 4268000"/>
              <a:gd name="connsiteX52" fmla="*/ 5621867 w 6132096"/>
              <a:gd name="connsiteY52" fmla="*/ 3616067 h 4268000"/>
              <a:gd name="connsiteX53" fmla="*/ 5562600 w 6132096"/>
              <a:gd name="connsiteY53" fmla="*/ 3633000 h 4268000"/>
              <a:gd name="connsiteX54" fmla="*/ 5274734 w 6132096"/>
              <a:gd name="connsiteY54" fmla="*/ 3743067 h 4268000"/>
              <a:gd name="connsiteX55" fmla="*/ 5240867 w 6132096"/>
              <a:gd name="connsiteY55" fmla="*/ 3751533 h 4268000"/>
              <a:gd name="connsiteX56" fmla="*/ 4893734 w 6132096"/>
              <a:gd name="connsiteY56" fmla="*/ 3988600 h 4268000"/>
              <a:gd name="connsiteX57" fmla="*/ 4851400 w 6132096"/>
              <a:gd name="connsiteY57" fmla="*/ 4005533 h 4268000"/>
              <a:gd name="connsiteX58" fmla="*/ 4292600 w 6132096"/>
              <a:gd name="connsiteY58" fmla="*/ 4098667 h 4268000"/>
              <a:gd name="connsiteX59" fmla="*/ 3784600 w 6132096"/>
              <a:gd name="connsiteY59" fmla="*/ 4268000 h 4268000"/>
              <a:gd name="connsiteX60" fmla="*/ 3716867 w 6132096"/>
              <a:gd name="connsiteY60" fmla="*/ 4251067 h 4268000"/>
              <a:gd name="connsiteX61" fmla="*/ 3699934 w 6132096"/>
              <a:gd name="connsiteY61" fmla="*/ 4217200 h 4268000"/>
              <a:gd name="connsiteX62" fmla="*/ 3420534 w 6132096"/>
              <a:gd name="connsiteY62" fmla="*/ 4200267 h 4268000"/>
              <a:gd name="connsiteX63" fmla="*/ 2700867 w 6132096"/>
              <a:gd name="connsiteY63" fmla="*/ 4056333 h 4268000"/>
              <a:gd name="connsiteX64" fmla="*/ 2607734 w 6132096"/>
              <a:gd name="connsiteY64" fmla="*/ 4030933 h 4268000"/>
              <a:gd name="connsiteX65" fmla="*/ 2311400 w 6132096"/>
              <a:gd name="connsiteY65" fmla="*/ 4005533 h 4268000"/>
              <a:gd name="connsiteX66" fmla="*/ 1938867 w 6132096"/>
              <a:gd name="connsiteY66" fmla="*/ 3963200 h 4268000"/>
              <a:gd name="connsiteX67" fmla="*/ 1126067 w 6132096"/>
              <a:gd name="connsiteY67" fmla="*/ 4081733 h 4268000"/>
              <a:gd name="connsiteX68" fmla="*/ 626534 w 6132096"/>
              <a:gd name="connsiteY68" fmla="*/ 4166400 h 4268000"/>
              <a:gd name="connsiteX69" fmla="*/ 635000 w 6132096"/>
              <a:gd name="connsiteY69" fmla="*/ 4141000 h 4268000"/>
              <a:gd name="connsiteX70" fmla="*/ 533400 w 6132096"/>
              <a:gd name="connsiteY70" fmla="*/ 4132533 h 4268000"/>
              <a:gd name="connsiteX71" fmla="*/ 491067 w 6132096"/>
              <a:gd name="connsiteY71" fmla="*/ 4115600 h 4268000"/>
              <a:gd name="connsiteX72" fmla="*/ 279400 w 6132096"/>
              <a:gd name="connsiteY72" fmla="*/ 4073267 h 4268000"/>
              <a:gd name="connsiteX73" fmla="*/ 287867 w 6132096"/>
              <a:gd name="connsiteY73" fmla="*/ 4047867 h 4268000"/>
              <a:gd name="connsiteX74" fmla="*/ 186267 w 6132096"/>
              <a:gd name="connsiteY74" fmla="*/ 4005533 h 4268000"/>
              <a:gd name="connsiteX75" fmla="*/ 152400 w 6132096"/>
              <a:gd name="connsiteY75" fmla="*/ 3988600 h 4268000"/>
              <a:gd name="connsiteX76" fmla="*/ 110067 w 6132096"/>
              <a:gd name="connsiteY76" fmla="*/ 3556800 h 4268000"/>
              <a:gd name="connsiteX77" fmla="*/ 101600 w 6132096"/>
              <a:gd name="connsiteY77" fmla="*/ 3395933 h 4268000"/>
              <a:gd name="connsiteX78" fmla="*/ 110067 w 6132096"/>
              <a:gd name="connsiteY78" fmla="*/ 2896400 h 4268000"/>
              <a:gd name="connsiteX79" fmla="*/ 101600 w 6132096"/>
              <a:gd name="connsiteY79" fmla="*/ 2803267 h 4268000"/>
              <a:gd name="connsiteX80" fmla="*/ 76200 w 6132096"/>
              <a:gd name="connsiteY80" fmla="*/ 2625467 h 4268000"/>
              <a:gd name="connsiteX81" fmla="*/ 67734 w 6132096"/>
              <a:gd name="connsiteY81" fmla="*/ 2295267 h 4268000"/>
              <a:gd name="connsiteX82" fmla="*/ 59267 w 6132096"/>
              <a:gd name="connsiteY82" fmla="*/ 2142867 h 4268000"/>
              <a:gd name="connsiteX83" fmla="*/ 76200 w 6132096"/>
              <a:gd name="connsiteY83" fmla="*/ 1668733 h 4268000"/>
              <a:gd name="connsiteX84" fmla="*/ 25400 w 6132096"/>
              <a:gd name="connsiteY84" fmla="*/ 1584067 h 4268000"/>
              <a:gd name="connsiteX85" fmla="*/ 16934 w 6132096"/>
              <a:gd name="connsiteY85" fmla="*/ 822067 h 4268000"/>
              <a:gd name="connsiteX86" fmla="*/ 0 w 6132096"/>
              <a:gd name="connsiteY86" fmla="*/ 339467 h 4268000"/>
              <a:gd name="connsiteX87" fmla="*/ 33867 w 6132096"/>
              <a:gd name="connsiteY87" fmla="*/ 212467 h 4268000"/>
              <a:gd name="connsiteX88" fmla="*/ 59267 w 6132096"/>
              <a:gd name="connsiteY88" fmla="*/ 187067 h 4268000"/>
              <a:gd name="connsiteX89" fmla="*/ 110067 w 6132096"/>
              <a:gd name="connsiteY89" fmla="*/ 187067 h 426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6132096" h="4268000">
                <a:moveTo>
                  <a:pt x="110067" y="187067"/>
                </a:moveTo>
                <a:cubicBezTo>
                  <a:pt x="304800" y="187067"/>
                  <a:pt x="667293" y="202927"/>
                  <a:pt x="1227667" y="187067"/>
                </a:cubicBezTo>
                <a:cubicBezTo>
                  <a:pt x="1370918" y="183013"/>
                  <a:pt x="1431544" y="165093"/>
                  <a:pt x="1566334" y="153200"/>
                </a:cubicBezTo>
                <a:cubicBezTo>
                  <a:pt x="1614209" y="148976"/>
                  <a:pt x="1662382" y="148837"/>
                  <a:pt x="1710267" y="144733"/>
                </a:cubicBezTo>
                <a:cubicBezTo>
                  <a:pt x="1761193" y="140368"/>
                  <a:pt x="1811660" y="131091"/>
                  <a:pt x="1862667" y="127800"/>
                </a:cubicBezTo>
                <a:cubicBezTo>
                  <a:pt x="1986715" y="119797"/>
                  <a:pt x="2111060" y="117288"/>
                  <a:pt x="2235200" y="110867"/>
                </a:cubicBezTo>
                <a:cubicBezTo>
                  <a:pt x="2387568" y="102986"/>
                  <a:pt x="2341491" y="100520"/>
                  <a:pt x="2514600" y="85467"/>
                </a:cubicBezTo>
                <a:cubicBezTo>
                  <a:pt x="2911271" y="50973"/>
                  <a:pt x="2597130" y="81625"/>
                  <a:pt x="2870200" y="60067"/>
                </a:cubicBezTo>
                <a:lnTo>
                  <a:pt x="3064934" y="43133"/>
                </a:lnTo>
                <a:cubicBezTo>
                  <a:pt x="3121378" y="29022"/>
                  <a:pt x="3176209" y="4586"/>
                  <a:pt x="3234267" y="800"/>
                </a:cubicBezTo>
                <a:cubicBezTo>
                  <a:pt x="3307705" y="-3989"/>
                  <a:pt x="3380894" y="14118"/>
                  <a:pt x="3454400" y="17733"/>
                </a:cubicBezTo>
                <a:cubicBezTo>
                  <a:pt x="3553099" y="22587"/>
                  <a:pt x="3651956" y="23378"/>
                  <a:pt x="3750734" y="26200"/>
                </a:cubicBezTo>
                <a:cubicBezTo>
                  <a:pt x="4192676" y="58936"/>
                  <a:pt x="3758097" y="10003"/>
                  <a:pt x="4258734" y="127800"/>
                </a:cubicBezTo>
                <a:cubicBezTo>
                  <a:pt x="4356288" y="150754"/>
                  <a:pt x="4456795" y="158945"/>
                  <a:pt x="4555067" y="178600"/>
                </a:cubicBezTo>
                <a:cubicBezTo>
                  <a:pt x="4640320" y="195651"/>
                  <a:pt x="4723991" y="219956"/>
                  <a:pt x="4809067" y="237867"/>
                </a:cubicBezTo>
                <a:cubicBezTo>
                  <a:pt x="4884900" y="253832"/>
                  <a:pt x="4961596" y="265409"/>
                  <a:pt x="5037667" y="280200"/>
                </a:cubicBezTo>
                <a:cubicBezTo>
                  <a:pt x="5063208" y="285166"/>
                  <a:pt x="5087871" y="296019"/>
                  <a:pt x="5113867" y="297133"/>
                </a:cubicBezTo>
                <a:cubicBezTo>
                  <a:pt x="5285888" y="304505"/>
                  <a:pt x="5458178" y="302778"/>
                  <a:pt x="5630334" y="305600"/>
                </a:cubicBezTo>
                <a:cubicBezTo>
                  <a:pt x="5641623" y="308422"/>
                  <a:pt x="5657218" y="304758"/>
                  <a:pt x="5664200" y="314067"/>
                </a:cubicBezTo>
                <a:cubicBezTo>
                  <a:pt x="5677832" y="332244"/>
                  <a:pt x="5634295" y="353759"/>
                  <a:pt x="5630334" y="356400"/>
                </a:cubicBezTo>
                <a:cubicBezTo>
                  <a:pt x="5627512" y="364867"/>
                  <a:pt x="5618733" y="373444"/>
                  <a:pt x="5621867" y="381800"/>
                </a:cubicBezTo>
                <a:cubicBezTo>
                  <a:pt x="5629190" y="401329"/>
                  <a:pt x="5697955" y="466354"/>
                  <a:pt x="5706534" y="474933"/>
                </a:cubicBezTo>
                <a:cubicBezTo>
                  <a:pt x="5717670" y="530619"/>
                  <a:pt x="5726959" y="596377"/>
                  <a:pt x="5774267" y="635800"/>
                </a:cubicBezTo>
                <a:cubicBezTo>
                  <a:pt x="5791200" y="649911"/>
                  <a:pt x="5808479" y="663618"/>
                  <a:pt x="5825067" y="678133"/>
                </a:cubicBezTo>
                <a:cubicBezTo>
                  <a:pt x="5831074" y="683390"/>
                  <a:pt x="5837013" y="688834"/>
                  <a:pt x="5842000" y="695067"/>
                </a:cubicBezTo>
                <a:cubicBezTo>
                  <a:pt x="5848357" y="703013"/>
                  <a:pt x="5851329" y="713707"/>
                  <a:pt x="5858934" y="720467"/>
                </a:cubicBezTo>
                <a:cubicBezTo>
                  <a:pt x="5877079" y="736596"/>
                  <a:pt x="5898445" y="748689"/>
                  <a:pt x="5918200" y="762800"/>
                </a:cubicBezTo>
                <a:cubicBezTo>
                  <a:pt x="5921022" y="776911"/>
                  <a:pt x="5920480" y="792140"/>
                  <a:pt x="5926667" y="805133"/>
                </a:cubicBezTo>
                <a:cubicBezTo>
                  <a:pt x="5948942" y="851909"/>
                  <a:pt x="6002867" y="940600"/>
                  <a:pt x="6002867" y="940600"/>
                </a:cubicBezTo>
                <a:cubicBezTo>
                  <a:pt x="6005689" y="951889"/>
                  <a:pt x="6012619" y="962902"/>
                  <a:pt x="6011334" y="974467"/>
                </a:cubicBezTo>
                <a:cubicBezTo>
                  <a:pt x="6009656" y="989572"/>
                  <a:pt x="6003519" y="1004642"/>
                  <a:pt x="5994400" y="1016800"/>
                </a:cubicBezTo>
                <a:cubicBezTo>
                  <a:pt x="5981210" y="1034387"/>
                  <a:pt x="5945631" y="1049651"/>
                  <a:pt x="5926667" y="1059133"/>
                </a:cubicBezTo>
                <a:cubicBezTo>
                  <a:pt x="5940778" y="1104289"/>
                  <a:pt x="5950641" y="1150998"/>
                  <a:pt x="5969000" y="1194600"/>
                </a:cubicBezTo>
                <a:cubicBezTo>
                  <a:pt x="5973646" y="1205635"/>
                  <a:pt x="5991803" y="1208311"/>
                  <a:pt x="5994400" y="1220000"/>
                </a:cubicBezTo>
                <a:cubicBezTo>
                  <a:pt x="6003604" y="1261417"/>
                  <a:pt x="5995181" y="1305275"/>
                  <a:pt x="6002867" y="1347000"/>
                </a:cubicBezTo>
                <a:cubicBezTo>
                  <a:pt x="6030115" y="1494916"/>
                  <a:pt x="6036526" y="1501737"/>
                  <a:pt x="6079067" y="1601000"/>
                </a:cubicBezTo>
                <a:cubicBezTo>
                  <a:pt x="6084711" y="1637689"/>
                  <a:pt x="6089159" y="1674582"/>
                  <a:pt x="6096000" y="1711067"/>
                </a:cubicBezTo>
                <a:cubicBezTo>
                  <a:pt x="6106099" y="1764926"/>
                  <a:pt x="6125769" y="1817289"/>
                  <a:pt x="6129867" y="1871933"/>
                </a:cubicBezTo>
                <a:cubicBezTo>
                  <a:pt x="6134305" y="1931101"/>
                  <a:pt x="6132430" y="1991433"/>
                  <a:pt x="6121400" y="2049733"/>
                </a:cubicBezTo>
                <a:cubicBezTo>
                  <a:pt x="6095989" y="2184049"/>
                  <a:pt x="6111073" y="2171708"/>
                  <a:pt x="6045200" y="2193667"/>
                </a:cubicBezTo>
                <a:cubicBezTo>
                  <a:pt x="6033911" y="2230356"/>
                  <a:pt x="6021608" y="2266747"/>
                  <a:pt x="6011334" y="2303733"/>
                </a:cubicBezTo>
                <a:cubicBezTo>
                  <a:pt x="6007482" y="2317599"/>
                  <a:pt x="6003541" y="2331692"/>
                  <a:pt x="6002867" y="2346067"/>
                </a:cubicBezTo>
                <a:cubicBezTo>
                  <a:pt x="5995066" y="2512491"/>
                  <a:pt x="6018609" y="2682229"/>
                  <a:pt x="5985934" y="2845600"/>
                </a:cubicBezTo>
                <a:cubicBezTo>
                  <a:pt x="5980289" y="2873822"/>
                  <a:pt x="5979959" y="2903654"/>
                  <a:pt x="5969000" y="2930267"/>
                </a:cubicBezTo>
                <a:cubicBezTo>
                  <a:pt x="5959756" y="2952716"/>
                  <a:pt x="5940778" y="2969778"/>
                  <a:pt x="5926667" y="2989533"/>
                </a:cubicBezTo>
                <a:cubicBezTo>
                  <a:pt x="5904538" y="3055918"/>
                  <a:pt x="5934473" y="2978737"/>
                  <a:pt x="5901267" y="3031867"/>
                </a:cubicBezTo>
                <a:cubicBezTo>
                  <a:pt x="5891233" y="3047921"/>
                  <a:pt x="5884334" y="3065734"/>
                  <a:pt x="5875867" y="3082667"/>
                </a:cubicBezTo>
                <a:cubicBezTo>
                  <a:pt x="5889978" y="3147578"/>
                  <a:pt x="5908806" y="3211641"/>
                  <a:pt x="5918200" y="3277400"/>
                </a:cubicBezTo>
                <a:cubicBezTo>
                  <a:pt x="5920235" y="3291646"/>
                  <a:pt x="5912856" y="3305685"/>
                  <a:pt x="5909734" y="3319733"/>
                </a:cubicBezTo>
                <a:cubicBezTo>
                  <a:pt x="5907210" y="3331092"/>
                  <a:pt x="5906918" y="3343428"/>
                  <a:pt x="5901267" y="3353600"/>
                </a:cubicBezTo>
                <a:cubicBezTo>
                  <a:pt x="5876739" y="3397751"/>
                  <a:pt x="5804485" y="3447975"/>
                  <a:pt x="5782734" y="3480600"/>
                </a:cubicBezTo>
                <a:cubicBezTo>
                  <a:pt x="5731052" y="3558123"/>
                  <a:pt x="5753360" y="3536871"/>
                  <a:pt x="5647267" y="3607600"/>
                </a:cubicBezTo>
                <a:cubicBezTo>
                  <a:pt x="5639841" y="3612551"/>
                  <a:pt x="5630415" y="3613503"/>
                  <a:pt x="5621867" y="3616067"/>
                </a:cubicBezTo>
                <a:cubicBezTo>
                  <a:pt x="5602187" y="3621971"/>
                  <a:pt x="5581628" y="3625248"/>
                  <a:pt x="5562600" y="3633000"/>
                </a:cubicBezTo>
                <a:cubicBezTo>
                  <a:pt x="5283405" y="3746746"/>
                  <a:pt x="5500840" y="3678465"/>
                  <a:pt x="5274734" y="3743067"/>
                </a:cubicBezTo>
                <a:cubicBezTo>
                  <a:pt x="5248429" y="3848283"/>
                  <a:pt x="5289862" y="3723695"/>
                  <a:pt x="5240867" y="3751533"/>
                </a:cubicBezTo>
                <a:cubicBezTo>
                  <a:pt x="5119039" y="3820754"/>
                  <a:pt x="5023833" y="3936562"/>
                  <a:pt x="4893734" y="3988600"/>
                </a:cubicBezTo>
                <a:cubicBezTo>
                  <a:pt x="4879623" y="3994244"/>
                  <a:pt x="4866350" y="4002796"/>
                  <a:pt x="4851400" y="4005533"/>
                </a:cubicBezTo>
                <a:cubicBezTo>
                  <a:pt x="4665652" y="4039543"/>
                  <a:pt x="4475968" y="4053553"/>
                  <a:pt x="4292600" y="4098667"/>
                </a:cubicBezTo>
                <a:cubicBezTo>
                  <a:pt x="4119276" y="4141310"/>
                  <a:pt x="3953933" y="4211556"/>
                  <a:pt x="3784600" y="4268000"/>
                </a:cubicBezTo>
                <a:cubicBezTo>
                  <a:pt x="3762022" y="4262356"/>
                  <a:pt x="3736823" y="4263041"/>
                  <a:pt x="3716867" y="4251067"/>
                </a:cubicBezTo>
                <a:cubicBezTo>
                  <a:pt x="3706044" y="4244573"/>
                  <a:pt x="3712374" y="4219333"/>
                  <a:pt x="3699934" y="4217200"/>
                </a:cubicBezTo>
                <a:cubicBezTo>
                  <a:pt x="3607971" y="4201435"/>
                  <a:pt x="3513667" y="4205911"/>
                  <a:pt x="3420534" y="4200267"/>
                </a:cubicBezTo>
                <a:cubicBezTo>
                  <a:pt x="3180645" y="4152289"/>
                  <a:pt x="2936887" y="4120702"/>
                  <a:pt x="2700867" y="4056333"/>
                </a:cubicBezTo>
                <a:cubicBezTo>
                  <a:pt x="2669823" y="4047866"/>
                  <a:pt x="2639642" y="4035095"/>
                  <a:pt x="2607734" y="4030933"/>
                </a:cubicBezTo>
                <a:cubicBezTo>
                  <a:pt x="2509427" y="4018110"/>
                  <a:pt x="2410036" y="4015521"/>
                  <a:pt x="2311400" y="4005533"/>
                </a:cubicBezTo>
                <a:cubicBezTo>
                  <a:pt x="2187059" y="3992942"/>
                  <a:pt x="1938867" y="3963200"/>
                  <a:pt x="1938867" y="3963200"/>
                </a:cubicBezTo>
                <a:cubicBezTo>
                  <a:pt x="1622556" y="4001774"/>
                  <a:pt x="1454516" y="4017471"/>
                  <a:pt x="1126067" y="4081733"/>
                </a:cubicBezTo>
                <a:cubicBezTo>
                  <a:pt x="700488" y="4164998"/>
                  <a:pt x="868494" y="4147787"/>
                  <a:pt x="626534" y="4166400"/>
                </a:cubicBezTo>
                <a:cubicBezTo>
                  <a:pt x="629356" y="4157933"/>
                  <a:pt x="643387" y="4144050"/>
                  <a:pt x="635000" y="4141000"/>
                </a:cubicBezTo>
                <a:cubicBezTo>
                  <a:pt x="603062" y="4129386"/>
                  <a:pt x="566867" y="4138439"/>
                  <a:pt x="533400" y="4132533"/>
                </a:cubicBezTo>
                <a:cubicBezTo>
                  <a:pt x="518433" y="4129892"/>
                  <a:pt x="505867" y="4119053"/>
                  <a:pt x="491067" y="4115600"/>
                </a:cubicBezTo>
                <a:cubicBezTo>
                  <a:pt x="420996" y="4099250"/>
                  <a:pt x="349956" y="4087378"/>
                  <a:pt x="279400" y="4073267"/>
                </a:cubicBezTo>
                <a:cubicBezTo>
                  <a:pt x="282222" y="4064800"/>
                  <a:pt x="295085" y="4053116"/>
                  <a:pt x="287867" y="4047867"/>
                </a:cubicBezTo>
                <a:cubicBezTo>
                  <a:pt x="258195" y="4026287"/>
                  <a:pt x="219880" y="4020239"/>
                  <a:pt x="186267" y="4005533"/>
                </a:cubicBezTo>
                <a:cubicBezTo>
                  <a:pt x="174704" y="4000474"/>
                  <a:pt x="163689" y="3994244"/>
                  <a:pt x="152400" y="3988600"/>
                </a:cubicBezTo>
                <a:cubicBezTo>
                  <a:pt x="138289" y="3844667"/>
                  <a:pt x="127733" y="3700340"/>
                  <a:pt x="110067" y="3556800"/>
                </a:cubicBezTo>
                <a:cubicBezTo>
                  <a:pt x="90787" y="3400145"/>
                  <a:pt x="66161" y="3484534"/>
                  <a:pt x="101600" y="3395933"/>
                </a:cubicBezTo>
                <a:cubicBezTo>
                  <a:pt x="68441" y="3064339"/>
                  <a:pt x="90517" y="3385165"/>
                  <a:pt x="110067" y="2896400"/>
                </a:cubicBezTo>
                <a:cubicBezTo>
                  <a:pt x="111313" y="2865253"/>
                  <a:pt x="105466" y="2834199"/>
                  <a:pt x="101600" y="2803267"/>
                </a:cubicBezTo>
                <a:cubicBezTo>
                  <a:pt x="94174" y="2743861"/>
                  <a:pt x="84667" y="2684734"/>
                  <a:pt x="76200" y="2625467"/>
                </a:cubicBezTo>
                <a:cubicBezTo>
                  <a:pt x="73378" y="2515400"/>
                  <a:pt x="76514" y="2405019"/>
                  <a:pt x="67734" y="2295267"/>
                </a:cubicBezTo>
                <a:cubicBezTo>
                  <a:pt x="53936" y="2122784"/>
                  <a:pt x="22635" y="2271081"/>
                  <a:pt x="59267" y="2142867"/>
                </a:cubicBezTo>
                <a:cubicBezTo>
                  <a:pt x="64911" y="1984822"/>
                  <a:pt x="85767" y="1826589"/>
                  <a:pt x="76200" y="1668733"/>
                </a:cubicBezTo>
                <a:cubicBezTo>
                  <a:pt x="74209" y="1635881"/>
                  <a:pt x="27698" y="1616899"/>
                  <a:pt x="25400" y="1584067"/>
                </a:cubicBezTo>
                <a:cubicBezTo>
                  <a:pt x="7662" y="1330671"/>
                  <a:pt x="22117" y="1076030"/>
                  <a:pt x="16934" y="822067"/>
                </a:cubicBezTo>
                <a:cubicBezTo>
                  <a:pt x="13650" y="661135"/>
                  <a:pt x="5645" y="500334"/>
                  <a:pt x="0" y="339467"/>
                </a:cubicBezTo>
                <a:cubicBezTo>
                  <a:pt x="6067" y="309133"/>
                  <a:pt x="13557" y="244963"/>
                  <a:pt x="33867" y="212467"/>
                </a:cubicBezTo>
                <a:cubicBezTo>
                  <a:pt x="40213" y="202313"/>
                  <a:pt x="48056" y="191271"/>
                  <a:pt x="59267" y="187067"/>
                </a:cubicBezTo>
                <a:cubicBezTo>
                  <a:pt x="72480" y="182112"/>
                  <a:pt x="-84666" y="187067"/>
                  <a:pt x="110067" y="187067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pSp>
        <p:nvGrpSpPr>
          <p:cNvPr id="52" name="Grupo 51">
            <a:extLst>
              <a:ext uri="{FF2B5EF4-FFF2-40B4-BE49-F238E27FC236}">
                <a16:creationId xmlns:a16="http://schemas.microsoft.com/office/drawing/2014/main" id="{F242EA02-DBDF-4698-A730-1212056E16F2}"/>
              </a:ext>
            </a:extLst>
          </p:cNvPr>
          <p:cNvGrpSpPr/>
          <p:nvPr/>
        </p:nvGrpSpPr>
        <p:grpSpPr>
          <a:xfrm>
            <a:off x="349737" y="2719028"/>
            <a:ext cx="5405427" cy="2869659"/>
            <a:chOff x="4986820" y="3184108"/>
            <a:chExt cx="5945970" cy="2869659"/>
          </a:xfrm>
        </p:grpSpPr>
        <p:pic>
          <p:nvPicPr>
            <p:cNvPr id="38" name="Imagen 37">
              <a:extLst>
                <a:ext uri="{FF2B5EF4-FFF2-40B4-BE49-F238E27FC236}">
                  <a16:creationId xmlns:a16="http://schemas.microsoft.com/office/drawing/2014/main" id="{103E74EE-C0D0-4C55-9EC6-D7982E8634D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217052" y="3184108"/>
              <a:ext cx="3094421" cy="172429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40" name="Imagen 39">
              <a:extLst>
                <a:ext uri="{FF2B5EF4-FFF2-40B4-BE49-F238E27FC236}">
                  <a16:creationId xmlns:a16="http://schemas.microsoft.com/office/drawing/2014/main" id="{9DBF5398-1089-4570-A241-203C2CBF211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8022143" y="3399176"/>
              <a:ext cx="2621606" cy="147993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36" name="Imagen 35">
              <a:extLst>
                <a:ext uri="{FF2B5EF4-FFF2-40B4-BE49-F238E27FC236}">
                  <a16:creationId xmlns:a16="http://schemas.microsoft.com/office/drawing/2014/main" id="{5E709478-C493-4BF5-BD3D-232A3C0B14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7472724" y="4100504"/>
              <a:ext cx="3460066" cy="195326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34" name="Imagen 33">
              <a:extLst>
                <a:ext uri="{FF2B5EF4-FFF2-40B4-BE49-F238E27FC236}">
                  <a16:creationId xmlns:a16="http://schemas.microsoft.com/office/drawing/2014/main" id="{8F6EED1A-610C-45F8-9FA5-30911E9B34E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4986820" y="3846767"/>
              <a:ext cx="3439817" cy="195326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51" name="Imagen 50">
              <a:extLst>
                <a:ext uri="{FF2B5EF4-FFF2-40B4-BE49-F238E27FC236}">
                  <a16:creationId xmlns:a16="http://schemas.microsoft.com/office/drawing/2014/main" id="{F0CC015C-41E0-42D8-A8E6-FF229513860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6655282" y="3721145"/>
              <a:ext cx="3096775" cy="166109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sp>
        <p:nvSpPr>
          <p:cNvPr id="59" name="Forma libre: forma 58">
            <a:extLst>
              <a:ext uri="{FF2B5EF4-FFF2-40B4-BE49-F238E27FC236}">
                <a16:creationId xmlns:a16="http://schemas.microsoft.com/office/drawing/2014/main" id="{862A0100-A351-4403-813F-B11EBB581571}"/>
              </a:ext>
            </a:extLst>
          </p:cNvPr>
          <p:cNvSpPr/>
          <p:nvPr/>
        </p:nvSpPr>
        <p:spPr>
          <a:xfrm>
            <a:off x="55681" y="2136499"/>
            <a:ext cx="6074967" cy="4268000"/>
          </a:xfrm>
          <a:custGeom>
            <a:avLst/>
            <a:gdLst>
              <a:gd name="connsiteX0" fmla="*/ 110067 w 6132096"/>
              <a:gd name="connsiteY0" fmla="*/ 187067 h 4268000"/>
              <a:gd name="connsiteX1" fmla="*/ 1227667 w 6132096"/>
              <a:gd name="connsiteY1" fmla="*/ 187067 h 4268000"/>
              <a:gd name="connsiteX2" fmla="*/ 1566334 w 6132096"/>
              <a:gd name="connsiteY2" fmla="*/ 153200 h 4268000"/>
              <a:gd name="connsiteX3" fmla="*/ 1710267 w 6132096"/>
              <a:gd name="connsiteY3" fmla="*/ 144733 h 4268000"/>
              <a:gd name="connsiteX4" fmla="*/ 1862667 w 6132096"/>
              <a:gd name="connsiteY4" fmla="*/ 127800 h 4268000"/>
              <a:gd name="connsiteX5" fmla="*/ 2235200 w 6132096"/>
              <a:gd name="connsiteY5" fmla="*/ 110867 h 4268000"/>
              <a:gd name="connsiteX6" fmla="*/ 2514600 w 6132096"/>
              <a:gd name="connsiteY6" fmla="*/ 85467 h 4268000"/>
              <a:gd name="connsiteX7" fmla="*/ 2870200 w 6132096"/>
              <a:gd name="connsiteY7" fmla="*/ 60067 h 4268000"/>
              <a:gd name="connsiteX8" fmla="*/ 3064934 w 6132096"/>
              <a:gd name="connsiteY8" fmla="*/ 43133 h 4268000"/>
              <a:gd name="connsiteX9" fmla="*/ 3234267 w 6132096"/>
              <a:gd name="connsiteY9" fmla="*/ 800 h 4268000"/>
              <a:gd name="connsiteX10" fmla="*/ 3454400 w 6132096"/>
              <a:gd name="connsiteY10" fmla="*/ 17733 h 4268000"/>
              <a:gd name="connsiteX11" fmla="*/ 3750734 w 6132096"/>
              <a:gd name="connsiteY11" fmla="*/ 26200 h 4268000"/>
              <a:gd name="connsiteX12" fmla="*/ 4258734 w 6132096"/>
              <a:gd name="connsiteY12" fmla="*/ 127800 h 4268000"/>
              <a:gd name="connsiteX13" fmla="*/ 4555067 w 6132096"/>
              <a:gd name="connsiteY13" fmla="*/ 178600 h 4268000"/>
              <a:gd name="connsiteX14" fmla="*/ 4809067 w 6132096"/>
              <a:gd name="connsiteY14" fmla="*/ 237867 h 4268000"/>
              <a:gd name="connsiteX15" fmla="*/ 5037667 w 6132096"/>
              <a:gd name="connsiteY15" fmla="*/ 280200 h 4268000"/>
              <a:gd name="connsiteX16" fmla="*/ 5113867 w 6132096"/>
              <a:gd name="connsiteY16" fmla="*/ 297133 h 4268000"/>
              <a:gd name="connsiteX17" fmla="*/ 5630334 w 6132096"/>
              <a:gd name="connsiteY17" fmla="*/ 305600 h 4268000"/>
              <a:gd name="connsiteX18" fmla="*/ 5664200 w 6132096"/>
              <a:gd name="connsiteY18" fmla="*/ 314067 h 4268000"/>
              <a:gd name="connsiteX19" fmla="*/ 5630334 w 6132096"/>
              <a:gd name="connsiteY19" fmla="*/ 356400 h 4268000"/>
              <a:gd name="connsiteX20" fmla="*/ 5621867 w 6132096"/>
              <a:gd name="connsiteY20" fmla="*/ 381800 h 4268000"/>
              <a:gd name="connsiteX21" fmla="*/ 5706534 w 6132096"/>
              <a:gd name="connsiteY21" fmla="*/ 474933 h 4268000"/>
              <a:gd name="connsiteX22" fmla="*/ 5774267 w 6132096"/>
              <a:gd name="connsiteY22" fmla="*/ 635800 h 4268000"/>
              <a:gd name="connsiteX23" fmla="*/ 5825067 w 6132096"/>
              <a:gd name="connsiteY23" fmla="*/ 678133 h 4268000"/>
              <a:gd name="connsiteX24" fmla="*/ 5842000 w 6132096"/>
              <a:gd name="connsiteY24" fmla="*/ 695067 h 4268000"/>
              <a:gd name="connsiteX25" fmla="*/ 5858934 w 6132096"/>
              <a:gd name="connsiteY25" fmla="*/ 720467 h 4268000"/>
              <a:gd name="connsiteX26" fmla="*/ 5918200 w 6132096"/>
              <a:gd name="connsiteY26" fmla="*/ 762800 h 4268000"/>
              <a:gd name="connsiteX27" fmla="*/ 5926667 w 6132096"/>
              <a:gd name="connsiteY27" fmla="*/ 805133 h 4268000"/>
              <a:gd name="connsiteX28" fmla="*/ 6002867 w 6132096"/>
              <a:gd name="connsiteY28" fmla="*/ 940600 h 4268000"/>
              <a:gd name="connsiteX29" fmla="*/ 6011334 w 6132096"/>
              <a:gd name="connsiteY29" fmla="*/ 974467 h 4268000"/>
              <a:gd name="connsiteX30" fmla="*/ 5994400 w 6132096"/>
              <a:gd name="connsiteY30" fmla="*/ 1016800 h 4268000"/>
              <a:gd name="connsiteX31" fmla="*/ 5926667 w 6132096"/>
              <a:gd name="connsiteY31" fmla="*/ 1059133 h 4268000"/>
              <a:gd name="connsiteX32" fmla="*/ 5969000 w 6132096"/>
              <a:gd name="connsiteY32" fmla="*/ 1194600 h 4268000"/>
              <a:gd name="connsiteX33" fmla="*/ 5994400 w 6132096"/>
              <a:gd name="connsiteY33" fmla="*/ 1220000 h 4268000"/>
              <a:gd name="connsiteX34" fmla="*/ 6002867 w 6132096"/>
              <a:gd name="connsiteY34" fmla="*/ 1347000 h 4268000"/>
              <a:gd name="connsiteX35" fmla="*/ 6079067 w 6132096"/>
              <a:gd name="connsiteY35" fmla="*/ 1601000 h 4268000"/>
              <a:gd name="connsiteX36" fmla="*/ 6096000 w 6132096"/>
              <a:gd name="connsiteY36" fmla="*/ 1711067 h 4268000"/>
              <a:gd name="connsiteX37" fmla="*/ 6129867 w 6132096"/>
              <a:gd name="connsiteY37" fmla="*/ 1871933 h 4268000"/>
              <a:gd name="connsiteX38" fmla="*/ 6121400 w 6132096"/>
              <a:gd name="connsiteY38" fmla="*/ 2049733 h 4268000"/>
              <a:gd name="connsiteX39" fmla="*/ 6045200 w 6132096"/>
              <a:gd name="connsiteY39" fmla="*/ 2193667 h 4268000"/>
              <a:gd name="connsiteX40" fmla="*/ 6011334 w 6132096"/>
              <a:gd name="connsiteY40" fmla="*/ 2303733 h 4268000"/>
              <a:gd name="connsiteX41" fmla="*/ 6002867 w 6132096"/>
              <a:gd name="connsiteY41" fmla="*/ 2346067 h 4268000"/>
              <a:gd name="connsiteX42" fmla="*/ 5985934 w 6132096"/>
              <a:gd name="connsiteY42" fmla="*/ 2845600 h 4268000"/>
              <a:gd name="connsiteX43" fmla="*/ 5969000 w 6132096"/>
              <a:gd name="connsiteY43" fmla="*/ 2930267 h 4268000"/>
              <a:gd name="connsiteX44" fmla="*/ 5926667 w 6132096"/>
              <a:gd name="connsiteY44" fmla="*/ 2989533 h 4268000"/>
              <a:gd name="connsiteX45" fmla="*/ 5901267 w 6132096"/>
              <a:gd name="connsiteY45" fmla="*/ 3031867 h 4268000"/>
              <a:gd name="connsiteX46" fmla="*/ 5875867 w 6132096"/>
              <a:gd name="connsiteY46" fmla="*/ 3082667 h 4268000"/>
              <a:gd name="connsiteX47" fmla="*/ 5918200 w 6132096"/>
              <a:gd name="connsiteY47" fmla="*/ 3277400 h 4268000"/>
              <a:gd name="connsiteX48" fmla="*/ 5909734 w 6132096"/>
              <a:gd name="connsiteY48" fmla="*/ 3319733 h 4268000"/>
              <a:gd name="connsiteX49" fmla="*/ 5901267 w 6132096"/>
              <a:gd name="connsiteY49" fmla="*/ 3353600 h 4268000"/>
              <a:gd name="connsiteX50" fmla="*/ 5782734 w 6132096"/>
              <a:gd name="connsiteY50" fmla="*/ 3480600 h 4268000"/>
              <a:gd name="connsiteX51" fmla="*/ 5647267 w 6132096"/>
              <a:gd name="connsiteY51" fmla="*/ 3607600 h 4268000"/>
              <a:gd name="connsiteX52" fmla="*/ 5621867 w 6132096"/>
              <a:gd name="connsiteY52" fmla="*/ 3616067 h 4268000"/>
              <a:gd name="connsiteX53" fmla="*/ 5562600 w 6132096"/>
              <a:gd name="connsiteY53" fmla="*/ 3633000 h 4268000"/>
              <a:gd name="connsiteX54" fmla="*/ 5274734 w 6132096"/>
              <a:gd name="connsiteY54" fmla="*/ 3743067 h 4268000"/>
              <a:gd name="connsiteX55" fmla="*/ 5240867 w 6132096"/>
              <a:gd name="connsiteY55" fmla="*/ 3751533 h 4268000"/>
              <a:gd name="connsiteX56" fmla="*/ 4893734 w 6132096"/>
              <a:gd name="connsiteY56" fmla="*/ 3988600 h 4268000"/>
              <a:gd name="connsiteX57" fmla="*/ 4851400 w 6132096"/>
              <a:gd name="connsiteY57" fmla="*/ 4005533 h 4268000"/>
              <a:gd name="connsiteX58" fmla="*/ 4292600 w 6132096"/>
              <a:gd name="connsiteY58" fmla="*/ 4098667 h 4268000"/>
              <a:gd name="connsiteX59" fmla="*/ 3784600 w 6132096"/>
              <a:gd name="connsiteY59" fmla="*/ 4268000 h 4268000"/>
              <a:gd name="connsiteX60" fmla="*/ 3716867 w 6132096"/>
              <a:gd name="connsiteY60" fmla="*/ 4251067 h 4268000"/>
              <a:gd name="connsiteX61" fmla="*/ 3699934 w 6132096"/>
              <a:gd name="connsiteY61" fmla="*/ 4217200 h 4268000"/>
              <a:gd name="connsiteX62" fmla="*/ 3420534 w 6132096"/>
              <a:gd name="connsiteY62" fmla="*/ 4200267 h 4268000"/>
              <a:gd name="connsiteX63" fmla="*/ 2700867 w 6132096"/>
              <a:gd name="connsiteY63" fmla="*/ 4056333 h 4268000"/>
              <a:gd name="connsiteX64" fmla="*/ 2607734 w 6132096"/>
              <a:gd name="connsiteY64" fmla="*/ 4030933 h 4268000"/>
              <a:gd name="connsiteX65" fmla="*/ 2311400 w 6132096"/>
              <a:gd name="connsiteY65" fmla="*/ 4005533 h 4268000"/>
              <a:gd name="connsiteX66" fmla="*/ 1938867 w 6132096"/>
              <a:gd name="connsiteY66" fmla="*/ 3963200 h 4268000"/>
              <a:gd name="connsiteX67" fmla="*/ 1126067 w 6132096"/>
              <a:gd name="connsiteY67" fmla="*/ 4081733 h 4268000"/>
              <a:gd name="connsiteX68" fmla="*/ 626534 w 6132096"/>
              <a:gd name="connsiteY68" fmla="*/ 4166400 h 4268000"/>
              <a:gd name="connsiteX69" fmla="*/ 635000 w 6132096"/>
              <a:gd name="connsiteY69" fmla="*/ 4141000 h 4268000"/>
              <a:gd name="connsiteX70" fmla="*/ 533400 w 6132096"/>
              <a:gd name="connsiteY70" fmla="*/ 4132533 h 4268000"/>
              <a:gd name="connsiteX71" fmla="*/ 491067 w 6132096"/>
              <a:gd name="connsiteY71" fmla="*/ 4115600 h 4268000"/>
              <a:gd name="connsiteX72" fmla="*/ 279400 w 6132096"/>
              <a:gd name="connsiteY72" fmla="*/ 4073267 h 4268000"/>
              <a:gd name="connsiteX73" fmla="*/ 287867 w 6132096"/>
              <a:gd name="connsiteY73" fmla="*/ 4047867 h 4268000"/>
              <a:gd name="connsiteX74" fmla="*/ 186267 w 6132096"/>
              <a:gd name="connsiteY74" fmla="*/ 4005533 h 4268000"/>
              <a:gd name="connsiteX75" fmla="*/ 152400 w 6132096"/>
              <a:gd name="connsiteY75" fmla="*/ 3988600 h 4268000"/>
              <a:gd name="connsiteX76" fmla="*/ 110067 w 6132096"/>
              <a:gd name="connsiteY76" fmla="*/ 3556800 h 4268000"/>
              <a:gd name="connsiteX77" fmla="*/ 101600 w 6132096"/>
              <a:gd name="connsiteY77" fmla="*/ 3395933 h 4268000"/>
              <a:gd name="connsiteX78" fmla="*/ 110067 w 6132096"/>
              <a:gd name="connsiteY78" fmla="*/ 2896400 h 4268000"/>
              <a:gd name="connsiteX79" fmla="*/ 101600 w 6132096"/>
              <a:gd name="connsiteY79" fmla="*/ 2803267 h 4268000"/>
              <a:gd name="connsiteX80" fmla="*/ 76200 w 6132096"/>
              <a:gd name="connsiteY80" fmla="*/ 2625467 h 4268000"/>
              <a:gd name="connsiteX81" fmla="*/ 67734 w 6132096"/>
              <a:gd name="connsiteY81" fmla="*/ 2295267 h 4268000"/>
              <a:gd name="connsiteX82" fmla="*/ 59267 w 6132096"/>
              <a:gd name="connsiteY82" fmla="*/ 2142867 h 4268000"/>
              <a:gd name="connsiteX83" fmla="*/ 76200 w 6132096"/>
              <a:gd name="connsiteY83" fmla="*/ 1668733 h 4268000"/>
              <a:gd name="connsiteX84" fmla="*/ 25400 w 6132096"/>
              <a:gd name="connsiteY84" fmla="*/ 1584067 h 4268000"/>
              <a:gd name="connsiteX85" fmla="*/ 16934 w 6132096"/>
              <a:gd name="connsiteY85" fmla="*/ 822067 h 4268000"/>
              <a:gd name="connsiteX86" fmla="*/ 0 w 6132096"/>
              <a:gd name="connsiteY86" fmla="*/ 339467 h 4268000"/>
              <a:gd name="connsiteX87" fmla="*/ 33867 w 6132096"/>
              <a:gd name="connsiteY87" fmla="*/ 212467 h 4268000"/>
              <a:gd name="connsiteX88" fmla="*/ 59267 w 6132096"/>
              <a:gd name="connsiteY88" fmla="*/ 187067 h 4268000"/>
              <a:gd name="connsiteX89" fmla="*/ 110067 w 6132096"/>
              <a:gd name="connsiteY89" fmla="*/ 187067 h 426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6132096" h="4268000">
                <a:moveTo>
                  <a:pt x="110067" y="187067"/>
                </a:moveTo>
                <a:cubicBezTo>
                  <a:pt x="304800" y="187067"/>
                  <a:pt x="667293" y="202927"/>
                  <a:pt x="1227667" y="187067"/>
                </a:cubicBezTo>
                <a:cubicBezTo>
                  <a:pt x="1370918" y="183013"/>
                  <a:pt x="1431544" y="165093"/>
                  <a:pt x="1566334" y="153200"/>
                </a:cubicBezTo>
                <a:cubicBezTo>
                  <a:pt x="1614209" y="148976"/>
                  <a:pt x="1662382" y="148837"/>
                  <a:pt x="1710267" y="144733"/>
                </a:cubicBezTo>
                <a:cubicBezTo>
                  <a:pt x="1761193" y="140368"/>
                  <a:pt x="1811660" y="131091"/>
                  <a:pt x="1862667" y="127800"/>
                </a:cubicBezTo>
                <a:cubicBezTo>
                  <a:pt x="1986715" y="119797"/>
                  <a:pt x="2111060" y="117288"/>
                  <a:pt x="2235200" y="110867"/>
                </a:cubicBezTo>
                <a:cubicBezTo>
                  <a:pt x="2387568" y="102986"/>
                  <a:pt x="2341491" y="100520"/>
                  <a:pt x="2514600" y="85467"/>
                </a:cubicBezTo>
                <a:cubicBezTo>
                  <a:pt x="2911271" y="50973"/>
                  <a:pt x="2597130" y="81625"/>
                  <a:pt x="2870200" y="60067"/>
                </a:cubicBezTo>
                <a:lnTo>
                  <a:pt x="3064934" y="43133"/>
                </a:lnTo>
                <a:cubicBezTo>
                  <a:pt x="3121378" y="29022"/>
                  <a:pt x="3176209" y="4586"/>
                  <a:pt x="3234267" y="800"/>
                </a:cubicBezTo>
                <a:cubicBezTo>
                  <a:pt x="3307705" y="-3989"/>
                  <a:pt x="3380894" y="14118"/>
                  <a:pt x="3454400" y="17733"/>
                </a:cubicBezTo>
                <a:cubicBezTo>
                  <a:pt x="3553099" y="22587"/>
                  <a:pt x="3651956" y="23378"/>
                  <a:pt x="3750734" y="26200"/>
                </a:cubicBezTo>
                <a:cubicBezTo>
                  <a:pt x="4192676" y="58936"/>
                  <a:pt x="3758097" y="10003"/>
                  <a:pt x="4258734" y="127800"/>
                </a:cubicBezTo>
                <a:cubicBezTo>
                  <a:pt x="4356288" y="150754"/>
                  <a:pt x="4456795" y="158945"/>
                  <a:pt x="4555067" y="178600"/>
                </a:cubicBezTo>
                <a:cubicBezTo>
                  <a:pt x="4640320" y="195651"/>
                  <a:pt x="4723991" y="219956"/>
                  <a:pt x="4809067" y="237867"/>
                </a:cubicBezTo>
                <a:cubicBezTo>
                  <a:pt x="4884900" y="253832"/>
                  <a:pt x="4961596" y="265409"/>
                  <a:pt x="5037667" y="280200"/>
                </a:cubicBezTo>
                <a:cubicBezTo>
                  <a:pt x="5063208" y="285166"/>
                  <a:pt x="5087871" y="296019"/>
                  <a:pt x="5113867" y="297133"/>
                </a:cubicBezTo>
                <a:cubicBezTo>
                  <a:pt x="5285888" y="304505"/>
                  <a:pt x="5458178" y="302778"/>
                  <a:pt x="5630334" y="305600"/>
                </a:cubicBezTo>
                <a:cubicBezTo>
                  <a:pt x="5641623" y="308422"/>
                  <a:pt x="5657218" y="304758"/>
                  <a:pt x="5664200" y="314067"/>
                </a:cubicBezTo>
                <a:cubicBezTo>
                  <a:pt x="5677832" y="332244"/>
                  <a:pt x="5634295" y="353759"/>
                  <a:pt x="5630334" y="356400"/>
                </a:cubicBezTo>
                <a:cubicBezTo>
                  <a:pt x="5627512" y="364867"/>
                  <a:pt x="5618733" y="373444"/>
                  <a:pt x="5621867" y="381800"/>
                </a:cubicBezTo>
                <a:cubicBezTo>
                  <a:pt x="5629190" y="401329"/>
                  <a:pt x="5697955" y="466354"/>
                  <a:pt x="5706534" y="474933"/>
                </a:cubicBezTo>
                <a:cubicBezTo>
                  <a:pt x="5717670" y="530619"/>
                  <a:pt x="5726959" y="596377"/>
                  <a:pt x="5774267" y="635800"/>
                </a:cubicBezTo>
                <a:cubicBezTo>
                  <a:pt x="5791200" y="649911"/>
                  <a:pt x="5808479" y="663618"/>
                  <a:pt x="5825067" y="678133"/>
                </a:cubicBezTo>
                <a:cubicBezTo>
                  <a:pt x="5831074" y="683390"/>
                  <a:pt x="5837013" y="688834"/>
                  <a:pt x="5842000" y="695067"/>
                </a:cubicBezTo>
                <a:cubicBezTo>
                  <a:pt x="5848357" y="703013"/>
                  <a:pt x="5851329" y="713707"/>
                  <a:pt x="5858934" y="720467"/>
                </a:cubicBezTo>
                <a:cubicBezTo>
                  <a:pt x="5877079" y="736596"/>
                  <a:pt x="5898445" y="748689"/>
                  <a:pt x="5918200" y="762800"/>
                </a:cubicBezTo>
                <a:cubicBezTo>
                  <a:pt x="5921022" y="776911"/>
                  <a:pt x="5920480" y="792140"/>
                  <a:pt x="5926667" y="805133"/>
                </a:cubicBezTo>
                <a:cubicBezTo>
                  <a:pt x="5948942" y="851909"/>
                  <a:pt x="6002867" y="940600"/>
                  <a:pt x="6002867" y="940600"/>
                </a:cubicBezTo>
                <a:cubicBezTo>
                  <a:pt x="6005689" y="951889"/>
                  <a:pt x="6012619" y="962902"/>
                  <a:pt x="6011334" y="974467"/>
                </a:cubicBezTo>
                <a:cubicBezTo>
                  <a:pt x="6009656" y="989572"/>
                  <a:pt x="6003519" y="1004642"/>
                  <a:pt x="5994400" y="1016800"/>
                </a:cubicBezTo>
                <a:cubicBezTo>
                  <a:pt x="5981210" y="1034387"/>
                  <a:pt x="5945631" y="1049651"/>
                  <a:pt x="5926667" y="1059133"/>
                </a:cubicBezTo>
                <a:cubicBezTo>
                  <a:pt x="5940778" y="1104289"/>
                  <a:pt x="5950641" y="1150998"/>
                  <a:pt x="5969000" y="1194600"/>
                </a:cubicBezTo>
                <a:cubicBezTo>
                  <a:pt x="5973646" y="1205635"/>
                  <a:pt x="5991803" y="1208311"/>
                  <a:pt x="5994400" y="1220000"/>
                </a:cubicBezTo>
                <a:cubicBezTo>
                  <a:pt x="6003604" y="1261417"/>
                  <a:pt x="5995181" y="1305275"/>
                  <a:pt x="6002867" y="1347000"/>
                </a:cubicBezTo>
                <a:cubicBezTo>
                  <a:pt x="6030115" y="1494916"/>
                  <a:pt x="6036526" y="1501737"/>
                  <a:pt x="6079067" y="1601000"/>
                </a:cubicBezTo>
                <a:cubicBezTo>
                  <a:pt x="6084711" y="1637689"/>
                  <a:pt x="6089159" y="1674582"/>
                  <a:pt x="6096000" y="1711067"/>
                </a:cubicBezTo>
                <a:cubicBezTo>
                  <a:pt x="6106099" y="1764926"/>
                  <a:pt x="6125769" y="1817289"/>
                  <a:pt x="6129867" y="1871933"/>
                </a:cubicBezTo>
                <a:cubicBezTo>
                  <a:pt x="6134305" y="1931101"/>
                  <a:pt x="6132430" y="1991433"/>
                  <a:pt x="6121400" y="2049733"/>
                </a:cubicBezTo>
                <a:cubicBezTo>
                  <a:pt x="6095989" y="2184049"/>
                  <a:pt x="6111073" y="2171708"/>
                  <a:pt x="6045200" y="2193667"/>
                </a:cubicBezTo>
                <a:cubicBezTo>
                  <a:pt x="6033911" y="2230356"/>
                  <a:pt x="6021608" y="2266747"/>
                  <a:pt x="6011334" y="2303733"/>
                </a:cubicBezTo>
                <a:cubicBezTo>
                  <a:pt x="6007482" y="2317599"/>
                  <a:pt x="6003541" y="2331692"/>
                  <a:pt x="6002867" y="2346067"/>
                </a:cubicBezTo>
                <a:cubicBezTo>
                  <a:pt x="5995066" y="2512491"/>
                  <a:pt x="6018609" y="2682229"/>
                  <a:pt x="5985934" y="2845600"/>
                </a:cubicBezTo>
                <a:cubicBezTo>
                  <a:pt x="5980289" y="2873822"/>
                  <a:pt x="5979959" y="2903654"/>
                  <a:pt x="5969000" y="2930267"/>
                </a:cubicBezTo>
                <a:cubicBezTo>
                  <a:pt x="5959756" y="2952716"/>
                  <a:pt x="5940778" y="2969778"/>
                  <a:pt x="5926667" y="2989533"/>
                </a:cubicBezTo>
                <a:cubicBezTo>
                  <a:pt x="5904538" y="3055918"/>
                  <a:pt x="5934473" y="2978737"/>
                  <a:pt x="5901267" y="3031867"/>
                </a:cubicBezTo>
                <a:cubicBezTo>
                  <a:pt x="5891233" y="3047921"/>
                  <a:pt x="5884334" y="3065734"/>
                  <a:pt x="5875867" y="3082667"/>
                </a:cubicBezTo>
                <a:cubicBezTo>
                  <a:pt x="5889978" y="3147578"/>
                  <a:pt x="5908806" y="3211641"/>
                  <a:pt x="5918200" y="3277400"/>
                </a:cubicBezTo>
                <a:cubicBezTo>
                  <a:pt x="5920235" y="3291646"/>
                  <a:pt x="5912856" y="3305685"/>
                  <a:pt x="5909734" y="3319733"/>
                </a:cubicBezTo>
                <a:cubicBezTo>
                  <a:pt x="5907210" y="3331092"/>
                  <a:pt x="5906918" y="3343428"/>
                  <a:pt x="5901267" y="3353600"/>
                </a:cubicBezTo>
                <a:cubicBezTo>
                  <a:pt x="5876739" y="3397751"/>
                  <a:pt x="5804485" y="3447975"/>
                  <a:pt x="5782734" y="3480600"/>
                </a:cubicBezTo>
                <a:cubicBezTo>
                  <a:pt x="5731052" y="3558123"/>
                  <a:pt x="5753360" y="3536871"/>
                  <a:pt x="5647267" y="3607600"/>
                </a:cubicBezTo>
                <a:cubicBezTo>
                  <a:pt x="5639841" y="3612551"/>
                  <a:pt x="5630415" y="3613503"/>
                  <a:pt x="5621867" y="3616067"/>
                </a:cubicBezTo>
                <a:cubicBezTo>
                  <a:pt x="5602187" y="3621971"/>
                  <a:pt x="5581628" y="3625248"/>
                  <a:pt x="5562600" y="3633000"/>
                </a:cubicBezTo>
                <a:cubicBezTo>
                  <a:pt x="5283405" y="3746746"/>
                  <a:pt x="5500840" y="3678465"/>
                  <a:pt x="5274734" y="3743067"/>
                </a:cubicBezTo>
                <a:cubicBezTo>
                  <a:pt x="5248429" y="3848283"/>
                  <a:pt x="5289862" y="3723695"/>
                  <a:pt x="5240867" y="3751533"/>
                </a:cubicBezTo>
                <a:cubicBezTo>
                  <a:pt x="5119039" y="3820754"/>
                  <a:pt x="5023833" y="3936562"/>
                  <a:pt x="4893734" y="3988600"/>
                </a:cubicBezTo>
                <a:cubicBezTo>
                  <a:pt x="4879623" y="3994244"/>
                  <a:pt x="4866350" y="4002796"/>
                  <a:pt x="4851400" y="4005533"/>
                </a:cubicBezTo>
                <a:cubicBezTo>
                  <a:pt x="4665652" y="4039543"/>
                  <a:pt x="4475968" y="4053553"/>
                  <a:pt x="4292600" y="4098667"/>
                </a:cubicBezTo>
                <a:cubicBezTo>
                  <a:pt x="4119276" y="4141310"/>
                  <a:pt x="3953933" y="4211556"/>
                  <a:pt x="3784600" y="4268000"/>
                </a:cubicBezTo>
                <a:cubicBezTo>
                  <a:pt x="3762022" y="4262356"/>
                  <a:pt x="3736823" y="4263041"/>
                  <a:pt x="3716867" y="4251067"/>
                </a:cubicBezTo>
                <a:cubicBezTo>
                  <a:pt x="3706044" y="4244573"/>
                  <a:pt x="3712374" y="4219333"/>
                  <a:pt x="3699934" y="4217200"/>
                </a:cubicBezTo>
                <a:cubicBezTo>
                  <a:pt x="3607971" y="4201435"/>
                  <a:pt x="3513667" y="4205911"/>
                  <a:pt x="3420534" y="4200267"/>
                </a:cubicBezTo>
                <a:cubicBezTo>
                  <a:pt x="3180645" y="4152289"/>
                  <a:pt x="2936887" y="4120702"/>
                  <a:pt x="2700867" y="4056333"/>
                </a:cubicBezTo>
                <a:cubicBezTo>
                  <a:pt x="2669823" y="4047866"/>
                  <a:pt x="2639642" y="4035095"/>
                  <a:pt x="2607734" y="4030933"/>
                </a:cubicBezTo>
                <a:cubicBezTo>
                  <a:pt x="2509427" y="4018110"/>
                  <a:pt x="2410036" y="4015521"/>
                  <a:pt x="2311400" y="4005533"/>
                </a:cubicBezTo>
                <a:cubicBezTo>
                  <a:pt x="2187059" y="3992942"/>
                  <a:pt x="1938867" y="3963200"/>
                  <a:pt x="1938867" y="3963200"/>
                </a:cubicBezTo>
                <a:cubicBezTo>
                  <a:pt x="1622556" y="4001774"/>
                  <a:pt x="1454516" y="4017471"/>
                  <a:pt x="1126067" y="4081733"/>
                </a:cubicBezTo>
                <a:cubicBezTo>
                  <a:pt x="700488" y="4164998"/>
                  <a:pt x="868494" y="4147787"/>
                  <a:pt x="626534" y="4166400"/>
                </a:cubicBezTo>
                <a:cubicBezTo>
                  <a:pt x="629356" y="4157933"/>
                  <a:pt x="643387" y="4144050"/>
                  <a:pt x="635000" y="4141000"/>
                </a:cubicBezTo>
                <a:cubicBezTo>
                  <a:pt x="603062" y="4129386"/>
                  <a:pt x="566867" y="4138439"/>
                  <a:pt x="533400" y="4132533"/>
                </a:cubicBezTo>
                <a:cubicBezTo>
                  <a:pt x="518433" y="4129892"/>
                  <a:pt x="505867" y="4119053"/>
                  <a:pt x="491067" y="4115600"/>
                </a:cubicBezTo>
                <a:cubicBezTo>
                  <a:pt x="420996" y="4099250"/>
                  <a:pt x="349956" y="4087378"/>
                  <a:pt x="279400" y="4073267"/>
                </a:cubicBezTo>
                <a:cubicBezTo>
                  <a:pt x="282222" y="4064800"/>
                  <a:pt x="295085" y="4053116"/>
                  <a:pt x="287867" y="4047867"/>
                </a:cubicBezTo>
                <a:cubicBezTo>
                  <a:pt x="258195" y="4026287"/>
                  <a:pt x="219880" y="4020239"/>
                  <a:pt x="186267" y="4005533"/>
                </a:cubicBezTo>
                <a:cubicBezTo>
                  <a:pt x="174704" y="4000474"/>
                  <a:pt x="163689" y="3994244"/>
                  <a:pt x="152400" y="3988600"/>
                </a:cubicBezTo>
                <a:cubicBezTo>
                  <a:pt x="138289" y="3844667"/>
                  <a:pt x="127733" y="3700340"/>
                  <a:pt x="110067" y="3556800"/>
                </a:cubicBezTo>
                <a:cubicBezTo>
                  <a:pt x="90787" y="3400145"/>
                  <a:pt x="66161" y="3484534"/>
                  <a:pt x="101600" y="3395933"/>
                </a:cubicBezTo>
                <a:cubicBezTo>
                  <a:pt x="68441" y="3064339"/>
                  <a:pt x="90517" y="3385165"/>
                  <a:pt x="110067" y="2896400"/>
                </a:cubicBezTo>
                <a:cubicBezTo>
                  <a:pt x="111313" y="2865253"/>
                  <a:pt x="105466" y="2834199"/>
                  <a:pt x="101600" y="2803267"/>
                </a:cubicBezTo>
                <a:cubicBezTo>
                  <a:pt x="94174" y="2743861"/>
                  <a:pt x="84667" y="2684734"/>
                  <a:pt x="76200" y="2625467"/>
                </a:cubicBezTo>
                <a:cubicBezTo>
                  <a:pt x="73378" y="2515400"/>
                  <a:pt x="76514" y="2405019"/>
                  <a:pt x="67734" y="2295267"/>
                </a:cubicBezTo>
                <a:cubicBezTo>
                  <a:pt x="53936" y="2122784"/>
                  <a:pt x="22635" y="2271081"/>
                  <a:pt x="59267" y="2142867"/>
                </a:cubicBezTo>
                <a:cubicBezTo>
                  <a:pt x="64911" y="1984822"/>
                  <a:pt x="85767" y="1826589"/>
                  <a:pt x="76200" y="1668733"/>
                </a:cubicBezTo>
                <a:cubicBezTo>
                  <a:pt x="74209" y="1635881"/>
                  <a:pt x="27698" y="1616899"/>
                  <a:pt x="25400" y="1584067"/>
                </a:cubicBezTo>
                <a:cubicBezTo>
                  <a:pt x="7662" y="1330671"/>
                  <a:pt x="22117" y="1076030"/>
                  <a:pt x="16934" y="822067"/>
                </a:cubicBezTo>
                <a:cubicBezTo>
                  <a:pt x="13650" y="661135"/>
                  <a:pt x="5645" y="500334"/>
                  <a:pt x="0" y="339467"/>
                </a:cubicBezTo>
                <a:cubicBezTo>
                  <a:pt x="6067" y="309133"/>
                  <a:pt x="13557" y="244963"/>
                  <a:pt x="33867" y="212467"/>
                </a:cubicBezTo>
                <a:cubicBezTo>
                  <a:pt x="40213" y="202313"/>
                  <a:pt x="48056" y="191271"/>
                  <a:pt x="59267" y="187067"/>
                </a:cubicBezTo>
                <a:cubicBezTo>
                  <a:pt x="72480" y="182112"/>
                  <a:pt x="-84666" y="187067"/>
                  <a:pt x="110067" y="187067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44" name="Imagen 43">
            <a:extLst>
              <a:ext uri="{FF2B5EF4-FFF2-40B4-BE49-F238E27FC236}">
                <a16:creationId xmlns:a16="http://schemas.microsoft.com/office/drawing/2014/main" id="{99A5511A-787C-4A41-A70B-A6E5388E33B2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t="8839"/>
          <a:stretch/>
        </p:blipFill>
        <p:spPr>
          <a:xfrm>
            <a:off x="347478" y="2711079"/>
            <a:ext cx="5385318" cy="273140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2" name="Diagrama de flujo: conector 41">
            <a:extLst>
              <a:ext uri="{FF2B5EF4-FFF2-40B4-BE49-F238E27FC236}">
                <a16:creationId xmlns:a16="http://schemas.microsoft.com/office/drawing/2014/main" id="{83DAF8C7-E06A-4A9F-A5FE-76E3DC6DC5D4}"/>
              </a:ext>
            </a:extLst>
          </p:cNvPr>
          <p:cNvSpPr/>
          <p:nvPr/>
        </p:nvSpPr>
        <p:spPr>
          <a:xfrm>
            <a:off x="5945649" y="4999900"/>
            <a:ext cx="769778" cy="813316"/>
          </a:xfrm>
          <a:prstGeom prst="flowChartConnector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0" name="Forma libre: forma 59">
            <a:extLst>
              <a:ext uri="{FF2B5EF4-FFF2-40B4-BE49-F238E27FC236}">
                <a16:creationId xmlns:a16="http://schemas.microsoft.com/office/drawing/2014/main" id="{8F4DEE06-7FFF-4E8D-B57F-2E159EC09F8B}"/>
              </a:ext>
            </a:extLst>
          </p:cNvPr>
          <p:cNvSpPr/>
          <p:nvPr/>
        </p:nvSpPr>
        <p:spPr>
          <a:xfrm>
            <a:off x="74236" y="2179871"/>
            <a:ext cx="6074967" cy="4268000"/>
          </a:xfrm>
          <a:custGeom>
            <a:avLst/>
            <a:gdLst>
              <a:gd name="connsiteX0" fmla="*/ 110067 w 6132096"/>
              <a:gd name="connsiteY0" fmla="*/ 187067 h 4268000"/>
              <a:gd name="connsiteX1" fmla="*/ 1227667 w 6132096"/>
              <a:gd name="connsiteY1" fmla="*/ 187067 h 4268000"/>
              <a:gd name="connsiteX2" fmla="*/ 1566334 w 6132096"/>
              <a:gd name="connsiteY2" fmla="*/ 153200 h 4268000"/>
              <a:gd name="connsiteX3" fmla="*/ 1710267 w 6132096"/>
              <a:gd name="connsiteY3" fmla="*/ 144733 h 4268000"/>
              <a:gd name="connsiteX4" fmla="*/ 1862667 w 6132096"/>
              <a:gd name="connsiteY4" fmla="*/ 127800 h 4268000"/>
              <a:gd name="connsiteX5" fmla="*/ 2235200 w 6132096"/>
              <a:gd name="connsiteY5" fmla="*/ 110867 h 4268000"/>
              <a:gd name="connsiteX6" fmla="*/ 2514600 w 6132096"/>
              <a:gd name="connsiteY6" fmla="*/ 85467 h 4268000"/>
              <a:gd name="connsiteX7" fmla="*/ 2870200 w 6132096"/>
              <a:gd name="connsiteY7" fmla="*/ 60067 h 4268000"/>
              <a:gd name="connsiteX8" fmla="*/ 3064934 w 6132096"/>
              <a:gd name="connsiteY8" fmla="*/ 43133 h 4268000"/>
              <a:gd name="connsiteX9" fmla="*/ 3234267 w 6132096"/>
              <a:gd name="connsiteY9" fmla="*/ 800 h 4268000"/>
              <a:gd name="connsiteX10" fmla="*/ 3454400 w 6132096"/>
              <a:gd name="connsiteY10" fmla="*/ 17733 h 4268000"/>
              <a:gd name="connsiteX11" fmla="*/ 3750734 w 6132096"/>
              <a:gd name="connsiteY11" fmla="*/ 26200 h 4268000"/>
              <a:gd name="connsiteX12" fmla="*/ 4258734 w 6132096"/>
              <a:gd name="connsiteY12" fmla="*/ 127800 h 4268000"/>
              <a:gd name="connsiteX13" fmla="*/ 4555067 w 6132096"/>
              <a:gd name="connsiteY13" fmla="*/ 178600 h 4268000"/>
              <a:gd name="connsiteX14" fmla="*/ 4809067 w 6132096"/>
              <a:gd name="connsiteY14" fmla="*/ 237867 h 4268000"/>
              <a:gd name="connsiteX15" fmla="*/ 5037667 w 6132096"/>
              <a:gd name="connsiteY15" fmla="*/ 280200 h 4268000"/>
              <a:gd name="connsiteX16" fmla="*/ 5113867 w 6132096"/>
              <a:gd name="connsiteY16" fmla="*/ 297133 h 4268000"/>
              <a:gd name="connsiteX17" fmla="*/ 5630334 w 6132096"/>
              <a:gd name="connsiteY17" fmla="*/ 305600 h 4268000"/>
              <a:gd name="connsiteX18" fmla="*/ 5664200 w 6132096"/>
              <a:gd name="connsiteY18" fmla="*/ 314067 h 4268000"/>
              <a:gd name="connsiteX19" fmla="*/ 5630334 w 6132096"/>
              <a:gd name="connsiteY19" fmla="*/ 356400 h 4268000"/>
              <a:gd name="connsiteX20" fmla="*/ 5621867 w 6132096"/>
              <a:gd name="connsiteY20" fmla="*/ 381800 h 4268000"/>
              <a:gd name="connsiteX21" fmla="*/ 5706534 w 6132096"/>
              <a:gd name="connsiteY21" fmla="*/ 474933 h 4268000"/>
              <a:gd name="connsiteX22" fmla="*/ 5774267 w 6132096"/>
              <a:gd name="connsiteY22" fmla="*/ 635800 h 4268000"/>
              <a:gd name="connsiteX23" fmla="*/ 5825067 w 6132096"/>
              <a:gd name="connsiteY23" fmla="*/ 678133 h 4268000"/>
              <a:gd name="connsiteX24" fmla="*/ 5842000 w 6132096"/>
              <a:gd name="connsiteY24" fmla="*/ 695067 h 4268000"/>
              <a:gd name="connsiteX25" fmla="*/ 5858934 w 6132096"/>
              <a:gd name="connsiteY25" fmla="*/ 720467 h 4268000"/>
              <a:gd name="connsiteX26" fmla="*/ 5918200 w 6132096"/>
              <a:gd name="connsiteY26" fmla="*/ 762800 h 4268000"/>
              <a:gd name="connsiteX27" fmla="*/ 5926667 w 6132096"/>
              <a:gd name="connsiteY27" fmla="*/ 805133 h 4268000"/>
              <a:gd name="connsiteX28" fmla="*/ 6002867 w 6132096"/>
              <a:gd name="connsiteY28" fmla="*/ 940600 h 4268000"/>
              <a:gd name="connsiteX29" fmla="*/ 6011334 w 6132096"/>
              <a:gd name="connsiteY29" fmla="*/ 974467 h 4268000"/>
              <a:gd name="connsiteX30" fmla="*/ 5994400 w 6132096"/>
              <a:gd name="connsiteY30" fmla="*/ 1016800 h 4268000"/>
              <a:gd name="connsiteX31" fmla="*/ 5926667 w 6132096"/>
              <a:gd name="connsiteY31" fmla="*/ 1059133 h 4268000"/>
              <a:gd name="connsiteX32" fmla="*/ 5969000 w 6132096"/>
              <a:gd name="connsiteY32" fmla="*/ 1194600 h 4268000"/>
              <a:gd name="connsiteX33" fmla="*/ 5994400 w 6132096"/>
              <a:gd name="connsiteY33" fmla="*/ 1220000 h 4268000"/>
              <a:gd name="connsiteX34" fmla="*/ 6002867 w 6132096"/>
              <a:gd name="connsiteY34" fmla="*/ 1347000 h 4268000"/>
              <a:gd name="connsiteX35" fmla="*/ 6079067 w 6132096"/>
              <a:gd name="connsiteY35" fmla="*/ 1601000 h 4268000"/>
              <a:gd name="connsiteX36" fmla="*/ 6096000 w 6132096"/>
              <a:gd name="connsiteY36" fmla="*/ 1711067 h 4268000"/>
              <a:gd name="connsiteX37" fmla="*/ 6129867 w 6132096"/>
              <a:gd name="connsiteY37" fmla="*/ 1871933 h 4268000"/>
              <a:gd name="connsiteX38" fmla="*/ 6121400 w 6132096"/>
              <a:gd name="connsiteY38" fmla="*/ 2049733 h 4268000"/>
              <a:gd name="connsiteX39" fmla="*/ 6045200 w 6132096"/>
              <a:gd name="connsiteY39" fmla="*/ 2193667 h 4268000"/>
              <a:gd name="connsiteX40" fmla="*/ 6011334 w 6132096"/>
              <a:gd name="connsiteY40" fmla="*/ 2303733 h 4268000"/>
              <a:gd name="connsiteX41" fmla="*/ 6002867 w 6132096"/>
              <a:gd name="connsiteY41" fmla="*/ 2346067 h 4268000"/>
              <a:gd name="connsiteX42" fmla="*/ 5985934 w 6132096"/>
              <a:gd name="connsiteY42" fmla="*/ 2845600 h 4268000"/>
              <a:gd name="connsiteX43" fmla="*/ 5969000 w 6132096"/>
              <a:gd name="connsiteY43" fmla="*/ 2930267 h 4268000"/>
              <a:gd name="connsiteX44" fmla="*/ 5926667 w 6132096"/>
              <a:gd name="connsiteY44" fmla="*/ 2989533 h 4268000"/>
              <a:gd name="connsiteX45" fmla="*/ 5901267 w 6132096"/>
              <a:gd name="connsiteY45" fmla="*/ 3031867 h 4268000"/>
              <a:gd name="connsiteX46" fmla="*/ 5875867 w 6132096"/>
              <a:gd name="connsiteY46" fmla="*/ 3082667 h 4268000"/>
              <a:gd name="connsiteX47" fmla="*/ 5918200 w 6132096"/>
              <a:gd name="connsiteY47" fmla="*/ 3277400 h 4268000"/>
              <a:gd name="connsiteX48" fmla="*/ 5909734 w 6132096"/>
              <a:gd name="connsiteY48" fmla="*/ 3319733 h 4268000"/>
              <a:gd name="connsiteX49" fmla="*/ 5901267 w 6132096"/>
              <a:gd name="connsiteY49" fmla="*/ 3353600 h 4268000"/>
              <a:gd name="connsiteX50" fmla="*/ 5782734 w 6132096"/>
              <a:gd name="connsiteY50" fmla="*/ 3480600 h 4268000"/>
              <a:gd name="connsiteX51" fmla="*/ 5647267 w 6132096"/>
              <a:gd name="connsiteY51" fmla="*/ 3607600 h 4268000"/>
              <a:gd name="connsiteX52" fmla="*/ 5621867 w 6132096"/>
              <a:gd name="connsiteY52" fmla="*/ 3616067 h 4268000"/>
              <a:gd name="connsiteX53" fmla="*/ 5562600 w 6132096"/>
              <a:gd name="connsiteY53" fmla="*/ 3633000 h 4268000"/>
              <a:gd name="connsiteX54" fmla="*/ 5274734 w 6132096"/>
              <a:gd name="connsiteY54" fmla="*/ 3743067 h 4268000"/>
              <a:gd name="connsiteX55" fmla="*/ 5240867 w 6132096"/>
              <a:gd name="connsiteY55" fmla="*/ 3751533 h 4268000"/>
              <a:gd name="connsiteX56" fmla="*/ 4893734 w 6132096"/>
              <a:gd name="connsiteY56" fmla="*/ 3988600 h 4268000"/>
              <a:gd name="connsiteX57" fmla="*/ 4851400 w 6132096"/>
              <a:gd name="connsiteY57" fmla="*/ 4005533 h 4268000"/>
              <a:gd name="connsiteX58" fmla="*/ 4292600 w 6132096"/>
              <a:gd name="connsiteY58" fmla="*/ 4098667 h 4268000"/>
              <a:gd name="connsiteX59" fmla="*/ 3784600 w 6132096"/>
              <a:gd name="connsiteY59" fmla="*/ 4268000 h 4268000"/>
              <a:gd name="connsiteX60" fmla="*/ 3716867 w 6132096"/>
              <a:gd name="connsiteY60" fmla="*/ 4251067 h 4268000"/>
              <a:gd name="connsiteX61" fmla="*/ 3699934 w 6132096"/>
              <a:gd name="connsiteY61" fmla="*/ 4217200 h 4268000"/>
              <a:gd name="connsiteX62" fmla="*/ 3420534 w 6132096"/>
              <a:gd name="connsiteY62" fmla="*/ 4200267 h 4268000"/>
              <a:gd name="connsiteX63" fmla="*/ 2700867 w 6132096"/>
              <a:gd name="connsiteY63" fmla="*/ 4056333 h 4268000"/>
              <a:gd name="connsiteX64" fmla="*/ 2607734 w 6132096"/>
              <a:gd name="connsiteY64" fmla="*/ 4030933 h 4268000"/>
              <a:gd name="connsiteX65" fmla="*/ 2311400 w 6132096"/>
              <a:gd name="connsiteY65" fmla="*/ 4005533 h 4268000"/>
              <a:gd name="connsiteX66" fmla="*/ 1938867 w 6132096"/>
              <a:gd name="connsiteY66" fmla="*/ 3963200 h 4268000"/>
              <a:gd name="connsiteX67" fmla="*/ 1126067 w 6132096"/>
              <a:gd name="connsiteY67" fmla="*/ 4081733 h 4268000"/>
              <a:gd name="connsiteX68" fmla="*/ 626534 w 6132096"/>
              <a:gd name="connsiteY68" fmla="*/ 4166400 h 4268000"/>
              <a:gd name="connsiteX69" fmla="*/ 635000 w 6132096"/>
              <a:gd name="connsiteY69" fmla="*/ 4141000 h 4268000"/>
              <a:gd name="connsiteX70" fmla="*/ 533400 w 6132096"/>
              <a:gd name="connsiteY70" fmla="*/ 4132533 h 4268000"/>
              <a:gd name="connsiteX71" fmla="*/ 491067 w 6132096"/>
              <a:gd name="connsiteY71" fmla="*/ 4115600 h 4268000"/>
              <a:gd name="connsiteX72" fmla="*/ 279400 w 6132096"/>
              <a:gd name="connsiteY72" fmla="*/ 4073267 h 4268000"/>
              <a:gd name="connsiteX73" fmla="*/ 287867 w 6132096"/>
              <a:gd name="connsiteY73" fmla="*/ 4047867 h 4268000"/>
              <a:gd name="connsiteX74" fmla="*/ 186267 w 6132096"/>
              <a:gd name="connsiteY74" fmla="*/ 4005533 h 4268000"/>
              <a:gd name="connsiteX75" fmla="*/ 152400 w 6132096"/>
              <a:gd name="connsiteY75" fmla="*/ 3988600 h 4268000"/>
              <a:gd name="connsiteX76" fmla="*/ 110067 w 6132096"/>
              <a:gd name="connsiteY76" fmla="*/ 3556800 h 4268000"/>
              <a:gd name="connsiteX77" fmla="*/ 101600 w 6132096"/>
              <a:gd name="connsiteY77" fmla="*/ 3395933 h 4268000"/>
              <a:gd name="connsiteX78" fmla="*/ 110067 w 6132096"/>
              <a:gd name="connsiteY78" fmla="*/ 2896400 h 4268000"/>
              <a:gd name="connsiteX79" fmla="*/ 101600 w 6132096"/>
              <a:gd name="connsiteY79" fmla="*/ 2803267 h 4268000"/>
              <a:gd name="connsiteX80" fmla="*/ 76200 w 6132096"/>
              <a:gd name="connsiteY80" fmla="*/ 2625467 h 4268000"/>
              <a:gd name="connsiteX81" fmla="*/ 67734 w 6132096"/>
              <a:gd name="connsiteY81" fmla="*/ 2295267 h 4268000"/>
              <a:gd name="connsiteX82" fmla="*/ 59267 w 6132096"/>
              <a:gd name="connsiteY82" fmla="*/ 2142867 h 4268000"/>
              <a:gd name="connsiteX83" fmla="*/ 76200 w 6132096"/>
              <a:gd name="connsiteY83" fmla="*/ 1668733 h 4268000"/>
              <a:gd name="connsiteX84" fmla="*/ 25400 w 6132096"/>
              <a:gd name="connsiteY84" fmla="*/ 1584067 h 4268000"/>
              <a:gd name="connsiteX85" fmla="*/ 16934 w 6132096"/>
              <a:gd name="connsiteY85" fmla="*/ 822067 h 4268000"/>
              <a:gd name="connsiteX86" fmla="*/ 0 w 6132096"/>
              <a:gd name="connsiteY86" fmla="*/ 339467 h 4268000"/>
              <a:gd name="connsiteX87" fmla="*/ 33867 w 6132096"/>
              <a:gd name="connsiteY87" fmla="*/ 212467 h 4268000"/>
              <a:gd name="connsiteX88" fmla="*/ 59267 w 6132096"/>
              <a:gd name="connsiteY88" fmla="*/ 187067 h 4268000"/>
              <a:gd name="connsiteX89" fmla="*/ 110067 w 6132096"/>
              <a:gd name="connsiteY89" fmla="*/ 187067 h 426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6132096" h="4268000">
                <a:moveTo>
                  <a:pt x="110067" y="187067"/>
                </a:moveTo>
                <a:cubicBezTo>
                  <a:pt x="304800" y="187067"/>
                  <a:pt x="667293" y="202927"/>
                  <a:pt x="1227667" y="187067"/>
                </a:cubicBezTo>
                <a:cubicBezTo>
                  <a:pt x="1370918" y="183013"/>
                  <a:pt x="1431544" y="165093"/>
                  <a:pt x="1566334" y="153200"/>
                </a:cubicBezTo>
                <a:cubicBezTo>
                  <a:pt x="1614209" y="148976"/>
                  <a:pt x="1662382" y="148837"/>
                  <a:pt x="1710267" y="144733"/>
                </a:cubicBezTo>
                <a:cubicBezTo>
                  <a:pt x="1761193" y="140368"/>
                  <a:pt x="1811660" y="131091"/>
                  <a:pt x="1862667" y="127800"/>
                </a:cubicBezTo>
                <a:cubicBezTo>
                  <a:pt x="1986715" y="119797"/>
                  <a:pt x="2111060" y="117288"/>
                  <a:pt x="2235200" y="110867"/>
                </a:cubicBezTo>
                <a:cubicBezTo>
                  <a:pt x="2387568" y="102986"/>
                  <a:pt x="2341491" y="100520"/>
                  <a:pt x="2514600" y="85467"/>
                </a:cubicBezTo>
                <a:cubicBezTo>
                  <a:pt x="2911271" y="50973"/>
                  <a:pt x="2597130" y="81625"/>
                  <a:pt x="2870200" y="60067"/>
                </a:cubicBezTo>
                <a:lnTo>
                  <a:pt x="3064934" y="43133"/>
                </a:lnTo>
                <a:cubicBezTo>
                  <a:pt x="3121378" y="29022"/>
                  <a:pt x="3176209" y="4586"/>
                  <a:pt x="3234267" y="800"/>
                </a:cubicBezTo>
                <a:cubicBezTo>
                  <a:pt x="3307705" y="-3989"/>
                  <a:pt x="3380894" y="14118"/>
                  <a:pt x="3454400" y="17733"/>
                </a:cubicBezTo>
                <a:cubicBezTo>
                  <a:pt x="3553099" y="22587"/>
                  <a:pt x="3651956" y="23378"/>
                  <a:pt x="3750734" y="26200"/>
                </a:cubicBezTo>
                <a:cubicBezTo>
                  <a:pt x="4192676" y="58936"/>
                  <a:pt x="3758097" y="10003"/>
                  <a:pt x="4258734" y="127800"/>
                </a:cubicBezTo>
                <a:cubicBezTo>
                  <a:pt x="4356288" y="150754"/>
                  <a:pt x="4456795" y="158945"/>
                  <a:pt x="4555067" y="178600"/>
                </a:cubicBezTo>
                <a:cubicBezTo>
                  <a:pt x="4640320" y="195651"/>
                  <a:pt x="4723991" y="219956"/>
                  <a:pt x="4809067" y="237867"/>
                </a:cubicBezTo>
                <a:cubicBezTo>
                  <a:pt x="4884900" y="253832"/>
                  <a:pt x="4961596" y="265409"/>
                  <a:pt x="5037667" y="280200"/>
                </a:cubicBezTo>
                <a:cubicBezTo>
                  <a:pt x="5063208" y="285166"/>
                  <a:pt x="5087871" y="296019"/>
                  <a:pt x="5113867" y="297133"/>
                </a:cubicBezTo>
                <a:cubicBezTo>
                  <a:pt x="5285888" y="304505"/>
                  <a:pt x="5458178" y="302778"/>
                  <a:pt x="5630334" y="305600"/>
                </a:cubicBezTo>
                <a:cubicBezTo>
                  <a:pt x="5641623" y="308422"/>
                  <a:pt x="5657218" y="304758"/>
                  <a:pt x="5664200" y="314067"/>
                </a:cubicBezTo>
                <a:cubicBezTo>
                  <a:pt x="5677832" y="332244"/>
                  <a:pt x="5634295" y="353759"/>
                  <a:pt x="5630334" y="356400"/>
                </a:cubicBezTo>
                <a:cubicBezTo>
                  <a:pt x="5627512" y="364867"/>
                  <a:pt x="5618733" y="373444"/>
                  <a:pt x="5621867" y="381800"/>
                </a:cubicBezTo>
                <a:cubicBezTo>
                  <a:pt x="5629190" y="401329"/>
                  <a:pt x="5697955" y="466354"/>
                  <a:pt x="5706534" y="474933"/>
                </a:cubicBezTo>
                <a:cubicBezTo>
                  <a:pt x="5717670" y="530619"/>
                  <a:pt x="5726959" y="596377"/>
                  <a:pt x="5774267" y="635800"/>
                </a:cubicBezTo>
                <a:cubicBezTo>
                  <a:pt x="5791200" y="649911"/>
                  <a:pt x="5808479" y="663618"/>
                  <a:pt x="5825067" y="678133"/>
                </a:cubicBezTo>
                <a:cubicBezTo>
                  <a:pt x="5831074" y="683390"/>
                  <a:pt x="5837013" y="688834"/>
                  <a:pt x="5842000" y="695067"/>
                </a:cubicBezTo>
                <a:cubicBezTo>
                  <a:pt x="5848357" y="703013"/>
                  <a:pt x="5851329" y="713707"/>
                  <a:pt x="5858934" y="720467"/>
                </a:cubicBezTo>
                <a:cubicBezTo>
                  <a:pt x="5877079" y="736596"/>
                  <a:pt x="5898445" y="748689"/>
                  <a:pt x="5918200" y="762800"/>
                </a:cubicBezTo>
                <a:cubicBezTo>
                  <a:pt x="5921022" y="776911"/>
                  <a:pt x="5920480" y="792140"/>
                  <a:pt x="5926667" y="805133"/>
                </a:cubicBezTo>
                <a:cubicBezTo>
                  <a:pt x="5948942" y="851909"/>
                  <a:pt x="6002867" y="940600"/>
                  <a:pt x="6002867" y="940600"/>
                </a:cubicBezTo>
                <a:cubicBezTo>
                  <a:pt x="6005689" y="951889"/>
                  <a:pt x="6012619" y="962902"/>
                  <a:pt x="6011334" y="974467"/>
                </a:cubicBezTo>
                <a:cubicBezTo>
                  <a:pt x="6009656" y="989572"/>
                  <a:pt x="6003519" y="1004642"/>
                  <a:pt x="5994400" y="1016800"/>
                </a:cubicBezTo>
                <a:cubicBezTo>
                  <a:pt x="5981210" y="1034387"/>
                  <a:pt x="5945631" y="1049651"/>
                  <a:pt x="5926667" y="1059133"/>
                </a:cubicBezTo>
                <a:cubicBezTo>
                  <a:pt x="5940778" y="1104289"/>
                  <a:pt x="5950641" y="1150998"/>
                  <a:pt x="5969000" y="1194600"/>
                </a:cubicBezTo>
                <a:cubicBezTo>
                  <a:pt x="5973646" y="1205635"/>
                  <a:pt x="5991803" y="1208311"/>
                  <a:pt x="5994400" y="1220000"/>
                </a:cubicBezTo>
                <a:cubicBezTo>
                  <a:pt x="6003604" y="1261417"/>
                  <a:pt x="5995181" y="1305275"/>
                  <a:pt x="6002867" y="1347000"/>
                </a:cubicBezTo>
                <a:cubicBezTo>
                  <a:pt x="6030115" y="1494916"/>
                  <a:pt x="6036526" y="1501737"/>
                  <a:pt x="6079067" y="1601000"/>
                </a:cubicBezTo>
                <a:cubicBezTo>
                  <a:pt x="6084711" y="1637689"/>
                  <a:pt x="6089159" y="1674582"/>
                  <a:pt x="6096000" y="1711067"/>
                </a:cubicBezTo>
                <a:cubicBezTo>
                  <a:pt x="6106099" y="1764926"/>
                  <a:pt x="6125769" y="1817289"/>
                  <a:pt x="6129867" y="1871933"/>
                </a:cubicBezTo>
                <a:cubicBezTo>
                  <a:pt x="6134305" y="1931101"/>
                  <a:pt x="6132430" y="1991433"/>
                  <a:pt x="6121400" y="2049733"/>
                </a:cubicBezTo>
                <a:cubicBezTo>
                  <a:pt x="6095989" y="2184049"/>
                  <a:pt x="6111073" y="2171708"/>
                  <a:pt x="6045200" y="2193667"/>
                </a:cubicBezTo>
                <a:cubicBezTo>
                  <a:pt x="6033911" y="2230356"/>
                  <a:pt x="6021608" y="2266747"/>
                  <a:pt x="6011334" y="2303733"/>
                </a:cubicBezTo>
                <a:cubicBezTo>
                  <a:pt x="6007482" y="2317599"/>
                  <a:pt x="6003541" y="2331692"/>
                  <a:pt x="6002867" y="2346067"/>
                </a:cubicBezTo>
                <a:cubicBezTo>
                  <a:pt x="5995066" y="2512491"/>
                  <a:pt x="6018609" y="2682229"/>
                  <a:pt x="5985934" y="2845600"/>
                </a:cubicBezTo>
                <a:cubicBezTo>
                  <a:pt x="5980289" y="2873822"/>
                  <a:pt x="5979959" y="2903654"/>
                  <a:pt x="5969000" y="2930267"/>
                </a:cubicBezTo>
                <a:cubicBezTo>
                  <a:pt x="5959756" y="2952716"/>
                  <a:pt x="5940778" y="2969778"/>
                  <a:pt x="5926667" y="2989533"/>
                </a:cubicBezTo>
                <a:cubicBezTo>
                  <a:pt x="5904538" y="3055918"/>
                  <a:pt x="5934473" y="2978737"/>
                  <a:pt x="5901267" y="3031867"/>
                </a:cubicBezTo>
                <a:cubicBezTo>
                  <a:pt x="5891233" y="3047921"/>
                  <a:pt x="5884334" y="3065734"/>
                  <a:pt x="5875867" y="3082667"/>
                </a:cubicBezTo>
                <a:cubicBezTo>
                  <a:pt x="5889978" y="3147578"/>
                  <a:pt x="5908806" y="3211641"/>
                  <a:pt x="5918200" y="3277400"/>
                </a:cubicBezTo>
                <a:cubicBezTo>
                  <a:pt x="5920235" y="3291646"/>
                  <a:pt x="5912856" y="3305685"/>
                  <a:pt x="5909734" y="3319733"/>
                </a:cubicBezTo>
                <a:cubicBezTo>
                  <a:pt x="5907210" y="3331092"/>
                  <a:pt x="5906918" y="3343428"/>
                  <a:pt x="5901267" y="3353600"/>
                </a:cubicBezTo>
                <a:cubicBezTo>
                  <a:pt x="5876739" y="3397751"/>
                  <a:pt x="5804485" y="3447975"/>
                  <a:pt x="5782734" y="3480600"/>
                </a:cubicBezTo>
                <a:cubicBezTo>
                  <a:pt x="5731052" y="3558123"/>
                  <a:pt x="5753360" y="3536871"/>
                  <a:pt x="5647267" y="3607600"/>
                </a:cubicBezTo>
                <a:cubicBezTo>
                  <a:pt x="5639841" y="3612551"/>
                  <a:pt x="5630415" y="3613503"/>
                  <a:pt x="5621867" y="3616067"/>
                </a:cubicBezTo>
                <a:cubicBezTo>
                  <a:pt x="5602187" y="3621971"/>
                  <a:pt x="5581628" y="3625248"/>
                  <a:pt x="5562600" y="3633000"/>
                </a:cubicBezTo>
                <a:cubicBezTo>
                  <a:pt x="5283405" y="3746746"/>
                  <a:pt x="5500840" y="3678465"/>
                  <a:pt x="5274734" y="3743067"/>
                </a:cubicBezTo>
                <a:cubicBezTo>
                  <a:pt x="5248429" y="3848283"/>
                  <a:pt x="5289862" y="3723695"/>
                  <a:pt x="5240867" y="3751533"/>
                </a:cubicBezTo>
                <a:cubicBezTo>
                  <a:pt x="5119039" y="3820754"/>
                  <a:pt x="5023833" y="3936562"/>
                  <a:pt x="4893734" y="3988600"/>
                </a:cubicBezTo>
                <a:cubicBezTo>
                  <a:pt x="4879623" y="3994244"/>
                  <a:pt x="4866350" y="4002796"/>
                  <a:pt x="4851400" y="4005533"/>
                </a:cubicBezTo>
                <a:cubicBezTo>
                  <a:pt x="4665652" y="4039543"/>
                  <a:pt x="4475968" y="4053553"/>
                  <a:pt x="4292600" y="4098667"/>
                </a:cubicBezTo>
                <a:cubicBezTo>
                  <a:pt x="4119276" y="4141310"/>
                  <a:pt x="3953933" y="4211556"/>
                  <a:pt x="3784600" y="4268000"/>
                </a:cubicBezTo>
                <a:cubicBezTo>
                  <a:pt x="3762022" y="4262356"/>
                  <a:pt x="3736823" y="4263041"/>
                  <a:pt x="3716867" y="4251067"/>
                </a:cubicBezTo>
                <a:cubicBezTo>
                  <a:pt x="3706044" y="4244573"/>
                  <a:pt x="3712374" y="4219333"/>
                  <a:pt x="3699934" y="4217200"/>
                </a:cubicBezTo>
                <a:cubicBezTo>
                  <a:pt x="3607971" y="4201435"/>
                  <a:pt x="3513667" y="4205911"/>
                  <a:pt x="3420534" y="4200267"/>
                </a:cubicBezTo>
                <a:cubicBezTo>
                  <a:pt x="3180645" y="4152289"/>
                  <a:pt x="2936887" y="4120702"/>
                  <a:pt x="2700867" y="4056333"/>
                </a:cubicBezTo>
                <a:cubicBezTo>
                  <a:pt x="2669823" y="4047866"/>
                  <a:pt x="2639642" y="4035095"/>
                  <a:pt x="2607734" y="4030933"/>
                </a:cubicBezTo>
                <a:cubicBezTo>
                  <a:pt x="2509427" y="4018110"/>
                  <a:pt x="2410036" y="4015521"/>
                  <a:pt x="2311400" y="4005533"/>
                </a:cubicBezTo>
                <a:cubicBezTo>
                  <a:pt x="2187059" y="3992942"/>
                  <a:pt x="1938867" y="3963200"/>
                  <a:pt x="1938867" y="3963200"/>
                </a:cubicBezTo>
                <a:cubicBezTo>
                  <a:pt x="1622556" y="4001774"/>
                  <a:pt x="1454516" y="4017471"/>
                  <a:pt x="1126067" y="4081733"/>
                </a:cubicBezTo>
                <a:cubicBezTo>
                  <a:pt x="700488" y="4164998"/>
                  <a:pt x="868494" y="4147787"/>
                  <a:pt x="626534" y="4166400"/>
                </a:cubicBezTo>
                <a:cubicBezTo>
                  <a:pt x="629356" y="4157933"/>
                  <a:pt x="643387" y="4144050"/>
                  <a:pt x="635000" y="4141000"/>
                </a:cubicBezTo>
                <a:cubicBezTo>
                  <a:pt x="603062" y="4129386"/>
                  <a:pt x="566867" y="4138439"/>
                  <a:pt x="533400" y="4132533"/>
                </a:cubicBezTo>
                <a:cubicBezTo>
                  <a:pt x="518433" y="4129892"/>
                  <a:pt x="505867" y="4119053"/>
                  <a:pt x="491067" y="4115600"/>
                </a:cubicBezTo>
                <a:cubicBezTo>
                  <a:pt x="420996" y="4099250"/>
                  <a:pt x="349956" y="4087378"/>
                  <a:pt x="279400" y="4073267"/>
                </a:cubicBezTo>
                <a:cubicBezTo>
                  <a:pt x="282222" y="4064800"/>
                  <a:pt x="295085" y="4053116"/>
                  <a:pt x="287867" y="4047867"/>
                </a:cubicBezTo>
                <a:cubicBezTo>
                  <a:pt x="258195" y="4026287"/>
                  <a:pt x="219880" y="4020239"/>
                  <a:pt x="186267" y="4005533"/>
                </a:cubicBezTo>
                <a:cubicBezTo>
                  <a:pt x="174704" y="4000474"/>
                  <a:pt x="163689" y="3994244"/>
                  <a:pt x="152400" y="3988600"/>
                </a:cubicBezTo>
                <a:cubicBezTo>
                  <a:pt x="138289" y="3844667"/>
                  <a:pt x="127733" y="3700340"/>
                  <a:pt x="110067" y="3556800"/>
                </a:cubicBezTo>
                <a:cubicBezTo>
                  <a:pt x="90787" y="3400145"/>
                  <a:pt x="66161" y="3484534"/>
                  <a:pt x="101600" y="3395933"/>
                </a:cubicBezTo>
                <a:cubicBezTo>
                  <a:pt x="68441" y="3064339"/>
                  <a:pt x="90517" y="3385165"/>
                  <a:pt x="110067" y="2896400"/>
                </a:cubicBezTo>
                <a:cubicBezTo>
                  <a:pt x="111313" y="2865253"/>
                  <a:pt x="105466" y="2834199"/>
                  <a:pt x="101600" y="2803267"/>
                </a:cubicBezTo>
                <a:cubicBezTo>
                  <a:pt x="94174" y="2743861"/>
                  <a:pt x="84667" y="2684734"/>
                  <a:pt x="76200" y="2625467"/>
                </a:cubicBezTo>
                <a:cubicBezTo>
                  <a:pt x="73378" y="2515400"/>
                  <a:pt x="76514" y="2405019"/>
                  <a:pt x="67734" y="2295267"/>
                </a:cubicBezTo>
                <a:cubicBezTo>
                  <a:pt x="53936" y="2122784"/>
                  <a:pt x="22635" y="2271081"/>
                  <a:pt x="59267" y="2142867"/>
                </a:cubicBezTo>
                <a:cubicBezTo>
                  <a:pt x="64911" y="1984822"/>
                  <a:pt x="85767" y="1826589"/>
                  <a:pt x="76200" y="1668733"/>
                </a:cubicBezTo>
                <a:cubicBezTo>
                  <a:pt x="74209" y="1635881"/>
                  <a:pt x="27698" y="1616899"/>
                  <a:pt x="25400" y="1584067"/>
                </a:cubicBezTo>
                <a:cubicBezTo>
                  <a:pt x="7662" y="1330671"/>
                  <a:pt x="22117" y="1076030"/>
                  <a:pt x="16934" y="822067"/>
                </a:cubicBezTo>
                <a:cubicBezTo>
                  <a:pt x="13650" y="661135"/>
                  <a:pt x="5645" y="500334"/>
                  <a:pt x="0" y="339467"/>
                </a:cubicBezTo>
                <a:cubicBezTo>
                  <a:pt x="6067" y="309133"/>
                  <a:pt x="13557" y="244963"/>
                  <a:pt x="33867" y="212467"/>
                </a:cubicBezTo>
                <a:cubicBezTo>
                  <a:pt x="40213" y="202313"/>
                  <a:pt x="48056" y="191271"/>
                  <a:pt x="59267" y="187067"/>
                </a:cubicBezTo>
                <a:cubicBezTo>
                  <a:pt x="72480" y="182112"/>
                  <a:pt x="-84666" y="187067"/>
                  <a:pt x="110067" y="187067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8" name="CuadroTexto 47">
            <a:extLst>
              <a:ext uri="{FF2B5EF4-FFF2-40B4-BE49-F238E27FC236}">
                <a16:creationId xmlns:a16="http://schemas.microsoft.com/office/drawing/2014/main" id="{19EFFA15-D00C-4FC8-A0CC-B5ED01225459}"/>
              </a:ext>
            </a:extLst>
          </p:cNvPr>
          <p:cNvSpPr txBox="1"/>
          <p:nvPr/>
        </p:nvSpPr>
        <p:spPr>
          <a:xfrm>
            <a:off x="329097" y="2217798"/>
            <a:ext cx="5182561" cy="4204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AR" dirty="0"/>
              <a:t>Orden, foco y prioridad operativa &gt; </a:t>
            </a:r>
            <a:r>
              <a:rPr lang="es-AR" b="1" dirty="0"/>
              <a:t>Resultados</a:t>
            </a:r>
          </a:p>
          <a:p>
            <a:pPr>
              <a:lnSpc>
                <a:spcPct val="150000"/>
              </a:lnSpc>
            </a:pPr>
            <a:r>
              <a:rPr lang="es-AR" dirty="0"/>
              <a:t>+70 puestos programados |8 programas diarios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AR" dirty="0"/>
              <a:t>Información para toma de decisión: Historial y Base de datos del rendimiento del Servicio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AR" b="1" dirty="0"/>
              <a:t>Reducción</a:t>
            </a:r>
            <a:r>
              <a:rPr lang="es-AR" dirty="0"/>
              <a:t> de desperdicios: Esperas, Movimientos, Sobre procesamiento, Talento no utilizado, Defectos/Retrabajo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AR" dirty="0"/>
              <a:t>Unificación del canal de comunicación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AR" dirty="0"/>
              <a:t>Mayor protagonismo de la Sala de Control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AR" b="1" dirty="0"/>
              <a:t>Ejecución de la operación 100% en el Servicio</a:t>
            </a:r>
          </a:p>
        </p:txBody>
      </p:sp>
      <p:grpSp>
        <p:nvGrpSpPr>
          <p:cNvPr id="61" name="Grupo 60">
            <a:extLst>
              <a:ext uri="{FF2B5EF4-FFF2-40B4-BE49-F238E27FC236}">
                <a16:creationId xmlns:a16="http://schemas.microsoft.com/office/drawing/2014/main" id="{59BBD05C-79C0-4FB1-970B-6480F0B469CE}"/>
              </a:ext>
            </a:extLst>
          </p:cNvPr>
          <p:cNvGrpSpPr/>
          <p:nvPr/>
        </p:nvGrpSpPr>
        <p:grpSpPr>
          <a:xfrm>
            <a:off x="7822454" y="120750"/>
            <a:ext cx="2197846" cy="824195"/>
            <a:chOff x="1551383" y="1138824"/>
            <a:chExt cx="3893432" cy="1530125"/>
          </a:xfrm>
        </p:grpSpPr>
        <p:sp>
          <p:nvSpPr>
            <p:cNvPr id="62" name="Elipse 61">
              <a:extLst>
                <a:ext uri="{FF2B5EF4-FFF2-40B4-BE49-F238E27FC236}">
                  <a16:creationId xmlns:a16="http://schemas.microsoft.com/office/drawing/2014/main" id="{62C0E2DA-A81A-4088-A232-E89702627F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643279" y="1138824"/>
              <a:ext cx="1391023" cy="1530125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dirty="0"/>
            </a:p>
          </p:txBody>
        </p:sp>
        <p:sp>
          <p:nvSpPr>
            <p:cNvPr id="63" name="Elipse 62">
              <a:extLst>
                <a:ext uri="{FF2B5EF4-FFF2-40B4-BE49-F238E27FC236}">
                  <a16:creationId xmlns:a16="http://schemas.microsoft.com/office/drawing/2014/main" id="{41DDF03C-C632-426F-A587-648DCC0AC8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041667" y="1577052"/>
              <a:ext cx="594245" cy="653669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sz="1500" b="1" dirty="0">
                <a:latin typeface="+mj-lt"/>
              </a:endParaRPr>
            </a:p>
          </p:txBody>
        </p:sp>
        <p:sp>
          <p:nvSpPr>
            <p:cNvPr id="64" name="Rectángulo: Esquinas redondeadas 15">
              <a:extLst>
                <a:ext uri="{FF2B5EF4-FFF2-40B4-BE49-F238E27FC236}">
                  <a16:creationId xmlns:a16="http://schemas.microsoft.com/office/drawing/2014/main" id="{30A81E01-57EF-49B8-8513-CA23BC507A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461522" y="1235266"/>
              <a:ext cx="1707778" cy="285687"/>
            </a:xfrm>
            <a:prstGeom prst="roundRect">
              <a:avLst>
                <a:gd name="adj" fmla="val 50000"/>
              </a:avLst>
            </a:prstGeom>
            <a:solidFill>
              <a:srgbClr val="A5A5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es-ES" sz="1000" b="1" dirty="0">
                  <a:solidFill>
                    <a:schemeClr val="tx1"/>
                  </a:solidFill>
                </a:rPr>
                <a:t>Oportunidad</a:t>
              </a:r>
            </a:p>
          </p:txBody>
        </p:sp>
        <p:sp>
          <p:nvSpPr>
            <p:cNvPr id="65" name="Rectángulo: Esquinas redondeadas 18">
              <a:extLst>
                <a:ext uri="{FF2B5EF4-FFF2-40B4-BE49-F238E27FC236}">
                  <a16:creationId xmlns:a16="http://schemas.microsoft.com/office/drawing/2014/main" id="{1ABC030D-0F22-4E37-A4EE-072E862DC6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823365" y="1772458"/>
              <a:ext cx="1621450" cy="285687"/>
            </a:xfrm>
            <a:prstGeom prst="roundRect">
              <a:avLst>
                <a:gd name="adj" fmla="val 50000"/>
              </a:avLst>
            </a:prstGeom>
            <a:solidFill>
              <a:srgbClr val="9DC3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es-ES" sz="1000" b="1" dirty="0">
                  <a:solidFill>
                    <a:schemeClr val="tx1"/>
                  </a:solidFill>
                </a:rPr>
                <a:t>Diagnóstico</a:t>
              </a:r>
            </a:p>
          </p:txBody>
        </p:sp>
        <p:sp>
          <p:nvSpPr>
            <p:cNvPr id="66" name="Rectángulo: Esquinas redondeadas 20">
              <a:extLst>
                <a:ext uri="{FF2B5EF4-FFF2-40B4-BE49-F238E27FC236}">
                  <a16:creationId xmlns:a16="http://schemas.microsoft.com/office/drawing/2014/main" id="{F19ECDD8-0D92-46F9-B5D5-61678DF6B9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656715" y="2329711"/>
              <a:ext cx="1469482" cy="284148"/>
            </a:xfrm>
            <a:prstGeom prst="roundRect">
              <a:avLst>
                <a:gd name="adj" fmla="val 50000"/>
              </a:avLst>
            </a:prstGeom>
            <a:solidFill>
              <a:srgbClr val="A5A5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es-ES" sz="1000" b="1" dirty="0">
                  <a:solidFill>
                    <a:schemeClr val="tx1"/>
                  </a:solidFill>
                </a:rPr>
                <a:t>Desarrollo</a:t>
              </a:r>
            </a:p>
          </p:txBody>
        </p:sp>
        <p:sp>
          <p:nvSpPr>
            <p:cNvPr id="67" name="Rectángulo: Esquinas redondeadas 24">
              <a:extLst>
                <a:ext uri="{FF2B5EF4-FFF2-40B4-BE49-F238E27FC236}">
                  <a16:creationId xmlns:a16="http://schemas.microsoft.com/office/drawing/2014/main" id="{FE616AD0-D084-42EB-986F-B647CB077A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782075" y="1268484"/>
              <a:ext cx="1283078" cy="285687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sz="1600" dirty="0"/>
            </a:p>
          </p:txBody>
        </p:sp>
        <p:sp>
          <p:nvSpPr>
            <p:cNvPr id="68" name="Rectángulo: Esquinas redondeadas 26">
              <a:extLst>
                <a:ext uri="{FF2B5EF4-FFF2-40B4-BE49-F238E27FC236}">
                  <a16:creationId xmlns:a16="http://schemas.microsoft.com/office/drawing/2014/main" id="{910A9CFB-105C-486F-A96D-40A8C2F96F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551383" y="1784772"/>
              <a:ext cx="1283078" cy="285687"/>
            </a:xfrm>
            <a:prstGeom prst="roundRect">
              <a:avLst>
                <a:gd name="adj" fmla="val 50000"/>
              </a:avLst>
            </a:prstGeom>
            <a:solidFill>
              <a:srgbClr val="9DC3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000" b="1">
                  <a:solidFill>
                    <a:schemeClr val="tx1"/>
                  </a:solidFill>
                </a:rPr>
                <a:t>Implem</a:t>
              </a:r>
              <a:r>
                <a:rPr lang="es-ES" sz="1000" b="1" dirty="0">
                  <a:solidFill>
                    <a:schemeClr val="tx1"/>
                  </a:solidFill>
                </a:rPr>
                <a:t>.</a:t>
              </a:r>
            </a:p>
          </p:txBody>
        </p:sp>
        <p:sp>
          <p:nvSpPr>
            <p:cNvPr id="69" name="Rectángulo: Esquinas redondeadas 28">
              <a:extLst>
                <a:ext uri="{FF2B5EF4-FFF2-40B4-BE49-F238E27FC236}">
                  <a16:creationId xmlns:a16="http://schemas.microsoft.com/office/drawing/2014/main" id="{C8679D6B-7917-4F8D-958D-111DFC5D33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943033" y="2328172"/>
              <a:ext cx="1283078" cy="285687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es-ES" sz="1000" dirty="0">
                  <a:solidFill>
                    <a:schemeClr val="tx1"/>
                  </a:solidFill>
                </a:rPr>
                <a:t>Prueba</a:t>
              </a:r>
            </a:p>
          </p:txBody>
        </p:sp>
      </p:grpSp>
      <p:sp>
        <p:nvSpPr>
          <p:cNvPr id="2" name="Rectángulo 1">
            <a:extLst>
              <a:ext uri="{FF2B5EF4-FFF2-40B4-BE49-F238E27FC236}">
                <a16:creationId xmlns:a16="http://schemas.microsoft.com/office/drawing/2014/main" id="{CE421BB7-1479-0E46-0F44-2292C631B7AF}"/>
              </a:ext>
            </a:extLst>
          </p:cNvPr>
          <p:cNvSpPr/>
          <p:nvPr/>
        </p:nvSpPr>
        <p:spPr>
          <a:xfrm>
            <a:off x="10670055" y="6670055"/>
            <a:ext cx="1638903" cy="2742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7594D657-78A1-C79A-66E4-B39D177BCE7F}"/>
              </a:ext>
            </a:extLst>
          </p:cNvPr>
          <p:cNvSpPr/>
          <p:nvPr/>
        </p:nvSpPr>
        <p:spPr>
          <a:xfrm>
            <a:off x="10670054" y="54021"/>
            <a:ext cx="1638903" cy="2742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73705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6" grpId="0" animBg="1"/>
      <p:bldP spid="23" grpId="0" animBg="1"/>
      <p:bldP spid="30" grpId="0" animBg="1"/>
      <p:bldP spid="46" grpId="0" animBg="1"/>
      <p:bldP spid="54" grpId="0" animBg="1"/>
      <p:bldP spid="55" grpId="0" animBg="1"/>
      <p:bldP spid="58" grpId="0" animBg="1"/>
      <p:bldP spid="59" grpId="0" animBg="1"/>
      <p:bldP spid="42" grpId="0" animBg="1"/>
      <p:bldP spid="60" grpId="0" animBg="1"/>
      <p:bldP spid="4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rculo: Sin relleno 2">
            <a:extLst>
              <a:ext uri="{FF2B5EF4-FFF2-40B4-BE49-F238E27FC236}">
                <a16:creationId xmlns:a16="http://schemas.microsoft.com/office/drawing/2014/main" id="{519EF58D-D2FB-6174-35C3-92F0EA22AF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536828" y="2865548"/>
            <a:ext cx="1593858" cy="1593858"/>
          </a:xfrm>
          <a:prstGeom prst="donut">
            <a:avLst>
              <a:gd name="adj" fmla="val 12255"/>
            </a:avLst>
          </a:prstGeom>
          <a:solidFill>
            <a:srgbClr val="9DC3E6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3" name="Círculo: Sin relleno 21">
            <a:extLst>
              <a:ext uri="{FF2B5EF4-FFF2-40B4-BE49-F238E27FC236}">
                <a16:creationId xmlns:a16="http://schemas.microsoft.com/office/drawing/2014/main" id="{E8E7346F-C687-7C88-3A96-E520F9FCF3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946623" y="2865548"/>
            <a:ext cx="1593858" cy="1593858"/>
          </a:xfrm>
          <a:prstGeom prst="donut">
            <a:avLst>
              <a:gd name="adj" fmla="val 12255"/>
            </a:avLst>
          </a:prstGeom>
          <a:solidFill>
            <a:srgbClr val="48769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4" name="Círculo: Sin relleno 22">
            <a:extLst>
              <a:ext uri="{FF2B5EF4-FFF2-40B4-BE49-F238E27FC236}">
                <a16:creationId xmlns:a16="http://schemas.microsoft.com/office/drawing/2014/main" id="{E9FB934D-1E57-3989-0A84-4EF1970CDB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356419" y="2865548"/>
            <a:ext cx="1593858" cy="1593858"/>
          </a:xfrm>
          <a:prstGeom prst="donut">
            <a:avLst>
              <a:gd name="adj" fmla="val 12255"/>
            </a:avLst>
          </a:prstGeom>
          <a:solidFill>
            <a:srgbClr val="9DC3E6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6" name="Círculo: Sin relleno 23">
            <a:extLst>
              <a:ext uri="{FF2B5EF4-FFF2-40B4-BE49-F238E27FC236}">
                <a16:creationId xmlns:a16="http://schemas.microsoft.com/office/drawing/2014/main" id="{8A5C4BE8-7377-ED46-7DED-1EBF27B0A7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241725" y="4070666"/>
            <a:ext cx="1593858" cy="1593858"/>
          </a:xfrm>
          <a:prstGeom prst="donut">
            <a:avLst>
              <a:gd name="adj" fmla="val 12255"/>
            </a:avLst>
          </a:prstGeom>
          <a:solidFill>
            <a:srgbClr val="48769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2" name="Círculo: Sin relleno 24">
            <a:extLst>
              <a:ext uri="{FF2B5EF4-FFF2-40B4-BE49-F238E27FC236}">
                <a16:creationId xmlns:a16="http://schemas.microsoft.com/office/drawing/2014/main" id="{6BF36C2D-EB79-3334-4429-764F8151AD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651521" y="4070666"/>
            <a:ext cx="1593858" cy="1593858"/>
          </a:xfrm>
          <a:prstGeom prst="donut">
            <a:avLst>
              <a:gd name="adj" fmla="val 12255"/>
            </a:avLst>
          </a:prstGeom>
          <a:solidFill>
            <a:srgbClr val="9DC3E6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3" name="Círculo: Sin relleno 28">
            <a:extLst>
              <a:ext uri="{FF2B5EF4-FFF2-40B4-BE49-F238E27FC236}">
                <a16:creationId xmlns:a16="http://schemas.microsoft.com/office/drawing/2014/main" id="{E9681256-9876-A3E1-788A-831CB06E76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061316" y="4070666"/>
            <a:ext cx="1593858" cy="1593858"/>
          </a:xfrm>
          <a:prstGeom prst="donut">
            <a:avLst>
              <a:gd name="adj" fmla="val 12255"/>
            </a:avLst>
          </a:prstGeom>
          <a:solidFill>
            <a:srgbClr val="48769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66FA84C5-D38F-310E-1470-F56AC6A824CD}"/>
              </a:ext>
            </a:extLst>
          </p:cNvPr>
          <p:cNvSpPr/>
          <p:nvPr/>
        </p:nvSpPr>
        <p:spPr>
          <a:xfrm>
            <a:off x="4529114" y="1625495"/>
            <a:ext cx="2428875" cy="9610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rtl="0">
              <a:lnSpc>
                <a:spcPts val="1900"/>
              </a:lnSpc>
            </a:pPr>
            <a:r>
              <a:rPr lang="es-ES" sz="1400" dirty="0">
                <a:solidFill>
                  <a:schemeClr val="accent1">
                    <a:lumMod val="50000"/>
                  </a:schemeClr>
                </a:solidFill>
                <a:cs typeface="Segoe UI" panose="020B0502040204020203" pitchFamily="34" charset="0"/>
              </a:rPr>
              <a:t>Implementación ordenada y a </a:t>
            </a:r>
            <a:r>
              <a:rPr lang="es-ES" sz="1400" b="1" dirty="0">
                <a:solidFill>
                  <a:schemeClr val="accent1">
                    <a:lumMod val="50000"/>
                  </a:schemeClr>
                </a:solidFill>
                <a:cs typeface="Segoe UI" panose="020B0502040204020203" pitchFamily="34" charset="0"/>
              </a:rPr>
              <a:t>tiempo</a:t>
            </a:r>
            <a:r>
              <a:rPr lang="es-ES" sz="1400" dirty="0">
                <a:solidFill>
                  <a:schemeClr val="accent1">
                    <a:lumMod val="50000"/>
                  </a:schemeClr>
                </a:solidFill>
                <a:cs typeface="Segoe UI" panose="020B0502040204020203" pitchFamily="34" charset="0"/>
              </a:rPr>
              <a:t>, con foco en un plan de comunicación amplio y </a:t>
            </a:r>
            <a:r>
              <a:rPr lang="es-ES" sz="1400" dirty="0" err="1">
                <a:solidFill>
                  <a:schemeClr val="accent1">
                    <a:lumMod val="50000"/>
                  </a:schemeClr>
                </a:solidFill>
                <a:cs typeface="Segoe UI" panose="020B0502040204020203" pitchFamily="34" charset="0"/>
              </a:rPr>
              <a:t>abarcativo</a:t>
            </a:r>
            <a:endParaRPr lang="es-ES" sz="1400" dirty="0">
              <a:solidFill>
                <a:schemeClr val="accent1">
                  <a:lumMod val="50000"/>
                </a:schemeClr>
              </a:solidFill>
              <a:cs typeface="Segoe UI" panose="020B0502040204020203" pitchFamily="34" charset="0"/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7F015B00-844C-C7BA-8C84-5282A37646D4}"/>
              </a:ext>
            </a:extLst>
          </p:cNvPr>
          <p:cNvSpPr/>
          <p:nvPr/>
        </p:nvSpPr>
        <p:spPr>
          <a:xfrm>
            <a:off x="8018549" y="2091593"/>
            <a:ext cx="2428875" cy="7174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rtl="0">
              <a:lnSpc>
                <a:spcPts val="1900"/>
              </a:lnSpc>
            </a:pPr>
            <a:r>
              <a:rPr lang="es-ES" sz="1400" dirty="0">
                <a:solidFill>
                  <a:schemeClr val="accent1">
                    <a:lumMod val="50000"/>
                  </a:schemeClr>
                </a:solidFill>
                <a:cs typeface="Segoe UI" panose="020B0502040204020203" pitchFamily="34" charset="0"/>
              </a:rPr>
              <a:t>El</a:t>
            </a:r>
            <a:r>
              <a:rPr lang="es-ES" sz="1400" b="1" dirty="0">
                <a:solidFill>
                  <a:schemeClr val="accent1">
                    <a:lumMod val="50000"/>
                  </a:schemeClr>
                </a:solidFill>
                <a:cs typeface="Segoe UI" panose="020B0502040204020203" pitchFamily="34" charset="0"/>
              </a:rPr>
              <a:t> habilitador </a:t>
            </a:r>
            <a:r>
              <a:rPr lang="es-ES" sz="1400" dirty="0">
                <a:solidFill>
                  <a:schemeClr val="accent1">
                    <a:lumMod val="50000"/>
                  </a:schemeClr>
                </a:solidFill>
                <a:cs typeface="Segoe UI" panose="020B0502040204020203" pitchFamily="34" charset="0"/>
              </a:rPr>
              <a:t>necesario para sentar las bases del crecimiento </a:t>
            </a:r>
            <a:r>
              <a:rPr lang="es-ES" sz="1400" b="1" dirty="0">
                <a:solidFill>
                  <a:schemeClr val="accent1">
                    <a:lumMod val="50000"/>
                  </a:schemeClr>
                </a:solidFill>
                <a:cs typeface="Segoe UI" panose="020B0502040204020203" pitchFamily="34" charset="0"/>
              </a:rPr>
              <a:t>eficiente y sustentable </a:t>
            </a:r>
            <a:r>
              <a:rPr lang="es-ES" sz="1400" dirty="0">
                <a:solidFill>
                  <a:schemeClr val="accent1">
                    <a:lumMod val="50000"/>
                  </a:schemeClr>
                </a:solidFill>
                <a:cs typeface="Segoe UI" panose="020B0502040204020203" pitchFamily="34" charset="0"/>
              </a:rPr>
              <a:t>del NOC</a:t>
            </a:r>
          </a:p>
        </p:txBody>
      </p:sp>
      <p:sp>
        <p:nvSpPr>
          <p:cNvPr id="40" name="Forma libre 1671" descr="Icono de casilla de verificación. ">
            <a:extLst>
              <a:ext uri="{FF2B5EF4-FFF2-40B4-BE49-F238E27FC236}">
                <a16:creationId xmlns:a16="http://schemas.microsoft.com/office/drawing/2014/main" id="{F8B9D532-1E98-1EE1-24DD-1E68C9960A27}"/>
              </a:ext>
            </a:extLst>
          </p:cNvPr>
          <p:cNvSpPr>
            <a:spLocks noEditPoints="1"/>
          </p:cNvSpPr>
          <p:nvPr/>
        </p:nvSpPr>
        <p:spPr bwMode="auto">
          <a:xfrm>
            <a:off x="6963181" y="3472310"/>
            <a:ext cx="380334" cy="380334"/>
          </a:xfrm>
          <a:custGeom>
            <a:avLst/>
            <a:gdLst>
              <a:gd name="T0" fmla="*/ 279 w 719"/>
              <a:gd name="T1" fmla="*/ 477 h 719"/>
              <a:gd name="T2" fmla="*/ 197 w 719"/>
              <a:gd name="T3" fmla="*/ 387 h 719"/>
              <a:gd name="T4" fmla="*/ 217 w 719"/>
              <a:gd name="T5" fmla="*/ 382 h 719"/>
              <a:gd name="T6" fmla="*/ 515 w 719"/>
              <a:gd name="T7" fmla="*/ 243 h 719"/>
              <a:gd name="T8" fmla="*/ 519 w 719"/>
              <a:gd name="T9" fmla="*/ 263 h 719"/>
              <a:gd name="T10" fmla="*/ 709 w 719"/>
              <a:gd name="T11" fmla="*/ 323 h 719"/>
              <a:gd name="T12" fmla="*/ 687 w 719"/>
              <a:gd name="T13" fmla="*/ 289 h 719"/>
              <a:gd name="T14" fmla="*/ 696 w 719"/>
              <a:gd name="T15" fmla="*/ 243 h 719"/>
              <a:gd name="T16" fmla="*/ 675 w 719"/>
              <a:gd name="T17" fmla="*/ 199 h 719"/>
              <a:gd name="T18" fmla="*/ 631 w 719"/>
              <a:gd name="T19" fmla="*/ 179 h 719"/>
              <a:gd name="T20" fmla="*/ 630 w 719"/>
              <a:gd name="T21" fmla="*/ 131 h 719"/>
              <a:gd name="T22" fmla="*/ 603 w 719"/>
              <a:gd name="T23" fmla="*/ 98 h 719"/>
              <a:gd name="T24" fmla="*/ 569 w 719"/>
              <a:gd name="T25" fmla="*/ 87 h 719"/>
              <a:gd name="T26" fmla="*/ 536 w 719"/>
              <a:gd name="T27" fmla="*/ 70 h 719"/>
              <a:gd name="T28" fmla="*/ 507 w 719"/>
              <a:gd name="T29" fmla="*/ 34 h 719"/>
              <a:gd name="T30" fmla="*/ 458 w 719"/>
              <a:gd name="T31" fmla="*/ 25 h 719"/>
              <a:gd name="T32" fmla="*/ 418 w 719"/>
              <a:gd name="T33" fmla="*/ 31 h 719"/>
              <a:gd name="T34" fmla="*/ 380 w 719"/>
              <a:gd name="T35" fmla="*/ 4 h 719"/>
              <a:gd name="T36" fmla="*/ 331 w 719"/>
              <a:gd name="T37" fmla="*/ 7 h 719"/>
              <a:gd name="T38" fmla="*/ 296 w 719"/>
              <a:gd name="T39" fmla="*/ 39 h 719"/>
              <a:gd name="T40" fmla="*/ 251 w 719"/>
              <a:gd name="T41" fmla="*/ 24 h 719"/>
              <a:gd name="T42" fmla="*/ 205 w 719"/>
              <a:gd name="T43" fmla="*/ 39 h 719"/>
              <a:gd name="T44" fmla="*/ 180 w 719"/>
              <a:gd name="T45" fmla="*/ 79 h 719"/>
              <a:gd name="T46" fmla="*/ 142 w 719"/>
              <a:gd name="T47" fmla="*/ 88 h 719"/>
              <a:gd name="T48" fmla="*/ 111 w 719"/>
              <a:gd name="T49" fmla="*/ 102 h 719"/>
              <a:gd name="T50" fmla="*/ 86 w 719"/>
              <a:gd name="T51" fmla="*/ 141 h 719"/>
              <a:gd name="T52" fmla="*/ 78 w 719"/>
              <a:gd name="T53" fmla="*/ 180 h 719"/>
              <a:gd name="T54" fmla="*/ 37 w 719"/>
              <a:gd name="T55" fmla="*/ 207 h 719"/>
              <a:gd name="T56" fmla="*/ 22 w 719"/>
              <a:gd name="T57" fmla="*/ 252 h 719"/>
              <a:gd name="T58" fmla="*/ 38 w 719"/>
              <a:gd name="T59" fmla="*/ 296 h 719"/>
              <a:gd name="T60" fmla="*/ 6 w 719"/>
              <a:gd name="T61" fmla="*/ 332 h 719"/>
              <a:gd name="T62" fmla="*/ 3 w 719"/>
              <a:gd name="T63" fmla="*/ 380 h 719"/>
              <a:gd name="T64" fmla="*/ 31 w 719"/>
              <a:gd name="T65" fmla="*/ 420 h 719"/>
              <a:gd name="T66" fmla="*/ 23 w 719"/>
              <a:gd name="T67" fmla="*/ 460 h 719"/>
              <a:gd name="T68" fmla="*/ 32 w 719"/>
              <a:gd name="T69" fmla="*/ 507 h 719"/>
              <a:gd name="T70" fmla="*/ 68 w 719"/>
              <a:gd name="T71" fmla="*/ 538 h 719"/>
              <a:gd name="T72" fmla="*/ 85 w 719"/>
              <a:gd name="T73" fmla="*/ 571 h 719"/>
              <a:gd name="T74" fmla="*/ 106 w 719"/>
              <a:gd name="T75" fmla="*/ 615 h 719"/>
              <a:gd name="T76" fmla="*/ 135 w 719"/>
              <a:gd name="T77" fmla="*/ 633 h 719"/>
              <a:gd name="T78" fmla="*/ 177 w 719"/>
              <a:gd name="T79" fmla="*/ 633 h 719"/>
              <a:gd name="T80" fmla="*/ 197 w 719"/>
              <a:gd name="T81" fmla="*/ 676 h 719"/>
              <a:gd name="T82" fmla="*/ 242 w 719"/>
              <a:gd name="T83" fmla="*/ 698 h 719"/>
              <a:gd name="T84" fmla="*/ 288 w 719"/>
              <a:gd name="T85" fmla="*/ 687 h 719"/>
              <a:gd name="T86" fmla="*/ 322 w 719"/>
              <a:gd name="T87" fmla="*/ 709 h 719"/>
              <a:gd name="T88" fmla="*/ 370 w 719"/>
              <a:gd name="T89" fmla="*/ 719 h 719"/>
              <a:gd name="T90" fmla="*/ 412 w 719"/>
              <a:gd name="T91" fmla="*/ 697 h 719"/>
              <a:gd name="T92" fmla="*/ 449 w 719"/>
              <a:gd name="T93" fmla="*/ 695 h 719"/>
              <a:gd name="T94" fmla="*/ 497 w 719"/>
              <a:gd name="T95" fmla="*/ 693 h 719"/>
              <a:gd name="T96" fmla="*/ 533 w 719"/>
              <a:gd name="T97" fmla="*/ 661 h 719"/>
              <a:gd name="T98" fmla="*/ 563 w 719"/>
              <a:gd name="T99" fmla="*/ 635 h 719"/>
              <a:gd name="T100" fmla="*/ 597 w 719"/>
              <a:gd name="T101" fmla="*/ 628 h 719"/>
              <a:gd name="T102" fmla="*/ 626 w 719"/>
              <a:gd name="T103" fmla="*/ 599 h 719"/>
              <a:gd name="T104" fmla="*/ 634 w 719"/>
              <a:gd name="T105" fmla="*/ 551 h 719"/>
              <a:gd name="T106" fmla="*/ 668 w 719"/>
              <a:gd name="T107" fmla="*/ 528 h 719"/>
              <a:gd name="T108" fmla="*/ 694 w 719"/>
              <a:gd name="T109" fmla="*/ 488 h 719"/>
              <a:gd name="T110" fmla="*/ 691 w 719"/>
              <a:gd name="T111" fmla="*/ 441 h 719"/>
              <a:gd name="T112" fmla="*/ 703 w 719"/>
              <a:gd name="T113" fmla="*/ 406 h 719"/>
              <a:gd name="T114" fmla="*/ 719 w 719"/>
              <a:gd name="T115" fmla="*/ 360 h 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719" h="719">
                <a:moveTo>
                  <a:pt x="519" y="263"/>
                </a:moveTo>
                <a:lnTo>
                  <a:pt x="292" y="475"/>
                </a:lnTo>
                <a:lnTo>
                  <a:pt x="288" y="477"/>
                </a:lnTo>
                <a:lnTo>
                  <a:pt x="285" y="479"/>
                </a:lnTo>
                <a:lnTo>
                  <a:pt x="279" y="477"/>
                </a:lnTo>
                <a:lnTo>
                  <a:pt x="276" y="475"/>
                </a:lnTo>
                <a:lnTo>
                  <a:pt x="200" y="400"/>
                </a:lnTo>
                <a:lnTo>
                  <a:pt x="197" y="396"/>
                </a:lnTo>
                <a:lnTo>
                  <a:pt x="196" y="391"/>
                </a:lnTo>
                <a:lnTo>
                  <a:pt x="197" y="387"/>
                </a:lnTo>
                <a:lnTo>
                  <a:pt x="200" y="382"/>
                </a:lnTo>
                <a:lnTo>
                  <a:pt x="204" y="380"/>
                </a:lnTo>
                <a:lnTo>
                  <a:pt x="208" y="379"/>
                </a:lnTo>
                <a:lnTo>
                  <a:pt x="213" y="380"/>
                </a:lnTo>
                <a:lnTo>
                  <a:pt x="217" y="382"/>
                </a:lnTo>
                <a:lnTo>
                  <a:pt x="285" y="450"/>
                </a:lnTo>
                <a:lnTo>
                  <a:pt x="502" y="247"/>
                </a:lnTo>
                <a:lnTo>
                  <a:pt x="507" y="243"/>
                </a:lnTo>
                <a:lnTo>
                  <a:pt x="511" y="243"/>
                </a:lnTo>
                <a:lnTo>
                  <a:pt x="515" y="243"/>
                </a:lnTo>
                <a:lnTo>
                  <a:pt x="520" y="247"/>
                </a:lnTo>
                <a:lnTo>
                  <a:pt x="522" y="251"/>
                </a:lnTo>
                <a:lnTo>
                  <a:pt x="523" y="255"/>
                </a:lnTo>
                <a:lnTo>
                  <a:pt x="522" y="260"/>
                </a:lnTo>
                <a:lnTo>
                  <a:pt x="519" y="263"/>
                </a:lnTo>
                <a:close/>
                <a:moveTo>
                  <a:pt x="719" y="360"/>
                </a:moveTo>
                <a:lnTo>
                  <a:pt x="719" y="350"/>
                </a:lnTo>
                <a:lnTo>
                  <a:pt x="716" y="341"/>
                </a:lnTo>
                <a:lnTo>
                  <a:pt x="713" y="332"/>
                </a:lnTo>
                <a:lnTo>
                  <a:pt x="709" y="323"/>
                </a:lnTo>
                <a:lnTo>
                  <a:pt x="703" y="315"/>
                </a:lnTo>
                <a:lnTo>
                  <a:pt x="696" y="308"/>
                </a:lnTo>
                <a:lnTo>
                  <a:pt x="689" y="302"/>
                </a:lnTo>
                <a:lnTo>
                  <a:pt x="681" y="296"/>
                </a:lnTo>
                <a:lnTo>
                  <a:pt x="687" y="289"/>
                </a:lnTo>
                <a:lnTo>
                  <a:pt x="691" y="280"/>
                </a:lnTo>
                <a:lnTo>
                  <a:pt x="694" y="271"/>
                </a:lnTo>
                <a:lnTo>
                  <a:pt x="696" y="262"/>
                </a:lnTo>
                <a:lnTo>
                  <a:pt x="696" y="252"/>
                </a:lnTo>
                <a:lnTo>
                  <a:pt x="696" y="243"/>
                </a:lnTo>
                <a:lnTo>
                  <a:pt x="694" y="233"/>
                </a:lnTo>
                <a:lnTo>
                  <a:pt x="692" y="223"/>
                </a:lnTo>
                <a:lnTo>
                  <a:pt x="688" y="215"/>
                </a:lnTo>
                <a:lnTo>
                  <a:pt x="682" y="207"/>
                </a:lnTo>
                <a:lnTo>
                  <a:pt x="675" y="199"/>
                </a:lnTo>
                <a:lnTo>
                  <a:pt x="668" y="193"/>
                </a:lnTo>
                <a:lnTo>
                  <a:pt x="660" y="188"/>
                </a:lnTo>
                <a:lnTo>
                  <a:pt x="651" y="184"/>
                </a:lnTo>
                <a:lnTo>
                  <a:pt x="641" y="180"/>
                </a:lnTo>
                <a:lnTo>
                  <a:pt x="631" y="179"/>
                </a:lnTo>
                <a:lnTo>
                  <a:pt x="634" y="169"/>
                </a:lnTo>
                <a:lnTo>
                  <a:pt x="635" y="161"/>
                </a:lnTo>
                <a:lnTo>
                  <a:pt x="635" y="151"/>
                </a:lnTo>
                <a:lnTo>
                  <a:pt x="632" y="141"/>
                </a:lnTo>
                <a:lnTo>
                  <a:pt x="630" y="131"/>
                </a:lnTo>
                <a:lnTo>
                  <a:pt x="626" y="122"/>
                </a:lnTo>
                <a:lnTo>
                  <a:pt x="620" y="114"/>
                </a:lnTo>
                <a:lnTo>
                  <a:pt x="614" y="106"/>
                </a:lnTo>
                <a:lnTo>
                  <a:pt x="608" y="102"/>
                </a:lnTo>
                <a:lnTo>
                  <a:pt x="603" y="98"/>
                </a:lnTo>
                <a:lnTo>
                  <a:pt x="597" y="94"/>
                </a:lnTo>
                <a:lnTo>
                  <a:pt x="590" y="91"/>
                </a:lnTo>
                <a:lnTo>
                  <a:pt x="584" y="89"/>
                </a:lnTo>
                <a:lnTo>
                  <a:pt x="577" y="88"/>
                </a:lnTo>
                <a:lnTo>
                  <a:pt x="569" y="87"/>
                </a:lnTo>
                <a:lnTo>
                  <a:pt x="563" y="85"/>
                </a:lnTo>
                <a:lnTo>
                  <a:pt x="552" y="87"/>
                </a:lnTo>
                <a:lnTo>
                  <a:pt x="542" y="89"/>
                </a:lnTo>
                <a:lnTo>
                  <a:pt x="540" y="79"/>
                </a:lnTo>
                <a:lnTo>
                  <a:pt x="536" y="70"/>
                </a:lnTo>
                <a:lnTo>
                  <a:pt x="533" y="61"/>
                </a:lnTo>
                <a:lnTo>
                  <a:pt x="528" y="53"/>
                </a:lnTo>
                <a:lnTo>
                  <a:pt x="522" y="46"/>
                </a:lnTo>
                <a:lnTo>
                  <a:pt x="514" y="39"/>
                </a:lnTo>
                <a:lnTo>
                  <a:pt x="507" y="34"/>
                </a:lnTo>
                <a:lnTo>
                  <a:pt x="497" y="28"/>
                </a:lnTo>
                <a:lnTo>
                  <a:pt x="488" y="26"/>
                </a:lnTo>
                <a:lnTo>
                  <a:pt x="478" y="24"/>
                </a:lnTo>
                <a:lnTo>
                  <a:pt x="468" y="24"/>
                </a:lnTo>
                <a:lnTo>
                  <a:pt x="458" y="25"/>
                </a:lnTo>
                <a:lnTo>
                  <a:pt x="449" y="27"/>
                </a:lnTo>
                <a:lnTo>
                  <a:pt x="440" y="29"/>
                </a:lnTo>
                <a:lnTo>
                  <a:pt x="431" y="34"/>
                </a:lnTo>
                <a:lnTo>
                  <a:pt x="424" y="39"/>
                </a:lnTo>
                <a:lnTo>
                  <a:pt x="418" y="31"/>
                </a:lnTo>
                <a:lnTo>
                  <a:pt x="412" y="24"/>
                </a:lnTo>
                <a:lnTo>
                  <a:pt x="405" y="17"/>
                </a:lnTo>
                <a:lnTo>
                  <a:pt x="397" y="11"/>
                </a:lnTo>
                <a:lnTo>
                  <a:pt x="388" y="7"/>
                </a:lnTo>
                <a:lnTo>
                  <a:pt x="380" y="4"/>
                </a:lnTo>
                <a:lnTo>
                  <a:pt x="370" y="2"/>
                </a:lnTo>
                <a:lnTo>
                  <a:pt x="360" y="0"/>
                </a:lnTo>
                <a:lnTo>
                  <a:pt x="350" y="2"/>
                </a:lnTo>
                <a:lnTo>
                  <a:pt x="340" y="4"/>
                </a:lnTo>
                <a:lnTo>
                  <a:pt x="331" y="7"/>
                </a:lnTo>
                <a:lnTo>
                  <a:pt x="322" y="11"/>
                </a:lnTo>
                <a:lnTo>
                  <a:pt x="314" y="17"/>
                </a:lnTo>
                <a:lnTo>
                  <a:pt x="307" y="24"/>
                </a:lnTo>
                <a:lnTo>
                  <a:pt x="301" y="31"/>
                </a:lnTo>
                <a:lnTo>
                  <a:pt x="296" y="39"/>
                </a:lnTo>
                <a:lnTo>
                  <a:pt x="288" y="34"/>
                </a:lnTo>
                <a:lnTo>
                  <a:pt x="279" y="29"/>
                </a:lnTo>
                <a:lnTo>
                  <a:pt x="270" y="27"/>
                </a:lnTo>
                <a:lnTo>
                  <a:pt x="260" y="25"/>
                </a:lnTo>
                <a:lnTo>
                  <a:pt x="251" y="24"/>
                </a:lnTo>
                <a:lnTo>
                  <a:pt x="242" y="24"/>
                </a:lnTo>
                <a:lnTo>
                  <a:pt x="232" y="26"/>
                </a:lnTo>
                <a:lnTo>
                  <a:pt x="222" y="28"/>
                </a:lnTo>
                <a:lnTo>
                  <a:pt x="213" y="34"/>
                </a:lnTo>
                <a:lnTo>
                  <a:pt x="205" y="39"/>
                </a:lnTo>
                <a:lnTo>
                  <a:pt x="197" y="46"/>
                </a:lnTo>
                <a:lnTo>
                  <a:pt x="192" y="52"/>
                </a:lnTo>
                <a:lnTo>
                  <a:pt x="186" y="61"/>
                </a:lnTo>
                <a:lnTo>
                  <a:pt x="182" y="69"/>
                </a:lnTo>
                <a:lnTo>
                  <a:pt x="180" y="79"/>
                </a:lnTo>
                <a:lnTo>
                  <a:pt x="177" y="89"/>
                </a:lnTo>
                <a:lnTo>
                  <a:pt x="168" y="87"/>
                </a:lnTo>
                <a:lnTo>
                  <a:pt x="156" y="85"/>
                </a:lnTo>
                <a:lnTo>
                  <a:pt x="149" y="87"/>
                </a:lnTo>
                <a:lnTo>
                  <a:pt x="142" y="88"/>
                </a:lnTo>
                <a:lnTo>
                  <a:pt x="135" y="89"/>
                </a:lnTo>
                <a:lnTo>
                  <a:pt x="129" y="91"/>
                </a:lnTo>
                <a:lnTo>
                  <a:pt x="122" y="94"/>
                </a:lnTo>
                <a:lnTo>
                  <a:pt x="117" y="98"/>
                </a:lnTo>
                <a:lnTo>
                  <a:pt x="111" y="102"/>
                </a:lnTo>
                <a:lnTo>
                  <a:pt x="106" y="106"/>
                </a:lnTo>
                <a:lnTo>
                  <a:pt x="99" y="114"/>
                </a:lnTo>
                <a:lnTo>
                  <a:pt x="94" y="122"/>
                </a:lnTo>
                <a:lnTo>
                  <a:pt x="89" y="131"/>
                </a:lnTo>
                <a:lnTo>
                  <a:pt x="86" y="141"/>
                </a:lnTo>
                <a:lnTo>
                  <a:pt x="85" y="151"/>
                </a:lnTo>
                <a:lnTo>
                  <a:pt x="85" y="161"/>
                </a:lnTo>
                <a:lnTo>
                  <a:pt x="85" y="169"/>
                </a:lnTo>
                <a:lnTo>
                  <a:pt x="87" y="179"/>
                </a:lnTo>
                <a:lnTo>
                  <a:pt x="78" y="180"/>
                </a:lnTo>
                <a:lnTo>
                  <a:pt x="68" y="184"/>
                </a:lnTo>
                <a:lnTo>
                  <a:pt x="59" y="188"/>
                </a:lnTo>
                <a:lnTo>
                  <a:pt x="52" y="193"/>
                </a:lnTo>
                <a:lnTo>
                  <a:pt x="44" y="199"/>
                </a:lnTo>
                <a:lnTo>
                  <a:pt x="37" y="207"/>
                </a:lnTo>
                <a:lnTo>
                  <a:pt x="32" y="215"/>
                </a:lnTo>
                <a:lnTo>
                  <a:pt x="27" y="223"/>
                </a:lnTo>
                <a:lnTo>
                  <a:pt x="24" y="233"/>
                </a:lnTo>
                <a:lnTo>
                  <a:pt x="23" y="243"/>
                </a:lnTo>
                <a:lnTo>
                  <a:pt x="22" y="252"/>
                </a:lnTo>
                <a:lnTo>
                  <a:pt x="23" y="262"/>
                </a:lnTo>
                <a:lnTo>
                  <a:pt x="25" y="271"/>
                </a:lnTo>
                <a:lnTo>
                  <a:pt x="28" y="280"/>
                </a:lnTo>
                <a:lnTo>
                  <a:pt x="33" y="289"/>
                </a:lnTo>
                <a:lnTo>
                  <a:pt x="38" y="296"/>
                </a:lnTo>
                <a:lnTo>
                  <a:pt x="31" y="302"/>
                </a:lnTo>
                <a:lnTo>
                  <a:pt x="23" y="308"/>
                </a:lnTo>
                <a:lnTo>
                  <a:pt x="16" y="315"/>
                </a:lnTo>
                <a:lnTo>
                  <a:pt x="11" y="323"/>
                </a:lnTo>
                <a:lnTo>
                  <a:pt x="6" y="332"/>
                </a:lnTo>
                <a:lnTo>
                  <a:pt x="3" y="341"/>
                </a:lnTo>
                <a:lnTo>
                  <a:pt x="1" y="350"/>
                </a:lnTo>
                <a:lnTo>
                  <a:pt x="0" y="360"/>
                </a:lnTo>
                <a:lnTo>
                  <a:pt x="1" y="370"/>
                </a:lnTo>
                <a:lnTo>
                  <a:pt x="3" y="380"/>
                </a:lnTo>
                <a:lnTo>
                  <a:pt x="6" y="389"/>
                </a:lnTo>
                <a:lnTo>
                  <a:pt x="11" y="398"/>
                </a:lnTo>
                <a:lnTo>
                  <a:pt x="16" y="406"/>
                </a:lnTo>
                <a:lnTo>
                  <a:pt x="23" y="413"/>
                </a:lnTo>
                <a:lnTo>
                  <a:pt x="31" y="420"/>
                </a:lnTo>
                <a:lnTo>
                  <a:pt x="38" y="424"/>
                </a:lnTo>
                <a:lnTo>
                  <a:pt x="33" y="433"/>
                </a:lnTo>
                <a:lnTo>
                  <a:pt x="28" y="441"/>
                </a:lnTo>
                <a:lnTo>
                  <a:pt x="25" y="450"/>
                </a:lnTo>
                <a:lnTo>
                  <a:pt x="23" y="460"/>
                </a:lnTo>
                <a:lnTo>
                  <a:pt x="22" y="470"/>
                </a:lnTo>
                <a:lnTo>
                  <a:pt x="23" y="479"/>
                </a:lnTo>
                <a:lnTo>
                  <a:pt x="24" y="488"/>
                </a:lnTo>
                <a:lnTo>
                  <a:pt x="27" y="498"/>
                </a:lnTo>
                <a:lnTo>
                  <a:pt x="32" y="507"/>
                </a:lnTo>
                <a:lnTo>
                  <a:pt x="37" y="515"/>
                </a:lnTo>
                <a:lnTo>
                  <a:pt x="44" y="523"/>
                </a:lnTo>
                <a:lnTo>
                  <a:pt x="52" y="528"/>
                </a:lnTo>
                <a:lnTo>
                  <a:pt x="59" y="534"/>
                </a:lnTo>
                <a:lnTo>
                  <a:pt x="68" y="538"/>
                </a:lnTo>
                <a:lnTo>
                  <a:pt x="78" y="540"/>
                </a:lnTo>
                <a:lnTo>
                  <a:pt x="87" y="543"/>
                </a:lnTo>
                <a:lnTo>
                  <a:pt x="85" y="551"/>
                </a:lnTo>
                <a:lnTo>
                  <a:pt x="85" y="561"/>
                </a:lnTo>
                <a:lnTo>
                  <a:pt x="85" y="571"/>
                </a:lnTo>
                <a:lnTo>
                  <a:pt x="86" y="580"/>
                </a:lnTo>
                <a:lnTo>
                  <a:pt x="89" y="590"/>
                </a:lnTo>
                <a:lnTo>
                  <a:pt x="94" y="599"/>
                </a:lnTo>
                <a:lnTo>
                  <a:pt x="99" y="608"/>
                </a:lnTo>
                <a:lnTo>
                  <a:pt x="106" y="615"/>
                </a:lnTo>
                <a:lnTo>
                  <a:pt x="111" y="620"/>
                </a:lnTo>
                <a:lnTo>
                  <a:pt x="117" y="624"/>
                </a:lnTo>
                <a:lnTo>
                  <a:pt x="122" y="628"/>
                </a:lnTo>
                <a:lnTo>
                  <a:pt x="129" y="631"/>
                </a:lnTo>
                <a:lnTo>
                  <a:pt x="135" y="633"/>
                </a:lnTo>
                <a:lnTo>
                  <a:pt x="142" y="634"/>
                </a:lnTo>
                <a:lnTo>
                  <a:pt x="149" y="635"/>
                </a:lnTo>
                <a:lnTo>
                  <a:pt x="156" y="635"/>
                </a:lnTo>
                <a:lnTo>
                  <a:pt x="168" y="635"/>
                </a:lnTo>
                <a:lnTo>
                  <a:pt x="177" y="633"/>
                </a:lnTo>
                <a:lnTo>
                  <a:pt x="180" y="643"/>
                </a:lnTo>
                <a:lnTo>
                  <a:pt x="182" y="652"/>
                </a:lnTo>
                <a:lnTo>
                  <a:pt x="186" y="661"/>
                </a:lnTo>
                <a:lnTo>
                  <a:pt x="192" y="668"/>
                </a:lnTo>
                <a:lnTo>
                  <a:pt x="197" y="676"/>
                </a:lnTo>
                <a:lnTo>
                  <a:pt x="205" y="683"/>
                </a:lnTo>
                <a:lnTo>
                  <a:pt x="213" y="688"/>
                </a:lnTo>
                <a:lnTo>
                  <a:pt x="222" y="693"/>
                </a:lnTo>
                <a:lnTo>
                  <a:pt x="232" y="696"/>
                </a:lnTo>
                <a:lnTo>
                  <a:pt x="242" y="698"/>
                </a:lnTo>
                <a:lnTo>
                  <a:pt x="251" y="698"/>
                </a:lnTo>
                <a:lnTo>
                  <a:pt x="260" y="697"/>
                </a:lnTo>
                <a:lnTo>
                  <a:pt x="270" y="695"/>
                </a:lnTo>
                <a:lnTo>
                  <a:pt x="279" y="692"/>
                </a:lnTo>
                <a:lnTo>
                  <a:pt x="288" y="687"/>
                </a:lnTo>
                <a:lnTo>
                  <a:pt x="296" y="682"/>
                </a:lnTo>
                <a:lnTo>
                  <a:pt x="301" y="689"/>
                </a:lnTo>
                <a:lnTo>
                  <a:pt x="307" y="697"/>
                </a:lnTo>
                <a:lnTo>
                  <a:pt x="314" y="704"/>
                </a:lnTo>
                <a:lnTo>
                  <a:pt x="322" y="709"/>
                </a:lnTo>
                <a:lnTo>
                  <a:pt x="331" y="714"/>
                </a:lnTo>
                <a:lnTo>
                  <a:pt x="340" y="717"/>
                </a:lnTo>
                <a:lnTo>
                  <a:pt x="350" y="719"/>
                </a:lnTo>
                <a:lnTo>
                  <a:pt x="360" y="719"/>
                </a:lnTo>
                <a:lnTo>
                  <a:pt x="370" y="719"/>
                </a:lnTo>
                <a:lnTo>
                  <a:pt x="380" y="717"/>
                </a:lnTo>
                <a:lnTo>
                  <a:pt x="388" y="714"/>
                </a:lnTo>
                <a:lnTo>
                  <a:pt x="397" y="709"/>
                </a:lnTo>
                <a:lnTo>
                  <a:pt x="405" y="704"/>
                </a:lnTo>
                <a:lnTo>
                  <a:pt x="412" y="697"/>
                </a:lnTo>
                <a:lnTo>
                  <a:pt x="418" y="689"/>
                </a:lnTo>
                <a:lnTo>
                  <a:pt x="424" y="682"/>
                </a:lnTo>
                <a:lnTo>
                  <a:pt x="431" y="687"/>
                </a:lnTo>
                <a:lnTo>
                  <a:pt x="440" y="692"/>
                </a:lnTo>
                <a:lnTo>
                  <a:pt x="449" y="695"/>
                </a:lnTo>
                <a:lnTo>
                  <a:pt x="458" y="697"/>
                </a:lnTo>
                <a:lnTo>
                  <a:pt x="468" y="698"/>
                </a:lnTo>
                <a:lnTo>
                  <a:pt x="478" y="698"/>
                </a:lnTo>
                <a:lnTo>
                  <a:pt x="488" y="696"/>
                </a:lnTo>
                <a:lnTo>
                  <a:pt x="497" y="693"/>
                </a:lnTo>
                <a:lnTo>
                  <a:pt x="507" y="688"/>
                </a:lnTo>
                <a:lnTo>
                  <a:pt x="514" y="683"/>
                </a:lnTo>
                <a:lnTo>
                  <a:pt x="522" y="676"/>
                </a:lnTo>
                <a:lnTo>
                  <a:pt x="528" y="668"/>
                </a:lnTo>
                <a:lnTo>
                  <a:pt x="533" y="661"/>
                </a:lnTo>
                <a:lnTo>
                  <a:pt x="536" y="652"/>
                </a:lnTo>
                <a:lnTo>
                  <a:pt x="540" y="643"/>
                </a:lnTo>
                <a:lnTo>
                  <a:pt x="541" y="633"/>
                </a:lnTo>
                <a:lnTo>
                  <a:pt x="552" y="635"/>
                </a:lnTo>
                <a:lnTo>
                  <a:pt x="563" y="635"/>
                </a:lnTo>
                <a:lnTo>
                  <a:pt x="569" y="635"/>
                </a:lnTo>
                <a:lnTo>
                  <a:pt x="577" y="634"/>
                </a:lnTo>
                <a:lnTo>
                  <a:pt x="584" y="633"/>
                </a:lnTo>
                <a:lnTo>
                  <a:pt x="590" y="631"/>
                </a:lnTo>
                <a:lnTo>
                  <a:pt x="597" y="628"/>
                </a:lnTo>
                <a:lnTo>
                  <a:pt x="603" y="624"/>
                </a:lnTo>
                <a:lnTo>
                  <a:pt x="608" y="620"/>
                </a:lnTo>
                <a:lnTo>
                  <a:pt x="614" y="615"/>
                </a:lnTo>
                <a:lnTo>
                  <a:pt x="620" y="608"/>
                </a:lnTo>
                <a:lnTo>
                  <a:pt x="626" y="599"/>
                </a:lnTo>
                <a:lnTo>
                  <a:pt x="630" y="590"/>
                </a:lnTo>
                <a:lnTo>
                  <a:pt x="632" y="580"/>
                </a:lnTo>
                <a:lnTo>
                  <a:pt x="635" y="571"/>
                </a:lnTo>
                <a:lnTo>
                  <a:pt x="635" y="561"/>
                </a:lnTo>
                <a:lnTo>
                  <a:pt x="634" y="551"/>
                </a:lnTo>
                <a:lnTo>
                  <a:pt x="631" y="543"/>
                </a:lnTo>
                <a:lnTo>
                  <a:pt x="641" y="540"/>
                </a:lnTo>
                <a:lnTo>
                  <a:pt x="651" y="538"/>
                </a:lnTo>
                <a:lnTo>
                  <a:pt x="660" y="534"/>
                </a:lnTo>
                <a:lnTo>
                  <a:pt x="668" y="528"/>
                </a:lnTo>
                <a:lnTo>
                  <a:pt x="675" y="523"/>
                </a:lnTo>
                <a:lnTo>
                  <a:pt x="682" y="515"/>
                </a:lnTo>
                <a:lnTo>
                  <a:pt x="688" y="507"/>
                </a:lnTo>
                <a:lnTo>
                  <a:pt x="692" y="498"/>
                </a:lnTo>
                <a:lnTo>
                  <a:pt x="694" y="488"/>
                </a:lnTo>
                <a:lnTo>
                  <a:pt x="696" y="479"/>
                </a:lnTo>
                <a:lnTo>
                  <a:pt x="698" y="470"/>
                </a:lnTo>
                <a:lnTo>
                  <a:pt x="696" y="460"/>
                </a:lnTo>
                <a:lnTo>
                  <a:pt x="694" y="450"/>
                </a:lnTo>
                <a:lnTo>
                  <a:pt x="691" y="441"/>
                </a:lnTo>
                <a:lnTo>
                  <a:pt x="687" y="433"/>
                </a:lnTo>
                <a:lnTo>
                  <a:pt x="681" y="424"/>
                </a:lnTo>
                <a:lnTo>
                  <a:pt x="689" y="420"/>
                </a:lnTo>
                <a:lnTo>
                  <a:pt x="696" y="413"/>
                </a:lnTo>
                <a:lnTo>
                  <a:pt x="703" y="406"/>
                </a:lnTo>
                <a:lnTo>
                  <a:pt x="709" y="398"/>
                </a:lnTo>
                <a:lnTo>
                  <a:pt x="713" y="389"/>
                </a:lnTo>
                <a:lnTo>
                  <a:pt x="716" y="380"/>
                </a:lnTo>
                <a:lnTo>
                  <a:pt x="719" y="370"/>
                </a:lnTo>
                <a:lnTo>
                  <a:pt x="719" y="36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dirty="0"/>
          </a:p>
        </p:txBody>
      </p:sp>
      <p:sp>
        <p:nvSpPr>
          <p:cNvPr id="42" name="Forma libre 3886" descr="Icono de lupa para representar la búsqueda. ">
            <a:extLst>
              <a:ext uri="{FF2B5EF4-FFF2-40B4-BE49-F238E27FC236}">
                <a16:creationId xmlns:a16="http://schemas.microsoft.com/office/drawing/2014/main" id="{3DE71CE2-F76C-616F-00F4-77BEE4FE335F}"/>
              </a:ext>
            </a:extLst>
          </p:cNvPr>
          <p:cNvSpPr>
            <a:spLocks noEditPoints="1"/>
          </p:cNvSpPr>
          <p:nvPr/>
        </p:nvSpPr>
        <p:spPr bwMode="auto">
          <a:xfrm>
            <a:off x="6257227" y="4677428"/>
            <a:ext cx="382447" cy="380334"/>
          </a:xfrm>
          <a:custGeom>
            <a:avLst/>
            <a:gdLst>
              <a:gd name="T0" fmla="*/ 268 w 902"/>
              <a:gd name="T1" fmla="*/ 575 h 901"/>
              <a:gd name="T2" fmla="*/ 207 w 902"/>
              <a:gd name="T3" fmla="*/ 555 h 901"/>
              <a:gd name="T4" fmla="*/ 155 w 902"/>
              <a:gd name="T5" fmla="*/ 520 h 901"/>
              <a:gd name="T6" fmla="*/ 112 w 902"/>
              <a:gd name="T7" fmla="*/ 475 h 901"/>
              <a:gd name="T8" fmla="*/ 81 w 902"/>
              <a:gd name="T9" fmla="*/ 422 h 901"/>
              <a:gd name="T10" fmla="*/ 64 w 902"/>
              <a:gd name="T11" fmla="*/ 360 h 901"/>
              <a:gd name="T12" fmla="*/ 61 w 902"/>
              <a:gd name="T13" fmla="*/ 294 h 901"/>
              <a:gd name="T14" fmla="*/ 76 w 902"/>
              <a:gd name="T15" fmla="*/ 231 h 901"/>
              <a:gd name="T16" fmla="*/ 104 w 902"/>
              <a:gd name="T17" fmla="*/ 175 h 901"/>
              <a:gd name="T18" fmla="*/ 145 w 902"/>
              <a:gd name="T19" fmla="*/ 128 h 901"/>
              <a:gd name="T20" fmla="*/ 197 w 902"/>
              <a:gd name="T21" fmla="*/ 92 h 901"/>
              <a:gd name="T22" fmla="*/ 256 w 902"/>
              <a:gd name="T23" fmla="*/ 69 h 901"/>
              <a:gd name="T24" fmla="*/ 320 w 902"/>
              <a:gd name="T25" fmla="*/ 60 h 901"/>
              <a:gd name="T26" fmla="*/ 385 w 902"/>
              <a:gd name="T27" fmla="*/ 69 h 901"/>
              <a:gd name="T28" fmla="*/ 444 w 902"/>
              <a:gd name="T29" fmla="*/ 92 h 901"/>
              <a:gd name="T30" fmla="*/ 495 w 902"/>
              <a:gd name="T31" fmla="*/ 128 h 901"/>
              <a:gd name="T32" fmla="*/ 537 w 902"/>
              <a:gd name="T33" fmla="*/ 175 h 901"/>
              <a:gd name="T34" fmla="*/ 564 w 902"/>
              <a:gd name="T35" fmla="*/ 231 h 901"/>
              <a:gd name="T36" fmla="*/ 579 w 902"/>
              <a:gd name="T37" fmla="*/ 294 h 901"/>
              <a:gd name="T38" fmla="*/ 577 w 902"/>
              <a:gd name="T39" fmla="*/ 360 h 901"/>
              <a:gd name="T40" fmla="*/ 560 w 902"/>
              <a:gd name="T41" fmla="*/ 422 h 901"/>
              <a:gd name="T42" fmla="*/ 529 w 902"/>
              <a:gd name="T43" fmla="*/ 475 h 901"/>
              <a:gd name="T44" fmla="*/ 486 w 902"/>
              <a:gd name="T45" fmla="*/ 520 h 901"/>
              <a:gd name="T46" fmla="*/ 432 w 902"/>
              <a:gd name="T47" fmla="*/ 555 h 901"/>
              <a:gd name="T48" fmla="*/ 372 w 902"/>
              <a:gd name="T49" fmla="*/ 575 h 901"/>
              <a:gd name="T50" fmla="*/ 320 w 902"/>
              <a:gd name="T51" fmla="*/ 580 h 901"/>
              <a:gd name="T52" fmla="*/ 591 w 902"/>
              <a:gd name="T53" fmla="*/ 491 h 901"/>
              <a:gd name="T54" fmla="*/ 621 w 902"/>
              <a:gd name="T55" fmla="*/ 430 h 901"/>
              <a:gd name="T56" fmla="*/ 637 w 902"/>
              <a:gd name="T57" fmla="*/ 363 h 901"/>
              <a:gd name="T58" fmla="*/ 638 w 902"/>
              <a:gd name="T59" fmla="*/ 288 h 901"/>
              <a:gd name="T60" fmla="*/ 621 w 902"/>
              <a:gd name="T61" fmla="*/ 211 h 901"/>
              <a:gd name="T62" fmla="*/ 586 w 902"/>
              <a:gd name="T63" fmla="*/ 142 h 901"/>
              <a:gd name="T64" fmla="*/ 535 w 902"/>
              <a:gd name="T65" fmla="*/ 83 h 901"/>
              <a:gd name="T66" fmla="*/ 473 w 902"/>
              <a:gd name="T67" fmla="*/ 39 h 901"/>
              <a:gd name="T68" fmla="*/ 400 w 902"/>
              <a:gd name="T69" fmla="*/ 10 h 901"/>
              <a:gd name="T70" fmla="*/ 320 w 902"/>
              <a:gd name="T71" fmla="*/ 0 h 901"/>
              <a:gd name="T72" fmla="*/ 241 w 902"/>
              <a:gd name="T73" fmla="*/ 10 h 901"/>
              <a:gd name="T74" fmla="*/ 168 w 902"/>
              <a:gd name="T75" fmla="*/ 39 h 901"/>
              <a:gd name="T76" fmla="*/ 105 w 902"/>
              <a:gd name="T77" fmla="*/ 83 h 901"/>
              <a:gd name="T78" fmla="*/ 55 w 902"/>
              <a:gd name="T79" fmla="*/ 142 h 901"/>
              <a:gd name="T80" fmla="*/ 20 w 902"/>
              <a:gd name="T81" fmla="*/ 211 h 901"/>
              <a:gd name="T82" fmla="*/ 1 w 902"/>
              <a:gd name="T83" fmla="*/ 288 h 901"/>
              <a:gd name="T84" fmla="*/ 3 w 902"/>
              <a:gd name="T85" fmla="*/ 369 h 901"/>
              <a:gd name="T86" fmla="*/ 25 w 902"/>
              <a:gd name="T87" fmla="*/ 445 h 901"/>
              <a:gd name="T88" fmla="*/ 64 w 902"/>
              <a:gd name="T89" fmla="*/ 512 h 901"/>
              <a:gd name="T90" fmla="*/ 117 w 902"/>
              <a:gd name="T91" fmla="*/ 568 h 901"/>
              <a:gd name="T92" fmla="*/ 182 w 902"/>
              <a:gd name="T93" fmla="*/ 608 h 901"/>
              <a:gd name="T94" fmla="*/ 256 w 902"/>
              <a:gd name="T95" fmla="*/ 634 h 901"/>
              <a:gd name="T96" fmla="*/ 335 w 902"/>
              <a:gd name="T97" fmla="*/ 641 h 901"/>
              <a:gd name="T98" fmla="*/ 405 w 902"/>
              <a:gd name="T99" fmla="*/ 630 h 901"/>
              <a:gd name="T100" fmla="*/ 468 w 902"/>
              <a:gd name="T101" fmla="*/ 604 h 901"/>
              <a:gd name="T102" fmla="*/ 525 w 902"/>
              <a:gd name="T103" fmla="*/ 567 h 901"/>
              <a:gd name="T104" fmla="*/ 871 w 902"/>
              <a:gd name="T105" fmla="*/ 901 h 901"/>
              <a:gd name="T106" fmla="*/ 897 w 902"/>
              <a:gd name="T107" fmla="*/ 888 h 901"/>
              <a:gd name="T108" fmla="*/ 899 w 902"/>
              <a:gd name="T109" fmla="*/ 860 h 9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902" h="901">
                <a:moveTo>
                  <a:pt x="320" y="580"/>
                </a:moveTo>
                <a:lnTo>
                  <a:pt x="307" y="580"/>
                </a:lnTo>
                <a:lnTo>
                  <a:pt x="294" y="579"/>
                </a:lnTo>
                <a:lnTo>
                  <a:pt x="281" y="577"/>
                </a:lnTo>
                <a:lnTo>
                  <a:pt x="268" y="575"/>
                </a:lnTo>
                <a:lnTo>
                  <a:pt x="256" y="572"/>
                </a:lnTo>
                <a:lnTo>
                  <a:pt x="243" y="569"/>
                </a:lnTo>
                <a:lnTo>
                  <a:pt x="231" y="564"/>
                </a:lnTo>
                <a:lnTo>
                  <a:pt x="219" y="560"/>
                </a:lnTo>
                <a:lnTo>
                  <a:pt x="207" y="555"/>
                </a:lnTo>
                <a:lnTo>
                  <a:pt x="197" y="549"/>
                </a:lnTo>
                <a:lnTo>
                  <a:pt x="186" y="543"/>
                </a:lnTo>
                <a:lnTo>
                  <a:pt x="175" y="535"/>
                </a:lnTo>
                <a:lnTo>
                  <a:pt x="164" y="529"/>
                </a:lnTo>
                <a:lnTo>
                  <a:pt x="155" y="520"/>
                </a:lnTo>
                <a:lnTo>
                  <a:pt x="145" y="513"/>
                </a:lnTo>
                <a:lnTo>
                  <a:pt x="136" y="504"/>
                </a:lnTo>
                <a:lnTo>
                  <a:pt x="128" y="495"/>
                </a:lnTo>
                <a:lnTo>
                  <a:pt x="119" y="486"/>
                </a:lnTo>
                <a:lnTo>
                  <a:pt x="112" y="475"/>
                </a:lnTo>
                <a:lnTo>
                  <a:pt x="104" y="466"/>
                </a:lnTo>
                <a:lnTo>
                  <a:pt x="98" y="455"/>
                </a:lnTo>
                <a:lnTo>
                  <a:pt x="91" y="444"/>
                </a:lnTo>
                <a:lnTo>
                  <a:pt x="86" y="432"/>
                </a:lnTo>
                <a:lnTo>
                  <a:pt x="81" y="422"/>
                </a:lnTo>
                <a:lnTo>
                  <a:pt x="76" y="410"/>
                </a:lnTo>
                <a:lnTo>
                  <a:pt x="72" y="397"/>
                </a:lnTo>
                <a:lnTo>
                  <a:pt x="69" y="385"/>
                </a:lnTo>
                <a:lnTo>
                  <a:pt x="66" y="372"/>
                </a:lnTo>
                <a:lnTo>
                  <a:pt x="64" y="360"/>
                </a:lnTo>
                <a:lnTo>
                  <a:pt x="61" y="347"/>
                </a:lnTo>
                <a:lnTo>
                  <a:pt x="60" y="334"/>
                </a:lnTo>
                <a:lnTo>
                  <a:pt x="60" y="320"/>
                </a:lnTo>
                <a:lnTo>
                  <a:pt x="60" y="307"/>
                </a:lnTo>
                <a:lnTo>
                  <a:pt x="61" y="294"/>
                </a:lnTo>
                <a:lnTo>
                  <a:pt x="64" y="281"/>
                </a:lnTo>
                <a:lnTo>
                  <a:pt x="66" y="268"/>
                </a:lnTo>
                <a:lnTo>
                  <a:pt x="69" y="256"/>
                </a:lnTo>
                <a:lnTo>
                  <a:pt x="72" y="243"/>
                </a:lnTo>
                <a:lnTo>
                  <a:pt x="76" y="231"/>
                </a:lnTo>
                <a:lnTo>
                  <a:pt x="81" y="219"/>
                </a:lnTo>
                <a:lnTo>
                  <a:pt x="86" y="207"/>
                </a:lnTo>
                <a:lnTo>
                  <a:pt x="91" y="197"/>
                </a:lnTo>
                <a:lnTo>
                  <a:pt x="98" y="186"/>
                </a:lnTo>
                <a:lnTo>
                  <a:pt x="104" y="175"/>
                </a:lnTo>
                <a:lnTo>
                  <a:pt x="112" y="164"/>
                </a:lnTo>
                <a:lnTo>
                  <a:pt x="119" y="155"/>
                </a:lnTo>
                <a:lnTo>
                  <a:pt x="128" y="145"/>
                </a:lnTo>
                <a:lnTo>
                  <a:pt x="136" y="137"/>
                </a:lnTo>
                <a:lnTo>
                  <a:pt x="145" y="128"/>
                </a:lnTo>
                <a:lnTo>
                  <a:pt x="155" y="119"/>
                </a:lnTo>
                <a:lnTo>
                  <a:pt x="164" y="112"/>
                </a:lnTo>
                <a:lnTo>
                  <a:pt x="175" y="104"/>
                </a:lnTo>
                <a:lnTo>
                  <a:pt x="186" y="98"/>
                </a:lnTo>
                <a:lnTo>
                  <a:pt x="197" y="92"/>
                </a:lnTo>
                <a:lnTo>
                  <a:pt x="207" y="86"/>
                </a:lnTo>
                <a:lnTo>
                  <a:pt x="219" y="81"/>
                </a:lnTo>
                <a:lnTo>
                  <a:pt x="231" y="77"/>
                </a:lnTo>
                <a:lnTo>
                  <a:pt x="243" y="72"/>
                </a:lnTo>
                <a:lnTo>
                  <a:pt x="256" y="69"/>
                </a:lnTo>
                <a:lnTo>
                  <a:pt x="268" y="66"/>
                </a:lnTo>
                <a:lnTo>
                  <a:pt x="281" y="64"/>
                </a:lnTo>
                <a:lnTo>
                  <a:pt x="294" y="61"/>
                </a:lnTo>
                <a:lnTo>
                  <a:pt x="307" y="60"/>
                </a:lnTo>
                <a:lnTo>
                  <a:pt x="320" y="60"/>
                </a:lnTo>
                <a:lnTo>
                  <a:pt x="334" y="60"/>
                </a:lnTo>
                <a:lnTo>
                  <a:pt x="347" y="61"/>
                </a:lnTo>
                <a:lnTo>
                  <a:pt x="360" y="64"/>
                </a:lnTo>
                <a:lnTo>
                  <a:pt x="372" y="66"/>
                </a:lnTo>
                <a:lnTo>
                  <a:pt x="385" y="69"/>
                </a:lnTo>
                <a:lnTo>
                  <a:pt x="397" y="72"/>
                </a:lnTo>
                <a:lnTo>
                  <a:pt x="410" y="77"/>
                </a:lnTo>
                <a:lnTo>
                  <a:pt x="422" y="81"/>
                </a:lnTo>
                <a:lnTo>
                  <a:pt x="432" y="86"/>
                </a:lnTo>
                <a:lnTo>
                  <a:pt x="444" y="92"/>
                </a:lnTo>
                <a:lnTo>
                  <a:pt x="455" y="98"/>
                </a:lnTo>
                <a:lnTo>
                  <a:pt x="466" y="104"/>
                </a:lnTo>
                <a:lnTo>
                  <a:pt x="475" y="112"/>
                </a:lnTo>
                <a:lnTo>
                  <a:pt x="486" y="119"/>
                </a:lnTo>
                <a:lnTo>
                  <a:pt x="495" y="128"/>
                </a:lnTo>
                <a:lnTo>
                  <a:pt x="504" y="137"/>
                </a:lnTo>
                <a:lnTo>
                  <a:pt x="513" y="145"/>
                </a:lnTo>
                <a:lnTo>
                  <a:pt x="522" y="155"/>
                </a:lnTo>
                <a:lnTo>
                  <a:pt x="529" y="164"/>
                </a:lnTo>
                <a:lnTo>
                  <a:pt x="537" y="175"/>
                </a:lnTo>
                <a:lnTo>
                  <a:pt x="543" y="186"/>
                </a:lnTo>
                <a:lnTo>
                  <a:pt x="549" y="197"/>
                </a:lnTo>
                <a:lnTo>
                  <a:pt x="555" y="207"/>
                </a:lnTo>
                <a:lnTo>
                  <a:pt x="560" y="219"/>
                </a:lnTo>
                <a:lnTo>
                  <a:pt x="564" y="231"/>
                </a:lnTo>
                <a:lnTo>
                  <a:pt x="569" y="243"/>
                </a:lnTo>
                <a:lnTo>
                  <a:pt x="572" y="256"/>
                </a:lnTo>
                <a:lnTo>
                  <a:pt x="575" y="268"/>
                </a:lnTo>
                <a:lnTo>
                  <a:pt x="577" y="281"/>
                </a:lnTo>
                <a:lnTo>
                  <a:pt x="579" y="294"/>
                </a:lnTo>
                <a:lnTo>
                  <a:pt x="580" y="307"/>
                </a:lnTo>
                <a:lnTo>
                  <a:pt x="580" y="320"/>
                </a:lnTo>
                <a:lnTo>
                  <a:pt x="580" y="334"/>
                </a:lnTo>
                <a:lnTo>
                  <a:pt x="579" y="347"/>
                </a:lnTo>
                <a:lnTo>
                  <a:pt x="577" y="360"/>
                </a:lnTo>
                <a:lnTo>
                  <a:pt x="575" y="372"/>
                </a:lnTo>
                <a:lnTo>
                  <a:pt x="572" y="385"/>
                </a:lnTo>
                <a:lnTo>
                  <a:pt x="569" y="397"/>
                </a:lnTo>
                <a:lnTo>
                  <a:pt x="564" y="410"/>
                </a:lnTo>
                <a:lnTo>
                  <a:pt x="560" y="422"/>
                </a:lnTo>
                <a:lnTo>
                  <a:pt x="555" y="432"/>
                </a:lnTo>
                <a:lnTo>
                  <a:pt x="549" y="444"/>
                </a:lnTo>
                <a:lnTo>
                  <a:pt x="543" y="455"/>
                </a:lnTo>
                <a:lnTo>
                  <a:pt x="537" y="466"/>
                </a:lnTo>
                <a:lnTo>
                  <a:pt x="529" y="475"/>
                </a:lnTo>
                <a:lnTo>
                  <a:pt x="522" y="486"/>
                </a:lnTo>
                <a:lnTo>
                  <a:pt x="513" y="495"/>
                </a:lnTo>
                <a:lnTo>
                  <a:pt x="504" y="504"/>
                </a:lnTo>
                <a:lnTo>
                  <a:pt x="495" y="513"/>
                </a:lnTo>
                <a:lnTo>
                  <a:pt x="486" y="520"/>
                </a:lnTo>
                <a:lnTo>
                  <a:pt x="475" y="529"/>
                </a:lnTo>
                <a:lnTo>
                  <a:pt x="466" y="535"/>
                </a:lnTo>
                <a:lnTo>
                  <a:pt x="455" y="543"/>
                </a:lnTo>
                <a:lnTo>
                  <a:pt x="444" y="549"/>
                </a:lnTo>
                <a:lnTo>
                  <a:pt x="432" y="555"/>
                </a:lnTo>
                <a:lnTo>
                  <a:pt x="422" y="560"/>
                </a:lnTo>
                <a:lnTo>
                  <a:pt x="410" y="564"/>
                </a:lnTo>
                <a:lnTo>
                  <a:pt x="397" y="569"/>
                </a:lnTo>
                <a:lnTo>
                  <a:pt x="385" y="572"/>
                </a:lnTo>
                <a:lnTo>
                  <a:pt x="372" y="575"/>
                </a:lnTo>
                <a:lnTo>
                  <a:pt x="360" y="577"/>
                </a:lnTo>
                <a:lnTo>
                  <a:pt x="347" y="579"/>
                </a:lnTo>
                <a:lnTo>
                  <a:pt x="334" y="580"/>
                </a:lnTo>
                <a:lnTo>
                  <a:pt x="320" y="580"/>
                </a:lnTo>
                <a:lnTo>
                  <a:pt x="320" y="580"/>
                </a:lnTo>
                <a:close/>
                <a:moveTo>
                  <a:pt x="893" y="851"/>
                </a:moveTo>
                <a:lnTo>
                  <a:pt x="567" y="525"/>
                </a:lnTo>
                <a:lnTo>
                  <a:pt x="575" y="514"/>
                </a:lnTo>
                <a:lnTo>
                  <a:pt x="584" y="503"/>
                </a:lnTo>
                <a:lnTo>
                  <a:pt x="591" y="491"/>
                </a:lnTo>
                <a:lnTo>
                  <a:pt x="598" y="480"/>
                </a:lnTo>
                <a:lnTo>
                  <a:pt x="604" y="468"/>
                </a:lnTo>
                <a:lnTo>
                  <a:pt x="611" y="456"/>
                </a:lnTo>
                <a:lnTo>
                  <a:pt x="616" y="443"/>
                </a:lnTo>
                <a:lnTo>
                  <a:pt x="621" y="430"/>
                </a:lnTo>
                <a:lnTo>
                  <a:pt x="626" y="417"/>
                </a:lnTo>
                <a:lnTo>
                  <a:pt x="630" y="405"/>
                </a:lnTo>
                <a:lnTo>
                  <a:pt x="633" y="391"/>
                </a:lnTo>
                <a:lnTo>
                  <a:pt x="635" y="377"/>
                </a:lnTo>
                <a:lnTo>
                  <a:pt x="637" y="363"/>
                </a:lnTo>
                <a:lnTo>
                  <a:pt x="639" y="349"/>
                </a:lnTo>
                <a:lnTo>
                  <a:pt x="641" y="335"/>
                </a:lnTo>
                <a:lnTo>
                  <a:pt x="641" y="320"/>
                </a:lnTo>
                <a:lnTo>
                  <a:pt x="641" y="304"/>
                </a:lnTo>
                <a:lnTo>
                  <a:pt x="638" y="288"/>
                </a:lnTo>
                <a:lnTo>
                  <a:pt x="637" y="272"/>
                </a:lnTo>
                <a:lnTo>
                  <a:pt x="634" y="256"/>
                </a:lnTo>
                <a:lnTo>
                  <a:pt x="631" y="241"/>
                </a:lnTo>
                <a:lnTo>
                  <a:pt x="627" y="226"/>
                </a:lnTo>
                <a:lnTo>
                  <a:pt x="621" y="211"/>
                </a:lnTo>
                <a:lnTo>
                  <a:pt x="616" y="196"/>
                </a:lnTo>
                <a:lnTo>
                  <a:pt x="609" y="182"/>
                </a:lnTo>
                <a:lnTo>
                  <a:pt x="602" y="168"/>
                </a:lnTo>
                <a:lnTo>
                  <a:pt x="594" y="155"/>
                </a:lnTo>
                <a:lnTo>
                  <a:pt x="586" y="142"/>
                </a:lnTo>
                <a:lnTo>
                  <a:pt x="577" y="129"/>
                </a:lnTo>
                <a:lnTo>
                  <a:pt x="568" y="117"/>
                </a:lnTo>
                <a:lnTo>
                  <a:pt x="557" y="105"/>
                </a:lnTo>
                <a:lnTo>
                  <a:pt x="546" y="94"/>
                </a:lnTo>
                <a:lnTo>
                  <a:pt x="535" y="83"/>
                </a:lnTo>
                <a:lnTo>
                  <a:pt x="524" y="73"/>
                </a:lnTo>
                <a:lnTo>
                  <a:pt x="512" y="64"/>
                </a:lnTo>
                <a:lnTo>
                  <a:pt x="499" y="55"/>
                </a:lnTo>
                <a:lnTo>
                  <a:pt x="486" y="46"/>
                </a:lnTo>
                <a:lnTo>
                  <a:pt x="473" y="39"/>
                </a:lnTo>
                <a:lnTo>
                  <a:pt x="459" y="31"/>
                </a:lnTo>
                <a:lnTo>
                  <a:pt x="445" y="25"/>
                </a:lnTo>
                <a:lnTo>
                  <a:pt x="430" y="20"/>
                </a:lnTo>
                <a:lnTo>
                  <a:pt x="415" y="14"/>
                </a:lnTo>
                <a:lnTo>
                  <a:pt x="400" y="10"/>
                </a:lnTo>
                <a:lnTo>
                  <a:pt x="385" y="7"/>
                </a:lnTo>
                <a:lnTo>
                  <a:pt x="369" y="4"/>
                </a:lnTo>
                <a:lnTo>
                  <a:pt x="353" y="1"/>
                </a:lnTo>
                <a:lnTo>
                  <a:pt x="337" y="0"/>
                </a:lnTo>
                <a:lnTo>
                  <a:pt x="320" y="0"/>
                </a:lnTo>
                <a:lnTo>
                  <a:pt x="304" y="0"/>
                </a:lnTo>
                <a:lnTo>
                  <a:pt x="288" y="1"/>
                </a:lnTo>
                <a:lnTo>
                  <a:pt x="272" y="4"/>
                </a:lnTo>
                <a:lnTo>
                  <a:pt x="256" y="7"/>
                </a:lnTo>
                <a:lnTo>
                  <a:pt x="241" y="10"/>
                </a:lnTo>
                <a:lnTo>
                  <a:pt x="225" y="14"/>
                </a:lnTo>
                <a:lnTo>
                  <a:pt x="210" y="20"/>
                </a:lnTo>
                <a:lnTo>
                  <a:pt x="195" y="25"/>
                </a:lnTo>
                <a:lnTo>
                  <a:pt x="182" y="31"/>
                </a:lnTo>
                <a:lnTo>
                  <a:pt x="168" y="39"/>
                </a:lnTo>
                <a:lnTo>
                  <a:pt x="155" y="46"/>
                </a:lnTo>
                <a:lnTo>
                  <a:pt x="142" y="55"/>
                </a:lnTo>
                <a:lnTo>
                  <a:pt x="129" y="64"/>
                </a:lnTo>
                <a:lnTo>
                  <a:pt x="117" y="73"/>
                </a:lnTo>
                <a:lnTo>
                  <a:pt x="105" y="83"/>
                </a:lnTo>
                <a:lnTo>
                  <a:pt x="94" y="94"/>
                </a:lnTo>
                <a:lnTo>
                  <a:pt x="84" y="105"/>
                </a:lnTo>
                <a:lnTo>
                  <a:pt x="73" y="117"/>
                </a:lnTo>
                <a:lnTo>
                  <a:pt x="64" y="129"/>
                </a:lnTo>
                <a:lnTo>
                  <a:pt x="55" y="142"/>
                </a:lnTo>
                <a:lnTo>
                  <a:pt x="46" y="155"/>
                </a:lnTo>
                <a:lnTo>
                  <a:pt x="39" y="168"/>
                </a:lnTo>
                <a:lnTo>
                  <a:pt x="31" y="182"/>
                </a:lnTo>
                <a:lnTo>
                  <a:pt x="25" y="196"/>
                </a:lnTo>
                <a:lnTo>
                  <a:pt x="20" y="211"/>
                </a:lnTo>
                <a:lnTo>
                  <a:pt x="14" y="226"/>
                </a:lnTo>
                <a:lnTo>
                  <a:pt x="10" y="241"/>
                </a:lnTo>
                <a:lnTo>
                  <a:pt x="7" y="256"/>
                </a:lnTo>
                <a:lnTo>
                  <a:pt x="3" y="272"/>
                </a:lnTo>
                <a:lnTo>
                  <a:pt x="1" y="288"/>
                </a:lnTo>
                <a:lnTo>
                  <a:pt x="0" y="304"/>
                </a:lnTo>
                <a:lnTo>
                  <a:pt x="0" y="320"/>
                </a:lnTo>
                <a:lnTo>
                  <a:pt x="0" y="337"/>
                </a:lnTo>
                <a:lnTo>
                  <a:pt x="1" y="353"/>
                </a:lnTo>
                <a:lnTo>
                  <a:pt x="3" y="369"/>
                </a:lnTo>
                <a:lnTo>
                  <a:pt x="7" y="385"/>
                </a:lnTo>
                <a:lnTo>
                  <a:pt x="10" y="400"/>
                </a:lnTo>
                <a:lnTo>
                  <a:pt x="14" y="415"/>
                </a:lnTo>
                <a:lnTo>
                  <a:pt x="20" y="430"/>
                </a:lnTo>
                <a:lnTo>
                  <a:pt x="25" y="445"/>
                </a:lnTo>
                <a:lnTo>
                  <a:pt x="31" y="459"/>
                </a:lnTo>
                <a:lnTo>
                  <a:pt x="39" y="473"/>
                </a:lnTo>
                <a:lnTo>
                  <a:pt x="46" y="486"/>
                </a:lnTo>
                <a:lnTo>
                  <a:pt x="55" y="499"/>
                </a:lnTo>
                <a:lnTo>
                  <a:pt x="64" y="512"/>
                </a:lnTo>
                <a:lnTo>
                  <a:pt x="73" y="524"/>
                </a:lnTo>
                <a:lnTo>
                  <a:pt x="84" y="535"/>
                </a:lnTo>
                <a:lnTo>
                  <a:pt x="94" y="546"/>
                </a:lnTo>
                <a:lnTo>
                  <a:pt x="105" y="557"/>
                </a:lnTo>
                <a:lnTo>
                  <a:pt x="117" y="568"/>
                </a:lnTo>
                <a:lnTo>
                  <a:pt x="129" y="577"/>
                </a:lnTo>
                <a:lnTo>
                  <a:pt x="142" y="586"/>
                </a:lnTo>
                <a:lnTo>
                  <a:pt x="155" y="594"/>
                </a:lnTo>
                <a:lnTo>
                  <a:pt x="168" y="602"/>
                </a:lnTo>
                <a:lnTo>
                  <a:pt x="182" y="608"/>
                </a:lnTo>
                <a:lnTo>
                  <a:pt x="195" y="615"/>
                </a:lnTo>
                <a:lnTo>
                  <a:pt x="210" y="621"/>
                </a:lnTo>
                <a:lnTo>
                  <a:pt x="225" y="627"/>
                </a:lnTo>
                <a:lnTo>
                  <a:pt x="241" y="631"/>
                </a:lnTo>
                <a:lnTo>
                  <a:pt x="256" y="634"/>
                </a:lnTo>
                <a:lnTo>
                  <a:pt x="272" y="637"/>
                </a:lnTo>
                <a:lnTo>
                  <a:pt x="288" y="638"/>
                </a:lnTo>
                <a:lnTo>
                  <a:pt x="304" y="641"/>
                </a:lnTo>
                <a:lnTo>
                  <a:pt x="320" y="641"/>
                </a:lnTo>
                <a:lnTo>
                  <a:pt x="335" y="641"/>
                </a:lnTo>
                <a:lnTo>
                  <a:pt x="349" y="639"/>
                </a:lnTo>
                <a:lnTo>
                  <a:pt x="363" y="637"/>
                </a:lnTo>
                <a:lnTo>
                  <a:pt x="377" y="635"/>
                </a:lnTo>
                <a:lnTo>
                  <a:pt x="391" y="633"/>
                </a:lnTo>
                <a:lnTo>
                  <a:pt x="405" y="630"/>
                </a:lnTo>
                <a:lnTo>
                  <a:pt x="417" y="625"/>
                </a:lnTo>
                <a:lnTo>
                  <a:pt x="430" y="621"/>
                </a:lnTo>
                <a:lnTo>
                  <a:pt x="443" y="616"/>
                </a:lnTo>
                <a:lnTo>
                  <a:pt x="456" y="610"/>
                </a:lnTo>
                <a:lnTo>
                  <a:pt x="468" y="604"/>
                </a:lnTo>
                <a:lnTo>
                  <a:pt x="480" y="598"/>
                </a:lnTo>
                <a:lnTo>
                  <a:pt x="491" y="591"/>
                </a:lnTo>
                <a:lnTo>
                  <a:pt x="503" y="584"/>
                </a:lnTo>
                <a:lnTo>
                  <a:pt x="514" y="575"/>
                </a:lnTo>
                <a:lnTo>
                  <a:pt x="525" y="567"/>
                </a:lnTo>
                <a:lnTo>
                  <a:pt x="851" y="892"/>
                </a:lnTo>
                <a:lnTo>
                  <a:pt x="855" y="897"/>
                </a:lnTo>
                <a:lnTo>
                  <a:pt x="860" y="899"/>
                </a:lnTo>
                <a:lnTo>
                  <a:pt x="866" y="901"/>
                </a:lnTo>
                <a:lnTo>
                  <a:pt x="871" y="901"/>
                </a:lnTo>
                <a:lnTo>
                  <a:pt x="878" y="901"/>
                </a:lnTo>
                <a:lnTo>
                  <a:pt x="883" y="899"/>
                </a:lnTo>
                <a:lnTo>
                  <a:pt x="888" y="897"/>
                </a:lnTo>
                <a:lnTo>
                  <a:pt x="893" y="892"/>
                </a:lnTo>
                <a:lnTo>
                  <a:pt x="897" y="888"/>
                </a:lnTo>
                <a:lnTo>
                  <a:pt x="899" y="883"/>
                </a:lnTo>
                <a:lnTo>
                  <a:pt x="901" y="877"/>
                </a:lnTo>
                <a:lnTo>
                  <a:pt x="902" y="871"/>
                </a:lnTo>
                <a:lnTo>
                  <a:pt x="901" y="866"/>
                </a:lnTo>
                <a:lnTo>
                  <a:pt x="899" y="860"/>
                </a:lnTo>
                <a:lnTo>
                  <a:pt x="897" y="855"/>
                </a:lnTo>
                <a:lnTo>
                  <a:pt x="893" y="85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dirty="0"/>
          </a:p>
        </p:txBody>
      </p:sp>
      <p:grpSp>
        <p:nvGrpSpPr>
          <p:cNvPr id="43" name="Grupo 42" descr="Icono de monitores de ordenador. ">
            <a:extLst>
              <a:ext uri="{FF2B5EF4-FFF2-40B4-BE49-F238E27FC236}">
                <a16:creationId xmlns:a16="http://schemas.microsoft.com/office/drawing/2014/main" id="{DBD1353D-D4AC-6629-72FC-5668D93A3A2C}"/>
              </a:ext>
            </a:extLst>
          </p:cNvPr>
          <p:cNvGrpSpPr/>
          <p:nvPr/>
        </p:nvGrpSpPr>
        <p:grpSpPr>
          <a:xfrm>
            <a:off x="4847431" y="4676372"/>
            <a:ext cx="382447" cy="382446"/>
            <a:chOff x="879475" y="5100638"/>
            <a:chExt cx="287338" cy="287337"/>
          </a:xfrm>
          <a:solidFill>
            <a:srgbClr val="002060"/>
          </a:solidFill>
        </p:grpSpPr>
        <p:sp>
          <p:nvSpPr>
            <p:cNvPr id="44" name="Forma libre 1636">
              <a:extLst>
                <a:ext uri="{FF2B5EF4-FFF2-40B4-BE49-F238E27FC236}">
                  <a16:creationId xmlns:a16="http://schemas.microsoft.com/office/drawing/2014/main" id="{C08DE48A-668F-AEE3-FA11-31A9B0DB8C7F}"/>
                </a:ext>
              </a:extLst>
            </p:cNvPr>
            <p:cNvSpPr>
              <a:spLocks/>
            </p:cNvSpPr>
            <p:nvPr/>
          </p:nvSpPr>
          <p:spPr bwMode="auto">
            <a:xfrm>
              <a:off x="908050" y="5233988"/>
              <a:ext cx="38100" cy="9525"/>
            </a:xfrm>
            <a:custGeom>
              <a:avLst/>
              <a:gdLst>
                <a:gd name="T0" fmla="*/ 105 w 121"/>
                <a:gd name="T1" fmla="*/ 0 h 30"/>
                <a:gd name="T2" fmla="*/ 15 w 121"/>
                <a:gd name="T3" fmla="*/ 0 h 30"/>
                <a:gd name="T4" fmla="*/ 13 w 121"/>
                <a:gd name="T5" fmla="*/ 0 h 30"/>
                <a:gd name="T6" fmla="*/ 9 w 121"/>
                <a:gd name="T7" fmla="*/ 1 h 30"/>
                <a:gd name="T8" fmla="*/ 7 w 121"/>
                <a:gd name="T9" fmla="*/ 2 h 30"/>
                <a:gd name="T10" fmla="*/ 5 w 121"/>
                <a:gd name="T11" fmla="*/ 4 h 30"/>
                <a:gd name="T12" fmla="*/ 3 w 121"/>
                <a:gd name="T13" fmla="*/ 6 h 30"/>
                <a:gd name="T14" fmla="*/ 2 w 121"/>
                <a:gd name="T15" fmla="*/ 9 h 30"/>
                <a:gd name="T16" fmla="*/ 0 w 121"/>
                <a:gd name="T17" fmla="*/ 12 h 30"/>
                <a:gd name="T18" fmla="*/ 0 w 121"/>
                <a:gd name="T19" fmla="*/ 14 h 30"/>
                <a:gd name="T20" fmla="*/ 0 w 121"/>
                <a:gd name="T21" fmla="*/ 17 h 30"/>
                <a:gd name="T22" fmla="*/ 2 w 121"/>
                <a:gd name="T23" fmla="*/ 21 h 30"/>
                <a:gd name="T24" fmla="*/ 3 w 121"/>
                <a:gd name="T25" fmla="*/ 23 h 30"/>
                <a:gd name="T26" fmla="*/ 5 w 121"/>
                <a:gd name="T27" fmla="*/ 25 h 30"/>
                <a:gd name="T28" fmla="*/ 7 w 121"/>
                <a:gd name="T29" fmla="*/ 27 h 30"/>
                <a:gd name="T30" fmla="*/ 9 w 121"/>
                <a:gd name="T31" fmla="*/ 29 h 30"/>
                <a:gd name="T32" fmla="*/ 13 w 121"/>
                <a:gd name="T33" fmla="*/ 30 h 30"/>
                <a:gd name="T34" fmla="*/ 15 w 121"/>
                <a:gd name="T35" fmla="*/ 30 h 30"/>
                <a:gd name="T36" fmla="*/ 105 w 121"/>
                <a:gd name="T37" fmla="*/ 30 h 30"/>
                <a:gd name="T38" fmla="*/ 109 w 121"/>
                <a:gd name="T39" fmla="*/ 30 h 30"/>
                <a:gd name="T40" fmla="*/ 111 w 121"/>
                <a:gd name="T41" fmla="*/ 29 h 30"/>
                <a:gd name="T42" fmla="*/ 114 w 121"/>
                <a:gd name="T43" fmla="*/ 27 h 30"/>
                <a:gd name="T44" fmla="*/ 117 w 121"/>
                <a:gd name="T45" fmla="*/ 25 h 30"/>
                <a:gd name="T46" fmla="*/ 118 w 121"/>
                <a:gd name="T47" fmla="*/ 23 h 30"/>
                <a:gd name="T48" fmla="*/ 120 w 121"/>
                <a:gd name="T49" fmla="*/ 21 h 30"/>
                <a:gd name="T50" fmla="*/ 121 w 121"/>
                <a:gd name="T51" fmla="*/ 17 h 30"/>
                <a:gd name="T52" fmla="*/ 121 w 121"/>
                <a:gd name="T53" fmla="*/ 14 h 30"/>
                <a:gd name="T54" fmla="*/ 121 w 121"/>
                <a:gd name="T55" fmla="*/ 12 h 30"/>
                <a:gd name="T56" fmla="*/ 120 w 121"/>
                <a:gd name="T57" fmla="*/ 9 h 30"/>
                <a:gd name="T58" fmla="*/ 118 w 121"/>
                <a:gd name="T59" fmla="*/ 6 h 30"/>
                <a:gd name="T60" fmla="*/ 117 w 121"/>
                <a:gd name="T61" fmla="*/ 4 h 30"/>
                <a:gd name="T62" fmla="*/ 114 w 121"/>
                <a:gd name="T63" fmla="*/ 2 h 30"/>
                <a:gd name="T64" fmla="*/ 111 w 121"/>
                <a:gd name="T65" fmla="*/ 1 h 30"/>
                <a:gd name="T66" fmla="*/ 109 w 121"/>
                <a:gd name="T67" fmla="*/ 0 h 30"/>
                <a:gd name="T68" fmla="*/ 105 w 121"/>
                <a:gd name="T6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1" h="30">
                  <a:moveTo>
                    <a:pt x="105" y="0"/>
                  </a:moveTo>
                  <a:lnTo>
                    <a:pt x="15" y="0"/>
                  </a:lnTo>
                  <a:lnTo>
                    <a:pt x="13" y="0"/>
                  </a:lnTo>
                  <a:lnTo>
                    <a:pt x="9" y="1"/>
                  </a:lnTo>
                  <a:lnTo>
                    <a:pt x="7" y="2"/>
                  </a:lnTo>
                  <a:lnTo>
                    <a:pt x="5" y="4"/>
                  </a:lnTo>
                  <a:lnTo>
                    <a:pt x="3" y="6"/>
                  </a:lnTo>
                  <a:lnTo>
                    <a:pt x="2" y="9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0" y="17"/>
                  </a:lnTo>
                  <a:lnTo>
                    <a:pt x="2" y="21"/>
                  </a:lnTo>
                  <a:lnTo>
                    <a:pt x="3" y="23"/>
                  </a:lnTo>
                  <a:lnTo>
                    <a:pt x="5" y="25"/>
                  </a:lnTo>
                  <a:lnTo>
                    <a:pt x="7" y="27"/>
                  </a:lnTo>
                  <a:lnTo>
                    <a:pt x="9" y="29"/>
                  </a:lnTo>
                  <a:lnTo>
                    <a:pt x="13" y="30"/>
                  </a:lnTo>
                  <a:lnTo>
                    <a:pt x="15" y="30"/>
                  </a:lnTo>
                  <a:lnTo>
                    <a:pt x="105" y="30"/>
                  </a:lnTo>
                  <a:lnTo>
                    <a:pt x="109" y="30"/>
                  </a:lnTo>
                  <a:lnTo>
                    <a:pt x="111" y="29"/>
                  </a:lnTo>
                  <a:lnTo>
                    <a:pt x="114" y="27"/>
                  </a:lnTo>
                  <a:lnTo>
                    <a:pt x="117" y="25"/>
                  </a:lnTo>
                  <a:lnTo>
                    <a:pt x="118" y="23"/>
                  </a:lnTo>
                  <a:lnTo>
                    <a:pt x="120" y="21"/>
                  </a:lnTo>
                  <a:lnTo>
                    <a:pt x="121" y="17"/>
                  </a:lnTo>
                  <a:lnTo>
                    <a:pt x="121" y="14"/>
                  </a:lnTo>
                  <a:lnTo>
                    <a:pt x="121" y="12"/>
                  </a:lnTo>
                  <a:lnTo>
                    <a:pt x="120" y="9"/>
                  </a:lnTo>
                  <a:lnTo>
                    <a:pt x="118" y="6"/>
                  </a:lnTo>
                  <a:lnTo>
                    <a:pt x="117" y="4"/>
                  </a:lnTo>
                  <a:lnTo>
                    <a:pt x="114" y="2"/>
                  </a:lnTo>
                  <a:lnTo>
                    <a:pt x="111" y="1"/>
                  </a:lnTo>
                  <a:lnTo>
                    <a:pt x="109" y="0"/>
                  </a:lnTo>
                  <a:lnTo>
                    <a:pt x="10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  <p:sp>
          <p:nvSpPr>
            <p:cNvPr id="45" name="Forma libre 1637">
              <a:extLst>
                <a:ext uri="{FF2B5EF4-FFF2-40B4-BE49-F238E27FC236}">
                  <a16:creationId xmlns:a16="http://schemas.microsoft.com/office/drawing/2014/main" id="{344D7642-5E9C-FF8C-3D7E-6150B8D8CC09}"/>
                </a:ext>
              </a:extLst>
            </p:cNvPr>
            <p:cNvSpPr>
              <a:spLocks/>
            </p:cNvSpPr>
            <p:nvPr/>
          </p:nvSpPr>
          <p:spPr bwMode="auto">
            <a:xfrm>
              <a:off x="879475" y="5100638"/>
              <a:ext cx="153988" cy="85725"/>
            </a:xfrm>
            <a:custGeom>
              <a:avLst/>
              <a:gdLst>
                <a:gd name="T0" fmla="*/ 482 w 482"/>
                <a:gd name="T1" fmla="*/ 60 h 271"/>
                <a:gd name="T2" fmla="*/ 482 w 482"/>
                <a:gd name="T3" fmla="*/ 54 h 271"/>
                <a:gd name="T4" fmla="*/ 481 w 482"/>
                <a:gd name="T5" fmla="*/ 48 h 271"/>
                <a:gd name="T6" fmla="*/ 480 w 482"/>
                <a:gd name="T7" fmla="*/ 42 h 271"/>
                <a:gd name="T8" fmla="*/ 478 w 482"/>
                <a:gd name="T9" fmla="*/ 37 h 271"/>
                <a:gd name="T10" fmla="*/ 475 w 482"/>
                <a:gd name="T11" fmla="*/ 31 h 271"/>
                <a:gd name="T12" fmla="*/ 472 w 482"/>
                <a:gd name="T13" fmla="*/ 27 h 271"/>
                <a:gd name="T14" fmla="*/ 469 w 482"/>
                <a:gd name="T15" fmla="*/ 22 h 271"/>
                <a:gd name="T16" fmla="*/ 464 w 482"/>
                <a:gd name="T17" fmla="*/ 18 h 271"/>
                <a:gd name="T18" fmla="*/ 460 w 482"/>
                <a:gd name="T19" fmla="*/ 13 h 271"/>
                <a:gd name="T20" fmla="*/ 455 w 482"/>
                <a:gd name="T21" fmla="*/ 10 h 271"/>
                <a:gd name="T22" fmla="*/ 451 w 482"/>
                <a:gd name="T23" fmla="*/ 7 h 271"/>
                <a:gd name="T24" fmla="*/ 445 w 482"/>
                <a:gd name="T25" fmla="*/ 5 h 271"/>
                <a:gd name="T26" fmla="*/ 440 w 482"/>
                <a:gd name="T27" fmla="*/ 2 h 271"/>
                <a:gd name="T28" fmla="*/ 434 w 482"/>
                <a:gd name="T29" fmla="*/ 1 h 271"/>
                <a:gd name="T30" fmla="*/ 428 w 482"/>
                <a:gd name="T31" fmla="*/ 0 h 271"/>
                <a:gd name="T32" fmla="*/ 422 w 482"/>
                <a:gd name="T33" fmla="*/ 0 h 271"/>
                <a:gd name="T34" fmla="*/ 59 w 482"/>
                <a:gd name="T35" fmla="*/ 0 h 271"/>
                <a:gd name="T36" fmla="*/ 54 w 482"/>
                <a:gd name="T37" fmla="*/ 0 h 271"/>
                <a:gd name="T38" fmla="*/ 47 w 482"/>
                <a:gd name="T39" fmla="*/ 1 h 271"/>
                <a:gd name="T40" fmla="*/ 42 w 482"/>
                <a:gd name="T41" fmla="*/ 2 h 271"/>
                <a:gd name="T42" fmla="*/ 36 w 482"/>
                <a:gd name="T43" fmla="*/ 5 h 271"/>
                <a:gd name="T44" fmla="*/ 31 w 482"/>
                <a:gd name="T45" fmla="*/ 7 h 271"/>
                <a:gd name="T46" fmla="*/ 26 w 482"/>
                <a:gd name="T47" fmla="*/ 10 h 271"/>
                <a:gd name="T48" fmla="*/ 22 w 482"/>
                <a:gd name="T49" fmla="*/ 13 h 271"/>
                <a:gd name="T50" fmla="*/ 17 w 482"/>
                <a:gd name="T51" fmla="*/ 18 h 271"/>
                <a:gd name="T52" fmla="*/ 13 w 482"/>
                <a:gd name="T53" fmla="*/ 22 h 271"/>
                <a:gd name="T54" fmla="*/ 10 w 482"/>
                <a:gd name="T55" fmla="*/ 27 h 271"/>
                <a:gd name="T56" fmla="*/ 6 w 482"/>
                <a:gd name="T57" fmla="*/ 31 h 271"/>
                <a:gd name="T58" fmla="*/ 4 w 482"/>
                <a:gd name="T59" fmla="*/ 37 h 271"/>
                <a:gd name="T60" fmla="*/ 2 w 482"/>
                <a:gd name="T61" fmla="*/ 42 h 271"/>
                <a:gd name="T62" fmla="*/ 1 w 482"/>
                <a:gd name="T63" fmla="*/ 48 h 271"/>
                <a:gd name="T64" fmla="*/ 0 w 482"/>
                <a:gd name="T65" fmla="*/ 54 h 271"/>
                <a:gd name="T66" fmla="*/ 0 w 482"/>
                <a:gd name="T67" fmla="*/ 60 h 271"/>
                <a:gd name="T68" fmla="*/ 0 w 482"/>
                <a:gd name="T69" fmla="*/ 271 h 271"/>
                <a:gd name="T70" fmla="*/ 482 w 482"/>
                <a:gd name="T71" fmla="*/ 271 h 271"/>
                <a:gd name="T72" fmla="*/ 482 w 482"/>
                <a:gd name="T73" fmla="*/ 60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82" h="271">
                  <a:moveTo>
                    <a:pt x="482" y="60"/>
                  </a:moveTo>
                  <a:lnTo>
                    <a:pt x="482" y="54"/>
                  </a:lnTo>
                  <a:lnTo>
                    <a:pt x="481" y="48"/>
                  </a:lnTo>
                  <a:lnTo>
                    <a:pt x="480" y="42"/>
                  </a:lnTo>
                  <a:lnTo>
                    <a:pt x="478" y="37"/>
                  </a:lnTo>
                  <a:lnTo>
                    <a:pt x="475" y="31"/>
                  </a:lnTo>
                  <a:lnTo>
                    <a:pt x="472" y="27"/>
                  </a:lnTo>
                  <a:lnTo>
                    <a:pt x="469" y="22"/>
                  </a:lnTo>
                  <a:lnTo>
                    <a:pt x="464" y="18"/>
                  </a:lnTo>
                  <a:lnTo>
                    <a:pt x="460" y="13"/>
                  </a:lnTo>
                  <a:lnTo>
                    <a:pt x="455" y="10"/>
                  </a:lnTo>
                  <a:lnTo>
                    <a:pt x="451" y="7"/>
                  </a:lnTo>
                  <a:lnTo>
                    <a:pt x="445" y="5"/>
                  </a:lnTo>
                  <a:lnTo>
                    <a:pt x="440" y="2"/>
                  </a:lnTo>
                  <a:lnTo>
                    <a:pt x="434" y="1"/>
                  </a:lnTo>
                  <a:lnTo>
                    <a:pt x="428" y="0"/>
                  </a:lnTo>
                  <a:lnTo>
                    <a:pt x="422" y="0"/>
                  </a:lnTo>
                  <a:lnTo>
                    <a:pt x="59" y="0"/>
                  </a:lnTo>
                  <a:lnTo>
                    <a:pt x="54" y="0"/>
                  </a:lnTo>
                  <a:lnTo>
                    <a:pt x="47" y="1"/>
                  </a:lnTo>
                  <a:lnTo>
                    <a:pt x="42" y="2"/>
                  </a:lnTo>
                  <a:lnTo>
                    <a:pt x="36" y="5"/>
                  </a:lnTo>
                  <a:lnTo>
                    <a:pt x="31" y="7"/>
                  </a:lnTo>
                  <a:lnTo>
                    <a:pt x="26" y="10"/>
                  </a:lnTo>
                  <a:lnTo>
                    <a:pt x="22" y="13"/>
                  </a:lnTo>
                  <a:lnTo>
                    <a:pt x="17" y="18"/>
                  </a:lnTo>
                  <a:lnTo>
                    <a:pt x="13" y="22"/>
                  </a:lnTo>
                  <a:lnTo>
                    <a:pt x="10" y="27"/>
                  </a:lnTo>
                  <a:lnTo>
                    <a:pt x="6" y="31"/>
                  </a:lnTo>
                  <a:lnTo>
                    <a:pt x="4" y="37"/>
                  </a:lnTo>
                  <a:lnTo>
                    <a:pt x="2" y="42"/>
                  </a:lnTo>
                  <a:lnTo>
                    <a:pt x="1" y="48"/>
                  </a:lnTo>
                  <a:lnTo>
                    <a:pt x="0" y="54"/>
                  </a:lnTo>
                  <a:lnTo>
                    <a:pt x="0" y="60"/>
                  </a:lnTo>
                  <a:lnTo>
                    <a:pt x="0" y="271"/>
                  </a:lnTo>
                  <a:lnTo>
                    <a:pt x="482" y="271"/>
                  </a:lnTo>
                  <a:lnTo>
                    <a:pt x="482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  <p:sp>
          <p:nvSpPr>
            <p:cNvPr id="46" name="Forma libre 1638">
              <a:extLst>
                <a:ext uri="{FF2B5EF4-FFF2-40B4-BE49-F238E27FC236}">
                  <a16:creationId xmlns:a16="http://schemas.microsoft.com/office/drawing/2014/main" id="{E3C80600-1302-93EE-6C2D-3B5EE9EFC659}"/>
                </a:ext>
              </a:extLst>
            </p:cNvPr>
            <p:cNvSpPr>
              <a:spLocks/>
            </p:cNvSpPr>
            <p:nvPr/>
          </p:nvSpPr>
          <p:spPr bwMode="auto">
            <a:xfrm>
              <a:off x="879475" y="5195888"/>
              <a:ext cx="153988" cy="19050"/>
            </a:xfrm>
            <a:custGeom>
              <a:avLst/>
              <a:gdLst>
                <a:gd name="T0" fmla="*/ 361 w 482"/>
                <a:gd name="T1" fmla="*/ 30 h 60"/>
                <a:gd name="T2" fmla="*/ 424 w 482"/>
                <a:gd name="T3" fmla="*/ 30 h 60"/>
                <a:gd name="T4" fmla="*/ 475 w 482"/>
                <a:gd name="T5" fmla="*/ 30 h 60"/>
                <a:gd name="T6" fmla="*/ 478 w 482"/>
                <a:gd name="T7" fmla="*/ 23 h 60"/>
                <a:gd name="T8" fmla="*/ 481 w 482"/>
                <a:gd name="T9" fmla="*/ 17 h 60"/>
                <a:gd name="T10" fmla="*/ 482 w 482"/>
                <a:gd name="T11" fmla="*/ 9 h 60"/>
                <a:gd name="T12" fmla="*/ 482 w 482"/>
                <a:gd name="T13" fmla="*/ 2 h 60"/>
                <a:gd name="T14" fmla="*/ 482 w 482"/>
                <a:gd name="T15" fmla="*/ 0 h 60"/>
                <a:gd name="T16" fmla="*/ 0 w 482"/>
                <a:gd name="T17" fmla="*/ 0 h 60"/>
                <a:gd name="T18" fmla="*/ 0 w 482"/>
                <a:gd name="T19" fmla="*/ 6 h 60"/>
                <a:gd name="T20" fmla="*/ 1 w 482"/>
                <a:gd name="T21" fmla="*/ 11 h 60"/>
                <a:gd name="T22" fmla="*/ 2 w 482"/>
                <a:gd name="T23" fmla="*/ 18 h 60"/>
                <a:gd name="T24" fmla="*/ 4 w 482"/>
                <a:gd name="T25" fmla="*/ 23 h 60"/>
                <a:gd name="T26" fmla="*/ 6 w 482"/>
                <a:gd name="T27" fmla="*/ 28 h 60"/>
                <a:gd name="T28" fmla="*/ 10 w 482"/>
                <a:gd name="T29" fmla="*/ 33 h 60"/>
                <a:gd name="T30" fmla="*/ 13 w 482"/>
                <a:gd name="T31" fmla="*/ 38 h 60"/>
                <a:gd name="T32" fmla="*/ 17 w 482"/>
                <a:gd name="T33" fmla="*/ 42 h 60"/>
                <a:gd name="T34" fmla="*/ 22 w 482"/>
                <a:gd name="T35" fmla="*/ 47 h 60"/>
                <a:gd name="T36" fmla="*/ 26 w 482"/>
                <a:gd name="T37" fmla="*/ 50 h 60"/>
                <a:gd name="T38" fmla="*/ 31 w 482"/>
                <a:gd name="T39" fmla="*/ 53 h 60"/>
                <a:gd name="T40" fmla="*/ 36 w 482"/>
                <a:gd name="T41" fmla="*/ 55 h 60"/>
                <a:gd name="T42" fmla="*/ 42 w 482"/>
                <a:gd name="T43" fmla="*/ 58 h 60"/>
                <a:gd name="T44" fmla="*/ 47 w 482"/>
                <a:gd name="T45" fmla="*/ 59 h 60"/>
                <a:gd name="T46" fmla="*/ 54 w 482"/>
                <a:gd name="T47" fmla="*/ 60 h 60"/>
                <a:gd name="T48" fmla="*/ 59 w 482"/>
                <a:gd name="T49" fmla="*/ 60 h 60"/>
                <a:gd name="T50" fmla="*/ 282 w 482"/>
                <a:gd name="T51" fmla="*/ 60 h 60"/>
                <a:gd name="T52" fmla="*/ 291 w 482"/>
                <a:gd name="T53" fmla="*/ 53 h 60"/>
                <a:gd name="T54" fmla="*/ 299 w 482"/>
                <a:gd name="T55" fmla="*/ 48 h 60"/>
                <a:gd name="T56" fmla="*/ 308 w 482"/>
                <a:gd name="T57" fmla="*/ 42 h 60"/>
                <a:gd name="T58" fmla="*/ 318 w 482"/>
                <a:gd name="T59" fmla="*/ 38 h 60"/>
                <a:gd name="T60" fmla="*/ 328 w 482"/>
                <a:gd name="T61" fmla="*/ 34 h 60"/>
                <a:gd name="T62" fmla="*/ 339 w 482"/>
                <a:gd name="T63" fmla="*/ 32 h 60"/>
                <a:gd name="T64" fmla="*/ 350 w 482"/>
                <a:gd name="T65" fmla="*/ 30 h 60"/>
                <a:gd name="T66" fmla="*/ 361 w 482"/>
                <a:gd name="T67" fmla="*/ 3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82" h="60">
                  <a:moveTo>
                    <a:pt x="361" y="30"/>
                  </a:moveTo>
                  <a:lnTo>
                    <a:pt x="424" y="30"/>
                  </a:lnTo>
                  <a:lnTo>
                    <a:pt x="475" y="30"/>
                  </a:lnTo>
                  <a:lnTo>
                    <a:pt x="478" y="23"/>
                  </a:lnTo>
                  <a:lnTo>
                    <a:pt x="481" y="17"/>
                  </a:lnTo>
                  <a:lnTo>
                    <a:pt x="482" y="9"/>
                  </a:lnTo>
                  <a:lnTo>
                    <a:pt x="482" y="2"/>
                  </a:lnTo>
                  <a:lnTo>
                    <a:pt x="482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1" y="11"/>
                  </a:lnTo>
                  <a:lnTo>
                    <a:pt x="2" y="18"/>
                  </a:lnTo>
                  <a:lnTo>
                    <a:pt x="4" y="23"/>
                  </a:lnTo>
                  <a:lnTo>
                    <a:pt x="6" y="28"/>
                  </a:lnTo>
                  <a:lnTo>
                    <a:pt x="10" y="33"/>
                  </a:lnTo>
                  <a:lnTo>
                    <a:pt x="13" y="38"/>
                  </a:lnTo>
                  <a:lnTo>
                    <a:pt x="17" y="42"/>
                  </a:lnTo>
                  <a:lnTo>
                    <a:pt x="22" y="47"/>
                  </a:lnTo>
                  <a:lnTo>
                    <a:pt x="26" y="50"/>
                  </a:lnTo>
                  <a:lnTo>
                    <a:pt x="31" y="53"/>
                  </a:lnTo>
                  <a:lnTo>
                    <a:pt x="36" y="55"/>
                  </a:lnTo>
                  <a:lnTo>
                    <a:pt x="42" y="58"/>
                  </a:lnTo>
                  <a:lnTo>
                    <a:pt x="47" y="59"/>
                  </a:lnTo>
                  <a:lnTo>
                    <a:pt x="54" y="60"/>
                  </a:lnTo>
                  <a:lnTo>
                    <a:pt x="59" y="60"/>
                  </a:lnTo>
                  <a:lnTo>
                    <a:pt x="282" y="60"/>
                  </a:lnTo>
                  <a:lnTo>
                    <a:pt x="291" y="53"/>
                  </a:lnTo>
                  <a:lnTo>
                    <a:pt x="299" y="48"/>
                  </a:lnTo>
                  <a:lnTo>
                    <a:pt x="308" y="42"/>
                  </a:lnTo>
                  <a:lnTo>
                    <a:pt x="318" y="38"/>
                  </a:lnTo>
                  <a:lnTo>
                    <a:pt x="328" y="34"/>
                  </a:lnTo>
                  <a:lnTo>
                    <a:pt x="339" y="32"/>
                  </a:lnTo>
                  <a:lnTo>
                    <a:pt x="350" y="30"/>
                  </a:lnTo>
                  <a:lnTo>
                    <a:pt x="361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  <p:sp>
          <p:nvSpPr>
            <p:cNvPr id="47" name="Forma libre 1639">
              <a:extLst>
                <a:ext uri="{FF2B5EF4-FFF2-40B4-BE49-F238E27FC236}">
                  <a16:creationId xmlns:a16="http://schemas.microsoft.com/office/drawing/2014/main" id="{C68C70C1-DEBC-170F-D65A-DDBBDD808213}"/>
                </a:ext>
              </a:extLst>
            </p:cNvPr>
            <p:cNvSpPr>
              <a:spLocks/>
            </p:cNvSpPr>
            <p:nvPr/>
          </p:nvSpPr>
          <p:spPr bwMode="auto">
            <a:xfrm>
              <a:off x="965200" y="5214938"/>
              <a:ext cx="201613" cy="106363"/>
            </a:xfrm>
            <a:custGeom>
              <a:avLst/>
              <a:gdLst>
                <a:gd name="T0" fmla="*/ 543 w 633"/>
                <a:gd name="T1" fmla="*/ 0 h 332"/>
                <a:gd name="T2" fmla="*/ 153 w 633"/>
                <a:gd name="T3" fmla="*/ 0 h 332"/>
                <a:gd name="T4" fmla="*/ 90 w 633"/>
                <a:gd name="T5" fmla="*/ 0 h 332"/>
                <a:gd name="T6" fmla="*/ 82 w 633"/>
                <a:gd name="T7" fmla="*/ 1 h 332"/>
                <a:gd name="T8" fmla="*/ 73 w 633"/>
                <a:gd name="T9" fmla="*/ 2 h 332"/>
                <a:gd name="T10" fmla="*/ 64 w 633"/>
                <a:gd name="T11" fmla="*/ 4 h 332"/>
                <a:gd name="T12" fmla="*/ 55 w 633"/>
                <a:gd name="T13" fmla="*/ 8 h 332"/>
                <a:gd name="T14" fmla="*/ 47 w 633"/>
                <a:gd name="T15" fmla="*/ 11 h 332"/>
                <a:gd name="T16" fmla="*/ 40 w 633"/>
                <a:gd name="T17" fmla="*/ 15 h 332"/>
                <a:gd name="T18" fmla="*/ 33 w 633"/>
                <a:gd name="T19" fmla="*/ 21 h 332"/>
                <a:gd name="T20" fmla="*/ 26 w 633"/>
                <a:gd name="T21" fmla="*/ 26 h 332"/>
                <a:gd name="T22" fmla="*/ 21 w 633"/>
                <a:gd name="T23" fmla="*/ 33 h 332"/>
                <a:gd name="T24" fmla="*/ 15 w 633"/>
                <a:gd name="T25" fmla="*/ 40 h 332"/>
                <a:gd name="T26" fmla="*/ 11 w 633"/>
                <a:gd name="T27" fmla="*/ 47 h 332"/>
                <a:gd name="T28" fmla="*/ 7 w 633"/>
                <a:gd name="T29" fmla="*/ 55 h 332"/>
                <a:gd name="T30" fmla="*/ 4 w 633"/>
                <a:gd name="T31" fmla="*/ 64 h 332"/>
                <a:gd name="T32" fmla="*/ 2 w 633"/>
                <a:gd name="T33" fmla="*/ 72 h 332"/>
                <a:gd name="T34" fmla="*/ 1 w 633"/>
                <a:gd name="T35" fmla="*/ 82 h 332"/>
                <a:gd name="T36" fmla="*/ 0 w 633"/>
                <a:gd name="T37" fmla="*/ 91 h 332"/>
                <a:gd name="T38" fmla="*/ 0 w 633"/>
                <a:gd name="T39" fmla="*/ 332 h 332"/>
                <a:gd name="T40" fmla="*/ 633 w 633"/>
                <a:gd name="T41" fmla="*/ 332 h 332"/>
                <a:gd name="T42" fmla="*/ 633 w 633"/>
                <a:gd name="T43" fmla="*/ 91 h 332"/>
                <a:gd name="T44" fmla="*/ 633 w 633"/>
                <a:gd name="T45" fmla="*/ 82 h 332"/>
                <a:gd name="T46" fmla="*/ 632 w 633"/>
                <a:gd name="T47" fmla="*/ 72 h 332"/>
                <a:gd name="T48" fmla="*/ 630 w 633"/>
                <a:gd name="T49" fmla="*/ 64 h 332"/>
                <a:gd name="T50" fmla="*/ 627 w 633"/>
                <a:gd name="T51" fmla="*/ 55 h 332"/>
                <a:gd name="T52" fmla="*/ 622 w 633"/>
                <a:gd name="T53" fmla="*/ 47 h 332"/>
                <a:gd name="T54" fmla="*/ 618 w 633"/>
                <a:gd name="T55" fmla="*/ 40 h 332"/>
                <a:gd name="T56" fmla="*/ 614 w 633"/>
                <a:gd name="T57" fmla="*/ 33 h 332"/>
                <a:gd name="T58" fmla="*/ 607 w 633"/>
                <a:gd name="T59" fmla="*/ 26 h 332"/>
                <a:gd name="T60" fmla="*/ 600 w 633"/>
                <a:gd name="T61" fmla="*/ 21 h 332"/>
                <a:gd name="T62" fmla="*/ 594 w 633"/>
                <a:gd name="T63" fmla="*/ 15 h 332"/>
                <a:gd name="T64" fmla="*/ 586 w 633"/>
                <a:gd name="T65" fmla="*/ 11 h 332"/>
                <a:gd name="T66" fmla="*/ 578 w 633"/>
                <a:gd name="T67" fmla="*/ 8 h 332"/>
                <a:gd name="T68" fmla="*/ 570 w 633"/>
                <a:gd name="T69" fmla="*/ 4 h 332"/>
                <a:gd name="T70" fmla="*/ 562 w 633"/>
                <a:gd name="T71" fmla="*/ 2 h 332"/>
                <a:gd name="T72" fmla="*/ 553 w 633"/>
                <a:gd name="T73" fmla="*/ 1 h 332"/>
                <a:gd name="T74" fmla="*/ 543 w 633"/>
                <a:gd name="T75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33" h="332">
                  <a:moveTo>
                    <a:pt x="543" y="0"/>
                  </a:moveTo>
                  <a:lnTo>
                    <a:pt x="153" y="0"/>
                  </a:lnTo>
                  <a:lnTo>
                    <a:pt x="90" y="0"/>
                  </a:lnTo>
                  <a:lnTo>
                    <a:pt x="82" y="1"/>
                  </a:lnTo>
                  <a:lnTo>
                    <a:pt x="73" y="2"/>
                  </a:lnTo>
                  <a:lnTo>
                    <a:pt x="64" y="4"/>
                  </a:lnTo>
                  <a:lnTo>
                    <a:pt x="55" y="8"/>
                  </a:lnTo>
                  <a:lnTo>
                    <a:pt x="47" y="11"/>
                  </a:lnTo>
                  <a:lnTo>
                    <a:pt x="40" y="15"/>
                  </a:lnTo>
                  <a:lnTo>
                    <a:pt x="33" y="21"/>
                  </a:lnTo>
                  <a:lnTo>
                    <a:pt x="26" y="26"/>
                  </a:lnTo>
                  <a:lnTo>
                    <a:pt x="21" y="33"/>
                  </a:lnTo>
                  <a:lnTo>
                    <a:pt x="15" y="40"/>
                  </a:lnTo>
                  <a:lnTo>
                    <a:pt x="11" y="47"/>
                  </a:lnTo>
                  <a:lnTo>
                    <a:pt x="7" y="55"/>
                  </a:lnTo>
                  <a:lnTo>
                    <a:pt x="4" y="64"/>
                  </a:lnTo>
                  <a:lnTo>
                    <a:pt x="2" y="72"/>
                  </a:lnTo>
                  <a:lnTo>
                    <a:pt x="1" y="82"/>
                  </a:lnTo>
                  <a:lnTo>
                    <a:pt x="0" y="91"/>
                  </a:lnTo>
                  <a:lnTo>
                    <a:pt x="0" y="332"/>
                  </a:lnTo>
                  <a:lnTo>
                    <a:pt x="633" y="332"/>
                  </a:lnTo>
                  <a:lnTo>
                    <a:pt x="633" y="91"/>
                  </a:lnTo>
                  <a:lnTo>
                    <a:pt x="633" y="82"/>
                  </a:lnTo>
                  <a:lnTo>
                    <a:pt x="632" y="72"/>
                  </a:lnTo>
                  <a:lnTo>
                    <a:pt x="630" y="64"/>
                  </a:lnTo>
                  <a:lnTo>
                    <a:pt x="627" y="55"/>
                  </a:lnTo>
                  <a:lnTo>
                    <a:pt x="622" y="47"/>
                  </a:lnTo>
                  <a:lnTo>
                    <a:pt x="618" y="40"/>
                  </a:lnTo>
                  <a:lnTo>
                    <a:pt x="614" y="33"/>
                  </a:lnTo>
                  <a:lnTo>
                    <a:pt x="607" y="26"/>
                  </a:lnTo>
                  <a:lnTo>
                    <a:pt x="600" y="21"/>
                  </a:lnTo>
                  <a:lnTo>
                    <a:pt x="594" y="15"/>
                  </a:lnTo>
                  <a:lnTo>
                    <a:pt x="586" y="11"/>
                  </a:lnTo>
                  <a:lnTo>
                    <a:pt x="578" y="8"/>
                  </a:lnTo>
                  <a:lnTo>
                    <a:pt x="570" y="4"/>
                  </a:lnTo>
                  <a:lnTo>
                    <a:pt x="562" y="2"/>
                  </a:lnTo>
                  <a:lnTo>
                    <a:pt x="553" y="1"/>
                  </a:lnTo>
                  <a:lnTo>
                    <a:pt x="54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  <p:sp>
          <p:nvSpPr>
            <p:cNvPr id="48" name="Forma libre 1640">
              <a:extLst>
                <a:ext uri="{FF2B5EF4-FFF2-40B4-BE49-F238E27FC236}">
                  <a16:creationId xmlns:a16="http://schemas.microsoft.com/office/drawing/2014/main" id="{34CE8EE0-6E24-1EA3-ED39-33B56C10DBB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5200" y="5330825"/>
              <a:ext cx="201613" cy="57150"/>
            </a:xfrm>
            <a:custGeom>
              <a:avLst/>
              <a:gdLst>
                <a:gd name="T0" fmla="*/ 322 w 633"/>
                <a:gd name="T1" fmla="*/ 23 h 181"/>
                <a:gd name="T2" fmla="*/ 329 w 633"/>
                <a:gd name="T3" fmla="*/ 26 h 181"/>
                <a:gd name="T4" fmla="*/ 336 w 633"/>
                <a:gd name="T5" fmla="*/ 33 h 181"/>
                <a:gd name="T6" fmla="*/ 339 w 633"/>
                <a:gd name="T7" fmla="*/ 41 h 181"/>
                <a:gd name="T8" fmla="*/ 339 w 633"/>
                <a:gd name="T9" fmla="*/ 51 h 181"/>
                <a:gd name="T10" fmla="*/ 336 w 633"/>
                <a:gd name="T11" fmla="*/ 58 h 181"/>
                <a:gd name="T12" fmla="*/ 329 w 633"/>
                <a:gd name="T13" fmla="*/ 64 h 181"/>
                <a:gd name="T14" fmla="*/ 322 w 633"/>
                <a:gd name="T15" fmla="*/ 67 h 181"/>
                <a:gd name="T16" fmla="*/ 313 w 633"/>
                <a:gd name="T17" fmla="*/ 67 h 181"/>
                <a:gd name="T18" fmla="*/ 304 w 633"/>
                <a:gd name="T19" fmla="*/ 64 h 181"/>
                <a:gd name="T20" fmla="*/ 298 w 633"/>
                <a:gd name="T21" fmla="*/ 58 h 181"/>
                <a:gd name="T22" fmla="*/ 295 w 633"/>
                <a:gd name="T23" fmla="*/ 51 h 181"/>
                <a:gd name="T24" fmla="*/ 295 w 633"/>
                <a:gd name="T25" fmla="*/ 41 h 181"/>
                <a:gd name="T26" fmla="*/ 298 w 633"/>
                <a:gd name="T27" fmla="*/ 33 h 181"/>
                <a:gd name="T28" fmla="*/ 304 w 633"/>
                <a:gd name="T29" fmla="*/ 26 h 181"/>
                <a:gd name="T30" fmla="*/ 313 w 633"/>
                <a:gd name="T31" fmla="*/ 23 h 181"/>
                <a:gd name="T32" fmla="*/ 0 w 633"/>
                <a:gd name="T33" fmla="*/ 31 h 181"/>
                <a:gd name="T34" fmla="*/ 2 w 633"/>
                <a:gd name="T35" fmla="*/ 48 h 181"/>
                <a:gd name="T36" fmla="*/ 7 w 633"/>
                <a:gd name="T37" fmla="*/ 66 h 181"/>
                <a:gd name="T38" fmla="*/ 15 w 633"/>
                <a:gd name="T39" fmla="*/ 80 h 181"/>
                <a:gd name="T40" fmla="*/ 26 w 633"/>
                <a:gd name="T41" fmla="*/ 95 h 181"/>
                <a:gd name="T42" fmla="*/ 40 w 633"/>
                <a:gd name="T43" fmla="*/ 106 h 181"/>
                <a:gd name="T44" fmla="*/ 55 w 633"/>
                <a:gd name="T45" fmla="*/ 114 h 181"/>
                <a:gd name="T46" fmla="*/ 73 w 633"/>
                <a:gd name="T47" fmla="*/ 119 h 181"/>
                <a:gd name="T48" fmla="*/ 90 w 633"/>
                <a:gd name="T49" fmla="*/ 121 h 181"/>
                <a:gd name="T50" fmla="*/ 302 w 633"/>
                <a:gd name="T51" fmla="*/ 151 h 181"/>
                <a:gd name="T52" fmla="*/ 163 w 633"/>
                <a:gd name="T53" fmla="*/ 151 h 181"/>
                <a:gd name="T54" fmla="*/ 158 w 633"/>
                <a:gd name="T55" fmla="*/ 153 h 181"/>
                <a:gd name="T56" fmla="*/ 153 w 633"/>
                <a:gd name="T57" fmla="*/ 158 h 181"/>
                <a:gd name="T58" fmla="*/ 151 w 633"/>
                <a:gd name="T59" fmla="*/ 163 h 181"/>
                <a:gd name="T60" fmla="*/ 151 w 633"/>
                <a:gd name="T61" fmla="*/ 169 h 181"/>
                <a:gd name="T62" fmla="*/ 153 w 633"/>
                <a:gd name="T63" fmla="*/ 174 h 181"/>
                <a:gd name="T64" fmla="*/ 158 w 633"/>
                <a:gd name="T65" fmla="*/ 179 h 181"/>
                <a:gd name="T66" fmla="*/ 163 w 633"/>
                <a:gd name="T67" fmla="*/ 181 h 181"/>
                <a:gd name="T68" fmla="*/ 468 w 633"/>
                <a:gd name="T69" fmla="*/ 181 h 181"/>
                <a:gd name="T70" fmla="*/ 474 w 633"/>
                <a:gd name="T71" fmla="*/ 180 h 181"/>
                <a:gd name="T72" fmla="*/ 479 w 633"/>
                <a:gd name="T73" fmla="*/ 177 h 181"/>
                <a:gd name="T74" fmla="*/ 482 w 633"/>
                <a:gd name="T75" fmla="*/ 172 h 181"/>
                <a:gd name="T76" fmla="*/ 483 w 633"/>
                <a:gd name="T77" fmla="*/ 167 h 181"/>
                <a:gd name="T78" fmla="*/ 482 w 633"/>
                <a:gd name="T79" fmla="*/ 160 h 181"/>
                <a:gd name="T80" fmla="*/ 479 w 633"/>
                <a:gd name="T81" fmla="*/ 156 h 181"/>
                <a:gd name="T82" fmla="*/ 474 w 633"/>
                <a:gd name="T83" fmla="*/ 152 h 181"/>
                <a:gd name="T84" fmla="*/ 468 w 633"/>
                <a:gd name="T85" fmla="*/ 151 h 181"/>
                <a:gd name="T86" fmla="*/ 332 w 633"/>
                <a:gd name="T87" fmla="*/ 121 h 181"/>
                <a:gd name="T88" fmla="*/ 553 w 633"/>
                <a:gd name="T89" fmla="*/ 120 h 181"/>
                <a:gd name="T90" fmla="*/ 570 w 633"/>
                <a:gd name="T91" fmla="*/ 117 h 181"/>
                <a:gd name="T92" fmla="*/ 586 w 633"/>
                <a:gd name="T93" fmla="*/ 110 h 181"/>
                <a:gd name="T94" fmla="*/ 600 w 633"/>
                <a:gd name="T95" fmla="*/ 100 h 181"/>
                <a:gd name="T96" fmla="*/ 614 w 633"/>
                <a:gd name="T97" fmla="*/ 88 h 181"/>
                <a:gd name="T98" fmla="*/ 622 w 633"/>
                <a:gd name="T99" fmla="*/ 74 h 181"/>
                <a:gd name="T100" fmla="*/ 630 w 633"/>
                <a:gd name="T101" fmla="*/ 57 h 181"/>
                <a:gd name="T102" fmla="*/ 633 w 633"/>
                <a:gd name="T103" fmla="*/ 39 h 181"/>
                <a:gd name="T104" fmla="*/ 633 w 633"/>
                <a:gd name="T105" fmla="*/ 0 h 181"/>
                <a:gd name="T106" fmla="*/ 0 w 633"/>
                <a:gd name="T107" fmla="*/ 3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33" h="181">
                  <a:moveTo>
                    <a:pt x="317" y="23"/>
                  </a:moveTo>
                  <a:lnTo>
                    <a:pt x="322" y="23"/>
                  </a:lnTo>
                  <a:lnTo>
                    <a:pt x="326" y="25"/>
                  </a:lnTo>
                  <a:lnTo>
                    <a:pt x="329" y="26"/>
                  </a:lnTo>
                  <a:lnTo>
                    <a:pt x="333" y="30"/>
                  </a:lnTo>
                  <a:lnTo>
                    <a:pt x="336" y="33"/>
                  </a:lnTo>
                  <a:lnTo>
                    <a:pt x="338" y="36"/>
                  </a:lnTo>
                  <a:lnTo>
                    <a:pt x="339" y="41"/>
                  </a:lnTo>
                  <a:lnTo>
                    <a:pt x="339" y="45"/>
                  </a:lnTo>
                  <a:lnTo>
                    <a:pt x="339" y="51"/>
                  </a:lnTo>
                  <a:lnTo>
                    <a:pt x="338" y="54"/>
                  </a:lnTo>
                  <a:lnTo>
                    <a:pt x="336" y="58"/>
                  </a:lnTo>
                  <a:lnTo>
                    <a:pt x="333" y="62"/>
                  </a:lnTo>
                  <a:lnTo>
                    <a:pt x="329" y="64"/>
                  </a:lnTo>
                  <a:lnTo>
                    <a:pt x="326" y="66"/>
                  </a:lnTo>
                  <a:lnTo>
                    <a:pt x="322" y="67"/>
                  </a:lnTo>
                  <a:lnTo>
                    <a:pt x="317" y="68"/>
                  </a:lnTo>
                  <a:lnTo>
                    <a:pt x="313" y="67"/>
                  </a:lnTo>
                  <a:lnTo>
                    <a:pt x="308" y="66"/>
                  </a:lnTo>
                  <a:lnTo>
                    <a:pt x="304" y="64"/>
                  </a:lnTo>
                  <a:lnTo>
                    <a:pt x="301" y="62"/>
                  </a:lnTo>
                  <a:lnTo>
                    <a:pt x="298" y="58"/>
                  </a:lnTo>
                  <a:lnTo>
                    <a:pt x="296" y="54"/>
                  </a:lnTo>
                  <a:lnTo>
                    <a:pt x="295" y="51"/>
                  </a:lnTo>
                  <a:lnTo>
                    <a:pt x="294" y="45"/>
                  </a:lnTo>
                  <a:lnTo>
                    <a:pt x="295" y="41"/>
                  </a:lnTo>
                  <a:lnTo>
                    <a:pt x="296" y="36"/>
                  </a:lnTo>
                  <a:lnTo>
                    <a:pt x="298" y="33"/>
                  </a:lnTo>
                  <a:lnTo>
                    <a:pt x="301" y="30"/>
                  </a:lnTo>
                  <a:lnTo>
                    <a:pt x="304" y="26"/>
                  </a:lnTo>
                  <a:lnTo>
                    <a:pt x="308" y="25"/>
                  </a:lnTo>
                  <a:lnTo>
                    <a:pt x="313" y="23"/>
                  </a:lnTo>
                  <a:lnTo>
                    <a:pt x="317" y="23"/>
                  </a:lnTo>
                  <a:close/>
                  <a:moveTo>
                    <a:pt x="0" y="31"/>
                  </a:moveTo>
                  <a:lnTo>
                    <a:pt x="1" y="39"/>
                  </a:lnTo>
                  <a:lnTo>
                    <a:pt x="2" y="48"/>
                  </a:lnTo>
                  <a:lnTo>
                    <a:pt x="4" y="57"/>
                  </a:lnTo>
                  <a:lnTo>
                    <a:pt x="7" y="66"/>
                  </a:lnTo>
                  <a:lnTo>
                    <a:pt x="11" y="74"/>
                  </a:lnTo>
                  <a:lnTo>
                    <a:pt x="15" y="80"/>
                  </a:lnTo>
                  <a:lnTo>
                    <a:pt x="21" y="88"/>
                  </a:lnTo>
                  <a:lnTo>
                    <a:pt x="26" y="95"/>
                  </a:lnTo>
                  <a:lnTo>
                    <a:pt x="33" y="100"/>
                  </a:lnTo>
                  <a:lnTo>
                    <a:pt x="40" y="106"/>
                  </a:lnTo>
                  <a:lnTo>
                    <a:pt x="47" y="110"/>
                  </a:lnTo>
                  <a:lnTo>
                    <a:pt x="55" y="114"/>
                  </a:lnTo>
                  <a:lnTo>
                    <a:pt x="64" y="117"/>
                  </a:lnTo>
                  <a:lnTo>
                    <a:pt x="73" y="119"/>
                  </a:lnTo>
                  <a:lnTo>
                    <a:pt x="82" y="120"/>
                  </a:lnTo>
                  <a:lnTo>
                    <a:pt x="90" y="121"/>
                  </a:lnTo>
                  <a:lnTo>
                    <a:pt x="302" y="121"/>
                  </a:lnTo>
                  <a:lnTo>
                    <a:pt x="302" y="151"/>
                  </a:lnTo>
                  <a:lnTo>
                    <a:pt x="166" y="151"/>
                  </a:lnTo>
                  <a:lnTo>
                    <a:pt x="163" y="151"/>
                  </a:lnTo>
                  <a:lnTo>
                    <a:pt x="160" y="152"/>
                  </a:lnTo>
                  <a:lnTo>
                    <a:pt x="158" y="153"/>
                  </a:lnTo>
                  <a:lnTo>
                    <a:pt x="156" y="156"/>
                  </a:lnTo>
                  <a:lnTo>
                    <a:pt x="153" y="158"/>
                  </a:lnTo>
                  <a:lnTo>
                    <a:pt x="152" y="160"/>
                  </a:lnTo>
                  <a:lnTo>
                    <a:pt x="151" y="163"/>
                  </a:lnTo>
                  <a:lnTo>
                    <a:pt x="151" y="167"/>
                  </a:lnTo>
                  <a:lnTo>
                    <a:pt x="151" y="169"/>
                  </a:lnTo>
                  <a:lnTo>
                    <a:pt x="152" y="172"/>
                  </a:lnTo>
                  <a:lnTo>
                    <a:pt x="153" y="174"/>
                  </a:lnTo>
                  <a:lnTo>
                    <a:pt x="156" y="177"/>
                  </a:lnTo>
                  <a:lnTo>
                    <a:pt x="158" y="179"/>
                  </a:lnTo>
                  <a:lnTo>
                    <a:pt x="160" y="180"/>
                  </a:lnTo>
                  <a:lnTo>
                    <a:pt x="163" y="181"/>
                  </a:lnTo>
                  <a:lnTo>
                    <a:pt x="166" y="181"/>
                  </a:lnTo>
                  <a:lnTo>
                    <a:pt x="468" y="181"/>
                  </a:lnTo>
                  <a:lnTo>
                    <a:pt x="471" y="181"/>
                  </a:lnTo>
                  <a:lnTo>
                    <a:pt x="474" y="180"/>
                  </a:lnTo>
                  <a:lnTo>
                    <a:pt x="476" y="179"/>
                  </a:lnTo>
                  <a:lnTo>
                    <a:pt x="479" y="177"/>
                  </a:lnTo>
                  <a:lnTo>
                    <a:pt x="481" y="174"/>
                  </a:lnTo>
                  <a:lnTo>
                    <a:pt x="482" y="172"/>
                  </a:lnTo>
                  <a:lnTo>
                    <a:pt x="483" y="169"/>
                  </a:lnTo>
                  <a:lnTo>
                    <a:pt x="483" y="167"/>
                  </a:lnTo>
                  <a:lnTo>
                    <a:pt x="483" y="163"/>
                  </a:lnTo>
                  <a:lnTo>
                    <a:pt x="482" y="160"/>
                  </a:lnTo>
                  <a:lnTo>
                    <a:pt x="481" y="158"/>
                  </a:lnTo>
                  <a:lnTo>
                    <a:pt x="479" y="156"/>
                  </a:lnTo>
                  <a:lnTo>
                    <a:pt x="476" y="153"/>
                  </a:lnTo>
                  <a:lnTo>
                    <a:pt x="474" y="152"/>
                  </a:lnTo>
                  <a:lnTo>
                    <a:pt x="471" y="151"/>
                  </a:lnTo>
                  <a:lnTo>
                    <a:pt x="468" y="151"/>
                  </a:lnTo>
                  <a:lnTo>
                    <a:pt x="332" y="151"/>
                  </a:lnTo>
                  <a:lnTo>
                    <a:pt x="332" y="121"/>
                  </a:lnTo>
                  <a:lnTo>
                    <a:pt x="543" y="121"/>
                  </a:lnTo>
                  <a:lnTo>
                    <a:pt x="553" y="120"/>
                  </a:lnTo>
                  <a:lnTo>
                    <a:pt x="562" y="119"/>
                  </a:lnTo>
                  <a:lnTo>
                    <a:pt x="570" y="117"/>
                  </a:lnTo>
                  <a:lnTo>
                    <a:pt x="578" y="114"/>
                  </a:lnTo>
                  <a:lnTo>
                    <a:pt x="586" y="110"/>
                  </a:lnTo>
                  <a:lnTo>
                    <a:pt x="594" y="106"/>
                  </a:lnTo>
                  <a:lnTo>
                    <a:pt x="600" y="100"/>
                  </a:lnTo>
                  <a:lnTo>
                    <a:pt x="607" y="95"/>
                  </a:lnTo>
                  <a:lnTo>
                    <a:pt x="614" y="88"/>
                  </a:lnTo>
                  <a:lnTo>
                    <a:pt x="618" y="80"/>
                  </a:lnTo>
                  <a:lnTo>
                    <a:pt x="622" y="74"/>
                  </a:lnTo>
                  <a:lnTo>
                    <a:pt x="627" y="66"/>
                  </a:lnTo>
                  <a:lnTo>
                    <a:pt x="630" y="57"/>
                  </a:lnTo>
                  <a:lnTo>
                    <a:pt x="632" y="48"/>
                  </a:lnTo>
                  <a:lnTo>
                    <a:pt x="633" y="39"/>
                  </a:lnTo>
                  <a:lnTo>
                    <a:pt x="633" y="31"/>
                  </a:lnTo>
                  <a:lnTo>
                    <a:pt x="633" y="0"/>
                  </a:lnTo>
                  <a:lnTo>
                    <a:pt x="0" y="0"/>
                  </a:lnTo>
                  <a:lnTo>
                    <a:pt x="0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</p:grpSp>
      <p:sp>
        <p:nvSpPr>
          <p:cNvPr id="53" name="CuadroTexto 52">
            <a:extLst>
              <a:ext uri="{FF2B5EF4-FFF2-40B4-BE49-F238E27FC236}">
                <a16:creationId xmlns:a16="http://schemas.microsoft.com/office/drawing/2014/main" id="{49BD6AB3-1EE9-B5AA-6942-641AAFC0E357}"/>
              </a:ext>
            </a:extLst>
          </p:cNvPr>
          <p:cNvSpPr txBox="1"/>
          <p:nvPr/>
        </p:nvSpPr>
        <p:spPr>
          <a:xfrm>
            <a:off x="199065" y="912420"/>
            <a:ext cx="32305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b="1" i="1" dirty="0">
                <a:latin typeface="+mj-lt"/>
              </a:rPr>
              <a:t>Mejora Continua: CONCLUSIONES</a:t>
            </a:r>
          </a:p>
        </p:txBody>
      </p:sp>
      <p:cxnSp>
        <p:nvCxnSpPr>
          <p:cNvPr id="54" name="Conector recto 53">
            <a:extLst>
              <a:ext uri="{FF2B5EF4-FFF2-40B4-BE49-F238E27FC236}">
                <a16:creationId xmlns:a16="http://schemas.microsoft.com/office/drawing/2014/main" id="{A27A250A-9DAA-A1CD-1DAD-4498F27C1322}"/>
              </a:ext>
            </a:extLst>
          </p:cNvPr>
          <p:cNvCxnSpPr>
            <a:cxnSpLocks/>
          </p:cNvCxnSpPr>
          <p:nvPr/>
        </p:nvCxnSpPr>
        <p:spPr>
          <a:xfrm flipV="1">
            <a:off x="199065" y="1231512"/>
            <a:ext cx="11793870" cy="50240"/>
          </a:xfrm>
          <a:prstGeom prst="line">
            <a:avLst/>
          </a:prstGeom>
          <a:ln w="79375" cmpd="thickThin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ángulo 54">
            <a:extLst>
              <a:ext uri="{FF2B5EF4-FFF2-40B4-BE49-F238E27FC236}">
                <a16:creationId xmlns:a16="http://schemas.microsoft.com/office/drawing/2014/main" id="{DBCBAA62-0045-46EB-995F-7755B944EED8}"/>
              </a:ext>
            </a:extLst>
          </p:cNvPr>
          <p:cNvSpPr/>
          <p:nvPr/>
        </p:nvSpPr>
        <p:spPr>
          <a:xfrm>
            <a:off x="8744359" y="5057762"/>
            <a:ext cx="2428875" cy="9610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rtl="0">
              <a:lnSpc>
                <a:spcPts val="1900"/>
              </a:lnSpc>
            </a:pPr>
            <a:r>
              <a:rPr lang="es-ES" sz="1400" b="1" dirty="0">
                <a:solidFill>
                  <a:schemeClr val="accent6">
                    <a:lumMod val="75000"/>
                  </a:schemeClr>
                </a:solidFill>
                <a:cs typeface="Segoe UI" panose="020B0502040204020203" pitchFamily="34" charset="0"/>
              </a:rPr>
              <a:t>Roles claros y eficientes </a:t>
            </a:r>
            <a:r>
              <a:rPr lang="es-ES" sz="1400" dirty="0">
                <a:solidFill>
                  <a:schemeClr val="accent6">
                    <a:lumMod val="75000"/>
                  </a:schemeClr>
                </a:solidFill>
                <a:cs typeface="Segoe UI" panose="020B0502040204020203" pitchFamily="34" charset="0"/>
              </a:rPr>
              <a:t>en las tareas de producción, </a:t>
            </a:r>
            <a:r>
              <a:rPr lang="es-ES" sz="1400" b="1" dirty="0">
                <a:solidFill>
                  <a:schemeClr val="accent6">
                    <a:lumMod val="75000"/>
                  </a:schemeClr>
                </a:solidFill>
                <a:cs typeface="Segoe UI" panose="020B0502040204020203" pitchFamily="34" charset="0"/>
              </a:rPr>
              <a:t>optimizando rendimiento de Recursos y Sectores</a:t>
            </a:r>
          </a:p>
        </p:txBody>
      </p:sp>
      <p:sp>
        <p:nvSpPr>
          <p:cNvPr id="56" name="Rectángulo 55">
            <a:extLst>
              <a:ext uri="{FF2B5EF4-FFF2-40B4-BE49-F238E27FC236}">
                <a16:creationId xmlns:a16="http://schemas.microsoft.com/office/drawing/2014/main" id="{04C29CB4-76B7-4614-9A63-8BB119952601}"/>
              </a:ext>
            </a:extLst>
          </p:cNvPr>
          <p:cNvSpPr/>
          <p:nvPr/>
        </p:nvSpPr>
        <p:spPr>
          <a:xfrm>
            <a:off x="1904882" y="5519669"/>
            <a:ext cx="2428875" cy="9610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 rtl="0">
              <a:lnSpc>
                <a:spcPts val="1900"/>
              </a:lnSpc>
            </a:pPr>
            <a:r>
              <a:rPr lang="es-ES" sz="1400" b="1" dirty="0">
                <a:solidFill>
                  <a:schemeClr val="accent6">
                    <a:lumMod val="75000"/>
                  </a:schemeClr>
                </a:solidFill>
                <a:cs typeface="Segoe UI" panose="020B0502040204020203" pitchFamily="34" charset="0"/>
              </a:rPr>
              <a:t>Transformación digital: Gestión  basada en datos (App interna) </a:t>
            </a:r>
            <a:r>
              <a:rPr lang="es-ES" sz="1400" dirty="0">
                <a:solidFill>
                  <a:schemeClr val="accent6">
                    <a:lumMod val="75000"/>
                  </a:schemeClr>
                </a:solidFill>
                <a:cs typeface="Segoe UI" panose="020B0502040204020203" pitchFamily="34" charset="0"/>
              </a:rPr>
              <a:t>con  recopilación, análisis y comunicación eficiente</a:t>
            </a:r>
          </a:p>
        </p:txBody>
      </p:sp>
      <p:sp>
        <p:nvSpPr>
          <p:cNvPr id="57" name="Rectángulo 56">
            <a:extLst>
              <a:ext uri="{FF2B5EF4-FFF2-40B4-BE49-F238E27FC236}">
                <a16:creationId xmlns:a16="http://schemas.microsoft.com/office/drawing/2014/main" id="{01206BC0-5542-433E-A04D-8B3C583A0CC4}"/>
              </a:ext>
            </a:extLst>
          </p:cNvPr>
          <p:cNvSpPr/>
          <p:nvPr/>
        </p:nvSpPr>
        <p:spPr>
          <a:xfrm>
            <a:off x="5234012" y="5727913"/>
            <a:ext cx="2716265" cy="9610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rtl="0">
              <a:lnSpc>
                <a:spcPts val="1900"/>
              </a:lnSpc>
            </a:pPr>
            <a:r>
              <a:rPr lang="es-ES" sz="1400" dirty="0">
                <a:solidFill>
                  <a:schemeClr val="accent6">
                    <a:lumMod val="75000"/>
                  </a:schemeClr>
                </a:solidFill>
                <a:cs typeface="Segoe UI" panose="020B0502040204020203" pitchFamily="34" charset="0"/>
              </a:rPr>
              <a:t>Sala de Control </a:t>
            </a:r>
            <a:r>
              <a:rPr lang="es-ES" sz="1400" b="1" dirty="0">
                <a:solidFill>
                  <a:schemeClr val="accent6">
                    <a:lumMod val="75000"/>
                  </a:schemeClr>
                </a:solidFill>
                <a:cs typeface="Segoe UI" panose="020B0502040204020203" pitchFamily="34" charset="0"/>
              </a:rPr>
              <a:t>autónoma y empoderada</a:t>
            </a:r>
            <a:r>
              <a:rPr lang="es-ES" sz="1400" dirty="0">
                <a:solidFill>
                  <a:schemeClr val="accent6">
                    <a:lumMod val="75000"/>
                  </a:schemeClr>
                </a:solidFill>
                <a:cs typeface="Segoe UI" panose="020B0502040204020203" pitchFamily="34" charset="0"/>
              </a:rPr>
              <a:t> con </a:t>
            </a:r>
            <a:r>
              <a:rPr lang="es-ES" sz="1400" b="1" dirty="0">
                <a:solidFill>
                  <a:schemeClr val="accent6">
                    <a:lumMod val="75000"/>
                  </a:schemeClr>
                </a:solidFill>
                <a:cs typeface="Segoe UI" panose="020B0502040204020203" pitchFamily="34" charset="0"/>
              </a:rPr>
              <a:t>eficiencias y resultados </a:t>
            </a:r>
            <a:r>
              <a:rPr lang="es-ES" sz="1400" dirty="0">
                <a:solidFill>
                  <a:schemeClr val="accent6">
                    <a:lumMod val="75000"/>
                  </a:schemeClr>
                </a:solidFill>
                <a:cs typeface="Segoe UI" panose="020B0502040204020203" pitchFamily="34" charset="0"/>
              </a:rPr>
              <a:t>que habilitan el desarrollo del No Convencional</a:t>
            </a:r>
          </a:p>
        </p:txBody>
      </p:sp>
      <p:sp>
        <p:nvSpPr>
          <p:cNvPr id="58" name="Rectángulo 57">
            <a:extLst>
              <a:ext uri="{FF2B5EF4-FFF2-40B4-BE49-F238E27FC236}">
                <a16:creationId xmlns:a16="http://schemas.microsoft.com/office/drawing/2014/main" id="{C0ACF996-C9D3-4F47-828D-9FEADA8206EE}"/>
              </a:ext>
            </a:extLst>
          </p:cNvPr>
          <p:cNvSpPr/>
          <p:nvPr/>
        </p:nvSpPr>
        <p:spPr>
          <a:xfrm>
            <a:off x="1107953" y="2087385"/>
            <a:ext cx="2428875" cy="12047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 rtl="0">
              <a:lnSpc>
                <a:spcPts val="1900"/>
              </a:lnSpc>
            </a:pPr>
            <a:r>
              <a:rPr lang="es-ES" sz="1400" b="1" dirty="0">
                <a:solidFill>
                  <a:schemeClr val="accent1">
                    <a:lumMod val="50000"/>
                  </a:schemeClr>
                </a:solidFill>
                <a:cs typeface="Segoe UI" panose="020B0502040204020203" pitchFamily="34" charset="0"/>
              </a:rPr>
              <a:t>Éxito</a:t>
            </a:r>
            <a:r>
              <a:rPr lang="es-ES" sz="1400" dirty="0">
                <a:solidFill>
                  <a:schemeClr val="accent1">
                    <a:lumMod val="50000"/>
                  </a:schemeClr>
                </a:solidFill>
                <a:cs typeface="Segoe UI" panose="020B0502040204020203" pitchFamily="34" charset="0"/>
              </a:rPr>
              <a:t> en el diseño e implementación de una </a:t>
            </a:r>
            <a:r>
              <a:rPr lang="es-ES" sz="1400" b="1" dirty="0">
                <a:solidFill>
                  <a:schemeClr val="accent1">
                    <a:lumMod val="50000"/>
                  </a:schemeClr>
                </a:solidFill>
                <a:cs typeface="Segoe UI" panose="020B0502040204020203" pitchFamily="34" charset="0"/>
              </a:rPr>
              <a:t>nueva forma de operar, con mejoras significativas en la eficiencia y productividad de la VP NOC</a:t>
            </a:r>
          </a:p>
        </p:txBody>
      </p:sp>
      <p:grpSp>
        <p:nvGrpSpPr>
          <p:cNvPr id="59" name="Grupo 58">
            <a:extLst>
              <a:ext uri="{FF2B5EF4-FFF2-40B4-BE49-F238E27FC236}">
                <a16:creationId xmlns:a16="http://schemas.microsoft.com/office/drawing/2014/main" id="{D47F641C-E1A1-4744-B0D0-A510F07F0D31}"/>
              </a:ext>
            </a:extLst>
          </p:cNvPr>
          <p:cNvGrpSpPr/>
          <p:nvPr/>
        </p:nvGrpSpPr>
        <p:grpSpPr>
          <a:xfrm>
            <a:off x="7822454" y="122459"/>
            <a:ext cx="2197846" cy="824195"/>
            <a:chOff x="1551383" y="1138824"/>
            <a:chExt cx="3893432" cy="1530125"/>
          </a:xfrm>
        </p:grpSpPr>
        <p:sp>
          <p:nvSpPr>
            <p:cNvPr id="60" name="Elipse 59">
              <a:extLst>
                <a:ext uri="{FF2B5EF4-FFF2-40B4-BE49-F238E27FC236}">
                  <a16:creationId xmlns:a16="http://schemas.microsoft.com/office/drawing/2014/main" id="{8697FCA2-3CB9-4BCF-BBF4-D7617DF416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643279" y="1138824"/>
              <a:ext cx="1391023" cy="1530125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dirty="0"/>
            </a:p>
          </p:txBody>
        </p:sp>
        <p:sp>
          <p:nvSpPr>
            <p:cNvPr id="61" name="Elipse 60">
              <a:extLst>
                <a:ext uri="{FF2B5EF4-FFF2-40B4-BE49-F238E27FC236}">
                  <a16:creationId xmlns:a16="http://schemas.microsoft.com/office/drawing/2014/main" id="{0132732B-1685-4BE2-8094-6FDE064977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041667" y="1577052"/>
              <a:ext cx="594245" cy="653669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sz="1500" b="1" dirty="0">
                <a:latin typeface="+mj-lt"/>
              </a:endParaRPr>
            </a:p>
          </p:txBody>
        </p:sp>
        <p:sp>
          <p:nvSpPr>
            <p:cNvPr id="62" name="Rectángulo: Esquinas redondeadas 15">
              <a:extLst>
                <a:ext uri="{FF2B5EF4-FFF2-40B4-BE49-F238E27FC236}">
                  <a16:creationId xmlns:a16="http://schemas.microsoft.com/office/drawing/2014/main" id="{C6859D0C-BE2E-4C44-9D7F-659D28D64E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461522" y="1235266"/>
              <a:ext cx="1707778" cy="285687"/>
            </a:xfrm>
            <a:prstGeom prst="roundRect">
              <a:avLst>
                <a:gd name="adj" fmla="val 50000"/>
              </a:avLst>
            </a:prstGeom>
            <a:solidFill>
              <a:srgbClr val="A5A5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es-ES" sz="1000" b="1" dirty="0">
                  <a:solidFill>
                    <a:schemeClr val="tx1"/>
                  </a:solidFill>
                </a:rPr>
                <a:t>Oportunidad</a:t>
              </a:r>
            </a:p>
          </p:txBody>
        </p:sp>
        <p:sp>
          <p:nvSpPr>
            <p:cNvPr id="63" name="Rectángulo: Esquinas redondeadas 18">
              <a:extLst>
                <a:ext uri="{FF2B5EF4-FFF2-40B4-BE49-F238E27FC236}">
                  <a16:creationId xmlns:a16="http://schemas.microsoft.com/office/drawing/2014/main" id="{1312A5BB-4604-49C3-B976-6FB9296521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823365" y="1772458"/>
              <a:ext cx="1621450" cy="285687"/>
            </a:xfrm>
            <a:prstGeom prst="roundRect">
              <a:avLst>
                <a:gd name="adj" fmla="val 50000"/>
              </a:avLst>
            </a:prstGeom>
            <a:solidFill>
              <a:srgbClr val="9DC3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es-ES" sz="1000" b="1" dirty="0">
                  <a:solidFill>
                    <a:schemeClr val="tx1"/>
                  </a:solidFill>
                </a:rPr>
                <a:t>Diagnóstico</a:t>
              </a:r>
            </a:p>
          </p:txBody>
        </p:sp>
        <p:sp>
          <p:nvSpPr>
            <p:cNvPr id="64" name="Rectángulo: Esquinas redondeadas 20">
              <a:extLst>
                <a:ext uri="{FF2B5EF4-FFF2-40B4-BE49-F238E27FC236}">
                  <a16:creationId xmlns:a16="http://schemas.microsoft.com/office/drawing/2014/main" id="{B2F91E6C-6030-448E-83C7-0ABCEF2BA5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656715" y="2329711"/>
              <a:ext cx="1469482" cy="284148"/>
            </a:xfrm>
            <a:prstGeom prst="roundRect">
              <a:avLst>
                <a:gd name="adj" fmla="val 50000"/>
              </a:avLst>
            </a:prstGeom>
            <a:solidFill>
              <a:srgbClr val="A5A5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es-ES" sz="1000" b="1" dirty="0">
                  <a:solidFill>
                    <a:schemeClr val="tx1"/>
                  </a:solidFill>
                </a:rPr>
                <a:t>Desarrollo</a:t>
              </a:r>
            </a:p>
          </p:txBody>
        </p:sp>
        <p:sp>
          <p:nvSpPr>
            <p:cNvPr id="65" name="Rectángulo: Esquinas redondeadas 24">
              <a:extLst>
                <a:ext uri="{FF2B5EF4-FFF2-40B4-BE49-F238E27FC236}">
                  <a16:creationId xmlns:a16="http://schemas.microsoft.com/office/drawing/2014/main" id="{8BCB6DCA-DC7F-4A94-A28E-ECA7B8CECB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782075" y="1268484"/>
              <a:ext cx="1283078" cy="285687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es-ES" sz="900" b="1" dirty="0">
                  <a:solidFill>
                    <a:schemeClr val="tx1"/>
                  </a:solidFill>
                </a:rPr>
                <a:t>Mejora C.</a:t>
              </a:r>
            </a:p>
          </p:txBody>
        </p:sp>
        <p:sp>
          <p:nvSpPr>
            <p:cNvPr id="66" name="Rectángulo: Esquinas redondeadas 26">
              <a:extLst>
                <a:ext uri="{FF2B5EF4-FFF2-40B4-BE49-F238E27FC236}">
                  <a16:creationId xmlns:a16="http://schemas.microsoft.com/office/drawing/2014/main" id="{FA803142-27F3-4FDA-B16A-EDB1E0F2BF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551383" y="1784772"/>
              <a:ext cx="1283078" cy="285687"/>
            </a:xfrm>
            <a:prstGeom prst="roundRect">
              <a:avLst>
                <a:gd name="adj" fmla="val 50000"/>
              </a:avLst>
            </a:prstGeom>
            <a:solidFill>
              <a:srgbClr val="9DC3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000" b="1">
                  <a:solidFill>
                    <a:schemeClr val="tx1"/>
                  </a:solidFill>
                </a:rPr>
                <a:t>Implem</a:t>
              </a:r>
              <a:r>
                <a:rPr lang="es-ES" sz="1000" b="1" dirty="0">
                  <a:solidFill>
                    <a:schemeClr val="tx1"/>
                  </a:solidFill>
                </a:rPr>
                <a:t>.</a:t>
              </a:r>
            </a:p>
          </p:txBody>
        </p:sp>
        <p:sp>
          <p:nvSpPr>
            <p:cNvPr id="67" name="Rectángulo: Esquinas redondeadas 28">
              <a:extLst>
                <a:ext uri="{FF2B5EF4-FFF2-40B4-BE49-F238E27FC236}">
                  <a16:creationId xmlns:a16="http://schemas.microsoft.com/office/drawing/2014/main" id="{1991D365-6E5F-40B1-8E5E-72AC96A964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943033" y="2328172"/>
              <a:ext cx="1283078" cy="285687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es-ES" sz="1000" dirty="0">
                  <a:solidFill>
                    <a:schemeClr val="tx1"/>
                  </a:solidFill>
                </a:rPr>
                <a:t>Prueba</a:t>
              </a:r>
            </a:p>
          </p:txBody>
        </p:sp>
      </p:grpSp>
      <p:grpSp>
        <p:nvGrpSpPr>
          <p:cNvPr id="68" name="Grupo 67" descr="Icono de ser humano y bocadillo de diálogo. ">
            <a:extLst>
              <a:ext uri="{FF2B5EF4-FFF2-40B4-BE49-F238E27FC236}">
                <a16:creationId xmlns:a16="http://schemas.microsoft.com/office/drawing/2014/main" id="{97A7EA26-5675-42F1-AEC6-55471853DE51}"/>
              </a:ext>
            </a:extLst>
          </p:cNvPr>
          <p:cNvGrpSpPr/>
          <p:nvPr/>
        </p:nvGrpSpPr>
        <p:grpSpPr>
          <a:xfrm>
            <a:off x="5558876" y="3451800"/>
            <a:ext cx="378221" cy="380335"/>
            <a:chOff x="3171788" y="779462"/>
            <a:chExt cx="284163" cy="285751"/>
          </a:xfrm>
          <a:solidFill>
            <a:srgbClr val="002060"/>
          </a:solidFill>
        </p:grpSpPr>
        <p:sp>
          <p:nvSpPr>
            <p:cNvPr id="69" name="Forma libre 2993">
              <a:extLst>
                <a:ext uri="{FF2B5EF4-FFF2-40B4-BE49-F238E27FC236}">
                  <a16:creationId xmlns:a16="http://schemas.microsoft.com/office/drawing/2014/main" id="{DC2CD007-8E54-4BAF-A147-D719873E88B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90851" y="779462"/>
              <a:ext cx="165100" cy="196850"/>
            </a:xfrm>
            <a:custGeom>
              <a:avLst/>
              <a:gdLst>
                <a:gd name="T0" fmla="*/ 291 w 416"/>
                <a:gd name="T1" fmla="*/ 221 h 493"/>
                <a:gd name="T2" fmla="*/ 339 w 416"/>
                <a:gd name="T3" fmla="*/ 173 h 493"/>
                <a:gd name="T4" fmla="*/ 242 w 416"/>
                <a:gd name="T5" fmla="*/ 221 h 493"/>
                <a:gd name="T6" fmla="*/ 195 w 416"/>
                <a:gd name="T7" fmla="*/ 173 h 493"/>
                <a:gd name="T8" fmla="*/ 242 w 416"/>
                <a:gd name="T9" fmla="*/ 221 h 493"/>
                <a:gd name="T10" fmla="*/ 99 w 416"/>
                <a:gd name="T11" fmla="*/ 221 h 493"/>
                <a:gd name="T12" fmla="*/ 147 w 416"/>
                <a:gd name="T13" fmla="*/ 173 h 493"/>
                <a:gd name="T14" fmla="*/ 208 w 416"/>
                <a:gd name="T15" fmla="*/ 0 h 493"/>
                <a:gd name="T16" fmla="*/ 166 w 416"/>
                <a:gd name="T17" fmla="*/ 3 h 493"/>
                <a:gd name="T18" fmla="*/ 127 w 416"/>
                <a:gd name="T19" fmla="*/ 15 h 493"/>
                <a:gd name="T20" fmla="*/ 92 w 416"/>
                <a:gd name="T21" fmla="*/ 33 h 493"/>
                <a:gd name="T22" fmla="*/ 61 w 416"/>
                <a:gd name="T23" fmla="*/ 57 h 493"/>
                <a:gd name="T24" fmla="*/ 35 w 416"/>
                <a:gd name="T25" fmla="*/ 85 h 493"/>
                <a:gd name="T26" fmla="*/ 16 w 416"/>
                <a:gd name="T27" fmla="*/ 117 h 493"/>
                <a:gd name="T28" fmla="*/ 4 w 416"/>
                <a:gd name="T29" fmla="*/ 153 h 493"/>
                <a:gd name="T30" fmla="*/ 0 w 416"/>
                <a:gd name="T31" fmla="*/ 192 h 493"/>
                <a:gd name="T32" fmla="*/ 0 w 416"/>
                <a:gd name="T33" fmla="*/ 194 h 493"/>
                <a:gd name="T34" fmla="*/ 26 w 416"/>
                <a:gd name="T35" fmla="*/ 204 h 493"/>
                <a:gd name="T36" fmla="*/ 47 w 416"/>
                <a:gd name="T37" fmla="*/ 220 h 493"/>
                <a:gd name="T38" fmla="*/ 64 w 416"/>
                <a:gd name="T39" fmla="*/ 238 h 493"/>
                <a:gd name="T40" fmla="*/ 72 w 416"/>
                <a:gd name="T41" fmla="*/ 260 h 493"/>
                <a:gd name="T42" fmla="*/ 76 w 416"/>
                <a:gd name="T43" fmla="*/ 277 h 493"/>
                <a:gd name="T44" fmla="*/ 76 w 416"/>
                <a:gd name="T45" fmla="*/ 293 h 493"/>
                <a:gd name="T46" fmla="*/ 73 w 416"/>
                <a:gd name="T47" fmla="*/ 311 h 493"/>
                <a:gd name="T48" fmla="*/ 67 w 416"/>
                <a:gd name="T49" fmla="*/ 330 h 493"/>
                <a:gd name="T50" fmla="*/ 70 w 416"/>
                <a:gd name="T51" fmla="*/ 333 h 493"/>
                <a:gd name="T52" fmla="*/ 77 w 416"/>
                <a:gd name="T53" fmla="*/ 349 h 493"/>
                <a:gd name="T54" fmla="*/ 94 w 416"/>
                <a:gd name="T55" fmla="*/ 361 h 493"/>
                <a:gd name="T56" fmla="*/ 114 w 416"/>
                <a:gd name="T57" fmla="*/ 371 h 493"/>
                <a:gd name="T58" fmla="*/ 132 w 416"/>
                <a:gd name="T59" fmla="*/ 378 h 493"/>
                <a:gd name="T60" fmla="*/ 153 w 416"/>
                <a:gd name="T61" fmla="*/ 383 h 493"/>
                <a:gd name="T62" fmla="*/ 153 w 416"/>
                <a:gd name="T63" fmla="*/ 428 h 493"/>
                <a:gd name="T64" fmla="*/ 153 w 416"/>
                <a:gd name="T65" fmla="*/ 465 h 493"/>
                <a:gd name="T66" fmla="*/ 173 w 416"/>
                <a:gd name="T67" fmla="*/ 473 h 493"/>
                <a:gd name="T68" fmla="*/ 203 w 416"/>
                <a:gd name="T69" fmla="*/ 446 h 493"/>
                <a:gd name="T70" fmla="*/ 249 w 416"/>
                <a:gd name="T71" fmla="*/ 406 h 493"/>
                <a:gd name="T72" fmla="*/ 274 w 416"/>
                <a:gd name="T73" fmla="*/ 385 h 493"/>
                <a:gd name="T74" fmla="*/ 290 w 416"/>
                <a:gd name="T75" fmla="*/ 371 h 493"/>
                <a:gd name="T76" fmla="*/ 317 w 416"/>
                <a:gd name="T77" fmla="*/ 358 h 493"/>
                <a:gd name="T78" fmla="*/ 342 w 416"/>
                <a:gd name="T79" fmla="*/ 341 h 493"/>
                <a:gd name="T80" fmla="*/ 364 w 416"/>
                <a:gd name="T81" fmla="*/ 321 h 493"/>
                <a:gd name="T82" fmla="*/ 383 w 416"/>
                <a:gd name="T83" fmla="*/ 299 h 493"/>
                <a:gd name="T84" fmla="*/ 397 w 416"/>
                <a:gd name="T85" fmla="*/ 276 h 493"/>
                <a:gd name="T86" fmla="*/ 408 w 416"/>
                <a:gd name="T87" fmla="*/ 249 h 493"/>
                <a:gd name="T88" fmla="*/ 415 w 416"/>
                <a:gd name="T89" fmla="*/ 222 h 493"/>
                <a:gd name="T90" fmla="*/ 416 w 416"/>
                <a:gd name="T91" fmla="*/ 192 h 493"/>
                <a:gd name="T92" fmla="*/ 412 w 416"/>
                <a:gd name="T93" fmla="*/ 154 h 493"/>
                <a:gd name="T94" fmla="*/ 400 w 416"/>
                <a:gd name="T95" fmla="*/ 117 h 493"/>
                <a:gd name="T96" fmla="*/ 381 w 416"/>
                <a:gd name="T97" fmla="*/ 85 h 493"/>
                <a:gd name="T98" fmla="*/ 355 w 416"/>
                <a:gd name="T99" fmla="*/ 57 h 493"/>
                <a:gd name="T100" fmla="*/ 324 w 416"/>
                <a:gd name="T101" fmla="*/ 33 h 493"/>
                <a:gd name="T102" fmla="*/ 289 w 416"/>
                <a:gd name="T103" fmla="*/ 15 h 493"/>
                <a:gd name="T104" fmla="*/ 251 w 416"/>
                <a:gd name="T105" fmla="*/ 3 h 493"/>
                <a:gd name="T106" fmla="*/ 208 w 416"/>
                <a:gd name="T107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16" h="493">
                  <a:moveTo>
                    <a:pt x="339" y="221"/>
                  </a:moveTo>
                  <a:lnTo>
                    <a:pt x="291" y="221"/>
                  </a:lnTo>
                  <a:lnTo>
                    <a:pt x="291" y="173"/>
                  </a:lnTo>
                  <a:lnTo>
                    <a:pt x="339" y="173"/>
                  </a:lnTo>
                  <a:lnTo>
                    <a:pt x="339" y="221"/>
                  </a:lnTo>
                  <a:close/>
                  <a:moveTo>
                    <a:pt x="242" y="221"/>
                  </a:moveTo>
                  <a:lnTo>
                    <a:pt x="195" y="221"/>
                  </a:lnTo>
                  <a:lnTo>
                    <a:pt x="195" y="173"/>
                  </a:lnTo>
                  <a:lnTo>
                    <a:pt x="242" y="173"/>
                  </a:lnTo>
                  <a:lnTo>
                    <a:pt x="242" y="221"/>
                  </a:lnTo>
                  <a:close/>
                  <a:moveTo>
                    <a:pt x="147" y="221"/>
                  </a:moveTo>
                  <a:lnTo>
                    <a:pt x="99" y="221"/>
                  </a:lnTo>
                  <a:lnTo>
                    <a:pt x="99" y="173"/>
                  </a:lnTo>
                  <a:lnTo>
                    <a:pt x="147" y="173"/>
                  </a:lnTo>
                  <a:lnTo>
                    <a:pt x="147" y="221"/>
                  </a:lnTo>
                  <a:close/>
                  <a:moveTo>
                    <a:pt x="208" y="0"/>
                  </a:moveTo>
                  <a:lnTo>
                    <a:pt x="186" y="1"/>
                  </a:lnTo>
                  <a:lnTo>
                    <a:pt x="166" y="3"/>
                  </a:lnTo>
                  <a:lnTo>
                    <a:pt x="146" y="8"/>
                  </a:lnTo>
                  <a:lnTo>
                    <a:pt x="127" y="15"/>
                  </a:lnTo>
                  <a:lnTo>
                    <a:pt x="109" y="23"/>
                  </a:lnTo>
                  <a:lnTo>
                    <a:pt x="92" y="33"/>
                  </a:lnTo>
                  <a:lnTo>
                    <a:pt x="76" y="44"/>
                  </a:lnTo>
                  <a:lnTo>
                    <a:pt x="61" y="57"/>
                  </a:lnTo>
                  <a:lnTo>
                    <a:pt x="47" y="70"/>
                  </a:lnTo>
                  <a:lnTo>
                    <a:pt x="35" y="85"/>
                  </a:lnTo>
                  <a:lnTo>
                    <a:pt x="25" y="101"/>
                  </a:lnTo>
                  <a:lnTo>
                    <a:pt x="16" y="117"/>
                  </a:lnTo>
                  <a:lnTo>
                    <a:pt x="9" y="135"/>
                  </a:lnTo>
                  <a:lnTo>
                    <a:pt x="4" y="153"/>
                  </a:lnTo>
                  <a:lnTo>
                    <a:pt x="1" y="173"/>
                  </a:lnTo>
                  <a:lnTo>
                    <a:pt x="0" y="192"/>
                  </a:lnTo>
                  <a:lnTo>
                    <a:pt x="0" y="192"/>
                  </a:lnTo>
                  <a:lnTo>
                    <a:pt x="0" y="194"/>
                  </a:lnTo>
                  <a:lnTo>
                    <a:pt x="14" y="198"/>
                  </a:lnTo>
                  <a:lnTo>
                    <a:pt x="26" y="204"/>
                  </a:lnTo>
                  <a:lnTo>
                    <a:pt x="38" y="211"/>
                  </a:lnTo>
                  <a:lnTo>
                    <a:pt x="47" y="220"/>
                  </a:lnTo>
                  <a:lnTo>
                    <a:pt x="57" y="228"/>
                  </a:lnTo>
                  <a:lnTo>
                    <a:pt x="64" y="238"/>
                  </a:lnTo>
                  <a:lnTo>
                    <a:pt x="69" y="248"/>
                  </a:lnTo>
                  <a:lnTo>
                    <a:pt x="72" y="260"/>
                  </a:lnTo>
                  <a:lnTo>
                    <a:pt x="74" y="268"/>
                  </a:lnTo>
                  <a:lnTo>
                    <a:pt x="76" y="277"/>
                  </a:lnTo>
                  <a:lnTo>
                    <a:pt x="76" y="285"/>
                  </a:lnTo>
                  <a:lnTo>
                    <a:pt x="76" y="293"/>
                  </a:lnTo>
                  <a:lnTo>
                    <a:pt x="74" y="303"/>
                  </a:lnTo>
                  <a:lnTo>
                    <a:pt x="73" y="311"/>
                  </a:lnTo>
                  <a:lnTo>
                    <a:pt x="71" y="321"/>
                  </a:lnTo>
                  <a:lnTo>
                    <a:pt x="67" y="330"/>
                  </a:lnTo>
                  <a:lnTo>
                    <a:pt x="69" y="332"/>
                  </a:lnTo>
                  <a:lnTo>
                    <a:pt x="70" y="333"/>
                  </a:lnTo>
                  <a:lnTo>
                    <a:pt x="73" y="341"/>
                  </a:lnTo>
                  <a:lnTo>
                    <a:pt x="77" y="349"/>
                  </a:lnTo>
                  <a:lnTo>
                    <a:pt x="85" y="355"/>
                  </a:lnTo>
                  <a:lnTo>
                    <a:pt x="94" y="361"/>
                  </a:lnTo>
                  <a:lnTo>
                    <a:pt x="104" y="366"/>
                  </a:lnTo>
                  <a:lnTo>
                    <a:pt x="114" y="371"/>
                  </a:lnTo>
                  <a:lnTo>
                    <a:pt x="123" y="374"/>
                  </a:lnTo>
                  <a:lnTo>
                    <a:pt x="132" y="378"/>
                  </a:lnTo>
                  <a:lnTo>
                    <a:pt x="142" y="380"/>
                  </a:lnTo>
                  <a:lnTo>
                    <a:pt x="153" y="383"/>
                  </a:lnTo>
                  <a:lnTo>
                    <a:pt x="153" y="403"/>
                  </a:lnTo>
                  <a:lnTo>
                    <a:pt x="153" y="428"/>
                  </a:lnTo>
                  <a:lnTo>
                    <a:pt x="153" y="449"/>
                  </a:lnTo>
                  <a:lnTo>
                    <a:pt x="153" y="465"/>
                  </a:lnTo>
                  <a:lnTo>
                    <a:pt x="153" y="493"/>
                  </a:lnTo>
                  <a:lnTo>
                    <a:pt x="173" y="473"/>
                  </a:lnTo>
                  <a:lnTo>
                    <a:pt x="185" y="462"/>
                  </a:lnTo>
                  <a:lnTo>
                    <a:pt x="203" y="446"/>
                  </a:lnTo>
                  <a:lnTo>
                    <a:pt x="227" y="427"/>
                  </a:lnTo>
                  <a:lnTo>
                    <a:pt x="249" y="406"/>
                  </a:lnTo>
                  <a:lnTo>
                    <a:pt x="262" y="395"/>
                  </a:lnTo>
                  <a:lnTo>
                    <a:pt x="274" y="385"/>
                  </a:lnTo>
                  <a:lnTo>
                    <a:pt x="284" y="377"/>
                  </a:lnTo>
                  <a:lnTo>
                    <a:pt x="290" y="371"/>
                  </a:lnTo>
                  <a:lnTo>
                    <a:pt x="304" y="365"/>
                  </a:lnTo>
                  <a:lnTo>
                    <a:pt x="317" y="358"/>
                  </a:lnTo>
                  <a:lnTo>
                    <a:pt x="330" y="349"/>
                  </a:lnTo>
                  <a:lnTo>
                    <a:pt x="342" y="341"/>
                  </a:lnTo>
                  <a:lnTo>
                    <a:pt x="353" y="332"/>
                  </a:lnTo>
                  <a:lnTo>
                    <a:pt x="364" y="321"/>
                  </a:lnTo>
                  <a:lnTo>
                    <a:pt x="373" y="310"/>
                  </a:lnTo>
                  <a:lnTo>
                    <a:pt x="383" y="299"/>
                  </a:lnTo>
                  <a:lnTo>
                    <a:pt x="390" y="288"/>
                  </a:lnTo>
                  <a:lnTo>
                    <a:pt x="397" y="276"/>
                  </a:lnTo>
                  <a:lnTo>
                    <a:pt x="403" y="263"/>
                  </a:lnTo>
                  <a:lnTo>
                    <a:pt x="408" y="249"/>
                  </a:lnTo>
                  <a:lnTo>
                    <a:pt x="411" y="235"/>
                  </a:lnTo>
                  <a:lnTo>
                    <a:pt x="415" y="222"/>
                  </a:lnTo>
                  <a:lnTo>
                    <a:pt x="416" y="208"/>
                  </a:lnTo>
                  <a:lnTo>
                    <a:pt x="416" y="192"/>
                  </a:lnTo>
                  <a:lnTo>
                    <a:pt x="416" y="173"/>
                  </a:lnTo>
                  <a:lnTo>
                    <a:pt x="412" y="154"/>
                  </a:lnTo>
                  <a:lnTo>
                    <a:pt x="408" y="135"/>
                  </a:lnTo>
                  <a:lnTo>
                    <a:pt x="400" y="117"/>
                  </a:lnTo>
                  <a:lnTo>
                    <a:pt x="391" y="101"/>
                  </a:lnTo>
                  <a:lnTo>
                    <a:pt x="381" y="85"/>
                  </a:lnTo>
                  <a:lnTo>
                    <a:pt x="368" y="70"/>
                  </a:lnTo>
                  <a:lnTo>
                    <a:pt x="355" y="57"/>
                  </a:lnTo>
                  <a:lnTo>
                    <a:pt x="341" y="44"/>
                  </a:lnTo>
                  <a:lnTo>
                    <a:pt x="324" y="33"/>
                  </a:lnTo>
                  <a:lnTo>
                    <a:pt x="308" y="23"/>
                  </a:lnTo>
                  <a:lnTo>
                    <a:pt x="289" y="15"/>
                  </a:lnTo>
                  <a:lnTo>
                    <a:pt x="270" y="8"/>
                  </a:lnTo>
                  <a:lnTo>
                    <a:pt x="251" y="3"/>
                  </a:lnTo>
                  <a:lnTo>
                    <a:pt x="229" y="1"/>
                  </a:lnTo>
                  <a:lnTo>
                    <a:pt x="20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  <p:sp>
          <p:nvSpPr>
            <p:cNvPr id="70" name="Forma libre 2994">
              <a:extLst>
                <a:ext uri="{FF2B5EF4-FFF2-40B4-BE49-F238E27FC236}">
                  <a16:creationId xmlns:a16="http://schemas.microsoft.com/office/drawing/2014/main" id="{80C50BBF-04E7-42E5-8067-7CD1E4C4156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1788" y="863600"/>
              <a:ext cx="190500" cy="201613"/>
            </a:xfrm>
            <a:custGeom>
              <a:avLst/>
              <a:gdLst>
                <a:gd name="T0" fmla="*/ 393 w 480"/>
                <a:gd name="T1" fmla="*/ 357 h 507"/>
                <a:gd name="T2" fmla="*/ 312 w 480"/>
                <a:gd name="T3" fmla="*/ 312 h 507"/>
                <a:gd name="T4" fmla="*/ 320 w 480"/>
                <a:gd name="T5" fmla="*/ 267 h 507"/>
                <a:gd name="T6" fmla="*/ 324 w 480"/>
                <a:gd name="T7" fmla="*/ 261 h 507"/>
                <a:gd name="T8" fmla="*/ 329 w 480"/>
                <a:gd name="T9" fmla="*/ 254 h 507"/>
                <a:gd name="T10" fmla="*/ 332 w 480"/>
                <a:gd name="T11" fmla="*/ 244 h 507"/>
                <a:gd name="T12" fmla="*/ 336 w 480"/>
                <a:gd name="T13" fmla="*/ 231 h 507"/>
                <a:gd name="T14" fmla="*/ 338 w 480"/>
                <a:gd name="T15" fmla="*/ 219 h 507"/>
                <a:gd name="T16" fmla="*/ 339 w 480"/>
                <a:gd name="T17" fmla="*/ 203 h 507"/>
                <a:gd name="T18" fmla="*/ 350 w 480"/>
                <a:gd name="T19" fmla="*/ 190 h 507"/>
                <a:gd name="T20" fmla="*/ 354 w 480"/>
                <a:gd name="T21" fmla="*/ 185 h 507"/>
                <a:gd name="T22" fmla="*/ 356 w 480"/>
                <a:gd name="T23" fmla="*/ 179 h 507"/>
                <a:gd name="T24" fmla="*/ 357 w 480"/>
                <a:gd name="T25" fmla="*/ 173 h 507"/>
                <a:gd name="T26" fmla="*/ 358 w 480"/>
                <a:gd name="T27" fmla="*/ 166 h 507"/>
                <a:gd name="T28" fmla="*/ 357 w 480"/>
                <a:gd name="T29" fmla="*/ 149 h 507"/>
                <a:gd name="T30" fmla="*/ 354 w 480"/>
                <a:gd name="T31" fmla="*/ 140 h 507"/>
                <a:gd name="T32" fmla="*/ 350 w 480"/>
                <a:gd name="T33" fmla="*/ 131 h 507"/>
                <a:gd name="T34" fmla="*/ 343 w 480"/>
                <a:gd name="T35" fmla="*/ 125 h 507"/>
                <a:gd name="T36" fmla="*/ 355 w 480"/>
                <a:gd name="T37" fmla="*/ 84 h 507"/>
                <a:gd name="T38" fmla="*/ 353 w 480"/>
                <a:gd name="T39" fmla="*/ 54 h 507"/>
                <a:gd name="T40" fmla="*/ 336 w 480"/>
                <a:gd name="T41" fmla="*/ 28 h 507"/>
                <a:gd name="T42" fmla="*/ 305 w 480"/>
                <a:gd name="T43" fmla="*/ 9 h 507"/>
                <a:gd name="T44" fmla="*/ 286 w 480"/>
                <a:gd name="T45" fmla="*/ 4 h 507"/>
                <a:gd name="T46" fmla="*/ 267 w 480"/>
                <a:gd name="T47" fmla="*/ 0 h 507"/>
                <a:gd name="T48" fmla="*/ 251 w 480"/>
                <a:gd name="T49" fmla="*/ 0 h 507"/>
                <a:gd name="T50" fmla="*/ 232 w 480"/>
                <a:gd name="T51" fmla="*/ 2 h 507"/>
                <a:gd name="T52" fmla="*/ 217 w 480"/>
                <a:gd name="T53" fmla="*/ 4 h 507"/>
                <a:gd name="T54" fmla="*/ 203 w 480"/>
                <a:gd name="T55" fmla="*/ 8 h 507"/>
                <a:gd name="T56" fmla="*/ 192 w 480"/>
                <a:gd name="T57" fmla="*/ 11 h 507"/>
                <a:gd name="T58" fmla="*/ 157 w 480"/>
                <a:gd name="T59" fmla="*/ 38 h 507"/>
                <a:gd name="T60" fmla="*/ 154 w 480"/>
                <a:gd name="T61" fmla="*/ 44 h 507"/>
                <a:gd name="T62" fmla="*/ 140 w 480"/>
                <a:gd name="T63" fmla="*/ 46 h 507"/>
                <a:gd name="T64" fmla="*/ 131 w 480"/>
                <a:gd name="T65" fmla="*/ 48 h 507"/>
                <a:gd name="T66" fmla="*/ 126 w 480"/>
                <a:gd name="T67" fmla="*/ 53 h 507"/>
                <a:gd name="T68" fmla="*/ 123 w 480"/>
                <a:gd name="T69" fmla="*/ 56 h 507"/>
                <a:gd name="T70" fmla="*/ 118 w 480"/>
                <a:gd name="T71" fmla="*/ 66 h 507"/>
                <a:gd name="T72" fmla="*/ 118 w 480"/>
                <a:gd name="T73" fmla="*/ 75 h 507"/>
                <a:gd name="T74" fmla="*/ 118 w 480"/>
                <a:gd name="T75" fmla="*/ 84 h 507"/>
                <a:gd name="T76" fmla="*/ 121 w 480"/>
                <a:gd name="T77" fmla="*/ 92 h 507"/>
                <a:gd name="T78" fmla="*/ 123 w 480"/>
                <a:gd name="T79" fmla="*/ 100 h 507"/>
                <a:gd name="T80" fmla="*/ 125 w 480"/>
                <a:gd name="T81" fmla="*/ 109 h 507"/>
                <a:gd name="T82" fmla="*/ 132 w 480"/>
                <a:gd name="T83" fmla="*/ 125 h 507"/>
                <a:gd name="T84" fmla="*/ 116 w 480"/>
                <a:gd name="T85" fmla="*/ 148 h 507"/>
                <a:gd name="T86" fmla="*/ 115 w 480"/>
                <a:gd name="T87" fmla="*/ 174 h 507"/>
                <a:gd name="T88" fmla="*/ 118 w 480"/>
                <a:gd name="T89" fmla="*/ 185 h 507"/>
                <a:gd name="T90" fmla="*/ 124 w 480"/>
                <a:gd name="T91" fmla="*/ 193 h 507"/>
                <a:gd name="T92" fmla="*/ 130 w 480"/>
                <a:gd name="T93" fmla="*/ 199 h 507"/>
                <a:gd name="T94" fmla="*/ 138 w 480"/>
                <a:gd name="T95" fmla="*/ 216 h 507"/>
                <a:gd name="T96" fmla="*/ 144 w 480"/>
                <a:gd name="T97" fmla="*/ 242 h 507"/>
                <a:gd name="T98" fmla="*/ 161 w 480"/>
                <a:gd name="T99" fmla="*/ 268 h 507"/>
                <a:gd name="T100" fmla="*/ 168 w 480"/>
                <a:gd name="T101" fmla="*/ 312 h 507"/>
                <a:gd name="T102" fmla="*/ 87 w 480"/>
                <a:gd name="T103" fmla="*/ 357 h 507"/>
                <a:gd name="T104" fmla="*/ 19 w 480"/>
                <a:gd name="T105" fmla="*/ 399 h 507"/>
                <a:gd name="T106" fmla="*/ 2 w 480"/>
                <a:gd name="T107" fmla="*/ 420 h 507"/>
                <a:gd name="T108" fmla="*/ 4 w 480"/>
                <a:gd name="T109" fmla="*/ 504 h 507"/>
                <a:gd name="T110" fmla="*/ 473 w 480"/>
                <a:gd name="T111" fmla="*/ 506 h 507"/>
                <a:gd name="T112" fmla="*/ 480 w 480"/>
                <a:gd name="T113" fmla="*/ 424 h 507"/>
                <a:gd name="T114" fmla="*/ 471 w 480"/>
                <a:gd name="T115" fmla="*/ 408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80" h="507">
                  <a:moveTo>
                    <a:pt x="446" y="388"/>
                  </a:moveTo>
                  <a:lnTo>
                    <a:pt x="435" y="380"/>
                  </a:lnTo>
                  <a:lnTo>
                    <a:pt x="418" y="370"/>
                  </a:lnTo>
                  <a:lnTo>
                    <a:pt x="393" y="357"/>
                  </a:lnTo>
                  <a:lnTo>
                    <a:pt x="367" y="344"/>
                  </a:lnTo>
                  <a:lnTo>
                    <a:pt x="339" y="331"/>
                  </a:lnTo>
                  <a:lnTo>
                    <a:pt x="312" y="319"/>
                  </a:lnTo>
                  <a:lnTo>
                    <a:pt x="312" y="312"/>
                  </a:lnTo>
                  <a:lnTo>
                    <a:pt x="312" y="280"/>
                  </a:lnTo>
                  <a:lnTo>
                    <a:pt x="312" y="274"/>
                  </a:lnTo>
                  <a:lnTo>
                    <a:pt x="316" y="272"/>
                  </a:lnTo>
                  <a:lnTo>
                    <a:pt x="320" y="267"/>
                  </a:lnTo>
                  <a:lnTo>
                    <a:pt x="320" y="266"/>
                  </a:lnTo>
                  <a:lnTo>
                    <a:pt x="320" y="266"/>
                  </a:lnTo>
                  <a:lnTo>
                    <a:pt x="323" y="263"/>
                  </a:lnTo>
                  <a:lnTo>
                    <a:pt x="324" y="261"/>
                  </a:lnTo>
                  <a:lnTo>
                    <a:pt x="325" y="260"/>
                  </a:lnTo>
                  <a:lnTo>
                    <a:pt x="325" y="260"/>
                  </a:lnTo>
                  <a:lnTo>
                    <a:pt x="326" y="256"/>
                  </a:lnTo>
                  <a:lnTo>
                    <a:pt x="329" y="254"/>
                  </a:lnTo>
                  <a:lnTo>
                    <a:pt x="329" y="253"/>
                  </a:lnTo>
                  <a:lnTo>
                    <a:pt x="329" y="251"/>
                  </a:lnTo>
                  <a:lnTo>
                    <a:pt x="331" y="248"/>
                  </a:lnTo>
                  <a:lnTo>
                    <a:pt x="332" y="244"/>
                  </a:lnTo>
                  <a:lnTo>
                    <a:pt x="332" y="243"/>
                  </a:lnTo>
                  <a:lnTo>
                    <a:pt x="332" y="243"/>
                  </a:lnTo>
                  <a:lnTo>
                    <a:pt x="335" y="237"/>
                  </a:lnTo>
                  <a:lnTo>
                    <a:pt x="336" y="231"/>
                  </a:lnTo>
                  <a:lnTo>
                    <a:pt x="336" y="231"/>
                  </a:lnTo>
                  <a:lnTo>
                    <a:pt x="336" y="231"/>
                  </a:lnTo>
                  <a:lnTo>
                    <a:pt x="337" y="225"/>
                  </a:lnTo>
                  <a:lnTo>
                    <a:pt x="338" y="219"/>
                  </a:lnTo>
                  <a:lnTo>
                    <a:pt x="338" y="217"/>
                  </a:lnTo>
                  <a:lnTo>
                    <a:pt x="338" y="215"/>
                  </a:lnTo>
                  <a:lnTo>
                    <a:pt x="339" y="209"/>
                  </a:lnTo>
                  <a:lnTo>
                    <a:pt x="339" y="203"/>
                  </a:lnTo>
                  <a:lnTo>
                    <a:pt x="345" y="197"/>
                  </a:lnTo>
                  <a:lnTo>
                    <a:pt x="350" y="191"/>
                  </a:lnTo>
                  <a:lnTo>
                    <a:pt x="350" y="190"/>
                  </a:lnTo>
                  <a:lnTo>
                    <a:pt x="350" y="190"/>
                  </a:lnTo>
                  <a:lnTo>
                    <a:pt x="353" y="187"/>
                  </a:lnTo>
                  <a:lnTo>
                    <a:pt x="354" y="185"/>
                  </a:lnTo>
                  <a:lnTo>
                    <a:pt x="354" y="185"/>
                  </a:lnTo>
                  <a:lnTo>
                    <a:pt x="354" y="185"/>
                  </a:lnTo>
                  <a:lnTo>
                    <a:pt x="355" y="182"/>
                  </a:lnTo>
                  <a:lnTo>
                    <a:pt x="355" y="180"/>
                  </a:lnTo>
                  <a:lnTo>
                    <a:pt x="355" y="179"/>
                  </a:lnTo>
                  <a:lnTo>
                    <a:pt x="356" y="179"/>
                  </a:lnTo>
                  <a:lnTo>
                    <a:pt x="356" y="176"/>
                  </a:lnTo>
                  <a:lnTo>
                    <a:pt x="357" y="174"/>
                  </a:lnTo>
                  <a:lnTo>
                    <a:pt x="357" y="173"/>
                  </a:lnTo>
                  <a:lnTo>
                    <a:pt x="357" y="173"/>
                  </a:lnTo>
                  <a:lnTo>
                    <a:pt x="357" y="169"/>
                  </a:lnTo>
                  <a:lnTo>
                    <a:pt x="357" y="167"/>
                  </a:lnTo>
                  <a:lnTo>
                    <a:pt x="358" y="167"/>
                  </a:lnTo>
                  <a:lnTo>
                    <a:pt x="358" y="166"/>
                  </a:lnTo>
                  <a:lnTo>
                    <a:pt x="358" y="163"/>
                  </a:lnTo>
                  <a:lnTo>
                    <a:pt x="358" y="160"/>
                  </a:lnTo>
                  <a:lnTo>
                    <a:pt x="358" y="155"/>
                  </a:lnTo>
                  <a:lnTo>
                    <a:pt x="357" y="149"/>
                  </a:lnTo>
                  <a:lnTo>
                    <a:pt x="357" y="149"/>
                  </a:lnTo>
                  <a:lnTo>
                    <a:pt x="357" y="148"/>
                  </a:lnTo>
                  <a:lnTo>
                    <a:pt x="356" y="143"/>
                  </a:lnTo>
                  <a:lnTo>
                    <a:pt x="354" y="140"/>
                  </a:lnTo>
                  <a:lnTo>
                    <a:pt x="354" y="138"/>
                  </a:lnTo>
                  <a:lnTo>
                    <a:pt x="354" y="138"/>
                  </a:lnTo>
                  <a:lnTo>
                    <a:pt x="353" y="135"/>
                  </a:lnTo>
                  <a:lnTo>
                    <a:pt x="350" y="131"/>
                  </a:lnTo>
                  <a:lnTo>
                    <a:pt x="349" y="131"/>
                  </a:lnTo>
                  <a:lnTo>
                    <a:pt x="349" y="131"/>
                  </a:lnTo>
                  <a:lnTo>
                    <a:pt x="347" y="128"/>
                  </a:lnTo>
                  <a:lnTo>
                    <a:pt x="343" y="125"/>
                  </a:lnTo>
                  <a:lnTo>
                    <a:pt x="344" y="122"/>
                  </a:lnTo>
                  <a:lnTo>
                    <a:pt x="347" y="117"/>
                  </a:lnTo>
                  <a:lnTo>
                    <a:pt x="351" y="100"/>
                  </a:lnTo>
                  <a:lnTo>
                    <a:pt x="355" y="84"/>
                  </a:lnTo>
                  <a:lnTo>
                    <a:pt x="355" y="77"/>
                  </a:lnTo>
                  <a:lnTo>
                    <a:pt x="355" y="69"/>
                  </a:lnTo>
                  <a:lnTo>
                    <a:pt x="354" y="61"/>
                  </a:lnTo>
                  <a:lnTo>
                    <a:pt x="353" y="54"/>
                  </a:lnTo>
                  <a:lnTo>
                    <a:pt x="350" y="47"/>
                  </a:lnTo>
                  <a:lnTo>
                    <a:pt x="347" y="40"/>
                  </a:lnTo>
                  <a:lnTo>
                    <a:pt x="342" y="34"/>
                  </a:lnTo>
                  <a:lnTo>
                    <a:pt x="336" y="28"/>
                  </a:lnTo>
                  <a:lnTo>
                    <a:pt x="330" y="22"/>
                  </a:lnTo>
                  <a:lnTo>
                    <a:pt x="323" y="17"/>
                  </a:lnTo>
                  <a:lnTo>
                    <a:pt x="314" y="12"/>
                  </a:lnTo>
                  <a:lnTo>
                    <a:pt x="305" y="9"/>
                  </a:lnTo>
                  <a:lnTo>
                    <a:pt x="305" y="9"/>
                  </a:lnTo>
                  <a:lnTo>
                    <a:pt x="305" y="9"/>
                  </a:lnTo>
                  <a:lnTo>
                    <a:pt x="295" y="6"/>
                  </a:lnTo>
                  <a:lnTo>
                    <a:pt x="286" y="4"/>
                  </a:lnTo>
                  <a:lnTo>
                    <a:pt x="276" y="2"/>
                  </a:lnTo>
                  <a:lnTo>
                    <a:pt x="267" y="0"/>
                  </a:lnTo>
                  <a:lnTo>
                    <a:pt x="267" y="0"/>
                  </a:lnTo>
                  <a:lnTo>
                    <a:pt x="267" y="0"/>
                  </a:lnTo>
                  <a:lnTo>
                    <a:pt x="263" y="0"/>
                  </a:lnTo>
                  <a:lnTo>
                    <a:pt x="260" y="0"/>
                  </a:lnTo>
                  <a:lnTo>
                    <a:pt x="255" y="0"/>
                  </a:lnTo>
                  <a:lnTo>
                    <a:pt x="251" y="0"/>
                  </a:lnTo>
                  <a:lnTo>
                    <a:pt x="244" y="0"/>
                  </a:lnTo>
                  <a:lnTo>
                    <a:pt x="237" y="0"/>
                  </a:lnTo>
                  <a:lnTo>
                    <a:pt x="235" y="0"/>
                  </a:lnTo>
                  <a:lnTo>
                    <a:pt x="232" y="2"/>
                  </a:lnTo>
                  <a:lnTo>
                    <a:pt x="229" y="2"/>
                  </a:lnTo>
                  <a:lnTo>
                    <a:pt x="224" y="3"/>
                  </a:lnTo>
                  <a:lnTo>
                    <a:pt x="220" y="3"/>
                  </a:lnTo>
                  <a:lnTo>
                    <a:pt x="217" y="4"/>
                  </a:lnTo>
                  <a:lnTo>
                    <a:pt x="215" y="4"/>
                  </a:lnTo>
                  <a:lnTo>
                    <a:pt x="212" y="5"/>
                  </a:lnTo>
                  <a:lnTo>
                    <a:pt x="207" y="6"/>
                  </a:lnTo>
                  <a:lnTo>
                    <a:pt x="203" y="8"/>
                  </a:lnTo>
                  <a:lnTo>
                    <a:pt x="199" y="9"/>
                  </a:lnTo>
                  <a:lnTo>
                    <a:pt x="195" y="10"/>
                  </a:lnTo>
                  <a:lnTo>
                    <a:pt x="193" y="10"/>
                  </a:lnTo>
                  <a:lnTo>
                    <a:pt x="192" y="11"/>
                  </a:lnTo>
                  <a:lnTo>
                    <a:pt x="181" y="16"/>
                  </a:lnTo>
                  <a:lnTo>
                    <a:pt x="172" y="23"/>
                  </a:lnTo>
                  <a:lnTo>
                    <a:pt x="163" y="30"/>
                  </a:lnTo>
                  <a:lnTo>
                    <a:pt x="157" y="38"/>
                  </a:lnTo>
                  <a:lnTo>
                    <a:pt x="157" y="38"/>
                  </a:lnTo>
                  <a:lnTo>
                    <a:pt x="156" y="38"/>
                  </a:lnTo>
                  <a:lnTo>
                    <a:pt x="155" y="42"/>
                  </a:lnTo>
                  <a:lnTo>
                    <a:pt x="154" y="44"/>
                  </a:lnTo>
                  <a:lnTo>
                    <a:pt x="150" y="44"/>
                  </a:lnTo>
                  <a:lnTo>
                    <a:pt x="148" y="44"/>
                  </a:lnTo>
                  <a:lnTo>
                    <a:pt x="143" y="44"/>
                  </a:lnTo>
                  <a:lnTo>
                    <a:pt x="140" y="46"/>
                  </a:lnTo>
                  <a:lnTo>
                    <a:pt x="138" y="46"/>
                  </a:lnTo>
                  <a:lnTo>
                    <a:pt x="137" y="46"/>
                  </a:lnTo>
                  <a:lnTo>
                    <a:pt x="135" y="47"/>
                  </a:lnTo>
                  <a:lnTo>
                    <a:pt x="131" y="48"/>
                  </a:lnTo>
                  <a:lnTo>
                    <a:pt x="131" y="48"/>
                  </a:lnTo>
                  <a:lnTo>
                    <a:pt x="130" y="49"/>
                  </a:lnTo>
                  <a:lnTo>
                    <a:pt x="128" y="50"/>
                  </a:lnTo>
                  <a:lnTo>
                    <a:pt x="126" y="53"/>
                  </a:lnTo>
                  <a:lnTo>
                    <a:pt x="125" y="53"/>
                  </a:lnTo>
                  <a:lnTo>
                    <a:pt x="125" y="53"/>
                  </a:lnTo>
                  <a:lnTo>
                    <a:pt x="124" y="55"/>
                  </a:lnTo>
                  <a:lnTo>
                    <a:pt x="123" y="56"/>
                  </a:lnTo>
                  <a:lnTo>
                    <a:pt x="121" y="60"/>
                  </a:lnTo>
                  <a:lnTo>
                    <a:pt x="119" y="63"/>
                  </a:lnTo>
                  <a:lnTo>
                    <a:pt x="119" y="65"/>
                  </a:lnTo>
                  <a:lnTo>
                    <a:pt x="118" y="66"/>
                  </a:lnTo>
                  <a:lnTo>
                    <a:pt x="118" y="68"/>
                  </a:lnTo>
                  <a:lnTo>
                    <a:pt x="118" y="71"/>
                  </a:lnTo>
                  <a:lnTo>
                    <a:pt x="118" y="73"/>
                  </a:lnTo>
                  <a:lnTo>
                    <a:pt x="118" y="75"/>
                  </a:lnTo>
                  <a:lnTo>
                    <a:pt x="118" y="77"/>
                  </a:lnTo>
                  <a:lnTo>
                    <a:pt x="118" y="79"/>
                  </a:lnTo>
                  <a:lnTo>
                    <a:pt x="118" y="81"/>
                  </a:lnTo>
                  <a:lnTo>
                    <a:pt x="118" y="84"/>
                  </a:lnTo>
                  <a:lnTo>
                    <a:pt x="119" y="85"/>
                  </a:lnTo>
                  <a:lnTo>
                    <a:pt x="119" y="87"/>
                  </a:lnTo>
                  <a:lnTo>
                    <a:pt x="119" y="90"/>
                  </a:lnTo>
                  <a:lnTo>
                    <a:pt x="121" y="92"/>
                  </a:lnTo>
                  <a:lnTo>
                    <a:pt x="121" y="94"/>
                  </a:lnTo>
                  <a:lnTo>
                    <a:pt x="122" y="96"/>
                  </a:lnTo>
                  <a:lnTo>
                    <a:pt x="122" y="98"/>
                  </a:lnTo>
                  <a:lnTo>
                    <a:pt x="123" y="100"/>
                  </a:lnTo>
                  <a:lnTo>
                    <a:pt x="124" y="103"/>
                  </a:lnTo>
                  <a:lnTo>
                    <a:pt x="125" y="106"/>
                  </a:lnTo>
                  <a:lnTo>
                    <a:pt x="125" y="107"/>
                  </a:lnTo>
                  <a:lnTo>
                    <a:pt x="125" y="109"/>
                  </a:lnTo>
                  <a:lnTo>
                    <a:pt x="129" y="117"/>
                  </a:lnTo>
                  <a:lnTo>
                    <a:pt x="132" y="125"/>
                  </a:lnTo>
                  <a:lnTo>
                    <a:pt x="132" y="125"/>
                  </a:lnTo>
                  <a:lnTo>
                    <a:pt x="132" y="125"/>
                  </a:lnTo>
                  <a:lnTo>
                    <a:pt x="126" y="130"/>
                  </a:lnTo>
                  <a:lnTo>
                    <a:pt x="122" y="136"/>
                  </a:lnTo>
                  <a:lnTo>
                    <a:pt x="118" y="142"/>
                  </a:lnTo>
                  <a:lnTo>
                    <a:pt x="116" y="148"/>
                  </a:lnTo>
                  <a:lnTo>
                    <a:pt x="115" y="155"/>
                  </a:lnTo>
                  <a:lnTo>
                    <a:pt x="115" y="163"/>
                  </a:lnTo>
                  <a:lnTo>
                    <a:pt x="115" y="168"/>
                  </a:lnTo>
                  <a:lnTo>
                    <a:pt x="115" y="174"/>
                  </a:lnTo>
                  <a:lnTo>
                    <a:pt x="116" y="175"/>
                  </a:lnTo>
                  <a:lnTo>
                    <a:pt x="116" y="175"/>
                  </a:lnTo>
                  <a:lnTo>
                    <a:pt x="117" y="180"/>
                  </a:lnTo>
                  <a:lnTo>
                    <a:pt x="118" y="185"/>
                  </a:lnTo>
                  <a:lnTo>
                    <a:pt x="119" y="186"/>
                  </a:lnTo>
                  <a:lnTo>
                    <a:pt x="119" y="187"/>
                  </a:lnTo>
                  <a:lnTo>
                    <a:pt x="122" y="190"/>
                  </a:lnTo>
                  <a:lnTo>
                    <a:pt x="124" y="193"/>
                  </a:lnTo>
                  <a:lnTo>
                    <a:pt x="125" y="194"/>
                  </a:lnTo>
                  <a:lnTo>
                    <a:pt x="125" y="195"/>
                  </a:lnTo>
                  <a:lnTo>
                    <a:pt x="128" y="198"/>
                  </a:lnTo>
                  <a:lnTo>
                    <a:pt x="130" y="199"/>
                  </a:lnTo>
                  <a:lnTo>
                    <a:pt x="134" y="201"/>
                  </a:lnTo>
                  <a:lnTo>
                    <a:pt x="137" y="203"/>
                  </a:lnTo>
                  <a:lnTo>
                    <a:pt x="137" y="210"/>
                  </a:lnTo>
                  <a:lnTo>
                    <a:pt x="138" y="216"/>
                  </a:lnTo>
                  <a:lnTo>
                    <a:pt x="138" y="218"/>
                  </a:lnTo>
                  <a:lnTo>
                    <a:pt x="138" y="220"/>
                  </a:lnTo>
                  <a:lnTo>
                    <a:pt x="141" y="231"/>
                  </a:lnTo>
                  <a:lnTo>
                    <a:pt x="144" y="242"/>
                  </a:lnTo>
                  <a:lnTo>
                    <a:pt x="148" y="250"/>
                  </a:lnTo>
                  <a:lnTo>
                    <a:pt x="151" y="257"/>
                  </a:lnTo>
                  <a:lnTo>
                    <a:pt x="156" y="263"/>
                  </a:lnTo>
                  <a:lnTo>
                    <a:pt x="161" y="268"/>
                  </a:lnTo>
                  <a:lnTo>
                    <a:pt x="165" y="272"/>
                  </a:lnTo>
                  <a:lnTo>
                    <a:pt x="168" y="275"/>
                  </a:lnTo>
                  <a:lnTo>
                    <a:pt x="168" y="281"/>
                  </a:lnTo>
                  <a:lnTo>
                    <a:pt x="168" y="312"/>
                  </a:lnTo>
                  <a:lnTo>
                    <a:pt x="168" y="319"/>
                  </a:lnTo>
                  <a:lnTo>
                    <a:pt x="142" y="331"/>
                  </a:lnTo>
                  <a:lnTo>
                    <a:pt x="115" y="344"/>
                  </a:lnTo>
                  <a:lnTo>
                    <a:pt x="87" y="357"/>
                  </a:lnTo>
                  <a:lnTo>
                    <a:pt x="62" y="370"/>
                  </a:lnTo>
                  <a:lnTo>
                    <a:pt x="47" y="380"/>
                  </a:lnTo>
                  <a:lnTo>
                    <a:pt x="34" y="388"/>
                  </a:lnTo>
                  <a:lnTo>
                    <a:pt x="19" y="399"/>
                  </a:lnTo>
                  <a:lnTo>
                    <a:pt x="9" y="408"/>
                  </a:lnTo>
                  <a:lnTo>
                    <a:pt x="5" y="413"/>
                  </a:lnTo>
                  <a:lnTo>
                    <a:pt x="3" y="417"/>
                  </a:lnTo>
                  <a:lnTo>
                    <a:pt x="2" y="420"/>
                  </a:lnTo>
                  <a:lnTo>
                    <a:pt x="0" y="424"/>
                  </a:lnTo>
                  <a:lnTo>
                    <a:pt x="0" y="495"/>
                  </a:lnTo>
                  <a:lnTo>
                    <a:pt x="2" y="500"/>
                  </a:lnTo>
                  <a:lnTo>
                    <a:pt x="4" y="504"/>
                  </a:lnTo>
                  <a:lnTo>
                    <a:pt x="8" y="506"/>
                  </a:lnTo>
                  <a:lnTo>
                    <a:pt x="12" y="507"/>
                  </a:lnTo>
                  <a:lnTo>
                    <a:pt x="468" y="507"/>
                  </a:lnTo>
                  <a:lnTo>
                    <a:pt x="473" y="506"/>
                  </a:lnTo>
                  <a:lnTo>
                    <a:pt x="476" y="504"/>
                  </a:lnTo>
                  <a:lnTo>
                    <a:pt x="479" y="500"/>
                  </a:lnTo>
                  <a:lnTo>
                    <a:pt x="480" y="495"/>
                  </a:lnTo>
                  <a:lnTo>
                    <a:pt x="480" y="424"/>
                  </a:lnTo>
                  <a:lnTo>
                    <a:pt x="480" y="420"/>
                  </a:lnTo>
                  <a:lnTo>
                    <a:pt x="477" y="417"/>
                  </a:lnTo>
                  <a:lnTo>
                    <a:pt x="475" y="413"/>
                  </a:lnTo>
                  <a:lnTo>
                    <a:pt x="471" y="408"/>
                  </a:lnTo>
                  <a:lnTo>
                    <a:pt x="462" y="399"/>
                  </a:lnTo>
                  <a:lnTo>
                    <a:pt x="446" y="3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</p:grpSp>
      <p:pic>
        <p:nvPicPr>
          <p:cNvPr id="71" name="Gráfico 70" descr="Excelente con relleno sólido">
            <a:extLst>
              <a:ext uri="{FF2B5EF4-FFF2-40B4-BE49-F238E27FC236}">
                <a16:creationId xmlns:a16="http://schemas.microsoft.com/office/drawing/2014/main" id="{CFEFC047-9A5A-4305-856A-BB948A5F85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91254" y="3412633"/>
            <a:ext cx="502920" cy="502920"/>
          </a:xfrm>
          <a:prstGeom prst="rect">
            <a:avLst/>
          </a:prstGeom>
        </p:spPr>
      </p:pic>
      <p:pic>
        <p:nvPicPr>
          <p:cNvPr id="75" name="Gráfico 74" descr="Conexiones con relleno sólido">
            <a:extLst>
              <a:ext uri="{FF2B5EF4-FFF2-40B4-BE49-F238E27FC236}">
                <a16:creationId xmlns:a16="http://schemas.microsoft.com/office/drawing/2014/main" id="{D503D5D9-A8DE-44B1-82B7-4346E8AE23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535580" y="4553147"/>
            <a:ext cx="624548" cy="624548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1FAC8529-B7EE-A804-974B-95234A81D1F8}"/>
              </a:ext>
            </a:extLst>
          </p:cNvPr>
          <p:cNvSpPr/>
          <p:nvPr/>
        </p:nvSpPr>
        <p:spPr>
          <a:xfrm>
            <a:off x="10868462" y="6575345"/>
            <a:ext cx="1638903" cy="2742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95E63A8C-BC55-E711-6855-9FE614CE16E0}"/>
              </a:ext>
            </a:extLst>
          </p:cNvPr>
          <p:cNvSpPr/>
          <p:nvPr/>
        </p:nvSpPr>
        <p:spPr>
          <a:xfrm>
            <a:off x="10553097" y="55165"/>
            <a:ext cx="1638903" cy="2742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3561069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Marcador de contenido 13">
            <a:extLst>
              <a:ext uri="{FF2B5EF4-FFF2-40B4-BE49-F238E27FC236}">
                <a16:creationId xmlns:a16="http://schemas.microsoft.com/office/drawing/2014/main" id="{9D90E104-31F8-4A06-B3B6-394E18708B9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51669" y="2475706"/>
            <a:ext cx="4314825" cy="3057525"/>
          </a:xfr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BFC0C331-94B0-D5BC-2F51-65059C3EE4C4}"/>
              </a:ext>
            </a:extLst>
          </p:cNvPr>
          <p:cNvSpPr txBox="1"/>
          <p:nvPr/>
        </p:nvSpPr>
        <p:spPr>
          <a:xfrm>
            <a:off x="6202392" y="6299243"/>
            <a:ext cx="598960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s-AR" sz="1400" dirty="0" err="1"/>
              <a:t>Anyelén</a:t>
            </a:r>
            <a:r>
              <a:rPr lang="es-AR" sz="1400" dirty="0"/>
              <a:t> Larsen, </a:t>
            </a:r>
            <a:r>
              <a:rPr lang="es-AR" sz="1400" dirty="0">
                <a:hlinkClick r:id="rId3"/>
              </a:rPr>
              <a:t>anyelen.larsen@ypf.com</a:t>
            </a:r>
            <a:r>
              <a:rPr lang="es-AR" sz="1400" dirty="0"/>
              <a:t> </a:t>
            </a:r>
          </a:p>
          <a:p>
            <a:pPr algn="r"/>
            <a:r>
              <a:rPr lang="es-AR" sz="1400" dirty="0"/>
              <a:t>Juan Ignacio Alvarez </a:t>
            </a:r>
            <a:r>
              <a:rPr lang="es-AR" sz="1400" dirty="0" err="1"/>
              <a:t>Claramunt,</a:t>
            </a:r>
            <a:r>
              <a:rPr lang="es-AR" sz="1400" dirty="0"/>
              <a:t> </a:t>
            </a:r>
            <a:r>
              <a:rPr lang="es-AR" sz="1400" dirty="0">
                <a:hlinkClick r:id="rId4"/>
              </a:rPr>
              <a:t>juan.alvarez.c@ypf.com</a:t>
            </a:r>
            <a:r>
              <a:rPr lang="es-AR" sz="1400" dirty="0"/>
              <a:t> 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15216D4-B688-7636-00AD-C738E1D40F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71002" y="5823605"/>
            <a:ext cx="1579144" cy="447063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D481479-9DBB-48B8-ABDB-923B2C46CC3A}"/>
              </a:ext>
            </a:extLst>
          </p:cNvPr>
          <p:cNvSpPr txBox="1"/>
          <p:nvPr/>
        </p:nvSpPr>
        <p:spPr>
          <a:xfrm>
            <a:off x="199065" y="1443705"/>
            <a:ext cx="93465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400" b="1" i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“La transformación continua y digital es cultura en la historia de la VP NOC”</a:t>
            </a:r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A6D33C6A-15E7-40EC-B95B-5C65811753F0}"/>
              </a:ext>
            </a:extLst>
          </p:cNvPr>
          <p:cNvCxnSpPr>
            <a:cxnSpLocks/>
          </p:cNvCxnSpPr>
          <p:nvPr/>
        </p:nvCxnSpPr>
        <p:spPr>
          <a:xfrm flipV="1">
            <a:off x="199065" y="1231512"/>
            <a:ext cx="11793870" cy="50240"/>
          </a:xfrm>
          <a:prstGeom prst="line">
            <a:avLst/>
          </a:prstGeom>
          <a:ln w="79375" cmpd="thickThin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Marcador de contenido 25">
            <a:extLst>
              <a:ext uri="{FF2B5EF4-FFF2-40B4-BE49-F238E27FC236}">
                <a16:creationId xmlns:a16="http://schemas.microsoft.com/office/drawing/2014/main" id="{439F777E-5CAF-4734-9400-AE4D23673555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6"/>
          <a:stretch>
            <a:fillRect/>
          </a:stretch>
        </p:blipFill>
        <p:spPr>
          <a:xfrm>
            <a:off x="7205300" y="2284074"/>
            <a:ext cx="3415075" cy="3342414"/>
          </a:xfr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55507862-F480-C109-B497-10BE818EDD83}"/>
              </a:ext>
            </a:extLst>
          </p:cNvPr>
          <p:cNvSpPr/>
          <p:nvPr/>
        </p:nvSpPr>
        <p:spPr>
          <a:xfrm>
            <a:off x="10756319" y="92055"/>
            <a:ext cx="1638903" cy="2742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723105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258C4DDC-9103-4BC3-8AA0-064E8D349830}"/>
              </a:ext>
            </a:extLst>
          </p:cNvPr>
          <p:cNvSpPr/>
          <p:nvPr/>
        </p:nvSpPr>
        <p:spPr>
          <a:xfrm>
            <a:off x="-285124" y="5078562"/>
            <a:ext cx="4454013" cy="796413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r"/>
            <a:r>
              <a:rPr lang="es-AR" dirty="0">
                <a:solidFill>
                  <a:schemeClr val="tx1"/>
                </a:solidFill>
              </a:rPr>
              <a:t>Monitoreo Remoto</a:t>
            </a:r>
          </a:p>
        </p:txBody>
      </p:sp>
      <p:sp>
        <p:nvSpPr>
          <p:cNvPr id="22" name="Rectángulo: esquinas redondeadas 21">
            <a:extLst>
              <a:ext uri="{FF2B5EF4-FFF2-40B4-BE49-F238E27FC236}">
                <a16:creationId xmlns:a16="http://schemas.microsoft.com/office/drawing/2014/main" id="{429BFB85-506B-47D4-A871-3B1539110C83}"/>
              </a:ext>
            </a:extLst>
          </p:cNvPr>
          <p:cNvSpPr/>
          <p:nvPr/>
        </p:nvSpPr>
        <p:spPr>
          <a:xfrm>
            <a:off x="-285124" y="6015377"/>
            <a:ext cx="5412652" cy="796413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AR" dirty="0">
                <a:solidFill>
                  <a:schemeClr val="tx1"/>
                </a:solidFill>
              </a:rPr>
              <a:t>Gestión Operativa Descentralizada en Campo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6D9CEE97-AA2E-6703-22A1-8011F37B6BCF}"/>
              </a:ext>
            </a:extLst>
          </p:cNvPr>
          <p:cNvSpPr/>
          <p:nvPr/>
        </p:nvSpPr>
        <p:spPr>
          <a:xfrm>
            <a:off x="10868462" y="6575345"/>
            <a:ext cx="1638903" cy="2742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5" name="Rectángulo: esquinas redondeadas 24">
            <a:extLst>
              <a:ext uri="{FF2B5EF4-FFF2-40B4-BE49-F238E27FC236}">
                <a16:creationId xmlns:a16="http://schemas.microsoft.com/office/drawing/2014/main" id="{CF2CB0E7-1198-4CDC-BD7A-F0ED1DF0AFBD}"/>
              </a:ext>
            </a:extLst>
          </p:cNvPr>
          <p:cNvSpPr/>
          <p:nvPr/>
        </p:nvSpPr>
        <p:spPr>
          <a:xfrm>
            <a:off x="8883459" y="5078031"/>
            <a:ext cx="4454013" cy="79641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AR" dirty="0">
                <a:solidFill>
                  <a:schemeClr val="tx1"/>
                </a:solidFill>
              </a:rPr>
              <a:t>Monitoreo y Control Remoto</a:t>
            </a:r>
          </a:p>
        </p:txBody>
      </p:sp>
      <p:sp>
        <p:nvSpPr>
          <p:cNvPr id="26" name="Rectángulo: esquinas redondeadas 25">
            <a:extLst>
              <a:ext uri="{FF2B5EF4-FFF2-40B4-BE49-F238E27FC236}">
                <a16:creationId xmlns:a16="http://schemas.microsoft.com/office/drawing/2014/main" id="{A23F8BCC-6F37-4154-A2E7-057A3D687CEE}"/>
              </a:ext>
            </a:extLst>
          </p:cNvPr>
          <p:cNvSpPr/>
          <p:nvPr/>
        </p:nvSpPr>
        <p:spPr>
          <a:xfrm>
            <a:off x="7094713" y="5970431"/>
            <a:ext cx="5412652" cy="79641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AR" dirty="0">
                <a:solidFill>
                  <a:schemeClr val="tx1"/>
                </a:solidFill>
              </a:rPr>
              <a:t>Gestión Operativa Centralizada en Sala de Control</a:t>
            </a:r>
          </a:p>
        </p:txBody>
      </p:sp>
      <p:sp>
        <p:nvSpPr>
          <p:cNvPr id="29" name="Rectángulo: esquinas redondeadas 28">
            <a:extLst>
              <a:ext uri="{FF2B5EF4-FFF2-40B4-BE49-F238E27FC236}">
                <a16:creationId xmlns:a16="http://schemas.microsoft.com/office/drawing/2014/main" id="{543B6D57-F5EF-4BA6-B4E5-A328F7F72D4D}"/>
              </a:ext>
            </a:extLst>
          </p:cNvPr>
          <p:cNvSpPr/>
          <p:nvPr/>
        </p:nvSpPr>
        <p:spPr>
          <a:xfrm>
            <a:off x="7582238" y="5074189"/>
            <a:ext cx="1237290" cy="79641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AR" sz="3200" b="1" dirty="0">
                <a:solidFill>
                  <a:schemeClr val="tx1"/>
                </a:solidFill>
              </a:rPr>
              <a:t>&lt;1 </a:t>
            </a:r>
            <a:r>
              <a:rPr lang="es-AR" dirty="0">
                <a:solidFill>
                  <a:schemeClr val="tx1"/>
                </a:solidFill>
              </a:rPr>
              <a:t>año</a:t>
            </a:r>
          </a:p>
        </p:txBody>
      </p:sp>
      <p:pic>
        <p:nvPicPr>
          <p:cNvPr id="9" name="Gráfico 8" descr="Medalla con relleno sólido">
            <a:extLst>
              <a:ext uri="{FF2B5EF4-FFF2-40B4-BE49-F238E27FC236}">
                <a16:creationId xmlns:a16="http://schemas.microsoft.com/office/drawing/2014/main" id="{EE222C6B-AB0C-485D-9B24-E843DA5C99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35151" y="5008399"/>
            <a:ext cx="463996" cy="463996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C495801A-673D-48C2-F123-BD0184E506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234" y="1186168"/>
            <a:ext cx="5277156" cy="3517200"/>
          </a:xfrm>
          <a:prstGeom prst="rect">
            <a:avLst/>
          </a:prstGeom>
        </p:spPr>
      </p:pic>
      <p:pic>
        <p:nvPicPr>
          <p:cNvPr id="5" name="Imagen 4" descr="Foto en blanco y negro de un hombre con sombrero&#10;&#10;Descripción generada automáticamente con confianza media">
            <a:extLst>
              <a:ext uri="{FF2B5EF4-FFF2-40B4-BE49-F238E27FC236}">
                <a16:creationId xmlns:a16="http://schemas.microsoft.com/office/drawing/2014/main" id="{8D9183B6-85BC-CABE-44F6-40BA1F7838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359" y="1186168"/>
            <a:ext cx="5295747" cy="3517200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9F67EA80-4037-66BD-FE94-5A0B66B5FBC2}"/>
              </a:ext>
            </a:extLst>
          </p:cNvPr>
          <p:cNvSpPr/>
          <p:nvPr/>
        </p:nvSpPr>
        <p:spPr>
          <a:xfrm>
            <a:off x="10769413" y="0"/>
            <a:ext cx="1638903" cy="2742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821692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ipse 1">
            <a:extLst>
              <a:ext uri="{FF2B5EF4-FFF2-40B4-BE49-F238E27FC236}">
                <a16:creationId xmlns:a16="http://schemas.microsoft.com/office/drawing/2014/main" id="{16A7A2CA-99F3-FD35-BA95-25635173EB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111626" y="1720850"/>
            <a:ext cx="3968750" cy="3968750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77FD873A-530A-62CC-627A-4123EEDE85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248275" y="2857500"/>
            <a:ext cx="1695450" cy="16954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s-ES" sz="1500" b="1" dirty="0">
                <a:latin typeface="+mj-lt"/>
              </a:rPr>
              <a:t>NUEVO MODELO OPERATIVO</a:t>
            </a:r>
          </a:p>
        </p:txBody>
      </p:sp>
      <p:sp>
        <p:nvSpPr>
          <p:cNvPr id="6" name="Rectángulo: Esquinas redondeadas 15">
            <a:extLst>
              <a:ext uri="{FF2B5EF4-FFF2-40B4-BE49-F238E27FC236}">
                <a16:creationId xmlns:a16="http://schemas.microsoft.com/office/drawing/2014/main" id="{D9BDDBFD-4669-C36A-DB67-A5A5FB4060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943725" y="1613877"/>
            <a:ext cx="3660775" cy="740997"/>
          </a:xfrm>
          <a:prstGeom prst="roundRect">
            <a:avLst>
              <a:gd name="adj" fmla="val 5000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s-ES" sz="1600" dirty="0"/>
              <a:t>OPORTUNIDAD</a:t>
            </a: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BBC3D7A4-ABA2-9E20-4351-965411C957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832600" y="1514475"/>
            <a:ext cx="939800" cy="9398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sp>
        <p:nvSpPr>
          <p:cNvPr id="8" name="Rectángulo: Esquinas redondeadas 18">
            <a:extLst>
              <a:ext uri="{FF2B5EF4-FFF2-40B4-BE49-F238E27FC236}">
                <a16:creationId xmlns:a16="http://schemas.microsoft.com/office/drawing/2014/main" id="{3E5DC717-72AD-1272-B492-156A69441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693025" y="3334727"/>
            <a:ext cx="3660775" cy="740997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s-ES" sz="1600" dirty="0"/>
              <a:t>DIAGNOSTICO</a:t>
            </a: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84F807C3-1212-F12D-821E-CB42D7BB8C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490264" y="3235325"/>
            <a:ext cx="939800" cy="9398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sp>
        <p:nvSpPr>
          <p:cNvPr id="19" name="Rectángulo: Esquinas redondeadas 20">
            <a:extLst>
              <a:ext uri="{FF2B5EF4-FFF2-40B4-BE49-F238E27FC236}">
                <a16:creationId xmlns:a16="http://schemas.microsoft.com/office/drawing/2014/main" id="{9B2D4702-3579-5044-33A8-98846E2E7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943725" y="5154978"/>
            <a:ext cx="3660775" cy="740997"/>
          </a:xfrm>
          <a:prstGeom prst="roundRect">
            <a:avLst>
              <a:gd name="adj" fmla="val 50000"/>
            </a:avLst>
          </a:prstGeom>
          <a:solidFill>
            <a:srgbClr val="9DC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s-ES" sz="1600" dirty="0"/>
              <a:t>DESARROLLO</a:t>
            </a:r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F3E11724-2B46-45ED-29C6-BE78F1430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832600" y="5055576"/>
            <a:ext cx="939800" cy="9398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sp>
        <p:nvSpPr>
          <p:cNvPr id="21" name="Rectángulo: Esquinas redondeadas 24">
            <a:extLst>
              <a:ext uri="{FF2B5EF4-FFF2-40B4-BE49-F238E27FC236}">
                <a16:creationId xmlns:a16="http://schemas.microsoft.com/office/drawing/2014/main" id="{031FB1D5-5579-2CBC-DE60-2D06ECE6DE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87500" y="1613877"/>
            <a:ext cx="3660775" cy="740997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s-ES" sz="1600" dirty="0"/>
              <a:t>MEJORA CONTINUA</a:t>
            </a:r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id="{1D6A7699-78D6-00D4-A2A8-8CAAE7C923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419600" y="1514475"/>
            <a:ext cx="939800" cy="9398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sp>
        <p:nvSpPr>
          <p:cNvPr id="23" name="Rectángulo: Esquinas redondeadas 26">
            <a:extLst>
              <a:ext uri="{FF2B5EF4-FFF2-40B4-BE49-F238E27FC236}">
                <a16:creationId xmlns:a16="http://schemas.microsoft.com/office/drawing/2014/main" id="{56F32CC6-9C7D-1AE1-D7AB-81E50AD9DB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38200" y="3334727"/>
            <a:ext cx="3660775" cy="740997"/>
          </a:xfrm>
          <a:prstGeom prst="roundRect">
            <a:avLst>
              <a:gd name="adj" fmla="val 50000"/>
            </a:avLst>
          </a:prstGeom>
          <a:solidFill>
            <a:srgbClr val="9DC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s-ES" sz="1600" dirty="0"/>
              <a:t>IMPLEMENTACIÓN</a:t>
            </a:r>
          </a:p>
        </p:txBody>
      </p:sp>
      <p:sp>
        <p:nvSpPr>
          <p:cNvPr id="24" name="Elipse 23">
            <a:extLst>
              <a:ext uri="{FF2B5EF4-FFF2-40B4-BE49-F238E27FC236}">
                <a16:creationId xmlns:a16="http://schemas.microsoft.com/office/drawing/2014/main" id="{8A04538A-3BBB-C6AD-A0B9-8F38C082A9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670300" y="3235325"/>
            <a:ext cx="939800" cy="9398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sp>
        <p:nvSpPr>
          <p:cNvPr id="25" name="Rectángulo: Esquinas redondeadas 28">
            <a:extLst>
              <a:ext uri="{FF2B5EF4-FFF2-40B4-BE49-F238E27FC236}">
                <a16:creationId xmlns:a16="http://schemas.microsoft.com/office/drawing/2014/main" id="{2AEA6448-B8A8-459D-A87B-139755FA52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87500" y="5154978"/>
            <a:ext cx="3660775" cy="740997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s-ES" sz="1600" dirty="0"/>
              <a:t>PRUEBAS</a:t>
            </a:r>
          </a:p>
        </p:txBody>
      </p:sp>
      <p:sp>
        <p:nvSpPr>
          <p:cNvPr id="26" name="Elipse 25">
            <a:extLst>
              <a:ext uri="{FF2B5EF4-FFF2-40B4-BE49-F238E27FC236}">
                <a16:creationId xmlns:a16="http://schemas.microsoft.com/office/drawing/2014/main" id="{B46531B3-BA48-61EC-82C9-F12F2E5DA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419600" y="5055576"/>
            <a:ext cx="939800" cy="9398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grpSp>
        <p:nvGrpSpPr>
          <p:cNvPr id="27" name="Grupo 26" descr="Iconos de gráfico de barras y gráfico de líneas.">
            <a:extLst>
              <a:ext uri="{FF2B5EF4-FFF2-40B4-BE49-F238E27FC236}">
                <a16:creationId xmlns:a16="http://schemas.microsoft.com/office/drawing/2014/main" id="{9CFB1E2F-4E12-49A4-8E38-27139DA9589A}"/>
              </a:ext>
            </a:extLst>
          </p:cNvPr>
          <p:cNvGrpSpPr/>
          <p:nvPr/>
        </p:nvGrpSpPr>
        <p:grpSpPr>
          <a:xfrm>
            <a:off x="4715661" y="1810536"/>
            <a:ext cx="347679" cy="347679"/>
            <a:chOff x="4319588" y="2492375"/>
            <a:chExt cx="287338" cy="287338"/>
          </a:xfrm>
          <a:solidFill>
            <a:schemeClr val="bg1"/>
          </a:solidFill>
        </p:grpSpPr>
        <p:sp>
          <p:nvSpPr>
            <p:cNvPr id="28" name="Forma libre 372">
              <a:extLst>
                <a:ext uri="{FF2B5EF4-FFF2-40B4-BE49-F238E27FC236}">
                  <a16:creationId xmlns:a16="http://schemas.microsoft.com/office/drawing/2014/main" id="{E698AF2B-6BC9-9A1B-E7E2-B9DBF7098BC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9588" y="2587625"/>
              <a:ext cx="287338" cy="192088"/>
            </a:xfrm>
            <a:custGeom>
              <a:avLst/>
              <a:gdLst>
                <a:gd name="T0" fmla="*/ 843 w 904"/>
                <a:gd name="T1" fmla="*/ 572 h 602"/>
                <a:gd name="T2" fmla="*/ 843 w 904"/>
                <a:gd name="T3" fmla="*/ 12 h 602"/>
                <a:gd name="T4" fmla="*/ 841 w 904"/>
                <a:gd name="T5" fmla="*/ 7 h 602"/>
                <a:gd name="T6" fmla="*/ 836 w 904"/>
                <a:gd name="T7" fmla="*/ 3 h 602"/>
                <a:gd name="T8" fmla="*/ 831 w 904"/>
                <a:gd name="T9" fmla="*/ 1 h 602"/>
                <a:gd name="T10" fmla="*/ 708 w 904"/>
                <a:gd name="T11" fmla="*/ 0 h 602"/>
                <a:gd name="T12" fmla="*/ 702 w 904"/>
                <a:gd name="T13" fmla="*/ 2 h 602"/>
                <a:gd name="T14" fmla="*/ 697 w 904"/>
                <a:gd name="T15" fmla="*/ 5 h 602"/>
                <a:gd name="T16" fmla="*/ 694 w 904"/>
                <a:gd name="T17" fmla="*/ 9 h 602"/>
                <a:gd name="T18" fmla="*/ 693 w 904"/>
                <a:gd name="T19" fmla="*/ 16 h 602"/>
                <a:gd name="T20" fmla="*/ 632 w 904"/>
                <a:gd name="T21" fmla="*/ 572 h 602"/>
                <a:gd name="T22" fmla="*/ 632 w 904"/>
                <a:gd name="T23" fmla="*/ 283 h 602"/>
                <a:gd name="T24" fmla="*/ 630 w 904"/>
                <a:gd name="T25" fmla="*/ 277 h 602"/>
                <a:gd name="T26" fmla="*/ 626 w 904"/>
                <a:gd name="T27" fmla="*/ 274 h 602"/>
                <a:gd name="T28" fmla="*/ 621 w 904"/>
                <a:gd name="T29" fmla="*/ 271 h 602"/>
                <a:gd name="T30" fmla="*/ 497 w 904"/>
                <a:gd name="T31" fmla="*/ 271 h 602"/>
                <a:gd name="T32" fmla="*/ 491 w 904"/>
                <a:gd name="T33" fmla="*/ 272 h 602"/>
                <a:gd name="T34" fmla="*/ 487 w 904"/>
                <a:gd name="T35" fmla="*/ 275 h 602"/>
                <a:gd name="T36" fmla="*/ 483 w 904"/>
                <a:gd name="T37" fmla="*/ 281 h 602"/>
                <a:gd name="T38" fmla="*/ 482 w 904"/>
                <a:gd name="T39" fmla="*/ 286 h 602"/>
                <a:gd name="T40" fmla="*/ 421 w 904"/>
                <a:gd name="T41" fmla="*/ 572 h 602"/>
                <a:gd name="T42" fmla="*/ 421 w 904"/>
                <a:gd name="T43" fmla="*/ 193 h 602"/>
                <a:gd name="T44" fmla="*/ 419 w 904"/>
                <a:gd name="T45" fmla="*/ 187 h 602"/>
                <a:gd name="T46" fmla="*/ 415 w 904"/>
                <a:gd name="T47" fmla="*/ 183 h 602"/>
                <a:gd name="T48" fmla="*/ 409 w 904"/>
                <a:gd name="T49" fmla="*/ 181 h 602"/>
                <a:gd name="T50" fmla="*/ 286 w 904"/>
                <a:gd name="T51" fmla="*/ 181 h 602"/>
                <a:gd name="T52" fmla="*/ 281 w 904"/>
                <a:gd name="T53" fmla="*/ 182 h 602"/>
                <a:gd name="T54" fmla="*/ 275 w 904"/>
                <a:gd name="T55" fmla="*/ 185 h 602"/>
                <a:gd name="T56" fmla="*/ 272 w 904"/>
                <a:gd name="T57" fmla="*/ 190 h 602"/>
                <a:gd name="T58" fmla="*/ 271 w 904"/>
                <a:gd name="T59" fmla="*/ 196 h 602"/>
                <a:gd name="T60" fmla="*/ 211 w 904"/>
                <a:gd name="T61" fmla="*/ 572 h 602"/>
                <a:gd name="T62" fmla="*/ 211 w 904"/>
                <a:gd name="T63" fmla="*/ 404 h 602"/>
                <a:gd name="T64" fmla="*/ 209 w 904"/>
                <a:gd name="T65" fmla="*/ 399 h 602"/>
                <a:gd name="T66" fmla="*/ 205 w 904"/>
                <a:gd name="T67" fmla="*/ 394 h 602"/>
                <a:gd name="T68" fmla="*/ 199 w 904"/>
                <a:gd name="T69" fmla="*/ 392 h 602"/>
                <a:gd name="T70" fmla="*/ 76 w 904"/>
                <a:gd name="T71" fmla="*/ 391 h 602"/>
                <a:gd name="T72" fmla="*/ 69 w 904"/>
                <a:gd name="T73" fmla="*/ 392 h 602"/>
                <a:gd name="T74" fmla="*/ 65 w 904"/>
                <a:gd name="T75" fmla="*/ 396 h 602"/>
                <a:gd name="T76" fmla="*/ 62 w 904"/>
                <a:gd name="T77" fmla="*/ 401 h 602"/>
                <a:gd name="T78" fmla="*/ 61 w 904"/>
                <a:gd name="T79" fmla="*/ 406 h 602"/>
                <a:gd name="T80" fmla="*/ 15 w 904"/>
                <a:gd name="T81" fmla="*/ 572 h 602"/>
                <a:gd name="T82" fmla="*/ 9 w 904"/>
                <a:gd name="T83" fmla="*/ 573 h 602"/>
                <a:gd name="T84" fmla="*/ 5 w 904"/>
                <a:gd name="T85" fmla="*/ 577 h 602"/>
                <a:gd name="T86" fmla="*/ 2 w 904"/>
                <a:gd name="T87" fmla="*/ 581 h 602"/>
                <a:gd name="T88" fmla="*/ 0 w 904"/>
                <a:gd name="T89" fmla="*/ 587 h 602"/>
                <a:gd name="T90" fmla="*/ 2 w 904"/>
                <a:gd name="T91" fmla="*/ 593 h 602"/>
                <a:gd name="T92" fmla="*/ 5 w 904"/>
                <a:gd name="T93" fmla="*/ 598 h 602"/>
                <a:gd name="T94" fmla="*/ 9 w 904"/>
                <a:gd name="T95" fmla="*/ 601 h 602"/>
                <a:gd name="T96" fmla="*/ 15 w 904"/>
                <a:gd name="T97" fmla="*/ 602 h 602"/>
                <a:gd name="T98" fmla="*/ 196 w 904"/>
                <a:gd name="T99" fmla="*/ 602 h 602"/>
                <a:gd name="T100" fmla="*/ 406 w 904"/>
                <a:gd name="T101" fmla="*/ 602 h 602"/>
                <a:gd name="T102" fmla="*/ 617 w 904"/>
                <a:gd name="T103" fmla="*/ 602 h 602"/>
                <a:gd name="T104" fmla="*/ 828 w 904"/>
                <a:gd name="T105" fmla="*/ 602 h 602"/>
                <a:gd name="T106" fmla="*/ 891 w 904"/>
                <a:gd name="T107" fmla="*/ 602 h 602"/>
                <a:gd name="T108" fmla="*/ 896 w 904"/>
                <a:gd name="T109" fmla="*/ 600 h 602"/>
                <a:gd name="T110" fmla="*/ 901 w 904"/>
                <a:gd name="T111" fmla="*/ 596 h 602"/>
                <a:gd name="T112" fmla="*/ 903 w 904"/>
                <a:gd name="T113" fmla="*/ 591 h 602"/>
                <a:gd name="T114" fmla="*/ 903 w 904"/>
                <a:gd name="T115" fmla="*/ 584 h 602"/>
                <a:gd name="T116" fmla="*/ 901 w 904"/>
                <a:gd name="T117" fmla="*/ 579 h 602"/>
                <a:gd name="T118" fmla="*/ 896 w 904"/>
                <a:gd name="T119" fmla="*/ 575 h 602"/>
                <a:gd name="T120" fmla="*/ 891 w 904"/>
                <a:gd name="T121" fmla="*/ 572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04" h="602">
                  <a:moveTo>
                    <a:pt x="889" y="572"/>
                  </a:moveTo>
                  <a:lnTo>
                    <a:pt x="843" y="572"/>
                  </a:lnTo>
                  <a:lnTo>
                    <a:pt x="843" y="16"/>
                  </a:lnTo>
                  <a:lnTo>
                    <a:pt x="843" y="12"/>
                  </a:lnTo>
                  <a:lnTo>
                    <a:pt x="842" y="9"/>
                  </a:lnTo>
                  <a:lnTo>
                    <a:pt x="841" y="7"/>
                  </a:lnTo>
                  <a:lnTo>
                    <a:pt x="838" y="5"/>
                  </a:lnTo>
                  <a:lnTo>
                    <a:pt x="836" y="3"/>
                  </a:lnTo>
                  <a:lnTo>
                    <a:pt x="834" y="2"/>
                  </a:lnTo>
                  <a:lnTo>
                    <a:pt x="831" y="1"/>
                  </a:lnTo>
                  <a:lnTo>
                    <a:pt x="828" y="1"/>
                  </a:lnTo>
                  <a:lnTo>
                    <a:pt x="708" y="0"/>
                  </a:lnTo>
                  <a:lnTo>
                    <a:pt x="704" y="1"/>
                  </a:lnTo>
                  <a:lnTo>
                    <a:pt x="702" y="2"/>
                  </a:lnTo>
                  <a:lnTo>
                    <a:pt x="699" y="3"/>
                  </a:lnTo>
                  <a:lnTo>
                    <a:pt x="697" y="5"/>
                  </a:lnTo>
                  <a:lnTo>
                    <a:pt x="695" y="7"/>
                  </a:lnTo>
                  <a:lnTo>
                    <a:pt x="694" y="9"/>
                  </a:lnTo>
                  <a:lnTo>
                    <a:pt x="693" y="12"/>
                  </a:lnTo>
                  <a:lnTo>
                    <a:pt x="693" y="16"/>
                  </a:lnTo>
                  <a:lnTo>
                    <a:pt x="693" y="572"/>
                  </a:lnTo>
                  <a:lnTo>
                    <a:pt x="632" y="572"/>
                  </a:lnTo>
                  <a:lnTo>
                    <a:pt x="632" y="286"/>
                  </a:lnTo>
                  <a:lnTo>
                    <a:pt x="632" y="283"/>
                  </a:lnTo>
                  <a:lnTo>
                    <a:pt x="631" y="281"/>
                  </a:lnTo>
                  <a:lnTo>
                    <a:pt x="630" y="277"/>
                  </a:lnTo>
                  <a:lnTo>
                    <a:pt x="628" y="275"/>
                  </a:lnTo>
                  <a:lnTo>
                    <a:pt x="626" y="274"/>
                  </a:lnTo>
                  <a:lnTo>
                    <a:pt x="623" y="272"/>
                  </a:lnTo>
                  <a:lnTo>
                    <a:pt x="621" y="271"/>
                  </a:lnTo>
                  <a:lnTo>
                    <a:pt x="617" y="271"/>
                  </a:lnTo>
                  <a:lnTo>
                    <a:pt x="497" y="271"/>
                  </a:lnTo>
                  <a:lnTo>
                    <a:pt x="494" y="271"/>
                  </a:lnTo>
                  <a:lnTo>
                    <a:pt x="491" y="272"/>
                  </a:lnTo>
                  <a:lnTo>
                    <a:pt x="489" y="274"/>
                  </a:lnTo>
                  <a:lnTo>
                    <a:pt x="487" y="275"/>
                  </a:lnTo>
                  <a:lnTo>
                    <a:pt x="484" y="277"/>
                  </a:lnTo>
                  <a:lnTo>
                    <a:pt x="483" y="281"/>
                  </a:lnTo>
                  <a:lnTo>
                    <a:pt x="482" y="283"/>
                  </a:lnTo>
                  <a:lnTo>
                    <a:pt x="482" y="286"/>
                  </a:lnTo>
                  <a:lnTo>
                    <a:pt x="482" y="572"/>
                  </a:lnTo>
                  <a:lnTo>
                    <a:pt x="421" y="572"/>
                  </a:lnTo>
                  <a:lnTo>
                    <a:pt x="421" y="196"/>
                  </a:lnTo>
                  <a:lnTo>
                    <a:pt x="421" y="193"/>
                  </a:lnTo>
                  <a:lnTo>
                    <a:pt x="420" y="190"/>
                  </a:lnTo>
                  <a:lnTo>
                    <a:pt x="419" y="187"/>
                  </a:lnTo>
                  <a:lnTo>
                    <a:pt x="417" y="185"/>
                  </a:lnTo>
                  <a:lnTo>
                    <a:pt x="415" y="183"/>
                  </a:lnTo>
                  <a:lnTo>
                    <a:pt x="413" y="182"/>
                  </a:lnTo>
                  <a:lnTo>
                    <a:pt x="409" y="181"/>
                  </a:lnTo>
                  <a:lnTo>
                    <a:pt x="406" y="181"/>
                  </a:lnTo>
                  <a:lnTo>
                    <a:pt x="286" y="181"/>
                  </a:lnTo>
                  <a:lnTo>
                    <a:pt x="283" y="181"/>
                  </a:lnTo>
                  <a:lnTo>
                    <a:pt x="281" y="182"/>
                  </a:lnTo>
                  <a:lnTo>
                    <a:pt x="277" y="183"/>
                  </a:lnTo>
                  <a:lnTo>
                    <a:pt x="275" y="185"/>
                  </a:lnTo>
                  <a:lnTo>
                    <a:pt x="273" y="187"/>
                  </a:lnTo>
                  <a:lnTo>
                    <a:pt x="272" y="190"/>
                  </a:lnTo>
                  <a:lnTo>
                    <a:pt x="271" y="193"/>
                  </a:lnTo>
                  <a:lnTo>
                    <a:pt x="271" y="196"/>
                  </a:lnTo>
                  <a:lnTo>
                    <a:pt x="271" y="572"/>
                  </a:lnTo>
                  <a:lnTo>
                    <a:pt x="211" y="572"/>
                  </a:lnTo>
                  <a:lnTo>
                    <a:pt x="211" y="406"/>
                  </a:lnTo>
                  <a:lnTo>
                    <a:pt x="211" y="404"/>
                  </a:lnTo>
                  <a:lnTo>
                    <a:pt x="210" y="401"/>
                  </a:lnTo>
                  <a:lnTo>
                    <a:pt x="209" y="399"/>
                  </a:lnTo>
                  <a:lnTo>
                    <a:pt x="207" y="396"/>
                  </a:lnTo>
                  <a:lnTo>
                    <a:pt x="205" y="394"/>
                  </a:lnTo>
                  <a:lnTo>
                    <a:pt x="201" y="393"/>
                  </a:lnTo>
                  <a:lnTo>
                    <a:pt x="199" y="392"/>
                  </a:lnTo>
                  <a:lnTo>
                    <a:pt x="196" y="391"/>
                  </a:lnTo>
                  <a:lnTo>
                    <a:pt x="76" y="391"/>
                  </a:lnTo>
                  <a:lnTo>
                    <a:pt x="73" y="392"/>
                  </a:lnTo>
                  <a:lnTo>
                    <a:pt x="69" y="392"/>
                  </a:lnTo>
                  <a:lnTo>
                    <a:pt x="67" y="394"/>
                  </a:lnTo>
                  <a:lnTo>
                    <a:pt x="65" y="396"/>
                  </a:lnTo>
                  <a:lnTo>
                    <a:pt x="63" y="399"/>
                  </a:lnTo>
                  <a:lnTo>
                    <a:pt x="62" y="401"/>
                  </a:lnTo>
                  <a:lnTo>
                    <a:pt x="61" y="404"/>
                  </a:lnTo>
                  <a:lnTo>
                    <a:pt x="61" y="406"/>
                  </a:lnTo>
                  <a:lnTo>
                    <a:pt x="61" y="572"/>
                  </a:lnTo>
                  <a:lnTo>
                    <a:pt x="15" y="572"/>
                  </a:lnTo>
                  <a:lnTo>
                    <a:pt x="13" y="572"/>
                  </a:lnTo>
                  <a:lnTo>
                    <a:pt x="9" y="573"/>
                  </a:lnTo>
                  <a:lnTo>
                    <a:pt x="7" y="575"/>
                  </a:lnTo>
                  <a:lnTo>
                    <a:pt x="5" y="577"/>
                  </a:lnTo>
                  <a:lnTo>
                    <a:pt x="3" y="579"/>
                  </a:lnTo>
                  <a:lnTo>
                    <a:pt x="2" y="581"/>
                  </a:lnTo>
                  <a:lnTo>
                    <a:pt x="1" y="584"/>
                  </a:lnTo>
                  <a:lnTo>
                    <a:pt x="0" y="587"/>
                  </a:lnTo>
                  <a:lnTo>
                    <a:pt x="1" y="591"/>
                  </a:lnTo>
                  <a:lnTo>
                    <a:pt x="2" y="593"/>
                  </a:lnTo>
                  <a:lnTo>
                    <a:pt x="3" y="596"/>
                  </a:lnTo>
                  <a:lnTo>
                    <a:pt x="5" y="598"/>
                  </a:lnTo>
                  <a:lnTo>
                    <a:pt x="7" y="600"/>
                  </a:lnTo>
                  <a:lnTo>
                    <a:pt x="9" y="601"/>
                  </a:lnTo>
                  <a:lnTo>
                    <a:pt x="13" y="602"/>
                  </a:lnTo>
                  <a:lnTo>
                    <a:pt x="15" y="602"/>
                  </a:lnTo>
                  <a:lnTo>
                    <a:pt x="76" y="602"/>
                  </a:lnTo>
                  <a:lnTo>
                    <a:pt x="196" y="602"/>
                  </a:lnTo>
                  <a:lnTo>
                    <a:pt x="286" y="602"/>
                  </a:lnTo>
                  <a:lnTo>
                    <a:pt x="406" y="602"/>
                  </a:lnTo>
                  <a:lnTo>
                    <a:pt x="497" y="602"/>
                  </a:lnTo>
                  <a:lnTo>
                    <a:pt x="617" y="602"/>
                  </a:lnTo>
                  <a:lnTo>
                    <a:pt x="708" y="602"/>
                  </a:lnTo>
                  <a:lnTo>
                    <a:pt x="828" y="602"/>
                  </a:lnTo>
                  <a:lnTo>
                    <a:pt x="889" y="602"/>
                  </a:lnTo>
                  <a:lnTo>
                    <a:pt x="891" y="602"/>
                  </a:lnTo>
                  <a:lnTo>
                    <a:pt x="894" y="601"/>
                  </a:lnTo>
                  <a:lnTo>
                    <a:pt x="896" y="600"/>
                  </a:lnTo>
                  <a:lnTo>
                    <a:pt x="898" y="598"/>
                  </a:lnTo>
                  <a:lnTo>
                    <a:pt x="901" y="596"/>
                  </a:lnTo>
                  <a:lnTo>
                    <a:pt x="902" y="593"/>
                  </a:lnTo>
                  <a:lnTo>
                    <a:pt x="903" y="591"/>
                  </a:lnTo>
                  <a:lnTo>
                    <a:pt x="904" y="587"/>
                  </a:lnTo>
                  <a:lnTo>
                    <a:pt x="903" y="584"/>
                  </a:lnTo>
                  <a:lnTo>
                    <a:pt x="902" y="581"/>
                  </a:lnTo>
                  <a:lnTo>
                    <a:pt x="901" y="579"/>
                  </a:lnTo>
                  <a:lnTo>
                    <a:pt x="898" y="577"/>
                  </a:lnTo>
                  <a:lnTo>
                    <a:pt x="896" y="575"/>
                  </a:lnTo>
                  <a:lnTo>
                    <a:pt x="894" y="573"/>
                  </a:lnTo>
                  <a:lnTo>
                    <a:pt x="891" y="572"/>
                  </a:lnTo>
                  <a:lnTo>
                    <a:pt x="889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  <p:sp>
          <p:nvSpPr>
            <p:cNvPr id="29" name="Forma libre 373">
              <a:extLst>
                <a:ext uri="{FF2B5EF4-FFF2-40B4-BE49-F238E27FC236}">
                  <a16:creationId xmlns:a16="http://schemas.microsoft.com/office/drawing/2014/main" id="{B1C79995-8B9E-DC78-8C88-5428509247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8638" y="2492375"/>
              <a:ext cx="252413" cy="157163"/>
            </a:xfrm>
            <a:custGeom>
              <a:avLst/>
              <a:gdLst>
                <a:gd name="T0" fmla="*/ 77 w 797"/>
                <a:gd name="T1" fmla="*/ 494 h 497"/>
                <a:gd name="T2" fmla="*/ 97 w 797"/>
                <a:gd name="T3" fmla="*/ 483 h 497"/>
                <a:gd name="T4" fmla="*/ 112 w 797"/>
                <a:gd name="T5" fmla="*/ 466 h 497"/>
                <a:gd name="T6" fmla="*/ 120 w 797"/>
                <a:gd name="T7" fmla="*/ 443 h 497"/>
                <a:gd name="T8" fmla="*/ 116 w 797"/>
                <a:gd name="T9" fmla="*/ 416 h 497"/>
                <a:gd name="T10" fmla="*/ 267 w 797"/>
                <a:gd name="T11" fmla="*/ 298 h 497"/>
                <a:gd name="T12" fmla="*/ 300 w 797"/>
                <a:gd name="T13" fmla="*/ 299 h 497"/>
                <a:gd name="T14" fmla="*/ 325 w 797"/>
                <a:gd name="T15" fmla="*/ 287 h 497"/>
                <a:gd name="T16" fmla="*/ 451 w 797"/>
                <a:gd name="T17" fmla="*/ 327 h 497"/>
                <a:gd name="T18" fmla="*/ 454 w 797"/>
                <a:gd name="T19" fmla="*/ 349 h 497"/>
                <a:gd name="T20" fmla="*/ 464 w 797"/>
                <a:gd name="T21" fmla="*/ 369 h 497"/>
                <a:gd name="T22" fmla="*/ 482 w 797"/>
                <a:gd name="T23" fmla="*/ 384 h 497"/>
                <a:gd name="T24" fmla="*/ 505 w 797"/>
                <a:gd name="T25" fmla="*/ 391 h 497"/>
                <a:gd name="T26" fmla="*/ 529 w 797"/>
                <a:gd name="T27" fmla="*/ 389 h 497"/>
                <a:gd name="T28" fmla="*/ 550 w 797"/>
                <a:gd name="T29" fmla="*/ 378 h 497"/>
                <a:gd name="T30" fmla="*/ 564 w 797"/>
                <a:gd name="T31" fmla="*/ 360 h 497"/>
                <a:gd name="T32" fmla="*/ 571 w 797"/>
                <a:gd name="T33" fmla="*/ 337 h 497"/>
                <a:gd name="T34" fmla="*/ 565 w 797"/>
                <a:gd name="T35" fmla="*/ 304 h 497"/>
                <a:gd name="T36" fmla="*/ 724 w 797"/>
                <a:gd name="T37" fmla="*/ 119 h 497"/>
                <a:gd name="T38" fmla="*/ 750 w 797"/>
                <a:gd name="T39" fmla="*/ 119 h 497"/>
                <a:gd name="T40" fmla="*/ 771 w 797"/>
                <a:gd name="T41" fmla="*/ 110 h 497"/>
                <a:gd name="T42" fmla="*/ 787 w 797"/>
                <a:gd name="T43" fmla="*/ 94 h 497"/>
                <a:gd name="T44" fmla="*/ 796 w 797"/>
                <a:gd name="T45" fmla="*/ 72 h 497"/>
                <a:gd name="T46" fmla="*/ 796 w 797"/>
                <a:gd name="T47" fmla="*/ 48 h 497"/>
                <a:gd name="T48" fmla="*/ 787 w 797"/>
                <a:gd name="T49" fmla="*/ 27 h 497"/>
                <a:gd name="T50" fmla="*/ 771 w 797"/>
                <a:gd name="T51" fmla="*/ 10 h 497"/>
                <a:gd name="T52" fmla="*/ 750 w 797"/>
                <a:gd name="T53" fmla="*/ 1 h 497"/>
                <a:gd name="T54" fmla="*/ 725 w 797"/>
                <a:gd name="T55" fmla="*/ 1 h 497"/>
                <a:gd name="T56" fmla="*/ 703 w 797"/>
                <a:gd name="T57" fmla="*/ 10 h 497"/>
                <a:gd name="T58" fmla="*/ 687 w 797"/>
                <a:gd name="T59" fmla="*/ 27 h 497"/>
                <a:gd name="T60" fmla="*/ 678 w 797"/>
                <a:gd name="T61" fmla="*/ 48 h 497"/>
                <a:gd name="T62" fmla="*/ 680 w 797"/>
                <a:gd name="T63" fmla="*/ 79 h 497"/>
                <a:gd name="T64" fmla="*/ 531 w 797"/>
                <a:gd name="T65" fmla="*/ 275 h 497"/>
                <a:gd name="T66" fmla="*/ 504 w 797"/>
                <a:gd name="T67" fmla="*/ 272 h 497"/>
                <a:gd name="T68" fmla="*/ 478 w 797"/>
                <a:gd name="T69" fmla="*/ 281 h 497"/>
                <a:gd name="T70" fmla="*/ 345 w 797"/>
                <a:gd name="T71" fmla="*/ 248 h 497"/>
                <a:gd name="T72" fmla="*/ 344 w 797"/>
                <a:gd name="T73" fmla="*/ 229 h 497"/>
                <a:gd name="T74" fmla="*/ 336 w 797"/>
                <a:gd name="T75" fmla="*/ 207 h 497"/>
                <a:gd name="T76" fmla="*/ 319 w 797"/>
                <a:gd name="T77" fmla="*/ 191 h 497"/>
                <a:gd name="T78" fmla="*/ 298 w 797"/>
                <a:gd name="T79" fmla="*/ 181 h 497"/>
                <a:gd name="T80" fmla="*/ 273 w 797"/>
                <a:gd name="T81" fmla="*/ 181 h 497"/>
                <a:gd name="T82" fmla="*/ 252 w 797"/>
                <a:gd name="T83" fmla="*/ 191 h 497"/>
                <a:gd name="T84" fmla="*/ 236 w 797"/>
                <a:gd name="T85" fmla="*/ 207 h 497"/>
                <a:gd name="T86" fmla="*/ 226 w 797"/>
                <a:gd name="T87" fmla="*/ 229 h 497"/>
                <a:gd name="T88" fmla="*/ 227 w 797"/>
                <a:gd name="T89" fmla="*/ 254 h 497"/>
                <a:gd name="T90" fmla="*/ 86 w 797"/>
                <a:gd name="T91" fmla="*/ 382 h 497"/>
                <a:gd name="T92" fmla="*/ 53 w 797"/>
                <a:gd name="T93" fmla="*/ 377 h 497"/>
                <a:gd name="T94" fmla="*/ 31 w 797"/>
                <a:gd name="T95" fmla="*/ 383 h 497"/>
                <a:gd name="T96" fmla="*/ 13 w 797"/>
                <a:gd name="T97" fmla="*/ 398 h 497"/>
                <a:gd name="T98" fmla="*/ 2 w 797"/>
                <a:gd name="T99" fmla="*/ 419 h 497"/>
                <a:gd name="T100" fmla="*/ 0 w 797"/>
                <a:gd name="T101" fmla="*/ 443 h 497"/>
                <a:gd name="T102" fmla="*/ 6 w 797"/>
                <a:gd name="T103" fmla="*/ 466 h 497"/>
                <a:gd name="T104" fmla="*/ 21 w 797"/>
                <a:gd name="T105" fmla="*/ 483 h 497"/>
                <a:gd name="T106" fmla="*/ 42 w 797"/>
                <a:gd name="T107" fmla="*/ 494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97" h="497">
                  <a:moveTo>
                    <a:pt x="60" y="497"/>
                  </a:moveTo>
                  <a:lnTo>
                    <a:pt x="65" y="497"/>
                  </a:lnTo>
                  <a:lnTo>
                    <a:pt x="72" y="496"/>
                  </a:lnTo>
                  <a:lnTo>
                    <a:pt x="77" y="494"/>
                  </a:lnTo>
                  <a:lnTo>
                    <a:pt x="83" y="493"/>
                  </a:lnTo>
                  <a:lnTo>
                    <a:pt x="89" y="489"/>
                  </a:lnTo>
                  <a:lnTo>
                    <a:pt x="93" y="486"/>
                  </a:lnTo>
                  <a:lnTo>
                    <a:pt x="97" y="483"/>
                  </a:lnTo>
                  <a:lnTo>
                    <a:pt x="102" y="480"/>
                  </a:lnTo>
                  <a:lnTo>
                    <a:pt x="106" y="475"/>
                  </a:lnTo>
                  <a:lnTo>
                    <a:pt x="109" y="470"/>
                  </a:lnTo>
                  <a:lnTo>
                    <a:pt x="112" y="466"/>
                  </a:lnTo>
                  <a:lnTo>
                    <a:pt x="115" y="460"/>
                  </a:lnTo>
                  <a:lnTo>
                    <a:pt x="117" y="455"/>
                  </a:lnTo>
                  <a:lnTo>
                    <a:pt x="119" y="449"/>
                  </a:lnTo>
                  <a:lnTo>
                    <a:pt x="120" y="443"/>
                  </a:lnTo>
                  <a:lnTo>
                    <a:pt x="120" y="437"/>
                  </a:lnTo>
                  <a:lnTo>
                    <a:pt x="119" y="429"/>
                  </a:lnTo>
                  <a:lnTo>
                    <a:pt x="118" y="423"/>
                  </a:lnTo>
                  <a:lnTo>
                    <a:pt x="116" y="416"/>
                  </a:lnTo>
                  <a:lnTo>
                    <a:pt x="114" y="410"/>
                  </a:lnTo>
                  <a:lnTo>
                    <a:pt x="251" y="290"/>
                  </a:lnTo>
                  <a:lnTo>
                    <a:pt x="259" y="295"/>
                  </a:lnTo>
                  <a:lnTo>
                    <a:pt x="267" y="298"/>
                  </a:lnTo>
                  <a:lnTo>
                    <a:pt x="277" y="301"/>
                  </a:lnTo>
                  <a:lnTo>
                    <a:pt x="285" y="302"/>
                  </a:lnTo>
                  <a:lnTo>
                    <a:pt x="293" y="301"/>
                  </a:lnTo>
                  <a:lnTo>
                    <a:pt x="300" y="299"/>
                  </a:lnTo>
                  <a:lnTo>
                    <a:pt x="307" y="297"/>
                  </a:lnTo>
                  <a:lnTo>
                    <a:pt x="313" y="294"/>
                  </a:lnTo>
                  <a:lnTo>
                    <a:pt x="318" y="291"/>
                  </a:lnTo>
                  <a:lnTo>
                    <a:pt x="325" y="287"/>
                  </a:lnTo>
                  <a:lnTo>
                    <a:pt x="329" y="282"/>
                  </a:lnTo>
                  <a:lnTo>
                    <a:pt x="333" y="277"/>
                  </a:lnTo>
                  <a:lnTo>
                    <a:pt x="451" y="324"/>
                  </a:lnTo>
                  <a:lnTo>
                    <a:pt x="451" y="327"/>
                  </a:lnTo>
                  <a:lnTo>
                    <a:pt x="451" y="332"/>
                  </a:lnTo>
                  <a:lnTo>
                    <a:pt x="451" y="337"/>
                  </a:lnTo>
                  <a:lnTo>
                    <a:pt x="452" y="343"/>
                  </a:lnTo>
                  <a:lnTo>
                    <a:pt x="454" y="349"/>
                  </a:lnTo>
                  <a:lnTo>
                    <a:pt x="456" y="354"/>
                  </a:lnTo>
                  <a:lnTo>
                    <a:pt x="458" y="360"/>
                  </a:lnTo>
                  <a:lnTo>
                    <a:pt x="461" y="365"/>
                  </a:lnTo>
                  <a:lnTo>
                    <a:pt x="464" y="369"/>
                  </a:lnTo>
                  <a:lnTo>
                    <a:pt x="469" y="374"/>
                  </a:lnTo>
                  <a:lnTo>
                    <a:pt x="473" y="378"/>
                  </a:lnTo>
                  <a:lnTo>
                    <a:pt x="477" y="381"/>
                  </a:lnTo>
                  <a:lnTo>
                    <a:pt x="482" y="384"/>
                  </a:lnTo>
                  <a:lnTo>
                    <a:pt x="488" y="386"/>
                  </a:lnTo>
                  <a:lnTo>
                    <a:pt x="493" y="389"/>
                  </a:lnTo>
                  <a:lnTo>
                    <a:pt x="499" y="391"/>
                  </a:lnTo>
                  <a:lnTo>
                    <a:pt x="505" y="391"/>
                  </a:lnTo>
                  <a:lnTo>
                    <a:pt x="511" y="392"/>
                  </a:lnTo>
                  <a:lnTo>
                    <a:pt x="518" y="391"/>
                  </a:lnTo>
                  <a:lnTo>
                    <a:pt x="523" y="391"/>
                  </a:lnTo>
                  <a:lnTo>
                    <a:pt x="529" y="389"/>
                  </a:lnTo>
                  <a:lnTo>
                    <a:pt x="535" y="386"/>
                  </a:lnTo>
                  <a:lnTo>
                    <a:pt x="540" y="384"/>
                  </a:lnTo>
                  <a:lnTo>
                    <a:pt x="545" y="381"/>
                  </a:lnTo>
                  <a:lnTo>
                    <a:pt x="550" y="378"/>
                  </a:lnTo>
                  <a:lnTo>
                    <a:pt x="553" y="374"/>
                  </a:lnTo>
                  <a:lnTo>
                    <a:pt x="558" y="369"/>
                  </a:lnTo>
                  <a:lnTo>
                    <a:pt x="561" y="365"/>
                  </a:lnTo>
                  <a:lnTo>
                    <a:pt x="564" y="360"/>
                  </a:lnTo>
                  <a:lnTo>
                    <a:pt x="567" y="354"/>
                  </a:lnTo>
                  <a:lnTo>
                    <a:pt x="568" y="349"/>
                  </a:lnTo>
                  <a:lnTo>
                    <a:pt x="570" y="343"/>
                  </a:lnTo>
                  <a:lnTo>
                    <a:pt x="571" y="337"/>
                  </a:lnTo>
                  <a:lnTo>
                    <a:pt x="571" y="332"/>
                  </a:lnTo>
                  <a:lnTo>
                    <a:pt x="570" y="322"/>
                  </a:lnTo>
                  <a:lnTo>
                    <a:pt x="568" y="312"/>
                  </a:lnTo>
                  <a:lnTo>
                    <a:pt x="565" y="304"/>
                  </a:lnTo>
                  <a:lnTo>
                    <a:pt x="560" y="296"/>
                  </a:lnTo>
                  <a:lnTo>
                    <a:pt x="711" y="114"/>
                  </a:lnTo>
                  <a:lnTo>
                    <a:pt x="717" y="117"/>
                  </a:lnTo>
                  <a:lnTo>
                    <a:pt x="724" y="119"/>
                  </a:lnTo>
                  <a:lnTo>
                    <a:pt x="730" y="120"/>
                  </a:lnTo>
                  <a:lnTo>
                    <a:pt x="737" y="120"/>
                  </a:lnTo>
                  <a:lnTo>
                    <a:pt x="743" y="120"/>
                  </a:lnTo>
                  <a:lnTo>
                    <a:pt x="750" y="119"/>
                  </a:lnTo>
                  <a:lnTo>
                    <a:pt x="755" y="118"/>
                  </a:lnTo>
                  <a:lnTo>
                    <a:pt x="760" y="116"/>
                  </a:lnTo>
                  <a:lnTo>
                    <a:pt x="766" y="113"/>
                  </a:lnTo>
                  <a:lnTo>
                    <a:pt x="771" y="110"/>
                  </a:lnTo>
                  <a:lnTo>
                    <a:pt x="775" y="106"/>
                  </a:lnTo>
                  <a:lnTo>
                    <a:pt x="780" y="103"/>
                  </a:lnTo>
                  <a:lnTo>
                    <a:pt x="784" y="99"/>
                  </a:lnTo>
                  <a:lnTo>
                    <a:pt x="787" y="94"/>
                  </a:lnTo>
                  <a:lnTo>
                    <a:pt x="790" y="89"/>
                  </a:lnTo>
                  <a:lnTo>
                    <a:pt x="792" y="84"/>
                  </a:lnTo>
                  <a:lnTo>
                    <a:pt x="795" y="79"/>
                  </a:lnTo>
                  <a:lnTo>
                    <a:pt x="796" y="72"/>
                  </a:lnTo>
                  <a:lnTo>
                    <a:pt x="797" y="67"/>
                  </a:lnTo>
                  <a:lnTo>
                    <a:pt x="797" y="60"/>
                  </a:lnTo>
                  <a:lnTo>
                    <a:pt x="797" y="54"/>
                  </a:lnTo>
                  <a:lnTo>
                    <a:pt x="796" y="48"/>
                  </a:lnTo>
                  <a:lnTo>
                    <a:pt x="795" y="42"/>
                  </a:lnTo>
                  <a:lnTo>
                    <a:pt x="792" y="37"/>
                  </a:lnTo>
                  <a:lnTo>
                    <a:pt x="790" y="31"/>
                  </a:lnTo>
                  <a:lnTo>
                    <a:pt x="787" y="27"/>
                  </a:lnTo>
                  <a:lnTo>
                    <a:pt x="784" y="22"/>
                  </a:lnTo>
                  <a:lnTo>
                    <a:pt x="780" y="17"/>
                  </a:lnTo>
                  <a:lnTo>
                    <a:pt x="775" y="14"/>
                  </a:lnTo>
                  <a:lnTo>
                    <a:pt x="771" y="10"/>
                  </a:lnTo>
                  <a:lnTo>
                    <a:pt x="766" y="8"/>
                  </a:lnTo>
                  <a:lnTo>
                    <a:pt x="760" y="5"/>
                  </a:lnTo>
                  <a:lnTo>
                    <a:pt x="755" y="2"/>
                  </a:lnTo>
                  <a:lnTo>
                    <a:pt x="750" y="1"/>
                  </a:lnTo>
                  <a:lnTo>
                    <a:pt x="743" y="0"/>
                  </a:lnTo>
                  <a:lnTo>
                    <a:pt x="737" y="0"/>
                  </a:lnTo>
                  <a:lnTo>
                    <a:pt x="731" y="0"/>
                  </a:lnTo>
                  <a:lnTo>
                    <a:pt x="725" y="1"/>
                  </a:lnTo>
                  <a:lnTo>
                    <a:pt x="719" y="2"/>
                  </a:lnTo>
                  <a:lnTo>
                    <a:pt x="713" y="5"/>
                  </a:lnTo>
                  <a:lnTo>
                    <a:pt x="709" y="8"/>
                  </a:lnTo>
                  <a:lnTo>
                    <a:pt x="703" y="10"/>
                  </a:lnTo>
                  <a:lnTo>
                    <a:pt x="699" y="14"/>
                  </a:lnTo>
                  <a:lnTo>
                    <a:pt x="695" y="17"/>
                  </a:lnTo>
                  <a:lnTo>
                    <a:pt x="691" y="22"/>
                  </a:lnTo>
                  <a:lnTo>
                    <a:pt x="687" y="27"/>
                  </a:lnTo>
                  <a:lnTo>
                    <a:pt x="684" y="31"/>
                  </a:lnTo>
                  <a:lnTo>
                    <a:pt x="682" y="37"/>
                  </a:lnTo>
                  <a:lnTo>
                    <a:pt x="680" y="42"/>
                  </a:lnTo>
                  <a:lnTo>
                    <a:pt x="678" y="48"/>
                  </a:lnTo>
                  <a:lnTo>
                    <a:pt x="677" y="54"/>
                  </a:lnTo>
                  <a:lnTo>
                    <a:pt x="677" y="60"/>
                  </a:lnTo>
                  <a:lnTo>
                    <a:pt x="678" y="70"/>
                  </a:lnTo>
                  <a:lnTo>
                    <a:pt x="680" y="79"/>
                  </a:lnTo>
                  <a:lnTo>
                    <a:pt x="683" y="87"/>
                  </a:lnTo>
                  <a:lnTo>
                    <a:pt x="688" y="96"/>
                  </a:lnTo>
                  <a:lnTo>
                    <a:pt x="537" y="277"/>
                  </a:lnTo>
                  <a:lnTo>
                    <a:pt x="531" y="275"/>
                  </a:lnTo>
                  <a:lnTo>
                    <a:pt x="524" y="273"/>
                  </a:lnTo>
                  <a:lnTo>
                    <a:pt x="518" y="272"/>
                  </a:lnTo>
                  <a:lnTo>
                    <a:pt x="511" y="271"/>
                  </a:lnTo>
                  <a:lnTo>
                    <a:pt x="504" y="272"/>
                  </a:lnTo>
                  <a:lnTo>
                    <a:pt x="496" y="273"/>
                  </a:lnTo>
                  <a:lnTo>
                    <a:pt x="490" y="275"/>
                  </a:lnTo>
                  <a:lnTo>
                    <a:pt x="484" y="278"/>
                  </a:lnTo>
                  <a:lnTo>
                    <a:pt x="478" y="281"/>
                  </a:lnTo>
                  <a:lnTo>
                    <a:pt x="472" y="286"/>
                  </a:lnTo>
                  <a:lnTo>
                    <a:pt x="467" y="291"/>
                  </a:lnTo>
                  <a:lnTo>
                    <a:pt x="463" y="295"/>
                  </a:lnTo>
                  <a:lnTo>
                    <a:pt x="345" y="248"/>
                  </a:lnTo>
                  <a:lnTo>
                    <a:pt x="345" y="245"/>
                  </a:lnTo>
                  <a:lnTo>
                    <a:pt x="345" y="240"/>
                  </a:lnTo>
                  <a:lnTo>
                    <a:pt x="345" y="235"/>
                  </a:lnTo>
                  <a:lnTo>
                    <a:pt x="344" y="229"/>
                  </a:lnTo>
                  <a:lnTo>
                    <a:pt x="343" y="223"/>
                  </a:lnTo>
                  <a:lnTo>
                    <a:pt x="341" y="218"/>
                  </a:lnTo>
                  <a:lnTo>
                    <a:pt x="339" y="213"/>
                  </a:lnTo>
                  <a:lnTo>
                    <a:pt x="336" y="207"/>
                  </a:lnTo>
                  <a:lnTo>
                    <a:pt x="332" y="203"/>
                  </a:lnTo>
                  <a:lnTo>
                    <a:pt x="328" y="199"/>
                  </a:lnTo>
                  <a:lnTo>
                    <a:pt x="324" y="194"/>
                  </a:lnTo>
                  <a:lnTo>
                    <a:pt x="319" y="191"/>
                  </a:lnTo>
                  <a:lnTo>
                    <a:pt x="314" y="188"/>
                  </a:lnTo>
                  <a:lnTo>
                    <a:pt x="309" y="186"/>
                  </a:lnTo>
                  <a:lnTo>
                    <a:pt x="303" y="184"/>
                  </a:lnTo>
                  <a:lnTo>
                    <a:pt x="298" y="181"/>
                  </a:lnTo>
                  <a:lnTo>
                    <a:pt x="292" y="181"/>
                  </a:lnTo>
                  <a:lnTo>
                    <a:pt x="285" y="180"/>
                  </a:lnTo>
                  <a:lnTo>
                    <a:pt x="280" y="181"/>
                  </a:lnTo>
                  <a:lnTo>
                    <a:pt x="273" y="181"/>
                  </a:lnTo>
                  <a:lnTo>
                    <a:pt x="268" y="184"/>
                  </a:lnTo>
                  <a:lnTo>
                    <a:pt x="262" y="186"/>
                  </a:lnTo>
                  <a:lnTo>
                    <a:pt x="257" y="188"/>
                  </a:lnTo>
                  <a:lnTo>
                    <a:pt x="252" y="191"/>
                  </a:lnTo>
                  <a:lnTo>
                    <a:pt x="248" y="194"/>
                  </a:lnTo>
                  <a:lnTo>
                    <a:pt x="243" y="199"/>
                  </a:lnTo>
                  <a:lnTo>
                    <a:pt x="239" y="203"/>
                  </a:lnTo>
                  <a:lnTo>
                    <a:pt x="236" y="207"/>
                  </a:lnTo>
                  <a:lnTo>
                    <a:pt x="233" y="213"/>
                  </a:lnTo>
                  <a:lnTo>
                    <a:pt x="230" y="218"/>
                  </a:lnTo>
                  <a:lnTo>
                    <a:pt x="228" y="223"/>
                  </a:lnTo>
                  <a:lnTo>
                    <a:pt x="226" y="229"/>
                  </a:lnTo>
                  <a:lnTo>
                    <a:pt x="225" y="235"/>
                  </a:lnTo>
                  <a:lnTo>
                    <a:pt x="225" y="240"/>
                  </a:lnTo>
                  <a:lnTo>
                    <a:pt x="226" y="248"/>
                  </a:lnTo>
                  <a:lnTo>
                    <a:pt x="227" y="254"/>
                  </a:lnTo>
                  <a:lnTo>
                    <a:pt x="229" y="261"/>
                  </a:lnTo>
                  <a:lnTo>
                    <a:pt x="231" y="267"/>
                  </a:lnTo>
                  <a:lnTo>
                    <a:pt x="94" y="387"/>
                  </a:lnTo>
                  <a:lnTo>
                    <a:pt x="86" y="382"/>
                  </a:lnTo>
                  <a:lnTo>
                    <a:pt x="78" y="379"/>
                  </a:lnTo>
                  <a:lnTo>
                    <a:pt x="68" y="377"/>
                  </a:lnTo>
                  <a:lnTo>
                    <a:pt x="60" y="377"/>
                  </a:lnTo>
                  <a:lnTo>
                    <a:pt x="53" y="377"/>
                  </a:lnTo>
                  <a:lnTo>
                    <a:pt x="47" y="378"/>
                  </a:lnTo>
                  <a:lnTo>
                    <a:pt x="42" y="379"/>
                  </a:lnTo>
                  <a:lnTo>
                    <a:pt x="36" y="381"/>
                  </a:lnTo>
                  <a:lnTo>
                    <a:pt x="31" y="383"/>
                  </a:lnTo>
                  <a:lnTo>
                    <a:pt x="26" y="386"/>
                  </a:lnTo>
                  <a:lnTo>
                    <a:pt x="21" y="391"/>
                  </a:lnTo>
                  <a:lnTo>
                    <a:pt x="17" y="394"/>
                  </a:lnTo>
                  <a:lnTo>
                    <a:pt x="13" y="398"/>
                  </a:lnTo>
                  <a:lnTo>
                    <a:pt x="9" y="402"/>
                  </a:lnTo>
                  <a:lnTo>
                    <a:pt x="6" y="408"/>
                  </a:lnTo>
                  <a:lnTo>
                    <a:pt x="4" y="413"/>
                  </a:lnTo>
                  <a:lnTo>
                    <a:pt x="2" y="419"/>
                  </a:lnTo>
                  <a:lnTo>
                    <a:pt x="1" y="425"/>
                  </a:lnTo>
                  <a:lnTo>
                    <a:pt x="0" y="430"/>
                  </a:lnTo>
                  <a:lnTo>
                    <a:pt x="0" y="437"/>
                  </a:lnTo>
                  <a:lnTo>
                    <a:pt x="0" y="443"/>
                  </a:lnTo>
                  <a:lnTo>
                    <a:pt x="1" y="449"/>
                  </a:lnTo>
                  <a:lnTo>
                    <a:pt x="2" y="455"/>
                  </a:lnTo>
                  <a:lnTo>
                    <a:pt x="4" y="460"/>
                  </a:lnTo>
                  <a:lnTo>
                    <a:pt x="6" y="466"/>
                  </a:lnTo>
                  <a:lnTo>
                    <a:pt x="9" y="470"/>
                  </a:lnTo>
                  <a:lnTo>
                    <a:pt x="13" y="475"/>
                  </a:lnTo>
                  <a:lnTo>
                    <a:pt x="17" y="480"/>
                  </a:lnTo>
                  <a:lnTo>
                    <a:pt x="21" y="483"/>
                  </a:lnTo>
                  <a:lnTo>
                    <a:pt x="26" y="486"/>
                  </a:lnTo>
                  <a:lnTo>
                    <a:pt x="31" y="489"/>
                  </a:lnTo>
                  <a:lnTo>
                    <a:pt x="36" y="493"/>
                  </a:lnTo>
                  <a:lnTo>
                    <a:pt x="42" y="494"/>
                  </a:lnTo>
                  <a:lnTo>
                    <a:pt x="47" y="496"/>
                  </a:lnTo>
                  <a:lnTo>
                    <a:pt x="53" y="497"/>
                  </a:lnTo>
                  <a:lnTo>
                    <a:pt x="60" y="49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</p:grpSp>
      <p:sp>
        <p:nvSpPr>
          <p:cNvPr id="30" name="Forma libre 1676" descr="Icono de casilla de verificación. ">
            <a:extLst>
              <a:ext uri="{FF2B5EF4-FFF2-40B4-BE49-F238E27FC236}">
                <a16:creationId xmlns:a16="http://schemas.microsoft.com/office/drawing/2014/main" id="{D3D2B036-80BC-6004-016D-A1B20A223601}"/>
              </a:ext>
            </a:extLst>
          </p:cNvPr>
          <p:cNvSpPr>
            <a:spLocks noEditPoints="1"/>
          </p:cNvSpPr>
          <p:nvPr/>
        </p:nvSpPr>
        <p:spPr bwMode="auto">
          <a:xfrm>
            <a:off x="7129621" y="1811496"/>
            <a:ext cx="345758" cy="345758"/>
          </a:xfrm>
          <a:custGeom>
            <a:avLst/>
            <a:gdLst>
              <a:gd name="T0" fmla="*/ 374 w 719"/>
              <a:gd name="T1" fmla="*/ 267 h 719"/>
              <a:gd name="T2" fmla="*/ 366 w 719"/>
              <a:gd name="T3" fmla="*/ 263 h 719"/>
              <a:gd name="T4" fmla="*/ 362 w 719"/>
              <a:gd name="T5" fmla="*/ 254 h 719"/>
              <a:gd name="T6" fmla="*/ 366 w 719"/>
              <a:gd name="T7" fmla="*/ 247 h 719"/>
              <a:gd name="T8" fmla="*/ 374 w 719"/>
              <a:gd name="T9" fmla="*/ 243 h 719"/>
              <a:gd name="T10" fmla="*/ 621 w 719"/>
              <a:gd name="T11" fmla="*/ 244 h 719"/>
              <a:gd name="T12" fmla="*/ 627 w 719"/>
              <a:gd name="T13" fmla="*/ 250 h 719"/>
              <a:gd name="T14" fmla="*/ 627 w 719"/>
              <a:gd name="T15" fmla="*/ 260 h 719"/>
              <a:gd name="T16" fmla="*/ 621 w 719"/>
              <a:gd name="T17" fmla="*/ 265 h 719"/>
              <a:gd name="T18" fmla="*/ 616 w 719"/>
              <a:gd name="T19" fmla="*/ 528 h 719"/>
              <a:gd name="T20" fmla="*/ 370 w 719"/>
              <a:gd name="T21" fmla="*/ 527 h 719"/>
              <a:gd name="T22" fmla="*/ 363 w 719"/>
              <a:gd name="T23" fmla="*/ 521 h 719"/>
              <a:gd name="T24" fmla="*/ 363 w 719"/>
              <a:gd name="T25" fmla="*/ 512 h 719"/>
              <a:gd name="T26" fmla="*/ 370 w 719"/>
              <a:gd name="T27" fmla="*/ 505 h 719"/>
              <a:gd name="T28" fmla="*/ 616 w 719"/>
              <a:gd name="T29" fmla="*/ 504 h 719"/>
              <a:gd name="T30" fmla="*/ 625 w 719"/>
              <a:gd name="T31" fmla="*/ 507 h 719"/>
              <a:gd name="T32" fmla="*/ 628 w 719"/>
              <a:gd name="T33" fmla="*/ 516 h 719"/>
              <a:gd name="T34" fmla="*/ 625 w 719"/>
              <a:gd name="T35" fmla="*/ 525 h 719"/>
              <a:gd name="T36" fmla="*/ 616 w 719"/>
              <a:gd name="T37" fmla="*/ 528 h 719"/>
              <a:gd name="T38" fmla="*/ 171 w 719"/>
              <a:gd name="T39" fmla="*/ 279 h 719"/>
              <a:gd name="T40" fmla="*/ 164 w 719"/>
              <a:gd name="T41" fmla="*/ 282 h 719"/>
              <a:gd name="T42" fmla="*/ 155 w 719"/>
              <a:gd name="T43" fmla="*/ 279 h 719"/>
              <a:gd name="T44" fmla="*/ 92 w 719"/>
              <a:gd name="T45" fmla="*/ 214 h 719"/>
              <a:gd name="T46" fmla="*/ 92 w 719"/>
              <a:gd name="T47" fmla="*/ 205 h 719"/>
              <a:gd name="T48" fmla="*/ 98 w 719"/>
              <a:gd name="T49" fmla="*/ 198 h 719"/>
              <a:gd name="T50" fmla="*/ 107 w 719"/>
              <a:gd name="T51" fmla="*/ 198 h 719"/>
              <a:gd name="T52" fmla="*/ 164 w 719"/>
              <a:gd name="T53" fmla="*/ 253 h 719"/>
              <a:gd name="T54" fmla="*/ 309 w 719"/>
              <a:gd name="T55" fmla="*/ 109 h 719"/>
              <a:gd name="T56" fmla="*/ 318 w 719"/>
              <a:gd name="T57" fmla="*/ 109 h 719"/>
              <a:gd name="T58" fmla="*/ 325 w 719"/>
              <a:gd name="T59" fmla="*/ 114 h 719"/>
              <a:gd name="T60" fmla="*/ 325 w 719"/>
              <a:gd name="T61" fmla="*/ 124 h 719"/>
              <a:gd name="T62" fmla="*/ 323 w 719"/>
              <a:gd name="T63" fmla="*/ 414 h 719"/>
              <a:gd name="T64" fmla="*/ 168 w 719"/>
              <a:gd name="T65" fmla="*/ 568 h 719"/>
              <a:gd name="T66" fmla="*/ 158 w 719"/>
              <a:gd name="T67" fmla="*/ 568 h 719"/>
              <a:gd name="T68" fmla="*/ 94 w 719"/>
              <a:gd name="T69" fmla="*/ 505 h 719"/>
              <a:gd name="T70" fmla="*/ 91 w 719"/>
              <a:gd name="T71" fmla="*/ 497 h 719"/>
              <a:gd name="T72" fmla="*/ 94 w 719"/>
              <a:gd name="T73" fmla="*/ 488 h 719"/>
              <a:gd name="T74" fmla="*/ 103 w 719"/>
              <a:gd name="T75" fmla="*/ 485 h 719"/>
              <a:gd name="T76" fmla="*/ 111 w 719"/>
              <a:gd name="T77" fmla="*/ 488 h 719"/>
              <a:gd name="T78" fmla="*/ 306 w 719"/>
              <a:gd name="T79" fmla="*/ 397 h 719"/>
              <a:gd name="T80" fmla="*/ 314 w 719"/>
              <a:gd name="T81" fmla="*/ 394 h 719"/>
              <a:gd name="T82" fmla="*/ 323 w 719"/>
              <a:gd name="T83" fmla="*/ 398 h 719"/>
              <a:gd name="T84" fmla="*/ 326 w 719"/>
              <a:gd name="T85" fmla="*/ 406 h 719"/>
              <a:gd name="T86" fmla="*/ 323 w 719"/>
              <a:gd name="T87" fmla="*/ 414 h 719"/>
              <a:gd name="T88" fmla="*/ 12 w 719"/>
              <a:gd name="T89" fmla="*/ 0 h 719"/>
              <a:gd name="T90" fmla="*/ 3 w 719"/>
              <a:gd name="T91" fmla="*/ 5 h 719"/>
              <a:gd name="T92" fmla="*/ 0 w 719"/>
              <a:gd name="T93" fmla="*/ 13 h 719"/>
              <a:gd name="T94" fmla="*/ 1 w 719"/>
              <a:gd name="T95" fmla="*/ 713 h 719"/>
              <a:gd name="T96" fmla="*/ 8 w 719"/>
              <a:gd name="T97" fmla="*/ 719 h 719"/>
              <a:gd name="T98" fmla="*/ 707 w 719"/>
              <a:gd name="T99" fmla="*/ 719 h 719"/>
              <a:gd name="T100" fmla="*/ 716 w 719"/>
              <a:gd name="T101" fmla="*/ 716 h 719"/>
              <a:gd name="T102" fmla="*/ 719 w 719"/>
              <a:gd name="T103" fmla="*/ 707 h 719"/>
              <a:gd name="T104" fmla="*/ 718 w 719"/>
              <a:gd name="T105" fmla="*/ 8 h 719"/>
              <a:gd name="T106" fmla="*/ 711 w 719"/>
              <a:gd name="T107" fmla="*/ 2 h 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719" h="719">
                <a:moveTo>
                  <a:pt x="616" y="267"/>
                </a:moveTo>
                <a:lnTo>
                  <a:pt x="374" y="267"/>
                </a:lnTo>
                <a:lnTo>
                  <a:pt x="370" y="265"/>
                </a:lnTo>
                <a:lnTo>
                  <a:pt x="366" y="263"/>
                </a:lnTo>
                <a:lnTo>
                  <a:pt x="363" y="260"/>
                </a:lnTo>
                <a:lnTo>
                  <a:pt x="362" y="254"/>
                </a:lnTo>
                <a:lnTo>
                  <a:pt x="363" y="250"/>
                </a:lnTo>
                <a:lnTo>
                  <a:pt x="366" y="247"/>
                </a:lnTo>
                <a:lnTo>
                  <a:pt x="370" y="244"/>
                </a:lnTo>
                <a:lnTo>
                  <a:pt x="374" y="243"/>
                </a:lnTo>
                <a:lnTo>
                  <a:pt x="616" y="243"/>
                </a:lnTo>
                <a:lnTo>
                  <a:pt x="621" y="244"/>
                </a:lnTo>
                <a:lnTo>
                  <a:pt x="625" y="247"/>
                </a:lnTo>
                <a:lnTo>
                  <a:pt x="627" y="250"/>
                </a:lnTo>
                <a:lnTo>
                  <a:pt x="628" y="254"/>
                </a:lnTo>
                <a:lnTo>
                  <a:pt x="627" y="260"/>
                </a:lnTo>
                <a:lnTo>
                  <a:pt x="625" y="263"/>
                </a:lnTo>
                <a:lnTo>
                  <a:pt x="621" y="265"/>
                </a:lnTo>
                <a:lnTo>
                  <a:pt x="616" y="267"/>
                </a:lnTo>
                <a:close/>
                <a:moveTo>
                  <a:pt x="616" y="528"/>
                </a:moveTo>
                <a:lnTo>
                  <a:pt x="374" y="528"/>
                </a:lnTo>
                <a:lnTo>
                  <a:pt x="370" y="527"/>
                </a:lnTo>
                <a:lnTo>
                  <a:pt x="366" y="525"/>
                </a:lnTo>
                <a:lnTo>
                  <a:pt x="363" y="521"/>
                </a:lnTo>
                <a:lnTo>
                  <a:pt x="362" y="516"/>
                </a:lnTo>
                <a:lnTo>
                  <a:pt x="363" y="512"/>
                </a:lnTo>
                <a:lnTo>
                  <a:pt x="366" y="507"/>
                </a:lnTo>
                <a:lnTo>
                  <a:pt x="370" y="505"/>
                </a:lnTo>
                <a:lnTo>
                  <a:pt x="374" y="504"/>
                </a:lnTo>
                <a:lnTo>
                  <a:pt x="616" y="504"/>
                </a:lnTo>
                <a:lnTo>
                  <a:pt x="621" y="505"/>
                </a:lnTo>
                <a:lnTo>
                  <a:pt x="625" y="507"/>
                </a:lnTo>
                <a:lnTo>
                  <a:pt x="627" y="512"/>
                </a:lnTo>
                <a:lnTo>
                  <a:pt x="628" y="516"/>
                </a:lnTo>
                <a:lnTo>
                  <a:pt x="627" y="521"/>
                </a:lnTo>
                <a:lnTo>
                  <a:pt x="625" y="525"/>
                </a:lnTo>
                <a:lnTo>
                  <a:pt x="621" y="527"/>
                </a:lnTo>
                <a:lnTo>
                  <a:pt x="616" y="528"/>
                </a:lnTo>
                <a:close/>
                <a:moveTo>
                  <a:pt x="323" y="127"/>
                </a:moveTo>
                <a:lnTo>
                  <a:pt x="171" y="279"/>
                </a:lnTo>
                <a:lnTo>
                  <a:pt x="168" y="282"/>
                </a:lnTo>
                <a:lnTo>
                  <a:pt x="164" y="282"/>
                </a:lnTo>
                <a:lnTo>
                  <a:pt x="158" y="282"/>
                </a:lnTo>
                <a:lnTo>
                  <a:pt x="155" y="279"/>
                </a:lnTo>
                <a:lnTo>
                  <a:pt x="94" y="218"/>
                </a:lnTo>
                <a:lnTo>
                  <a:pt x="92" y="214"/>
                </a:lnTo>
                <a:lnTo>
                  <a:pt x="91" y="209"/>
                </a:lnTo>
                <a:lnTo>
                  <a:pt x="92" y="205"/>
                </a:lnTo>
                <a:lnTo>
                  <a:pt x="94" y="201"/>
                </a:lnTo>
                <a:lnTo>
                  <a:pt x="98" y="198"/>
                </a:lnTo>
                <a:lnTo>
                  <a:pt x="103" y="197"/>
                </a:lnTo>
                <a:lnTo>
                  <a:pt x="107" y="198"/>
                </a:lnTo>
                <a:lnTo>
                  <a:pt x="111" y="201"/>
                </a:lnTo>
                <a:lnTo>
                  <a:pt x="164" y="253"/>
                </a:lnTo>
                <a:lnTo>
                  <a:pt x="306" y="111"/>
                </a:lnTo>
                <a:lnTo>
                  <a:pt x="309" y="109"/>
                </a:lnTo>
                <a:lnTo>
                  <a:pt x="314" y="108"/>
                </a:lnTo>
                <a:lnTo>
                  <a:pt x="318" y="109"/>
                </a:lnTo>
                <a:lnTo>
                  <a:pt x="323" y="111"/>
                </a:lnTo>
                <a:lnTo>
                  <a:pt x="325" y="114"/>
                </a:lnTo>
                <a:lnTo>
                  <a:pt x="326" y="119"/>
                </a:lnTo>
                <a:lnTo>
                  <a:pt x="325" y="124"/>
                </a:lnTo>
                <a:lnTo>
                  <a:pt x="323" y="127"/>
                </a:lnTo>
                <a:close/>
                <a:moveTo>
                  <a:pt x="323" y="414"/>
                </a:moveTo>
                <a:lnTo>
                  <a:pt x="171" y="565"/>
                </a:lnTo>
                <a:lnTo>
                  <a:pt x="168" y="568"/>
                </a:lnTo>
                <a:lnTo>
                  <a:pt x="164" y="569"/>
                </a:lnTo>
                <a:lnTo>
                  <a:pt x="158" y="568"/>
                </a:lnTo>
                <a:lnTo>
                  <a:pt x="155" y="565"/>
                </a:lnTo>
                <a:lnTo>
                  <a:pt x="94" y="505"/>
                </a:lnTo>
                <a:lnTo>
                  <a:pt x="92" y="502"/>
                </a:lnTo>
                <a:lnTo>
                  <a:pt x="91" y="497"/>
                </a:lnTo>
                <a:lnTo>
                  <a:pt x="92" y="493"/>
                </a:lnTo>
                <a:lnTo>
                  <a:pt x="94" y="488"/>
                </a:lnTo>
                <a:lnTo>
                  <a:pt x="98" y="486"/>
                </a:lnTo>
                <a:lnTo>
                  <a:pt x="103" y="485"/>
                </a:lnTo>
                <a:lnTo>
                  <a:pt x="107" y="486"/>
                </a:lnTo>
                <a:lnTo>
                  <a:pt x="111" y="488"/>
                </a:lnTo>
                <a:lnTo>
                  <a:pt x="164" y="540"/>
                </a:lnTo>
                <a:lnTo>
                  <a:pt x="306" y="397"/>
                </a:lnTo>
                <a:lnTo>
                  <a:pt x="309" y="395"/>
                </a:lnTo>
                <a:lnTo>
                  <a:pt x="314" y="394"/>
                </a:lnTo>
                <a:lnTo>
                  <a:pt x="318" y="395"/>
                </a:lnTo>
                <a:lnTo>
                  <a:pt x="323" y="398"/>
                </a:lnTo>
                <a:lnTo>
                  <a:pt x="325" y="401"/>
                </a:lnTo>
                <a:lnTo>
                  <a:pt x="326" y="406"/>
                </a:lnTo>
                <a:lnTo>
                  <a:pt x="325" y="410"/>
                </a:lnTo>
                <a:lnTo>
                  <a:pt x="323" y="414"/>
                </a:lnTo>
                <a:close/>
                <a:moveTo>
                  <a:pt x="707" y="0"/>
                </a:moveTo>
                <a:lnTo>
                  <a:pt x="12" y="0"/>
                </a:lnTo>
                <a:lnTo>
                  <a:pt x="8" y="2"/>
                </a:lnTo>
                <a:lnTo>
                  <a:pt x="3" y="5"/>
                </a:lnTo>
                <a:lnTo>
                  <a:pt x="1" y="8"/>
                </a:lnTo>
                <a:lnTo>
                  <a:pt x="0" y="13"/>
                </a:lnTo>
                <a:lnTo>
                  <a:pt x="0" y="707"/>
                </a:lnTo>
                <a:lnTo>
                  <a:pt x="1" y="713"/>
                </a:lnTo>
                <a:lnTo>
                  <a:pt x="3" y="716"/>
                </a:lnTo>
                <a:lnTo>
                  <a:pt x="8" y="719"/>
                </a:lnTo>
                <a:lnTo>
                  <a:pt x="12" y="719"/>
                </a:lnTo>
                <a:lnTo>
                  <a:pt x="707" y="719"/>
                </a:lnTo>
                <a:lnTo>
                  <a:pt x="711" y="719"/>
                </a:lnTo>
                <a:lnTo>
                  <a:pt x="716" y="716"/>
                </a:lnTo>
                <a:lnTo>
                  <a:pt x="718" y="713"/>
                </a:lnTo>
                <a:lnTo>
                  <a:pt x="719" y="707"/>
                </a:lnTo>
                <a:lnTo>
                  <a:pt x="719" y="13"/>
                </a:lnTo>
                <a:lnTo>
                  <a:pt x="718" y="8"/>
                </a:lnTo>
                <a:lnTo>
                  <a:pt x="716" y="5"/>
                </a:lnTo>
                <a:lnTo>
                  <a:pt x="711" y="2"/>
                </a:lnTo>
                <a:lnTo>
                  <a:pt x="707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dirty="0"/>
          </a:p>
        </p:txBody>
      </p:sp>
      <p:sp>
        <p:nvSpPr>
          <p:cNvPr id="31" name="Forma libre 4665" descr="Icono de gráfico ">
            <a:extLst>
              <a:ext uri="{FF2B5EF4-FFF2-40B4-BE49-F238E27FC236}">
                <a16:creationId xmlns:a16="http://schemas.microsoft.com/office/drawing/2014/main" id="{2C8B33A0-AC45-496A-7B0B-AC09517280CB}"/>
              </a:ext>
            </a:extLst>
          </p:cNvPr>
          <p:cNvSpPr>
            <a:spLocks/>
          </p:cNvSpPr>
          <p:nvPr/>
        </p:nvSpPr>
        <p:spPr bwMode="auto">
          <a:xfrm>
            <a:off x="7877961" y="3531386"/>
            <a:ext cx="347679" cy="347679"/>
          </a:xfrm>
          <a:custGeom>
            <a:avLst/>
            <a:gdLst>
              <a:gd name="T0" fmla="*/ 761 w 904"/>
              <a:gd name="T1" fmla="*/ 213 h 903"/>
              <a:gd name="T2" fmla="*/ 754 w 904"/>
              <a:gd name="T3" fmla="*/ 225 h 903"/>
              <a:gd name="T4" fmla="*/ 576 w 904"/>
              <a:gd name="T5" fmla="*/ 277 h 903"/>
              <a:gd name="T6" fmla="*/ 498 w 904"/>
              <a:gd name="T7" fmla="*/ 298 h 903"/>
              <a:gd name="T8" fmla="*/ 431 w 904"/>
              <a:gd name="T9" fmla="*/ 329 h 903"/>
              <a:gd name="T10" fmla="*/ 578 w 904"/>
              <a:gd name="T11" fmla="*/ 170 h 903"/>
              <a:gd name="T12" fmla="*/ 618 w 904"/>
              <a:gd name="T13" fmla="*/ 180 h 903"/>
              <a:gd name="T14" fmla="*/ 661 w 904"/>
              <a:gd name="T15" fmla="*/ 169 h 903"/>
              <a:gd name="T16" fmla="*/ 693 w 904"/>
              <a:gd name="T17" fmla="*/ 141 h 903"/>
              <a:gd name="T18" fmla="*/ 707 w 904"/>
              <a:gd name="T19" fmla="*/ 99 h 903"/>
              <a:gd name="T20" fmla="*/ 701 w 904"/>
              <a:gd name="T21" fmla="*/ 55 h 903"/>
              <a:gd name="T22" fmla="*/ 676 w 904"/>
              <a:gd name="T23" fmla="*/ 20 h 903"/>
              <a:gd name="T24" fmla="*/ 636 w 904"/>
              <a:gd name="T25" fmla="*/ 2 h 903"/>
              <a:gd name="T26" fmla="*/ 591 w 904"/>
              <a:gd name="T27" fmla="*/ 4 h 903"/>
              <a:gd name="T28" fmla="*/ 554 w 904"/>
              <a:gd name="T29" fmla="*/ 25 h 903"/>
              <a:gd name="T30" fmla="*/ 531 w 904"/>
              <a:gd name="T31" fmla="*/ 63 h 903"/>
              <a:gd name="T32" fmla="*/ 532 w 904"/>
              <a:gd name="T33" fmla="*/ 118 h 903"/>
              <a:gd name="T34" fmla="*/ 369 w 904"/>
              <a:gd name="T35" fmla="*/ 289 h 903"/>
              <a:gd name="T36" fmla="*/ 325 w 904"/>
              <a:gd name="T37" fmla="*/ 289 h 903"/>
              <a:gd name="T38" fmla="*/ 294 w 904"/>
              <a:gd name="T39" fmla="*/ 308 h 903"/>
              <a:gd name="T40" fmla="*/ 275 w 904"/>
              <a:gd name="T41" fmla="*/ 338 h 903"/>
              <a:gd name="T42" fmla="*/ 275 w 904"/>
              <a:gd name="T43" fmla="*/ 383 h 903"/>
              <a:gd name="T44" fmla="*/ 113 w 904"/>
              <a:gd name="T45" fmla="*/ 545 h 903"/>
              <a:gd name="T46" fmla="*/ 64 w 904"/>
              <a:gd name="T47" fmla="*/ 546 h 903"/>
              <a:gd name="T48" fmla="*/ 26 w 904"/>
              <a:gd name="T49" fmla="*/ 568 h 903"/>
              <a:gd name="T50" fmla="*/ 5 w 904"/>
              <a:gd name="T51" fmla="*/ 605 h 903"/>
              <a:gd name="T52" fmla="*/ 3 w 904"/>
              <a:gd name="T53" fmla="*/ 650 h 903"/>
              <a:gd name="T54" fmla="*/ 21 w 904"/>
              <a:gd name="T55" fmla="*/ 690 h 903"/>
              <a:gd name="T56" fmla="*/ 56 w 904"/>
              <a:gd name="T57" fmla="*/ 716 h 903"/>
              <a:gd name="T58" fmla="*/ 100 w 904"/>
              <a:gd name="T59" fmla="*/ 722 h 903"/>
              <a:gd name="T60" fmla="*/ 142 w 904"/>
              <a:gd name="T61" fmla="*/ 706 h 903"/>
              <a:gd name="T62" fmla="*/ 170 w 904"/>
              <a:gd name="T63" fmla="*/ 675 h 903"/>
              <a:gd name="T64" fmla="*/ 181 w 904"/>
              <a:gd name="T65" fmla="*/ 632 h 903"/>
              <a:gd name="T66" fmla="*/ 171 w 904"/>
              <a:gd name="T67" fmla="*/ 591 h 903"/>
              <a:gd name="T68" fmla="*/ 316 w 904"/>
              <a:gd name="T69" fmla="*/ 430 h 903"/>
              <a:gd name="T70" fmla="*/ 286 w 904"/>
              <a:gd name="T71" fmla="*/ 538 h 903"/>
              <a:gd name="T72" fmla="*/ 271 w 904"/>
              <a:gd name="T73" fmla="*/ 753 h 903"/>
              <a:gd name="T74" fmla="*/ 216 w 904"/>
              <a:gd name="T75" fmla="*/ 757 h 903"/>
              <a:gd name="T76" fmla="*/ 212 w 904"/>
              <a:gd name="T77" fmla="*/ 888 h 903"/>
              <a:gd name="T78" fmla="*/ 218 w 904"/>
              <a:gd name="T79" fmla="*/ 901 h 903"/>
              <a:gd name="T80" fmla="*/ 349 w 904"/>
              <a:gd name="T81" fmla="*/ 903 h 903"/>
              <a:gd name="T82" fmla="*/ 361 w 904"/>
              <a:gd name="T83" fmla="*/ 894 h 903"/>
              <a:gd name="T84" fmla="*/ 361 w 904"/>
              <a:gd name="T85" fmla="*/ 762 h 903"/>
              <a:gd name="T86" fmla="*/ 349 w 904"/>
              <a:gd name="T87" fmla="*/ 753 h 903"/>
              <a:gd name="T88" fmla="*/ 305 w 904"/>
              <a:gd name="T89" fmla="*/ 597 h 903"/>
              <a:gd name="T90" fmla="*/ 343 w 904"/>
              <a:gd name="T91" fmla="*/ 469 h 903"/>
              <a:gd name="T92" fmla="*/ 383 w 904"/>
              <a:gd name="T93" fmla="*/ 426 h 903"/>
              <a:gd name="T94" fmla="*/ 418 w 904"/>
              <a:gd name="T95" fmla="*/ 383 h 903"/>
              <a:gd name="T96" fmla="*/ 471 w 904"/>
              <a:gd name="T97" fmla="*/ 342 h 903"/>
              <a:gd name="T98" fmla="*/ 544 w 904"/>
              <a:gd name="T99" fmla="*/ 315 h 903"/>
              <a:gd name="T100" fmla="*/ 627 w 904"/>
              <a:gd name="T101" fmla="*/ 302 h 903"/>
              <a:gd name="T102" fmla="*/ 754 w 904"/>
              <a:gd name="T103" fmla="*/ 348 h 903"/>
              <a:gd name="T104" fmla="*/ 763 w 904"/>
              <a:gd name="T105" fmla="*/ 360 h 903"/>
              <a:gd name="T106" fmla="*/ 895 w 904"/>
              <a:gd name="T107" fmla="*/ 360 h 903"/>
              <a:gd name="T108" fmla="*/ 904 w 904"/>
              <a:gd name="T109" fmla="*/ 348 h 903"/>
              <a:gd name="T110" fmla="*/ 902 w 904"/>
              <a:gd name="T111" fmla="*/ 217 h 903"/>
              <a:gd name="T112" fmla="*/ 889 w 904"/>
              <a:gd name="T113" fmla="*/ 211 h 9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904" h="903">
                <a:moveTo>
                  <a:pt x="889" y="211"/>
                </a:moveTo>
                <a:lnTo>
                  <a:pt x="768" y="211"/>
                </a:lnTo>
                <a:lnTo>
                  <a:pt x="765" y="211"/>
                </a:lnTo>
                <a:lnTo>
                  <a:pt x="763" y="212"/>
                </a:lnTo>
                <a:lnTo>
                  <a:pt x="761" y="213"/>
                </a:lnTo>
                <a:lnTo>
                  <a:pt x="758" y="215"/>
                </a:lnTo>
                <a:lnTo>
                  <a:pt x="756" y="217"/>
                </a:lnTo>
                <a:lnTo>
                  <a:pt x="755" y="220"/>
                </a:lnTo>
                <a:lnTo>
                  <a:pt x="754" y="222"/>
                </a:lnTo>
                <a:lnTo>
                  <a:pt x="754" y="225"/>
                </a:lnTo>
                <a:lnTo>
                  <a:pt x="754" y="271"/>
                </a:lnTo>
                <a:lnTo>
                  <a:pt x="663" y="271"/>
                </a:lnTo>
                <a:lnTo>
                  <a:pt x="627" y="272"/>
                </a:lnTo>
                <a:lnTo>
                  <a:pt x="593" y="275"/>
                </a:lnTo>
                <a:lnTo>
                  <a:pt x="576" y="277"/>
                </a:lnTo>
                <a:lnTo>
                  <a:pt x="561" y="281"/>
                </a:lnTo>
                <a:lnTo>
                  <a:pt x="545" y="284"/>
                </a:lnTo>
                <a:lnTo>
                  <a:pt x="529" y="287"/>
                </a:lnTo>
                <a:lnTo>
                  <a:pt x="513" y="292"/>
                </a:lnTo>
                <a:lnTo>
                  <a:pt x="498" y="298"/>
                </a:lnTo>
                <a:lnTo>
                  <a:pt x="484" y="302"/>
                </a:lnTo>
                <a:lnTo>
                  <a:pt x="470" y="309"/>
                </a:lnTo>
                <a:lnTo>
                  <a:pt x="457" y="315"/>
                </a:lnTo>
                <a:lnTo>
                  <a:pt x="443" y="323"/>
                </a:lnTo>
                <a:lnTo>
                  <a:pt x="431" y="329"/>
                </a:lnTo>
                <a:lnTo>
                  <a:pt x="418" y="337"/>
                </a:lnTo>
                <a:lnTo>
                  <a:pt x="415" y="328"/>
                </a:lnTo>
                <a:lnTo>
                  <a:pt x="409" y="319"/>
                </a:lnTo>
                <a:lnTo>
                  <a:pt x="565" y="163"/>
                </a:lnTo>
                <a:lnTo>
                  <a:pt x="578" y="170"/>
                </a:lnTo>
                <a:lnTo>
                  <a:pt x="590" y="176"/>
                </a:lnTo>
                <a:lnTo>
                  <a:pt x="597" y="178"/>
                </a:lnTo>
                <a:lnTo>
                  <a:pt x="604" y="179"/>
                </a:lnTo>
                <a:lnTo>
                  <a:pt x="610" y="180"/>
                </a:lnTo>
                <a:lnTo>
                  <a:pt x="618" y="180"/>
                </a:lnTo>
                <a:lnTo>
                  <a:pt x="627" y="180"/>
                </a:lnTo>
                <a:lnTo>
                  <a:pt x="636" y="178"/>
                </a:lnTo>
                <a:lnTo>
                  <a:pt x="644" y="176"/>
                </a:lnTo>
                <a:lnTo>
                  <a:pt x="653" y="173"/>
                </a:lnTo>
                <a:lnTo>
                  <a:pt x="661" y="169"/>
                </a:lnTo>
                <a:lnTo>
                  <a:pt x="668" y="164"/>
                </a:lnTo>
                <a:lnTo>
                  <a:pt x="676" y="160"/>
                </a:lnTo>
                <a:lnTo>
                  <a:pt x="681" y="154"/>
                </a:lnTo>
                <a:lnTo>
                  <a:pt x="687" y="147"/>
                </a:lnTo>
                <a:lnTo>
                  <a:pt x="693" y="141"/>
                </a:lnTo>
                <a:lnTo>
                  <a:pt x="697" y="133"/>
                </a:lnTo>
                <a:lnTo>
                  <a:pt x="701" y="125"/>
                </a:lnTo>
                <a:lnTo>
                  <a:pt x="704" y="117"/>
                </a:lnTo>
                <a:lnTo>
                  <a:pt x="706" y="108"/>
                </a:lnTo>
                <a:lnTo>
                  <a:pt x="707" y="99"/>
                </a:lnTo>
                <a:lnTo>
                  <a:pt x="709" y="90"/>
                </a:lnTo>
                <a:lnTo>
                  <a:pt x="707" y="81"/>
                </a:lnTo>
                <a:lnTo>
                  <a:pt x="706" y="72"/>
                </a:lnTo>
                <a:lnTo>
                  <a:pt x="704" y="63"/>
                </a:lnTo>
                <a:lnTo>
                  <a:pt x="701" y="55"/>
                </a:lnTo>
                <a:lnTo>
                  <a:pt x="697" y="47"/>
                </a:lnTo>
                <a:lnTo>
                  <a:pt x="693" y="39"/>
                </a:lnTo>
                <a:lnTo>
                  <a:pt x="687" y="32"/>
                </a:lnTo>
                <a:lnTo>
                  <a:pt x="681" y="25"/>
                </a:lnTo>
                <a:lnTo>
                  <a:pt x="676" y="20"/>
                </a:lnTo>
                <a:lnTo>
                  <a:pt x="668" y="15"/>
                </a:lnTo>
                <a:lnTo>
                  <a:pt x="661" y="11"/>
                </a:lnTo>
                <a:lnTo>
                  <a:pt x="653" y="6"/>
                </a:lnTo>
                <a:lnTo>
                  <a:pt x="644" y="4"/>
                </a:lnTo>
                <a:lnTo>
                  <a:pt x="636" y="2"/>
                </a:lnTo>
                <a:lnTo>
                  <a:pt x="627" y="0"/>
                </a:lnTo>
                <a:lnTo>
                  <a:pt x="618" y="0"/>
                </a:lnTo>
                <a:lnTo>
                  <a:pt x="609" y="0"/>
                </a:lnTo>
                <a:lnTo>
                  <a:pt x="600" y="2"/>
                </a:lnTo>
                <a:lnTo>
                  <a:pt x="591" y="4"/>
                </a:lnTo>
                <a:lnTo>
                  <a:pt x="583" y="6"/>
                </a:lnTo>
                <a:lnTo>
                  <a:pt x="575" y="11"/>
                </a:lnTo>
                <a:lnTo>
                  <a:pt x="567" y="15"/>
                </a:lnTo>
                <a:lnTo>
                  <a:pt x="561" y="20"/>
                </a:lnTo>
                <a:lnTo>
                  <a:pt x="554" y="25"/>
                </a:lnTo>
                <a:lnTo>
                  <a:pt x="548" y="32"/>
                </a:lnTo>
                <a:lnTo>
                  <a:pt x="543" y="39"/>
                </a:lnTo>
                <a:lnTo>
                  <a:pt x="538" y="47"/>
                </a:lnTo>
                <a:lnTo>
                  <a:pt x="535" y="55"/>
                </a:lnTo>
                <a:lnTo>
                  <a:pt x="531" y="63"/>
                </a:lnTo>
                <a:lnTo>
                  <a:pt x="529" y="72"/>
                </a:lnTo>
                <a:lnTo>
                  <a:pt x="528" y="81"/>
                </a:lnTo>
                <a:lnTo>
                  <a:pt x="528" y="90"/>
                </a:lnTo>
                <a:lnTo>
                  <a:pt x="529" y="105"/>
                </a:lnTo>
                <a:lnTo>
                  <a:pt x="532" y="118"/>
                </a:lnTo>
                <a:lnTo>
                  <a:pt x="537" y="131"/>
                </a:lnTo>
                <a:lnTo>
                  <a:pt x="545" y="142"/>
                </a:lnTo>
                <a:lnTo>
                  <a:pt x="388" y="298"/>
                </a:lnTo>
                <a:lnTo>
                  <a:pt x="379" y="293"/>
                </a:lnTo>
                <a:lnTo>
                  <a:pt x="369" y="289"/>
                </a:lnTo>
                <a:lnTo>
                  <a:pt x="358" y="286"/>
                </a:lnTo>
                <a:lnTo>
                  <a:pt x="347" y="285"/>
                </a:lnTo>
                <a:lnTo>
                  <a:pt x="339" y="286"/>
                </a:lnTo>
                <a:lnTo>
                  <a:pt x="331" y="287"/>
                </a:lnTo>
                <a:lnTo>
                  <a:pt x="325" y="289"/>
                </a:lnTo>
                <a:lnTo>
                  <a:pt x="318" y="292"/>
                </a:lnTo>
                <a:lnTo>
                  <a:pt x="311" y="294"/>
                </a:lnTo>
                <a:lnTo>
                  <a:pt x="304" y="299"/>
                </a:lnTo>
                <a:lnTo>
                  <a:pt x="299" y="303"/>
                </a:lnTo>
                <a:lnTo>
                  <a:pt x="294" y="308"/>
                </a:lnTo>
                <a:lnTo>
                  <a:pt x="288" y="313"/>
                </a:lnTo>
                <a:lnTo>
                  <a:pt x="284" y="319"/>
                </a:lnTo>
                <a:lnTo>
                  <a:pt x="281" y="325"/>
                </a:lnTo>
                <a:lnTo>
                  <a:pt x="277" y="332"/>
                </a:lnTo>
                <a:lnTo>
                  <a:pt x="275" y="338"/>
                </a:lnTo>
                <a:lnTo>
                  <a:pt x="273" y="346"/>
                </a:lnTo>
                <a:lnTo>
                  <a:pt x="271" y="353"/>
                </a:lnTo>
                <a:lnTo>
                  <a:pt x="271" y="361"/>
                </a:lnTo>
                <a:lnTo>
                  <a:pt x="273" y="372"/>
                </a:lnTo>
                <a:lnTo>
                  <a:pt x="275" y="383"/>
                </a:lnTo>
                <a:lnTo>
                  <a:pt x="278" y="393"/>
                </a:lnTo>
                <a:lnTo>
                  <a:pt x="284" y="403"/>
                </a:lnTo>
                <a:lnTo>
                  <a:pt x="134" y="553"/>
                </a:lnTo>
                <a:lnTo>
                  <a:pt x="124" y="547"/>
                </a:lnTo>
                <a:lnTo>
                  <a:pt x="113" y="545"/>
                </a:lnTo>
                <a:lnTo>
                  <a:pt x="102" y="543"/>
                </a:lnTo>
                <a:lnTo>
                  <a:pt x="91" y="542"/>
                </a:lnTo>
                <a:lnTo>
                  <a:pt x="82" y="542"/>
                </a:lnTo>
                <a:lnTo>
                  <a:pt x="73" y="544"/>
                </a:lnTo>
                <a:lnTo>
                  <a:pt x="64" y="546"/>
                </a:lnTo>
                <a:lnTo>
                  <a:pt x="56" y="548"/>
                </a:lnTo>
                <a:lnTo>
                  <a:pt x="48" y="553"/>
                </a:lnTo>
                <a:lnTo>
                  <a:pt x="40" y="557"/>
                </a:lnTo>
                <a:lnTo>
                  <a:pt x="33" y="562"/>
                </a:lnTo>
                <a:lnTo>
                  <a:pt x="26" y="568"/>
                </a:lnTo>
                <a:lnTo>
                  <a:pt x="21" y="574"/>
                </a:lnTo>
                <a:lnTo>
                  <a:pt x="16" y="581"/>
                </a:lnTo>
                <a:lnTo>
                  <a:pt x="12" y="589"/>
                </a:lnTo>
                <a:lnTo>
                  <a:pt x="7" y="597"/>
                </a:lnTo>
                <a:lnTo>
                  <a:pt x="5" y="605"/>
                </a:lnTo>
                <a:lnTo>
                  <a:pt x="3" y="614"/>
                </a:lnTo>
                <a:lnTo>
                  <a:pt x="0" y="623"/>
                </a:lnTo>
                <a:lnTo>
                  <a:pt x="0" y="632"/>
                </a:lnTo>
                <a:lnTo>
                  <a:pt x="0" y="641"/>
                </a:lnTo>
                <a:lnTo>
                  <a:pt x="3" y="650"/>
                </a:lnTo>
                <a:lnTo>
                  <a:pt x="5" y="659"/>
                </a:lnTo>
                <a:lnTo>
                  <a:pt x="7" y="667"/>
                </a:lnTo>
                <a:lnTo>
                  <a:pt x="12" y="675"/>
                </a:lnTo>
                <a:lnTo>
                  <a:pt x="16" y="683"/>
                </a:lnTo>
                <a:lnTo>
                  <a:pt x="21" y="690"/>
                </a:lnTo>
                <a:lnTo>
                  <a:pt x="26" y="696"/>
                </a:lnTo>
                <a:lnTo>
                  <a:pt x="33" y="702"/>
                </a:lnTo>
                <a:lnTo>
                  <a:pt x="40" y="706"/>
                </a:lnTo>
                <a:lnTo>
                  <a:pt x="48" y="711"/>
                </a:lnTo>
                <a:lnTo>
                  <a:pt x="56" y="716"/>
                </a:lnTo>
                <a:lnTo>
                  <a:pt x="64" y="718"/>
                </a:lnTo>
                <a:lnTo>
                  <a:pt x="73" y="720"/>
                </a:lnTo>
                <a:lnTo>
                  <a:pt x="82" y="722"/>
                </a:lnTo>
                <a:lnTo>
                  <a:pt x="91" y="722"/>
                </a:lnTo>
                <a:lnTo>
                  <a:pt x="100" y="722"/>
                </a:lnTo>
                <a:lnTo>
                  <a:pt x="109" y="720"/>
                </a:lnTo>
                <a:lnTo>
                  <a:pt x="118" y="718"/>
                </a:lnTo>
                <a:lnTo>
                  <a:pt x="126" y="716"/>
                </a:lnTo>
                <a:lnTo>
                  <a:pt x="134" y="711"/>
                </a:lnTo>
                <a:lnTo>
                  <a:pt x="142" y="706"/>
                </a:lnTo>
                <a:lnTo>
                  <a:pt x="148" y="702"/>
                </a:lnTo>
                <a:lnTo>
                  <a:pt x="155" y="696"/>
                </a:lnTo>
                <a:lnTo>
                  <a:pt x="161" y="690"/>
                </a:lnTo>
                <a:lnTo>
                  <a:pt x="165" y="683"/>
                </a:lnTo>
                <a:lnTo>
                  <a:pt x="170" y="675"/>
                </a:lnTo>
                <a:lnTo>
                  <a:pt x="174" y="667"/>
                </a:lnTo>
                <a:lnTo>
                  <a:pt x="177" y="659"/>
                </a:lnTo>
                <a:lnTo>
                  <a:pt x="179" y="650"/>
                </a:lnTo>
                <a:lnTo>
                  <a:pt x="181" y="641"/>
                </a:lnTo>
                <a:lnTo>
                  <a:pt x="181" y="632"/>
                </a:lnTo>
                <a:lnTo>
                  <a:pt x="181" y="623"/>
                </a:lnTo>
                <a:lnTo>
                  <a:pt x="180" y="615"/>
                </a:lnTo>
                <a:lnTo>
                  <a:pt x="178" y="607"/>
                </a:lnTo>
                <a:lnTo>
                  <a:pt x="174" y="599"/>
                </a:lnTo>
                <a:lnTo>
                  <a:pt x="171" y="591"/>
                </a:lnTo>
                <a:lnTo>
                  <a:pt x="168" y="585"/>
                </a:lnTo>
                <a:lnTo>
                  <a:pt x="163" y="578"/>
                </a:lnTo>
                <a:lnTo>
                  <a:pt x="157" y="571"/>
                </a:lnTo>
                <a:lnTo>
                  <a:pt x="305" y="424"/>
                </a:lnTo>
                <a:lnTo>
                  <a:pt x="316" y="430"/>
                </a:lnTo>
                <a:lnTo>
                  <a:pt x="328" y="433"/>
                </a:lnTo>
                <a:lnTo>
                  <a:pt x="314" y="457"/>
                </a:lnTo>
                <a:lnTo>
                  <a:pt x="303" y="483"/>
                </a:lnTo>
                <a:lnTo>
                  <a:pt x="294" y="510"/>
                </a:lnTo>
                <a:lnTo>
                  <a:pt x="286" y="538"/>
                </a:lnTo>
                <a:lnTo>
                  <a:pt x="279" y="568"/>
                </a:lnTo>
                <a:lnTo>
                  <a:pt x="275" y="598"/>
                </a:lnTo>
                <a:lnTo>
                  <a:pt x="273" y="630"/>
                </a:lnTo>
                <a:lnTo>
                  <a:pt x="271" y="662"/>
                </a:lnTo>
                <a:lnTo>
                  <a:pt x="271" y="753"/>
                </a:lnTo>
                <a:lnTo>
                  <a:pt x="226" y="753"/>
                </a:lnTo>
                <a:lnTo>
                  <a:pt x="223" y="753"/>
                </a:lnTo>
                <a:lnTo>
                  <a:pt x="221" y="754"/>
                </a:lnTo>
                <a:lnTo>
                  <a:pt x="218" y="755"/>
                </a:lnTo>
                <a:lnTo>
                  <a:pt x="216" y="757"/>
                </a:lnTo>
                <a:lnTo>
                  <a:pt x="214" y="760"/>
                </a:lnTo>
                <a:lnTo>
                  <a:pt x="213" y="762"/>
                </a:lnTo>
                <a:lnTo>
                  <a:pt x="212" y="764"/>
                </a:lnTo>
                <a:lnTo>
                  <a:pt x="212" y="767"/>
                </a:lnTo>
                <a:lnTo>
                  <a:pt x="212" y="888"/>
                </a:lnTo>
                <a:lnTo>
                  <a:pt x="212" y="891"/>
                </a:lnTo>
                <a:lnTo>
                  <a:pt x="213" y="894"/>
                </a:lnTo>
                <a:lnTo>
                  <a:pt x="214" y="896"/>
                </a:lnTo>
                <a:lnTo>
                  <a:pt x="216" y="898"/>
                </a:lnTo>
                <a:lnTo>
                  <a:pt x="218" y="901"/>
                </a:lnTo>
                <a:lnTo>
                  <a:pt x="221" y="902"/>
                </a:lnTo>
                <a:lnTo>
                  <a:pt x="223" y="903"/>
                </a:lnTo>
                <a:lnTo>
                  <a:pt x="226" y="903"/>
                </a:lnTo>
                <a:lnTo>
                  <a:pt x="347" y="903"/>
                </a:lnTo>
                <a:lnTo>
                  <a:pt x="349" y="903"/>
                </a:lnTo>
                <a:lnTo>
                  <a:pt x="353" y="902"/>
                </a:lnTo>
                <a:lnTo>
                  <a:pt x="355" y="901"/>
                </a:lnTo>
                <a:lnTo>
                  <a:pt x="357" y="898"/>
                </a:lnTo>
                <a:lnTo>
                  <a:pt x="360" y="896"/>
                </a:lnTo>
                <a:lnTo>
                  <a:pt x="361" y="894"/>
                </a:lnTo>
                <a:lnTo>
                  <a:pt x="362" y="891"/>
                </a:lnTo>
                <a:lnTo>
                  <a:pt x="362" y="888"/>
                </a:lnTo>
                <a:lnTo>
                  <a:pt x="362" y="767"/>
                </a:lnTo>
                <a:lnTo>
                  <a:pt x="362" y="764"/>
                </a:lnTo>
                <a:lnTo>
                  <a:pt x="361" y="762"/>
                </a:lnTo>
                <a:lnTo>
                  <a:pt x="360" y="760"/>
                </a:lnTo>
                <a:lnTo>
                  <a:pt x="357" y="757"/>
                </a:lnTo>
                <a:lnTo>
                  <a:pt x="355" y="755"/>
                </a:lnTo>
                <a:lnTo>
                  <a:pt x="353" y="754"/>
                </a:lnTo>
                <a:lnTo>
                  <a:pt x="349" y="753"/>
                </a:lnTo>
                <a:lnTo>
                  <a:pt x="347" y="753"/>
                </a:lnTo>
                <a:lnTo>
                  <a:pt x="302" y="753"/>
                </a:lnTo>
                <a:lnTo>
                  <a:pt x="302" y="662"/>
                </a:lnTo>
                <a:lnTo>
                  <a:pt x="303" y="629"/>
                </a:lnTo>
                <a:lnTo>
                  <a:pt x="305" y="597"/>
                </a:lnTo>
                <a:lnTo>
                  <a:pt x="310" y="566"/>
                </a:lnTo>
                <a:lnTo>
                  <a:pt x="317" y="537"/>
                </a:lnTo>
                <a:lnTo>
                  <a:pt x="326" y="509"/>
                </a:lnTo>
                <a:lnTo>
                  <a:pt x="336" y="482"/>
                </a:lnTo>
                <a:lnTo>
                  <a:pt x="343" y="469"/>
                </a:lnTo>
                <a:lnTo>
                  <a:pt x="348" y="457"/>
                </a:lnTo>
                <a:lnTo>
                  <a:pt x="355" y="446"/>
                </a:lnTo>
                <a:lnTo>
                  <a:pt x="363" y="434"/>
                </a:lnTo>
                <a:lnTo>
                  <a:pt x="373" y="431"/>
                </a:lnTo>
                <a:lnTo>
                  <a:pt x="383" y="426"/>
                </a:lnTo>
                <a:lnTo>
                  <a:pt x="393" y="420"/>
                </a:lnTo>
                <a:lnTo>
                  <a:pt x="401" y="413"/>
                </a:lnTo>
                <a:lnTo>
                  <a:pt x="408" y="404"/>
                </a:lnTo>
                <a:lnTo>
                  <a:pt x="414" y="395"/>
                </a:lnTo>
                <a:lnTo>
                  <a:pt x="418" y="383"/>
                </a:lnTo>
                <a:lnTo>
                  <a:pt x="421" y="372"/>
                </a:lnTo>
                <a:lnTo>
                  <a:pt x="433" y="364"/>
                </a:lnTo>
                <a:lnTo>
                  <a:pt x="445" y="356"/>
                </a:lnTo>
                <a:lnTo>
                  <a:pt x="458" y="348"/>
                </a:lnTo>
                <a:lnTo>
                  <a:pt x="471" y="342"/>
                </a:lnTo>
                <a:lnTo>
                  <a:pt x="485" y="335"/>
                </a:lnTo>
                <a:lnTo>
                  <a:pt x="498" y="329"/>
                </a:lnTo>
                <a:lnTo>
                  <a:pt x="513" y="324"/>
                </a:lnTo>
                <a:lnTo>
                  <a:pt x="529" y="319"/>
                </a:lnTo>
                <a:lnTo>
                  <a:pt x="544" y="315"/>
                </a:lnTo>
                <a:lnTo>
                  <a:pt x="559" y="311"/>
                </a:lnTo>
                <a:lnTo>
                  <a:pt x="576" y="308"/>
                </a:lnTo>
                <a:lnTo>
                  <a:pt x="593" y="306"/>
                </a:lnTo>
                <a:lnTo>
                  <a:pt x="610" y="303"/>
                </a:lnTo>
                <a:lnTo>
                  <a:pt x="627" y="302"/>
                </a:lnTo>
                <a:lnTo>
                  <a:pt x="645" y="301"/>
                </a:lnTo>
                <a:lnTo>
                  <a:pt x="663" y="301"/>
                </a:lnTo>
                <a:lnTo>
                  <a:pt x="754" y="301"/>
                </a:lnTo>
                <a:lnTo>
                  <a:pt x="754" y="346"/>
                </a:lnTo>
                <a:lnTo>
                  <a:pt x="754" y="348"/>
                </a:lnTo>
                <a:lnTo>
                  <a:pt x="755" y="352"/>
                </a:lnTo>
                <a:lnTo>
                  <a:pt x="756" y="354"/>
                </a:lnTo>
                <a:lnTo>
                  <a:pt x="758" y="356"/>
                </a:lnTo>
                <a:lnTo>
                  <a:pt x="761" y="359"/>
                </a:lnTo>
                <a:lnTo>
                  <a:pt x="763" y="360"/>
                </a:lnTo>
                <a:lnTo>
                  <a:pt x="765" y="361"/>
                </a:lnTo>
                <a:lnTo>
                  <a:pt x="768" y="361"/>
                </a:lnTo>
                <a:lnTo>
                  <a:pt x="889" y="361"/>
                </a:lnTo>
                <a:lnTo>
                  <a:pt x="892" y="361"/>
                </a:lnTo>
                <a:lnTo>
                  <a:pt x="895" y="360"/>
                </a:lnTo>
                <a:lnTo>
                  <a:pt x="897" y="359"/>
                </a:lnTo>
                <a:lnTo>
                  <a:pt x="899" y="356"/>
                </a:lnTo>
                <a:lnTo>
                  <a:pt x="902" y="354"/>
                </a:lnTo>
                <a:lnTo>
                  <a:pt x="903" y="352"/>
                </a:lnTo>
                <a:lnTo>
                  <a:pt x="904" y="348"/>
                </a:lnTo>
                <a:lnTo>
                  <a:pt x="904" y="346"/>
                </a:lnTo>
                <a:lnTo>
                  <a:pt x="904" y="225"/>
                </a:lnTo>
                <a:lnTo>
                  <a:pt x="904" y="222"/>
                </a:lnTo>
                <a:lnTo>
                  <a:pt x="903" y="220"/>
                </a:lnTo>
                <a:lnTo>
                  <a:pt x="902" y="217"/>
                </a:lnTo>
                <a:lnTo>
                  <a:pt x="899" y="215"/>
                </a:lnTo>
                <a:lnTo>
                  <a:pt x="897" y="213"/>
                </a:lnTo>
                <a:lnTo>
                  <a:pt x="895" y="212"/>
                </a:lnTo>
                <a:lnTo>
                  <a:pt x="892" y="211"/>
                </a:lnTo>
                <a:lnTo>
                  <a:pt x="889" y="21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dirty="0"/>
          </a:p>
        </p:txBody>
      </p:sp>
      <p:grpSp>
        <p:nvGrpSpPr>
          <p:cNvPr id="32" name="Grupo 31" descr="Icono de ser humano y engranaje. ">
            <a:extLst>
              <a:ext uri="{FF2B5EF4-FFF2-40B4-BE49-F238E27FC236}">
                <a16:creationId xmlns:a16="http://schemas.microsoft.com/office/drawing/2014/main" id="{97271B39-EF7B-568D-9DF2-1B96D5BE37BF}"/>
              </a:ext>
            </a:extLst>
          </p:cNvPr>
          <p:cNvGrpSpPr/>
          <p:nvPr/>
        </p:nvGrpSpPr>
        <p:grpSpPr>
          <a:xfrm>
            <a:off x="7133464" y="5355478"/>
            <a:ext cx="338073" cy="339996"/>
            <a:chOff x="6450013" y="5349875"/>
            <a:chExt cx="279399" cy="280988"/>
          </a:xfrm>
          <a:solidFill>
            <a:schemeClr val="bg1"/>
          </a:solidFill>
        </p:grpSpPr>
        <p:sp>
          <p:nvSpPr>
            <p:cNvPr id="33" name="Forma libre 3673">
              <a:extLst>
                <a:ext uri="{FF2B5EF4-FFF2-40B4-BE49-F238E27FC236}">
                  <a16:creationId xmlns:a16="http://schemas.microsoft.com/office/drawing/2014/main" id="{2F4109FC-48C8-1C7D-DD55-CA4F4D22954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0013" y="5349875"/>
              <a:ext cx="182562" cy="238125"/>
            </a:xfrm>
            <a:custGeom>
              <a:avLst/>
              <a:gdLst>
                <a:gd name="T0" fmla="*/ 379 w 459"/>
                <a:gd name="T1" fmla="*/ 550 h 602"/>
                <a:gd name="T2" fmla="*/ 380 w 459"/>
                <a:gd name="T3" fmla="*/ 519 h 602"/>
                <a:gd name="T4" fmla="*/ 345 w 459"/>
                <a:gd name="T5" fmla="*/ 495 h 602"/>
                <a:gd name="T6" fmla="*/ 397 w 459"/>
                <a:gd name="T7" fmla="*/ 400 h 602"/>
                <a:gd name="T8" fmla="*/ 408 w 459"/>
                <a:gd name="T9" fmla="*/ 395 h 602"/>
                <a:gd name="T10" fmla="*/ 450 w 459"/>
                <a:gd name="T11" fmla="*/ 406 h 602"/>
                <a:gd name="T12" fmla="*/ 412 w 459"/>
                <a:gd name="T13" fmla="*/ 384 h 602"/>
                <a:gd name="T14" fmla="*/ 376 w 459"/>
                <a:gd name="T15" fmla="*/ 370 h 602"/>
                <a:gd name="T16" fmla="*/ 361 w 459"/>
                <a:gd name="T17" fmla="*/ 307 h 602"/>
                <a:gd name="T18" fmla="*/ 379 w 459"/>
                <a:gd name="T19" fmla="*/ 288 h 602"/>
                <a:gd name="T20" fmla="*/ 397 w 459"/>
                <a:gd name="T21" fmla="*/ 252 h 602"/>
                <a:gd name="T22" fmla="*/ 406 w 459"/>
                <a:gd name="T23" fmla="*/ 214 h 602"/>
                <a:gd name="T24" fmla="*/ 415 w 459"/>
                <a:gd name="T25" fmla="*/ 202 h 602"/>
                <a:gd name="T26" fmla="*/ 420 w 459"/>
                <a:gd name="T27" fmla="*/ 183 h 602"/>
                <a:gd name="T28" fmla="*/ 416 w 459"/>
                <a:gd name="T29" fmla="*/ 152 h 602"/>
                <a:gd name="T30" fmla="*/ 412 w 459"/>
                <a:gd name="T31" fmla="*/ 121 h 602"/>
                <a:gd name="T32" fmla="*/ 420 w 459"/>
                <a:gd name="T33" fmla="*/ 78 h 602"/>
                <a:gd name="T34" fmla="*/ 415 w 459"/>
                <a:gd name="T35" fmla="*/ 45 h 602"/>
                <a:gd name="T36" fmla="*/ 403 w 459"/>
                <a:gd name="T37" fmla="*/ 27 h 602"/>
                <a:gd name="T38" fmla="*/ 382 w 459"/>
                <a:gd name="T39" fmla="*/ 15 h 602"/>
                <a:gd name="T40" fmla="*/ 341 w 459"/>
                <a:gd name="T41" fmla="*/ 3 h 602"/>
                <a:gd name="T42" fmla="*/ 291 w 459"/>
                <a:gd name="T43" fmla="*/ 0 h 602"/>
                <a:gd name="T44" fmla="*/ 245 w 459"/>
                <a:gd name="T45" fmla="*/ 9 h 602"/>
                <a:gd name="T46" fmla="*/ 213 w 459"/>
                <a:gd name="T47" fmla="*/ 27 h 602"/>
                <a:gd name="T48" fmla="*/ 201 w 459"/>
                <a:gd name="T49" fmla="*/ 42 h 602"/>
                <a:gd name="T50" fmla="*/ 181 w 459"/>
                <a:gd name="T51" fmla="*/ 44 h 602"/>
                <a:gd name="T52" fmla="*/ 163 w 459"/>
                <a:gd name="T53" fmla="*/ 56 h 602"/>
                <a:gd name="T54" fmla="*/ 155 w 459"/>
                <a:gd name="T55" fmla="*/ 87 h 602"/>
                <a:gd name="T56" fmla="*/ 164 w 459"/>
                <a:gd name="T57" fmla="*/ 138 h 602"/>
                <a:gd name="T58" fmla="*/ 159 w 459"/>
                <a:gd name="T59" fmla="*/ 144 h 602"/>
                <a:gd name="T60" fmla="*/ 150 w 459"/>
                <a:gd name="T61" fmla="*/ 162 h 602"/>
                <a:gd name="T62" fmla="*/ 149 w 459"/>
                <a:gd name="T63" fmla="*/ 184 h 602"/>
                <a:gd name="T64" fmla="*/ 154 w 459"/>
                <a:gd name="T65" fmla="*/ 201 h 602"/>
                <a:gd name="T66" fmla="*/ 163 w 459"/>
                <a:gd name="T67" fmla="*/ 214 h 602"/>
                <a:gd name="T68" fmla="*/ 169 w 459"/>
                <a:gd name="T69" fmla="*/ 237 h 602"/>
                <a:gd name="T70" fmla="*/ 179 w 459"/>
                <a:gd name="T71" fmla="*/ 271 h 602"/>
                <a:gd name="T72" fmla="*/ 203 w 459"/>
                <a:gd name="T73" fmla="*/ 306 h 602"/>
                <a:gd name="T74" fmla="*/ 215 w 459"/>
                <a:gd name="T75" fmla="*/ 364 h 602"/>
                <a:gd name="T76" fmla="*/ 171 w 459"/>
                <a:gd name="T77" fmla="*/ 381 h 602"/>
                <a:gd name="T78" fmla="*/ 106 w 459"/>
                <a:gd name="T79" fmla="*/ 401 h 602"/>
                <a:gd name="T80" fmla="*/ 46 w 459"/>
                <a:gd name="T81" fmla="*/ 428 h 602"/>
                <a:gd name="T82" fmla="*/ 22 w 459"/>
                <a:gd name="T83" fmla="*/ 449 h 602"/>
                <a:gd name="T84" fmla="*/ 10 w 459"/>
                <a:gd name="T85" fmla="*/ 479 h 602"/>
                <a:gd name="T86" fmla="*/ 2 w 459"/>
                <a:gd name="T87" fmla="*/ 540 h 602"/>
                <a:gd name="T88" fmla="*/ 1 w 459"/>
                <a:gd name="T89" fmla="*/ 594 h 602"/>
                <a:gd name="T90" fmla="*/ 11 w 459"/>
                <a:gd name="T91" fmla="*/ 602 h 602"/>
                <a:gd name="T92" fmla="*/ 345 w 459"/>
                <a:gd name="T93" fmla="*/ 589 h 602"/>
                <a:gd name="T94" fmla="*/ 352 w 459"/>
                <a:gd name="T95" fmla="*/ 577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59" h="602">
                  <a:moveTo>
                    <a:pt x="352" y="577"/>
                  </a:moveTo>
                  <a:lnTo>
                    <a:pt x="380" y="560"/>
                  </a:lnTo>
                  <a:lnTo>
                    <a:pt x="379" y="550"/>
                  </a:lnTo>
                  <a:lnTo>
                    <a:pt x="379" y="540"/>
                  </a:lnTo>
                  <a:lnTo>
                    <a:pt x="379" y="530"/>
                  </a:lnTo>
                  <a:lnTo>
                    <a:pt x="380" y="519"/>
                  </a:lnTo>
                  <a:lnTo>
                    <a:pt x="352" y="503"/>
                  </a:lnTo>
                  <a:lnTo>
                    <a:pt x="348" y="499"/>
                  </a:lnTo>
                  <a:lnTo>
                    <a:pt x="345" y="495"/>
                  </a:lnTo>
                  <a:lnTo>
                    <a:pt x="345" y="490"/>
                  </a:lnTo>
                  <a:lnTo>
                    <a:pt x="346" y="486"/>
                  </a:lnTo>
                  <a:lnTo>
                    <a:pt x="397" y="400"/>
                  </a:lnTo>
                  <a:lnTo>
                    <a:pt x="399" y="397"/>
                  </a:lnTo>
                  <a:lnTo>
                    <a:pt x="403" y="395"/>
                  </a:lnTo>
                  <a:lnTo>
                    <a:pt x="408" y="395"/>
                  </a:lnTo>
                  <a:lnTo>
                    <a:pt x="413" y="396"/>
                  </a:lnTo>
                  <a:lnTo>
                    <a:pt x="441" y="413"/>
                  </a:lnTo>
                  <a:lnTo>
                    <a:pt x="450" y="406"/>
                  </a:lnTo>
                  <a:lnTo>
                    <a:pt x="459" y="401"/>
                  </a:lnTo>
                  <a:lnTo>
                    <a:pt x="424" y="388"/>
                  </a:lnTo>
                  <a:lnTo>
                    <a:pt x="412" y="384"/>
                  </a:lnTo>
                  <a:lnTo>
                    <a:pt x="400" y="379"/>
                  </a:lnTo>
                  <a:lnTo>
                    <a:pt x="389" y="375"/>
                  </a:lnTo>
                  <a:lnTo>
                    <a:pt x="376" y="370"/>
                  </a:lnTo>
                  <a:lnTo>
                    <a:pt x="368" y="368"/>
                  </a:lnTo>
                  <a:lnTo>
                    <a:pt x="361" y="364"/>
                  </a:lnTo>
                  <a:lnTo>
                    <a:pt x="361" y="307"/>
                  </a:lnTo>
                  <a:lnTo>
                    <a:pt x="366" y="302"/>
                  </a:lnTo>
                  <a:lnTo>
                    <a:pt x="372" y="297"/>
                  </a:lnTo>
                  <a:lnTo>
                    <a:pt x="379" y="288"/>
                  </a:lnTo>
                  <a:lnTo>
                    <a:pt x="385" y="279"/>
                  </a:lnTo>
                  <a:lnTo>
                    <a:pt x="391" y="266"/>
                  </a:lnTo>
                  <a:lnTo>
                    <a:pt x="397" y="252"/>
                  </a:lnTo>
                  <a:lnTo>
                    <a:pt x="400" y="235"/>
                  </a:lnTo>
                  <a:lnTo>
                    <a:pt x="402" y="216"/>
                  </a:lnTo>
                  <a:lnTo>
                    <a:pt x="406" y="214"/>
                  </a:lnTo>
                  <a:lnTo>
                    <a:pt x="409" y="211"/>
                  </a:lnTo>
                  <a:lnTo>
                    <a:pt x="412" y="207"/>
                  </a:lnTo>
                  <a:lnTo>
                    <a:pt x="415" y="202"/>
                  </a:lnTo>
                  <a:lnTo>
                    <a:pt x="417" y="197"/>
                  </a:lnTo>
                  <a:lnTo>
                    <a:pt x="418" y="191"/>
                  </a:lnTo>
                  <a:lnTo>
                    <a:pt x="420" y="183"/>
                  </a:lnTo>
                  <a:lnTo>
                    <a:pt x="420" y="175"/>
                  </a:lnTo>
                  <a:lnTo>
                    <a:pt x="420" y="164"/>
                  </a:lnTo>
                  <a:lnTo>
                    <a:pt x="416" y="152"/>
                  </a:lnTo>
                  <a:lnTo>
                    <a:pt x="412" y="144"/>
                  </a:lnTo>
                  <a:lnTo>
                    <a:pt x="406" y="137"/>
                  </a:lnTo>
                  <a:lnTo>
                    <a:pt x="412" y="121"/>
                  </a:lnTo>
                  <a:lnTo>
                    <a:pt x="417" y="101"/>
                  </a:lnTo>
                  <a:lnTo>
                    <a:pt x="420" y="89"/>
                  </a:lnTo>
                  <a:lnTo>
                    <a:pt x="420" y="78"/>
                  </a:lnTo>
                  <a:lnTo>
                    <a:pt x="420" y="65"/>
                  </a:lnTo>
                  <a:lnTo>
                    <a:pt x="417" y="53"/>
                  </a:lnTo>
                  <a:lnTo>
                    <a:pt x="415" y="45"/>
                  </a:lnTo>
                  <a:lnTo>
                    <a:pt x="412" y="39"/>
                  </a:lnTo>
                  <a:lnTo>
                    <a:pt x="407" y="34"/>
                  </a:lnTo>
                  <a:lnTo>
                    <a:pt x="403" y="27"/>
                  </a:lnTo>
                  <a:lnTo>
                    <a:pt x="397" y="24"/>
                  </a:lnTo>
                  <a:lnTo>
                    <a:pt x="390" y="18"/>
                  </a:lnTo>
                  <a:lnTo>
                    <a:pt x="382" y="15"/>
                  </a:lnTo>
                  <a:lnTo>
                    <a:pt x="376" y="12"/>
                  </a:lnTo>
                  <a:lnTo>
                    <a:pt x="359" y="7"/>
                  </a:lnTo>
                  <a:lnTo>
                    <a:pt x="341" y="3"/>
                  </a:lnTo>
                  <a:lnTo>
                    <a:pt x="325" y="0"/>
                  </a:lnTo>
                  <a:lnTo>
                    <a:pt x="307" y="0"/>
                  </a:lnTo>
                  <a:lnTo>
                    <a:pt x="291" y="0"/>
                  </a:lnTo>
                  <a:lnTo>
                    <a:pt x="276" y="2"/>
                  </a:lnTo>
                  <a:lnTo>
                    <a:pt x="260" y="6"/>
                  </a:lnTo>
                  <a:lnTo>
                    <a:pt x="245" y="9"/>
                  </a:lnTo>
                  <a:lnTo>
                    <a:pt x="231" y="16"/>
                  </a:lnTo>
                  <a:lnTo>
                    <a:pt x="218" y="22"/>
                  </a:lnTo>
                  <a:lnTo>
                    <a:pt x="213" y="27"/>
                  </a:lnTo>
                  <a:lnTo>
                    <a:pt x="209" y="31"/>
                  </a:lnTo>
                  <a:lnTo>
                    <a:pt x="204" y="36"/>
                  </a:lnTo>
                  <a:lnTo>
                    <a:pt x="201" y="42"/>
                  </a:lnTo>
                  <a:lnTo>
                    <a:pt x="194" y="42"/>
                  </a:lnTo>
                  <a:lnTo>
                    <a:pt x="187" y="43"/>
                  </a:lnTo>
                  <a:lnTo>
                    <a:pt x="181" y="44"/>
                  </a:lnTo>
                  <a:lnTo>
                    <a:pt x="176" y="45"/>
                  </a:lnTo>
                  <a:lnTo>
                    <a:pt x="168" y="51"/>
                  </a:lnTo>
                  <a:lnTo>
                    <a:pt x="163" y="56"/>
                  </a:lnTo>
                  <a:lnTo>
                    <a:pt x="158" y="65"/>
                  </a:lnTo>
                  <a:lnTo>
                    <a:pt x="155" y="75"/>
                  </a:lnTo>
                  <a:lnTo>
                    <a:pt x="155" y="87"/>
                  </a:lnTo>
                  <a:lnTo>
                    <a:pt x="155" y="98"/>
                  </a:lnTo>
                  <a:lnTo>
                    <a:pt x="159" y="120"/>
                  </a:lnTo>
                  <a:lnTo>
                    <a:pt x="164" y="138"/>
                  </a:lnTo>
                  <a:lnTo>
                    <a:pt x="164" y="139"/>
                  </a:lnTo>
                  <a:lnTo>
                    <a:pt x="164" y="139"/>
                  </a:lnTo>
                  <a:lnTo>
                    <a:pt x="159" y="144"/>
                  </a:lnTo>
                  <a:lnTo>
                    <a:pt x="154" y="151"/>
                  </a:lnTo>
                  <a:lnTo>
                    <a:pt x="151" y="156"/>
                  </a:lnTo>
                  <a:lnTo>
                    <a:pt x="150" y="162"/>
                  </a:lnTo>
                  <a:lnTo>
                    <a:pt x="149" y="170"/>
                  </a:lnTo>
                  <a:lnTo>
                    <a:pt x="149" y="176"/>
                  </a:lnTo>
                  <a:lnTo>
                    <a:pt x="149" y="184"/>
                  </a:lnTo>
                  <a:lnTo>
                    <a:pt x="150" y="191"/>
                  </a:lnTo>
                  <a:lnTo>
                    <a:pt x="151" y="196"/>
                  </a:lnTo>
                  <a:lnTo>
                    <a:pt x="154" y="201"/>
                  </a:lnTo>
                  <a:lnTo>
                    <a:pt x="156" y="206"/>
                  </a:lnTo>
                  <a:lnTo>
                    <a:pt x="159" y="210"/>
                  </a:lnTo>
                  <a:lnTo>
                    <a:pt x="163" y="214"/>
                  </a:lnTo>
                  <a:lnTo>
                    <a:pt x="167" y="216"/>
                  </a:lnTo>
                  <a:lnTo>
                    <a:pt x="168" y="227"/>
                  </a:lnTo>
                  <a:lnTo>
                    <a:pt x="169" y="237"/>
                  </a:lnTo>
                  <a:lnTo>
                    <a:pt x="172" y="246"/>
                  </a:lnTo>
                  <a:lnTo>
                    <a:pt x="174" y="255"/>
                  </a:lnTo>
                  <a:lnTo>
                    <a:pt x="179" y="271"/>
                  </a:lnTo>
                  <a:lnTo>
                    <a:pt x="187" y="286"/>
                  </a:lnTo>
                  <a:lnTo>
                    <a:pt x="195" y="297"/>
                  </a:lnTo>
                  <a:lnTo>
                    <a:pt x="203" y="306"/>
                  </a:lnTo>
                  <a:lnTo>
                    <a:pt x="210" y="314"/>
                  </a:lnTo>
                  <a:lnTo>
                    <a:pt x="215" y="319"/>
                  </a:lnTo>
                  <a:lnTo>
                    <a:pt x="215" y="364"/>
                  </a:lnTo>
                  <a:lnTo>
                    <a:pt x="201" y="369"/>
                  </a:lnTo>
                  <a:lnTo>
                    <a:pt x="186" y="375"/>
                  </a:lnTo>
                  <a:lnTo>
                    <a:pt x="171" y="381"/>
                  </a:lnTo>
                  <a:lnTo>
                    <a:pt x="155" y="384"/>
                  </a:lnTo>
                  <a:lnTo>
                    <a:pt x="129" y="393"/>
                  </a:lnTo>
                  <a:lnTo>
                    <a:pt x="106" y="401"/>
                  </a:lnTo>
                  <a:lnTo>
                    <a:pt x="83" y="410"/>
                  </a:lnTo>
                  <a:lnTo>
                    <a:pt x="64" y="419"/>
                  </a:lnTo>
                  <a:lnTo>
                    <a:pt x="46" y="428"/>
                  </a:lnTo>
                  <a:lnTo>
                    <a:pt x="32" y="438"/>
                  </a:lnTo>
                  <a:lnTo>
                    <a:pt x="27" y="444"/>
                  </a:lnTo>
                  <a:lnTo>
                    <a:pt x="22" y="449"/>
                  </a:lnTo>
                  <a:lnTo>
                    <a:pt x="18" y="455"/>
                  </a:lnTo>
                  <a:lnTo>
                    <a:pt x="15" y="460"/>
                  </a:lnTo>
                  <a:lnTo>
                    <a:pt x="10" y="479"/>
                  </a:lnTo>
                  <a:lnTo>
                    <a:pt x="6" y="499"/>
                  </a:lnTo>
                  <a:lnTo>
                    <a:pt x="4" y="521"/>
                  </a:lnTo>
                  <a:lnTo>
                    <a:pt x="2" y="540"/>
                  </a:lnTo>
                  <a:lnTo>
                    <a:pt x="0" y="573"/>
                  </a:lnTo>
                  <a:lnTo>
                    <a:pt x="0" y="589"/>
                  </a:lnTo>
                  <a:lnTo>
                    <a:pt x="1" y="594"/>
                  </a:lnTo>
                  <a:lnTo>
                    <a:pt x="4" y="598"/>
                  </a:lnTo>
                  <a:lnTo>
                    <a:pt x="7" y="600"/>
                  </a:lnTo>
                  <a:lnTo>
                    <a:pt x="11" y="602"/>
                  </a:lnTo>
                  <a:lnTo>
                    <a:pt x="350" y="602"/>
                  </a:lnTo>
                  <a:lnTo>
                    <a:pt x="346" y="594"/>
                  </a:lnTo>
                  <a:lnTo>
                    <a:pt x="345" y="589"/>
                  </a:lnTo>
                  <a:lnTo>
                    <a:pt x="345" y="585"/>
                  </a:lnTo>
                  <a:lnTo>
                    <a:pt x="348" y="581"/>
                  </a:lnTo>
                  <a:lnTo>
                    <a:pt x="352" y="5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  <p:sp>
          <p:nvSpPr>
            <p:cNvPr id="34" name="Forma libre 3674">
              <a:extLst>
                <a:ext uri="{FF2B5EF4-FFF2-40B4-BE49-F238E27FC236}">
                  <a16:creationId xmlns:a16="http://schemas.microsoft.com/office/drawing/2014/main" id="{8835EF61-62E2-0862-A8BB-C4590C57502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97650" y="5497513"/>
              <a:ext cx="131762" cy="133350"/>
            </a:xfrm>
            <a:custGeom>
              <a:avLst/>
              <a:gdLst>
                <a:gd name="T0" fmla="*/ 151 w 332"/>
                <a:gd name="T1" fmla="*/ 243 h 336"/>
                <a:gd name="T2" fmla="*/ 129 w 332"/>
                <a:gd name="T3" fmla="*/ 235 h 336"/>
                <a:gd name="T4" fmla="*/ 111 w 332"/>
                <a:gd name="T5" fmla="*/ 222 h 336"/>
                <a:gd name="T6" fmla="*/ 97 w 332"/>
                <a:gd name="T7" fmla="*/ 204 h 336"/>
                <a:gd name="T8" fmla="*/ 89 w 332"/>
                <a:gd name="T9" fmla="*/ 182 h 336"/>
                <a:gd name="T10" fmla="*/ 88 w 332"/>
                <a:gd name="T11" fmla="*/ 159 h 336"/>
                <a:gd name="T12" fmla="*/ 94 w 332"/>
                <a:gd name="T13" fmla="*/ 136 h 336"/>
                <a:gd name="T14" fmla="*/ 106 w 332"/>
                <a:gd name="T15" fmla="*/ 117 h 336"/>
                <a:gd name="T16" fmla="*/ 122 w 332"/>
                <a:gd name="T17" fmla="*/ 103 h 336"/>
                <a:gd name="T18" fmla="*/ 143 w 332"/>
                <a:gd name="T19" fmla="*/ 92 h 336"/>
                <a:gd name="T20" fmla="*/ 166 w 332"/>
                <a:gd name="T21" fmla="*/ 89 h 336"/>
                <a:gd name="T22" fmla="*/ 189 w 332"/>
                <a:gd name="T23" fmla="*/ 92 h 336"/>
                <a:gd name="T24" fmla="*/ 210 w 332"/>
                <a:gd name="T25" fmla="*/ 103 h 336"/>
                <a:gd name="T26" fmla="*/ 226 w 332"/>
                <a:gd name="T27" fmla="*/ 117 h 336"/>
                <a:gd name="T28" fmla="*/ 238 w 332"/>
                <a:gd name="T29" fmla="*/ 136 h 336"/>
                <a:gd name="T30" fmla="*/ 243 w 332"/>
                <a:gd name="T31" fmla="*/ 159 h 336"/>
                <a:gd name="T32" fmla="*/ 242 w 332"/>
                <a:gd name="T33" fmla="*/ 182 h 336"/>
                <a:gd name="T34" fmla="*/ 234 w 332"/>
                <a:gd name="T35" fmla="*/ 204 h 336"/>
                <a:gd name="T36" fmla="*/ 221 w 332"/>
                <a:gd name="T37" fmla="*/ 222 h 336"/>
                <a:gd name="T38" fmla="*/ 203 w 332"/>
                <a:gd name="T39" fmla="*/ 235 h 336"/>
                <a:gd name="T40" fmla="*/ 181 w 332"/>
                <a:gd name="T41" fmla="*/ 243 h 336"/>
                <a:gd name="T42" fmla="*/ 306 w 332"/>
                <a:gd name="T43" fmla="*/ 204 h 336"/>
                <a:gd name="T44" fmla="*/ 300 w 332"/>
                <a:gd name="T45" fmla="*/ 195 h 336"/>
                <a:gd name="T46" fmla="*/ 302 w 332"/>
                <a:gd name="T47" fmla="*/ 167 h 336"/>
                <a:gd name="T48" fmla="*/ 300 w 332"/>
                <a:gd name="T49" fmla="*/ 139 h 336"/>
                <a:gd name="T50" fmla="*/ 306 w 332"/>
                <a:gd name="T51" fmla="*/ 130 h 336"/>
                <a:gd name="T52" fmla="*/ 269 w 332"/>
                <a:gd name="T53" fmla="*/ 64 h 336"/>
                <a:gd name="T54" fmla="*/ 257 w 332"/>
                <a:gd name="T55" fmla="*/ 65 h 336"/>
                <a:gd name="T56" fmla="*/ 242 w 332"/>
                <a:gd name="T57" fmla="*/ 53 h 336"/>
                <a:gd name="T58" fmla="*/ 215 w 332"/>
                <a:gd name="T59" fmla="*/ 35 h 336"/>
                <a:gd name="T60" fmla="*/ 207 w 332"/>
                <a:gd name="T61" fmla="*/ 27 h 336"/>
                <a:gd name="T62" fmla="*/ 135 w 332"/>
                <a:gd name="T63" fmla="*/ 0 h 336"/>
                <a:gd name="T64" fmla="*/ 133 w 332"/>
                <a:gd name="T65" fmla="*/ 31 h 336"/>
                <a:gd name="T66" fmla="*/ 113 w 332"/>
                <a:gd name="T67" fmla="*/ 41 h 336"/>
                <a:gd name="T68" fmla="*/ 77 w 332"/>
                <a:gd name="T69" fmla="*/ 63 h 336"/>
                <a:gd name="T70" fmla="*/ 67 w 332"/>
                <a:gd name="T71" fmla="*/ 65 h 336"/>
                <a:gd name="T72" fmla="*/ 0 w 332"/>
                <a:gd name="T73" fmla="*/ 114 h 336"/>
                <a:gd name="T74" fmla="*/ 31 w 332"/>
                <a:gd name="T75" fmla="*/ 135 h 336"/>
                <a:gd name="T76" fmla="*/ 30 w 332"/>
                <a:gd name="T77" fmla="*/ 154 h 336"/>
                <a:gd name="T78" fmla="*/ 31 w 332"/>
                <a:gd name="T79" fmla="*/ 191 h 336"/>
                <a:gd name="T80" fmla="*/ 29 w 332"/>
                <a:gd name="T81" fmla="*/ 202 h 336"/>
                <a:gd name="T82" fmla="*/ 38 w 332"/>
                <a:gd name="T83" fmla="*/ 284 h 336"/>
                <a:gd name="T84" fmla="*/ 71 w 332"/>
                <a:gd name="T85" fmla="*/ 267 h 336"/>
                <a:gd name="T86" fmla="*/ 89 w 332"/>
                <a:gd name="T87" fmla="*/ 279 h 336"/>
                <a:gd name="T88" fmla="*/ 139 w 332"/>
                <a:gd name="T89" fmla="*/ 300 h 336"/>
                <a:gd name="T90" fmla="*/ 146 w 332"/>
                <a:gd name="T91" fmla="*/ 308 h 336"/>
                <a:gd name="T92" fmla="*/ 207 w 332"/>
                <a:gd name="T93" fmla="*/ 336 h 336"/>
                <a:gd name="T94" fmla="*/ 208 w 332"/>
                <a:gd name="T95" fmla="*/ 306 h 336"/>
                <a:gd name="T96" fmla="*/ 223 w 332"/>
                <a:gd name="T97" fmla="*/ 297 h 336"/>
                <a:gd name="T98" fmla="*/ 246 w 332"/>
                <a:gd name="T99" fmla="*/ 279 h 336"/>
                <a:gd name="T100" fmla="*/ 257 w 332"/>
                <a:gd name="T101" fmla="*/ 268 h 336"/>
                <a:gd name="T102" fmla="*/ 269 w 332"/>
                <a:gd name="T103" fmla="*/ 270 h 336"/>
                <a:gd name="T104" fmla="*/ 306 w 332"/>
                <a:gd name="T105" fmla="*/ 204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32" h="336">
                  <a:moveTo>
                    <a:pt x="166" y="245"/>
                  </a:moveTo>
                  <a:lnTo>
                    <a:pt x="158" y="244"/>
                  </a:lnTo>
                  <a:lnTo>
                    <a:pt x="151" y="243"/>
                  </a:lnTo>
                  <a:lnTo>
                    <a:pt x="143" y="241"/>
                  </a:lnTo>
                  <a:lnTo>
                    <a:pt x="135" y="239"/>
                  </a:lnTo>
                  <a:lnTo>
                    <a:pt x="129" y="235"/>
                  </a:lnTo>
                  <a:lnTo>
                    <a:pt x="122" y="231"/>
                  </a:lnTo>
                  <a:lnTo>
                    <a:pt x="116" y="227"/>
                  </a:lnTo>
                  <a:lnTo>
                    <a:pt x="111" y="222"/>
                  </a:lnTo>
                  <a:lnTo>
                    <a:pt x="106" y="217"/>
                  </a:lnTo>
                  <a:lnTo>
                    <a:pt x="101" y="211"/>
                  </a:lnTo>
                  <a:lnTo>
                    <a:pt x="97" y="204"/>
                  </a:lnTo>
                  <a:lnTo>
                    <a:pt x="94" y="198"/>
                  </a:lnTo>
                  <a:lnTo>
                    <a:pt x="92" y="190"/>
                  </a:lnTo>
                  <a:lnTo>
                    <a:pt x="89" y="182"/>
                  </a:lnTo>
                  <a:lnTo>
                    <a:pt x="88" y="175"/>
                  </a:lnTo>
                  <a:lnTo>
                    <a:pt x="88" y="167"/>
                  </a:lnTo>
                  <a:lnTo>
                    <a:pt x="88" y="159"/>
                  </a:lnTo>
                  <a:lnTo>
                    <a:pt x="89" y="151"/>
                  </a:lnTo>
                  <a:lnTo>
                    <a:pt x="92" y="144"/>
                  </a:lnTo>
                  <a:lnTo>
                    <a:pt x="94" y="136"/>
                  </a:lnTo>
                  <a:lnTo>
                    <a:pt x="97" y="130"/>
                  </a:lnTo>
                  <a:lnTo>
                    <a:pt x="101" y="123"/>
                  </a:lnTo>
                  <a:lnTo>
                    <a:pt x="106" y="117"/>
                  </a:lnTo>
                  <a:lnTo>
                    <a:pt x="111" y="112"/>
                  </a:lnTo>
                  <a:lnTo>
                    <a:pt x="116" y="106"/>
                  </a:lnTo>
                  <a:lnTo>
                    <a:pt x="122" y="103"/>
                  </a:lnTo>
                  <a:lnTo>
                    <a:pt x="129" y="99"/>
                  </a:lnTo>
                  <a:lnTo>
                    <a:pt x="135" y="95"/>
                  </a:lnTo>
                  <a:lnTo>
                    <a:pt x="143" y="92"/>
                  </a:lnTo>
                  <a:lnTo>
                    <a:pt x="151" y="90"/>
                  </a:lnTo>
                  <a:lnTo>
                    <a:pt x="158" y="90"/>
                  </a:lnTo>
                  <a:lnTo>
                    <a:pt x="166" y="89"/>
                  </a:lnTo>
                  <a:lnTo>
                    <a:pt x="174" y="90"/>
                  </a:lnTo>
                  <a:lnTo>
                    <a:pt x="181" y="90"/>
                  </a:lnTo>
                  <a:lnTo>
                    <a:pt x="189" y="92"/>
                  </a:lnTo>
                  <a:lnTo>
                    <a:pt x="196" y="95"/>
                  </a:lnTo>
                  <a:lnTo>
                    <a:pt x="203" y="99"/>
                  </a:lnTo>
                  <a:lnTo>
                    <a:pt x="210" y="103"/>
                  </a:lnTo>
                  <a:lnTo>
                    <a:pt x="215" y="106"/>
                  </a:lnTo>
                  <a:lnTo>
                    <a:pt x="221" y="112"/>
                  </a:lnTo>
                  <a:lnTo>
                    <a:pt x="226" y="117"/>
                  </a:lnTo>
                  <a:lnTo>
                    <a:pt x="230" y="123"/>
                  </a:lnTo>
                  <a:lnTo>
                    <a:pt x="234" y="130"/>
                  </a:lnTo>
                  <a:lnTo>
                    <a:pt x="238" y="136"/>
                  </a:lnTo>
                  <a:lnTo>
                    <a:pt x="241" y="144"/>
                  </a:lnTo>
                  <a:lnTo>
                    <a:pt x="242" y="151"/>
                  </a:lnTo>
                  <a:lnTo>
                    <a:pt x="243" y="159"/>
                  </a:lnTo>
                  <a:lnTo>
                    <a:pt x="244" y="167"/>
                  </a:lnTo>
                  <a:lnTo>
                    <a:pt x="243" y="175"/>
                  </a:lnTo>
                  <a:lnTo>
                    <a:pt x="242" y="182"/>
                  </a:lnTo>
                  <a:lnTo>
                    <a:pt x="241" y="190"/>
                  </a:lnTo>
                  <a:lnTo>
                    <a:pt x="238" y="198"/>
                  </a:lnTo>
                  <a:lnTo>
                    <a:pt x="234" y="204"/>
                  </a:lnTo>
                  <a:lnTo>
                    <a:pt x="230" y="211"/>
                  </a:lnTo>
                  <a:lnTo>
                    <a:pt x="226" y="217"/>
                  </a:lnTo>
                  <a:lnTo>
                    <a:pt x="221" y="222"/>
                  </a:lnTo>
                  <a:lnTo>
                    <a:pt x="215" y="227"/>
                  </a:lnTo>
                  <a:lnTo>
                    <a:pt x="210" y="231"/>
                  </a:lnTo>
                  <a:lnTo>
                    <a:pt x="203" y="235"/>
                  </a:lnTo>
                  <a:lnTo>
                    <a:pt x="196" y="239"/>
                  </a:lnTo>
                  <a:lnTo>
                    <a:pt x="189" y="241"/>
                  </a:lnTo>
                  <a:lnTo>
                    <a:pt x="181" y="243"/>
                  </a:lnTo>
                  <a:lnTo>
                    <a:pt x="174" y="244"/>
                  </a:lnTo>
                  <a:lnTo>
                    <a:pt x="166" y="245"/>
                  </a:lnTo>
                  <a:close/>
                  <a:moveTo>
                    <a:pt x="306" y="204"/>
                  </a:moveTo>
                  <a:lnTo>
                    <a:pt x="302" y="202"/>
                  </a:lnTo>
                  <a:lnTo>
                    <a:pt x="301" y="199"/>
                  </a:lnTo>
                  <a:lnTo>
                    <a:pt x="300" y="195"/>
                  </a:lnTo>
                  <a:lnTo>
                    <a:pt x="300" y="191"/>
                  </a:lnTo>
                  <a:lnTo>
                    <a:pt x="302" y="180"/>
                  </a:lnTo>
                  <a:lnTo>
                    <a:pt x="302" y="167"/>
                  </a:lnTo>
                  <a:lnTo>
                    <a:pt x="302" y="154"/>
                  </a:lnTo>
                  <a:lnTo>
                    <a:pt x="300" y="142"/>
                  </a:lnTo>
                  <a:lnTo>
                    <a:pt x="300" y="139"/>
                  </a:lnTo>
                  <a:lnTo>
                    <a:pt x="301" y="135"/>
                  </a:lnTo>
                  <a:lnTo>
                    <a:pt x="302" y="132"/>
                  </a:lnTo>
                  <a:lnTo>
                    <a:pt x="306" y="130"/>
                  </a:lnTo>
                  <a:lnTo>
                    <a:pt x="332" y="114"/>
                  </a:lnTo>
                  <a:lnTo>
                    <a:pt x="293" y="50"/>
                  </a:lnTo>
                  <a:lnTo>
                    <a:pt x="269" y="64"/>
                  </a:lnTo>
                  <a:lnTo>
                    <a:pt x="265" y="65"/>
                  </a:lnTo>
                  <a:lnTo>
                    <a:pt x="261" y="65"/>
                  </a:lnTo>
                  <a:lnTo>
                    <a:pt x="257" y="65"/>
                  </a:lnTo>
                  <a:lnTo>
                    <a:pt x="255" y="63"/>
                  </a:lnTo>
                  <a:lnTo>
                    <a:pt x="251" y="59"/>
                  </a:lnTo>
                  <a:lnTo>
                    <a:pt x="242" y="53"/>
                  </a:lnTo>
                  <a:lnTo>
                    <a:pt x="233" y="45"/>
                  </a:lnTo>
                  <a:lnTo>
                    <a:pt x="224" y="40"/>
                  </a:lnTo>
                  <a:lnTo>
                    <a:pt x="215" y="35"/>
                  </a:lnTo>
                  <a:lnTo>
                    <a:pt x="211" y="33"/>
                  </a:lnTo>
                  <a:lnTo>
                    <a:pt x="208" y="31"/>
                  </a:lnTo>
                  <a:lnTo>
                    <a:pt x="207" y="27"/>
                  </a:lnTo>
                  <a:lnTo>
                    <a:pt x="207" y="24"/>
                  </a:lnTo>
                  <a:lnTo>
                    <a:pt x="207" y="0"/>
                  </a:lnTo>
                  <a:lnTo>
                    <a:pt x="135" y="0"/>
                  </a:lnTo>
                  <a:lnTo>
                    <a:pt x="135" y="24"/>
                  </a:lnTo>
                  <a:lnTo>
                    <a:pt x="134" y="27"/>
                  </a:lnTo>
                  <a:lnTo>
                    <a:pt x="133" y="31"/>
                  </a:lnTo>
                  <a:lnTo>
                    <a:pt x="130" y="33"/>
                  </a:lnTo>
                  <a:lnTo>
                    <a:pt x="126" y="35"/>
                  </a:lnTo>
                  <a:lnTo>
                    <a:pt x="113" y="41"/>
                  </a:lnTo>
                  <a:lnTo>
                    <a:pt x="101" y="47"/>
                  </a:lnTo>
                  <a:lnTo>
                    <a:pt x="88" y="55"/>
                  </a:lnTo>
                  <a:lnTo>
                    <a:pt x="77" y="63"/>
                  </a:lnTo>
                  <a:lnTo>
                    <a:pt x="75" y="65"/>
                  </a:lnTo>
                  <a:lnTo>
                    <a:pt x="71" y="65"/>
                  </a:lnTo>
                  <a:lnTo>
                    <a:pt x="67" y="65"/>
                  </a:lnTo>
                  <a:lnTo>
                    <a:pt x="63" y="64"/>
                  </a:lnTo>
                  <a:lnTo>
                    <a:pt x="38" y="50"/>
                  </a:lnTo>
                  <a:lnTo>
                    <a:pt x="0" y="114"/>
                  </a:lnTo>
                  <a:lnTo>
                    <a:pt x="26" y="130"/>
                  </a:lnTo>
                  <a:lnTo>
                    <a:pt x="29" y="132"/>
                  </a:lnTo>
                  <a:lnTo>
                    <a:pt x="31" y="135"/>
                  </a:lnTo>
                  <a:lnTo>
                    <a:pt x="33" y="139"/>
                  </a:lnTo>
                  <a:lnTo>
                    <a:pt x="31" y="142"/>
                  </a:lnTo>
                  <a:lnTo>
                    <a:pt x="30" y="154"/>
                  </a:lnTo>
                  <a:lnTo>
                    <a:pt x="30" y="167"/>
                  </a:lnTo>
                  <a:lnTo>
                    <a:pt x="30" y="178"/>
                  </a:lnTo>
                  <a:lnTo>
                    <a:pt x="31" y="191"/>
                  </a:lnTo>
                  <a:lnTo>
                    <a:pt x="33" y="195"/>
                  </a:lnTo>
                  <a:lnTo>
                    <a:pt x="31" y="199"/>
                  </a:lnTo>
                  <a:lnTo>
                    <a:pt x="29" y="202"/>
                  </a:lnTo>
                  <a:lnTo>
                    <a:pt x="26" y="204"/>
                  </a:lnTo>
                  <a:lnTo>
                    <a:pt x="0" y="220"/>
                  </a:lnTo>
                  <a:lnTo>
                    <a:pt x="38" y="284"/>
                  </a:lnTo>
                  <a:lnTo>
                    <a:pt x="63" y="270"/>
                  </a:lnTo>
                  <a:lnTo>
                    <a:pt x="67" y="268"/>
                  </a:lnTo>
                  <a:lnTo>
                    <a:pt x="71" y="267"/>
                  </a:lnTo>
                  <a:lnTo>
                    <a:pt x="75" y="268"/>
                  </a:lnTo>
                  <a:lnTo>
                    <a:pt x="77" y="271"/>
                  </a:lnTo>
                  <a:lnTo>
                    <a:pt x="89" y="279"/>
                  </a:lnTo>
                  <a:lnTo>
                    <a:pt x="106" y="286"/>
                  </a:lnTo>
                  <a:lnTo>
                    <a:pt x="124" y="295"/>
                  </a:lnTo>
                  <a:lnTo>
                    <a:pt x="139" y="300"/>
                  </a:lnTo>
                  <a:lnTo>
                    <a:pt x="142" y="303"/>
                  </a:lnTo>
                  <a:lnTo>
                    <a:pt x="144" y="306"/>
                  </a:lnTo>
                  <a:lnTo>
                    <a:pt x="146" y="308"/>
                  </a:lnTo>
                  <a:lnTo>
                    <a:pt x="147" y="312"/>
                  </a:lnTo>
                  <a:lnTo>
                    <a:pt x="147" y="336"/>
                  </a:lnTo>
                  <a:lnTo>
                    <a:pt x="207" y="336"/>
                  </a:lnTo>
                  <a:lnTo>
                    <a:pt x="207" y="312"/>
                  </a:lnTo>
                  <a:lnTo>
                    <a:pt x="207" y="308"/>
                  </a:lnTo>
                  <a:lnTo>
                    <a:pt x="208" y="306"/>
                  </a:lnTo>
                  <a:lnTo>
                    <a:pt x="211" y="303"/>
                  </a:lnTo>
                  <a:lnTo>
                    <a:pt x="215" y="300"/>
                  </a:lnTo>
                  <a:lnTo>
                    <a:pt x="223" y="297"/>
                  </a:lnTo>
                  <a:lnTo>
                    <a:pt x="230" y="291"/>
                  </a:lnTo>
                  <a:lnTo>
                    <a:pt x="238" y="285"/>
                  </a:lnTo>
                  <a:lnTo>
                    <a:pt x="246" y="279"/>
                  </a:lnTo>
                  <a:lnTo>
                    <a:pt x="250" y="275"/>
                  </a:lnTo>
                  <a:lnTo>
                    <a:pt x="255" y="271"/>
                  </a:lnTo>
                  <a:lnTo>
                    <a:pt x="257" y="268"/>
                  </a:lnTo>
                  <a:lnTo>
                    <a:pt x="261" y="267"/>
                  </a:lnTo>
                  <a:lnTo>
                    <a:pt x="265" y="268"/>
                  </a:lnTo>
                  <a:lnTo>
                    <a:pt x="269" y="270"/>
                  </a:lnTo>
                  <a:lnTo>
                    <a:pt x="295" y="284"/>
                  </a:lnTo>
                  <a:lnTo>
                    <a:pt x="332" y="220"/>
                  </a:lnTo>
                  <a:lnTo>
                    <a:pt x="306" y="2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</p:grpSp>
      <p:grpSp>
        <p:nvGrpSpPr>
          <p:cNvPr id="35" name="Grupo 34" descr="Icono de engranajes. ">
            <a:extLst>
              <a:ext uri="{FF2B5EF4-FFF2-40B4-BE49-F238E27FC236}">
                <a16:creationId xmlns:a16="http://schemas.microsoft.com/office/drawing/2014/main" id="{893D6F5F-C380-6B63-AA29-9C41C28E5DD5}"/>
              </a:ext>
            </a:extLst>
          </p:cNvPr>
          <p:cNvGrpSpPr/>
          <p:nvPr/>
        </p:nvGrpSpPr>
        <p:grpSpPr>
          <a:xfrm>
            <a:off x="4717582" y="5353558"/>
            <a:ext cx="343837" cy="343837"/>
            <a:chOff x="7613650" y="1387475"/>
            <a:chExt cx="284163" cy="284163"/>
          </a:xfrm>
          <a:solidFill>
            <a:schemeClr val="bg1"/>
          </a:solidFill>
        </p:grpSpPr>
        <p:sp>
          <p:nvSpPr>
            <p:cNvPr id="36" name="Forma libre 4359">
              <a:extLst>
                <a:ext uri="{FF2B5EF4-FFF2-40B4-BE49-F238E27FC236}">
                  <a16:creationId xmlns:a16="http://schemas.microsoft.com/office/drawing/2014/main" id="{CCDA2FA0-6E0A-AEE9-A24A-8996CEDCE1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13650" y="1471613"/>
              <a:ext cx="200025" cy="200025"/>
            </a:xfrm>
            <a:custGeom>
              <a:avLst/>
              <a:gdLst>
                <a:gd name="T0" fmla="*/ 276 w 629"/>
                <a:gd name="T1" fmla="*/ 436 h 629"/>
                <a:gd name="T2" fmla="*/ 233 w 629"/>
                <a:gd name="T3" fmla="*/ 411 h 629"/>
                <a:gd name="T4" fmla="*/ 202 w 629"/>
                <a:gd name="T5" fmla="*/ 374 h 629"/>
                <a:gd name="T6" fmla="*/ 187 w 629"/>
                <a:gd name="T7" fmla="*/ 325 h 629"/>
                <a:gd name="T8" fmla="*/ 192 w 629"/>
                <a:gd name="T9" fmla="*/ 274 h 629"/>
                <a:gd name="T10" fmla="*/ 216 w 629"/>
                <a:gd name="T11" fmla="*/ 231 h 629"/>
                <a:gd name="T12" fmla="*/ 253 w 629"/>
                <a:gd name="T13" fmla="*/ 199 h 629"/>
                <a:gd name="T14" fmla="*/ 301 w 629"/>
                <a:gd name="T15" fmla="*/ 184 h 629"/>
                <a:gd name="T16" fmla="*/ 352 w 629"/>
                <a:gd name="T17" fmla="*/ 190 h 629"/>
                <a:gd name="T18" fmla="*/ 395 w 629"/>
                <a:gd name="T19" fmla="*/ 213 h 629"/>
                <a:gd name="T20" fmla="*/ 426 w 629"/>
                <a:gd name="T21" fmla="*/ 252 h 629"/>
                <a:gd name="T22" fmla="*/ 441 w 629"/>
                <a:gd name="T23" fmla="*/ 300 h 629"/>
                <a:gd name="T24" fmla="*/ 436 w 629"/>
                <a:gd name="T25" fmla="*/ 350 h 629"/>
                <a:gd name="T26" fmla="*/ 413 w 629"/>
                <a:gd name="T27" fmla="*/ 394 h 629"/>
                <a:gd name="T28" fmla="*/ 375 w 629"/>
                <a:gd name="T29" fmla="*/ 425 h 629"/>
                <a:gd name="T30" fmla="*/ 327 w 629"/>
                <a:gd name="T31" fmla="*/ 440 h 629"/>
                <a:gd name="T32" fmla="*/ 572 w 629"/>
                <a:gd name="T33" fmla="*/ 346 h 629"/>
                <a:gd name="T34" fmla="*/ 574 w 629"/>
                <a:gd name="T35" fmla="*/ 302 h 629"/>
                <a:gd name="T36" fmla="*/ 620 w 629"/>
                <a:gd name="T37" fmla="*/ 241 h 629"/>
                <a:gd name="T38" fmla="*/ 628 w 629"/>
                <a:gd name="T39" fmla="*/ 231 h 629"/>
                <a:gd name="T40" fmla="*/ 625 w 629"/>
                <a:gd name="T41" fmla="*/ 219 h 629"/>
                <a:gd name="T42" fmla="*/ 544 w 629"/>
                <a:gd name="T43" fmla="*/ 84 h 629"/>
                <a:gd name="T44" fmla="*/ 532 w 629"/>
                <a:gd name="T45" fmla="*/ 83 h 629"/>
                <a:gd name="T46" fmla="*/ 447 w 629"/>
                <a:gd name="T47" fmla="*/ 88 h 629"/>
                <a:gd name="T48" fmla="*/ 407 w 629"/>
                <a:gd name="T49" fmla="*/ 69 h 629"/>
                <a:gd name="T50" fmla="*/ 404 w 629"/>
                <a:gd name="T51" fmla="*/ 7 h 629"/>
                <a:gd name="T52" fmla="*/ 395 w 629"/>
                <a:gd name="T53" fmla="*/ 0 h 629"/>
                <a:gd name="T54" fmla="*/ 235 w 629"/>
                <a:gd name="T55" fmla="*/ 1 h 629"/>
                <a:gd name="T56" fmla="*/ 227 w 629"/>
                <a:gd name="T57" fmla="*/ 10 h 629"/>
                <a:gd name="T58" fmla="*/ 216 w 629"/>
                <a:gd name="T59" fmla="*/ 72 h 629"/>
                <a:gd name="T60" fmla="*/ 177 w 629"/>
                <a:gd name="T61" fmla="*/ 91 h 629"/>
                <a:gd name="T62" fmla="*/ 98 w 629"/>
                <a:gd name="T63" fmla="*/ 84 h 629"/>
                <a:gd name="T64" fmla="*/ 87 w 629"/>
                <a:gd name="T65" fmla="*/ 83 h 629"/>
                <a:gd name="T66" fmla="*/ 78 w 629"/>
                <a:gd name="T67" fmla="*/ 90 h 629"/>
                <a:gd name="T68" fmla="*/ 1 w 629"/>
                <a:gd name="T69" fmla="*/ 228 h 629"/>
                <a:gd name="T70" fmla="*/ 57 w 629"/>
                <a:gd name="T71" fmla="*/ 269 h 629"/>
                <a:gd name="T72" fmla="*/ 54 w 629"/>
                <a:gd name="T73" fmla="*/ 313 h 629"/>
                <a:gd name="T74" fmla="*/ 57 w 629"/>
                <a:gd name="T75" fmla="*/ 355 h 629"/>
                <a:gd name="T76" fmla="*/ 2 w 629"/>
                <a:gd name="T77" fmla="*/ 391 h 629"/>
                <a:gd name="T78" fmla="*/ 1 w 629"/>
                <a:gd name="T79" fmla="*/ 402 h 629"/>
                <a:gd name="T80" fmla="*/ 86 w 629"/>
                <a:gd name="T81" fmla="*/ 543 h 629"/>
                <a:gd name="T82" fmla="*/ 98 w 629"/>
                <a:gd name="T83" fmla="*/ 542 h 629"/>
                <a:gd name="T84" fmla="*/ 177 w 629"/>
                <a:gd name="T85" fmla="*/ 533 h 629"/>
                <a:gd name="T86" fmla="*/ 216 w 629"/>
                <a:gd name="T87" fmla="*/ 552 h 629"/>
                <a:gd name="T88" fmla="*/ 227 w 629"/>
                <a:gd name="T89" fmla="*/ 620 h 629"/>
                <a:gd name="T90" fmla="*/ 235 w 629"/>
                <a:gd name="T91" fmla="*/ 628 h 629"/>
                <a:gd name="T92" fmla="*/ 395 w 629"/>
                <a:gd name="T93" fmla="*/ 629 h 629"/>
                <a:gd name="T94" fmla="*/ 404 w 629"/>
                <a:gd name="T95" fmla="*/ 623 h 629"/>
                <a:gd name="T96" fmla="*/ 407 w 629"/>
                <a:gd name="T97" fmla="*/ 556 h 629"/>
                <a:gd name="T98" fmla="*/ 447 w 629"/>
                <a:gd name="T99" fmla="*/ 538 h 629"/>
                <a:gd name="T100" fmla="*/ 533 w 629"/>
                <a:gd name="T101" fmla="*/ 543 h 629"/>
                <a:gd name="T102" fmla="*/ 545 w 629"/>
                <a:gd name="T103" fmla="*/ 543 h 629"/>
                <a:gd name="T104" fmla="*/ 627 w 629"/>
                <a:gd name="T105" fmla="*/ 405 h 629"/>
                <a:gd name="T106" fmla="*/ 628 w 629"/>
                <a:gd name="T107" fmla="*/ 394 h 629"/>
                <a:gd name="T108" fmla="*/ 621 w 629"/>
                <a:gd name="T109" fmla="*/ 385 h 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29" h="629">
                  <a:moveTo>
                    <a:pt x="314" y="441"/>
                  </a:moveTo>
                  <a:lnTo>
                    <a:pt x="301" y="440"/>
                  </a:lnTo>
                  <a:lnTo>
                    <a:pt x="288" y="439"/>
                  </a:lnTo>
                  <a:lnTo>
                    <a:pt x="276" y="436"/>
                  </a:lnTo>
                  <a:lnTo>
                    <a:pt x="264" y="430"/>
                  </a:lnTo>
                  <a:lnTo>
                    <a:pt x="253" y="425"/>
                  </a:lnTo>
                  <a:lnTo>
                    <a:pt x="242" y="418"/>
                  </a:lnTo>
                  <a:lnTo>
                    <a:pt x="233" y="411"/>
                  </a:lnTo>
                  <a:lnTo>
                    <a:pt x="223" y="404"/>
                  </a:lnTo>
                  <a:lnTo>
                    <a:pt x="216" y="394"/>
                  </a:lnTo>
                  <a:lnTo>
                    <a:pt x="208" y="384"/>
                  </a:lnTo>
                  <a:lnTo>
                    <a:pt x="202" y="374"/>
                  </a:lnTo>
                  <a:lnTo>
                    <a:pt x="196" y="362"/>
                  </a:lnTo>
                  <a:lnTo>
                    <a:pt x="192" y="350"/>
                  </a:lnTo>
                  <a:lnTo>
                    <a:pt x="189" y="338"/>
                  </a:lnTo>
                  <a:lnTo>
                    <a:pt x="187" y="325"/>
                  </a:lnTo>
                  <a:lnTo>
                    <a:pt x="186" y="313"/>
                  </a:lnTo>
                  <a:lnTo>
                    <a:pt x="187" y="300"/>
                  </a:lnTo>
                  <a:lnTo>
                    <a:pt x="189" y="287"/>
                  </a:lnTo>
                  <a:lnTo>
                    <a:pt x="192" y="274"/>
                  </a:lnTo>
                  <a:lnTo>
                    <a:pt x="196" y="262"/>
                  </a:lnTo>
                  <a:lnTo>
                    <a:pt x="202" y="252"/>
                  </a:lnTo>
                  <a:lnTo>
                    <a:pt x="208" y="241"/>
                  </a:lnTo>
                  <a:lnTo>
                    <a:pt x="216" y="231"/>
                  </a:lnTo>
                  <a:lnTo>
                    <a:pt x="223" y="222"/>
                  </a:lnTo>
                  <a:lnTo>
                    <a:pt x="233" y="213"/>
                  </a:lnTo>
                  <a:lnTo>
                    <a:pt x="242" y="206"/>
                  </a:lnTo>
                  <a:lnTo>
                    <a:pt x="253" y="199"/>
                  </a:lnTo>
                  <a:lnTo>
                    <a:pt x="264" y="194"/>
                  </a:lnTo>
                  <a:lnTo>
                    <a:pt x="276" y="190"/>
                  </a:lnTo>
                  <a:lnTo>
                    <a:pt x="288" y="186"/>
                  </a:lnTo>
                  <a:lnTo>
                    <a:pt x="301" y="184"/>
                  </a:lnTo>
                  <a:lnTo>
                    <a:pt x="314" y="184"/>
                  </a:lnTo>
                  <a:lnTo>
                    <a:pt x="327" y="184"/>
                  </a:lnTo>
                  <a:lnTo>
                    <a:pt x="340" y="186"/>
                  </a:lnTo>
                  <a:lnTo>
                    <a:pt x="352" y="190"/>
                  </a:lnTo>
                  <a:lnTo>
                    <a:pt x="363" y="194"/>
                  </a:lnTo>
                  <a:lnTo>
                    <a:pt x="375" y="199"/>
                  </a:lnTo>
                  <a:lnTo>
                    <a:pt x="386" y="206"/>
                  </a:lnTo>
                  <a:lnTo>
                    <a:pt x="395" y="213"/>
                  </a:lnTo>
                  <a:lnTo>
                    <a:pt x="404" y="222"/>
                  </a:lnTo>
                  <a:lnTo>
                    <a:pt x="413" y="231"/>
                  </a:lnTo>
                  <a:lnTo>
                    <a:pt x="420" y="241"/>
                  </a:lnTo>
                  <a:lnTo>
                    <a:pt x="426" y="252"/>
                  </a:lnTo>
                  <a:lnTo>
                    <a:pt x="432" y="262"/>
                  </a:lnTo>
                  <a:lnTo>
                    <a:pt x="436" y="274"/>
                  </a:lnTo>
                  <a:lnTo>
                    <a:pt x="439" y="287"/>
                  </a:lnTo>
                  <a:lnTo>
                    <a:pt x="441" y="300"/>
                  </a:lnTo>
                  <a:lnTo>
                    <a:pt x="443" y="313"/>
                  </a:lnTo>
                  <a:lnTo>
                    <a:pt x="441" y="325"/>
                  </a:lnTo>
                  <a:lnTo>
                    <a:pt x="439" y="338"/>
                  </a:lnTo>
                  <a:lnTo>
                    <a:pt x="436" y="350"/>
                  </a:lnTo>
                  <a:lnTo>
                    <a:pt x="432" y="362"/>
                  </a:lnTo>
                  <a:lnTo>
                    <a:pt x="426" y="374"/>
                  </a:lnTo>
                  <a:lnTo>
                    <a:pt x="420" y="384"/>
                  </a:lnTo>
                  <a:lnTo>
                    <a:pt x="413" y="394"/>
                  </a:lnTo>
                  <a:lnTo>
                    <a:pt x="404" y="404"/>
                  </a:lnTo>
                  <a:lnTo>
                    <a:pt x="395" y="411"/>
                  </a:lnTo>
                  <a:lnTo>
                    <a:pt x="386" y="418"/>
                  </a:lnTo>
                  <a:lnTo>
                    <a:pt x="375" y="425"/>
                  </a:lnTo>
                  <a:lnTo>
                    <a:pt x="363" y="430"/>
                  </a:lnTo>
                  <a:lnTo>
                    <a:pt x="352" y="436"/>
                  </a:lnTo>
                  <a:lnTo>
                    <a:pt x="340" y="439"/>
                  </a:lnTo>
                  <a:lnTo>
                    <a:pt x="327" y="440"/>
                  </a:lnTo>
                  <a:lnTo>
                    <a:pt x="314" y="441"/>
                  </a:lnTo>
                  <a:close/>
                  <a:moveTo>
                    <a:pt x="621" y="385"/>
                  </a:moveTo>
                  <a:lnTo>
                    <a:pt x="571" y="355"/>
                  </a:lnTo>
                  <a:lnTo>
                    <a:pt x="572" y="346"/>
                  </a:lnTo>
                  <a:lnTo>
                    <a:pt x="573" y="335"/>
                  </a:lnTo>
                  <a:lnTo>
                    <a:pt x="574" y="323"/>
                  </a:lnTo>
                  <a:lnTo>
                    <a:pt x="574" y="313"/>
                  </a:lnTo>
                  <a:lnTo>
                    <a:pt x="574" y="302"/>
                  </a:lnTo>
                  <a:lnTo>
                    <a:pt x="573" y="291"/>
                  </a:lnTo>
                  <a:lnTo>
                    <a:pt x="572" y="280"/>
                  </a:lnTo>
                  <a:lnTo>
                    <a:pt x="570" y="269"/>
                  </a:lnTo>
                  <a:lnTo>
                    <a:pt x="620" y="241"/>
                  </a:lnTo>
                  <a:lnTo>
                    <a:pt x="623" y="239"/>
                  </a:lnTo>
                  <a:lnTo>
                    <a:pt x="624" y="237"/>
                  </a:lnTo>
                  <a:lnTo>
                    <a:pt x="627" y="234"/>
                  </a:lnTo>
                  <a:lnTo>
                    <a:pt x="628" y="231"/>
                  </a:lnTo>
                  <a:lnTo>
                    <a:pt x="628" y="228"/>
                  </a:lnTo>
                  <a:lnTo>
                    <a:pt x="628" y="226"/>
                  </a:lnTo>
                  <a:lnTo>
                    <a:pt x="628" y="223"/>
                  </a:lnTo>
                  <a:lnTo>
                    <a:pt x="625" y="219"/>
                  </a:lnTo>
                  <a:lnTo>
                    <a:pt x="551" y="90"/>
                  </a:lnTo>
                  <a:lnTo>
                    <a:pt x="548" y="87"/>
                  </a:lnTo>
                  <a:lnTo>
                    <a:pt x="546" y="85"/>
                  </a:lnTo>
                  <a:lnTo>
                    <a:pt x="544" y="84"/>
                  </a:lnTo>
                  <a:lnTo>
                    <a:pt x="541" y="83"/>
                  </a:lnTo>
                  <a:lnTo>
                    <a:pt x="539" y="81"/>
                  </a:lnTo>
                  <a:lnTo>
                    <a:pt x="536" y="81"/>
                  </a:lnTo>
                  <a:lnTo>
                    <a:pt x="532" y="83"/>
                  </a:lnTo>
                  <a:lnTo>
                    <a:pt x="530" y="84"/>
                  </a:lnTo>
                  <a:lnTo>
                    <a:pt x="481" y="113"/>
                  </a:lnTo>
                  <a:lnTo>
                    <a:pt x="465" y="99"/>
                  </a:lnTo>
                  <a:lnTo>
                    <a:pt x="447" y="88"/>
                  </a:lnTo>
                  <a:lnTo>
                    <a:pt x="438" y="83"/>
                  </a:lnTo>
                  <a:lnTo>
                    <a:pt x="429" y="77"/>
                  </a:lnTo>
                  <a:lnTo>
                    <a:pt x="418" y="73"/>
                  </a:lnTo>
                  <a:lnTo>
                    <a:pt x="407" y="69"/>
                  </a:lnTo>
                  <a:lnTo>
                    <a:pt x="407" y="15"/>
                  </a:lnTo>
                  <a:lnTo>
                    <a:pt x="407" y="12"/>
                  </a:lnTo>
                  <a:lnTo>
                    <a:pt x="406" y="10"/>
                  </a:lnTo>
                  <a:lnTo>
                    <a:pt x="404" y="7"/>
                  </a:lnTo>
                  <a:lnTo>
                    <a:pt x="403" y="4"/>
                  </a:lnTo>
                  <a:lnTo>
                    <a:pt x="401" y="2"/>
                  </a:lnTo>
                  <a:lnTo>
                    <a:pt x="398" y="1"/>
                  </a:lnTo>
                  <a:lnTo>
                    <a:pt x="395" y="0"/>
                  </a:lnTo>
                  <a:lnTo>
                    <a:pt x="392" y="0"/>
                  </a:lnTo>
                  <a:lnTo>
                    <a:pt x="241" y="0"/>
                  </a:lnTo>
                  <a:lnTo>
                    <a:pt x="238" y="0"/>
                  </a:lnTo>
                  <a:lnTo>
                    <a:pt x="235" y="1"/>
                  </a:lnTo>
                  <a:lnTo>
                    <a:pt x="233" y="2"/>
                  </a:lnTo>
                  <a:lnTo>
                    <a:pt x="231" y="4"/>
                  </a:lnTo>
                  <a:lnTo>
                    <a:pt x="229" y="7"/>
                  </a:lnTo>
                  <a:lnTo>
                    <a:pt x="227" y="10"/>
                  </a:lnTo>
                  <a:lnTo>
                    <a:pt x="226" y="12"/>
                  </a:lnTo>
                  <a:lnTo>
                    <a:pt x="226" y="15"/>
                  </a:lnTo>
                  <a:lnTo>
                    <a:pt x="226" y="69"/>
                  </a:lnTo>
                  <a:lnTo>
                    <a:pt x="216" y="72"/>
                  </a:lnTo>
                  <a:lnTo>
                    <a:pt x="206" y="76"/>
                  </a:lnTo>
                  <a:lnTo>
                    <a:pt x="196" y="80"/>
                  </a:lnTo>
                  <a:lnTo>
                    <a:pt x="187" y="86"/>
                  </a:lnTo>
                  <a:lnTo>
                    <a:pt x="177" y="91"/>
                  </a:lnTo>
                  <a:lnTo>
                    <a:pt x="168" y="98"/>
                  </a:lnTo>
                  <a:lnTo>
                    <a:pt x="159" y="105"/>
                  </a:lnTo>
                  <a:lnTo>
                    <a:pt x="149" y="113"/>
                  </a:lnTo>
                  <a:lnTo>
                    <a:pt x="98" y="84"/>
                  </a:lnTo>
                  <a:lnTo>
                    <a:pt x="96" y="83"/>
                  </a:lnTo>
                  <a:lnTo>
                    <a:pt x="93" y="81"/>
                  </a:lnTo>
                  <a:lnTo>
                    <a:pt x="90" y="81"/>
                  </a:lnTo>
                  <a:lnTo>
                    <a:pt x="87" y="83"/>
                  </a:lnTo>
                  <a:lnTo>
                    <a:pt x="84" y="84"/>
                  </a:lnTo>
                  <a:lnTo>
                    <a:pt x="82" y="85"/>
                  </a:lnTo>
                  <a:lnTo>
                    <a:pt x="80" y="87"/>
                  </a:lnTo>
                  <a:lnTo>
                    <a:pt x="78" y="90"/>
                  </a:lnTo>
                  <a:lnTo>
                    <a:pt x="3" y="219"/>
                  </a:lnTo>
                  <a:lnTo>
                    <a:pt x="1" y="222"/>
                  </a:lnTo>
                  <a:lnTo>
                    <a:pt x="1" y="225"/>
                  </a:lnTo>
                  <a:lnTo>
                    <a:pt x="1" y="228"/>
                  </a:lnTo>
                  <a:lnTo>
                    <a:pt x="1" y="230"/>
                  </a:lnTo>
                  <a:lnTo>
                    <a:pt x="4" y="236"/>
                  </a:lnTo>
                  <a:lnTo>
                    <a:pt x="8" y="241"/>
                  </a:lnTo>
                  <a:lnTo>
                    <a:pt x="57" y="269"/>
                  </a:lnTo>
                  <a:lnTo>
                    <a:pt x="56" y="280"/>
                  </a:lnTo>
                  <a:lnTo>
                    <a:pt x="55" y="291"/>
                  </a:lnTo>
                  <a:lnTo>
                    <a:pt x="54" y="302"/>
                  </a:lnTo>
                  <a:lnTo>
                    <a:pt x="54" y="313"/>
                  </a:lnTo>
                  <a:lnTo>
                    <a:pt x="54" y="323"/>
                  </a:lnTo>
                  <a:lnTo>
                    <a:pt x="55" y="335"/>
                  </a:lnTo>
                  <a:lnTo>
                    <a:pt x="56" y="346"/>
                  </a:lnTo>
                  <a:lnTo>
                    <a:pt x="57" y="355"/>
                  </a:lnTo>
                  <a:lnTo>
                    <a:pt x="7" y="385"/>
                  </a:lnTo>
                  <a:lnTo>
                    <a:pt x="5" y="387"/>
                  </a:lnTo>
                  <a:lnTo>
                    <a:pt x="3" y="389"/>
                  </a:lnTo>
                  <a:lnTo>
                    <a:pt x="2" y="391"/>
                  </a:lnTo>
                  <a:lnTo>
                    <a:pt x="1" y="394"/>
                  </a:lnTo>
                  <a:lnTo>
                    <a:pt x="0" y="396"/>
                  </a:lnTo>
                  <a:lnTo>
                    <a:pt x="1" y="399"/>
                  </a:lnTo>
                  <a:lnTo>
                    <a:pt x="1" y="402"/>
                  </a:lnTo>
                  <a:lnTo>
                    <a:pt x="2" y="405"/>
                  </a:lnTo>
                  <a:lnTo>
                    <a:pt x="78" y="536"/>
                  </a:lnTo>
                  <a:lnTo>
                    <a:pt x="81" y="540"/>
                  </a:lnTo>
                  <a:lnTo>
                    <a:pt x="86" y="543"/>
                  </a:lnTo>
                  <a:lnTo>
                    <a:pt x="89" y="544"/>
                  </a:lnTo>
                  <a:lnTo>
                    <a:pt x="93" y="544"/>
                  </a:lnTo>
                  <a:lnTo>
                    <a:pt x="95" y="543"/>
                  </a:lnTo>
                  <a:lnTo>
                    <a:pt x="98" y="542"/>
                  </a:lnTo>
                  <a:lnTo>
                    <a:pt x="149" y="513"/>
                  </a:lnTo>
                  <a:lnTo>
                    <a:pt x="159" y="520"/>
                  </a:lnTo>
                  <a:lnTo>
                    <a:pt x="168" y="527"/>
                  </a:lnTo>
                  <a:lnTo>
                    <a:pt x="177" y="533"/>
                  </a:lnTo>
                  <a:lnTo>
                    <a:pt x="187" y="539"/>
                  </a:lnTo>
                  <a:lnTo>
                    <a:pt x="196" y="544"/>
                  </a:lnTo>
                  <a:lnTo>
                    <a:pt x="206" y="549"/>
                  </a:lnTo>
                  <a:lnTo>
                    <a:pt x="216" y="552"/>
                  </a:lnTo>
                  <a:lnTo>
                    <a:pt x="226" y="556"/>
                  </a:lnTo>
                  <a:lnTo>
                    <a:pt x="226" y="614"/>
                  </a:lnTo>
                  <a:lnTo>
                    <a:pt x="226" y="617"/>
                  </a:lnTo>
                  <a:lnTo>
                    <a:pt x="227" y="620"/>
                  </a:lnTo>
                  <a:lnTo>
                    <a:pt x="229" y="623"/>
                  </a:lnTo>
                  <a:lnTo>
                    <a:pt x="231" y="625"/>
                  </a:lnTo>
                  <a:lnTo>
                    <a:pt x="233" y="627"/>
                  </a:lnTo>
                  <a:lnTo>
                    <a:pt x="235" y="628"/>
                  </a:lnTo>
                  <a:lnTo>
                    <a:pt x="238" y="629"/>
                  </a:lnTo>
                  <a:lnTo>
                    <a:pt x="241" y="629"/>
                  </a:lnTo>
                  <a:lnTo>
                    <a:pt x="392" y="629"/>
                  </a:lnTo>
                  <a:lnTo>
                    <a:pt x="395" y="629"/>
                  </a:lnTo>
                  <a:lnTo>
                    <a:pt x="398" y="628"/>
                  </a:lnTo>
                  <a:lnTo>
                    <a:pt x="401" y="627"/>
                  </a:lnTo>
                  <a:lnTo>
                    <a:pt x="403" y="625"/>
                  </a:lnTo>
                  <a:lnTo>
                    <a:pt x="404" y="623"/>
                  </a:lnTo>
                  <a:lnTo>
                    <a:pt x="406" y="620"/>
                  </a:lnTo>
                  <a:lnTo>
                    <a:pt x="407" y="617"/>
                  </a:lnTo>
                  <a:lnTo>
                    <a:pt x="407" y="614"/>
                  </a:lnTo>
                  <a:lnTo>
                    <a:pt x="407" y="556"/>
                  </a:lnTo>
                  <a:lnTo>
                    <a:pt x="418" y="552"/>
                  </a:lnTo>
                  <a:lnTo>
                    <a:pt x="429" y="548"/>
                  </a:lnTo>
                  <a:lnTo>
                    <a:pt x="438" y="544"/>
                  </a:lnTo>
                  <a:lnTo>
                    <a:pt x="447" y="538"/>
                  </a:lnTo>
                  <a:lnTo>
                    <a:pt x="465" y="527"/>
                  </a:lnTo>
                  <a:lnTo>
                    <a:pt x="481" y="513"/>
                  </a:lnTo>
                  <a:lnTo>
                    <a:pt x="530" y="542"/>
                  </a:lnTo>
                  <a:lnTo>
                    <a:pt x="533" y="543"/>
                  </a:lnTo>
                  <a:lnTo>
                    <a:pt x="537" y="544"/>
                  </a:lnTo>
                  <a:lnTo>
                    <a:pt x="539" y="544"/>
                  </a:lnTo>
                  <a:lnTo>
                    <a:pt x="542" y="543"/>
                  </a:lnTo>
                  <a:lnTo>
                    <a:pt x="545" y="543"/>
                  </a:lnTo>
                  <a:lnTo>
                    <a:pt x="547" y="540"/>
                  </a:lnTo>
                  <a:lnTo>
                    <a:pt x="550" y="539"/>
                  </a:lnTo>
                  <a:lnTo>
                    <a:pt x="552" y="536"/>
                  </a:lnTo>
                  <a:lnTo>
                    <a:pt x="627" y="405"/>
                  </a:lnTo>
                  <a:lnTo>
                    <a:pt x="628" y="402"/>
                  </a:lnTo>
                  <a:lnTo>
                    <a:pt x="628" y="399"/>
                  </a:lnTo>
                  <a:lnTo>
                    <a:pt x="629" y="396"/>
                  </a:lnTo>
                  <a:lnTo>
                    <a:pt x="628" y="394"/>
                  </a:lnTo>
                  <a:lnTo>
                    <a:pt x="627" y="391"/>
                  </a:lnTo>
                  <a:lnTo>
                    <a:pt x="625" y="389"/>
                  </a:lnTo>
                  <a:lnTo>
                    <a:pt x="623" y="387"/>
                  </a:lnTo>
                  <a:lnTo>
                    <a:pt x="621" y="3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  <p:sp>
          <p:nvSpPr>
            <p:cNvPr id="37" name="Forma libre 4360">
              <a:extLst>
                <a:ext uri="{FF2B5EF4-FFF2-40B4-BE49-F238E27FC236}">
                  <a16:creationId xmlns:a16="http://schemas.microsoft.com/office/drawing/2014/main" id="{2C69A42A-CBBE-C02F-C7D4-50F8DE248C0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781925" y="1387475"/>
              <a:ext cx="115888" cy="117475"/>
            </a:xfrm>
            <a:custGeom>
              <a:avLst/>
              <a:gdLst>
                <a:gd name="T0" fmla="*/ 160 w 362"/>
                <a:gd name="T1" fmla="*/ 252 h 369"/>
                <a:gd name="T2" fmla="*/ 135 w 362"/>
                <a:gd name="T3" fmla="*/ 238 h 369"/>
                <a:gd name="T4" fmla="*/ 118 w 362"/>
                <a:gd name="T5" fmla="*/ 218 h 369"/>
                <a:gd name="T6" fmla="*/ 109 w 362"/>
                <a:gd name="T7" fmla="*/ 190 h 369"/>
                <a:gd name="T8" fmla="*/ 113 w 362"/>
                <a:gd name="T9" fmla="*/ 162 h 369"/>
                <a:gd name="T10" fmla="*/ 125 w 362"/>
                <a:gd name="T11" fmla="*/ 138 h 369"/>
                <a:gd name="T12" fmla="*/ 147 w 362"/>
                <a:gd name="T13" fmla="*/ 121 h 369"/>
                <a:gd name="T14" fmla="*/ 174 w 362"/>
                <a:gd name="T15" fmla="*/ 112 h 369"/>
                <a:gd name="T16" fmla="*/ 202 w 362"/>
                <a:gd name="T17" fmla="*/ 114 h 369"/>
                <a:gd name="T18" fmla="*/ 226 w 362"/>
                <a:gd name="T19" fmla="*/ 128 h 369"/>
                <a:gd name="T20" fmla="*/ 244 w 362"/>
                <a:gd name="T21" fmla="*/ 149 h 369"/>
                <a:gd name="T22" fmla="*/ 252 w 362"/>
                <a:gd name="T23" fmla="*/ 176 h 369"/>
                <a:gd name="T24" fmla="*/ 250 w 362"/>
                <a:gd name="T25" fmla="*/ 205 h 369"/>
                <a:gd name="T26" fmla="*/ 236 w 362"/>
                <a:gd name="T27" fmla="*/ 229 h 369"/>
                <a:gd name="T28" fmla="*/ 215 w 362"/>
                <a:gd name="T29" fmla="*/ 247 h 369"/>
                <a:gd name="T30" fmla="*/ 189 w 362"/>
                <a:gd name="T31" fmla="*/ 254 h 369"/>
                <a:gd name="T32" fmla="*/ 328 w 362"/>
                <a:gd name="T33" fmla="*/ 195 h 369"/>
                <a:gd name="T34" fmla="*/ 354 w 362"/>
                <a:gd name="T35" fmla="*/ 144 h 369"/>
                <a:gd name="T36" fmla="*/ 361 w 362"/>
                <a:gd name="T37" fmla="*/ 136 h 369"/>
                <a:gd name="T38" fmla="*/ 360 w 362"/>
                <a:gd name="T39" fmla="*/ 124 h 369"/>
                <a:gd name="T40" fmla="*/ 316 w 362"/>
                <a:gd name="T41" fmla="*/ 53 h 369"/>
                <a:gd name="T42" fmla="*/ 304 w 362"/>
                <a:gd name="T43" fmla="*/ 52 h 369"/>
                <a:gd name="T44" fmla="*/ 256 w 362"/>
                <a:gd name="T45" fmla="*/ 56 h 369"/>
                <a:gd name="T46" fmla="*/ 236 w 362"/>
                <a:gd name="T47" fmla="*/ 10 h 369"/>
                <a:gd name="T48" fmla="*/ 229 w 362"/>
                <a:gd name="T49" fmla="*/ 2 h 369"/>
                <a:gd name="T50" fmla="*/ 146 w 362"/>
                <a:gd name="T51" fmla="*/ 0 h 369"/>
                <a:gd name="T52" fmla="*/ 135 w 362"/>
                <a:gd name="T53" fmla="*/ 3 h 369"/>
                <a:gd name="T54" fmla="*/ 131 w 362"/>
                <a:gd name="T55" fmla="*/ 14 h 369"/>
                <a:gd name="T56" fmla="*/ 99 w 362"/>
                <a:gd name="T57" fmla="*/ 63 h 369"/>
                <a:gd name="T58" fmla="*/ 55 w 362"/>
                <a:gd name="T59" fmla="*/ 51 h 369"/>
                <a:gd name="T60" fmla="*/ 44 w 362"/>
                <a:gd name="T61" fmla="*/ 54 h 369"/>
                <a:gd name="T62" fmla="*/ 1 w 362"/>
                <a:gd name="T63" fmla="*/ 126 h 369"/>
                <a:gd name="T64" fmla="*/ 2 w 362"/>
                <a:gd name="T65" fmla="*/ 139 h 369"/>
                <a:gd name="T66" fmla="*/ 36 w 362"/>
                <a:gd name="T67" fmla="*/ 160 h 369"/>
                <a:gd name="T68" fmla="*/ 36 w 362"/>
                <a:gd name="T69" fmla="*/ 207 h 369"/>
                <a:gd name="T70" fmla="*/ 1 w 362"/>
                <a:gd name="T71" fmla="*/ 230 h 369"/>
                <a:gd name="T72" fmla="*/ 1 w 362"/>
                <a:gd name="T73" fmla="*/ 240 h 369"/>
                <a:gd name="T74" fmla="*/ 44 w 362"/>
                <a:gd name="T75" fmla="*/ 313 h 369"/>
                <a:gd name="T76" fmla="*/ 60 w 362"/>
                <a:gd name="T77" fmla="*/ 314 h 369"/>
                <a:gd name="T78" fmla="*/ 120 w 362"/>
                <a:gd name="T79" fmla="*/ 316 h 369"/>
                <a:gd name="T80" fmla="*/ 132 w 362"/>
                <a:gd name="T81" fmla="*/ 359 h 369"/>
                <a:gd name="T82" fmla="*/ 140 w 362"/>
                <a:gd name="T83" fmla="*/ 368 h 369"/>
                <a:gd name="T84" fmla="*/ 225 w 362"/>
                <a:gd name="T85" fmla="*/ 368 h 369"/>
                <a:gd name="T86" fmla="*/ 233 w 362"/>
                <a:gd name="T87" fmla="*/ 361 h 369"/>
                <a:gd name="T88" fmla="*/ 237 w 362"/>
                <a:gd name="T89" fmla="*/ 321 h 369"/>
                <a:gd name="T90" fmla="*/ 274 w 362"/>
                <a:gd name="T91" fmla="*/ 298 h 369"/>
                <a:gd name="T92" fmla="*/ 310 w 362"/>
                <a:gd name="T93" fmla="*/ 316 h 369"/>
                <a:gd name="T94" fmla="*/ 360 w 362"/>
                <a:gd name="T95" fmla="*/ 243 h 369"/>
                <a:gd name="T96" fmla="*/ 362 w 362"/>
                <a:gd name="T97" fmla="*/ 232 h 369"/>
                <a:gd name="T98" fmla="*/ 354 w 362"/>
                <a:gd name="T99" fmla="*/ 223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62" h="369">
                  <a:moveTo>
                    <a:pt x="181" y="255"/>
                  </a:moveTo>
                  <a:lnTo>
                    <a:pt x="174" y="254"/>
                  </a:lnTo>
                  <a:lnTo>
                    <a:pt x="166" y="253"/>
                  </a:lnTo>
                  <a:lnTo>
                    <a:pt x="160" y="252"/>
                  </a:lnTo>
                  <a:lnTo>
                    <a:pt x="153" y="249"/>
                  </a:lnTo>
                  <a:lnTo>
                    <a:pt x="147" y="247"/>
                  </a:lnTo>
                  <a:lnTo>
                    <a:pt x="141" y="243"/>
                  </a:lnTo>
                  <a:lnTo>
                    <a:pt x="135" y="238"/>
                  </a:lnTo>
                  <a:lnTo>
                    <a:pt x="131" y="234"/>
                  </a:lnTo>
                  <a:lnTo>
                    <a:pt x="125" y="229"/>
                  </a:lnTo>
                  <a:lnTo>
                    <a:pt x="122" y="223"/>
                  </a:lnTo>
                  <a:lnTo>
                    <a:pt x="118" y="218"/>
                  </a:lnTo>
                  <a:lnTo>
                    <a:pt x="115" y="212"/>
                  </a:lnTo>
                  <a:lnTo>
                    <a:pt x="113" y="205"/>
                  </a:lnTo>
                  <a:lnTo>
                    <a:pt x="110" y="198"/>
                  </a:lnTo>
                  <a:lnTo>
                    <a:pt x="109" y="190"/>
                  </a:lnTo>
                  <a:lnTo>
                    <a:pt x="109" y="183"/>
                  </a:lnTo>
                  <a:lnTo>
                    <a:pt x="109" y="176"/>
                  </a:lnTo>
                  <a:lnTo>
                    <a:pt x="110" y="169"/>
                  </a:lnTo>
                  <a:lnTo>
                    <a:pt x="113" y="162"/>
                  </a:lnTo>
                  <a:lnTo>
                    <a:pt x="115" y="156"/>
                  </a:lnTo>
                  <a:lnTo>
                    <a:pt x="118" y="149"/>
                  </a:lnTo>
                  <a:lnTo>
                    <a:pt x="122" y="143"/>
                  </a:lnTo>
                  <a:lnTo>
                    <a:pt x="125" y="138"/>
                  </a:lnTo>
                  <a:lnTo>
                    <a:pt x="131" y="132"/>
                  </a:lnTo>
                  <a:lnTo>
                    <a:pt x="135" y="128"/>
                  </a:lnTo>
                  <a:lnTo>
                    <a:pt x="141" y="124"/>
                  </a:lnTo>
                  <a:lnTo>
                    <a:pt x="147" y="121"/>
                  </a:lnTo>
                  <a:lnTo>
                    <a:pt x="153" y="117"/>
                  </a:lnTo>
                  <a:lnTo>
                    <a:pt x="160" y="114"/>
                  </a:lnTo>
                  <a:lnTo>
                    <a:pt x="166" y="113"/>
                  </a:lnTo>
                  <a:lnTo>
                    <a:pt x="174" y="112"/>
                  </a:lnTo>
                  <a:lnTo>
                    <a:pt x="181" y="111"/>
                  </a:lnTo>
                  <a:lnTo>
                    <a:pt x="189" y="112"/>
                  </a:lnTo>
                  <a:lnTo>
                    <a:pt x="195" y="113"/>
                  </a:lnTo>
                  <a:lnTo>
                    <a:pt x="202" y="114"/>
                  </a:lnTo>
                  <a:lnTo>
                    <a:pt x="209" y="117"/>
                  </a:lnTo>
                  <a:lnTo>
                    <a:pt x="215" y="121"/>
                  </a:lnTo>
                  <a:lnTo>
                    <a:pt x="221" y="124"/>
                  </a:lnTo>
                  <a:lnTo>
                    <a:pt x="226" y="128"/>
                  </a:lnTo>
                  <a:lnTo>
                    <a:pt x="231" y="132"/>
                  </a:lnTo>
                  <a:lnTo>
                    <a:pt x="236" y="138"/>
                  </a:lnTo>
                  <a:lnTo>
                    <a:pt x="240" y="143"/>
                  </a:lnTo>
                  <a:lnTo>
                    <a:pt x="244" y="149"/>
                  </a:lnTo>
                  <a:lnTo>
                    <a:pt x="247" y="156"/>
                  </a:lnTo>
                  <a:lnTo>
                    <a:pt x="250" y="162"/>
                  </a:lnTo>
                  <a:lnTo>
                    <a:pt x="251" y="169"/>
                  </a:lnTo>
                  <a:lnTo>
                    <a:pt x="252" y="176"/>
                  </a:lnTo>
                  <a:lnTo>
                    <a:pt x="253" y="183"/>
                  </a:lnTo>
                  <a:lnTo>
                    <a:pt x="252" y="190"/>
                  </a:lnTo>
                  <a:lnTo>
                    <a:pt x="251" y="198"/>
                  </a:lnTo>
                  <a:lnTo>
                    <a:pt x="250" y="205"/>
                  </a:lnTo>
                  <a:lnTo>
                    <a:pt x="247" y="212"/>
                  </a:lnTo>
                  <a:lnTo>
                    <a:pt x="244" y="218"/>
                  </a:lnTo>
                  <a:lnTo>
                    <a:pt x="240" y="223"/>
                  </a:lnTo>
                  <a:lnTo>
                    <a:pt x="236" y="229"/>
                  </a:lnTo>
                  <a:lnTo>
                    <a:pt x="231" y="234"/>
                  </a:lnTo>
                  <a:lnTo>
                    <a:pt x="226" y="238"/>
                  </a:lnTo>
                  <a:lnTo>
                    <a:pt x="221" y="243"/>
                  </a:lnTo>
                  <a:lnTo>
                    <a:pt x="215" y="247"/>
                  </a:lnTo>
                  <a:lnTo>
                    <a:pt x="209" y="249"/>
                  </a:lnTo>
                  <a:lnTo>
                    <a:pt x="202" y="252"/>
                  </a:lnTo>
                  <a:lnTo>
                    <a:pt x="195" y="253"/>
                  </a:lnTo>
                  <a:lnTo>
                    <a:pt x="189" y="254"/>
                  </a:lnTo>
                  <a:lnTo>
                    <a:pt x="181" y="255"/>
                  </a:lnTo>
                  <a:close/>
                  <a:moveTo>
                    <a:pt x="354" y="223"/>
                  </a:moveTo>
                  <a:lnTo>
                    <a:pt x="327" y="207"/>
                  </a:lnTo>
                  <a:lnTo>
                    <a:pt x="328" y="195"/>
                  </a:lnTo>
                  <a:lnTo>
                    <a:pt x="328" y="183"/>
                  </a:lnTo>
                  <a:lnTo>
                    <a:pt x="328" y="172"/>
                  </a:lnTo>
                  <a:lnTo>
                    <a:pt x="327" y="160"/>
                  </a:lnTo>
                  <a:lnTo>
                    <a:pt x="354" y="144"/>
                  </a:lnTo>
                  <a:lnTo>
                    <a:pt x="357" y="143"/>
                  </a:lnTo>
                  <a:lnTo>
                    <a:pt x="359" y="141"/>
                  </a:lnTo>
                  <a:lnTo>
                    <a:pt x="360" y="139"/>
                  </a:lnTo>
                  <a:lnTo>
                    <a:pt x="361" y="136"/>
                  </a:lnTo>
                  <a:lnTo>
                    <a:pt x="362" y="132"/>
                  </a:lnTo>
                  <a:lnTo>
                    <a:pt x="362" y="129"/>
                  </a:lnTo>
                  <a:lnTo>
                    <a:pt x="361" y="126"/>
                  </a:lnTo>
                  <a:lnTo>
                    <a:pt x="360" y="124"/>
                  </a:lnTo>
                  <a:lnTo>
                    <a:pt x="322" y="59"/>
                  </a:lnTo>
                  <a:lnTo>
                    <a:pt x="320" y="56"/>
                  </a:lnTo>
                  <a:lnTo>
                    <a:pt x="318" y="54"/>
                  </a:lnTo>
                  <a:lnTo>
                    <a:pt x="316" y="53"/>
                  </a:lnTo>
                  <a:lnTo>
                    <a:pt x="313" y="51"/>
                  </a:lnTo>
                  <a:lnTo>
                    <a:pt x="309" y="51"/>
                  </a:lnTo>
                  <a:lnTo>
                    <a:pt x="307" y="51"/>
                  </a:lnTo>
                  <a:lnTo>
                    <a:pt x="304" y="52"/>
                  </a:lnTo>
                  <a:lnTo>
                    <a:pt x="301" y="53"/>
                  </a:lnTo>
                  <a:lnTo>
                    <a:pt x="274" y="69"/>
                  </a:lnTo>
                  <a:lnTo>
                    <a:pt x="266" y="63"/>
                  </a:lnTo>
                  <a:lnTo>
                    <a:pt x="256" y="56"/>
                  </a:lnTo>
                  <a:lnTo>
                    <a:pt x="246" y="51"/>
                  </a:lnTo>
                  <a:lnTo>
                    <a:pt x="237" y="47"/>
                  </a:lnTo>
                  <a:lnTo>
                    <a:pt x="237" y="14"/>
                  </a:lnTo>
                  <a:lnTo>
                    <a:pt x="236" y="10"/>
                  </a:lnTo>
                  <a:lnTo>
                    <a:pt x="236" y="8"/>
                  </a:lnTo>
                  <a:lnTo>
                    <a:pt x="233" y="5"/>
                  </a:lnTo>
                  <a:lnTo>
                    <a:pt x="232" y="3"/>
                  </a:lnTo>
                  <a:lnTo>
                    <a:pt x="229" y="2"/>
                  </a:lnTo>
                  <a:lnTo>
                    <a:pt x="227" y="1"/>
                  </a:lnTo>
                  <a:lnTo>
                    <a:pt x="224" y="0"/>
                  </a:lnTo>
                  <a:lnTo>
                    <a:pt x="222" y="0"/>
                  </a:lnTo>
                  <a:lnTo>
                    <a:pt x="146" y="0"/>
                  </a:lnTo>
                  <a:lnTo>
                    <a:pt x="143" y="0"/>
                  </a:lnTo>
                  <a:lnTo>
                    <a:pt x="140" y="1"/>
                  </a:lnTo>
                  <a:lnTo>
                    <a:pt x="137" y="2"/>
                  </a:lnTo>
                  <a:lnTo>
                    <a:pt x="135" y="3"/>
                  </a:lnTo>
                  <a:lnTo>
                    <a:pt x="134" y="5"/>
                  </a:lnTo>
                  <a:lnTo>
                    <a:pt x="132" y="8"/>
                  </a:lnTo>
                  <a:lnTo>
                    <a:pt x="132" y="10"/>
                  </a:lnTo>
                  <a:lnTo>
                    <a:pt x="131" y="14"/>
                  </a:lnTo>
                  <a:lnTo>
                    <a:pt x="131" y="47"/>
                  </a:lnTo>
                  <a:lnTo>
                    <a:pt x="120" y="52"/>
                  </a:lnTo>
                  <a:lnTo>
                    <a:pt x="109" y="57"/>
                  </a:lnTo>
                  <a:lnTo>
                    <a:pt x="99" y="63"/>
                  </a:lnTo>
                  <a:lnTo>
                    <a:pt x="90" y="69"/>
                  </a:lnTo>
                  <a:lnTo>
                    <a:pt x="61" y="53"/>
                  </a:lnTo>
                  <a:lnTo>
                    <a:pt x="58" y="52"/>
                  </a:lnTo>
                  <a:lnTo>
                    <a:pt x="55" y="51"/>
                  </a:lnTo>
                  <a:lnTo>
                    <a:pt x="53" y="51"/>
                  </a:lnTo>
                  <a:lnTo>
                    <a:pt x="49" y="51"/>
                  </a:lnTo>
                  <a:lnTo>
                    <a:pt x="47" y="52"/>
                  </a:lnTo>
                  <a:lnTo>
                    <a:pt x="44" y="54"/>
                  </a:lnTo>
                  <a:lnTo>
                    <a:pt x="42" y="56"/>
                  </a:lnTo>
                  <a:lnTo>
                    <a:pt x="41" y="59"/>
                  </a:lnTo>
                  <a:lnTo>
                    <a:pt x="2" y="124"/>
                  </a:lnTo>
                  <a:lnTo>
                    <a:pt x="1" y="126"/>
                  </a:lnTo>
                  <a:lnTo>
                    <a:pt x="0" y="129"/>
                  </a:lnTo>
                  <a:lnTo>
                    <a:pt x="0" y="132"/>
                  </a:lnTo>
                  <a:lnTo>
                    <a:pt x="1" y="136"/>
                  </a:lnTo>
                  <a:lnTo>
                    <a:pt x="2" y="139"/>
                  </a:lnTo>
                  <a:lnTo>
                    <a:pt x="3" y="141"/>
                  </a:lnTo>
                  <a:lnTo>
                    <a:pt x="6" y="143"/>
                  </a:lnTo>
                  <a:lnTo>
                    <a:pt x="8" y="144"/>
                  </a:lnTo>
                  <a:lnTo>
                    <a:pt x="36" y="160"/>
                  </a:lnTo>
                  <a:lnTo>
                    <a:pt x="34" y="172"/>
                  </a:lnTo>
                  <a:lnTo>
                    <a:pt x="34" y="183"/>
                  </a:lnTo>
                  <a:lnTo>
                    <a:pt x="34" y="195"/>
                  </a:lnTo>
                  <a:lnTo>
                    <a:pt x="36" y="207"/>
                  </a:lnTo>
                  <a:lnTo>
                    <a:pt x="8" y="223"/>
                  </a:lnTo>
                  <a:lnTo>
                    <a:pt x="6" y="224"/>
                  </a:lnTo>
                  <a:lnTo>
                    <a:pt x="3" y="227"/>
                  </a:lnTo>
                  <a:lnTo>
                    <a:pt x="1" y="230"/>
                  </a:lnTo>
                  <a:lnTo>
                    <a:pt x="0" y="233"/>
                  </a:lnTo>
                  <a:lnTo>
                    <a:pt x="0" y="235"/>
                  </a:lnTo>
                  <a:lnTo>
                    <a:pt x="0" y="237"/>
                  </a:lnTo>
                  <a:lnTo>
                    <a:pt x="1" y="240"/>
                  </a:lnTo>
                  <a:lnTo>
                    <a:pt x="2" y="243"/>
                  </a:lnTo>
                  <a:lnTo>
                    <a:pt x="40" y="309"/>
                  </a:lnTo>
                  <a:lnTo>
                    <a:pt x="42" y="311"/>
                  </a:lnTo>
                  <a:lnTo>
                    <a:pt x="44" y="313"/>
                  </a:lnTo>
                  <a:lnTo>
                    <a:pt x="46" y="314"/>
                  </a:lnTo>
                  <a:lnTo>
                    <a:pt x="48" y="315"/>
                  </a:lnTo>
                  <a:lnTo>
                    <a:pt x="55" y="316"/>
                  </a:lnTo>
                  <a:lnTo>
                    <a:pt x="60" y="314"/>
                  </a:lnTo>
                  <a:lnTo>
                    <a:pt x="90" y="297"/>
                  </a:lnTo>
                  <a:lnTo>
                    <a:pt x="99" y="304"/>
                  </a:lnTo>
                  <a:lnTo>
                    <a:pt x="109" y="310"/>
                  </a:lnTo>
                  <a:lnTo>
                    <a:pt x="120" y="316"/>
                  </a:lnTo>
                  <a:lnTo>
                    <a:pt x="131" y="321"/>
                  </a:lnTo>
                  <a:lnTo>
                    <a:pt x="131" y="354"/>
                  </a:lnTo>
                  <a:lnTo>
                    <a:pt x="132" y="356"/>
                  </a:lnTo>
                  <a:lnTo>
                    <a:pt x="132" y="359"/>
                  </a:lnTo>
                  <a:lnTo>
                    <a:pt x="134" y="361"/>
                  </a:lnTo>
                  <a:lnTo>
                    <a:pt x="135" y="363"/>
                  </a:lnTo>
                  <a:lnTo>
                    <a:pt x="137" y="366"/>
                  </a:lnTo>
                  <a:lnTo>
                    <a:pt x="140" y="368"/>
                  </a:lnTo>
                  <a:lnTo>
                    <a:pt x="143" y="368"/>
                  </a:lnTo>
                  <a:lnTo>
                    <a:pt x="146" y="369"/>
                  </a:lnTo>
                  <a:lnTo>
                    <a:pt x="222" y="369"/>
                  </a:lnTo>
                  <a:lnTo>
                    <a:pt x="225" y="368"/>
                  </a:lnTo>
                  <a:lnTo>
                    <a:pt x="227" y="368"/>
                  </a:lnTo>
                  <a:lnTo>
                    <a:pt x="229" y="366"/>
                  </a:lnTo>
                  <a:lnTo>
                    <a:pt x="232" y="363"/>
                  </a:lnTo>
                  <a:lnTo>
                    <a:pt x="233" y="361"/>
                  </a:lnTo>
                  <a:lnTo>
                    <a:pt x="236" y="359"/>
                  </a:lnTo>
                  <a:lnTo>
                    <a:pt x="236" y="356"/>
                  </a:lnTo>
                  <a:lnTo>
                    <a:pt x="237" y="354"/>
                  </a:lnTo>
                  <a:lnTo>
                    <a:pt x="237" y="321"/>
                  </a:lnTo>
                  <a:lnTo>
                    <a:pt x="246" y="316"/>
                  </a:lnTo>
                  <a:lnTo>
                    <a:pt x="256" y="311"/>
                  </a:lnTo>
                  <a:lnTo>
                    <a:pt x="266" y="305"/>
                  </a:lnTo>
                  <a:lnTo>
                    <a:pt x="274" y="298"/>
                  </a:lnTo>
                  <a:lnTo>
                    <a:pt x="302" y="313"/>
                  </a:lnTo>
                  <a:lnTo>
                    <a:pt x="305" y="315"/>
                  </a:lnTo>
                  <a:lnTo>
                    <a:pt x="307" y="315"/>
                  </a:lnTo>
                  <a:lnTo>
                    <a:pt x="310" y="316"/>
                  </a:lnTo>
                  <a:lnTo>
                    <a:pt x="314" y="316"/>
                  </a:lnTo>
                  <a:lnTo>
                    <a:pt x="319" y="313"/>
                  </a:lnTo>
                  <a:lnTo>
                    <a:pt x="322" y="309"/>
                  </a:lnTo>
                  <a:lnTo>
                    <a:pt x="360" y="243"/>
                  </a:lnTo>
                  <a:lnTo>
                    <a:pt x="362" y="240"/>
                  </a:lnTo>
                  <a:lnTo>
                    <a:pt x="362" y="237"/>
                  </a:lnTo>
                  <a:lnTo>
                    <a:pt x="362" y="234"/>
                  </a:lnTo>
                  <a:lnTo>
                    <a:pt x="362" y="232"/>
                  </a:lnTo>
                  <a:lnTo>
                    <a:pt x="361" y="229"/>
                  </a:lnTo>
                  <a:lnTo>
                    <a:pt x="359" y="227"/>
                  </a:lnTo>
                  <a:lnTo>
                    <a:pt x="357" y="224"/>
                  </a:lnTo>
                  <a:lnTo>
                    <a:pt x="354" y="2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dirty="0"/>
            </a:p>
          </p:txBody>
        </p:sp>
      </p:grpSp>
      <p:sp>
        <p:nvSpPr>
          <p:cNvPr id="38" name="Forma libre 4346" descr="Icono de gráfico de cajas y bigotes. ">
            <a:extLst>
              <a:ext uri="{FF2B5EF4-FFF2-40B4-BE49-F238E27FC236}">
                <a16:creationId xmlns:a16="http://schemas.microsoft.com/office/drawing/2014/main" id="{721B59C1-41ED-354E-29E4-A31BA372EA89}"/>
              </a:ext>
            </a:extLst>
          </p:cNvPr>
          <p:cNvSpPr>
            <a:spLocks noEditPoints="1"/>
          </p:cNvSpPr>
          <p:nvPr/>
        </p:nvSpPr>
        <p:spPr bwMode="auto">
          <a:xfrm>
            <a:off x="3967321" y="3532346"/>
            <a:ext cx="345758" cy="345758"/>
          </a:xfrm>
          <a:custGeom>
            <a:avLst/>
            <a:gdLst>
              <a:gd name="T0" fmla="*/ 706 w 898"/>
              <a:gd name="T1" fmla="*/ 479 h 898"/>
              <a:gd name="T2" fmla="*/ 652 w 898"/>
              <a:gd name="T3" fmla="*/ 556 h 898"/>
              <a:gd name="T4" fmla="*/ 632 w 898"/>
              <a:gd name="T5" fmla="*/ 551 h 898"/>
              <a:gd name="T6" fmla="*/ 576 w 898"/>
              <a:gd name="T7" fmla="*/ 477 h 898"/>
              <a:gd name="T8" fmla="*/ 571 w 898"/>
              <a:gd name="T9" fmla="*/ 398 h 898"/>
              <a:gd name="T10" fmla="*/ 628 w 898"/>
              <a:gd name="T11" fmla="*/ 129 h 898"/>
              <a:gd name="T12" fmla="*/ 643 w 898"/>
              <a:gd name="T13" fmla="*/ 114 h 898"/>
              <a:gd name="T14" fmla="*/ 658 w 898"/>
              <a:gd name="T15" fmla="*/ 129 h 898"/>
              <a:gd name="T16" fmla="*/ 717 w 898"/>
              <a:gd name="T17" fmla="*/ 398 h 898"/>
              <a:gd name="T18" fmla="*/ 621 w 898"/>
              <a:gd name="T19" fmla="*/ 758 h 898"/>
              <a:gd name="T20" fmla="*/ 589 w 898"/>
              <a:gd name="T21" fmla="*/ 727 h 898"/>
              <a:gd name="T22" fmla="*/ 589 w 898"/>
              <a:gd name="T23" fmla="*/ 680 h 898"/>
              <a:gd name="T24" fmla="*/ 621 w 898"/>
              <a:gd name="T25" fmla="*/ 648 h 898"/>
              <a:gd name="T26" fmla="*/ 667 w 898"/>
              <a:gd name="T27" fmla="*/ 648 h 898"/>
              <a:gd name="T28" fmla="*/ 699 w 898"/>
              <a:gd name="T29" fmla="*/ 680 h 898"/>
              <a:gd name="T30" fmla="*/ 699 w 898"/>
              <a:gd name="T31" fmla="*/ 727 h 898"/>
              <a:gd name="T32" fmla="*/ 667 w 898"/>
              <a:gd name="T33" fmla="*/ 758 h 898"/>
              <a:gd name="T34" fmla="*/ 536 w 898"/>
              <a:gd name="T35" fmla="*/ 294 h 898"/>
              <a:gd name="T36" fmla="*/ 479 w 898"/>
              <a:gd name="T37" fmla="*/ 546 h 898"/>
              <a:gd name="T38" fmla="*/ 461 w 898"/>
              <a:gd name="T39" fmla="*/ 558 h 898"/>
              <a:gd name="T40" fmla="*/ 450 w 898"/>
              <a:gd name="T41" fmla="*/ 299 h 898"/>
              <a:gd name="T42" fmla="*/ 390 w 898"/>
              <a:gd name="T43" fmla="*/ 287 h 898"/>
              <a:gd name="T44" fmla="*/ 398 w 898"/>
              <a:gd name="T45" fmla="*/ 211 h 898"/>
              <a:gd name="T46" fmla="*/ 454 w 898"/>
              <a:gd name="T47" fmla="*/ 118 h 898"/>
              <a:gd name="T48" fmla="*/ 475 w 898"/>
              <a:gd name="T49" fmla="*/ 118 h 898"/>
              <a:gd name="T50" fmla="*/ 530 w 898"/>
              <a:gd name="T51" fmla="*/ 211 h 898"/>
              <a:gd name="T52" fmla="*/ 465 w 898"/>
              <a:gd name="T53" fmla="*/ 763 h 898"/>
              <a:gd name="T54" fmla="*/ 422 w 898"/>
              <a:gd name="T55" fmla="*/ 745 h 898"/>
              <a:gd name="T56" fmla="*/ 405 w 898"/>
              <a:gd name="T57" fmla="*/ 703 h 898"/>
              <a:gd name="T58" fmla="*/ 422 w 898"/>
              <a:gd name="T59" fmla="*/ 661 h 898"/>
              <a:gd name="T60" fmla="*/ 465 w 898"/>
              <a:gd name="T61" fmla="*/ 643 h 898"/>
              <a:gd name="T62" fmla="*/ 506 w 898"/>
              <a:gd name="T63" fmla="*/ 661 h 898"/>
              <a:gd name="T64" fmla="*/ 525 w 898"/>
              <a:gd name="T65" fmla="*/ 703 h 898"/>
              <a:gd name="T66" fmla="*/ 506 w 898"/>
              <a:gd name="T67" fmla="*/ 745 h 898"/>
              <a:gd name="T68" fmla="*/ 465 w 898"/>
              <a:gd name="T69" fmla="*/ 763 h 898"/>
              <a:gd name="T70" fmla="*/ 318 w 898"/>
              <a:gd name="T71" fmla="*/ 419 h 898"/>
              <a:gd name="T72" fmla="*/ 263 w 898"/>
              <a:gd name="T73" fmla="*/ 556 h 898"/>
              <a:gd name="T74" fmla="*/ 242 w 898"/>
              <a:gd name="T75" fmla="*/ 551 h 898"/>
              <a:gd name="T76" fmla="*/ 186 w 898"/>
              <a:gd name="T77" fmla="*/ 417 h 898"/>
              <a:gd name="T78" fmla="*/ 181 w 898"/>
              <a:gd name="T79" fmla="*/ 339 h 898"/>
              <a:gd name="T80" fmla="*/ 240 w 898"/>
              <a:gd name="T81" fmla="*/ 129 h 898"/>
              <a:gd name="T82" fmla="*/ 255 w 898"/>
              <a:gd name="T83" fmla="*/ 114 h 898"/>
              <a:gd name="T84" fmla="*/ 270 w 898"/>
              <a:gd name="T85" fmla="*/ 129 h 898"/>
              <a:gd name="T86" fmla="*/ 329 w 898"/>
              <a:gd name="T87" fmla="*/ 339 h 898"/>
              <a:gd name="T88" fmla="*/ 231 w 898"/>
              <a:gd name="T89" fmla="*/ 758 h 898"/>
              <a:gd name="T90" fmla="*/ 200 w 898"/>
              <a:gd name="T91" fmla="*/ 727 h 898"/>
              <a:gd name="T92" fmla="*/ 200 w 898"/>
              <a:gd name="T93" fmla="*/ 680 h 898"/>
              <a:gd name="T94" fmla="*/ 231 w 898"/>
              <a:gd name="T95" fmla="*/ 648 h 898"/>
              <a:gd name="T96" fmla="*/ 278 w 898"/>
              <a:gd name="T97" fmla="*/ 648 h 898"/>
              <a:gd name="T98" fmla="*/ 311 w 898"/>
              <a:gd name="T99" fmla="*/ 680 h 898"/>
              <a:gd name="T100" fmla="*/ 311 w 898"/>
              <a:gd name="T101" fmla="*/ 727 h 898"/>
              <a:gd name="T102" fmla="*/ 278 w 898"/>
              <a:gd name="T103" fmla="*/ 758 h 898"/>
              <a:gd name="T104" fmla="*/ 10 w 898"/>
              <a:gd name="T105" fmla="*/ 2 h 898"/>
              <a:gd name="T106" fmla="*/ 1 w 898"/>
              <a:gd name="T107" fmla="*/ 886 h 898"/>
              <a:gd name="T108" fmla="*/ 883 w 898"/>
              <a:gd name="T109" fmla="*/ 898 h 898"/>
              <a:gd name="T110" fmla="*/ 898 w 898"/>
              <a:gd name="T111" fmla="*/ 883 h 898"/>
              <a:gd name="T112" fmla="*/ 886 w 898"/>
              <a:gd name="T113" fmla="*/ 0 h 8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898" h="898">
                <a:moveTo>
                  <a:pt x="718" y="464"/>
                </a:moveTo>
                <a:lnTo>
                  <a:pt x="718" y="467"/>
                </a:lnTo>
                <a:lnTo>
                  <a:pt x="717" y="470"/>
                </a:lnTo>
                <a:lnTo>
                  <a:pt x="716" y="472"/>
                </a:lnTo>
                <a:lnTo>
                  <a:pt x="714" y="474"/>
                </a:lnTo>
                <a:lnTo>
                  <a:pt x="712" y="477"/>
                </a:lnTo>
                <a:lnTo>
                  <a:pt x="710" y="478"/>
                </a:lnTo>
                <a:lnTo>
                  <a:pt x="706" y="479"/>
                </a:lnTo>
                <a:lnTo>
                  <a:pt x="703" y="479"/>
                </a:lnTo>
                <a:lnTo>
                  <a:pt x="658" y="479"/>
                </a:lnTo>
                <a:lnTo>
                  <a:pt x="658" y="543"/>
                </a:lnTo>
                <a:lnTo>
                  <a:pt x="658" y="546"/>
                </a:lnTo>
                <a:lnTo>
                  <a:pt x="657" y="549"/>
                </a:lnTo>
                <a:lnTo>
                  <a:pt x="656" y="551"/>
                </a:lnTo>
                <a:lnTo>
                  <a:pt x="654" y="554"/>
                </a:lnTo>
                <a:lnTo>
                  <a:pt x="652" y="556"/>
                </a:lnTo>
                <a:lnTo>
                  <a:pt x="650" y="557"/>
                </a:lnTo>
                <a:lnTo>
                  <a:pt x="647" y="558"/>
                </a:lnTo>
                <a:lnTo>
                  <a:pt x="643" y="558"/>
                </a:lnTo>
                <a:lnTo>
                  <a:pt x="641" y="558"/>
                </a:lnTo>
                <a:lnTo>
                  <a:pt x="638" y="557"/>
                </a:lnTo>
                <a:lnTo>
                  <a:pt x="636" y="556"/>
                </a:lnTo>
                <a:lnTo>
                  <a:pt x="634" y="554"/>
                </a:lnTo>
                <a:lnTo>
                  <a:pt x="632" y="551"/>
                </a:lnTo>
                <a:lnTo>
                  <a:pt x="631" y="549"/>
                </a:lnTo>
                <a:lnTo>
                  <a:pt x="629" y="546"/>
                </a:lnTo>
                <a:lnTo>
                  <a:pt x="628" y="543"/>
                </a:lnTo>
                <a:lnTo>
                  <a:pt x="628" y="479"/>
                </a:lnTo>
                <a:lnTo>
                  <a:pt x="583" y="479"/>
                </a:lnTo>
                <a:lnTo>
                  <a:pt x="581" y="479"/>
                </a:lnTo>
                <a:lnTo>
                  <a:pt x="578" y="478"/>
                </a:lnTo>
                <a:lnTo>
                  <a:pt x="576" y="477"/>
                </a:lnTo>
                <a:lnTo>
                  <a:pt x="574" y="474"/>
                </a:lnTo>
                <a:lnTo>
                  <a:pt x="572" y="472"/>
                </a:lnTo>
                <a:lnTo>
                  <a:pt x="571" y="470"/>
                </a:lnTo>
                <a:lnTo>
                  <a:pt x="570" y="467"/>
                </a:lnTo>
                <a:lnTo>
                  <a:pt x="570" y="464"/>
                </a:lnTo>
                <a:lnTo>
                  <a:pt x="570" y="404"/>
                </a:lnTo>
                <a:lnTo>
                  <a:pt x="570" y="402"/>
                </a:lnTo>
                <a:lnTo>
                  <a:pt x="571" y="398"/>
                </a:lnTo>
                <a:lnTo>
                  <a:pt x="572" y="396"/>
                </a:lnTo>
                <a:lnTo>
                  <a:pt x="574" y="394"/>
                </a:lnTo>
                <a:lnTo>
                  <a:pt x="576" y="392"/>
                </a:lnTo>
                <a:lnTo>
                  <a:pt x="578" y="391"/>
                </a:lnTo>
                <a:lnTo>
                  <a:pt x="581" y="390"/>
                </a:lnTo>
                <a:lnTo>
                  <a:pt x="583" y="389"/>
                </a:lnTo>
                <a:lnTo>
                  <a:pt x="628" y="389"/>
                </a:lnTo>
                <a:lnTo>
                  <a:pt x="628" y="129"/>
                </a:lnTo>
                <a:lnTo>
                  <a:pt x="629" y="126"/>
                </a:lnTo>
                <a:lnTo>
                  <a:pt x="631" y="123"/>
                </a:lnTo>
                <a:lnTo>
                  <a:pt x="632" y="121"/>
                </a:lnTo>
                <a:lnTo>
                  <a:pt x="634" y="118"/>
                </a:lnTo>
                <a:lnTo>
                  <a:pt x="636" y="117"/>
                </a:lnTo>
                <a:lnTo>
                  <a:pt x="638" y="115"/>
                </a:lnTo>
                <a:lnTo>
                  <a:pt x="641" y="114"/>
                </a:lnTo>
                <a:lnTo>
                  <a:pt x="643" y="114"/>
                </a:lnTo>
                <a:lnTo>
                  <a:pt x="647" y="114"/>
                </a:lnTo>
                <a:lnTo>
                  <a:pt x="650" y="115"/>
                </a:lnTo>
                <a:lnTo>
                  <a:pt x="652" y="117"/>
                </a:lnTo>
                <a:lnTo>
                  <a:pt x="654" y="118"/>
                </a:lnTo>
                <a:lnTo>
                  <a:pt x="656" y="121"/>
                </a:lnTo>
                <a:lnTo>
                  <a:pt x="657" y="123"/>
                </a:lnTo>
                <a:lnTo>
                  <a:pt x="658" y="127"/>
                </a:lnTo>
                <a:lnTo>
                  <a:pt x="658" y="129"/>
                </a:lnTo>
                <a:lnTo>
                  <a:pt x="658" y="389"/>
                </a:lnTo>
                <a:lnTo>
                  <a:pt x="703" y="389"/>
                </a:lnTo>
                <a:lnTo>
                  <a:pt x="706" y="390"/>
                </a:lnTo>
                <a:lnTo>
                  <a:pt x="710" y="391"/>
                </a:lnTo>
                <a:lnTo>
                  <a:pt x="712" y="392"/>
                </a:lnTo>
                <a:lnTo>
                  <a:pt x="714" y="394"/>
                </a:lnTo>
                <a:lnTo>
                  <a:pt x="716" y="396"/>
                </a:lnTo>
                <a:lnTo>
                  <a:pt x="717" y="398"/>
                </a:lnTo>
                <a:lnTo>
                  <a:pt x="718" y="402"/>
                </a:lnTo>
                <a:lnTo>
                  <a:pt x="718" y="404"/>
                </a:lnTo>
                <a:lnTo>
                  <a:pt x="718" y="464"/>
                </a:lnTo>
                <a:close/>
                <a:moveTo>
                  <a:pt x="643" y="763"/>
                </a:moveTo>
                <a:lnTo>
                  <a:pt x="638" y="762"/>
                </a:lnTo>
                <a:lnTo>
                  <a:pt x="632" y="762"/>
                </a:lnTo>
                <a:lnTo>
                  <a:pt x="626" y="760"/>
                </a:lnTo>
                <a:lnTo>
                  <a:pt x="621" y="758"/>
                </a:lnTo>
                <a:lnTo>
                  <a:pt x="616" y="756"/>
                </a:lnTo>
                <a:lnTo>
                  <a:pt x="610" y="753"/>
                </a:lnTo>
                <a:lnTo>
                  <a:pt x="606" y="749"/>
                </a:lnTo>
                <a:lnTo>
                  <a:pt x="602" y="745"/>
                </a:lnTo>
                <a:lnTo>
                  <a:pt x="597" y="741"/>
                </a:lnTo>
                <a:lnTo>
                  <a:pt x="594" y="737"/>
                </a:lnTo>
                <a:lnTo>
                  <a:pt x="591" y="731"/>
                </a:lnTo>
                <a:lnTo>
                  <a:pt x="589" y="727"/>
                </a:lnTo>
                <a:lnTo>
                  <a:pt x="587" y="720"/>
                </a:lnTo>
                <a:lnTo>
                  <a:pt x="586" y="715"/>
                </a:lnTo>
                <a:lnTo>
                  <a:pt x="584" y="710"/>
                </a:lnTo>
                <a:lnTo>
                  <a:pt x="583" y="703"/>
                </a:lnTo>
                <a:lnTo>
                  <a:pt x="584" y="697"/>
                </a:lnTo>
                <a:lnTo>
                  <a:pt x="586" y="692"/>
                </a:lnTo>
                <a:lnTo>
                  <a:pt x="587" y="685"/>
                </a:lnTo>
                <a:lnTo>
                  <a:pt x="589" y="680"/>
                </a:lnTo>
                <a:lnTo>
                  <a:pt x="591" y="674"/>
                </a:lnTo>
                <a:lnTo>
                  <a:pt x="594" y="670"/>
                </a:lnTo>
                <a:lnTo>
                  <a:pt x="597" y="665"/>
                </a:lnTo>
                <a:lnTo>
                  <a:pt x="602" y="661"/>
                </a:lnTo>
                <a:lnTo>
                  <a:pt x="606" y="657"/>
                </a:lnTo>
                <a:lnTo>
                  <a:pt x="610" y="653"/>
                </a:lnTo>
                <a:lnTo>
                  <a:pt x="616" y="651"/>
                </a:lnTo>
                <a:lnTo>
                  <a:pt x="621" y="648"/>
                </a:lnTo>
                <a:lnTo>
                  <a:pt x="626" y="646"/>
                </a:lnTo>
                <a:lnTo>
                  <a:pt x="632" y="645"/>
                </a:lnTo>
                <a:lnTo>
                  <a:pt x="638" y="643"/>
                </a:lnTo>
                <a:lnTo>
                  <a:pt x="643" y="643"/>
                </a:lnTo>
                <a:lnTo>
                  <a:pt x="650" y="643"/>
                </a:lnTo>
                <a:lnTo>
                  <a:pt x="656" y="645"/>
                </a:lnTo>
                <a:lnTo>
                  <a:pt x="662" y="646"/>
                </a:lnTo>
                <a:lnTo>
                  <a:pt x="667" y="648"/>
                </a:lnTo>
                <a:lnTo>
                  <a:pt x="672" y="651"/>
                </a:lnTo>
                <a:lnTo>
                  <a:pt x="678" y="653"/>
                </a:lnTo>
                <a:lnTo>
                  <a:pt x="682" y="657"/>
                </a:lnTo>
                <a:lnTo>
                  <a:pt x="686" y="661"/>
                </a:lnTo>
                <a:lnTo>
                  <a:pt x="690" y="665"/>
                </a:lnTo>
                <a:lnTo>
                  <a:pt x="694" y="670"/>
                </a:lnTo>
                <a:lnTo>
                  <a:pt x="697" y="674"/>
                </a:lnTo>
                <a:lnTo>
                  <a:pt x="699" y="680"/>
                </a:lnTo>
                <a:lnTo>
                  <a:pt x="701" y="685"/>
                </a:lnTo>
                <a:lnTo>
                  <a:pt x="702" y="692"/>
                </a:lnTo>
                <a:lnTo>
                  <a:pt x="703" y="697"/>
                </a:lnTo>
                <a:lnTo>
                  <a:pt x="703" y="703"/>
                </a:lnTo>
                <a:lnTo>
                  <a:pt x="703" y="710"/>
                </a:lnTo>
                <a:lnTo>
                  <a:pt x="702" y="715"/>
                </a:lnTo>
                <a:lnTo>
                  <a:pt x="701" y="720"/>
                </a:lnTo>
                <a:lnTo>
                  <a:pt x="699" y="727"/>
                </a:lnTo>
                <a:lnTo>
                  <a:pt x="697" y="731"/>
                </a:lnTo>
                <a:lnTo>
                  <a:pt x="694" y="737"/>
                </a:lnTo>
                <a:lnTo>
                  <a:pt x="690" y="741"/>
                </a:lnTo>
                <a:lnTo>
                  <a:pt x="686" y="745"/>
                </a:lnTo>
                <a:lnTo>
                  <a:pt x="682" y="749"/>
                </a:lnTo>
                <a:lnTo>
                  <a:pt x="678" y="753"/>
                </a:lnTo>
                <a:lnTo>
                  <a:pt x="672" y="756"/>
                </a:lnTo>
                <a:lnTo>
                  <a:pt x="667" y="758"/>
                </a:lnTo>
                <a:lnTo>
                  <a:pt x="662" y="760"/>
                </a:lnTo>
                <a:lnTo>
                  <a:pt x="656" y="762"/>
                </a:lnTo>
                <a:lnTo>
                  <a:pt x="650" y="762"/>
                </a:lnTo>
                <a:lnTo>
                  <a:pt x="643" y="763"/>
                </a:lnTo>
                <a:close/>
                <a:moveTo>
                  <a:pt x="540" y="284"/>
                </a:moveTo>
                <a:lnTo>
                  <a:pt x="538" y="287"/>
                </a:lnTo>
                <a:lnTo>
                  <a:pt x="537" y="290"/>
                </a:lnTo>
                <a:lnTo>
                  <a:pt x="536" y="294"/>
                </a:lnTo>
                <a:lnTo>
                  <a:pt x="534" y="296"/>
                </a:lnTo>
                <a:lnTo>
                  <a:pt x="532" y="297"/>
                </a:lnTo>
                <a:lnTo>
                  <a:pt x="530" y="298"/>
                </a:lnTo>
                <a:lnTo>
                  <a:pt x="527" y="299"/>
                </a:lnTo>
                <a:lnTo>
                  <a:pt x="525" y="299"/>
                </a:lnTo>
                <a:lnTo>
                  <a:pt x="480" y="299"/>
                </a:lnTo>
                <a:lnTo>
                  <a:pt x="480" y="543"/>
                </a:lnTo>
                <a:lnTo>
                  <a:pt x="479" y="546"/>
                </a:lnTo>
                <a:lnTo>
                  <a:pt x="479" y="549"/>
                </a:lnTo>
                <a:lnTo>
                  <a:pt x="476" y="551"/>
                </a:lnTo>
                <a:lnTo>
                  <a:pt x="475" y="554"/>
                </a:lnTo>
                <a:lnTo>
                  <a:pt x="472" y="556"/>
                </a:lnTo>
                <a:lnTo>
                  <a:pt x="470" y="557"/>
                </a:lnTo>
                <a:lnTo>
                  <a:pt x="467" y="558"/>
                </a:lnTo>
                <a:lnTo>
                  <a:pt x="465" y="558"/>
                </a:lnTo>
                <a:lnTo>
                  <a:pt x="461" y="558"/>
                </a:lnTo>
                <a:lnTo>
                  <a:pt x="458" y="557"/>
                </a:lnTo>
                <a:lnTo>
                  <a:pt x="456" y="556"/>
                </a:lnTo>
                <a:lnTo>
                  <a:pt x="454" y="554"/>
                </a:lnTo>
                <a:lnTo>
                  <a:pt x="452" y="551"/>
                </a:lnTo>
                <a:lnTo>
                  <a:pt x="451" y="549"/>
                </a:lnTo>
                <a:lnTo>
                  <a:pt x="450" y="546"/>
                </a:lnTo>
                <a:lnTo>
                  <a:pt x="450" y="543"/>
                </a:lnTo>
                <a:lnTo>
                  <a:pt x="450" y="299"/>
                </a:lnTo>
                <a:lnTo>
                  <a:pt x="405" y="299"/>
                </a:lnTo>
                <a:lnTo>
                  <a:pt x="402" y="299"/>
                </a:lnTo>
                <a:lnTo>
                  <a:pt x="398" y="298"/>
                </a:lnTo>
                <a:lnTo>
                  <a:pt x="396" y="297"/>
                </a:lnTo>
                <a:lnTo>
                  <a:pt x="394" y="296"/>
                </a:lnTo>
                <a:lnTo>
                  <a:pt x="392" y="294"/>
                </a:lnTo>
                <a:lnTo>
                  <a:pt x="391" y="290"/>
                </a:lnTo>
                <a:lnTo>
                  <a:pt x="390" y="287"/>
                </a:lnTo>
                <a:lnTo>
                  <a:pt x="390" y="284"/>
                </a:lnTo>
                <a:lnTo>
                  <a:pt x="390" y="225"/>
                </a:lnTo>
                <a:lnTo>
                  <a:pt x="390" y="222"/>
                </a:lnTo>
                <a:lnTo>
                  <a:pt x="391" y="219"/>
                </a:lnTo>
                <a:lnTo>
                  <a:pt x="392" y="217"/>
                </a:lnTo>
                <a:lnTo>
                  <a:pt x="394" y="214"/>
                </a:lnTo>
                <a:lnTo>
                  <a:pt x="396" y="212"/>
                </a:lnTo>
                <a:lnTo>
                  <a:pt x="398" y="211"/>
                </a:lnTo>
                <a:lnTo>
                  <a:pt x="402" y="210"/>
                </a:lnTo>
                <a:lnTo>
                  <a:pt x="405" y="210"/>
                </a:lnTo>
                <a:lnTo>
                  <a:pt x="450" y="210"/>
                </a:lnTo>
                <a:lnTo>
                  <a:pt x="450" y="129"/>
                </a:lnTo>
                <a:lnTo>
                  <a:pt x="450" y="126"/>
                </a:lnTo>
                <a:lnTo>
                  <a:pt x="451" y="123"/>
                </a:lnTo>
                <a:lnTo>
                  <a:pt x="452" y="121"/>
                </a:lnTo>
                <a:lnTo>
                  <a:pt x="454" y="118"/>
                </a:lnTo>
                <a:lnTo>
                  <a:pt x="456" y="117"/>
                </a:lnTo>
                <a:lnTo>
                  <a:pt x="458" y="115"/>
                </a:lnTo>
                <a:lnTo>
                  <a:pt x="461" y="114"/>
                </a:lnTo>
                <a:lnTo>
                  <a:pt x="465" y="114"/>
                </a:lnTo>
                <a:lnTo>
                  <a:pt x="467" y="114"/>
                </a:lnTo>
                <a:lnTo>
                  <a:pt x="470" y="115"/>
                </a:lnTo>
                <a:lnTo>
                  <a:pt x="472" y="117"/>
                </a:lnTo>
                <a:lnTo>
                  <a:pt x="475" y="118"/>
                </a:lnTo>
                <a:lnTo>
                  <a:pt x="476" y="121"/>
                </a:lnTo>
                <a:lnTo>
                  <a:pt x="479" y="123"/>
                </a:lnTo>
                <a:lnTo>
                  <a:pt x="479" y="127"/>
                </a:lnTo>
                <a:lnTo>
                  <a:pt x="480" y="129"/>
                </a:lnTo>
                <a:lnTo>
                  <a:pt x="480" y="210"/>
                </a:lnTo>
                <a:lnTo>
                  <a:pt x="525" y="210"/>
                </a:lnTo>
                <a:lnTo>
                  <a:pt x="527" y="210"/>
                </a:lnTo>
                <a:lnTo>
                  <a:pt x="530" y="211"/>
                </a:lnTo>
                <a:lnTo>
                  <a:pt x="532" y="212"/>
                </a:lnTo>
                <a:lnTo>
                  <a:pt x="534" y="214"/>
                </a:lnTo>
                <a:lnTo>
                  <a:pt x="536" y="217"/>
                </a:lnTo>
                <a:lnTo>
                  <a:pt x="537" y="219"/>
                </a:lnTo>
                <a:lnTo>
                  <a:pt x="538" y="222"/>
                </a:lnTo>
                <a:lnTo>
                  <a:pt x="540" y="225"/>
                </a:lnTo>
                <a:lnTo>
                  <a:pt x="540" y="284"/>
                </a:lnTo>
                <a:close/>
                <a:moveTo>
                  <a:pt x="465" y="763"/>
                </a:moveTo>
                <a:lnTo>
                  <a:pt x="458" y="762"/>
                </a:lnTo>
                <a:lnTo>
                  <a:pt x="452" y="762"/>
                </a:lnTo>
                <a:lnTo>
                  <a:pt x="446" y="760"/>
                </a:lnTo>
                <a:lnTo>
                  <a:pt x="441" y="758"/>
                </a:lnTo>
                <a:lnTo>
                  <a:pt x="436" y="756"/>
                </a:lnTo>
                <a:lnTo>
                  <a:pt x="430" y="753"/>
                </a:lnTo>
                <a:lnTo>
                  <a:pt x="426" y="749"/>
                </a:lnTo>
                <a:lnTo>
                  <a:pt x="422" y="745"/>
                </a:lnTo>
                <a:lnTo>
                  <a:pt x="419" y="741"/>
                </a:lnTo>
                <a:lnTo>
                  <a:pt x="414" y="737"/>
                </a:lnTo>
                <a:lnTo>
                  <a:pt x="412" y="731"/>
                </a:lnTo>
                <a:lnTo>
                  <a:pt x="409" y="727"/>
                </a:lnTo>
                <a:lnTo>
                  <a:pt x="407" y="720"/>
                </a:lnTo>
                <a:lnTo>
                  <a:pt x="406" y="715"/>
                </a:lnTo>
                <a:lnTo>
                  <a:pt x="405" y="710"/>
                </a:lnTo>
                <a:lnTo>
                  <a:pt x="405" y="703"/>
                </a:lnTo>
                <a:lnTo>
                  <a:pt x="405" y="697"/>
                </a:lnTo>
                <a:lnTo>
                  <a:pt x="406" y="692"/>
                </a:lnTo>
                <a:lnTo>
                  <a:pt x="407" y="685"/>
                </a:lnTo>
                <a:lnTo>
                  <a:pt x="409" y="680"/>
                </a:lnTo>
                <a:lnTo>
                  <a:pt x="412" y="674"/>
                </a:lnTo>
                <a:lnTo>
                  <a:pt x="414" y="670"/>
                </a:lnTo>
                <a:lnTo>
                  <a:pt x="419" y="665"/>
                </a:lnTo>
                <a:lnTo>
                  <a:pt x="422" y="661"/>
                </a:lnTo>
                <a:lnTo>
                  <a:pt x="426" y="657"/>
                </a:lnTo>
                <a:lnTo>
                  <a:pt x="430" y="653"/>
                </a:lnTo>
                <a:lnTo>
                  <a:pt x="436" y="651"/>
                </a:lnTo>
                <a:lnTo>
                  <a:pt x="441" y="648"/>
                </a:lnTo>
                <a:lnTo>
                  <a:pt x="446" y="646"/>
                </a:lnTo>
                <a:lnTo>
                  <a:pt x="452" y="645"/>
                </a:lnTo>
                <a:lnTo>
                  <a:pt x="458" y="643"/>
                </a:lnTo>
                <a:lnTo>
                  <a:pt x="465" y="643"/>
                </a:lnTo>
                <a:lnTo>
                  <a:pt x="470" y="643"/>
                </a:lnTo>
                <a:lnTo>
                  <a:pt x="476" y="645"/>
                </a:lnTo>
                <a:lnTo>
                  <a:pt x="482" y="646"/>
                </a:lnTo>
                <a:lnTo>
                  <a:pt x="487" y="648"/>
                </a:lnTo>
                <a:lnTo>
                  <a:pt x="492" y="651"/>
                </a:lnTo>
                <a:lnTo>
                  <a:pt x="498" y="653"/>
                </a:lnTo>
                <a:lnTo>
                  <a:pt x="502" y="657"/>
                </a:lnTo>
                <a:lnTo>
                  <a:pt x="506" y="661"/>
                </a:lnTo>
                <a:lnTo>
                  <a:pt x="511" y="665"/>
                </a:lnTo>
                <a:lnTo>
                  <a:pt x="514" y="670"/>
                </a:lnTo>
                <a:lnTo>
                  <a:pt x="517" y="674"/>
                </a:lnTo>
                <a:lnTo>
                  <a:pt x="519" y="680"/>
                </a:lnTo>
                <a:lnTo>
                  <a:pt x="521" y="685"/>
                </a:lnTo>
                <a:lnTo>
                  <a:pt x="522" y="692"/>
                </a:lnTo>
                <a:lnTo>
                  <a:pt x="524" y="697"/>
                </a:lnTo>
                <a:lnTo>
                  <a:pt x="525" y="703"/>
                </a:lnTo>
                <a:lnTo>
                  <a:pt x="524" y="710"/>
                </a:lnTo>
                <a:lnTo>
                  <a:pt x="522" y="715"/>
                </a:lnTo>
                <a:lnTo>
                  <a:pt x="521" y="720"/>
                </a:lnTo>
                <a:lnTo>
                  <a:pt x="519" y="727"/>
                </a:lnTo>
                <a:lnTo>
                  <a:pt x="517" y="731"/>
                </a:lnTo>
                <a:lnTo>
                  <a:pt x="514" y="737"/>
                </a:lnTo>
                <a:lnTo>
                  <a:pt x="511" y="741"/>
                </a:lnTo>
                <a:lnTo>
                  <a:pt x="506" y="745"/>
                </a:lnTo>
                <a:lnTo>
                  <a:pt x="502" y="749"/>
                </a:lnTo>
                <a:lnTo>
                  <a:pt x="498" y="753"/>
                </a:lnTo>
                <a:lnTo>
                  <a:pt x="492" y="756"/>
                </a:lnTo>
                <a:lnTo>
                  <a:pt x="487" y="758"/>
                </a:lnTo>
                <a:lnTo>
                  <a:pt x="482" y="760"/>
                </a:lnTo>
                <a:lnTo>
                  <a:pt x="476" y="762"/>
                </a:lnTo>
                <a:lnTo>
                  <a:pt x="470" y="762"/>
                </a:lnTo>
                <a:lnTo>
                  <a:pt x="465" y="763"/>
                </a:lnTo>
                <a:close/>
                <a:moveTo>
                  <a:pt x="330" y="404"/>
                </a:moveTo>
                <a:lnTo>
                  <a:pt x="330" y="407"/>
                </a:lnTo>
                <a:lnTo>
                  <a:pt x="329" y="410"/>
                </a:lnTo>
                <a:lnTo>
                  <a:pt x="328" y="412"/>
                </a:lnTo>
                <a:lnTo>
                  <a:pt x="326" y="414"/>
                </a:lnTo>
                <a:lnTo>
                  <a:pt x="323" y="417"/>
                </a:lnTo>
                <a:lnTo>
                  <a:pt x="320" y="418"/>
                </a:lnTo>
                <a:lnTo>
                  <a:pt x="318" y="419"/>
                </a:lnTo>
                <a:lnTo>
                  <a:pt x="315" y="419"/>
                </a:lnTo>
                <a:lnTo>
                  <a:pt x="270" y="419"/>
                </a:lnTo>
                <a:lnTo>
                  <a:pt x="270" y="543"/>
                </a:lnTo>
                <a:lnTo>
                  <a:pt x="270" y="546"/>
                </a:lnTo>
                <a:lnTo>
                  <a:pt x="269" y="549"/>
                </a:lnTo>
                <a:lnTo>
                  <a:pt x="268" y="551"/>
                </a:lnTo>
                <a:lnTo>
                  <a:pt x="266" y="554"/>
                </a:lnTo>
                <a:lnTo>
                  <a:pt x="263" y="556"/>
                </a:lnTo>
                <a:lnTo>
                  <a:pt x="260" y="557"/>
                </a:lnTo>
                <a:lnTo>
                  <a:pt x="258" y="558"/>
                </a:lnTo>
                <a:lnTo>
                  <a:pt x="255" y="558"/>
                </a:lnTo>
                <a:lnTo>
                  <a:pt x="252" y="558"/>
                </a:lnTo>
                <a:lnTo>
                  <a:pt x="250" y="557"/>
                </a:lnTo>
                <a:lnTo>
                  <a:pt x="246" y="556"/>
                </a:lnTo>
                <a:lnTo>
                  <a:pt x="244" y="554"/>
                </a:lnTo>
                <a:lnTo>
                  <a:pt x="242" y="551"/>
                </a:lnTo>
                <a:lnTo>
                  <a:pt x="241" y="549"/>
                </a:lnTo>
                <a:lnTo>
                  <a:pt x="240" y="546"/>
                </a:lnTo>
                <a:lnTo>
                  <a:pt x="240" y="543"/>
                </a:lnTo>
                <a:lnTo>
                  <a:pt x="240" y="419"/>
                </a:lnTo>
                <a:lnTo>
                  <a:pt x="195" y="419"/>
                </a:lnTo>
                <a:lnTo>
                  <a:pt x="192" y="419"/>
                </a:lnTo>
                <a:lnTo>
                  <a:pt x="190" y="418"/>
                </a:lnTo>
                <a:lnTo>
                  <a:pt x="186" y="417"/>
                </a:lnTo>
                <a:lnTo>
                  <a:pt x="184" y="414"/>
                </a:lnTo>
                <a:lnTo>
                  <a:pt x="183" y="412"/>
                </a:lnTo>
                <a:lnTo>
                  <a:pt x="181" y="410"/>
                </a:lnTo>
                <a:lnTo>
                  <a:pt x="180" y="407"/>
                </a:lnTo>
                <a:lnTo>
                  <a:pt x="180" y="404"/>
                </a:lnTo>
                <a:lnTo>
                  <a:pt x="180" y="344"/>
                </a:lnTo>
                <a:lnTo>
                  <a:pt x="180" y="342"/>
                </a:lnTo>
                <a:lnTo>
                  <a:pt x="181" y="339"/>
                </a:lnTo>
                <a:lnTo>
                  <a:pt x="183" y="336"/>
                </a:lnTo>
                <a:lnTo>
                  <a:pt x="184" y="334"/>
                </a:lnTo>
                <a:lnTo>
                  <a:pt x="186" y="332"/>
                </a:lnTo>
                <a:lnTo>
                  <a:pt x="190" y="331"/>
                </a:lnTo>
                <a:lnTo>
                  <a:pt x="192" y="330"/>
                </a:lnTo>
                <a:lnTo>
                  <a:pt x="195" y="329"/>
                </a:lnTo>
                <a:lnTo>
                  <a:pt x="240" y="329"/>
                </a:lnTo>
                <a:lnTo>
                  <a:pt x="240" y="129"/>
                </a:lnTo>
                <a:lnTo>
                  <a:pt x="240" y="126"/>
                </a:lnTo>
                <a:lnTo>
                  <a:pt x="241" y="123"/>
                </a:lnTo>
                <a:lnTo>
                  <a:pt x="242" y="121"/>
                </a:lnTo>
                <a:lnTo>
                  <a:pt x="244" y="118"/>
                </a:lnTo>
                <a:lnTo>
                  <a:pt x="246" y="117"/>
                </a:lnTo>
                <a:lnTo>
                  <a:pt x="250" y="115"/>
                </a:lnTo>
                <a:lnTo>
                  <a:pt x="252" y="114"/>
                </a:lnTo>
                <a:lnTo>
                  <a:pt x="255" y="114"/>
                </a:lnTo>
                <a:lnTo>
                  <a:pt x="258" y="114"/>
                </a:lnTo>
                <a:lnTo>
                  <a:pt x="260" y="115"/>
                </a:lnTo>
                <a:lnTo>
                  <a:pt x="263" y="117"/>
                </a:lnTo>
                <a:lnTo>
                  <a:pt x="266" y="118"/>
                </a:lnTo>
                <a:lnTo>
                  <a:pt x="268" y="121"/>
                </a:lnTo>
                <a:lnTo>
                  <a:pt x="269" y="123"/>
                </a:lnTo>
                <a:lnTo>
                  <a:pt x="270" y="127"/>
                </a:lnTo>
                <a:lnTo>
                  <a:pt x="270" y="129"/>
                </a:lnTo>
                <a:lnTo>
                  <a:pt x="270" y="329"/>
                </a:lnTo>
                <a:lnTo>
                  <a:pt x="315" y="329"/>
                </a:lnTo>
                <a:lnTo>
                  <a:pt x="318" y="330"/>
                </a:lnTo>
                <a:lnTo>
                  <a:pt x="320" y="331"/>
                </a:lnTo>
                <a:lnTo>
                  <a:pt x="323" y="332"/>
                </a:lnTo>
                <a:lnTo>
                  <a:pt x="326" y="334"/>
                </a:lnTo>
                <a:lnTo>
                  <a:pt x="328" y="336"/>
                </a:lnTo>
                <a:lnTo>
                  <a:pt x="329" y="339"/>
                </a:lnTo>
                <a:lnTo>
                  <a:pt x="330" y="342"/>
                </a:lnTo>
                <a:lnTo>
                  <a:pt x="330" y="344"/>
                </a:lnTo>
                <a:lnTo>
                  <a:pt x="330" y="404"/>
                </a:lnTo>
                <a:close/>
                <a:moveTo>
                  <a:pt x="255" y="763"/>
                </a:moveTo>
                <a:lnTo>
                  <a:pt x="249" y="762"/>
                </a:lnTo>
                <a:lnTo>
                  <a:pt x="243" y="762"/>
                </a:lnTo>
                <a:lnTo>
                  <a:pt x="237" y="760"/>
                </a:lnTo>
                <a:lnTo>
                  <a:pt x="231" y="758"/>
                </a:lnTo>
                <a:lnTo>
                  <a:pt x="226" y="756"/>
                </a:lnTo>
                <a:lnTo>
                  <a:pt x="222" y="753"/>
                </a:lnTo>
                <a:lnTo>
                  <a:pt x="216" y="749"/>
                </a:lnTo>
                <a:lnTo>
                  <a:pt x="212" y="745"/>
                </a:lnTo>
                <a:lnTo>
                  <a:pt x="209" y="741"/>
                </a:lnTo>
                <a:lnTo>
                  <a:pt x="206" y="737"/>
                </a:lnTo>
                <a:lnTo>
                  <a:pt x="203" y="731"/>
                </a:lnTo>
                <a:lnTo>
                  <a:pt x="200" y="727"/>
                </a:lnTo>
                <a:lnTo>
                  <a:pt x="198" y="720"/>
                </a:lnTo>
                <a:lnTo>
                  <a:pt x="196" y="715"/>
                </a:lnTo>
                <a:lnTo>
                  <a:pt x="195" y="710"/>
                </a:lnTo>
                <a:lnTo>
                  <a:pt x="195" y="703"/>
                </a:lnTo>
                <a:lnTo>
                  <a:pt x="195" y="697"/>
                </a:lnTo>
                <a:lnTo>
                  <a:pt x="196" y="692"/>
                </a:lnTo>
                <a:lnTo>
                  <a:pt x="198" y="685"/>
                </a:lnTo>
                <a:lnTo>
                  <a:pt x="200" y="680"/>
                </a:lnTo>
                <a:lnTo>
                  <a:pt x="203" y="674"/>
                </a:lnTo>
                <a:lnTo>
                  <a:pt x="206" y="670"/>
                </a:lnTo>
                <a:lnTo>
                  <a:pt x="209" y="665"/>
                </a:lnTo>
                <a:lnTo>
                  <a:pt x="212" y="661"/>
                </a:lnTo>
                <a:lnTo>
                  <a:pt x="216" y="657"/>
                </a:lnTo>
                <a:lnTo>
                  <a:pt x="222" y="653"/>
                </a:lnTo>
                <a:lnTo>
                  <a:pt x="226" y="651"/>
                </a:lnTo>
                <a:lnTo>
                  <a:pt x="231" y="648"/>
                </a:lnTo>
                <a:lnTo>
                  <a:pt x="237" y="646"/>
                </a:lnTo>
                <a:lnTo>
                  <a:pt x="243" y="645"/>
                </a:lnTo>
                <a:lnTo>
                  <a:pt x="249" y="643"/>
                </a:lnTo>
                <a:lnTo>
                  <a:pt x="255" y="643"/>
                </a:lnTo>
                <a:lnTo>
                  <a:pt x="261" y="643"/>
                </a:lnTo>
                <a:lnTo>
                  <a:pt x="267" y="645"/>
                </a:lnTo>
                <a:lnTo>
                  <a:pt x="273" y="646"/>
                </a:lnTo>
                <a:lnTo>
                  <a:pt x="278" y="648"/>
                </a:lnTo>
                <a:lnTo>
                  <a:pt x="284" y="651"/>
                </a:lnTo>
                <a:lnTo>
                  <a:pt x="288" y="653"/>
                </a:lnTo>
                <a:lnTo>
                  <a:pt x="293" y="657"/>
                </a:lnTo>
                <a:lnTo>
                  <a:pt x="298" y="661"/>
                </a:lnTo>
                <a:lnTo>
                  <a:pt x="301" y="665"/>
                </a:lnTo>
                <a:lnTo>
                  <a:pt x="304" y="670"/>
                </a:lnTo>
                <a:lnTo>
                  <a:pt x="307" y="674"/>
                </a:lnTo>
                <a:lnTo>
                  <a:pt x="311" y="680"/>
                </a:lnTo>
                <a:lnTo>
                  <a:pt x="312" y="685"/>
                </a:lnTo>
                <a:lnTo>
                  <a:pt x="314" y="692"/>
                </a:lnTo>
                <a:lnTo>
                  <a:pt x="315" y="697"/>
                </a:lnTo>
                <a:lnTo>
                  <a:pt x="315" y="703"/>
                </a:lnTo>
                <a:lnTo>
                  <a:pt x="315" y="710"/>
                </a:lnTo>
                <a:lnTo>
                  <a:pt x="314" y="715"/>
                </a:lnTo>
                <a:lnTo>
                  <a:pt x="312" y="720"/>
                </a:lnTo>
                <a:lnTo>
                  <a:pt x="311" y="727"/>
                </a:lnTo>
                <a:lnTo>
                  <a:pt x="307" y="731"/>
                </a:lnTo>
                <a:lnTo>
                  <a:pt x="304" y="737"/>
                </a:lnTo>
                <a:lnTo>
                  <a:pt x="301" y="741"/>
                </a:lnTo>
                <a:lnTo>
                  <a:pt x="298" y="745"/>
                </a:lnTo>
                <a:lnTo>
                  <a:pt x="293" y="749"/>
                </a:lnTo>
                <a:lnTo>
                  <a:pt x="288" y="753"/>
                </a:lnTo>
                <a:lnTo>
                  <a:pt x="284" y="756"/>
                </a:lnTo>
                <a:lnTo>
                  <a:pt x="278" y="758"/>
                </a:lnTo>
                <a:lnTo>
                  <a:pt x="273" y="760"/>
                </a:lnTo>
                <a:lnTo>
                  <a:pt x="267" y="762"/>
                </a:lnTo>
                <a:lnTo>
                  <a:pt x="261" y="762"/>
                </a:lnTo>
                <a:lnTo>
                  <a:pt x="255" y="763"/>
                </a:lnTo>
                <a:close/>
                <a:moveTo>
                  <a:pt x="883" y="0"/>
                </a:moveTo>
                <a:lnTo>
                  <a:pt x="15" y="0"/>
                </a:lnTo>
                <a:lnTo>
                  <a:pt x="13" y="0"/>
                </a:lnTo>
                <a:lnTo>
                  <a:pt x="10" y="2"/>
                </a:lnTo>
                <a:lnTo>
                  <a:pt x="8" y="3"/>
                </a:lnTo>
                <a:lnTo>
                  <a:pt x="6" y="5"/>
                </a:lnTo>
                <a:lnTo>
                  <a:pt x="3" y="7"/>
                </a:lnTo>
                <a:lnTo>
                  <a:pt x="2" y="10"/>
                </a:lnTo>
                <a:lnTo>
                  <a:pt x="1" y="12"/>
                </a:lnTo>
                <a:lnTo>
                  <a:pt x="0" y="15"/>
                </a:lnTo>
                <a:lnTo>
                  <a:pt x="0" y="883"/>
                </a:lnTo>
                <a:lnTo>
                  <a:pt x="1" y="886"/>
                </a:lnTo>
                <a:lnTo>
                  <a:pt x="2" y="888"/>
                </a:lnTo>
                <a:lnTo>
                  <a:pt x="3" y="892"/>
                </a:lnTo>
                <a:lnTo>
                  <a:pt x="6" y="894"/>
                </a:lnTo>
                <a:lnTo>
                  <a:pt x="8" y="895"/>
                </a:lnTo>
                <a:lnTo>
                  <a:pt x="10" y="897"/>
                </a:lnTo>
                <a:lnTo>
                  <a:pt x="13" y="897"/>
                </a:lnTo>
                <a:lnTo>
                  <a:pt x="15" y="898"/>
                </a:lnTo>
                <a:lnTo>
                  <a:pt x="883" y="898"/>
                </a:lnTo>
                <a:lnTo>
                  <a:pt x="886" y="897"/>
                </a:lnTo>
                <a:lnTo>
                  <a:pt x="888" y="897"/>
                </a:lnTo>
                <a:lnTo>
                  <a:pt x="892" y="895"/>
                </a:lnTo>
                <a:lnTo>
                  <a:pt x="894" y="894"/>
                </a:lnTo>
                <a:lnTo>
                  <a:pt x="896" y="892"/>
                </a:lnTo>
                <a:lnTo>
                  <a:pt x="897" y="888"/>
                </a:lnTo>
                <a:lnTo>
                  <a:pt x="898" y="886"/>
                </a:lnTo>
                <a:lnTo>
                  <a:pt x="898" y="883"/>
                </a:lnTo>
                <a:lnTo>
                  <a:pt x="898" y="15"/>
                </a:lnTo>
                <a:lnTo>
                  <a:pt x="898" y="12"/>
                </a:lnTo>
                <a:lnTo>
                  <a:pt x="897" y="10"/>
                </a:lnTo>
                <a:lnTo>
                  <a:pt x="896" y="7"/>
                </a:lnTo>
                <a:lnTo>
                  <a:pt x="894" y="5"/>
                </a:lnTo>
                <a:lnTo>
                  <a:pt x="892" y="3"/>
                </a:lnTo>
                <a:lnTo>
                  <a:pt x="888" y="2"/>
                </a:lnTo>
                <a:lnTo>
                  <a:pt x="886" y="0"/>
                </a:lnTo>
                <a:lnTo>
                  <a:pt x="88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dirty="0"/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60BEC2A2-B55E-A737-1382-4C35991EB8AE}"/>
              </a:ext>
            </a:extLst>
          </p:cNvPr>
          <p:cNvSpPr txBox="1"/>
          <p:nvPr/>
        </p:nvSpPr>
        <p:spPr>
          <a:xfrm>
            <a:off x="8353762" y="4114588"/>
            <a:ext cx="17570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/>
              <a:t>Relevamiento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/>
              <a:t>Análisis </a:t>
            </a: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D9CC0262-02EA-2864-8A5E-0467C8221E31}"/>
              </a:ext>
            </a:extLst>
          </p:cNvPr>
          <p:cNvSpPr txBox="1"/>
          <p:nvPr/>
        </p:nvSpPr>
        <p:spPr>
          <a:xfrm>
            <a:off x="7490264" y="5895975"/>
            <a:ext cx="37578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/>
              <a:t>Visión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/>
              <a:t>Modelo Teórico Funcional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/>
              <a:t>Factibilidad e Impacto</a:t>
            </a:r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9B453219-E1B3-E695-B84B-910C3B3A9E2B}"/>
              </a:ext>
            </a:extLst>
          </p:cNvPr>
          <p:cNvSpPr txBox="1"/>
          <p:nvPr/>
        </p:nvSpPr>
        <p:spPr>
          <a:xfrm>
            <a:off x="8334950" y="2327041"/>
            <a:ext cx="16719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/>
              <a:t>Contexto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/>
              <a:t>Objetivo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/>
              <a:t>Metodología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AR" dirty="0"/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1D901CB3-022A-2A14-78F9-451F0FF5E3BB}"/>
              </a:ext>
            </a:extLst>
          </p:cNvPr>
          <p:cNvSpPr txBox="1"/>
          <p:nvPr/>
        </p:nvSpPr>
        <p:spPr>
          <a:xfrm>
            <a:off x="1800568" y="5895975"/>
            <a:ext cx="29150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/>
              <a:t>Piloto + Definición de </a:t>
            </a:r>
            <a:r>
              <a:rPr lang="es-AR" dirty="0" err="1"/>
              <a:t>KPIs</a:t>
            </a:r>
            <a:endParaRPr lang="es-A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/>
              <a:t>Comunicación y Difusión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/>
              <a:t>Piloto en números</a:t>
            </a: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31D7FA74-D5D9-FC86-177E-D1ECFE6D6FDC}"/>
              </a:ext>
            </a:extLst>
          </p:cNvPr>
          <p:cNvSpPr txBox="1"/>
          <p:nvPr/>
        </p:nvSpPr>
        <p:spPr>
          <a:xfrm>
            <a:off x="1415040" y="4161012"/>
            <a:ext cx="239488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/>
              <a:t>Plan de Masificación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/>
              <a:t>Gestión del Cambio</a:t>
            </a:r>
          </a:p>
          <a:p>
            <a:endParaRPr lang="es-AR" dirty="0"/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94F8652B-893F-953C-92D1-985BE3FB09FC}"/>
              </a:ext>
            </a:extLst>
          </p:cNvPr>
          <p:cNvSpPr txBox="1"/>
          <p:nvPr/>
        </p:nvSpPr>
        <p:spPr>
          <a:xfrm>
            <a:off x="1836748" y="2331057"/>
            <a:ext cx="170431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/>
              <a:t>Hallazgos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/>
              <a:t>Seguimiento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/>
              <a:t>Conclusiones</a:t>
            </a:r>
          </a:p>
          <a:p>
            <a:endParaRPr lang="es-A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AR" dirty="0"/>
          </a:p>
        </p:txBody>
      </p:sp>
      <p:sp>
        <p:nvSpPr>
          <p:cNvPr id="45" name="Forma en L 44">
            <a:extLst>
              <a:ext uri="{FF2B5EF4-FFF2-40B4-BE49-F238E27FC236}">
                <a16:creationId xmlns:a16="http://schemas.microsoft.com/office/drawing/2014/main" id="{5FF241FE-58D9-691C-1150-A58BEF86182F}"/>
              </a:ext>
            </a:extLst>
          </p:cNvPr>
          <p:cNvSpPr/>
          <p:nvPr/>
        </p:nvSpPr>
        <p:spPr>
          <a:xfrm rot="17351069">
            <a:off x="7645659" y="2464145"/>
            <a:ext cx="249117" cy="244032"/>
          </a:xfrm>
          <a:prstGeom prst="corner">
            <a:avLst>
              <a:gd name="adj1" fmla="val 20434"/>
              <a:gd name="adj2" fmla="val 1816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6" name="Forma en L 45">
            <a:extLst>
              <a:ext uri="{FF2B5EF4-FFF2-40B4-BE49-F238E27FC236}">
                <a16:creationId xmlns:a16="http://schemas.microsoft.com/office/drawing/2014/main" id="{C177852F-E71C-C9C7-8E7E-ED22BCF55183}"/>
              </a:ext>
            </a:extLst>
          </p:cNvPr>
          <p:cNvSpPr/>
          <p:nvPr/>
        </p:nvSpPr>
        <p:spPr>
          <a:xfrm rot="9602628">
            <a:off x="4215694" y="2687723"/>
            <a:ext cx="249117" cy="244032"/>
          </a:xfrm>
          <a:prstGeom prst="corner">
            <a:avLst>
              <a:gd name="adj1" fmla="val 20434"/>
              <a:gd name="adj2" fmla="val 1816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3" name="CuadroTexto 62">
            <a:extLst>
              <a:ext uri="{FF2B5EF4-FFF2-40B4-BE49-F238E27FC236}">
                <a16:creationId xmlns:a16="http://schemas.microsoft.com/office/drawing/2014/main" id="{D400D0B9-13ED-4356-ABD0-6133F974FDEC}"/>
              </a:ext>
            </a:extLst>
          </p:cNvPr>
          <p:cNvSpPr txBox="1"/>
          <p:nvPr/>
        </p:nvSpPr>
        <p:spPr>
          <a:xfrm>
            <a:off x="199065" y="912420"/>
            <a:ext cx="2492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b="1" i="1" dirty="0">
                <a:latin typeface="+mj-lt"/>
              </a:rPr>
              <a:t>Metodología de Abordaje</a:t>
            </a:r>
          </a:p>
        </p:txBody>
      </p:sp>
      <p:cxnSp>
        <p:nvCxnSpPr>
          <p:cNvPr id="64" name="Conector recto 63">
            <a:extLst>
              <a:ext uri="{FF2B5EF4-FFF2-40B4-BE49-F238E27FC236}">
                <a16:creationId xmlns:a16="http://schemas.microsoft.com/office/drawing/2014/main" id="{765A8F3E-20E3-4502-A229-B2F124ED2CEF}"/>
              </a:ext>
            </a:extLst>
          </p:cNvPr>
          <p:cNvCxnSpPr>
            <a:cxnSpLocks/>
          </p:cNvCxnSpPr>
          <p:nvPr/>
        </p:nvCxnSpPr>
        <p:spPr>
          <a:xfrm flipV="1">
            <a:off x="199065" y="1231512"/>
            <a:ext cx="11793870" cy="50240"/>
          </a:xfrm>
          <a:prstGeom prst="line">
            <a:avLst/>
          </a:prstGeom>
          <a:ln w="79375" cmpd="thickThin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ángulo 46">
            <a:extLst>
              <a:ext uri="{FF2B5EF4-FFF2-40B4-BE49-F238E27FC236}">
                <a16:creationId xmlns:a16="http://schemas.microsoft.com/office/drawing/2014/main" id="{1E328E71-3DCE-41E6-AFCD-6CDC01561A99}"/>
              </a:ext>
            </a:extLst>
          </p:cNvPr>
          <p:cNvSpPr/>
          <p:nvPr/>
        </p:nvSpPr>
        <p:spPr>
          <a:xfrm>
            <a:off x="10868462" y="6575345"/>
            <a:ext cx="1638903" cy="2742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2878D0B1-6CB4-773E-561B-DD89B4128B44}"/>
              </a:ext>
            </a:extLst>
          </p:cNvPr>
          <p:cNvSpPr/>
          <p:nvPr/>
        </p:nvSpPr>
        <p:spPr>
          <a:xfrm>
            <a:off x="10710311" y="0"/>
            <a:ext cx="1638903" cy="2742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6256627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4031361-FE62-6EE0-64A2-B827E83D4A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515"/>
                    </a14:imgEffect>
                  </a14:imgLayer>
                </a14:imgProps>
              </a:ext>
            </a:extLst>
          </a:blip>
          <a:srcRect r="48846"/>
          <a:stretch/>
        </p:blipFill>
        <p:spPr>
          <a:xfrm>
            <a:off x="8204314" y="1778664"/>
            <a:ext cx="3689277" cy="4321813"/>
          </a:xfrm>
          <a:prstGeom prst="rect">
            <a:avLst/>
          </a:prstGeom>
        </p:spPr>
      </p:pic>
      <p:grpSp>
        <p:nvGrpSpPr>
          <p:cNvPr id="4" name="Grupo 3">
            <a:extLst>
              <a:ext uri="{FF2B5EF4-FFF2-40B4-BE49-F238E27FC236}">
                <a16:creationId xmlns:a16="http://schemas.microsoft.com/office/drawing/2014/main" id="{2C1ED07C-550B-4682-BB03-11BD349C0A6D}"/>
              </a:ext>
            </a:extLst>
          </p:cNvPr>
          <p:cNvGrpSpPr/>
          <p:nvPr/>
        </p:nvGrpSpPr>
        <p:grpSpPr>
          <a:xfrm>
            <a:off x="7885954" y="147859"/>
            <a:ext cx="2139790" cy="824195"/>
            <a:chOff x="1551383" y="1138824"/>
            <a:chExt cx="3790588" cy="1530125"/>
          </a:xfrm>
        </p:grpSpPr>
        <p:sp>
          <p:nvSpPr>
            <p:cNvPr id="5" name="Elipse 4">
              <a:extLst>
                <a:ext uri="{FF2B5EF4-FFF2-40B4-BE49-F238E27FC236}">
                  <a16:creationId xmlns:a16="http://schemas.microsoft.com/office/drawing/2014/main" id="{4A341274-EEE0-4611-A520-6F1B4AD2A1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643279" y="1138824"/>
              <a:ext cx="1391023" cy="1530125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dirty="0"/>
            </a:p>
          </p:txBody>
        </p:sp>
        <p:sp>
          <p:nvSpPr>
            <p:cNvPr id="6" name="Elipse 5">
              <a:extLst>
                <a:ext uri="{FF2B5EF4-FFF2-40B4-BE49-F238E27FC236}">
                  <a16:creationId xmlns:a16="http://schemas.microsoft.com/office/drawing/2014/main" id="{FC81F27D-2CFB-4524-B4CF-7A7778D7A4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041667" y="1577052"/>
              <a:ext cx="594245" cy="653669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sz="1500" b="1" dirty="0">
                <a:latin typeface="+mj-lt"/>
              </a:endParaRPr>
            </a:p>
          </p:txBody>
        </p:sp>
        <p:sp>
          <p:nvSpPr>
            <p:cNvPr id="7" name="Rectángulo: Esquinas redondeadas 15">
              <a:extLst>
                <a:ext uri="{FF2B5EF4-FFF2-40B4-BE49-F238E27FC236}">
                  <a16:creationId xmlns:a16="http://schemas.microsoft.com/office/drawing/2014/main" id="{31622448-BF63-4AEC-8317-59C5841DAB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673874" y="1235266"/>
              <a:ext cx="1668097" cy="318905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es-ES" sz="1000" b="1" dirty="0">
                  <a:solidFill>
                    <a:schemeClr val="tx1"/>
                  </a:solidFill>
                </a:rPr>
                <a:t>Oportunidad</a:t>
              </a:r>
            </a:p>
          </p:txBody>
        </p:sp>
        <p:sp>
          <p:nvSpPr>
            <p:cNvPr id="8" name="Rectángulo: Esquinas redondeadas 18">
              <a:extLst>
                <a:ext uri="{FF2B5EF4-FFF2-40B4-BE49-F238E27FC236}">
                  <a16:creationId xmlns:a16="http://schemas.microsoft.com/office/drawing/2014/main" id="{E0296D9A-D8E7-4C32-B6F8-6253785924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823365" y="1772458"/>
              <a:ext cx="1283078" cy="285687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sz="1600" dirty="0"/>
            </a:p>
          </p:txBody>
        </p:sp>
        <p:sp>
          <p:nvSpPr>
            <p:cNvPr id="9" name="Rectángulo: Esquinas redondeadas 20">
              <a:extLst>
                <a:ext uri="{FF2B5EF4-FFF2-40B4-BE49-F238E27FC236}">
                  <a16:creationId xmlns:a16="http://schemas.microsoft.com/office/drawing/2014/main" id="{FC340ED8-4CE8-468E-8218-735BF9E77C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656715" y="2329711"/>
              <a:ext cx="1283078" cy="285687"/>
            </a:xfrm>
            <a:prstGeom prst="roundRect">
              <a:avLst>
                <a:gd name="adj" fmla="val 50000"/>
              </a:avLst>
            </a:prstGeom>
            <a:solidFill>
              <a:srgbClr val="A5A5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sz="1600" dirty="0"/>
            </a:p>
          </p:txBody>
        </p:sp>
        <p:sp>
          <p:nvSpPr>
            <p:cNvPr id="11" name="Rectángulo: Esquinas redondeadas 24">
              <a:extLst>
                <a:ext uri="{FF2B5EF4-FFF2-40B4-BE49-F238E27FC236}">
                  <a16:creationId xmlns:a16="http://schemas.microsoft.com/office/drawing/2014/main" id="{4C3583CC-796C-42A8-BF32-535415594B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782075" y="1268484"/>
              <a:ext cx="1283078" cy="285687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sz="1600" dirty="0"/>
            </a:p>
          </p:txBody>
        </p:sp>
        <p:sp>
          <p:nvSpPr>
            <p:cNvPr id="12" name="Rectángulo: Esquinas redondeadas 26">
              <a:extLst>
                <a:ext uri="{FF2B5EF4-FFF2-40B4-BE49-F238E27FC236}">
                  <a16:creationId xmlns:a16="http://schemas.microsoft.com/office/drawing/2014/main" id="{43F0B227-B28C-4699-A994-26D7B2E2E3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551383" y="1784772"/>
              <a:ext cx="1283078" cy="285687"/>
            </a:xfrm>
            <a:prstGeom prst="roundRect">
              <a:avLst>
                <a:gd name="adj" fmla="val 50000"/>
              </a:avLst>
            </a:prstGeom>
            <a:solidFill>
              <a:srgbClr val="A5A5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sz="1600" dirty="0"/>
            </a:p>
          </p:txBody>
        </p:sp>
        <p:sp>
          <p:nvSpPr>
            <p:cNvPr id="13" name="Rectángulo: Esquinas redondeadas 28">
              <a:extLst>
                <a:ext uri="{FF2B5EF4-FFF2-40B4-BE49-F238E27FC236}">
                  <a16:creationId xmlns:a16="http://schemas.microsoft.com/office/drawing/2014/main" id="{62853A4D-B190-491B-8AC7-627EF01C58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943033" y="2328172"/>
              <a:ext cx="1283078" cy="285687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sz="1600" dirty="0"/>
            </a:p>
          </p:txBody>
        </p:sp>
      </p:grpSp>
      <p:sp>
        <p:nvSpPr>
          <p:cNvPr id="10" name="CuadroTexto 9">
            <a:extLst>
              <a:ext uri="{FF2B5EF4-FFF2-40B4-BE49-F238E27FC236}">
                <a16:creationId xmlns:a16="http://schemas.microsoft.com/office/drawing/2014/main" id="{95CEF67D-9212-42E6-85AD-A302897C820D}"/>
              </a:ext>
            </a:extLst>
          </p:cNvPr>
          <p:cNvSpPr txBox="1"/>
          <p:nvPr/>
        </p:nvSpPr>
        <p:spPr>
          <a:xfrm>
            <a:off x="199065" y="912420"/>
            <a:ext cx="2929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b="1" i="1" dirty="0">
                <a:latin typeface="+mj-lt"/>
              </a:rPr>
              <a:t>Contexto: Por qué el cambio?..</a:t>
            </a:r>
          </a:p>
        </p:txBody>
      </p:sp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2847E8EF-FFE8-4691-A910-C3C1EF716260}"/>
              </a:ext>
            </a:extLst>
          </p:cNvPr>
          <p:cNvCxnSpPr>
            <a:cxnSpLocks/>
          </p:cNvCxnSpPr>
          <p:nvPr/>
        </p:nvCxnSpPr>
        <p:spPr>
          <a:xfrm flipV="1">
            <a:off x="199065" y="1231512"/>
            <a:ext cx="11793870" cy="50240"/>
          </a:xfrm>
          <a:prstGeom prst="line">
            <a:avLst/>
          </a:prstGeom>
          <a:ln w="79375" cmpd="thickThin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upo 26">
            <a:extLst>
              <a:ext uri="{FF2B5EF4-FFF2-40B4-BE49-F238E27FC236}">
                <a16:creationId xmlns:a16="http://schemas.microsoft.com/office/drawing/2014/main" id="{573D3A6E-3A9E-4D12-8888-251F4B5F4B63}"/>
              </a:ext>
            </a:extLst>
          </p:cNvPr>
          <p:cNvGrpSpPr/>
          <p:nvPr/>
        </p:nvGrpSpPr>
        <p:grpSpPr>
          <a:xfrm>
            <a:off x="44691" y="1671353"/>
            <a:ext cx="5274405" cy="1065231"/>
            <a:chOff x="96163" y="2031930"/>
            <a:chExt cx="5274405" cy="1065231"/>
          </a:xfrm>
        </p:grpSpPr>
        <p:sp>
          <p:nvSpPr>
            <p:cNvPr id="2" name="Rectángulo: esquinas redondeadas 1">
              <a:extLst>
                <a:ext uri="{FF2B5EF4-FFF2-40B4-BE49-F238E27FC236}">
                  <a16:creationId xmlns:a16="http://schemas.microsoft.com/office/drawing/2014/main" id="{B3E075AA-8694-407D-81FC-440EE68CFA02}"/>
                </a:ext>
              </a:extLst>
            </p:cNvPr>
            <p:cNvSpPr/>
            <p:nvPr/>
          </p:nvSpPr>
          <p:spPr>
            <a:xfrm>
              <a:off x="96163" y="2106987"/>
              <a:ext cx="5274405" cy="914400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 dirty="0"/>
            </a:p>
          </p:txBody>
        </p:sp>
        <p:sp>
          <p:nvSpPr>
            <p:cNvPr id="22" name="CuadroTexto 21">
              <a:extLst>
                <a:ext uri="{FF2B5EF4-FFF2-40B4-BE49-F238E27FC236}">
                  <a16:creationId xmlns:a16="http://schemas.microsoft.com/office/drawing/2014/main" id="{1200C73E-AD6D-458F-BCCF-900D79B8CB28}"/>
                </a:ext>
              </a:extLst>
            </p:cNvPr>
            <p:cNvSpPr txBox="1"/>
            <p:nvPr/>
          </p:nvSpPr>
          <p:spPr>
            <a:xfrm>
              <a:off x="1731195" y="2128811"/>
              <a:ext cx="139339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sz="3000" dirty="0"/>
                <a:t>6866</a:t>
              </a:r>
              <a:r>
                <a:rPr lang="es-AR" dirty="0"/>
                <a:t> Km</a:t>
              </a:r>
            </a:p>
            <a:p>
              <a:r>
                <a:rPr lang="es-AR" dirty="0"/>
                <a:t>YPF Operado</a:t>
              </a:r>
            </a:p>
          </p:txBody>
        </p:sp>
        <p:sp>
          <p:nvSpPr>
            <p:cNvPr id="23" name="CuadroTexto 22">
              <a:extLst>
                <a:ext uri="{FF2B5EF4-FFF2-40B4-BE49-F238E27FC236}">
                  <a16:creationId xmlns:a16="http://schemas.microsoft.com/office/drawing/2014/main" id="{B457C8B8-6830-4D14-B21A-524159C236F3}"/>
                </a:ext>
              </a:extLst>
            </p:cNvPr>
            <p:cNvSpPr txBox="1"/>
            <p:nvPr/>
          </p:nvSpPr>
          <p:spPr>
            <a:xfrm>
              <a:off x="3546762" y="2106987"/>
              <a:ext cx="171720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sz="3000" dirty="0"/>
                <a:t>4428</a:t>
              </a:r>
              <a:r>
                <a:rPr lang="es-AR" sz="2400" dirty="0"/>
                <a:t> </a:t>
              </a:r>
              <a:r>
                <a:rPr lang="es-AR" dirty="0"/>
                <a:t>Km</a:t>
              </a:r>
            </a:p>
            <a:p>
              <a:r>
                <a:rPr lang="es-AR" dirty="0"/>
                <a:t>YPF No Operado</a:t>
              </a:r>
            </a:p>
          </p:txBody>
        </p:sp>
        <p:pic>
          <p:nvPicPr>
            <p:cNvPr id="25" name="Gráfico 24" descr="Globo terráqueo: América con relleno sólido">
              <a:extLst>
                <a:ext uri="{FF2B5EF4-FFF2-40B4-BE49-F238E27FC236}">
                  <a16:creationId xmlns:a16="http://schemas.microsoft.com/office/drawing/2014/main" id="{DEC1B917-BA14-4D03-A375-C016B88161E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6135" y="2031930"/>
              <a:ext cx="914400" cy="914400"/>
            </a:xfrm>
            <a:prstGeom prst="rect">
              <a:avLst/>
            </a:prstGeom>
          </p:spPr>
        </p:pic>
        <p:sp>
          <p:nvSpPr>
            <p:cNvPr id="26" name="CuadroTexto 25">
              <a:extLst>
                <a:ext uri="{FF2B5EF4-FFF2-40B4-BE49-F238E27FC236}">
                  <a16:creationId xmlns:a16="http://schemas.microsoft.com/office/drawing/2014/main" id="{376959EC-C45C-4285-8FBF-9CF614308FFA}"/>
                </a:ext>
              </a:extLst>
            </p:cNvPr>
            <p:cNvSpPr txBox="1"/>
            <p:nvPr/>
          </p:nvSpPr>
          <p:spPr>
            <a:xfrm>
              <a:off x="163523" y="2789384"/>
              <a:ext cx="81977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sz="1400" dirty="0"/>
                <a:t>ACREAJE</a:t>
              </a:r>
            </a:p>
          </p:txBody>
        </p:sp>
      </p:grpSp>
      <p:grpSp>
        <p:nvGrpSpPr>
          <p:cNvPr id="28" name="Grupo 27">
            <a:extLst>
              <a:ext uri="{FF2B5EF4-FFF2-40B4-BE49-F238E27FC236}">
                <a16:creationId xmlns:a16="http://schemas.microsoft.com/office/drawing/2014/main" id="{1E0A9A1D-19ED-43A9-8796-1669EC29F0D6}"/>
              </a:ext>
            </a:extLst>
          </p:cNvPr>
          <p:cNvGrpSpPr/>
          <p:nvPr/>
        </p:nvGrpSpPr>
        <p:grpSpPr>
          <a:xfrm>
            <a:off x="30532" y="2701333"/>
            <a:ext cx="5801846" cy="1055183"/>
            <a:chOff x="73601" y="2031930"/>
            <a:chExt cx="5801846" cy="1055183"/>
          </a:xfrm>
        </p:grpSpPr>
        <p:sp>
          <p:nvSpPr>
            <p:cNvPr id="29" name="Rectángulo: esquinas redondeadas 28">
              <a:extLst>
                <a:ext uri="{FF2B5EF4-FFF2-40B4-BE49-F238E27FC236}">
                  <a16:creationId xmlns:a16="http://schemas.microsoft.com/office/drawing/2014/main" id="{B4797946-25D8-4EBF-AA9F-F07D7E72CA74}"/>
                </a:ext>
              </a:extLst>
            </p:cNvPr>
            <p:cNvSpPr/>
            <p:nvPr/>
          </p:nvSpPr>
          <p:spPr>
            <a:xfrm>
              <a:off x="73601" y="2106987"/>
              <a:ext cx="5801846" cy="9144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 dirty="0"/>
            </a:p>
          </p:txBody>
        </p:sp>
        <p:sp>
          <p:nvSpPr>
            <p:cNvPr id="30" name="CuadroTexto 29">
              <a:extLst>
                <a:ext uri="{FF2B5EF4-FFF2-40B4-BE49-F238E27FC236}">
                  <a16:creationId xmlns:a16="http://schemas.microsoft.com/office/drawing/2014/main" id="{F9DA4118-A652-4A92-B711-4904DA353775}"/>
                </a:ext>
              </a:extLst>
            </p:cNvPr>
            <p:cNvSpPr txBox="1"/>
            <p:nvPr/>
          </p:nvSpPr>
          <p:spPr>
            <a:xfrm>
              <a:off x="1731195" y="2128811"/>
              <a:ext cx="145264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sz="3000" dirty="0"/>
                <a:t>190</a:t>
              </a:r>
              <a:r>
                <a:rPr lang="es-AR" dirty="0"/>
                <a:t> </a:t>
              </a:r>
              <a:r>
                <a:rPr lang="es-AR" dirty="0" err="1"/>
                <a:t>Kbbl</a:t>
              </a:r>
              <a:r>
                <a:rPr lang="es-AR" dirty="0"/>
                <a:t>/d</a:t>
              </a:r>
            </a:p>
            <a:p>
              <a:r>
                <a:rPr lang="es-AR" dirty="0"/>
                <a:t>Petróleo</a:t>
              </a:r>
            </a:p>
          </p:txBody>
        </p:sp>
        <p:sp>
          <p:nvSpPr>
            <p:cNvPr id="31" name="CuadroTexto 30">
              <a:extLst>
                <a:ext uri="{FF2B5EF4-FFF2-40B4-BE49-F238E27FC236}">
                  <a16:creationId xmlns:a16="http://schemas.microsoft.com/office/drawing/2014/main" id="{AA878BB5-C02C-49D2-A2A1-5741260BB3FD}"/>
                </a:ext>
              </a:extLst>
            </p:cNvPr>
            <p:cNvSpPr txBox="1"/>
            <p:nvPr/>
          </p:nvSpPr>
          <p:spPr>
            <a:xfrm>
              <a:off x="3546762" y="2106987"/>
              <a:ext cx="135485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sz="3000" dirty="0"/>
                <a:t>16</a:t>
              </a:r>
              <a:r>
                <a:rPr lang="es-AR" sz="2400" dirty="0"/>
                <a:t> </a:t>
              </a:r>
              <a:r>
                <a:rPr lang="es-AR" dirty="0"/>
                <a:t>Mm3/d</a:t>
              </a:r>
            </a:p>
            <a:p>
              <a:r>
                <a:rPr lang="es-AR" dirty="0"/>
                <a:t>Gas</a:t>
              </a:r>
            </a:p>
          </p:txBody>
        </p:sp>
        <p:pic>
          <p:nvPicPr>
            <p:cNvPr id="32" name="Gráfico 31">
              <a:extLst>
                <a:ext uri="{FF2B5EF4-FFF2-40B4-BE49-F238E27FC236}">
                  <a16:creationId xmlns:a16="http://schemas.microsoft.com/office/drawing/2014/main" id="{71230251-881D-4E25-813B-10FEE738566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/>
          </p:blipFill>
          <p:spPr>
            <a:xfrm>
              <a:off x="106135" y="2031930"/>
              <a:ext cx="914400" cy="914400"/>
            </a:xfrm>
            <a:prstGeom prst="rect">
              <a:avLst/>
            </a:prstGeom>
          </p:spPr>
        </p:pic>
        <p:sp>
          <p:nvSpPr>
            <p:cNvPr id="33" name="CuadroTexto 32">
              <a:extLst>
                <a:ext uri="{FF2B5EF4-FFF2-40B4-BE49-F238E27FC236}">
                  <a16:creationId xmlns:a16="http://schemas.microsoft.com/office/drawing/2014/main" id="{2A274FB2-D4CA-40F2-99EE-32B1957D138D}"/>
                </a:ext>
              </a:extLst>
            </p:cNvPr>
            <p:cNvSpPr txBox="1"/>
            <p:nvPr/>
          </p:nvSpPr>
          <p:spPr>
            <a:xfrm>
              <a:off x="163523" y="2779336"/>
              <a:ext cx="118962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sz="1400" dirty="0"/>
                <a:t>PRODUCCION</a:t>
              </a:r>
            </a:p>
          </p:txBody>
        </p:sp>
      </p:grpSp>
      <p:grpSp>
        <p:nvGrpSpPr>
          <p:cNvPr id="34" name="Grupo 33">
            <a:extLst>
              <a:ext uri="{FF2B5EF4-FFF2-40B4-BE49-F238E27FC236}">
                <a16:creationId xmlns:a16="http://schemas.microsoft.com/office/drawing/2014/main" id="{2C493638-4CF1-486A-978A-A66BBBDDE67C}"/>
              </a:ext>
            </a:extLst>
          </p:cNvPr>
          <p:cNvGrpSpPr/>
          <p:nvPr/>
        </p:nvGrpSpPr>
        <p:grpSpPr>
          <a:xfrm>
            <a:off x="17673" y="3802750"/>
            <a:ext cx="6382031" cy="990174"/>
            <a:chOff x="74909" y="2106987"/>
            <a:chExt cx="6382031" cy="990174"/>
          </a:xfrm>
        </p:grpSpPr>
        <p:sp>
          <p:nvSpPr>
            <p:cNvPr id="35" name="Rectángulo: esquinas redondeadas 34">
              <a:extLst>
                <a:ext uri="{FF2B5EF4-FFF2-40B4-BE49-F238E27FC236}">
                  <a16:creationId xmlns:a16="http://schemas.microsoft.com/office/drawing/2014/main" id="{CF8C1755-21D7-48CB-AB9D-166D1AB4E72E}"/>
                </a:ext>
              </a:extLst>
            </p:cNvPr>
            <p:cNvSpPr/>
            <p:nvPr/>
          </p:nvSpPr>
          <p:spPr>
            <a:xfrm>
              <a:off x="74909" y="2106987"/>
              <a:ext cx="6382031" cy="914400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 dirty="0"/>
            </a:p>
          </p:txBody>
        </p:sp>
        <p:sp>
          <p:nvSpPr>
            <p:cNvPr id="36" name="CuadroTexto 35">
              <a:extLst>
                <a:ext uri="{FF2B5EF4-FFF2-40B4-BE49-F238E27FC236}">
                  <a16:creationId xmlns:a16="http://schemas.microsoft.com/office/drawing/2014/main" id="{52F1D7B6-22B9-4DDF-8E38-9EE21C23669A}"/>
                </a:ext>
              </a:extLst>
            </p:cNvPr>
            <p:cNvSpPr txBox="1"/>
            <p:nvPr/>
          </p:nvSpPr>
          <p:spPr>
            <a:xfrm>
              <a:off x="1731195" y="2128811"/>
              <a:ext cx="125707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sz="3000" dirty="0"/>
                <a:t>+1.100</a:t>
              </a:r>
              <a:endParaRPr lang="es-AR" dirty="0"/>
            </a:p>
            <a:p>
              <a:r>
                <a:rPr lang="es-AR" dirty="0"/>
                <a:t>Pozos</a:t>
              </a:r>
            </a:p>
          </p:txBody>
        </p:sp>
        <p:sp>
          <p:nvSpPr>
            <p:cNvPr id="37" name="CuadroTexto 36">
              <a:extLst>
                <a:ext uri="{FF2B5EF4-FFF2-40B4-BE49-F238E27FC236}">
                  <a16:creationId xmlns:a16="http://schemas.microsoft.com/office/drawing/2014/main" id="{8EA87D68-DDC0-499E-93CA-CB9293E6F439}"/>
                </a:ext>
              </a:extLst>
            </p:cNvPr>
            <p:cNvSpPr txBox="1"/>
            <p:nvPr/>
          </p:nvSpPr>
          <p:spPr>
            <a:xfrm>
              <a:off x="3546762" y="2106987"/>
              <a:ext cx="139916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sz="3000" dirty="0"/>
                <a:t>+40</a:t>
              </a:r>
              <a:endParaRPr lang="es-AR" dirty="0"/>
            </a:p>
            <a:p>
              <a:r>
                <a:rPr lang="es-AR" dirty="0"/>
                <a:t>Instalaciones</a:t>
              </a:r>
            </a:p>
          </p:txBody>
        </p:sp>
        <p:pic>
          <p:nvPicPr>
            <p:cNvPr id="38" name="Gráfico 37">
              <a:extLst>
                <a:ext uri="{FF2B5EF4-FFF2-40B4-BE49-F238E27FC236}">
                  <a16:creationId xmlns:a16="http://schemas.microsoft.com/office/drawing/2014/main" id="{1A29993E-AE21-411B-ACC5-D346D5006AF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/>
          </p:blipFill>
          <p:spPr>
            <a:xfrm>
              <a:off x="229376" y="2145629"/>
              <a:ext cx="667919" cy="687003"/>
            </a:xfrm>
            <a:prstGeom prst="rect">
              <a:avLst/>
            </a:prstGeom>
          </p:spPr>
        </p:pic>
        <p:sp>
          <p:nvSpPr>
            <p:cNvPr id="39" name="CuadroTexto 38">
              <a:extLst>
                <a:ext uri="{FF2B5EF4-FFF2-40B4-BE49-F238E27FC236}">
                  <a16:creationId xmlns:a16="http://schemas.microsoft.com/office/drawing/2014/main" id="{AC8D3394-72CA-4D9A-B488-488DB5522BFB}"/>
                </a:ext>
              </a:extLst>
            </p:cNvPr>
            <p:cNvSpPr txBox="1"/>
            <p:nvPr/>
          </p:nvSpPr>
          <p:spPr>
            <a:xfrm>
              <a:off x="163523" y="2789384"/>
              <a:ext cx="8182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sz="1400" dirty="0"/>
                <a:t>ACTIVOS</a:t>
              </a:r>
            </a:p>
          </p:txBody>
        </p:sp>
      </p:grpSp>
      <p:grpSp>
        <p:nvGrpSpPr>
          <p:cNvPr id="40" name="Grupo 39">
            <a:extLst>
              <a:ext uri="{FF2B5EF4-FFF2-40B4-BE49-F238E27FC236}">
                <a16:creationId xmlns:a16="http://schemas.microsoft.com/office/drawing/2014/main" id="{B09B9513-CBD9-4389-83F3-75838482B342}"/>
              </a:ext>
            </a:extLst>
          </p:cNvPr>
          <p:cNvGrpSpPr/>
          <p:nvPr/>
        </p:nvGrpSpPr>
        <p:grpSpPr>
          <a:xfrm>
            <a:off x="17358" y="4800914"/>
            <a:ext cx="7020234" cy="1001332"/>
            <a:chOff x="127592" y="2075474"/>
            <a:chExt cx="7020234" cy="1001332"/>
          </a:xfrm>
        </p:grpSpPr>
        <p:sp>
          <p:nvSpPr>
            <p:cNvPr id="41" name="Rectángulo: esquinas redondeadas 40">
              <a:extLst>
                <a:ext uri="{FF2B5EF4-FFF2-40B4-BE49-F238E27FC236}">
                  <a16:creationId xmlns:a16="http://schemas.microsoft.com/office/drawing/2014/main" id="{07E4B5CE-886C-457E-8C38-CC2A08D9BB98}"/>
                </a:ext>
              </a:extLst>
            </p:cNvPr>
            <p:cNvSpPr/>
            <p:nvPr/>
          </p:nvSpPr>
          <p:spPr>
            <a:xfrm>
              <a:off x="127592" y="2106987"/>
              <a:ext cx="7020234" cy="9144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 dirty="0"/>
            </a:p>
          </p:txBody>
        </p:sp>
        <p:sp>
          <p:nvSpPr>
            <p:cNvPr id="42" name="CuadroTexto 41">
              <a:extLst>
                <a:ext uri="{FF2B5EF4-FFF2-40B4-BE49-F238E27FC236}">
                  <a16:creationId xmlns:a16="http://schemas.microsoft.com/office/drawing/2014/main" id="{2FF0B7A3-84FF-4956-A9DA-E8BAD226F3A2}"/>
                </a:ext>
              </a:extLst>
            </p:cNvPr>
            <p:cNvSpPr txBox="1"/>
            <p:nvPr/>
          </p:nvSpPr>
          <p:spPr>
            <a:xfrm>
              <a:off x="1731195" y="2128811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s-AR" dirty="0"/>
            </a:p>
          </p:txBody>
        </p:sp>
        <p:sp>
          <p:nvSpPr>
            <p:cNvPr id="43" name="CuadroTexto 42">
              <a:extLst>
                <a:ext uri="{FF2B5EF4-FFF2-40B4-BE49-F238E27FC236}">
                  <a16:creationId xmlns:a16="http://schemas.microsoft.com/office/drawing/2014/main" id="{63DBDDB1-446E-4B78-B0E0-E9A05BCA46E6}"/>
                </a:ext>
              </a:extLst>
            </p:cNvPr>
            <p:cNvSpPr txBox="1"/>
            <p:nvPr/>
          </p:nvSpPr>
          <p:spPr>
            <a:xfrm>
              <a:off x="1780987" y="2128811"/>
              <a:ext cx="115929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sz="3000" dirty="0"/>
                <a:t>+1000</a:t>
              </a:r>
              <a:endParaRPr lang="es-AR" dirty="0"/>
            </a:p>
            <a:p>
              <a:r>
                <a:rPr lang="es-AR" dirty="0"/>
                <a:t>YPF NOC</a:t>
              </a:r>
            </a:p>
          </p:txBody>
        </p:sp>
        <p:pic>
          <p:nvPicPr>
            <p:cNvPr id="44" name="Gráfico 43">
              <a:extLst>
                <a:ext uri="{FF2B5EF4-FFF2-40B4-BE49-F238E27FC236}">
                  <a16:creationId xmlns:a16="http://schemas.microsoft.com/office/drawing/2014/main" id="{EB8B97D2-7DEF-40B4-86B3-3E37532C67E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/>
          </p:blipFill>
          <p:spPr>
            <a:xfrm>
              <a:off x="225881" y="2075474"/>
              <a:ext cx="914400" cy="914400"/>
            </a:xfrm>
            <a:prstGeom prst="rect">
              <a:avLst/>
            </a:prstGeom>
          </p:spPr>
        </p:pic>
        <p:sp>
          <p:nvSpPr>
            <p:cNvPr id="45" name="CuadroTexto 44">
              <a:extLst>
                <a:ext uri="{FF2B5EF4-FFF2-40B4-BE49-F238E27FC236}">
                  <a16:creationId xmlns:a16="http://schemas.microsoft.com/office/drawing/2014/main" id="{2E2FDF43-9AB8-48A3-9D01-058D561479D0}"/>
                </a:ext>
              </a:extLst>
            </p:cNvPr>
            <p:cNvSpPr txBox="1"/>
            <p:nvPr/>
          </p:nvSpPr>
          <p:spPr>
            <a:xfrm>
              <a:off x="164897" y="2769029"/>
              <a:ext cx="153638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sz="1400" dirty="0"/>
                <a:t>CAPITAL HUMANO</a:t>
              </a:r>
            </a:p>
          </p:txBody>
        </p:sp>
      </p:grpSp>
      <p:grpSp>
        <p:nvGrpSpPr>
          <p:cNvPr id="47" name="Grupo 46">
            <a:extLst>
              <a:ext uri="{FF2B5EF4-FFF2-40B4-BE49-F238E27FC236}">
                <a16:creationId xmlns:a16="http://schemas.microsoft.com/office/drawing/2014/main" id="{057F2F2A-152E-4DEA-83EB-A4E55AEADA07}"/>
              </a:ext>
            </a:extLst>
          </p:cNvPr>
          <p:cNvGrpSpPr/>
          <p:nvPr/>
        </p:nvGrpSpPr>
        <p:grpSpPr>
          <a:xfrm>
            <a:off x="14079" y="5861387"/>
            <a:ext cx="7722257" cy="990174"/>
            <a:chOff x="127592" y="2106987"/>
            <a:chExt cx="7020234" cy="990174"/>
          </a:xfrm>
        </p:grpSpPr>
        <p:sp>
          <p:nvSpPr>
            <p:cNvPr id="48" name="Rectángulo: esquinas redondeadas 47">
              <a:extLst>
                <a:ext uri="{FF2B5EF4-FFF2-40B4-BE49-F238E27FC236}">
                  <a16:creationId xmlns:a16="http://schemas.microsoft.com/office/drawing/2014/main" id="{A838C8C2-4FDC-496A-843C-8F6505FBB483}"/>
                </a:ext>
              </a:extLst>
            </p:cNvPr>
            <p:cNvSpPr/>
            <p:nvPr/>
          </p:nvSpPr>
          <p:spPr>
            <a:xfrm>
              <a:off x="127592" y="2106987"/>
              <a:ext cx="7020234" cy="914400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 dirty="0"/>
            </a:p>
          </p:txBody>
        </p:sp>
        <p:sp>
          <p:nvSpPr>
            <p:cNvPr id="49" name="CuadroTexto 48">
              <a:extLst>
                <a:ext uri="{FF2B5EF4-FFF2-40B4-BE49-F238E27FC236}">
                  <a16:creationId xmlns:a16="http://schemas.microsoft.com/office/drawing/2014/main" id="{24F51165-F8FA-4675-9202-7E9E37A627D7}"/>
                </a:ext>
              </a:extLst>
            </p:cNvPr>
            <p:cNvSpPr txBox="1"/>
            <p:nvPr/>
          </p:nvSpPr>
          <p:spPr>
            <a:xfrm>
              <a:off x="1582750" y="2128811"/>
              <a:ext cx="308359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sz="2000" dirty="0"/>
                <a:t>X</a:t>
              </a:r>
              <a:r>
                <a:rPr lang="es-AR" sz="3000" dirty="0"/>
                <a:t>6 </a:t>
              </a:r>
              <a:r>
                <a:rPr lang="es-AR" sz="2000" dirty="0"/>
                <a:t>PRODUCCION NOC YPF</a:t>
              </a:r>
            </a:p>
            <a:p>
              <a:r>
                <a:rPr lang="es-AR" dirty="0"/>
                <a:t>Crecimiento proyectado en 5 años</a:t>
              </a:r>
            </a:p>
          </p:txBody>
        </p:sp>
        <p:sp>
          <p:nvSpPr>
            <p:cNvPr id="52" name="CuadroTexto 51">
              <a:extLst>
                <a:ext uri="{FF2B5EF4-FFF2-40B4-BE49-F238E27FC236}">
                  <a16:creationId xmlns:a16="http://schemas.microsoft.com/office/drawing/2014/main" id="{B1E489D1-003C-447A-9573-47ABCBD1F12B}"/>
                </a:ext>
              </a:extLst>
            </p:cNvPr>
            <p:cNvSpPr txBox="1"/>
            <p:nvPr/>
          </p:nvSpPr>
          <p:spPr>
            <a:xfrm>
              <a:off x="193212" y="2789384"/>
              <a:ext cx="52053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sz="1400" dirty="0"/>
                <a:t>PLAN</a:t>
              </a:r>
            </a:p>
          </p:txBody>
        </p:sp>
      </p:grpSp>
      <p:sp>
        <p:nvSpPr>
          <p:cNvPr id="57" name="CuadroTexto 56">
            <a:extLst>
              <a:ext uri="{FF2B5EF4-FFF2-40B4-BE49-F238E27FC236}">
                <a16:creationId xmlns:a16="http://schemas.microsoft.com/office/drawing/2014/main" id="{50540788-7F26-46D6-91C6-CFE234D3604A}"/>
              </a:ext>
            </a:extLst>
          </p:cNvPr>
          <p:cNvSpPr txBox="1"/>
          <p:nvPr/>
        </p:nvSpPr>
        <p:spPr>
          <a:xfrm>
            <a:off x="3456715" y="4863736"/>
            <a:ext cx="21457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3000" dirty="0"/>
              <a:t>+200</a:t>
            </a:r>
            <a:endParaRPr lang="es-AR" dirty="0"/>
          </a:p>
          <a:p>
            <a:r>
              <a:rPr lang="es-AR" dirty="0"/>
              <a:t>Servicio Operaciones</a:t>
            </a:r>
          </a:p>
        </p:txBody>
      </p:sp>
      <p:pic>
        <p:nvPicPr>
          <p:cNvPr id="59" name="Gráfico 58" descr="Gráfico de barras con tendencia alcista con relleno sólido">
            <a:extLst>
              <a:ext uri="{FF2B5EF4-FFF2-40B4-BE49-F238E27FC236}">
                <a16:creationId xmlns:a16="http://schemas.microsoft.com/office/drawing/2014/main" id="{EB806175-602E-4D24-BDE1-4F1F7ED5F9F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7350" y="5783272"/>
            <a:ext cx="914400" cy="914400"/>
          </a:xfrm>
          <a:prstGeom prst="rect">
            <a:avLst/>
          </a:prstGeom>
        </p:spPr>
      </p:pic>
      <p:sp>
        <p:nvSpPr>
          <p:cNvPr id="46" name="CuadroTexto 45">
            <a:extLst>
              <a:ext uri="{FF2B5EF4-FFF2-40B4-BE49-F238E27FC236}">
                <a16:creationId xmlns:a16="http://schemas.microsoft.com/office/drawing/2014/main" id="{739E4AB5-76D0-475E-8061-491E4B2574F3}"/>
              </a:ext>
            </a:extLst>
          </p:cNvPr>
          <p:cNvSpPr txBox="1"/>
          <p:nvPr/>
        </p:nvSpPr>
        <p:spPr>
          <a:xfrm>
            <a:off x="8204314" y="6108643"/>
            <a:ext cx="31966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OPORTUNIDAD</a:t>
            </a:r>
          </a:p>
        </p:txBody>
      </p:sp>
      <p:pic>
        <p:nvPicPr>
          <p:cNvPr id="50" name="Imagen 49">
            <a:extLst>
              <a:ext uri="{FF2B5EF4-FFF2-40B4-BE49-F238E27FC236}">
                <a16:creationId xmlns:a16="http://schemas.microsoft.com/office/drawing/2014/main" id="{233B3B56-6686-4841-9B24-9CBC8E4F989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556642">
            <a:off x="11046835" y="5723924"/>
            <a:ext cx="470474" cy="924010"/>
          </a:xfrm>
          <a:prstGeom prst="rect">
            <a:avLst/>
          </a:prstGeom>
        </p:spPr>
      </p:pic>
      <p:sp>
        <p:nvSpPr>
          <p:cNvPr id="51" name="Rectángulo 50">
            <a:extLst>
              <a:ext uri="{FF2B5EF4-FFF2-40B4-BE49-F238E27FC236}">
                <a16:creationId xmlns:a16="http://schemas.microsoft.com/office/drawing/2014/main" id="{4F0C7BE2-5C86-4C4B-92D2-606A48E0F8F6}"/>
              </a:ext>
            </a:extLst>
          </p:cNvPr>
          <p:cNvSpPr/>
          <p:nvPr/>
        </p:nvSpPr>
        <p:spPr>
          <a:xfrm>
            <a:off x="10863942" y="6652993"/>
            <a:ext cx="1638903" cy="2060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D21B3A24-4BE8-C4CC-AE84-A2528B13CAD6}"/>
              </a:ext>
            </a:extLst>
          </p:cNvPr>
          <p:cNvSpPr/>
          <p:nvPr/>
        </p:nvSpPr>
        <p:spPr>
          <a:xfrm>
            <a:off x="10769262" y="62672"/>
            <a:ext cx="1638903" cy="2742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311567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rma libre 1676" descr="Icono de casilla de verificación. ">
            <a:extLst>
              <a:ext uri="{FF2B5EF4-FFF2-40B4-BE49-F238E27FC236}">
                <a16:creationId xmlns:a16="http://schemas.microsoft.com/office/drawing/2014/main" id="{34F2702A-48F3-5AB8-FA78-E7321EF41507}"/>
              </a:ext>
            </a:extLst>
          </p:cNvPr>
          <p:cNvSpPr>
            <a:spLocks noEditPoints="1"/>
          </p:cNvSpPr>
          <p:nvPr/>
        </p:nvSpPr>
        <p:spPr bwMode="auto">
          <a:xfrm>
            <a:off x="470029" y="1362923"/>
            <a:ext cx="345758" cy="345758"/>
          </a:xfrm>
          <a:custGeom>
            <a:avLst/>
            <a:gdLst>
              <a:gd name="T0" fmla="*/ 374 w 719"/>
              <a:gd name="T1" fmla="*/ 267 h 719"/>
              <a:gd name="T2" fmla="*/ 366 w 719"/>
              <a:gd name="T3" fmla="*/ 263 h 719"/>
              <a:gd name="T4" fmla="*/ 362 w 719"/>
              <a:gd name="T5" fmla="*/ 254 h 719"/>
              <a:gd name="T6" fmla="*/ 366 w 719"/>
              <a:gd name="T7" fmla="*/ 247 h 719"/>
              <a:gd name="T8" fmla="*/ 374 w 719"/>
              <a:gd name="T9" fmla="*/ 243 h 719"/>
              <a:gd name="T10" fmla="*/ 621 w 719"/>
              <a:gd name="T11" fmla="*/ 244 h 719"/>
              <a:gd name="T12" fmla="*/ 627 w 719"/>
              <a:gd name="T13" fmla="*/ 250 h 719"/>
              <a:gd name="T14" fmla="*/ 627 w 719"/>
              <a:gd name="T15" fmla="*/ 260 h 719"/>
              <a:gd name="T16" fmla="*/ 621 w 719"/>
              <a:gd name="T17" fmla="*/ 265 h 719"/>
              <a:gd name="T18" fmla="*/ 616 w 719"/>
              <a:gd name="T19" fmla="*/ 528 h 719"/>
              <a:gd name="T20" fmla="*/ 370 w 719"/>
              <a:gd name="T21" fmla="*/ 527 h 719"/>
              <a:gd name="T22" fmla="*/ 363 w 719"/>
              <a:gd name="T23" fmla="*/ 521 h 719"/>
              <a:gd name="T24" fmla="*/ 363 w 719"/>
              <a:gd name="T25" fmla="*/ 512 h 719"/>
              <a:gd name="T26" fmla="*/ 370 w 719"/>
              <a:gd name="T27" fmla="*/ 505 h 719"/>
              <a:gd name="T28" fmla="*/ 616 w 719"/>
              <a:gd name="T29" fmla="*/ 504 h 719"/>
              <a:gd name="T30" fmla="*/ 625 w 719"/>
              <a:gd name="T31" fmla="*/ 507 h 719"/>
              <a:gd name="T32" fmla="*/ 628 w 719"/>
              <a:gd name="T33" fmla="*/ 516 h 719"/>
              <a:gd name="T34" fmla="*/ 625 w 719"/>
              <a:gd name="T35" fmla="*/ 525 h 719"/>
              <a:gd name="T36" fmla="*/ 616 w 719"/>
              <a:gd name="T37" fmla="*/ 528 h 719"/>
              <a:gd name="T38" fmla="*/ 171 w 719"/>
              <a:gd name="T39" fmla="*/ 279 h 719"/>
              <a:gd name="T40" fmla="*/ 164 w 719"/>
              <a:gd name="T41" fmla="*/ 282 h 719"/>
              <a:gd name="T42" fmla="*/ 155 w 719"/>
              <a:gd name="T43" fmla="*/ 279 h 719"/>
              <a:gd name="T44" fmla="*/ 92 w 719"/>
              <a:gd name="T45" fmla="*/ 214 h 719"/>
              <a:gd name="T46" fmla="*/ 92 w 719"/>
              <a:gd name="T47" fmla="*/ 205 h 719"/>
              <a:gd name="T48" fmla="*/ 98 w 719"/>
              <a:gd name="T49" fmla="*/ 198 h 719"/>
              <a:gd name="T50" fmla="*/ 107 w 719"/>
              <a:gd name="T51" fmla="*/ 198 h 719"/>
              <a:gd name="T52" fmla="*/ 164 w 719"/>
              <a:gd name="T53" fmla="*/ 253 h 719"/>
              <a:gd name="T54" fmla="*/ 309 w 719"/>
              <a:gd name="T55" fmla="*/ 109 h 719"/>
              <a:gd name="T56" fmla="*/ 318 w 719"/>
              <a:gd name="T57" fmla="*/ 109 h 719"/>
              <a:gd name="T58" fmla="*/ 325 w 719"/>
              <a:gd name="T59" fmla="*/ 114 h 719"/>
              <a:gd name="T60" fmla="*/ 325 w 719"/>
              <a:gd name="T61" fmla="*/ 124 h 719"/>
              <a:gd name="T62" fmla="*/ 323 w 719"/>
              <a:gd name="T63" fmla="*/ 414 h 719"/>
              <a:gd name="T64" fmla="*/ 168 w 719"/>
              <a:gd name="T65" fmla="*/ 568 h 719"/>
              <a:gd name="T66" fmla="*/ 158 w 719"/>
              <a:gd name="T67" fmla="*/ 568 h 719"/>
              <a:gd name="T68" fmla="*/ 94 w 719"/>
              <a:gd name="T69" fmla="*/ 505 h 719"/>
              <a:gd name="T70" fmla="*/ 91 w 719"/>
              <a:gd name="T71" fmla="*/ 497 h 719"/>
              <a:gd name="T72" fmla="*/ 94 w 719"/>
              <a:gd name="T73" fmla="*/ 488 h 719"/>
              <a:gd name="T74" fmla="*/ 103 w 719"/>
              <a:gd name="T75" fmla="*/ 485 h 719"/>
              <a:gd name="T76" fmla="*/ 111 w 719"/>
              <a:gd name="T77" fmla="*/ 488 h 719"/>
              <a:gd name="T78" fmla="*/ 306 w 719"/>
              <a:gd name="T79" fmla="*/ 397 h 719"/>
              <a:gd name="T80" fmla="*/ 314 w 719"/>
              <a:gd name="T81" fmla="*/ 394 h 719"/>
              <a:gd name="T82" fmla="*/ 323 w 719"/>
              <a:gd name="T83" fmla="*/ 398 h 719"/>
              <a:gd name="T84" fmla="*/ 326 w 719"/>
              <a:gd name="T85" fmla="*/ 406 h 719"/>
              <a:gd name="T86" fmla="*/ 323 w 719"/>
              <a:gd name="T87" fmla="*/ 414 h 719"/>
              <a:gd name="T88" fmla="*/ 12 w 719"/>
              <a:gd name="T89" fmla="*/ 0 h 719"/>
              <a:gd name="T90" fmla="*/ 3 w 719"/>
              <a:gd name="T91" fmla="*/ 5 h 719"/>
              <a:gd name="T92" fmla="*/ 0 w 719"/>
              <a:gd name="T93" fmla="*/ 13 h 719"/>
              <a:gd name="T94" fmla="*/ 1 w 719"/>
              <a:gd name="T95" fmla="*/ 713 h 719"/>
              <a:gd name="T96" fmla="*/ 8 w 719"/>
              <a:gd name="T97" fmla="*/ 719 h 719"/>
              <a:gd name="T98" fmla="*/ 707 w 719"/>
              <a:gd name="T99" fmla="*/ 719 h 719"/>
              <a:gd name="T100" fmla="*/ 716 w 719"/>
              <a:gd name="T101" fmla="*/ 716 h 719"/>
              <a:gd name="T102" fmla="*/ 719 w 719"/>
              <a:gd name="T103" fmla="*/ 707 h 719"/>
              <a:gd name="T104" fmla="*/ 718 w 719"/>
              <a:gd name="T105" fmla="*/ 8 h 719"/>
              <a:gd name="T106" fmla="*/ 711 w 719"/>
              <a:gd name="T107" fmla="*/ 2 h 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719" h="719">
                <a:moveTo>
                  <a:pt x="616" y="267"/>
                </a:moveTo>
                <a:lnTo>
                  <a:pt x="374" y="267"/>
                </a:lnTo>
                <a:lnTo>
                  <a:pt x="370" y="265"/>
                </a:lnTo>
                <a:lnTo>
                  <a:pt x="366" y="263"/>
                </a:lnTo>
                <a:lnTo>
                  <a:pt x="363" y="260"/>
                </a:lnTo>
                <a:lnTo>
                  <a:pt x="362" y="254"/>
                </a:lnTo>
                <a:lnTo>
                  <a:pt x="363" y="250"/>
                </a:lnTo>
                <a:lnTo>
                  <a:pt x="366" y="247"/>
                </a:lnTo>
                <a:lnTo>
                  <a:pt x="370" y="244"/>
                </a:lnTo>
                <a:lnTo>
                  <a:pt x="374" y="243"/>
                </a:lnTo>
                <a:lnTo>
                  <a:pt x="616" y="243"/>
                </a:lnTo>
                <a:lnTo>
                  <a:pt x="621" y="244"/>
                </a:lnTo>
                <a:lnTo>
                  <a:pt x="625" y="247"/>
                </a:lnTo>
                <a:lnTo>
                  <a:pt x="627" y="250"/>
                </a:lnTo>
                <a:lnTo>
                  <a:pt x="628" y="254"/>
                </a:lnTo>
                <a:lnTo>
                  <a:pt x="627" y="260"/>
                </a:lnTo>
                <a:lnTo>
                  <a:pt x="625" y="263"/>
                </a:lnTo>
                <a:lnTo>
                  <a:pt x="621" y="265"/>
                </a:lnTo>
                <a:lnTo>
                  <a:pt x="616" y="267"/>
                </a:lnTo>
                <a:close/>
                <a:moveTo>
                  <a:pt x="616" y="528"/>
                </a:moveTo>
                <a:lnTo>
                  <a:pt x="374" y="528"/>
                </a:lnTo>
                <a:lnTo>
                  <a:pt x="370" y="527"/>
                </a:lnTo>
                <a:lnTo>
                  <a:pt x="366" y="525"/>
                </a:lnTo>
                <a:lnTo>
                  <a:pt x="363" y="521"/>
                </a:lnTo>
                <a:lnTo>
                  <a:pt x="362" y="516"/>
                </a:lnTo>
                <a:lnTo>
                  <a:pt x="363" y="512"/>
                </a:lnTo>
                <a:lnTo>
                  <a:pt x="366" y="507"/>
                </a:lnTo>
                <a:lnTo>
                  <a:pt x="370" y="505"/>
                </a:lnTo>
                <a:lnTo>
                  <a:pt x="374" y="504"/>
                </a:lnTo>
                <a:lnTo>
                  <a:pt x="616" y="504"/>
                </a:lnTo>
                <a:lnTo>
                  <a:pt x="621" y="505"/>
                </a:lnTo>
                <a:lnTo>
                  <a:pt x="625" y="507"/>
                </a:lnTo>
                <a:lnTo>
                  <a:pt x="627" y="512"/>
                </a:lnTo>
                <a:lnTo>
                  <a:pt x="628" y="516"/>
                </a:lnTo>
                <a:lnTo>
                  <a:pt x="627" y="521"/>
                </a:lnTo>
                <a:lnTo>
                  <a:pt x="625" y="525"/>
                </a:lnTo>
                <a:lnTo>
                  <a:pt x="621" y="527"/>
                </a:lnTo>
                <a:lnTo>
                  <a:pt x="616" y="528"/>
                </a:lnTo>
                <a:close/>
                <a:moveTo>
                  <a:pt x="323" y="127"/>
                </a:moveTo>
                <a:lnTo>
                  <a:pt x="171" y="279"/>
                </a:lnTo>
                <a:lnTo>
                  <a:pt x="168" y="282"/>
                </a:lnTo>
                <a:lnTo>
                  <a:pt x="164" y="282"/>
                </a:lnTo>
                <a:lnTo>
                  <a:pt x="158" y="282"/>
                </a:lnTo>
                <a:lnTo>
                  <a:pt x="155" y="279"/>
                </a:lnTo>
                <a:lnTo>
                  <a:pt x="94" y="218"/>
                </a:lnTo>
                <a:lnTo>
                  <a:pt x="92" y="214"/>
                </a:lnTo>
                <a:lnTo>
                  <a:pt x="91" y="209"/>
                </a:lnTo>
                <a:lnTo>
                  <a:pt x="92" y="205"/>
                </a:lnTo>
                <a:lnTo>
                  <a:pt x="94" y="201"/>
                </a:lnTo>
                <a:lnTo>
                  <a:pt x="98" y="198"/>
                </a:lnTo>
                <a:lnTo>
                  <a:pt x="103" y="197"/>
                </a:lnTo>
                <a:lnTo>
                  <a:pt x="107" y="198"/>
                </a:lnTo>
                <a:lnTo>
                  <a:pt x="111" y="201"/>
                </a:lnTo>
                <a:lnTo>
                  <a:pt x="164" y="253"/>
                </a:lnTo>
                <a:lnTo>
                  <a:pt x="306" y="111"/>
                </a:lnTo>
                <a:lnTo>
                  <a:pt x="309" y="109"/>
                </a:lnTo>
                <a:lnTo>
                  <a:pt x="314" y="108"/>
                </a:lnTo>
                <a:lnTo>
                  <a:pt x="318" y="109"/>
                </a:lnTo>
                <a:lnTo>
                  <a:pt x="323" y="111"/>
                </a:lnTo>
                <a:lnTo>
                  <a:pt x="325" y="114"/>
                </a:lnTo>
                <a:lnTo>
                  <a:pt x="326" y="119"/>
                </a:lnTo>
                <a:lnTo>
                  <a:pt x="325" y="124"/>
                </a:lnTo>
                <a:lnTo>
                  <a:pt x="323" y="127"/>
                </a:lnTo>
                <a:close/>
                <a:moveTo>
                  <a:pt x="323" y="414"/>
                </a:moveTo>
                <a:lnTo>
                  <a:pt x="171" y="565"/>
                </a:lnTo>
                <a:lnTo>
                  <a:pt x="168" y="568"/>
                </a:lnTo>
                <a:lnTo>
                  <a:pt x="164" y="569"/>
                </a:lnTo>
                <a:lnTo>
                  <a:pt x="158" y="568"/>
                </a:lnTo>
                <a:lnTo>
                  <a:pt x="155" y="565"/>
                </a:lnTo>
                <a:lnTo>
                  <a:pt x="94" y="505"/>
                </a:lnTo>
                <a:lnTo>
                  <a:pt x="92" y="502"/>
                </a:lnTo>
                <a:lnTo>
                  <a:pt x="91" y="497"/>
                </a:lnTo>
                <a:lnTo>
                  <a:pt x="92" y="493"/>
                </a:lnTo>
                <a:lnTo>
                  <a:pt x="94" y="488"/>
                </a:lnTo>
                <a:lnTo>
                  <a:pt x="98" y="486"/>
                </a:lnTo>
                <a:lnTo>
                  <a:pt x="103" y="485"/>
                </a:lnTo>
                <a:lnTo>
                  <a:pt x="107" y="486"/>
                </a:lnTo>
                <a:lnTo>
                  <a:pt x="111" y="488"/>
                </a:lnTo>
                <a:lnTo>
                  <a:pt x="164" y="540"/>
                </a:lnTo>
                <a:lnTo>
                  <a:pt x="306" y="397"/>
                </a:lnTo>
                <a:lnTo>
                  <a:pt x="309" y="395"/>
                </a:lnTo>
                <a:lnTo>
                  <a:pt x="314" y="394"/>
                </a:lnTo>
                <a:lnTo>
                  <a:pt x="318" y="395"/>
                </a:lnTo>
                <a:lnTo>
                  <a:pt x="323" y="398"/>
                </a:lnTo>
                <a:lnTo>
                  <a:pt x="325" y="401"/>
                </a:lnTo>
                <a:lnTo>
                  <a:pt x="326" y="406"/>
                </a:lnTo>
                <a:lnTo>
                  <a:pt x="325" y="410"/>
                </a:lnTo>
                <a:lnTo>
                  <a:pt x="323" y="414"/>
                </a:lnTo>
                <a:close/>
                <a:moveTo>
                  <a:pt x="707" y="0"/>
                </a:moveTo>
                <a:lnTo>
                  <a:pt x="12" y="0"/>
                </a:lnTo>
                <a:lnTo>
                  <a:pt x="8" y="2"/>
                </a:lnTo>
                <a:lnTo>
                  <a:pt x="3" y="5"/>
                </a:lnTo>
                <a:lnTo>
                  <a:pt x="1" y="8"/>
                </a:lnTo>
                <a:lnTo>
                  <a:pt x="0" y="13"/>
                </a:lnTo>
                <a:lnTo>
                  <a:pt x="0" y="707"/>
                </a:lnTo>
                <a:lnTo>
                  <a:pt x="1" y="713"/>
                </a:lnTo>
                <a:lnTo>
                  <a:pt x="3" y="716"/>
                </a:lnTo>
                <a:lnTo>
                  <a:pt x="8" y="719"/>
                </a:lnTo>
                <a:lnTo>
                  <a:pt x="12" y="719"/>
                </a:lnTo>
                <a:lnTo>
                  <a:pt x="707" y="719"/>
                </a:lnTo>
                <a:lnTo>
                  <a:pt x="711" y="719"/>
                </a:lnTo>
                <a:lnTo>
                  <a:pt x="716" y="716"/>
                </a:lnTo>
                <a:lnTo>
                  <a:pt x="718" y="713"/>
                </a:lnTo>
                <a:lnTo>
                  <a:pt x="719" y="707"/>
                </a:lnTo>
                <a:lnTo>
                  <a:pt x="719" y="13"/>
                </a:lnTo>
                <a:lnTo>
                  <a:pt x="718" y="8"/>
                </a:lnTo>
                <a:lnTo>
                  <a:pt x="716" y="5"/>
                </a:lnTo>
                <a:lnTo>
                  <a:pt x="711" y="2"/>
                </a:lnTo>
                <a:lnTo>
                  <a:pt x="707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15C180A5-23EB-0479-7789-6FCBDC67600B}"/>
              </a:ext>
            </a:extLst>
          </p:cNvPr>
          <p:cNvSpPr txBox="1"/>
          <p:nvPr/>
        </p:nvSpPr>
        <p:spPr>
          <a:xfrm>
            <a:off x="3720795" y="6561260"/>
            <a:ext cx="4506711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s-AR"/>
            </a:defPPr>
            <a:lvl1pPr indent="0" defTabSz="4572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defRPr sz="1500" b="1" baseline="0"/>
            </a:lvl1pPr>
            <a:lvl2pPr marL="182562" indent="0" defTabSz="4572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381000" indent="0" defTabSz="4572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541338" indent="0" defTabSz="4572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715962" indent="0" defTabSz="4572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2514600" indent="-228600" defTabSz="4572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 defTabSz="4572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 defTabSz="4572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 defTabSz="4572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lvl="1"/>
            <a:r>
              <a:rPr lang="es-AR" sz="1500" b="1" dirty="0"/>
              <a:t>Toma de Decisiones efectiva</a:t>
            </a:r>
          </a:p>
        </p:txBody>
      </p:sp>
      <p:sp>
        <p:nvSpPr>
          <p:cNvPr id="34" name="Marcador de texto 14">
            <a:extLst>
              <a:ext uri="{FF2B5EF4-FFF2-40B4-BE49-F238E27FC236}">
                <a16:creationId xmlns:a16="http://schemas.microsoft.com/office/drawing/2014/main" id="{461AD3DB-7456-3FA2-D89F-00989C9CF06B}"/>
              </a:ext>
            </a:extLst>
          </p:cNvPr>
          <p:cNvSpPr txBox="1">
            <a:spLocks/>
          </p:cNvSpPr>
          <p:nvPr/>
        </p:nvSpPr>
        <p:spPr>
          <a:xfrm>
            <a:off x="397866" y="4423170"/>
            <a:ext cx="3849867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defRPr sz="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2562" indent="0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381000" indent="0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41338" indent="0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715962" indent="0" algn="l" defTabSz="4572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500" dirty="0"/>
              <a:t>Operación Nocturna Autónoma</a:t>
            </a:r>
          </a:p>
        </p:txBody>
      </p:sp>
      <p:sp>
        <p:nvSpPr>
          <p:cNvPr id="35" name="Marcador de texto 14">
            <a:extLst>
              <a:ext uri="{FF2B5EF4-FFF2-40B4-BE49-F238E27FC236}">
                <a16:creationId xmlns:a16="http://schemas.microsoft.com/office/drawing/2014/main" id="{CBF5A0F1-9304-E44A-FB96-46D1A0E175E1}"/>
              </a:ext>
            </a:extLst>
          </p:cNvPr>
          <p:cNvSpPr txBox="1">
            <a:spLocks/>
          </p:cNvSpPr>
          <p:nvPr/>
        </p:nvSpPr>
        <p:spPr>
          <a:xfrm>
            <a:off x="418887" y="6529472"/>
            <a:ext cx="2731638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s-AR"/>
            </a:defPPr>
            <a:lvl1pPr indent="0" defTabSz="4572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defRPr sz="1500" b="1" baseline="0"/>
            </a:lvl1pPr>
            <a:lvl2pPr marL="182562" indent="0" defTabSz="4572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381000" indent="0" defTabSz="4572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541338" indent="0" defTabSz="4572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715962" indent="0" defTabSz="4572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2514600" indent="-228600" defTabSz="4572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 defTabSz="4572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 defTabSz="4572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 defTabSz="4572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es-AR" dirty="0"/>
              <a:t>Sala de Control Consolidada</a:t>
            </a:r>
          </a:p>
        </p:txBody>
      </p:sp>
      <p:sp>
        <p:nvSpPr>
          <p:cNvPr id="55" name="CuadroTexto 54">
            <a:extLst>
              <a:ext uri="{FF2B5EF4-FFF2-40B4-BE49-F238E27FC236}">
                <a16:creationId xmlns:a16="http://schemas.microsoft.com/office/drawing/2014/main" id="{853892D5-24CC-0B9B-85A7-4FDC53B35A8E}"/>
              </a:ext>
            </a:extLst>
          </p:cNvPr>
          <p:cNvSpPr txBox="1"/>
          <p:nvPr/>
        </p:nvSpPr>
        <p:spPr>
          <a:xfrm>
            <a:off x="9401565" y="4563597"/>
            <a:ext cx="2942030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s-AR"/>
            </a:defPPr>
            <a:lvl1pPr indent="0" defTabSz="4572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defRPr sz="1500" b="1" baseline="0"/>
            </a:lvl1pPr>
            <a:lvl2pPr marL="182562" indent="0" defTabSz="4572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381000" indent="0" defTabSz="4572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541338" indent="0" defTabSz="4572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715962" indent="0" defTabSz="4572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2514600" indent="-228600" defTabSz="4572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 defTabSz="4572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 defTabSz="4572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 defTabSz="4572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algn="ctr"/>
            <a:r>
              <a:rPr lang="es-AR" dirty="0"/>
              <a:t>Empoderamiento en la toma de decisiones</a:t>
            </a:r>
          </a:p>
        </p:txBody>
      </p:sp>
      <p:grpSp>
        <p:nvGrpSpPr>
          <p:cNvPr id="51" name="Grupo 50">
            <a:extLst>
              <a:ext uri="{FF2B5EF4-FFF2-40B4-BE49-F238E27FC236}">
                <a16:creationId xmlns:a16="http://schemas.microsoft.com/office/drawing/2014/main" id="{F2A7EE7F-9FE9-4B52-B139-8724A1B430FB}"/>
              </a:ext>
            </a:extLst>
          </p:cNvPr>
          <p:cNvGrpSpPr/>
          <p:nvPr/>
        </p:nvGrpSpPr>
        <p:grpSpPr>
          <a:xfrm>
            <a:off x="7885954" y="147859"/>
            <a:ext cx="2276959" cy="824195"/>
            <a:chOff x="1551383" y="1138824"/>
            <a:chExt cx="4033579" cy="1530125"/>
          </a:xfrm>
        </p:grpSpPr>
        <p:sp>
          <p:nvSpPr>
            <p:cNvPr id="53" name="Elipse 52">
              <a:extLst>
                <a:ext uri="{FF2B5EF4-FFF2-40B4-BE49-F238E27FC236}">
                  <a16:creationId xmlns:a16="http://schemas.microsoft.com/office/drawing/2014/main" id="{8BDB55AE-AA59-467C-B3DD-A67DE18DFD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643279" y="1138824"/>
              <a:ext cx="1391023" cy="1530125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dirty="0"/>
            </a:p>
          </p:txBody>
        </p:sp>
        <p:sp>
          <p:nvSpPr>
            <p:cNvPr id="56" name="Elipse 55">
              <a:extLst>
                <a:ext uri="{FF2B5EF4-FFF2-40B4-BE49-F238E27FC236}">
                  <a16:creationId xmlns:a16="http://schemas.microsoft.com/office/drawing/2014/main" id="{0533AAEF-3464-4BD5-BB0B-1C5887CBEA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041667" y="1577052"/>
              <a:ext cx="594245" cy="653669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sz="1500" b="1" dirty="0">
                <a:latin typeface="+mj-lt"/>
              </a:endParaRPr>
            </a:p>
          </p:txBody>
        </p:sp>
        <p:sp>
          <p:nvSpPr>
            <p:cNvPr id="57" name="Rectángulo: Esquinas redondeadas 15">
              <a:extLst>
                <a:ext uri="{FF2B5EF4-FFF2-40B4-BE49-F238E27FC236}">
                  <a16:creationId xmlns:a16="http://schemas.microsoft.com/office/drawing/2014/main" id="{E375826D-149C-4370-9596-9A7F2A93DF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673872" y="1227647"/>
              <a:ext cx="1911090" cy="293304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es-ES" sz="1050" b="1" dirty="0">
                  <a:solidFill>
                    <a:schemeClr val="tx1"/>
                  </a:solidFill>
                </a:rPr>
                <a:t>Oportunidad</a:t>
              </a:r>
            </a:p>
          </p:txBody>
        </p:sp>
        <p:sp>
          <p:nvSpPr>
            <p:cNvPr id="58" name="Rectángulo: Esquinas redondeadas 18">
              <a:extLst>
                <a:ext uri="{FF2B5EF4-FFF2-40B4-BE49-F238E27FC236}">
                  <a16:creationId xmlns:a16="http://schemas.microsoft.com/office/drawing/2014/main" id="{7063FEEB-6BAF-465C-A734-DAD06D4916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823365" y="1772458"/>
              <a:ext cx="1283078" cy="285687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sz="1600" dirty="0"/>
            </a:p>
          </p:txBody>
        </p:sp>
        <p:sp>
          <p:nvSpPr>
            <p:cNvPr id="59" name="Rectángulo: Esquinas redondeadas 20">
              <a:extLst>
                <a:ext uri="{FF2B5EF4-FFF2-40B4-BE49-F238E27FC236}">
                  <a16:creationId xmlns:a16="http://schemas.microsoft.com/office/drawing/2014/main" id="{109B8A10-383A-44CF-9D93-1A73046542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656715" y="2329711"/>
              <a:ext cx="1283078" cy="285687"/>
            </a:xfrm>
            <a:prstGeom prst="roundRect">
              <a:avLst>
                <a:gd name="adj" fmla="val 50000"/>
              </a:avLst>
            </a:prstGeom>
            <a:solidFill>
              <a:srgbClr val="A5A5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sz="1600" dirty="0"/>
            </a:p>
          </p:txBody>
        </p:sp>
        <p:sp>
          <p:nvSpPr>
            <p:cNvPr id="60" name="Rectángulo: Esquinas redondeadas 24">
              <a:extLst>
                <a:ext uri="{FF2B5EF4-FFF2-40B4-BE49-F238E27FC236}">
                  <a16:creationId xmlns:a16="http://schemas.microsoft.com/office/drawing/2014/main" id="{F20D5457-1B2E-4E5B-BB1F-47C4D36BD2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782075" y="1268484"/>
              <a:ext cx="1283078" cy="285687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sz="1600" dirty="0"/>
            </a:p>
          </p:txBody>
        </p:sp>
        <p:sp>
          <p:nvSpPr>
            <p:cNvPr id="61" name="Rectángulo: Esquinas redondeadas 26">
              <a:extLst>
                <a:ext uri="{FF2B5EF4-FFF2-40B4-BE49-F238E27FC236}">
                  <a16:creationId xmlns:a16="http://schemas.microsoft.com/office/drawing/2014/main" id="{6F874E74-3FA6-4317-A50D-F48C4163C1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551383" y="1784772"/>
              <a:ext cx="1283078" cy="285687"/>
            </a:xfrm>
            <a:prstGeom prst="roundRect">
              <a:avLst>
                <a:gd name="adj" fmla="val 50000"/>
              </a:avLst>
            </a:prstGeom>
            <a:solidFill>
              <a:srgbClr val="A5A5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sz="1600" dirty="0"/>
            </a:p>
          </p:txBody>
        </p:sp>
        <p:sp>
          <p:nvSpPr>
            <p:cNvPr id="62" name="Rectángulo: Esquinas redondeadas 28">
              <a:extLst>
                <a:ext uri="{FF2B5EF4-FFF2-40B4-BE49-F238E27FC236}">
                  <a16:creationId xmlns:a16="http://schemas.microsoft.com/office/drawing/2014/main" id="{5FF78654-6AB6-46CB-A11E-FA227B76F3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943033" y="2328172"/>
              <a:ext cx="1283078" cy="285687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sz="1600" dirty="0"/>
            </a:p>
          </p:txBody>
        </p:sp>
      </p:grpSp>
      <p:sp>
        <p:nvSpPr>
          <p:cNvPr id="63" name="CuadroTexto 62">
            <a:extLst>
              <a:ext uri="{FF2B5EF4-FFF2-40B4-BE49-F238E27FC236}">
                <a16:creationId xmlns:a16="http://schemas.microsoft.com/office/drawing/2014/main" id="{4EED92E9-4473-4F4C-8C3D-ECAF63B4D135}"/>
              </a:ext>
            </a:extLst>
          </p:cNvPr>
          <p:cNvSpPr txBox="1"/>
          <p:nvPr/>
        </p:nvSpPr>
        <p:spPr>
          <a:xfrm>
            <a:off x="199065" y="912420"/>
            <a:ext cx="230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b="1" i="1" dirty="0">
                <a:latin typeface="+mj-lt"/>
              </a:rPr>
              <a:t>Contexto: Habilitadores</a:t>
            </a:r>
          </a:p>
        </p:txBody>
      </p:sp>
      <p:cxnSp>
        <p:nvCxnSpPr>
          <p:cNvPr id="64" name="Conector recto 63">
            <a:extLst>
              <a:ext uri="{FF2B5EF4-FFF2-40B4-BE49-F238E27FC236}">
                <a16:creationId xmlns:a16="http://schemas.microsoft.com/office/drawing/2014/main" id="{D5661B2E-22C8-4EF5-AE39-0EA3F542BD03}"/>
              </a:ext>
            </a:extLst>
          </p:cNvPr>
          <p:cNvCxnSpPr>
            <a:cxnSpLocks/>
          </p:cNvCxnSpPr>
          <p:nvPr/>
        </p:nvCxnSpPr>
        <p:spPr>
          <a:xfrm flipV="1">
            <a:off x="199065" y="1231512"/>
            <a:ext cx="11793870" cy="50240"/>
          </a:xfrm>
          <a:prstGeom prst="line">
            <a:avLst/>
          </a:prstGeom>
          <a:ln w="79375" cmpd="thickThin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CuadroTexto 75">
            <a:extLst>
              <a:ext uri="{FF2B5EF4-FFF2-40B4-BE49-F238E27FC236}">
                <a16:creationId xmlns:a16="http://schemas.microsoft.com/office/drawing/2014/main" id="{C9B9E9B8-3156-4B7E-9EDE-B7B2124862AC}"/>
              </a:ext>
            </a:extLst>
          </p:cNvPr>
          <p:cNvSpPr txBox="1"/>
          <p:nvPr/>
        </p:nvSpPr>
        <p:spPr>
          <a:xfrm>
            <a:off x="9062673" y="6586264"/>
            <a:ext cx="4506711" cy="230832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>
            <a:spAutoFit/>
          </a:bodyPr>
          <a:lstStyle>
            <a:defPPr>
              <a:defRPr lang="es-AR"/>
            </a:defPPr>
            <a:lvl1pPr indent="0" defTabSz="4572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defRPr sz="1500" b="1" baseline="0"/>
            </a:lvl1pPr>
            <a:lvl2pPr marL="182562" indent="0" defTabSz="4572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381000" indent="0" defTabSz="4572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541338" indent="0" defTabSz="4572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715962" indent="0" defTabSz="4572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2514600" indent="-228600" defTabSz="4572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 defTabSz="4572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 defTabSz="4572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 defTabSz="4572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lvl="1"/>
            <a:r>
              <a:rPr lang="es-AR" sz="1500" b="1" dirty="0"/>
              <a:t>Nuevos Modelos de Relacionamiento</a:t>
            </a:r>
          </a:p>
        </p:txBody>
      </p:sp>
      <p:sp>
        <p:nvSpPr>
          <p:cNvPr id="78" name="CuadroTexto 77">
            <a:extLst>
              <a:ext uri="{FF2B5EF4-FFF2-40B4-BE49-F238E27FC236}">
                <a16:creationId xmlns:a16="http://schemas.microsoft.com/office/drawing/2014/main" id="{72D3D344-AC97-45A2-82DB-AF760CFB9908}"/>
              </a:ext>
            </a:extLst>
          </p:cNvPr>
          <p:cNvSpPr txBox="1"/>
          <p:nvPr/>
        </p:nvSpPr>
        <p:spPr>
          <a:xfrm>
            <a:off x="9739783" y="2653155"/>
            <a:ext cx="3240917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s-AR"/>
            </a:defPPr>
            <a:lvl1pPr indent="0" defTabSz="4572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defRPr sz="1500" b="1" baseline="0"/>
            </a:lvl1pPr>
            <a:lvl2pPr marL="182562" indent="0" defTabSz="4572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381000" indent="0" defTabSz="4572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541338" indent="0" defTabSz="4572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715962" indent="0" defTabSz="4572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2514600" indent="-228600" defTabSz="4572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 defTabSz="4572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 defTabSz="4572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 defTabSz="4572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es-AR" dirty="0"/>
              <a:t>Información en tiempo real</a:t>
            </a:r>
          </a:p>
        </p:txBody>
      </p:sp>
      <p:sp>
        <p:nvSpPr>
          <p:cNvPr id="79" name="CuadroTexto 78">
            <a:extLst>
              <a:ext uri="{FF2B5EF4-FFF2-40B4-BE49-F238E27FC236}">
                <a16:creationId xmlns:a16="http://schemas.microsoft.com/office/drawing/2014/main" id="{96663A69-69EE-4804-8184-BF76FBE3A9AB}"/>
              </a:ext>
            </a:extLst>
          </p:cNvPr>
          <p:cNvSpPr txBox="1"/>
          <p:nvPr/>
        </p:nvSpPr>
        <p:spPr>
          <a:xfrm>
            <a:off x="470029" y="2656049"/>
            <a:ext cx="4249223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s-AR"/>
            </a:defPPr>
            <a:lvl1pPr indent="0" defTabSz="4572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defRPr sz="1500" b="1" baseline="0"/>
            </a:lvl1pPr>
            <a:lvl2pPr marL="182562" indent="0" defTabSz="4572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381000" indent="0" defTabSz="4572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541338" indent="0" defTabSz="4572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715962" indent="0" defTabSz="4572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2514600" indent="-228600" defTabSz="4572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 defTabSz="4572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 defTabSz="4572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 defTabSz="4572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es-AR" dirty="0"/>
              <a:t>Campo 100% </a:t>
            </a:r>
            <a:r>
              <a:rPr lang="es-AR" dirty="0" err="1"/>
              <a:t>telesupervisado</a:t>
            </a:r>
            <a:endParaRPr lang="es-AR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2AFB814-FE77-45AF-94E5-700E29707E8F}"/>
              </a:ext>
            </a:extLst>
          </p:cNvPr>
          <p:cNvSpPr txBox="1"/>
          <p:nvPr/>
        </p:nvSpPr>
        <p:spPr>
          <a:xfrm>
            <a:off x="4472113" y="3192894"/>
            <a:ext cx="3486917" cy="856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4000" dirty="0">
                <a:solidFill>
                  <a:srgbClr val="0070C0"/>
                </a:solidFill>
              </a:rPr>
              <a:t>HABILITADORES</a:t>
            </a:r>
          </a:p>
        </p:txBody>
      </p:sp>
      <p:sp>
        <p:nvSpPr>
          <p:cNvPr id="8" name="Diagrama de flujo: conector 7">
            <a:extLst>
              <a:ext uri="{FF2B5EF4-FFF2-40B4-BE49-F238E27FC236}">
                <a16:creationId xmlns:a16="http://schemas.microsoft.com/office/drawing/2014/main" id="{56F241CD-DCA2-4D04-9B62-52128DFBC6F6}"/>
              </a:ext>
            </a:extLst>
          </p:cNvPr>
          <p:cNvSpPr/>
          <p:nvPr/>
        </p:nvSpPr>
        <p:spPr>
          <a:xfrm>
            <a:off x="772770" y="1348338"/>
            <a:ext cx="1242060" cy="1269005"/>
          </a:xfrm>
          <a:prstGeom prst="flowChartConnec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2" name="Diagrama de flujo: conector 81">
            <a:extLst>
              <a:ext uri="{FF2B5EF4-FFF2-40B4-BE49-F238E27FC236}">
                <a16:creationId xmlns:a16="http://schemas.microsoft.com/office/drawing/2014/main" id="{52FD71FA-F927-4506-8F0D-0D90B4769371}"/>
              </a:ext>
            </a:extLst>
          </p:cNvPr>
          <p:cNvSpPr/>
          <p:nvPr/>
        </p:nvSpPr>
        <p:spPr>
          <a:xfrm>
            <a:off x="793892" y="3046674"/>
            <a:ext cx="1242060" cy="1269005"/>
          </a:xfrm>
          <a:prstGeom prst="flowChartConnec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3" name="Diagrama de flujo: conector 82">
            <a:extLst>
              <a:ext uri="{FF2B5EF4-FFF2-40B4-BE49-F238E27FC236}">
                <a16:creationId xmlns:a16="http://schemas.microsoft.com/office/drawing/2014/main" id="{A24F847D-10EE-468A-99E2-3A6E7E0FA5E9}"/>
              </a:ext>
            </a:extLst>
          </p:cNvPr>
          <p:cNvSpPr/>
          <p:nvPr/>
        </p:nvSpPr>
        <p:spPr>
          <a:xfrm>
            <a:off x="792204" y="5166075"/>
            <a:ext cx="1242060" cy="1269005"/>
          </a:xfrm>
          <a:prstGeom prst="flowChartConnec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4" name="Diagrama de flujo: conector 83">
            <a:extLst>
              <a:ext uri="{FF2B5EF4-FFF2-40B4-BE49-F238E27FC236}">
                <a16:creationId xmlns:a16="http://schemas.microsoft.com/office/drawing/2014/main" id="{FA271480-5539-4E43-9FFA-144947B8EBF0}"/>
              </a:ext>
            </a:extLst>
          </p:cNvPr>
          <p:cNvSpPr/>
          <p:nvPr/>
        </p:nvSpPr>
        <p:spPr>
          <a:xfrm>
            <a:off x="4197827" y="5166075"/>
            <a:ext cx="1242060" cy="1269005"/>
          </a:xfrm>
          <a:prstGeom prst="flowChartConnec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5" name="Diagrama de flujo: conector 84">
            <a:extLst>
              <a:ext uri="{FF2B5EF4-FFF2-40B4-BE49-F238E27FC236}">
                <a16:creationId xmlns:a16="http://schemas.microsoft.com/office/drawing/2014/main" id="{482CAB02-C9FB-43D0-83E2-B8D615C9141A}"/>
              </a:ext>
            </a:extLst>
          </p:cNvPr>
          <p:cNvSpPr/>
          <p:nvPr/>
        </p:nvSpPr>
        <p:spPr>
          <a:xfrm>
            <a:off x="10206130" y="5260467"/>
            <a:ext cx="1242060" cy="1269005"/>
          </a:xfrm>
          <a:prstGeom prst="flowChartConnec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6" name="Diagrama de flujo: conector 85">
            <a:extLst>
              <a:ext uri="{FF2B5EF4-FFF2-40B4-BE49-F238E27FC236}">
                <a16:creationId xmlns:a16="http://schemas.microsoft.com/office/drawing/2014/main" id="{1EE1B75D-ED2E-4649-93A0-1A8E984678B4}"/>
              </a:ext>
            </a:extLst>
          </p:cNvPr>
          <p:cNvSpPr/>
          <p:nvPr/>
        </p:nvSpPr>
        <p:spPr>
          <a:xfrm>
            <a:off x="10162913" y="1362923"/>
            <a:ext cx="1242060" cy="1269005"/>
          </a:xfrm>
          <a:prstGeom prst="flowChartConnec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7" name="Diagrama de flujo: conector 86">
            <a:extLst>
              <a:ext uri="{FF2B5EF4-FFF2-40B4-BE49-F238E27FC236}">
                <a16:creationId xmlns:a16="http://schemas.microsoft.com/office/drawing/2014/main" id="{B88CCF8E-7440-4C90-8036-FDD585A857BB}"/>
              </a:ext>
            </a:extLst>
          </p:cNvPr>
          <p:cNvSpPr/>
          <p:nvPr/>
        </p:nvSpPr>
        <p:spPr>
          <a:xfrm>
            <a:off x="10162913" y="3233799"/>
            <a:ext cx="1242060" cy="1269005"/>
          </a:xfrm>
          <a:prstGeom prst="flowChartConnec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91346596-E65D-4BFE-8E42-975F64A6426E}"/>
              </a:ext>
            </a:extLst>
          </p:cNvPr>
          <p:cNvCxnSpPr>
            <a:cxnSpLocks/>
          </p:cNvCxnSpPr>
          <p:nvPr/>
        </p:nvCxnSpPr>
        <p:spPr>
          <a:xfrm>
            <a:off x="2264229" y="2100943"/>
            <a:ext cx="2296885" cy="718457"/>
          </a:xfrm>
          <a:prstGeom prst="line">
            <a:avLst/>
          </a:prstGeom>
          <a:ln w="571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Conector recto 90">
            <a:extLst>
              <a:ext uri="{FF2B5EF4-FFF2-40B4-BE49-F238E27FC236}">
                <a16:creationId xmlns:a16="http://schemas.microsoft.com/office/drawing/2014/main" id="{3B6A695A-CD08-4863-B538-EFA464D06A9A}"/>
              </a:ext>
            </a:extLst>
          </p:cNvPr>
          <p:cNvCxnSpPr>
            <a:cxnSpLocks/>
          </p:cNvCxnSpPr>
          <p:nvPr/>
        </p:nvCxnSpPr>
        <p:spPr>
          <a:xfrm>
            <a:off x="2264229" y="3657600"/>
            <a:ext cx="2148029" cy="0"/>
          </a:xfrm>
          <a:prstGeom prst="line">
            <a:avLst/>
          </a:prstGeom>
          <a:ln w="571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Conector recto 93">
            <a:extLst>
              <a:ext uri="{FF2B5EF4-FFF2-40B4-BE49-F238E27FC236}">
                <a16:creationId xmlns:a16="http://schemas.microsoft.com/office/drawing/2014/main" id="{90270A2A-8D2B-4F7F-977C-484081BD7713}"/>
              </a:ext>
            </a:extLst>
          </p:cNvPr>
          <p:cNvCxnSpPr>
            <a:cxnSpLocks/>
          </p:cNvCxnSpPr>
          <p:nvPr/>
        </p:nvCxnSpPr>
        <p:spPr>
          <a:xfrm flipV="1">
            <a:off x="2373086" y="4321629"/>
            <a:ext cx="1915885" cy="870857"/>
          </a:xfrm>
          <a:prstGeom prst="line">
            <a:avLst/>
          </a:prstGeom>
          <a:ln w="571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Conector recto 97">
            <a:extLst>
              <a:ext uri="{FF2B5EF4-FFF2-40B4-BE49-F238E27FC236}">
                <a16:creationId xmlns:a16="http://schemas.microsoft.com/office/drawing/2014/main" id="{35C7C24A-F33C-404D-9873-F36016BB24BC}"/>
              </a:ext>
            </a:extLst>
          </p:cNvPr>
          <p:cNvCxnSpPr>
            <a:cxnSpLocks/>
          </p:cNvCxnSpPr>
          <p:nvPr/>
        </p:nvCxnSpPr>
        <p:spPr>
          <a:xfrm flipV="1">
            <a:off x="4987947" y="4503378"/>
            <a:ext cx="308503" cy="560193"/>
          </a:xfrm>
          <a:prstGeom prst="line">
            <a:avLst/>
          </a:prstGeom>
          <a:ln w="571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Conector recto 99">
            <a:extLst>
              <a:ext uri="{FF2B5EF4-FFF2-40B4-BE49-F238E27FC236}">
                <a16:creationId xmlns:a16="http://schemas.microsoft.com/office/drawing/2014/main" id="{258197B2-9E3F-4E54-B534-BC25FBC1E845}"/>
              </a:ext>
            </a:extLst>
          </p:cNvPr>
          <p:cNvCxnSpPr>
            <a:cxnSpLocks/>
          </p:cNvCxnSpPr>
          <p:nvPr/>
        </p:nvCxnSpPr>
        <p:spPr>
          <a:xfrm flipH="1" flipV="1">
            <a:off x="7860202" y="4440356"/>
            <a:ext cx="2032587" cy="953684"/>
          </a:xfrm>
          <a:prstGeom prst="line">
            <a:avLst/>
          </a:prstGeom>
          <a:ln w="571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Conector recto 104">
            <a:extLst>
              <a:ext uri="{FF2B5EF4-FFF2-40B4-BE49-F238E27FC236}">
                <a16:creationId xmlns:a16="http://schemas.microsoft.com/office/drawing/2014/main" id="{33F5418B-AF22-41A5-82B8-905E5CE4C5BF}"/>
              </a:ext>
            </a:extLst>
          </p:cNvPr>
          <p:cNvCxnSpPr>
            <a:cxnSpLocks/>
          </p:cNvCxnSpPr>
          <p:nvPr/>
        </p:nvCxnSpPr>
        <p:spPr>
          <a:xfrm flipH="1" flipV="1">
            <a:off x="8283645" y="3723726"/>
            <a:ext cx="1535612" cy="24487"/>
          </a:xfrm>
          <a:prstGeom prst="line">
            <a:avLst/>
          </a:prstGeom>
          <a:ln w="571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Conector recto 107">
            <a:extLst>
              <a:ext uri="{FF2B5EF4-FFF2-40B4-BE49-F238E27FC236}">
                <a16:creationId xmlns:a16="http://schemas.microsoft.com/office/drawing/2014/main" id="{AF4B2940-8E1C-4216-9632-5CE0038796B2}"/>
              </a:ext>
            </a:extLst>
          </p:cNvPr>
          <p:cNvCxnSpPr>
            <a:cxnSpLocks/>
          </p:cNvCxnSpPr>
          <p:nvPr/>
        </p:nvCxnSpPr>
        <p:spPr>
          <a:xfrm flipH="1">
            <a:off x="7790741" y="2081633"/>
            <a:ext cx="2037355" cy="720342"/>
          </a:xfrm>
          <a:prstGeom prst="line">
            <a:avLst/>
          </a:prstGeom>
          <a:ln w="571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8" name="Gráfico 117" descr="Informática en la nube con relleno sólido">
            <a:extLst>
              <a:ext uri="{FF2B5EF4-FFF2-40B4-BE49-F238E27FC236}">
                <a16:creationId xmlns:a16="http://schemas.microsoft.com/office/drawing/2014/main" id="{A3108A51-CA20-4597-9C7E-C8F80C5B29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5676" y="1471379"/>
            <a:ext cx="914400" cy="914400"/>
          </a:xfrm>
          <a:prstGeom prst="rect">
            <a:avLst/>
          </a:prstGeom>
        </p:spPr>
      </p:pic>
      <p:pic>
        <p:nvPicPr>
          <p:cNvPr id="120" name="Gráfico 119" descr="Conexiones con relleno sólido">
            <a:extLst>
              <a:ext uri="{FF2B5EF4-FFF2-40B4-BE49-F238E27FC236}">
                <a16:creationId xmlns:a16="http://schemas.microsoft.com/office/drawing/2014/main" id="{D03AAEBF-443C-4E75-9133-B54B770CAE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86691" y="5469757"/>
            <a:ext cx="914400" cy="914400"/>
          </a:xfrm>
          <a:prstGeom prst="rect">
            <a:avLst/>
          </a:prstGeom>
        </p:spPr>
      </p:pic>
      <p:pic>
        <p:nvPicPr>
          <p:cNvPr id="122" name="Gráfico 121" descr="Insignia de portapapeles con relleno sólido">
            <a:extLst>
              <a:ext uri="{FF2B5EF4-FFF2-40B4-BE49-F238E27FC236}">
                <a16:creationId xmlns:a16="http://schemas.microsoft.com/office/drawing/2014/main" id="{3A2C9A9F-5329-4056-80D5-2BD02340D2F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275216" y="1462532"/>
            <a:ext cx="914400" cy="914400"/>
          </a:xfrm>
          <a:prstGeom prst="rect">
            <a:avLst/>
          </a:prstGeom>
        </p:spPr>
      </p:pic>
      <p:pic>
        <p:nvPicPr>
          <p:cNvPr id="124" name="Gráfico 123" descr="Información con relleno sólido">
            <a:extLst>
              <a:ext uri="{FF2B5EF4-FFF2-40B4-BE49-F238E27FC236}">
                <a16:creationId xmlns:a16="http://schemas.microsoft.com/office/drawing/2014/main" id="{80036457-2683-46BD-B2D3-99A0EDE2199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668292" y="1860158"/>
            <a:ext cx="516155" cy="516155"/>
          </a:xfrm>
          <a:prstGeom prst="rect">
            <a:avLst/>
          </a:prstGeom>
        </p:spPr>
      </p:pic>
      <p:pic>
        <p:nvPicPr>
          <p:cNvPr id="126" name="Gráfico 125" descr="Luna y estrellas con relleno sólido">
            <a:extLst>
              <a:ext uri="{FF2B5EF4-FFF2-40B4-BE49-F238E27FC236}">
                <a16:creationId xmlns:a16="http://schemas.microsoft.com/office/drawing/2014/main" id="{81086FC7-E7D1-4711-8505-8E531EC329D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30092" y="3194538"/>
            <a:ext cx="914400" cy="914400"/>
          </a:xfrm>
          <a:prstGeom prst="rect">
            <a:avLst/>
          </a:prstGeom>
        </p:spPr>
      </p:pic>
      <p:pic>
        <p:nvPicPr>
          <p:cNvPr id="128" name="Gráfico 127" descr="Estrella de clasificación con relleno sólido">
            <a:extLst>
              <a:ext uri="{FF2B5EF4-FFF2-40B4-BE49-F238E27FC236}">
                <a16:creationId xmlns:a16="http://schemas.microsoft.com/office/drawing/2014/main" id="{46ED8E1D-96F4-4B90-9BF8-AAB67E0EEC2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77156" y="5332358"/>
            <a:ext cx="914400" cy="914400"/>
          </a:xfrm>
          <a:prstGeom prst="rect">
            <a:avLst/>
          </a:prstGeom>
        </p:spPr>
      </p:pic>
      <p:pic>
        <p:nvPicPr>
          <p:cNvPr id="130" name="Gráfico 129" descr="Brazo musculoso con relleno sólido">
            <a:extLst>
              <a:ext uri="{FF2B5EF4-FFF2-40B4-BE49-F238E27FC236}">
                <a16:creationId xmlns:a16="http://schemas.microsoft.com/office/drawing/2014/main" id="{49A73530-0FDF-4482-A314-DA78B88A35F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0369960" y="3391832"/>
            <a:ext cx="914400" cy="914400"/>
          </a:xfrm>
          <a:prstGeom prst="rect">
            <a:avLst/>
          </a:prstGeom>
        </p:spPr>
      </p:pic>
      <p:pic>
        <p:nvPicPr>
          <p:cNvPr id="132" name="Gráfico 131" descr="Alternar con relleno sólido">
            <a:extLst>
              <a:ext uri="{FF2B5EF4-FFF2-40B4-BE49-F238E27FC236}">
                <a16:creationId xmlns:a16="http://schemas.microsoft.com/office/drawing/2014/main" id="{5F486A40-073A-4111-8294-3BEBEB78B0F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347151" y="5398662"/>
            <a:ext cx="914400" cy="914400"/>
          </a:xfrm>
          <a:prstGeom prst="rect">
            <a:avLst/>
          </a:prstGeom>
        </p:spPr>
      </p:pic>
      <p:sp>
        <p:nvSpPr>
          <p:cNvPr id="48" name="CuadroTexto 47">
            <a:extLst>
              <a:ext uri="{FF2B5EF4-FFF2-40B4-BE49-F238E27FC236}">
                <a16:creationId xmlns:a16="http://schemas.microsoft.com/office/drawing/2014/main" id="{175B7A82-315E-4959-BC54-4ED9EEED9560}"/>
              </a:ext>
            </a:extLst>
          </p:cNvPr>
          <p:cNvSpPr txBox="1"/>
          <p:nvPr/>
        </p:nvSpPr>
        <p:spPr>
          <a:xfrm>
            <a:off x="6487123" y="6586264"/>
            <a:ext cx="4506711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s-AR"/>
            </a:defPPr>
            <a:lvl1pPr indent="0" defTabSz="4572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defRPr sz="1500" b="1" baseline="0"/>
            </a:lvl1pPr>
            <a:lvl2pPr marL="182562" indent="0" defTabSz="4572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381000" indent="0" defTabSz="4572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541338" indent="0" defTabSz="4572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715962" indent="0" defTabSz="4572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67A8"/>
              </a:buClr>
              <a:buSzPct val="95000"/>
              <a:buFont typeface="Lucida Grande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2514600" indent="-228600" defTabSz="4572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 defTabSz="4572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 defTabSz="4572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 defTabSz="4572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lvl="1"/>
            <a:r>
              <a:rPr lang="es-AR" sz="1500" b="1" dirty="0"/>
              <a:t>Capital Humano Campo</a:t>
            </a:r>
          </a:p>
        </p:txBody>
      </p:sp>
      <p:sp>
        <p:nvSpPr>
          <p:cNvPr id="49" name="Diagrama de flujo: conector 48">
            <a:extLst>
              <a:ext uri="{FF2B5EF4-FFF2-40B4-BE49-F238E27FC236}">
                <a16:creationId xmlns:a16="http://schemas.microsoft.com/office/drawing/2014/main" id="{6D475C8E-4525-430B-92FC-34592200FBDD}"/>
              </a:ext>
            </a:extLst>
          </p:cNvPr>
          <p:cNvSpPr/>
          <p:nvPr/>
        </p:nvSpPr>
        <p:spPr>
          <a:xfrm>
            <a:off x="6649010" y="5163181"/>
            <a:ext cx="1242060" cy="1269005"/>
          </a:xfrm>
          <a:prstGeom prst="flowChartConnec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BCC5587-953B-4872-8027-9FCE8AFB4139}"/>
              </a:ext>
            </a:extLst>
          </p:cNvPr>
          <p:cNvSpPr txBox="1"/>
          <p:nvPr/>
        </p:nvSpPr>
        <p:spPr>
          <a:xfrm>
            <a:off x="6847423" y="5984659"/>
            <a:ext cx="10251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b="1" dirty="0">
                <a:solidFill>
                  <a:srgbClr val="2E75B6"/>
                </a:solidFill>
              </a:rPr>
              <a:t>+200</a:t>
            </a:r>
            <a:endParaRPr lang="es-AR" sz="2400" b="1" dirty="0"/>
          </a:p>
        </p:txBody>
      </p:sp>
      <p:cxnSp>
        <p:nvCxnSpPr>
          <p:cNvPr id="65" name="Conector recto 64">
            <a:extLst>
              <a:ext uri="{FF2B5EF4-FFF2-40B4-BE49-F238E27FC236}">
                <a16:creationId xmlns:a16="http://schemas.microsoft.com/office/drawing/2014/main" id="{F2D4BAD8-F098-465F-B81B-BA2654160B8C}"/>
              </a:ext>
            </a:extLst>
          </p:cNvPr>
          <p:cNvCxnSpPr>
            <a:cxnSpLocks/>
          </p:cNvCxnSpPr>
          <p:nvPr/>
        </p:nvCxnSpPr>
        <p:spPr>
          <a:xfrm flipH="1" flipV="1">
            <a:off x="7157973" y="4485778"/>
            <a:ext cx="61963" cy="590047"/>
          </a:xfrm>
          <a:prstGeom prst="line">
            <a:avLst/>
          </a:prstGeom>
          <a:ln w="571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Gráfico 14" descr="Hombre trabajador de la construcción con relleno sólido">
            <a:extLst>
              <a:ext uri="{FF2B5EF4-FFF2-40B4-BE49-F238E27FC236}">
                <a16:creationId xmlns:a16="http://schemas.microsoft.com/office/drawing/2014/main" id="{FC853F58-2B44-4E54-8C43-1C797FC6201C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6853686" y="5283225"/>
            <a:ext cx="831273" cy="831273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072B4B2D-0939-1CBB-ED90-79830D18E350}"/>
              </a:ext>
            </a:extLst>
          </p:cNvPr>
          <p:cNvSpPr/>
          <p:nvPr/>
        </p:nvSpPr>
        <p:spPr>
          <a:xfrm>
            <a:off x="10553097" y="43446"/>
            <a:ext cx="1638903" cy="2742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878544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Diagrama de flujo: proceso 58">
            <a:extLst>
              <a:ext uri="{FF2B5EF4-FFF2-40B4-BE49-F238E27FC236}">
                <a16:creationId xmlns:a16="http://schemas.microsoft.com/office/drawing/2014/main" id="{A461A09C-24C0-41AB-AC8F-1D5A3CCE6071}"/>
              </a:ext>
            </a:extLst>
          </p:cNvPr>
          <p:cNvSpPr/>
          <p:nvPr/>
        </p:nvSpPr>
        <p:spPr>
          <a:xfrm>
            <a:off x="3893668" y="1483148"/>
            <a:ext cx="4092594" cy="1263936"/>
          </a:xfrm>
          <a:prstGeom prst="flowChartProcess">
            <a:avLst/>
          </a:prstGeom>
          <a:noFill/>
          <a:ln w="5080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86" name="Diagrama de flujo: proceso 85">
            <a:extLst>
              <a:ext uri="{FF2B5EF4-FFF2-40B4-BE49-F238E27FC236}">
                <a16:creationId xmlns:a16="http://schemas.microsoft.com/office/drawing/2014/main" id="{D07B39B4-C98C-4FCE-ABA5-F1C43A9807EA}"/>
              </a:ext>
            </a:extLst>
          </p:cNvPr>
          <p:cNvSpPr/>
          <p:nvPr/>
        </p:nvSpPr>
        <p:spPr>
          <a:xfrm>
            <a:off x="3725049" y="1337710"/>
            <a:ext cx="567771" cy="645088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" name="Forma libre 1676" descr="Icono de casilla de verificación. ">
            <a:extLst>
              <a:ext uri="{FF2B5EF4-FFF2-40B4-BE49-F238E27FC236}">
                <a16:creationId xmlns:a16="http://schemas.microsoft.com/office/drawing/2014/main" id="{34F2702A-48F3-5AB8-FA78-E7321EF41507}"/>
              </a:ext>
            </a:extLst>
          </p:cNvPr>
          <p:cNvSpPr>
            <a:spLocks noEditPoints="1"/>
          </p:cNvSpPr>
          <p:nvPr/>
        </p:nvSpPr>
        <p:spPr bwMode="auto">
          <a:xfrm>
            <a:off x="30584" y="1362923"/>
            <a:ext cx="345758" cy="345758"/>
          </a:xfrm>
          <a:custGeom>
            <a:avLst/>
            <a:gdLst>
              <a:gd name="T0" fmla="*/ 374 w 719"/>
              <a:gd name="T1" fmla="*/ 267 h 719"/>
              <a:gd name="T2" fmla="*/ 366 w 719"/>
              <a:gd name="T3" fmla="*/ 263 h 719"/>
              <a:gd name="T4" fmla="*/ 362 w 719"/>
              <a:gd name="T5" fmla="*/ 254 h 719"/>
              <a:gd name="T6" fmla="*/ 366 w 719"/>
              <a:gd name="T7" fmla="*/ 247 h 719"/>
              <a:gd name="T8" fmla="*/ 374 w 719"/>
              <a:gd name="T9" fmla="*/ 243 h 719"/>
              <a:gd name="T10" fmla="*/ 621 w 719"/>
              <a:gd name="T11" fmla="*/ 244 h 719"/>
              <a:gd name="T12" fmla="*/ 627 w 719"/>
              <a:gd name="T13" fmla="*/ 250 h 719"/>
              <a:gd name="T14" fmla="*/ 627 w 719"/>
              <a:gd name="T15" fmla="*/ 260 h 719"/>
              <a:gd name="T16" fmla="*/ 621 w 719"/>
              <a:gd name="T17" fmla="*/ 265 h 719"/>
              <a:gd name="T18" fmla="*/ 616 w 719"/>
              <a:gd name="T19" fmla="*/ 528 h 719"/>
              <a:gd name="T20" fmla="*/ 370 w 719"/>
              <a:gd name="T21" fmla="*/ 527 h 719"/>
              <a:gd name="T22" fmla="*/ 363 w 719"/>
              <a:gd name="T23" fmla="*/ 521 h 719"/>
              <a:gd name="T24" fmla="*/ 363 w 719"/>
              <a:gd name="T25" fmla="*/ 512 h 719"/>
              <a:gd name="T26" fmla="*/ 370 w 719"/>
              <a:gd name="T27" fmla="*/ 505 h 719"/>
              <a:gd name="T28" fmla="*/ 616 w 719"/>
              <a:gd name="T29" fmla="*/ 504 h 719"/>
              <a:gd name="T30" fmla="*/ 625 w 719"/>
              <a:gd name="T31" fmla="*/ 507 h 719"/>
              <a:gd name="T32" fmla="*/ 628 w 719"/>
              <a:gd name="T33" fmla="*/ 516 h 719"/>
              <a:gd name="T34" fmla="*/ 625 w 719"/>
              <a:gd name="T35" fmla="*/ 525 h 719"/>
              <a:gd name="T36" fmla="*/ 616 w 719"/>
              <a:gd name="T37" fmla="*/ 528 h 719"/>
              <a:gd name="T38" fmla="*/ 171 w 719"/>
              <a:gd name="T39" fmla="*/ 279 h 719"/>
              <a:gd name="T40" fmla="*/ 164 w 719"/>
              <a:gd name="T41" fmla="*/ 282 h 719"/>
              <a:gd name="T42" fmla="*/ 155 w 719"/>
              <a:gd name="T43" fmla="*/ 279 h 719"/>
              <a:gd name="T44" fmla="*/ 92 w 719"/>
              <a:gd name="T45" fmla="*/ 214 h 719"/>
              <a:gd name="T46" fmla="*/ 92 w 719"/>
              <a:gd name="T47" fmla="*/ 205 h 719"/>
              <a:gd name="T48" fmla="*/ 98 w 719"/>
              <a:gd name="T49" fmla="*/ 198 h 719"/>
              <a:gd name="T50" fmla="*/ 107 w 719"/>
              <a:gd name="T51" fmla="*/ 198 h 719"/>
              <a:gd name="T52" fmla="*/ 164 w 719"/>
              <a:gd name="T53" fmla="*/ 253 h 719"/>
              <a:gd name="T54" fmla="*/ 309 w 719"/>
              <a:gd name="T55" fmla="*/ 109 h 719"/>
              <a:gd name="T56" fmla="*/ 318 w 719"/>
              <a:gd name="T57" fmla="*/ 109 h 719"/>
              <a:gd name="T58" fmla="*/ 325 w 719"/>
              <a:gd name="T59" fmla="*/ 114 h 719"/>
              <a:gd name="T60" fmla="*/ 325 w 719"/>
              <a:gd name="T61" fmla="*/ 124 h 719"/>
              <a:gd name="T62" fmla="*/ 323 w 719"/>
              <a:gd name="T63" fmla="*/ 414 h 719"/>
              <a:gd name="T64" fmla="*/ 168 w 719"/>
              <a:gd name="T65" fmla="*/ 568 h 719"/>
              <a:gd name="T66" fmla="*/ 158 w 719"/>
              <a:gd name="T67" fmla="*/ 568 h 719"/>
              <a:gd name="T68" fmla="*/ 94 w 719"/>
              <a:gd name="T69" fmla="*/ 505 h 719"/>
              <a:gd name="T70" fmla="*/ 91 w 719"/>
              <a:gd name="T71" fmla="*/ 497 h 719"/>
              <a:gd name="T72" fmla="*/ 94 w 719"/>
              <a:gd name="T73" fmla="*/ 488 h 719"/>
              <a:gd name="T74" fmla="*/ 103 w 719"/>
              <a:gd name="T75" fmla="*/ 485 h 719"/>
              <a:gd name="T76" fmla="*/ 111 w 719"/>
              <a:gd name="T77" fmla="*/ 488 h 719"/>
              <a:gd name="T78" fmla="*/ 306 w 719"/>
              <a:gd name="T79" fmla="*/ 397 h 719"/>
              <a:gd name="T80" fmla="*/ 314 w 719"/>
              <a:gd name="T81" fmla="*/ 394 h 719"/>
              <a:gd name="T82" fmla="*/ 323 w 719"/>
              <a:gd name="T83" fmla="*/ 398 h 719"/>
              <a:gd name="T84" fmla="*/ 326 w 719"/>
              <a:gd name="T85" fmla="*/ 406 h 719"/>
              <a:gd name="T86" fmla="*/ 323 w 719"/>
              <a:gd name="T87" fmla="*/ 414 h 719"/>
              <a:gd name="T88" fmla="*/ 12 w 719"/>
              <a:gd name="T89" fmla="*/ 0 h 719"/>
              <a:gd name="T90" fmla="*/ 3 w 719"/>
              <a:gd name="T91" fmla="*/ 5 h 719"/>
              <a:gd name="T92" fmla="*/ 0 w 719"/>
              <a:gd name="T93" fmla="*/ 13 h 719"/>
              <a:gd name="T94" fmla="*/ 1 w 719"/>
              <a:gd name="T95" fmla="*/ 713 h 719"/>
              <a:gd name="T96" fmla="*/ 8 w 719"/>
              <a:gd name="T97" fmla="*/ 719 h 719"/>
              <a:gd name="T98" fmla="*/ 707 w 719"/>
              <a:gd name="T99" fmla="*/ 719 h 719"/>
              <a:gd name="T100" fmla="*/ 716 w 719"/>
              <a:gd name="T101" fmla="*/ 716 h 719"/>
              <a:gd name="T102" fmla="*/ 719 w 719"/>
              <a:gd name="T103" fmla="*/ 707 h 719"/>
              <a:gd name="T104" fmla="*/ 718 w 719"/>
              <a:gd name="T105" fmla="*/ 8 h 719"/>
              <a:gd name="T106" fmla="*/ 711 w 719"/>
              <a:gd name="T107" fmla="*/ 2 h 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719" h="719">
                <a:moveTo>
                  <a:pt x="616" y="267"/>
                </a:moveTo>
                <a:lnTo>
                  <a:pt x="374" y="267"/>
                </a:lnTo>
                <a:lnTo>
                  <a:pt x="370" y="265"/>
                </a:lnTo>
                <a:lnTo>
                  <a:pt x="366" y="263"/>
                </a:lnTo>
                <a:lnTo>
                  <a:pt x="363" y="260"/>
                </a:lnTo>
                <a:lnTo>
                  <a:pt x="362" y="254"/>
                </a:lnTo>
                <a:lnTo>
                  <a:pt x="363" y="250"/>
                </a:lnTo>
                <a:lnTo>
                  <a:pt x="366" y="247"/>
                </a:lnTo>
                <a:lnTo>
                  <a:pt x="370" y="244"/>
                </a:lnTo>
                <a:lnTo>
                  <a:pt x="374" y="243"/>
                </a:lnTo>
                <a:lnTo>
                  <a:pt x="616" y="243"/>
                </a:lnTo>
                <a:lnTo>
                  <a:pt x="621" y="244"/>
                </a:lnTo>
                <a:lnTo>
                  <a:pt x="625" y="247"/>
                </a:lnTo>
                <a:lnTo>
                  <a:pt x="627" y="250"/>
                </a:lnTo>
                <a:lnTo>
                  <a:pt x="628" y="254"/>
                </a:lnTo>
                <a:lnTo>
                  <a:pt x="627" y="260"/>
                </a:lnTo>
                <a:lnTo>
                  <a:pt x="625" y="263"/>
                </a:lnTo>
                <a:lnTo>
                  <a:pt x="621" y="265"/>
                </a:lnTo>
                <a:lnTo>
                  <a:pt x="616" y="267"/>
                </a:lnTo>
                <a:close/>
                <a:moveTo>
                  <a:pt x="616" y="528"/>
                </a:moveTo>
                <a:lnTo>
                  <a:pt x="374" y="528"/>
                </a:lnTo>
                <a:lnTo>
                  <a:pt x="370" y="527"/>
                </a:lnTo>
                <a:lnTo>
                  <a:pt x="366" y="525"/>
                </a:lnTo>
                <a:lnTo>
                  <a:pt x="363" y="521"/>
                </a:lnTo>
                <a:lnTo>
                  <a:pt x="362" y="516"/>
                </a:lnTo>
                <a:lnTo>
                  <a:pt x="363" y="512"/>
                </a:lnTo>
                <a:lnTo>
                  <a:pt x="366" y="507"/>
                </a:lnTo>
                <a:lnTo>
                  <a:pt x="370" y="505"/>
                </a:lnTo>
                <a:lnTo>
                  <a:pt x="374" y="504"/>
                </a:lnTo>
                <a:lnTo>
                  <a:pt x="616" y="504"/>
                </a:lnTo>
                <a:lnTo>
                  <a:pt x="621" y="505"/>
                </a:lnTo>
                <a:lnTo>
                  <a:pt x="625" y="507"/>
                </a:lnTo>
                <a:lnTo>
                  <a:pt x="627" y="512"/>
                </a:lnTo>
                <a:lnTo>
                  <a:pt x="628" y="516"/>
                </a:lnTo>
                <a:lnTo>
                  <a:pt x="627" y="521"/>
                </a:lnTo>
                <a:lnTo>
                  <a:pt x="625" y="525"/>
                </a:lnTo>
                <a:lnTo>
                  <a:pt x="621" y="527"/>
                </a:lnTo>
                <a:lnTo>
                  <a:pt x="616" y="528"/>
                </a:lnTo>
                <a:close/>
                <a:moveTo>
                  <a:pt x="323" y="127"/>
                </a:moveTo>
                <a:lnTo>
                  <a:pt x="171" y="279"/>
                </a:lnTo>
                <a:lnTo>
                  <a:pt x="168" y="282"/>
                </a:lnTo>
                <a:lnTo>
                  <a:pt x="164" y="282"/>
                </a:lnTo>
                <a:lnTo>
                  <a:pt x="158" y="282"/>
                </a:lnTo>
                <a:lnTo>
                  <a:pt x="155" y="279"/>
                </a:lnTo>
                <a:lnTo>
                  <a:pt x="94" y="218"/>
                </a:lnTo>
                <a:lnTo>
                  <a:pt x="92" y="214"/>
                </a:lnTo>
                <a:lnTo>
                  <a:pt x="91" y="209"/>
                </a:lnTo>
                <a:lnTo>
                  <a:pt x="92" y="205"/>
                </a:lnTo>
                <a:lnTo>
                  <a:pt x="94" y="201"/>
                </a:lnTo>
                <a:lnTo>
                  <a:pt x="98" y="198"/>
                </a:lnTo>
                <a:lnTo>
                  <a:pt x="103" y="197"/>
                </a:lnTo>
                <a:lnTo>
                  <a:pt x="107" y="198"/>
                </a:lnTo>
                <a:lnTo>
                  <a:pt x="111" y="201"/>
                </a:lnTo>
                <a:lnTo>
                  <a:pt x="164" y="253"/>
                </a:lnTo>
                <a:lnTo>
                  <a:pt x="306" y="111"/>
                </a:lnTo>
                <a:lnTo>
                  <a:pt x="309" y="109"/>
                </a:lnTo>
                <a:lnTo>
                  <a:pt x="314" y="108"/>
                </a:lnTo>
                <a:lnTo>
                  <a:pt x="318" y="109"/>
                </a:lnTo>
                <a:lnTo>
                  <a:pt x="323" y="111"/>
                </a:lnTo>
                <a:lnTo>
                  <a:pt x="325" y="114"/>
                </a:lnTo>
                <a:lnTo>
                  <a:pt x="326" y="119"/>
                </a:lnTo>
                <a:lnTo>
                  <a:pt x="325" y="124"/>
                </a:lnTo>
                <a:lnTo>
                  <a:pt x="323" y="127"/>
                </a:lnTo>
                <a:close/>
                <a:moveTo>
                  <a:pt x="323" y="414"/>
                </a:moveTo>
                <a:lnTo>
                  <a:pt x="171" y="565"/>
                </a:lnTo>
                <a:lnTo>
                  <a:pt x="168" y="568"/>
                </a:lnTo>
                <a:lnTo>
                  <a:pt x="164" y="569"/>
                </a:lnTo>
                <a:lnTo>
                  <a:pt x="158" y="568"/>
                </a:lnTo>
                <a:lnTo>
                  <a:pt x="155" y="565"/>
                </a:lnTo>
                <a:lnTo>
                  <a:pt x="94" y="505"/>
                </a:lnTo>
                <a:lnTo>
                  <a:pt x="92" y="502"/>
                </a:lnTo>
                <a:lnTo>
                  <a:pt x="91" y="497"/>
                </a:lnTo>
                <a:lnTo>
                  <a:pt x="92" y="493"/>
                </a:lnTo>
                <a:lnTo>
                  <a:pt x="94" y="488"/>
                </a:lnTo>
                <a:lnTo>
                  <a:pt x="98" y="486"/>
                </a:lnTo>
                <a:lnTo>
                  <a:pt x="103" y="485"/>
                </a:lnTo>
                <a:lnTo>
                  <a:pt x="107" y="486"/>
                </a:lnTo>
                <a:lnTo>
                  <a:pt x="111" y="488"/>
                </a:lnTo>
                <a:lnTo>
                  <a:pt x="164" y="540"/>
                </a:lnTo>
                <a:lnTo>
                  <a:pt x="306" y="397"/>
                </a:lnTo>
                <a:lnTo>
                  <a:pt x="309" y="395"/>
                </a:lnTo>
                <a:lnTo>
                  <a:pt x="314" y="394"/>
                </a:lnTo>
                <a:lnTo>
                  <a:pt x="318" y="395"/>
                </a:lnTo>
                <a:lnTo>
                  <a:pt x="323" y="398"/>
                </a:lnTo>
                <a:lnTo>
                  <a:pt x="325" y="401"/>
                </a:lnTo>
                <a:lnTo>
                  <a:pt x="326" y="406"/>
                </a:lnTo>
                <a:lnTo>
                  <a:pt x="325" y="410"/>
                </a:lnTo>
                <a:lnTo>
                  <a:pt x="323" y="414"/>
                </a:lnTo>
                <a:close/>
                <a:moveTo>
                  <a:pt x="707" y="0"/>
                </a:moveTo>
                <a:lnTo>
                  <a:pt x="12" y="0"/>
                </a:lnTo>
                <a:lnTo>
                  <a:pt x="8" y="2"/>
                </a:lnTo>
                <a:lnTo>
                  <a:pt x="3" y="5"/>
                </a:lnTo>
                <a:lnTo>
                  <a:pt x="1" y="8"/>
                </a:lnTo>
                <a:lnTo>
                  <a:pt x="0" y="13"/>
                </a:lnTo>
                <a:lnTo>
                  <a:pt x="0" y="707"/>
                </a:lnTo>
                <a:lnTo>
                  <a:pt x="1" y="713"/>
                </a:lnTo>
                <a:lnTo>
                  <a:pt x="3" y="716"/>
                </a:lnTo>
                <a:lnTo>
                  <a:pt x="8" y="719"/>
                </a:lnTo>
                <a:lnTo>
                  <a:pt x="12" y="719"/>
                </a:lnTo>
                <a:lnTo>
                  <a:pt x="707" y="719"/>
                </a:lnTo>
                <a:lnTo>
                  <a:pt x="711" y="719"/>
                </a:lnTo>
                <a:lnTo>
                  <a:pt x="716" y="716"/>
                </a:lnTo>
                <a:lnTo>
                  <a:pt x="718" y="713"/>
                </a:lnTo>
                <a:lnTo>
                  <a:pt x="719" y="707"/>
                </a:lnTo>
                <a:lnTo>
                  <a:pt x="719" y="13"/>
                </a:lnTo>
                <a:lnTo>
                  <a:pt x="718" y="8"/>
                </a:lnTo>
                <a:lnTo>
                  <a:pt x="716" y="5"/>
                </a:lnTo>
                <a:lnTo>
                  <a:pt x="711" y="2"/>
                </a:lnTo>
                <a:lnTo>
                  <a:pt x="707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dirty="0"/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F43DE93F-F2BC-42F0-A43A-65B349269D7C}"/>
              </a:ext>
            </a:extLst>
          </p:cNvPr>
          <p:cNvSpPr txBox="1"/>
          <p:nvPr/>
        </p:nvSpPr>
        <p:spPr>
          <a:xfrm>
            <a:off x="199065" y="912420"/>
            <a:ext cx="2399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b="1" i="1" dirty="0">
                <a:latin typeface="+mj-lt"/>
              </a:rPr>
              <a:t>Conformación de equipo</a:t>
            </a:r>
          </a:p>
        </p:txBody>
      </p:sp>
      <p:cxnSp>
        <p:nvCxnSpPr>
          <p:cNvPr id="29" name="Conector recto 28">
            <a:extLst>
              <a:ext uri="{FF2B5EF4-FFF2-40B4-BE49-F238E27FC236}">
                <a16:creationId xmlns:a16="http://schemas.microsoft.com/office/drawing/2014/main" id="{E848645F-6FCF-4FAE-BB8B-34B1B7CDAF54}"/>
              </a:ext>
            </a:extLst>
          </p:cNvPr>
          <p:cNvCxnSpPr>
            <a:cxnSpLocks/>
          </p:cNvCxnSpPr>
          <p:nvPr/>
        </p:nvCxnSpPr>
        <p:spPr>
          <a:xfrm flipV="1">
            <a:off x="199065" y="1231512"/>
            <a:ext cx="11793870" cy="50240"/>
          </a:xfrm>
          <a:prstGeom prst="line">
            <a:avLst/>
          </a:prstGeom>
          <a:ln w="79375" cmpd="thickThin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Gráfico 30" descr="Usuario con relleno sólido">
            <a:extLst>
              <a:ext uri="{FF2B5EF4-FFF2-40B4-BE49-F238E27FC236}">
                <a16:creationId xmlns:a16="http://schemas.microsoft.com/office/drawing/2014/main" id="{7701E639-4784-4B12-AB00-2326489A7D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2916" y="4234914"/>
            <a:ext cx="1159198" cy="1456054"/>
          </a:xfrm>
          <a:prstGeom prst="rect">
            <a:avLst/>
          </a:prstGeom>
        </p:spPr>
      </p:pic>
      <p:pic>
        <p:nvPicPr>
          <p:cNvPr id="32" name="Gráfico 31" descr="Usuario con relleno sólido">
            <a:extLst>
              <a:ext uri="{FF2B5EF4-FFF2-40B4-BE49-F238E27FC236}">
                <a16:creationId xmlns:a16="http://schemas.microsoft.com/office/drawing/2014/main" id="{ABA5FE18-909B-4CDB-83ED-FB8C48225D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65257" y="4247614"/>
            <a:ext cx="1114451" cy="1456054"/>
          </a:xfrm>
          <a:prstGeom prst="rect">
            <a:avLst/>
          </a:prstGeom>
        </p:spPr>
      </p:pic>
      <p:grpSp>
        <p:nvGrpSpPr>
          <p:cNvPr id="2" name="Grupo 1">
            <a:extLst>
              <a:ext uri="{FF2B5EF4-FFF2-40B4-BE49-F238E27FC236}">
                <a16:creationId xmlns:a16="http://schemas.microsoft.com/office/drawing/2014/main" id="{086E1041-B14C-4AAB-A082-6D4D11A0CB26}"/>
              </a:ext>
            </a:extLst>
          </p:cNvPr>
          <p:cNvGrpSpPr/>
          <p:nvPr/>
        </p:nvGrpSpPr>
        <p:grpSpPr>
          <a:xfrm>
            <a:off x="9584635" y="4118173"/>
            <a:ext cx="1802730" cy="2359323"/>
            <a:chOff x="9034343" y="3379360"/>
            <a:chExt cx="2903314" cy="3140258"/>
          </a:xfrm>
        </p:grpSpPr>
        <p:pic>
          <p:nvPicPr>
            <p:cNvPr id="37" name="Gráfico 36" descr="Usuario con relleno sólido">
              <a:extLst>
                <a:ext uri="{FF2B5EF4-FFF2-40B4-BE49-F238E27FC236}">
                  <a16:creationId xmlns:a16="http://schemas.microsoft.com/office/drawing/2014/main" id="{7D54339D-1501-41FF-B892-476F58C0E67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741294" y="4757793"/>
              <a:ext cx="1402630" cy="1761825"/>
            </a:xfrm>
            <a:prstGeom prst="rect">
              <a:avLst/>
            </a:prstGeom>
          </p:spPr>
        </p:pic>
        <p:pic>
          <p:nvPicPr>
            <p:cNvPr id="30" name="Gráfico 29" descr="Usuario con relleno sólido">
              <a:extLst>
                <a:ext uri="{FF2B5EF4-FFF2-40B4-BE49-F238E27FC236}">
                  <a16:creationId xmlns:a16="http://schemas.microsoft.com/office/drawing/2014/main" id="{829C0440-B323-4C70-A8B4-F6A4971FE4C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034343" y="3706978"/>
              <a:ext cx="1402630" cy="1761825"/>
            </a:xfrm>
            <a:prstGeom prst="rect">
              <a:avLst/>
            </a:prstGeom>
          </p:spPr>
        </p:pic>
        <p:pic>
          <p:nvPicPr>
            <p:cNvPr id="35" name="Gráfico 34" descr="Usuario con relleno sólido">
              <a:extLst>
                <a:ext uri="{FF2B5EF4-FFF2-40B4-BE49-F238E27FC236}">
                  <a16:creationId xmlns:a16="http://schemas.microsoft.com/office/drawing/2014/main" id="{E55A42F2-3141-45C0-A41C-4A04F84F85F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038545" y="4511877"/>
              <a:ext cx="1402630" cy="1761825"/>
            </a:xfrm>
            <a:prstGeom prst="rect">
              <a:avLst/>
            </a:prstGeom>
          </p:spPr>
        </p:pic>
        <p:pic>
          <p:nvPicPr>
            <p:cNvPr id="36" name="Gráfico 35" descr="Usuario con relleno sólido">
              <a:extLst>
                <a:ext uri="{FF2B5EF4-FFF2-40B4-BE49-F238E27FC236}">
                  <a16:creationId xmlns:a16="http://schemas.microsoft.com/office/drawing/2014/main" id="{33C40081-8C07-4263-8E95-C721339A76C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0465746" y="3653334"/>
              <a:ext cx="1402630" cy="1761825"/>
            </a:xfrm>
            <a:prstGeom prst="rect">
              <a:avLst/>
            </a:prstGeom>
          </p:spPr>
        </p:pic>
        <p:pic>
          <p:nvPicPr>
            <p:cNvPr id="38" name="Gráfico 37" descr="Usuario con relleno sólido">
              <a:extLst>
                <a:ext uri="{FF2B5EF4-FFF2-40B4-BE49-F238E27FC236}">
                  <a16:creationId xmlns:a16="http://schemas.microsoft.com/office/drawing/2014/main" id="{855B8D1A-1E52-4DF4-9C76-08E3865D794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0535027" y="4397611"/>
              <a:ext cx="1402630" cy="1761825"/>
            </a:xfrm>
            <a:prstGeom prst="rect">
              <a:avLst/>
            </a:prstGeom>
          </p:spPr>
        </p:pic>
        <p:pic>
          <p:nvPicPr>
            <p:cNvPr id="39" name="Gráfico 38" descr="Usuario con relleno sólido">
              <a:extLst>
                <a:ext uri="{FF2B5EF4-FFF2-40B4-BE49-F238E27FC236}">
                  <a16:creationId xmlns:a16="http://schemas.microsoft.com/office/drawing/2014/main" id="{99C490D4-B08F-4DE8-B4DC-D39A273162E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694152" y="3379360"/>
              <a:ext cx="1402630" cy="1761825"/>
            </a:xfrm>
            <a:prstGeom prst="rect">
              <a:avLst/>
            </a:prstGeom>
          </p:spPr>
        </p:pic>
      </p:grpSp>
      <p:sp>
        <p:nvSpPr>
          <p:cNvPr id="40" name="CuadroTexto 39">
            <a:extLst>
              <a:ext uri="{FF2B5EF4-FFF2-40B4-BE49-F238E27FC236}">
                <a16:creationId xmlns:a16="http://schemas.microsoft.com/office/drawing/2014/main" id="{86735181-488D-4BE9-8405-AF3635720CEC}"/>
              </a:ext>
            </a:extLst>
          </p:cNvPr>
          <p:cNvSpPr txBox="1"/>
          <p:nvPr/>
        </p:nvSpPr>
        <p:spPr>
          <a:xfrm>
            <a:off x="5093272" y="5766104"/>
            <a:ext cx="17989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000" b="1" dirty="0" err="1"/>
              <a:t>Product</a:t>
            </a:r>
            <a:r>
              <a:rPr lang="es-AR" sz="2000" b="1" dirty="0"/>
              <a:t> </a:t>
            </a:r>
            <a:r>
              <a:rPr lang="es-AR" sz="2000" b="1" dirty="0" err="1"/>
              <a:t>Owner</a:t>
            </a:r>
            <a:endParaRPr lang="es-AR" sz="2000" b="1" dirty="0"/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AAB14256-E896-4608-BBC5-2CADDAE44A72}"/>
              </a:ext>
            </a:extLst>
          </p:cNvPr>
          <p:cNvSpPr txBox="1"/>
          <p:nvPr/>
        </p:nvSpPr>
        <p:spPr>
          <a:xfrm>
            <a:off x="586922" y="5839461"/>
            <a:ext cx="9261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000" b="1" dirty="0"/>
              <a:t>Cliente</a:t>
            </a:r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CEECDC50-3C7C-40F3-9BE4-667138542820}"/>
              </a:ext>
            </a:extLst>
          </p:cNvPr>
          <p:cNvSpPr txBox="1"/>
          <p:nvPr/>
        </p:nvSpPr>
        <p:spPr>
          <a:xfrm>
            <a:off x="5226735" y="4031730"/>
            <a:ext cx="1566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/>
              <a:t>Voz del Cliente</a:t>
            </a: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AA30C054-64EC-4A14-ABF9-D7FF04CDDD59}"/>
              </a:ext>
            </a:extLst>
          </p:cNvPr>
          <p:cNvSpPr txBox="1"/>
          <p:nvPr/>
        </p:nvSpPr>
        <p:spPr>
          <a:xfrm>
            <a:off x="372243" y="4012738"/>
            <a:ext cx="2011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/>
              <a:t>Sugerencias e ideas</a:t>
            </a:r>
          </a:p>
        </p:txBody>
      </p:sp>
      <p:sp>
        <p:nvSpPr>
          <p:cNvPr id="46" name="CuadroTexto 45">
            <a:extLst>
              <a:ext uri="{FF2B5EF4-FFF2-40B4-BE49-F238E27FC236}">
                <a16:creationId xmlns:a16="http://schemas.microsoft.com/office/drawing/2014/main" id="{225B2B25-EFE5-4F3E-91D2-CF012EE3C2C8}"/>
              </a:ext>
            </a:extLst>
          </p:cNvPr>
          <p:cNvSpPr txBox="1"/>
          <p:nvPr/>
        </p:nvSpPr>
        <p:spPr>
          <a:xfrm>
            <a:off x="10719988" y="5908727"/>
            <a:ext cx="11064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400" dirty="0"/>
              <a:t>Responsable</a:t>
            </a:r>
          </a:p>
        </p:txBody>
      </p:sp>
      <p:cxnSp>
        <p:nvCxnSpPr>
          <p:cNvPr id="48" name="Conector recto de flecha 47">
            <a:extLst>
              <a:ext uri="{FF2B5EF4-FFF2-40B4-BE49-F238E27FC236}">
                <a16:creationId xmlns:a16="http://schemas.microsoft.com/office/drawing/2014/main" id="{008B198B-A5EB-4BE1-B2C4-9C66F833ABF1}"/>
              </a:ext>
            </a:extLst>
          </p:cNvPr>
          <p:cNvCxnSpPr>
            <a:cxnSpLocks/>
          </p:cNvCxnSpPr>
          <p:nvPr/>
        </p:nvCxnSpPr>
        <p:spPr>
          <a:xfrm flipV="1">
            <a:off x="3119851" y="4859679"/>
            <a:ext cx="1032089" cy="737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ector recto de flecha 49">
            <a:extLst>
              <a:ext uri="{FF2B5EF4-FFF2-40B4-BE49-F238E27FC236}">
                <a16:creationId xmlns:a16="http://schemas.microsoft.com/office/drawing/2014/main" id="{A563BA76-D5C3-4D9E-BAAE-2D4E92D79F3E}"/>
              </a:ext>
            </a:extLst>
          </p:cNvPr>
          <p:cNvCxnSpPr>
            <a:cxnSpLocks/>
          </p:cNvCxnSpPr>
          <p:nvPr/>
        </p:nvCxnSpPr>
        <p:spPr>
          <a:xfrm flipV="1">
            <a:off x="3123546" y="5468434"/>
            <a:ext cx="1032089" cy="7373"/>
          </a:xfrm>
          <a:prstGeom prst="straightConnector1">
            <a:avLst/>
          </a:prstGeom>
          <a:ln w="3810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ctor recto de flecha 50">
            <a:extLst>
              <a:ext uri="{FF2B5EF4-FFF2-40B4-BE49-F238E27FC236}">
                <a16:creationId xmlns:a16="http://schemas.microsoft.com/office/drawing/2014/main" id="{1F0F039D-03F3-4B17-B1C9-E7759480570A}"/>
              </a:ext>
            </a:extLst>
          </p:cNvPr>
          <p:cNvCxnSpPr>
            <a:cxnSpLocks/>
          </p:cNvCxnSpPr>
          <p:nvPr/>
        </p:nvCxnSpPr>
        <p:spPr>
          <a:xfrm flipV="1">
            <a:off x="7337804" y="4867052"/>
            <a:ext cx="1032089" cy="737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ector recto de flecha 51">
            <a:extLst>
              <a:ext uri="{FF2B5EF4-FFF2-40B4-BE49-F238E27FC236}">
                <a16:creationId xmlns:a16="http://schemas.microsoft.com/office/drawing/2014/main" id="{835BB1AA-3FC7-48D8-8AC3-A78956C40F07}"/>
              </a:ext>
            </a:extLst>
          </p:cNvPr>
          <p:cNvCxnSpPr>
            <a:cxnSpLocks/>
          </p:cNvCxnSpPr>
          <p:nvPr/>
        </p:nvCxnSpPr>
        <p:spPr>
          <a:xfrm flipV="1">
            <a:off x="7341499" y="5475807"/>
            <a:ext cx="1032089" cy="7373"/>
          </a:xfrm>
          <a:prstGeom prst="straightConnector1">
            <a:avLst/>
          </a:prstGeom>
          <a:ln w="3810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CuadroTexto 52">
            <a:extLst>
              <a:ext uri="{FF2B5EF4-FFF2-40B4-BE49-F238E27FC236}">
                <a16:creationId xmlns:a16="http://schemas.microsoft.com/office/drawing/2014/main" id="{F0A7E4D0-A927-40B9-B393-44F5FC184637}"/>
              </a:ext>
            </a:extLst>
          </p:cNvPr>
          <p:cNvSpPr txBox="1"/>
          <p:nvPr/>
        </p:nvSpPr>
        <p:spPr>
          <a:xfrm>
            <a:off x="3062597" y="4505092"/>
            <a:ext cx="1146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/>
              <a:t>Requisitos</a:t>
            </a:r>
          </a:p>
        </p:txBody>
      </p:sp>
      <p:sp>
        <p:nvSpPr>
          <p:cNvPr id="54" name="CuadroTexto 53">
            <a:extLst>
              <a:ext uri="{FF2B5EF4-FFF2-40B4-BE49-F238E27FC236}">
                <a16:creationId xmlns:a16="http://schemas.microsoft.com/office/drawing/2014/main" id="{B64AC9D6-8E3D-4892-9A8E-F334E78C4876}"/>
              </a:ext>
            </a:extLst>
          </p:cNvPr>
          <p:cNvSpPr txBox="1"/>
          <p:nvPr/>
        </p:nvSpPr>
        <p:spPr>
          <a:xfrm>
            <a:off x="2497194" y="5484996"/>
            <a:ext cx="2219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/>
              <a:t>Producto Incremental</a:t>
            </a:r>
          </a:p>
        </p:txBody>
      </p:sp>
      <p:sp>
        <p:nvSpPr>
          <p:cNvPr id="55" name="CuadroTexto 54">
            <a:extLst>
              <a:ext uri="{FF2B5EF4-FFF2-40B4-BE49-F238E27FC236}">
                <a16:creationId xmlns:a16="http://schemas.microsoft.com/office/drawing/2014/main" id="{0A8E6865-5EA2-4F19-BB3B-16AD132A649B}"/>
              </a:ext>
            </a:extLst>
          </p:cNvPr>
          <p:cNvSpPr txBox="1"/>
          <p:nvPr/>
        </p:nvSpPr>
        <p:spPr>
          <a:xfrm>
            <a:off x="7033060" y="4197404"/>
            <a:ext cx="19711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/>
              <a:t>Backlog – Criterios </a:t>
            </a:r>
          </a:p>
          <a:p>
            <a:r>
              <a:rPr lang="es-AR" dirty="0"/>
              <a:t>de aceptación</a:t>
            </a:r>
          </a:p>
        </p:txBody>
      </p:sp>
      <p:sp>
        <p:nvSpPr>
          <p:cNvPr id="56" name="CuadroTexto 55">
            <a:extLst>
              <a:ext uri="{FF2B5EF4-FFF2-40B4-BE49-F238E27FC236}">
                <a16:creationId xmlns:a16="http://schemas.microsoft.com/office/drawing/2014/main" id="{B0E8910F-AC7F-4B1E-A7F6-9D8992475508}"/>
              </a:ext>
            </a:extLst>
          </p:cNvPr>
          <p:cNvSpPr txBox="1"/>
          <p:nvPr/>
        </p:nvSpPr>
        <p:spPr>
          <a:xfrm>
            <a:off x="6986205" y="5496304"/>
            <a:ext cx="169860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/>
              <a:t>Demostraciones</a:t>
            </a:r>
          </a:p>
          <a:p>
            <a:r>
              <a:rPr lang="es-AR" dirty="0"/>
              <a:t> Incrementales</a:t>
            </a:r>
          </a:p>
          <a:p>
            <a:r>
              <a:rPr lang="es-AR" dirty="0"/>
              <a:t>Del producto</a:t>
            </a:r>
          </a:p>
          <a:p>
            <a:endParaRPr lang="es-AR" dirty="0"/>
          </a:p>
        </p:txBody>
      </p:sp>
      <p:sp>
        <p:nvSpPr>
          <p:cNvPr id="76" name="Rectángulo 75">
            <a:extLst>
              <a:ext uri="{FF2B5EF4-FFF2-40B4-BE49-F238E27FC236}">
                <a16:creationId xmlns:a16="http://schemas.microsoft.com/office/drawing/2014/main" id="{6F544BC9-8851-4338-B032-BC867A619159}"/>
              </a:ext>
            </a:extLst>
          </p:cNvPr>
          <p:cNvSpPr/>
          <p:nvPr/>
        </p:nvSpPr>
        <p:spPr>
          <a:xfrm>
            <a:off x="10789477" y="6583730"/>
            <a:ext cx="1638903" cy="2742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4" name="Diagrama de flujo: proceso 63">
            <a:extLst>
              <a:ext uri="{FF2B5EF4-FFF2-40B4-BE49-F238E27FC236}">
                <a16:creationId xmlns:a16="http://schemas.microsoft.com/office/drawing/2014/main" id="{B4240E76-DB3C-493B-A632-B332A2688339}"/>
              </a:ext>
            </a:extLst>
          </p:cNvPr>
          <p:cNvSpPr/>
          <p:nvPr/>
        </p:nvSpPr>
        <p:spPr>
          <a:xfrm>
            <a:off x="406473" y="2889029"/>
            <a:ext cx="3103675" cy="831273"/>
          </a:xfrm>
          <a:prstGeom prst="flowChartProcess">
            <a:avLst/>
          </a:prstGeom>
          <a:noFill/>
          <a:ln w="5080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65" name="Diagrama de flujo: proceso 64">
            <a:extLst>
              <a:ext uri="{FF2B5EF4-FFF2-40B4-BE49-F238E27FC236}">
                <a16:creationId xmlns:a16="http://schemas.microsoft.com/office/drawing/2014/main" id="{088ECE84-4ACA-4B8E-8974-49D108A1E50C}"/>
              </a:ext>
            </a:extLst>
          </p:cNvPr>
          <p:cNvSpPr/>
          <p:nvPr/>
        </p:nvSpPr>
        <p:spPr>
          <a:xfrm>
            <a:off x="-512878" y="2633524"/>
            <a:ext cx="1275118" cy="901825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6" name="CuadroTexto 65">
            <a:extLst>
              <a:ext uri="{FF2B5EF4-FFF2-40B4-BE49-F238E27FC236}">
                <a16:creationId xmlns:a16="http://schemas.microsoft.com/office/drawing/2014/main" id="{C1228D9E-AFE1-4D52-BADB-3E20CF0FC45E}"/>
              </a:ext>
            </a:extLst>
          </p:cNvPr>
          <p:cNvSpPr txBox="1"/>
          <p:nvPr/>
        </p:nvSpPr>
        <p:spPr>
          <a:xfrm>
            <a:off x="628570" y="3063375"/>
            <a:ext cx="20880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dirty="0"/>
              <a:t>Sprint </a:t>
            </a:r>
            <a:r>
              <a:rPr lang="es-AR" sz="1400" dirty="0" err="1"/>
              <a:t>Review</a:t>
            </a:r>
            <a:r>
              <a:rPr lang="es-AR" sz="1400" dirty="0"/>
              <a:t>: 3 semanas</a:t>
            </a:r>
          </a:p>
          <a:p>
            <a:r>
              <a:rPr lang="es-AR" sz="1400" dirty="0"/>
              <a:t>Equipo interdisciplinario</a:t>
            </a:r>
          </a:p>
        </p:txBody>
      </p:sp>
      <p:pic>
        <p:nvPicPr>
          <p:cNvPr id="67" name="Gráfico 66" descr="Notas adhesivas  contorno">
            <a:extLst>
              <a:ext uri="{FF2B5EF4-FFF2-40B4-BE49-F238E27FC236}">
                <a16:creationId xmlns:a16="http://schemas.microsoft.com/office/drawing/2014/main" id="{9F78DCC2-5CC3-42B8-8E40-B166F4BC37D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5927" y="2820199"/>
            <a:ext cx="559963" cy="559963"/>
          </a:xfrm>
          <a:prstGeom prst="rect">
            <a:avLst/>
          </a:prstGeom>
        </p:spPr>
      </p:pic>
      <p:sp>
        <p:nvSpPr>
          <p:cNvPr id="74" name="CuadroTexto 73">
            <a:extLst>
              <a:ext uri="{FF2B5EF4-FFF2-40B4-BE49-F238E27FC236}">
                <a16:creationId xmlns:a16="http://schemas.microsoft.com/office/drawing/2014/main" id="{CF94311E-CA40-442D-A753-BDABC876590A}"/>
              </a:ext>
            </a:extLst>
          </p:cNvPr>
          <p:cNvSpPr txBox="1"/>
          <p:nvPr/>
        </p:nvSpPr>
        <p:spPr>
          <a:xfrm>
            <a:off x="3962951" y="1546108"/>
            <a:ext cx="40370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 fontAlgn="base"/>
            <a:r>
              <a:rPr lang="es-ES" sz="1400" b="0" u="none" strike="noStrike" dirty="0">
                <a:solidFill>
                  <a:srgbClr val="000000"/>
                </a:solidFill>
                <a:effectLst/>
              </a:rPr>
              <a:t>        </a:t>
            </a:r>
            <a:r>
              <a:rPr lang="es-ES" sz="1400" b="1" u="none" strike="noStrike" dirty="0">
                <a:solidFill>
                  <a:srgbClr val="000000"/>
                </a:solidFill>
                <a:effectLst/>
              </a:rPr>
              <a:t>OBJETIVO: </a:t>
            </a:r>
            <a:r>
              <a:rPr lang="es-ES" sz="1400" b="0" u="none" strike="noStrike" dirty="0">
                <a:solidFill>
                  <a:srgbClr val="000000"/>
                </a:solidFill>
                <a:effectLst/>
              </a:rPr>
              <a:t>Desarrollar, difundir e implementar un Modelo Operativo </a:t>
            </a:r>
            <a:r>
              <a:rPr lang="es-ES" sz="1400" dirty="0">
                <a:solidFill>
                  <a:srgbClr val="000000"/>
                </a:solidFill>
              </a:rPr>
              <a:t>de </a:t>
            </a:r>
            <a:r>
              <a:rPr lang="es-ES" sz="1400" b="0" u="none" strike="noStrike" dirty="0" err="1">
                <a:solidFill>
                  <a:srgbClr val="000000"/>
                </a:solidFill>
                <a:effectLst/>
              </a:rPr>
              <a:t>SdC</a:t>
            </a:r>
            <a:r>
              <a:rPr lang="es-ES" sz="1400" b="0" u="none" strike="noStrike" dirty="0">
                <a:solidFill>
                  <a:srgbClr val="000000"/>
                </a:solidFill>
                <a:effectLst/>
              </a:rPr>
              <a:t> para centralizar la operación, eficientizar los recursos y obtener resultados óptimos.</a:t>
            </a:r>
            <a:endParaRPr lang="en-US" sz="1100" b="0" dirty="0">
              <a:solidFill>
                <a:srgbClr val="000000"/>
              </a:solidFill>
              <a:effectLst/>
            </a:endParaRPr>
          </a:p>
        </p:txBody>
      </p:sp>
      <p:pic>
        <p:nvPicPr>
          <p:cNvPr id="77" name="Gráfico 76" descr="Diana con relleno sólido">
            <a:extLst>
              <a:ext uri="{FF2B5EF4-FFF2-40B4-BE49-F238E27FC236}">
                <a16:creationId xmlns:a16="http://schemas.microsoft.com/office/drawing/2014/main" id="{75811AE0-698F-491E-B5AD-E7C2FB8D6D0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786077" y="1346899"/>
            <a:ext cx="516155" cy="516155"/>
          </a:xfrm>
          <a:prstGeom prst="rect">
            <a:avLst/>
          </a:prstGeom>
        </p:spPr>
      </p:pic>
      <p:sp>
        <p:nvSpPr>
          <p:cNvPr id="78" name="Diagrama de flujo: proceso 77">
            <a:extLst>
              <a:ext uri="{FF2B5EF4-FFF2-40B4-BE49-F238E27FC236}">
                <a16:creationId xmlns:a16="http://schemas.microsoft.com/office/drawing/2014/main" id="{E9D7A31A-3FAF-4CB4-8353-9EEB6DC7E8BC}"/>
              </a:ext>
            </a:extLst>
          </p:cNvPr>
          <p:cNvSpPr/>
          <p:nvPr/>
        </p:nvSpPr>
        <p:spPr>
          <a:xfrm>
            <a:off x="8254950" y="1484595"/>
            <a:ext cx="3737985" cy="1263936"/>
          </a:xfrm>
          <a:prstGeom prst="flowChartProcess">
            <a:avLst/>
          </a:prstGeom>
          <a:noFill/>
          <a:ln w="5080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79" name="Diagrama de flujo: proceso 78">
            <a:extLst>
              <a:ext uri="{FF2B5EF4-FFF2-40B4-BE49-F238E27FC236}">
                <a16:creationId xmlns:a16="http://schemas.microsoft.com/office/drawing/2014/main" id="{0A3750CC-64C6-4DA3-BEA1-82A1E67A6092}"/>
              </a:ext>
            </a:extLst>
          </p:cNvPr>
          <p:cNvSpPr/>
          <p:nvPr/>
        </p:nvSpPr>
        <p:spPr>
          <a:xfrm>
            <a:off x="8046844" y="1439402"/>
            <a:ext cx="597054" cy="745476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0" name="Diagrama de flujo: proceso 79">
            <a:extLst>
              <a:ext uri="{FF2B5EF4-FFF2-40B4-BE49-F238E27FC236}">
                <a16:creationId xmlns:a16="http://schemas.microsoft.com/office/drawing/2014/main" id="{CD5C078E-776C-4FC7-B7C4-05985BD5A72F}"/>
              </a:ext>
            </a:extLst>
          </p:cNvPr>
          <p:cNvSpPr/>
          <p:nvPr/>
        </p:nvSpPr>
        <p:spPr>
          <a:xfrm>
            <a:off x="391624" y="1497721"/>
            <a:ext cx="3103675" cy="1233055"/>
          </a:xfrm>
          <a:prstGeom prst="flowChartProcess">
            <a:avLst/>
          </a:prstGeom>
          <a:noFill/>
          <a:ln w="5080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81" name="Diagrama de flujo: proceso 80">
            <a:extLst>
              <a:ext uri="{FF2B5EF4-FFF2-40B4-BE49-F238E27FC236}">
                <a16:creationId xmlns:a16="http://schemas.microsoft.com/office/drawing/2014/main" id="{7970A7E5-D509-4B6C-800B-F4B3ECD03C5F}"/>
              </a:ext>
            </a:extLst>
          </p:cNvPr>
          <p:cNvSpPr/>
          <p:nvPr/>
        </p:nvSpPr>
        <p:spPr>
          <a:xfrm>
            <a:off x="83145" y="1332650"/>
            <a:ext cx="648842" cy="702106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82" name="Gráfico 81" descr="Iceberg con relleno sólido">
            <a:extLst>
              <a:ext uri="{FF2B5EF4-FFF2-40B4-BE49-F238E27FC236}">
                <a16:creationId xmlns:a16="http://schemas.microsoft.com/office/drawing/2014/main" id="{397444E0-CFD8-4BAB-8BF8-E2A000EBFF6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03033" y="1327817"/>
            <a:ext cx="516155" cy="516155"/>
          </a:xfrm>
          <a:prstGeom prst="rect">
            <a:avLst/>
          </a:prstGeom>
        </p:spPr>
      </p:pic>
      <p:pic>
        <p:nvPicPr>
          <p:cNvPr id="83" name="Gráfico 82">
            <a:extLst>
              <a:ext uri="{FF2B5EF4-FFF2-40B4-BE49-F238E27FC236}">
                <a16:creationId xmlns:a16="http://schemas.microsoft.com/office/drawing/2014/main" id="{A045D58F-25EE-4DDE-9519-79060DAC267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/>
        </p:blipFill>
        <p:spPr>
          <a:xfrm>
            <a:off x="8126564" y="1422800"/>
            <a:ext cx="473895" cy="473895"/>
          </a:xfrm>
          <a:prstGeom prst="rect">
            <a:avLst/>
          </a:prstGeom>
        </p:spPr>
      </p:pic>
      <p:sp>
        <p:nvSpPr>
          <p:cNvPr id="84" name="CuadroTexto 83">
            <a:extLst>
              <a:ext uri="{FF2B5EF4-FFF2-40B4-BE49-F238E27FC236}">
                <a16:creationId xmlns:a16="http://schemas.microsoft.com/office/drawing/2014/main" id="{9BB5823B-AA9D-468A-90C9-F7243D8EAD69}"/>
              </a:ext>
            </a:extLst>
          </p:cNvPr>
          <p:cNvSpPr txBox="1"/>
          <p:nvPr/>
        </p:nvSpPr>
        <p:spPr>
          <a:xfrm>
            <a:off x="408419" y="1497955"/>
            <a:ext cx="317101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b="1" dirty="0"/>
              <a:t>       EL PROBLEMA</a:t>
            </a:r>
            <a:r>
              <a:rPr lang="es-AR" sz="1400" dirty="0"/>
              <a:t>: Asegurar el capital humano para llevar adelante el crecimiento proyectado de la operación de NOC de manera sustentable</a:t>
            </a:r>
          </a:p>
          <a:p>
            <a:endParaRPr lang="es-AR" sz="1400" dirty="0"/>
          </a:p>
        </p:txBody>
      </p:sp>
      <p:sp>
        <p:nvSpPr>
          <p:cNvPr id="85" name="CuadroTexto 84">
            <a:extLst>
              <a:ext uri="{FF2B5EF4-FFF2-40B4-BE49-F238E27FC236}">
                <a16:creationId xmlns:a16="http://schemas.microsoft.com/office/drawing/2014/main" id="{B5DB8249-30C6-47C1-8CF2-E651866CB864}"/>
              </a:ext>
            </a:extLst>
          </p:cNvPr>
          <p:cNvSpPr txBox="1"/>
          <p:nvPr/>
        </p:nvSpPr>
        <p:spPr>
          <a:xfrm>
            <a:off x="8439099" y="1601128"/>
            <a:ext cx="35522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 fontAlgn="base"/>
            <a:r>
              <a:rPr lang="es-ES" sz="1400" b="1" u="none" strike="noStrike" dirty="0">
                <a:solidFill>
                  <a:srgbClr val="000000"/>
                </a:solidFill>
                <a:effectLst/>
              </a:rPr>
              <a:t>       ALCANCE</a:t>
            </a:r>
            <a:r>
              <a:rPr lang="es-ES" sz="1400" b="0" u="none" strike="noStrike" dirty="0">
                <a:solidFill>
                  <a:srgbClr val="000000"/>
                </a:solidFill>
                <a:effectLst/>
              </a:rPr>
              <a:t>: Diseño difusión e implementación del Modelo Operativo, Modelo Organizacional y Modelo Funcional en VP NOC</a:t>
            </a:r>
            <a:endParaRPr lang="en-US" sz="1100" b="0" dirty="0">
              <a:solidFill>
                <a:srgbClr val="000000"/>
              </a:solidFill>
              <a:effectLst/>
            </a:endParaRPr>
          </a:p>
        </p:txBody>
      </p:sp>
      <p:sp>
        <p:nvSpPr>
          <p:cNvPr id="57" name="CuadroTexto 56">
            <a:extLst>
              <a:ext uri="{FF2B5EF4-FFF2-40B4-BE49-F238E27FC236}">
                <a16:creationId xmlns:a16="http://schemas.microsoft.com/office/drawing/2014/main" id="{316D0FEF-3E4F-40BD-9DE0-1E1D7228852D}"/>
              </a:ext>
            </a:extLst>
          </p:cNvPr>
          <p:cNvSpPr txBox="1"/>
          <p:nvPr/>
        </p:nvSpPr>
        <p:spPr>
          <a:xfrm>
            <a:off x="9898843" y="3981231"/>
            <a:ext cx="1149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/>
              <a:t>Desarrollo</a:t>
            </a:r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4B95D529-A34F-4A59-8C3D-942D51B92342}"/>
              </a:ext>
            </a:extLst>
          </p:cNvPr>
          <p:cNvSpPr txBox="1"/>
          <p:nvPr/>
        </p:nvSpPr>
        <p:spPr>
          <a:xfrm>
            <a:off x="9633345" y="6351809"/>
            <a:ext cx="16444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000" b="1" dirty="0"/>
              <a:t>Equipo Scrum</a:t>
            </a:r>
          </a:p>
        </p:txBody>
      </p:sp>
      <p:grpSp>
        <p:nvGrpSpPr>
          <p:cNvPr id="58" name="Grupo 57">
            <a:extLst>
              <a:ext uri="{FF2B5EF4-FFF2-40B4-BE49-F238E27FC236}">
                <a16:creationId xmlns:a16="http://schemas.microsoft.com/office/drawing/2014/main" id="{BDA1061B-4458-4F53-A0F7-5F7CEEA59501}"/>
              </a:ext>
            </a:extLst>
          </p:cNvPr>
          <p:cNvGrpSpPr/>
          <p:nvPr/>
        </p:nvGrpSpPr>
        <p:grpSpPr>
          <a:xfrm>
            <a:off x="7885954" y="147859"/>
            <a:ext cx="2139790" cy="824195"/>
            <a:chOff x="1551383" y="1138824"/>
            <a:chExt cx="3790588" cy="1530125"/>
          </a:xfrm>
        </p:grpSpPr>
        <p:sp>
          <p:nvSpPr>
            <p:cNvPr id="60" name="Elipse 59">
              <a:extLst>
                <a:ext uri="{FF2B5EF4-FFF2-40B4-BE49-F238E27FC236}">
                  <a16:creationId xmlns:a16="http://schemas.microsoft.com/office/drawing/2014/main" id="{5FFE320B-E59B-4B9C-AE6C-2CA15D368B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643279" y="1138824"/>
              <a:ext cx="1391023" cy="1530125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dirty="0"/>
            </a:p>
          </p:txBody>
        </p:sp>
        <p:sp>
          <p:nvSpPr>
            <p:cNvPr id="61" name="Elipse 60">
              <a:extLst>
                <a:ext uri="{FF2B5EF4-FFF2-40B4-BE49-F238E27FC236}">
                  <a16:creationId xmlns:a16="http://schemas.microsoft.com/office/drawing/2014/main" id="{4C46D87D-88B9-40BE-B194-58F81EF9DE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041667" y="1577052"/>
              <a:ext cx="594245" cy="653669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sz="1500" b="1" dirty="0">
                <a:latin typeface="+mj-lt"/>
              </a:endParaRPr>
            </a:p>
          </p:txBody>
        </p:sp>
        <p:sp>
          <p:nvSpPr>
            <p:cNvPr id="62" name="Rectángulo: Esquinas redondeadas 15">
              <a:extLst>
                <a:ext uri="{FF2B5EF4-FFF2-40B4-BE49-F238E27FC236}">
                  <a16:creationId xmlns:a16="http://schemas.microsoft.com/office/drawing/2014/main" id="{EB652C94-A4E3-47E1-BE88-5A8E0E3295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673874" y="1235266"/>
              <a:ext cx="1668097" cy="318905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es-ES" sz="1000" b="1" dirty="0">
                  <a:solidFill>
                    <a:schemeClr val="tx1"/>
                  </a:solidFill>
                </a:rPr>
                <a:t>Oportunidad</a:t>
              </a:r>
            </a:p>
          </p:txBody>
        </p:sp>
        <p:sp>
          <p:nvSpPr>
            <p:cNvPr id="63" name="Rectángulo: Esquinas redondeadas 18">
              <a:extLst>
                <a:ext uri="{FF2B5EF4-FFF2-40B4-BE49-F238E27FC236}">
                  <a16:creationId xmlns:a16="http://schemas.microsoft.com/office/drawing/2014/main" id="{637E0943-6322-4A8A-9A33-4B6B9941DF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823365" y="1772458"/>
              <a:ext cx="1283078" cy="285687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sz="1600" dirty="0"/>
            </a:p>
          </p:txBody>
        </p:sp>
        <p:sp>
          <p:nvSpPr>
            <p:cNvPr id="68" name="Rectángulo: Esquinas redondeadas 20">
              <a:extLst>
                <a:ext uri="{FF2B5EF4-FFF2-40B4-BE49-F238E27FC236}">
                  <a16:creationId xmlns:a16="http://schemas.microsoft.com/office/drawing/2014/main" id="{D43FEDD6-1C8B-4B3A-AC05-A09178505A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656715" y="2329711"/>
              <a:ext cx="1283078" cy="285687"/>
            </a:xfrm>
            <a:prstGeom prst="roundRect">
              <a:avLst>
                <a:gd name="adj" fmla="val 50000"/>
              </a:avLst>
            </a:prstGeom>
            <a:solidFill>
              <a:srgbClr val="A5A5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sz="1600" dirty="0"/>
            </a:p>
          </p:txBody>
        </p:sp>
        <p:sp>
          <p:nvSpPr>
            <p:cNvPr id="69" name="Rectángulo: Esquinas redondeadas 24">
              <a:extLst>
                <a:ext uri="{FF2B5EF4-FFF2-40B4-BE49-F238E27FC236}">
                  <a16:creationId xmlns:a16="http://schemas.microsoft.com/office/drawing/2014/main" id="{561D6B66-946E-4056-8BD7-0B4190CA9F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782075" y="1268484"/>
              <a:ext cx="1283078" cy="285687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sz="1600" dirty="0"/>
            </a:p>
          </p:txBody>
        </p:sp>
        <p:sp>
          <p:nvSpPr>
            <p:cNvPr id="70" name="Rectángulo: Esquinas redondeadas 26">
              <a:extLst>
                <a:ext uri="{FF2B5EF4-FFF2-40B4-BE49-F238E27FC236}">
                  <a16:creationId xmlns:a16="http://schemas.microsoft.com/office/drawing/2014/main" id="{222529AA-E39C-4070-93B4-C28BDD8046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551383" y="1784772"/>
              <a:ext cx="1283078" cy="285687"/>
            </a:xfrm>
            <a:prstGeom prst="roundRect">
              <a:avLst>
                <a:gd name="adj" fmla="val 50000"/>
              </a:avLst>
            </a:prstGeom>
            <a:solidFill>
              <a:srgbClr val="A5A5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sz="1600" dirty="0"/>
            </a:p>
          </p:txBody>
        </p:sp>
        <p:sp>
          <p:nvSpPr>
            <p:cNvPr id="71" name="Rectángulo: Esquinas redondeadas 28">
              <a:extLst>
                <a:ext uri="{FF2B5EF4-FFF2-40B4-BE49-F238E27FC236}">
                  <a16:creationId xmlns:a16="http://schemas.microsoft.com/office/drawing/2014/main" id="{D2287269-3CF8-4C9E-B22F-38F90BB0F6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943033" y="2328172"/>
              <a:ext cx="1283078" cy="285687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sz="1600" dirty="0"/>
            </a:p>
          </p:txBody>
        </p:sp>
      </p:grpSp>
      <p:sp>
        <p:nvSpPr>
          <p:cNvPr id="3" name="Rectángulo 2">
            <a:extLst>
              <a:ext uri="{FF2B5EF4-FFF2-40B4-BE49-F238E27FC236}">
                <a16:creationId xmlns:a16="http://schemas.microsoft.com/office/drawing/2014/main" id="{A60C5A9C-E568-E46A-1CAD-4B389F326FD1}"/>
              </a:ext>
            </a:extLst>
          </p:cNvPr>
          <p:cNvSpPr/>
          <p:nvPr/>
        </p:nvSpPr>
        <p:spPr>
          <a:xfrm>
            <a:off x="10719988" y="32366"/>
            <a:ext cx="1638903" cy="2742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76465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40" grpId="0"/>
      <p:bldP spid="41" grpId="0"/>
      <p:bldP spid="42" grpId="0"/>
      <p:bldP spid="43" grpId="0"/>
      <p:bldP spid="46" grpId="0"/>
      <p:bldP spid="53" grpId="0"/>
      <p:bldP spid="54" grpId="0"/>
      <p:bldP spid="55" grpId="0"/>
      <p:bldP spid="56" grpId="0"/>
      <p:bldP spid="64" grpId="0" animBg="1"/>
      <p:bldP spid="66" grpId="0"/>
      <p:bldP spid="74" grpId="0"/>
      <p:bldP spid="78" grpId="0" animBg="1"/>
      <p:bldP spid="79" grpId="0" animBg="1"/>
      <p:bldP spid="85" grpId="0"/>
      <p:bldP spid="57" grpId="0"/>
      <p:bldP spid="4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ángulo 53">
            <a:extLst>
              <a:ext uri="{FF2B5EF4-FFF2-40B4-BE49-F238E27FC236}">
                <a16:creationId xmlns:a16="http://schemas.microsoft.com/office/drawing/2014/main" id="{AA6A0237-8A60-46CA-99EF-71702B13C4EB}"/>
              </a:ext>
            </a:extLst>
          </p:cNvPr>
          <p:cNvSpPr/>
          <p:nvPr/>
        </p:nvSpPr>
        <p:spPr>
          <a:xfrm>
            <a:off x="10863942" y="6652993"/>
            <a:ext cx="1638903" cy="2060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id="{25955731-ECC1-4410-9863-FD0AC6B201DA}"/>
              </a:ext>
            </a:extLst>
          </p:cNvPr>
          <p:cNvSpPr/>
          <p:nvPr/>
        </p:nvSpPr>
        <p:spPr>
          <a:xfrm>
            <a:off x="1543702" y="3923071"/>
            <a:ext cx="10321353" cy="2812470"/>
          </a:xfrm>
          <a:prstGeom prst="roundRect">
            <a:avLst/>
          </a:prstGeom>
          <a:solidFill>
            <a:srgbClr val="9DC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2CD9F13D-F06D-4D18-A922-AC2CF4124DC5}"/>
              </a:ext>
            </a:extLst>
          </p:cNvPr>
          <p:cNvSpPr/>
          <p:nvPr/>
        </p:nvSpPr>
        <p:spPr>
          <a:xfrm>
            <a:off x="133101" y="3923070"/>
            <a:ext cx="1267630" cy="2784209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b="1" dirty="0"/>
          </a:p>
        </p:txBody>
      </p:sp>
      <p:sp>
        <p:nvSpPr>
          <p:cNvPr id="10" name="Forma libre 4665" descr="Icono de gráfico ">
            <a:extLst>
              <a:ext uri="{FF2B5EF4-FFF2-40B4-BE49-F238E27FC236}">
                <a16:creationId xmlns:a16="http://schemas.microsoft.com/office/drawing/2014/main" id="{067A71AA-F841-7A4C-A7C7-9D83E92F12EB}"/>
              </a:ext>
            </a:extLst>
          </p:cNvPr>
          <p:cNvSpPr>
            <a:spLocks/>
          </p:cNvSpPr>
          <p:nvPr/>
        </p:nvSpPr>
        <p:spPr bwMode="auto">
          <a:xfrm>
            <a:off x="469069" y="1333817"/>
            <a:ext cx="347679" cy="347679"/>
          </a:xfrm>
          <a:custGeom>
            <a:avLst/>
            <a:gdLst>
              <a:gd name="T0" fmla="*/ 761 w 904"/>
              <a:gd name="T1" fmla="*/ 213 h 903"/>
              <a:gd name="T2" fmla="*/ 754 w 904"/>
              <a:gd name="T3" fmla="*/ 225 h 903"/>
              <a:gd name="T4" fmla="*/ 576 w 904"/>
              <a:gd name="T5" fmla="*/ 277 h 903"/>
              <a:gd name="T6" fmla="*/ 498 w 904"/>
              <a:gd name="T7" fmla="*/ 298 h 903"/>
              <a:gd name="T8" fmla="*/ 431 w 904"/>
              <a:gd name="T9" fmla="*/ 329 h 903"/>
              <a:gd name="T10" fmla="*/ 578 w 904"/>
              <a:gd name="T11" fmla="*/ 170 h 903"/>
              <a:gd name="T12" fmla="*/ 618 w 904"/>
              <a:gd name="T13" fmla="*/ 180 h 903"/>
              <a:gd name="T14" fmla="*/ 661 w 904"/>
              <a:gd name="T15" fmla="*/ 169 h 903"/>
              <a:gd name="T16" fmla="*/ 693 w 904"/>
              <a:gd name="T17" fmla="*/ 141 h 903"/>
              <a:gd name="T18" fmla="*/ 707 w 904"/>
              <a:gd name="T19" fmla="*/ 99 h 903"/>
              <a:gd name="T20" fmla="*/ 701 w 904"/>
              <a:gd name="T21" fmla="*/ 55 h 903"/>
              <a:gd name="T22" fmla="*/ 676 w 904"/>
              <a:gd name="T23" fmla="*/ 20 h 903"/>
              <a:gd name="T24" fmla="*/ 636 w 904"/>
              <a:gd name="T25" fmla="*/ 2 h 903"/>
              <a:gd name="T26" fmla="*/ 591 w 904"/>
              <a:gd name="T27" fmla="*/ 4 h 903"/>
              <a:gd name="T28" fmla="*/ 554 w 904"/>
              <a:gd name="T29" fmla="*/ 25 h 903"/>
              <a:gd name="T30" fmla="*/ 531 w 904"/>
              <a:gd name="T31" fmla="*/ 63 h 903"/>
              <a:gd name="T32" fmla="*/ 532 w 904"/>
              <a:gd name="T33" fmla="*/ 118 h 903"/>
              <a:gd name="T34" fmla="*/ 369 w 904"/>
              <a:gd name="T35" fmla="*/ 289 h 903"/>
              <a:gd name="T36" fmla="*/ 325 w 904"/>
              <a:gd name="T37" fmla="*/ 289 h 903"/>
              <a:gd name="T38" fmla="*/ 294 w 904"/>
              <a:gd name="T39" fmla="*/ 308 h 903"/>
              <a:gd name="T40" fmla="*/ 275 w 904"/>
              <a:gd name="T41" fmla="*/ 338 h 903"/>
              <a:gd name="T42" fmla="*/ 275 w 904"/>
              <a:gd name="T43" fmla="*/ 383 h 903"/>
              <a:gd name="T44" fmla="*/ 113 w 904"/>
              <a:gd name="T45" fmla="*/ 545 h 903"/>
              <a:gd name="T46" fmla="*/ 64 w 904"/>
              <a:gd name="T47" fmla="*/ 546 h 903"/>
              <a:gd name="T48" fmla="*/ 26 w 904"/>
              <a:gd name="T49" fmla="*/ 568 h 903"/>
              <a:gd name="T50" fmla="*/ 5 w 904"/>
              <a:gd name="T51" fmla="*/ 605 h 903"/>
              <a:gd name="T52" fmla="*/ 3 w 904"/>
              <a:gd name="T53" fmla="*/ 650 h 903"/>
              <a:gd name="T54" fmla="*/ 21 w 904"/>
              <a:gd name="T55" fmla="*/ 690 h 903"/>
              <a:gd name="T56" fmla="*/ 56 w 904"/>
              <a:gd name="T57" fmla="*/ 716 h 903"/>
              <a:gd name="T58" fmla="*/ 100 w 904"/>
              <a:gd name="T59" fmla="*/ 722 h 903"/>
              <a:gd name="T60" fmla="*/ 142 w 904"/>
              <a:gd name="T61" fmla="*/ 706 h 903"/>
              <a:gd name="T62" fmla="*/ 170 w 904"/>
              <a:gd name="T63" fmla="*/ 675 h 903"/>
              <a:gd name="T64" fmla="*/ 181 w 904"/>
              <a:gd name="T65" fmla="*/ 632 h 903"/>
              <a:gd name="T66" fmla="*/ 171 w 904"/>
              <a:gd name="T67" fmla="*/ 591 h 903"/>
              <a:gd name="T68" fmla="*/ 316 w 904"/>
              <a:gd name="T69" fmla="*/ 430 h 903"/>
              <a:gd name="T70" fmla="*/ 286 w 904"/>
              <a:gd name="T71" fmla="*/ 538 h 903"/>
              <a:gd name="T72" fmla="*/ 271 w 904"/>
              <a:gd name="T73" fmla="*/ 753 h 903"/>
              <a:gd name="T74" fmla="*/ 216 w 904"/>
              <a:gd name="T75" fmla="*/ 757 h 903"/>
              <a:gd name="T76" fmla="*/ 212 w 904"/>
              <a:gd name="T77" fmla="*/ 888 h 903"/>
              <a:gd name="T78" fmla="*/ 218 w 904"/>
              <a:gd name="T79" fmla="*/ 901 h 903"/>
              <a:gd name="T80" fmla="*/ 349 w 904"/>
              <a:gd name="T81" fmla="*/ 903 h 903"/>
              <a:gd name="T82" fmla="*/ 361 w 904"/>
              <a:gd name="T83" fmla="*/ 894 h 903"/>
              <a:gd name="T84" fmla="*/ 361 w 904"/>
              <a:gd name="T85" fmla="*/ 762 h 903"/>
              <a:gd name="T86" fmla="*/ 349 w 904"/>
              <a:gd name="T87" fmla="*/ 753 h 903"/>
              <a:gd name="T88" fmla="*/ 305 w 904"/>
              <a:gd name="T89" fmla="*/ 597 h 903"/>
              <a:gd name="T90" fmla="*/ 343 w 904"/>
              <a:gd name="T91" fmla="*/ 469 h 903"/>
              <a:gd name="T92" fmla="*/ 383 w 904"/>
              <a:gd name="T93" fmla="*/ 426 h 903"/>
              <a:gd name="T94" fmla="*/ 418 w 904"/>
              <a:gd name="T95" fmla="*/ 383 h 903"/>
              <a:gd name="T96" fmla="*/ 471 w 904"/>
              <a:gd name="T97" fmla="*/ 342 h 903"/>
              <a:gd name="T98" fmla="*/ 544 w 904"/>
              <a:gd name="T99" fmla="*/ 315 h 903"/>
              <a:gd name="T100" fmla="*/ 627 w 904"/>
              <a:gd name="T101" fmla="*/ 302 h 903"/>
              <a:gd name="T102" fmla="*/ 754 w 904"/>
              <a:gd name="T103" fmla="*/ 348 h 903"/>
              <a:gd name="T104" fmla="*/ 763 w 904"/>
              <a:gd name="T105" fmla="*/ 360 h 903"/>
              <a:gd name="T106" fmla="*/ 895 w 904"/>
              <a:gd name="T107" fmla="*/ 360 h 903"/>
              <a:gd name="T108" fmla="*/ 904 w 904"/>
              <a:gd name="T109" fmla="*/ 348 h 903"/>
              <a:gd name="T110" fmla="*/ 902 w 904"/>
              <a:gd name="T111" fmla="*/ 217 h 903"/>
              <a:gd name="T112" fmla="*/ 889 w 904"/>
              <a:gd name="T113" fmla="*/ 211 h 9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904" h="903">
                <a:moveTo>
                  <a:pt x="889" y="211"/>
                </a:moveTo>
                <a:lnTo>
                  <a:pt x="768" y="211"/>
                </a:lnTo>
                <a:lnTo>
                  <a:pt x="765" y="211"/>
                </a:lnTo>
                <a:lnTo>
                  <a:pt x="763" y="212"/>
                </a:lnTo>
                <a:lnTo>
                  <a:pt x="761" y="213"/>
                </a:lnTo>
                <a:lnTo>
                  <a:pt x="758" y="215"/>
                </a:lnTo>
                <a:lnTo>
                  <a:pt x="756" y="217"/>
                </a:lnTo>
                <a:lnTo>
                  <a:pt x="755" y="220"/>
                </a:lnTo>
                <a:lnTo>
                  <a:pt x="754" y="222"/>
                </a:lnTo>
                <a:lnTo>
                  <a:pt x="754" y="225"/>
                </a:lnTo>
                <a:lnTo>
                  <a:pt x="754" y="271"/>
                </a:lnTo>
                <a:lnTo>
                  <a:pt x="663" y="271"/>
                </a:lnTo>
                <a:lnTo>
                  <a:pt x="627" y="272"/>
                </a:lnTo>
                <a:lnTo>
                  <a:pt x="593" y="275"/>
                </a:lnTo>
                <a:lnTo>
                  <a:pt x="576" y="277"/>
                </a:lnTo>
                <a:lnTo>
                  <a:pt x="561" y="281"/>
                </a:lnTo>
                <a:lnTo>
                  <a:pt x="545" y="284"/>
                </a:lnTo>
                <a:lnTo>
                  <a:pt x="529" y="287"/>
                </a:lnTo>
                <a:lnTo>
                  <a:pt x="513" y="292"/>
                </a:lnTo>
                <a:lnTo>
                  <a:pt x="498" y="298"/>
                </a:lnTo>
                <a:lnTo>
                  <a:pt x="484" y="302"/>
                </a:lnTo>
                <a:lnTo>
                  <a:pt x="470" y="309"/>
                </a:lnTo>
                <a:lnTo>
                  <a:pt x="457" y="315"/>
                </a:lnTo>
                <a:lnTo>
                  <a:pt x="443" y="323"/>
                </a:lnTo>
                <a:lnTo>
                  <a:pt x="431" y="329"/>
                </a:lnTo>
                <a:lnTo>
                  <a:pt x="418" y="337"/>
                </a:lnTo>
                <a:lnTo>
                  <a:pt x="415" y="328"/>
                </a:lnTo>
                <a:lnTo>
                  <a:pt x="409" y="319"/>
                </a:lnTo>
                <a:lnTo>
                  <a:pt x="565" y="163"/>
                </a:lnTo>
                <a:lnTo>
                  <a:pt x="578" y="170"/>
                </a:lnTo>
                <a:lnTo>
                  <a:pt x="590" y="176"/>
                </a:lnTo>
                <a:lnTo>
                  <a:pt x="597" y="178"/>
                </a:lnTo>
                <a:lnTo>
                  <a:pt x="604" y="179"/>
                </a:lnTo>
                <a:lnTo>
                  <a:pt x="610" y="180"/>
                </a:lnTo>
                <a:lnTo>
                  <a:pt x="618" y="180"/>
                </a:lnTo>
                <a:lnTo>
                  <a:pt x="627" y="180"/>
                </a:lnTo>
                <a:lnTo>
                  <a:pt x="636" y="178"/>
                </a:lnTo>
                <a:lnTo>
                  <a:pt x="644" y="176"/>
                </a:lnTo>
                <a:lnTo>
                  <a:pt x="653" y="173"/>
                </a:lnTo>
                <a:lnTo>
                  <a:pt x="661" y="169"/>
                </a:lnTo>
                <a:lnTo>
                  <a:pt x="668" y="164"/>
                </a:lnTo>
                <a:lnTo>
                  <a:pt x="676" y="160"/>
                </a:lnTo>
                <a:lnTo>
                  <a:pt x="681" y="154"/>
                </a:lnTo>
                <a:lnTo>
                  <a:pt x="687" y="147"/>
                </a:lnTo>
                <a:lnTo>
                  <a:pt x="693" y="141"/>
                </a:lnTo>
                <a:lnTo>
                  <a:pt x="697" y="133"/>
                </a:lnTo>
                <a:lnTo>
                  <a:pt x="701" y="125"/>
                </a:lnTo>
                <a:lnTo>
                  <a:pt x="704" y="117"/>
                </a:lnTo>
                <a:lnTo>
                  <a:pt x="706" y="108"/>
                </a:lnTo>
                <a:lnTo>
                  <a:pt x="707" y="99"/>
                </a:lnTo>
                <a:lnTo>
                  <a:pt x="709" y="90"/>
                </a:lnTo>
                <a:lnTo>
                  <a:pt x="707" y="81"/>
                </a:lnTo>
                <a:lnTo>
                  <a:pt x="706" y="72"/>
                </a:lnTo>
                <a:lnTo>
                  <a:pt x="704" y="63"/>
                </a:lnTo>
                <a:lnTo>
                  <a:pt x="701" y="55"/>
                </a:lnTo>
                <a:lnTo>
                  <a:pt x="697" y="47"/>
                </a:lnTo>
                <a:lnTo>
                  <a:pt x="693" y="39"/>
                </a:lnTo>
                <a:lnTo>
                  <a:pt x="687" y="32"/>
                </a:lnTo>
                <a:lnTo>
                  <a:pt x="681" y="25"/>
                </a:lnTo>
                <a:lnTo>
                  <a:pt x="676" y="20"/>
                </a:lnTo>
                <a:lnTo>
                  <a:pt x="668" y="15"/>
                </a:lnTo>
                <a:lnTo>
                  <a:pt x="661" y="11"/>
                </a:lnTo>
                <a:lnTo>
                  <a:pt x="653" y="6"/>
                </a:lnTo>
                <a:lnTo>
                  <a:pt x="644" y="4"/>
                </a:lnTo>
                <a:lnTo>
                  <a:pt x="636" y="2"/>
                </a:lnTo>
                <a:lnTo>
                  <a:pt x="627" y="0"/>
                </a:lnTo>
                <a:lnTo>
                  <a:pt x="618" y="0"/>
                </a:lnTo>
                <a:lnTo>
                  <a:pt x="609" y="0"/>
                </a:lnTo>
                <a:lnTo>
                  <a:pt x="600" y="2"/>
                </a:lnTo>
                <a:lnTo>
                  <a:pt x="591" y="4"/>
                </a:lnTo>
                <a:lnTo>
                  <a:pt x="583" y="6"/>
                </a:lnTo>
                <a:lnTo>
                  <a:pt x="575" y="11"/>
                </a:lnTo>
                <a:lnTo>
                  <a:pt x="567" y="15"/>
                </a:lnTo>
                <a:lnTo>
                  <a:pt x="561" y="20"/>
                </a:lnTo>
                <a:lnTo>
                  <a:pt x="554" y="25"/>
                </a:lnTo>
                <a:lnTo>
                  <a:pt x="548" y="32"/>
                </a:lnTo>
                <a:lnTo>
                  <a:pt x="543" y="39"/>
                </a:lnTo>
                <a:lnTo>
                  <a:pt x="538" y="47"/>
                </a:lnTo>
                <a:lnTo>
                  <a:pt x="535" y="55"/>
                </a:lnTo>
                <a:lnTo>
                  <a:pt x="531" y="63"/>
                </a:lnTo>
                <a:lnTo>
                  <a:pt x="529" y="72"/>
                </a:lnTo>
                <a:lnTo>
                  <a:pt x="528" y="81"/>
                </a:lnTo>
                <a:lnTo>
                  <a:pt x="528" y="90"/>
                </a:lnTo>
                <a:lnTo>
                  <a:pt x="529" y="105"/>
                </a:lnTo>
                <a:lnTo>
                  <a:pt x="532" y="118"/>
                </a:lnTo>
                <a:lnTo>
                  <a:pt x="537" y="131"/>
                </a:lnTo>
                <a:lnTo>
                  <a:pt x="545" y="142"/>
                </a:lnTo>
                <a:lnTo>
                  <a:pt x="388" y="298"/>
                </a:lnTo>
                <a:lnTo>
                  <a:pt x="379" y="293"/>
                </a:lnTo>
                <a:lnTo>
                  <a:pt x="369" y="289"/>
                </a:lnTo>
                <a:lnTo>
                  <a:pt x="358" y="286"/>
                </a:lnTo>
                <a:lnTo>
                  <a:pt x="347" y="285"/>
                </a:lnTo>
                <a:lnTo>
                  <a:pt x="339" y="286"/>
                </a:lnTo>
                <a:lnTo>
                  <a:pt x="331" y="287"/>
                </a:lnTo>
                <a:lnTo>
                  <a:pt x="325" y="289"/>
                </a:lnTo>
                <a:lnTo>
                  <a:pt x="318" y="292"/>
                </a:lnTo>
                <a:lnTo>
                  <a:pt x="311" y="294"/>
                </a:lnTo>
                <a:lnTo>
                  <a:pt x="304" y="299"/>
                </a:lnTo>
                <a:lnTo>
                  <a:pt x="299" y="303"/>
                </a:lnTo>
                <a:lnTo>
                  <a:pt x="294" y="308"/>
                </a:lnTo>
                <a:lnTo>
                  <a:pt x="288" y="313"/>
                </a:lnTo>
                <a:lnTo>
                  <a:pt x="284" y="319"/>
                </a:lnTo>
                <a:lnTo>
                  <a:pt x="281" y="325"/>
                </a:lnTo>
                <a:lnTo>
                  <a:pt x="277" y="332"/>
                </a:lnTo>
                <a:lnTo>
                  <a:pt x="275" y="338"/>
                </a:lnTo>
                <a:lnTo>
                  <a:pt x="273" y="346"/>
                </a:lnTo>
                <a:lnTo>
                  <a:pt x="271" y="353"/>
                </a:lnTo>
                <a:lnTo>
                  <a:pt x="271" y="361"/>
                </a:lnTo>
                <a:lnTo>
                  <a:pt x="273" y="372"/>
                </a:lnTo>
                <a:lnTo>
                  <a:pt x="275" y="383"/>
                </a:lnTo>
                <a:lnTo>
                  <a:pt x="278" y="393"/>
                </a:lnTo>
                <a:lnTo>
                  <a:pt x="284" y="403"/>
                </a:lnTo>
                <a:lnTo>
                  <a:pt x="134" y="553"/>
                </a:lnTo>
                <a:lnTo>
                  <a:pt x="124" y="547"/>
                </a:lnTo>
                <a:lnTo>
                  <a:pt x="113" y="545"/>
                </a:lnTo>
                <a:lnTo>
                  <a:pt x="102" y="543"/>
                </a:lnTo>
                <a:lnTo>
                  <a:pt x="91" y="542"/>
                </a:lnTo>
                <a:lnTo>
                  <a:pt x="82" y="542"/>
                </a:lnTo>
                <a:lnTo>
                  <a:pt x="73" y="544"/>
                </a:lnTo>
                <a:lnTo>
                  <a:pt x="64" y="546"/>
                </a:lnTo>
                <a:lnTo>
                  <a:pt x="56" y="548"/>
                </a:lnTo>
                <a:lnTo>
                  <a:pt x="48" y="553"/>
                </a:lnTo>
                <a:lnTo>
                  <a:pt x="40" y="557"/>
                </a:lnTo>
                <a:lnTo>
                  <a:pt x="33" y="562"/>
                </a:lnTo>
                <a:lnTo>
                  <a:pt x="26" y="568"/>
                </a:lnTo>
                <a:lnTo>
                  <a:pt x="21" y="574"/>
                </a:lnTo>
                <a:lnTo>
                  <a:pt x="16" y="581"/>
                </a:lnTo>
                <a:lnTo>
                  <a:pt x="12" y="589"/>
                </a:lnTo>
                <a:lnTo>
                  <a:pt x="7" y="597"/>
                </a:lnTo>
                <a:lnTo>
                  <a:pt x="5" y="605"/>
                </a:lnTo>
                <a:lnTo>
                  <a:pt x="3" y="614"/>
                </a:lnTo>
                <a:lnTo>
                  <a:pt x="0" y="623"/>
                </a:lnTo>
                <a:lnTo>
                  <a:pt x="0" y="632"/>
                </a:lnTo>
                <a:lnTo>
                  <a:pt x="0" y="641"/>
                </a:lnTo>
                <a:lnTo>
                  <a:pt x="3" y="650"/>
                </a:lnTo>
                <a:lnTo>
                  <a:pt x="5" y="659"/>
                </a:lnTo>
                <a:lnTo>
                  <a:pt x="7" y="667"/>
                </a:lnTo>
                <a:lnTo>
                  <a:pt x="12" y="675"/>
                </a:lnTo>
                <a:lnTo>
                  <a:pt x="16" y="683"/>
                </a:lnTo>
                <a:lnTo>
                  <a:pt x="21" y="690"/>
                </a:lnTo>
                <a:lnTo>
                  <a:pt x="26" y="696"/>
                </a:lnTo>
                <a:lnTo>
                  <a:pt x="33" y="702"/>
                </a:lnTo>
                <a:lnTo>
                  <a:pt x="40" y="706"/>
                </a:lnTo>
                <a:lnTo>
                  <a:pt x="48" y="711"/>
                </a:lnTo>
                <a:lnTo>
                  <a:pt x="56" y="716"/>
                </a:lnTo>
                <a:lnTo>
                  <a:pt x="64" y="718"/>
                </a:lnTo>
                <a:lnTo>
                  <a:pt x="73" y="720"/>
                </a:lnTo>
                <a:lnTo>
                  <a:pt x="82" y="722"/>
                </a:lnTo>
                <a:lnTo>
                  <a:pt x="91" y="722"/>
                </a:lnTo>
                <a:lnTo>
                  <a:pt x="100" y="722"/>
                </a:lnTo>
                <a:lnTo>
                  <a:pt x="109" y="720"/>
                </a:lnTo>
                <a:lnTo>
                  <a:pt x="118" y="718"/>
                </a:lnTo>
                <a:lnTo>
                  <a:pt x="126" y="716"/>
                </a:lnTo>
                <a:lnTo>
                  <a:pt x="134" y="711"/>
                </a:lnTo>
                <a:lnTo>
                  <a:pt x="142" y="706"/>
                </a:lnTo>
                <a:lnTo>
                  <a:pt x="148" y="702"/>
                </a:lnTo>
                <a:lnTo>
                  <a:pt x="155" y="696"/>
                </a:lnTo>
                <a:lnTo>
                  <a:pt x="161" y="690"/>
                </a:lnTo>
                <a:lnTo>
                  <a:pt x="165" y="683"/>
                </a:lnTo>
                <a:lnTo>
                  <a:pt x="170" y="675"/>
                </a:lnTo>
                <a:lnTo>
                  <a:pt x="174" y="667"/>
                </a:lnTo>
                <a:lnTo>
                  <a:pt x="177" y="659"/>
                </a:lnTo>
                <a:lnTo>
                  <a:pt x="179" y="650"/>
                </a:lnTo>
                <a:lnTo>
                  <a:pt x="181" y="641"/>
                </a:lnTo>
                <a:lnTo>
                  <a:pt x="181" y="632"/>
                </a:lnTo>
                <a:lnTo>
                  <a:pt x="181" y="623"/>
                </a:lnTo>
                <a:lnTo>
                  <a:pt x="180" y="615"/>
                </a:lnTo>
                <a:lnTo>
                  <a:pt x="178" y="607"/>
                </a:lnTo>
                <a:lnTo>
                  <a:pt x="174" y="599"/>
                </a:lnTo>
                <a:lnTo>
                  <a:pt x="171" y="591"/>
                </a:lnTo>
                <a:lnTo>
                  <a:pt x="168" y="585"/>
                </a:lnTo>
                <a:lnTo>
                  <a:pt x="163" y="578"/>
                </a:lnTo>
                <a:lnTo>
                  <a:pt x="157" y="571"/>
                </a:lnTo>
                <a:lnTo>
                  <a:pt x="305" y="424"/>
                </a:lnTo>
                <a:lnTo>
                  <a:pt x="316" y="430"/>
                </a:lnTo>
                <a:lnTo>
                  <a:pt x="328" y="433"/>
                </a:lnTo>
                <a:lnTo>
                  <a:pt x="314" y="457"/>
                </a:lnTo>
                <a:lnTo>
                  <a:pt x="303" y="483"/>
                </a:lnTo>
                <a:lnTo>
                  <a:pt x="294" y="510"/>
                </a:lnTo>
                <a:lnTo>
                  <a:pt x="286" y="538"/>
                </a:lnTo>
                <a:lnTo>
                  <a:pt x="279" y="568"/>
                </a:lnTo>
                <a:lnTo>
                  <a:pt x="275" y="598"/>
                </a:lnTo>
                <a:lnTo>
                  <a:pt x="273" y="630"/>
                </a:lnTo>
                <a:lnTo>
                  <a:pt x="271" y="662"/>
                </a:lnTo>
                <a:lnTo>
                  <a:pt x="271" y="753"/>
                </a:lnTo>
                <a:lnTo>
                  <a:pt x="226" y="753"/>
                </a:lnTo>
                <a:lnTo>
                  <a:pt x="223" y="753"/>
                </a:lnTo>
                <a:lnTo>
                  <a:pt x="221" y="754"/>
                </a:lnTo>
                <a:lnTo>
                  <a:pt x="218" y="755"/>
                </a:lnTo>
                <a:lnTo>
                  <a:pt x="216" y="757"/>
                </a:lnTo>
                <a:lnTo>
                  <a:pt x="214" y="760"/>
                </a:lnTo>
                <a:lnTo>
                  <a:pt x="213" y="762"/>
                </a:lnTo>
                <a:lnTo>
                  <a:pt x="212" y="764"/>
                </a:lnTo>
                <a:lnTo>
                  <a:pt x="212" y="767"/>
                </a:lnTo>
                <a:lnTo>
                  <a:pt x="212" y="888"/>
                </a:lnTo>
                <a:lnTo>
                  <a:pt x="212" y="891"/>
                </a:lnTo>
                <a:lnTo>
                  <a:pt x="213" y="894"/>
                </a:lnTo>
                <a:lnTo>
                  <a:pt x="214" y="896"/>
                </a:lnTo>
                <a:lnTo>
                  <a:pt x="216" y="898"/>
                </a:lnTo>
                <a:lnTo>
                  <a:pt x="218" y="901"/>
                </a:lnTo>
                <a:lnTo>
                  <a:pt x="221" y="902"/>
                </a:lnTo>
                <a:lnTo>
                  <a:pt x="223" y="903"/>
                </a:lnTo>
                <a:lnTo>
                  <a:pt x="226" y="903"/>
                </a:lnTo>
                <a:lnTo>
                  <a:pt x="347" y="903"/>
                </a:lnTo>
                <a:lnTo>
                  <a:pt x="349" y="903"/>
                </a:lnTo>
                <a:lnTo>
                  <a:pt x="353" y="902"/>
                </a:lnTo>
                <a:lnTo>
                  <a:pt x="355" y="901"/>
                </a:lnTo>
                <a:lnTo>
                  <a:pt x="357" y="898"/>
                </a:lnTo>
                <a:lnTo>
                  <a:pt x="360" y="896"/>
                </a:lnTo>
                <a:lnTo>
                  <a:pt x="361" y="894"/>
                </a:lnTo>
                <a:lnTo>
                  <a:pt x="362" y="891"/>
                </a:lnTo>
                <a:lnTo>
                  <a:pt x="362" y="888"/>
                </a:lnTo>
                <a:lnTo>
                  <a:pt x="362" y="767"/>
                </a:lnTo>
                <a:lnTo>
                  <a:pt x="362" y="764"/>
                </a:lnTo>
                <a:lnTo>
                  <a:pt x="361" y="762"/>
                </a:lnTo>
                <a:lnTo>
                  <a:pt x="360" y="760"/>
                </a:lnTo>
                <a:lnTo>
                  <a:pt x="357" y="757"/>
                </a:lnTo>
                <a:lnTo>
                  <a:pt x="355" y="755"/>
                </a:lnTo>
                <a:lnTo>
                  <a:pt x="353" y="754"/>
                </a:lnTo>
                <a:lnTo>
                  <a:pt x="349" y="753"/>
                </a:lnTo>
                <a:lnTo>
                  <a:pt x="347" y="753"/>
                </a:lnTo>
                <a:lnTo>
                  <a:pt x="302" y="753"/>
                </a:lnTo>
                <a:lnTo>
                  <a:pt x="302" y="662"/>
                </a:lnTo>
                <a:lnTo>
                  <a:pt x="303" y="629"/>
                </a:lnTo>
                <a:lnTo>
                  <a:pt x="305" y="597"/>
                </a:lnTo>
                <a:lnTo>
                  <a:pt x="310" y="566"/>
                </a:lnTo>
                <a:lnTo>
                  <a:pt x="317" y="537"/>
                </a:lnTo>
                <a:lnTo>
                  <a:pt x="326" y="509"/>
                </a:lnTo>
                <a:lnTo>
                  <a:pt x="336" y="482"/>
                </a:lnTo>
                <a:lnTo>
                  <a:pt x="343" y="469"/>
                </a:lnTo>
                <a:lnTo>
                  <a:pt x="348" y="457"/>
                </a:lnTo>
                <a:lnTo>
                  <a:pt x="355" y="446"/>
                </a:lnTo>
                <a:lnTo>
                  <a:pt x="363" y="434"/>
                </a:lnTo>
                <a:lnTo>
                  <a:pt x="373" y="431"/>
                </a:lnTo>
                <a:lnTo>
                  <a:pt x="383" y="426"/>
                </a:lnTo>
                <a:lnTo>
                  <a:pt x="393" y="420"/>
                </a:lnTo>
                <a:lnTo>
                  <a:pt x="401" y="413"/>
                </a:lnTo>
                <a:lnTo>
                  <a:pt x="408" y="404"/>
                </a:lnTo>
                <a:lnTo>
                  <a:pt x="414" y="395"/>
                </a:lnTo>
                <a:lnTo>
                  <a:pt x="418" y="383"/>
                </a:lnTo>
                <a:lnTo>
                  <a:pt x="421" y="372"/>
                </a:lnTo>
                <a:lnTo>
                  <a:pt x="433" y="364"/>
                </a:lnTo>
                <a:lnTo>
                  <a:pt x="445" y="356"/>
                </a:lnTo>
                <a:lnTo>
                  <a:pt x="458" y="348"/>
                </a:lnTo>
                <a:lnTo>
                  <a:pt x="471" y="342"/>
                </a:lnTo>
                <a:lnTo>
                  <a:pt x="485" y="335"/>
                </a:lnTo>
                <a:lnTo>
                  <a:pt x="498" y="329"/>
                </a:lnTo>
                <a:lnTo>
                  <a:pt x="513" y="324"/>
                </a:lnTo>
                <a:lnTo>
                  <a:pt x="529" y="319"/>
                </a:lnTo>
                <a:lnTo>
                  <a:pt x="544" y="315"/>
                </a:lnTo>
                <a:lnTo>
                  <a:pt x="559" y="311"/>
                </a:lnTo>
                <a:lnTo>
                  <a:pt x="576" y="308"/>
                </a:lnTo>
                <a:lnTo>
                  <a:pt x="593" y="306"/>
                </a:lnTo>
                <a:lnTo>
                  <a:pt x="610" y="303"/>
                </a:lnTo>
                <a:lnTo>
                  <a:pt x="627" y="302"/>
                </a:lnTo>
                <a:lnTo>
                  <a:pt x="645" y="301"/>
                </a:lnTo>
                <a:lnTo>
                  <a:pt x="663" y="301"/>
                </a:lnTo>
                <a:lnTo>
                  <a:pt x="754" y="301"/>
                </a:lnTo>
                <a:lnTo>
                  <a:pt x="754" y="346"/>
                </a:lnTo>
                <a:lnTo>
                  <a:pt x="754" y="348"/>
                </a:lnTo>
                <a:lnTo>
                  <a:pt x="755" y="352"/>
                </a:lnTo>
                <a:lnTo>
                  <a:pt x="756" y="354"/>
                </a:lnTo>
                <a:lnTo>
                  <a:pt x="758" y="356"/>
                </a:lnTo>
                <a:lnTo>
                  <a:pt x="761" y="359"/>
                </a:lnTo>
                <a:lnTo>
                  <a:pt x="763" y="360"/>
                </a:lnTo>
                <a:lnTo>
                  <a:pt x="765" y="361"/>
                </a:lnTo>
                <a:lnTo>
                  <a:pt x="768" y="361"/>
                </a:lnTo>
                <a:lnTo>
                  <a:pt x="889" y="361"/>
                </a:lnTo>
                <a:lnTo>
                  <a:pt x="892" y="361"/>
                </a:lnTo>
                <a:lnTo>
                  <a:pt x="895" y="360"/>
                </a:lnTo>
                <a:lnTo>
                  <a:pt x="897" y="359"/>
                </a:lnTo>
                <a:lnTo>
                  <a:pt x="899" y="356"/>
                </a:lnTo>
                <a:lnTo>
                  <a:pt x="902" y="354"/>
                </a:lnTo>
                <a:lnTo>
                  <a:pt x="903" y="352"/>
                </a:lnTo>
                <a:lnTo>
                  <a:pt x="904" y="348"/>
                </a:lnTo>
                <a:lnTo>
                  <a:pt x="904" y="346"/>
                </a:lnTo>
                <a:lnTo>
                  <a:pt x="904" y="225"/>
                </a:lnTo>
                <a:lnTo>
                  <a:pt x="904" y="222"/>
                </a:lnTo>
                <a:lnTo>
                  <a:pt x="903" y="220"/>
                </a:lnTo>
                <a:lnTo>
                  <a:pt x="902" y="217"/>
                </a:lnTo>
                <a:lnTo>
                  <a:pt x="899" y="215"/>
                </a:lnTo>
                <a:lnTo>
                  <a:pt x="897" y="213"/>
                </a:lnTo>
                <a:lnTo>
                  <a:pt x="895" y="212"/>
                </a:lnTo>
                <a:lnTo>
                  <a:pt x="892" y="211"/>
                </a:lnTo>
                <a:lnTo>
                  <a:pt x="889" y="21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0FA7CA10-2387-EE30-00EB-3218AB540A79}"/>
              </a:ext>
            </a:extLst>
          </p:cNvPr>
          <p:cNvSpPr txBox="1"/>
          <p:nvPr/>
        </p:nvSpPr>
        <p:spPr>
          <a:xfrm>
            <a:off x="9480596" y="3039476"/>
            <a:ext cx="2467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Relevamiento de Tareas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36C2756E-12A5-4EE6-8E46-E50673AD833C}"/>
              </a:ext>
            </a:extLst>
          </p:cNvPr>
          <p:cNvSpPr txBox="1"/>
          <p:nvPr/>
        </p:nvSpPr>
        <p:spPr>
          <a:xfrm>
            <a:off x="199065" y="912420"/>
            <a:ext cx="2930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b="1" i="1" dirty="0">
                <a:latin typeface="+mj-lt"/>
              </a:rPr>
              <a:t>Diagnóstico: Camino recorrido</a:t>
            </a:r>
          </a:p>
        </p:txBody>
      </p:sp>
      <p:cxnSp>
        <p:nvCxnSpPr>
          <p:cNvPr id="35" name="Conector recto 34">
            <a:extLst>
              <a:ext uri="{FF2B5EF4-FFF2-40B4-BE49-F238E27FC236}">
                <a16:creationId xmlns:a16="http://schemas.microsoft.com/office/drawing/2014/main" id="{16A077D9-C0CE-40F3-915F-3C7F6A24E285}"/>
              </a:ext>
            </a:extLst>
          </p:cNvPr>
          <p:cNvCxnSpPr>
            <a:cxnSpLocks/>
          </p:cNvCxnSpPr>
          <p:nvPr/>
        </p:nvCxnSpPr>
        <p:spPr>
          <a:xfrm flipV="1">
            <a:off x="199065" y="1231512"/>
            <a:ext cx="11793870" cy="50240"/>
          </a:xfrm>
          <a:prstGeom prst="line">
            <a:avLst/>
          </a:prstGeom>
          <a:ln w="79375" cmpd="thickThin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CuadroTexto 38">
            <a:extLst>
              <a:ext uri="{FF2B5EF4-FFF2-40B4-BE49-F238E27FC236}">
                <a16:creationId xmlns:a16="http://schemas.microsoft.com/office/drawing/2014/main" id="{E7EBB3D5-2A2D-4414-9DC5-1024C5BF322C}"/>
              </a:ext>
            </a:extLst>
          </p:cNvPr>
          <p:cNvSpPr txBox="1"/>
          <p:nvPr/>
        </p:nvSpPr>
        <p:spPr>
          <a:xfrm>
            <a:off x="199065" y="3055161"/>
            <a:ext cx="2303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Grupos de interés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es-AR" dirty="0"/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33139C03-97F4-4905-A6BA-EC3D8781E280}"/>
              </a:ext>
            </a:extLst>
          </p:cNvPr>
          <p:cNvSpPr txBox="1"/>
          <p:nvPr/>
        </p:nvSpPr>
        <p:spPr>
          <a:xfrm>
            <a:off x="3162389" y="3053372"/>
            <a:ext cx="28516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Encuestas: Voz del Cliente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es-AR" dirty="0"/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26A82842-D1B0-4497-90A1-9EB32B441C74}"/>
              </a:ext>
            </a:extLst>
          </p:cNvPr>
          <p:cNvSpPr txBox="1"/>
          <p:nvPr/>
        </p:nvSpPr>
        <p:spPr>
          <a:xfrm>
            <a:off x="6450811" y="3038035"/>
            <a:ext cx="2303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FODA Modelo Vigente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es-AR" dirty="0"/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9AC54D6C-49A7-416F-AD54-3F76EFDC8C64}"/>
              </a:ext>
            </a:extLst>
          </p:cNvPr>
          <p:cNvSpPr txBox="1"/>
          <p:nvPr/>
        </p:nvSpPr>
        <p:spPr>
          <a:xfrm>
            <a:off x="462483" y="4145366"/>
            <a:ext cx="1046440" cy="224864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s-AR" sz="2800" b="1" dirty="0">
                <a:solidFill>
                  <a:schemeClr val="bg1"/>
                </a:solidFill>
              </a:rPr>
              <a:t>HALLAZGOS</a:t>
            </a:r>
          </a:p>
          <a:p>
            <a:pPr marL="742950" lvl="1" indent="-285750" algn="ctr">
              <a:buFont typeface="Wingdings" panose="05000000000000000000" pitchFamily="2" charset="2"/>
              <a:buChar char="ü"/>
            </a:pPr>
            <a:endParaRPr lang="es-AR" sz="2800" b="1" dirty="0">
              <a:solidFill>
                <a:schemeClr val="bg1"/>
              </a:solidFill>
            </a:endParaRPr>
          </a:p>
        </p:txBody>
      </p:sp>
      <p:pic>
        <p:nvPicPr>
          <p:cNvPr id="5" name="Picture 9">
            <a:extLst>
              <a:ext uri="{FF2B5EF4-FFF2-40B4-BE49-F238E27FC236}">
                <a16:creationId xmlns:a16="http://schemas.microsoft.com/office/drawing/2014/main" id="{A67FA21F-FE72-1D7E-ED3C-2B16578EC4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8536" y="1628779"/>
            <a:ext cx="2524665" cy="137929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6" name="Picture 8">
            <a:extLst>
              <a:ext uri="{FF2B5EF4-FFF2-40B4-BE49-F238E27FC236}">
                <a16:creationId xmlns:a16="http://schemas.microsoft.com/office/drawing/2014/main" id="{673721C9-EE90-4559-BBC3-93446E43EA1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916"/>
          <a:stretch/>
        </p:blipFill>
        <p:spPr bwMode="auto">
          <a:xfrm>
            <a:off x="3227512" y="1593129"/>
            <a:ext cx="1535416" cy="109110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37" name="Picture 8">
            <a:extLst>
              <a:ext uri="{FF2B5EF4-FFF2-40B4-BE49-F238E27FC236}">
                <a16:creationId xmlns:a16="http://schemas.microsoft.com/office/drawing/2014/main" id="{89E228B6-47B4-42E3-857F-0F0DCCE6DF3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47"/>
          <a:stretch/>
        </p:blipFill>
        <p:spPr bwMode="auto">
          <a:xfrm>
            <a:off x="4422880" y="1916968"/>
            <a:ext cx="1472610" cy="109110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83497DB0-1A13-43C4-9EE0-FFE73F22B1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590" y="1588313"/>
            <a:ext cx="2524665" cy="141975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4F42438D-B910-42BB-9911-EA85F6DFA6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97120" y="1628779"/>
            <a:ext cx="2467935" cy="138904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8" name="CuadroTexto 37">
            <a:extLst>
              <a:ext uri="{FF2B5EF4-FFF2-40B4-BE49-F238E27FC236}">
                <a16:creationId xmlns:a16="http://schemas.microsoft.com/office/drawing/2014/main" id="{C64B1EC6-8D45-414D-9501-9427DA0B52CD}"/>
              </a:ext>
            </a:extLst>
          </p:cNvPr>
          <p:cNvSpPr txBox="1"/>
          <p:nvPr/>
        </p:nvSpPr>
        <p:spPr>
          <a:xfrm>
            <a:off x="1838305" y="3891022"/>
            <a:ext cx="10843012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/>
            <a:r>
              <a:rPr lang="es-AR" sz="1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Nivel de satisfacción con el servicio de </a:t>
            </a:r>
            <a:r>
              <a:rPr lang="es-AR" sz="14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SdC</a:t>
            </a:r>
            <a:r>
              <a:rPr lang="es-AR" sz="1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: </a:t>
            </a:r>
            <a:r>
              <a:rPr lang="es-AR" sz="14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Satisfactorio</a:t>
            </a:r>
          </a:p>
          <a:p>
            <a:pPr algn="l" rtl="0" fontAlgn="base"/>
            <a:r>
              <a:rPr lang="es-AR" sz="1400" b="1" i="0" u="sng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Fortalezas</a:t>
            </a:r>
            <a:r>
              <a:rPr lang="es-AR" sz="1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: </a:t>
            </a:r>
          </a:p>
          <a:p>
            <a:pPr algn="l" rtl="0" fontAlgn="base"/>
            <a:r>
              <a:rPr lang="es-AR" sz="14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Operación Nocturna, Control de Procesos y Gestión de Pérdidas</a:t>
            </a:r>
            <a:r>
              <a:rPr lang="es-AR" sz="1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</a:p>
          <a:p>
            <a:pPr algn="l" rtl="0" fontAlgn="base"/>
            <a:r>
              <a:rPr lang="es-AR" sz="1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Las funciones actuales de la SDC son </a:t>
            </a:r>
            <a:r>
              <a:rPr lang="es-AR" sz="140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acordes a las necesidades de los clientes &gt;&gt; </a:t>
            </a:r>
            <a:r>
              <a:rPr lang="es-AR" sz="14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Sentido de Servicio</a:t>
            </a:r>
          </a:p>
          <a:p>
            <a:pPr algn="l" rtl="0" fontAlgn="base"/>
            <a:r>
              <a:rPr lang="en-US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</a:p>
          <a:p>
            <a:pPr algn="l" rtl="0" fontAlgn="base"/>
            <a:r>
              <a:rPr lang="es-AR" sz="1400" b="1" i="0" u="sng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Oportunidades para </a:t>
            </a:r>
            <a:r>
              <a:rPr lang="es-AR" sz="1400" b="1" i="0" u="sng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SdC</a:t>
            </a:r>
            <a:r>
              <a:rPr lang="es-AR" sz="1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: </a:t>
            </a:r>
          </a:p>
          <a:p>
            <a:pPr lvl="1" fontAlgn="base"/>
            <a:r>
              <a:rPr lang="es-AR" sz="1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Relacionamiento con la SDC: hoy es un</a:t>
            </a:r>
            <a:r>
              <a:rPr lang="es-AR" sz="14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área soporte.</a:t>
            </a:r>
          </a:p>
          <a:p>
            <a:pPr lvl="1" fontAlgn="base"/>
            <a:r>
              <a:rPr lang="es-AR" sz="1400" dirty="0">
                <a:solidFill>
                  <a:srgbClr val="000000"/>
                </a:solidFill>
                <a:latin typeface="Arial" panose="020B0604020202020204" pitchFamily="34" charset="0"/>
              </a:rPr>
              <a:t>Fomentar el </a:t>
            </a:r>
            <a:r>
              <a:rPr lang="es-AR" sz="1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empoderamiento para asumir responsabilidades operativas</a:t>
            </a:r>
          </a:p>
          <a:p>
            <a:pPr lvl="1" fontAlgn="base"/>
            <a:r>
              <a:rPr lang="es-AR" sz="1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Facilitar la autonomía en el desempeño diario y el protagonismo.</a:t>
            </a:r>
          </a:p>
          <a:p>
            <a:pPr lvl="1" fontAlgn="base"/>
            <a:r>
              <a:rPr lang="es-AR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Mayor claridad </a:t>
            </a:r>
            <a:r>
              <a:rPr lang="es-AR" sz="1400" dirty="0">
                <a:solidFill>
                  <a:srgbClr val="000000"/>
                </a:solidFill>
                <a:latin typeface="Arial" panose="020B0604020202020204" pitchFamily="34" charset="0"/>
              </a:rPr>
              <a:t>en la Priorización de tareas y dimensionamiento de recursos</a:t>
            </a:r>
          </a:p>
          <a:p>
            <a:pPr algn="l" rtl="0" fontAlgn="base"/>
            <a:endParaRPr lang="es-AR" sz="1400" b="1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/>
            <a:r>
              <a:rPr lang="es-AR" sz="1400" b="1" i="0" u="sng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Amenazas</a:t>
            </a:r>
            <a:r>
              <a:rPr lang="es-AR" sz="14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: </a:t>
            </a:r>
            <a:r>
              <a:rPr lang="es-AR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Impacto en los resultados de los Activos por sobrecarga operativa </a:t>
            </a:r>
            <a:endParaRPr lang="en-US" sz="14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16" name="Grupo 15">
            <a:extLst>
              <a:ext uri="{FF2B5EF4-FFF2-40B4-BE49-F238E27FC236}">
                <a16:creationId xmlns:a16="http://schemas.microsoft.com/office/drawing/2014/main" id="{F750862D-5BDD-4FFC-B682-94C0A69C435D}"/>
              </a:ext>
            </a:extLst>
          </p:cNvPr>
          <p:cNvGrpSpPr/>
          <p:nvPr/>
        </p:nvGrpSpPr>
        <p:grpSpPr>
          <a:xfrm>
            <a:off x="1508923" y="6124307"/>
            <a:ext cx="521190" cy="437008"/>
            <a:chOff x="5638800" y="2971800"/>
            <a:chExt cx="914400" cy="914400"/>
          </a:xfrm>
        </p:grpSpPr>
        <p:pic>
          <p:nvPicPr>
            <p:cNvPr id="14" name="Gráfico 13" descr="Semáforo contorno">
              <a:extLst>
                <a:ext uri="{FF2B5EF4-FFF2-40B4-BE49-F238E27FC236}">
                  <a16:creationId xmlns:a16="http://schemas.microsoft.com/office/drawing/2014/main" id="{3E988408-E65A-43AB-B725-81D8D02B96A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638800" y="2971800"/>
              <a:ext cx="914400" cy="914400"/>
            </a:xfrm>
            <a:prstGeom prst="rect">
              <a:avLst/>
            </a:prstGeom>
          </p:spPr>
        </p:pic>
        <p:sp>
          <p:nvSpPr>
            <p:cNvPr id="15" name="Diagrama de flujo: conector 14">
              <a:extLst>
                <a:ext uri="{FF2B5EF4-FFF2-40B4-BE49-F238E27FC236}">
                  <a16:creationId xmlns:a16="http://schemas.microsoft.com/office/drawing/2014/main" id="{9F22EB31-D153-45D0-90DC-BA391DF862B4}"/>
                </a:ext>
              </a:extLst>
            </p:cNvPr>
            <p:cNvSpPr/>
            <p:nvPr/>
          </p:nvSpPr>
          <p:spPr>
            <a:xfrm>
              <a:off x="6013680" y="3118666"/>
              <a:ext cx="174073" cy="167824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grpSp>
        <p:nvGrpSpPr>
          <p:cNvPr id="48" name="Grupo 47">
            <a:extLst>
              <a:ext uri="{FF2B5EF4-FFF2-40B4-BE49-F238E27FC236}">
                <a16:creationId xmlns:a16="http://schemas.microsoft.com/office/drawing/2014/main" id="{02A47493-4D3B-45E5-8E19-B9F4AF452876}"/>
              </a:ext>
            </a:extLst>
          </p:cNvPr>
          <p:cNvGrpSpPr/>
          <p:nvPr/>
        </p:nvGrpSpPr>
        <p:grpSpPr>
          <a:xfrm>
            <a:off x="1494058" y="5274228"/>
            <a:ext cx="521190" cy="437008"/>
            <a:chOff x="5638800" y="2971800"/>
            <a:chExt cx="914400" cy="914400"/>
          </a:xfrm>
        </p:grpSpPr>
        <p:pic>
          <p:nvPicPr>
            <p:cNvPr id="49" name="Gráfico 48" descr="Semáforo contorno">
              <a:extLst>
                <a:ext uri="{FF2B5EF4-FFF2-40B4-BE49-F238E27FC236}">
                  <a16:creationId xmlns:a16="http://schemas.microsoft.com/office/drawing/2014/main" id="{6DD2327B-ABB6-48C3-B5EE-D59012C2D20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638800" y="2971800"/>
              <a:ext cx="914400" cy="914400"/>
            </a:xfrm>
            <a:prstGeom prst="rect">
              <a:avLst/>
            </a:prstGeom>
          </p:spPr>
        </p:pic>
        <p:sp>
          <p:nvSpPr>
            <p:cNvPr id="50" name="Diagrama de flujo: conector 49">
              <a:extLst>
                <a:ext uri="{FF2B5EF4-FFF2-40B4-BE49-F238E27FC236}">
                  <a16:creationId xmlns:a16="http://schemas.microsoft.com/office/drawing/2014/main" id="{0B0A8D48-D863-48D9-A37F-DEBDFFA672A9}"/>
                </a:ext>
              </a:extLst>
            </p:cNvPr>
            <p:cNvSpPr/>
            <p:nvPr/>
          </p:nvSpPr>
          <p:spPr>
            <a:xfrm>
              <a:off x="6013680" y="3324407"/>
              <a:ext cx="174073" cy="167824"/>
            </a:xfrm>
            <a:prstGeom prst="flowChartConnector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grpSp>
        <p:nvGrpSpPr>
          <p:cNvPr id="51" name="Grupo 50">
            <a:extLst>
              <a:ext uri="{FF2B5EF4-FFF2-40B4-BE49-F238E27FC236}">
                <a16:creationId xmlns:a16="http://schemas.microsoft.com/office/drawing/2014/main" id="{1CB4CF4A-9718-42B0-8EE3-33E0966257CD}"/>
              </a:ext>
            </a:extLst>
          </p:cNvPr>
          <p:cNvGrpSpPr/>
          <p:nvPr/>
        </p:nvGrpSpPr>
        <p:grpSpPr>
          <a:xfrm>
            <a:off x="1494058" y="4311413"/>
            <a:ext cx="521190" cy="437008"/>
            <a:chOff x="5638800" y="2971800"/>
            <a:chExt cx="914400" cy="914400"/>
          </a:xfrm>
        </p:grpSpPr>
        <p:pic>
          <p:nvPicPr>
            <p:cNvPr id="52" name="Gráfico 51" descr="Semáforo contorno">
              <a:extLst>
                <a:ext uri="{FF2B5EF4-FFF2-40B4-BE49-F238E27FC236}">
                  <a16:creationId xmlns:a16="http://schemas.microsoft.com/office/drawing/2014/main" id="{71E17781-A98E-47D6-9EA7-D90955D30FF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638800" y="2971800"/>
              <a:ext cx="914400" cy="914400"/>
            </a:xfrm>
            <a:prstGeom prst="rect">
              <a:avLst/>
            </a:prstGeom>
          </p:spPr>
        </p:pic>
        <p:sp>
          <p:nvSpPr>
            <p:cNvPr id="53" name="Diagrama de flujo: conector 52">
              <a:extLst>
                <a:ext uri="{FF2B5EF4-FFF2-40B4-BE49-F238E27FC236}">
                  <a16:creationId xmlns:a16="http://schemas.microsoft.com/office/drawing/2014/main" id="{04746651-2465-4DBC-902F-25DDC2EB1F11}"/>
                </a:ext>
              </a:extLst>
            </p:cNvPr>
            <p:cNvSpPr/>
            <p:nvPr/>
          </p:nvSpPr>
          <p:spPr>
            <a:xfrm>
              <a:off x="6013680" y="3550705"/>
              <a:ext cx="174073" cy="167824"/>
            </a:xfrm>
            <a:prstGeom prst="flowChartConnector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sp>
        <p:nvSpPr>
          <p:cNvPr id="2" name="Rectángulo 1">
            <a:extLst>
              <a:ext uri="{FF2B5EF4-FFF2-40B4-BE49-F238E27FC236}">
                <a16:creationId xmlns:a16="http://schemas.microsoft.com/office/drawing/2014/main" id="{0060FD7A-99E8-6128-5FDE-C7E167B6BE85}"/>
              </a:ext>
            </a:extLst>
          </p:cNvPr>
          <p:cNvSpPr/>
          <p:nvPr/>
        </p:nvSpPr>
        <p:spPr>
          <a:xfrm>
            <a:off x="10714563" y="20372"/>
            <a:ext cx="1638903" cy="2742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F0B662FB-C690-7771-0CFD-991276E07E5B}"/>
              </a:ext>
            </a:extLst>
          </p:cNvPr>
          <p:cNvGrpSpPr/>
          <p:nvPr/>
        </p:nvGrpSpPr>
        <p:grpSpPr>
          <a:xfrm>
            <a:off x="7822454" y="122459"/>
            <a:ext cx="2197846" cy="824195"/>
            <a:chOff x="1551383" y="1138824"/>
            <a:chExt cx="3893432" cy="1530125"/>
          </a:xfrm>
        </p:grpSpPr>
        <p:sp>
          <p:nvSpPr>
            <p:cNvPr id="4" name="Elipse 3">
              <a:extLst>
                <a:ext uri="{FF2B5EF4-FFF2-40B4-BE49-F238E27FC236}">
                  <a16:creationId xmlns:a16="http://schemas.microsoft.com/office/drawing/2014/main" id="{5A3191DC-DF78-2A22-4F7E-4CD9AEC5F4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643279" y="1138824"/>
              <a:ext cx="1391023" cy="1530125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dirty="0"/>
            </a:p>
          </p:txBody>
        </p:sp>
        <p:sp>
          <p:nvSpPr>
            <p:cNvPr id="6" name="Elipse 5">
              <a:extLst>
                <a:ext uri="{FF2B5EF4-FFF2-40B4-BE49-F238E27FC236}">
                  <a16:creationId xmlns:a16="http://schemas.microsoft.com/office/drawing/2014/main" id="{5847459F-57AF-2A1D-F70C-4FE58C2D35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041667" y="1577052"/>
              <a:ext cx="594245" cy="653669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sz="1500" b="1" dirty="0">
                <a:latin typeface="+mj-lt"/>
              </a:endParaRPr>
            </a:p>
          </p:txBody>
        </p:sp>
        <p:sp>
          <p:nvSpPr>
            <p:cNvPr id="8" name="Rectángulo: Esquinas redondeadas 15">
              <a:extLst>
                <a:ext uri="{FF2B5EF4-FFF2-40B4-BE49-F238E27FC236}">
                  <a16:creationId xmlns:a16="http://schemas.microsoft.com/office/drawing/2014/main" id="{51466FF5-EF15-22F7-383F-2096BF6F6B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461522" y="1235266"/>
              <a:ext cx="1707778" cy="285687"/>
            </a:xfrm>
            <a:prstGeom prst="roundRect">
              <a:avLst>
                <a:gd name="adj" fmla="val 50000"/>
              </a:avLst>
            </a:prstGeom>
            <a:solidFill>
              <a:srgbClr val="A5A5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es-ES" sz="1000" b="1" dirty="0">
                  <a:solidFill>
                    <a:schemeClr val="tx1"/>
                  </a:solidFill>
                </a:rPr>
                <a:t>Oportunidad</a:t>
              </a:r>
            </a:p>
          </p:txBody>
        </p:sp>
        <p:sp>
          <p:nvSpPr>
            <p:cNvPr id="13" name="Rectángulo: Esquinas redondeadas 18">
              <a:extLst>
                <a:ext uri="{FF2B5EF4-FFF2-40B4-BE49-F238E27FC236}">
                  <a16:creationId xmlns:a16="http://schemas.microsoft.com/office/drawing/2014/main" id="{3DD69479-63B0-F590-0C22-8FC510AA67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823365" y="1772458"/>
              <a:ext cx="1621450" cy="285687"/>
            </a:xfrm>
            <a:prstGeom prst="roundRect">
              <a:avLst>
                <a:gd name="adj" fmla="val 50000"/>
              </a:avLst>
            </a:prstGeom>
            <a:solidFill>
              <a:srgbClr val="9DC3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es-ES" sz="1000" b="1" dirty="0">
                  <a:solidFill>
                    <a:schemeClr val="tx1"/>
                  </a:solidFill>
                </a:rPr>
                <a:t>Diagnóstico</a:t>
              </a:r>
            </a:p>
          </p:txBody>
        </p:sp>
        <p:sp>
          <p:nvSpPr>
            <p:cNvPr id="18" name="Rectángulo: Esquinas redondeadas 20">
              <a:extLst>
                <a:ext uri="{FF2B5EF4-FFF2-40B4-BE49-F238E27FC236}">
                  <a16:creationId xmlns:a16="http://schemas.microsoft.com/office/drawing/2014/main" id="{B1E337FB-3005-BD21-8760-46FD4D7238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656715" y="2329711"/>
              <a:ext cx="1469482" cy="284148"/>
            </a:xfrm>
            <a:prstGeom prst="roundRect">
              <a:avLst>
                <a:gd name="adj" fmla="val 50000"/>
              </a:avLst>
            </a:prstGeom>
            <a:solidFill>
              <a:srgbClr val="A5A5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es-ES" sz="1000" b="1" dirty="0">
                  <a:solidFill>
                    <a:schemeClr val="tx1"/>
                  </a:solidFill>
                </a:rPr>
                <a:t>Desarrollo</a:t>
              </a:r>
            </a:p>
          </p:txBody>
        </p:sp>
        <p:sp>
          <p:nvSpPr>
            <p:cNvPr id="19" name="Rectángulo: Esquinas redondeadas 24">
              <a:extLst>
                <a:ext uri="{FF2B5EF4-FFF2-40B4-BE49-F238E27FC236}">
                  <a16:creationId xmlns:a16="http://schemas.microsoft.com/office/drawing/2014/main" id="{4AF73B36-E561-AAE7-D313-CD3E12E413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782075" y="1268484"/>
              <a:ext cx="1283078" cy="285687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sz="1600" dirty="0"/>
            </a:p>
          </p:txBody>
        </p:sp>
        <p:sp>
          <p:nvSpPr>
            <p:cNvPr id="20" name="Rectángulo: Esquinas redondeadas 26">
              <a:extLst>
                <a:ext uri="{FF2B5EF4-FFF2-40B4-BE49-F238E27FC236}">
                  <a16:creationId xmlns:a16="http://schemas.microsoft.com/office/drawing/2014/main" id="{0559E775-B487-3FBF-6F9C-831831479B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551383" y="1784772"/>
              <a:ext cx="1283078" cy="285687"/>
            </a:xfrm>
            <a:prstGeom prst="roundRect">
              <a:avLst>
                <a:gd name="adj" fmla="val 50000"/>
              </a:avLst>
            </a:prstGeom>
            <a:solidFill>
              <a:srgbClr val="A5A5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sz="1600" dirty="0"/>
            </a:p>
          </p:txBody>
        </p:sp>
        <p:sp>
          <p:nvSpPr>
            <p:cNvPr id="21" name="Rectángulo: Esquinas redondeadas 28">
              <a:extLst>
                <a:ext uri="{FF2B5EF4-FFF2-40B4-BE49-F238E27FC236}">
                  <a16:creationId xmlns:a16="http://schemas.microsoft.com/office/drawing/2014/main" id="{9036B189-A416-A6B0-4055-CBB8606956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943033" y="2328172"/>
              <a:ext cx="1283078" cy="285687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1136783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rma libre 4665" descr="Icono de gráfico ">
            <a:extLst>
              <a:ext uri="{FF2B5EF4-FFF2-40B4-BE49-F238E27FC236}">
                <a16:creationId xmlns:a16="http://schemas.microsoft.com/office/drawing/2014/main" id="{067A71AA-F841-7A4C-A7C7-9D83E92F12EB}"/>
              </a:ext>
            </a:extLst>
          </p:cNvPr>
          <p:cNvSpPr>
            <a:spLocks/>
          </p:cNvSpPr>
          <p:nvPr/>
        </p:nvSpPr>
        <p:spPr bwMode="auto">
          <a:xfrm>
            <a:off x="469069" y="1333817"/>
            <a:ext cx="347679" cy="347679"/>
          </a:xfrm>
          <a:custGeom>
            <a:avLst/>
            <a:gdLst>
              <a:gd name="T0" fmla="*/ 761 w 904"/>
              <a:gd name="T1" fmla="*/ 213 h 903"/>
              <a:gd name="T2" fmla="*/ 754 w 904"/>
              <a:gd name="T3" fmla="*/ 225 h 903"/>
              <a:gd name="T4" fmla="*/ 576 w 904"/>
              <a:gd name="T5" fmla="*/ 277 h 903"/>
              <a:gd name="T6" fmla="*/ 498 w 904"/>
              <a:gd name="T7" fmla="*/ 298 h 903"/>
              <a:gd name="T8" fmla="*/ 431 w 904"/>
              <a:gd name="T9" fmla="*/ 329 h 903"/>
              <a:gd name="T10" fmla="*/ 578 w 904"/>
              <a:gd name="T11" fmla="*/ 170 h 903"/>
              <a:gd name="T12" fmla="*/ 618 w 904"/>
              <a:gd name="T13" fmla="*/ 180 h 903"/>
              <a:gd name="T14" fmla="*/ 661 w 904"/>
              <a:gd name="T15" fmla="*/ 169 h 903"/>
              <a:gd name="T16" fmla="*/ 693 w 904"/>
              <a:gd name="T17" fmla="*/ 141 h 903"/>
              <a:gd name="T18" fmla="*/ 707 w 904"/>
              <a:gd name="T19" fmla="*/ 99 h 903"/>
              <a:gd name="T20" fmla="*/ 701 w 904"/>
              <a:gd name="T21" fmla="*/ 55 h 903"/>
              <a:gd name="T22" fmla="*/ 676 w 904"/>
              <a:gd name="T23" fmla="*/ 20 h 903"/>
              <a:gd name="T24" fmla="*/ 636 w 904"/>
              <a:gd name="T25" fmla="*/ 2 h 903"/>
              <a:gd name="T26" fmla="*/ 591 w 904"/>
              <a:gd name="T27" fmla="*/ 4 h 903"/>
              <a:gd name="T28" fmla="*/ 554 w 904"/>
              <a:gd name="T29" fmla="*/ 25 h 903"/>
              <a:gd name="T30" fmla="*/ 531 w 904"/>
              <a:gd name="T31" fmla="*/ 63 h 903"/>
              <a:gd name="T32" fmla="*/ 532 w 904"/>
              <a:gd name="T33" fmla="*/ 118 h 903"/>
              <a:gd name="T34" fmla="*/ 369 w 904"/>
              <a:gd name="T35" fmla="*/ 289 h 903"/>
              <a:gd name="T36" fmla="*/ 325 w 904"/>
              <a:gd name="T37" fmla="*/ 289 h 903"/>
              <a:gd name="T38" fmla="*/ 294 w 904"/>
              <a:gd name="T39" fmla="*/ 308 h 903"/>
              <a:gd name="T40" fmla="*/ 275 w 904"/>
              <a:gd name="T41" fmla="*/ 338 h 903"/>
              <a:gd name="T42" fmla="*/ 275 w 904"/>
              <a:gd name="T43" fmla="*/ 383 h 903"/>
              <a:gd name="T44" fmla="*/ 113 w 904"/>
              <a:gd name="T45" fmla="*/ 545 h 903"/>
              <a:gd name="T46" fmla="*/ 64 w 904"/>
              <a:gd name="T47" fmla="*/ 546 h 903"/>
              <a:gd name="T48" fmla="*/ 26 w 904"/>
              <a:gd name="T49" fmla="*/ 568 h 903"/>
              <a:gd name="T50" fmla="*/ 5 w 904"/>
              <a:gd name="T51" fmla="*/ 605 h 903"/>
              <a:gd name="T52" fmla="*/ 3 w 904"/>
              <a:gd name="T53" fmla="*/ 650 h 903"/>
              <a:gd name="T54" fmla="*/ 21 w 904"/>
              <a:gd name="T55" fmla="*/ 690 h 903"/>
              <a:gd name="T56" fmla="*/ 56 w 904"/>
              <a:gd name="T57" fmla="*/ 716 h 903"/>
              <a:gd name="T58" fmla="*/ 100 w 904"/>
              <a:gd name="T59" fmla="*/ 722 h 903"/>
              <a:gd name="T60" fmla="*/ 142 w 904"/>
              <a:gd name="T61" fmla="*/ 706 h 903"/>
              <a:gd name="T62" fmla="*/ 170 w 904"/>
              <a:gd name="T63" fmla="*/ 675 h 903"/>
              <a:gd name="T64" fmla="*/ 181 w 904"/>
              <a:gd name="T65" fmla="*/ 632 h 903"/>
              <a:gd name="T66" fmla="*/ 171 w 904"/>
              <a:gd name="T67" fmla="*/ 591 h 903"/>
              <a:gd name="T68" fmla="*/ 316 w 904"/>
              <a:gd name="T69" fmla="*/ 430 h 903"/>
              <a:gd name="T70" fmla="*/ 286 w 904"/>
              <a:gd name="T71" fmla="*/ 538 h 903"/>
              <a:gd name="T72" fmla="*/ 271 w 904"/>
              <a:gd name="T73" fmla="*/ 753 h 903"/>
              <a:gd name="T74" fmla="*/ 216 w 904"/>
              <a:gd name="T75" fmla="*/ 757 h 903"/>
              <a:gd name="T76" fmla="*/ 212 w 904"/>
              <a:gd name="T77" fmla="*/ 888 h 903"/>
              <a:gd name="T78" fmla="*/ 218 w 904"/>
              <a:gd name="T79" fmla="*/ 901 h 903"/>
              <a:gd name="T80" fmla="*/ 349 w 904"/>
              <a:gd name="T81" fmla="*/ 903 h 903"/>
              <a:gd name="T82" fmla="*/ 361 w 904"/>
              <a:gd name="T83" fmla="*/ 894 h 903"/>
              <a:gd name="T84" fmla="*/ 361 w 904"/>
              <a:gd name="T85" fmla="*/ 762 h 903"/>
              <a:gd name="T86" fmla="*/ 349 w 904"/>
              <a:gd name="T87" fmla="*/ 753 h 903"/>
              <a:gd name="T88" fmla="*/ 305 w 904"/>
              <a:gd name="T89" fmla="*/ 597 h 903"/>
              <a:gd name="T90" fmla="*/ 343 w 904"/>
              <a:gd name="T91" fmla="*/ 469 h 903"/>
              <a:gd name="T92" fmla="*/ 383 w 904"/>
              <a:gd name="T93" fmla="*/ 426 h 903"/>
              <a:gd name="T94" fmla="*/ 418 w 904"/>
              <a:gd name="T95" fmla="*/ 383 h 903"/>
              <a:gd name="T96" fmla="*/ 471 w 904"/>
              <a:gd name="T97" fmla="*/ 342 h 903"/>
              <a:gd name="T98" fmla="*/ 544 w 904"/>
              <a:gd name="T99" fmla="*/ 315 h 903"/>
              <a:gd name="T100" fmla="*/ 627 w 904"/>
              <a:gd name="T101" fmla="*/ 302 h 903"/>
              <a:gd name="T102" fmla="*/ 754 w 904"/>
              <a:gd name="T103" fmla="*/ 348 h 903"/>
              <a:gd name="T104" fmla="*/ 763 w 904"/>
              <a:gd name="T105" fmla="*/ 360 h 903"/>
              <a:gd name="T106" fmla="*/ 895 w 904"/>
              <a:gd name="T107" fmla="*/ 360 h 903"/>
              <a:gd name="T108" fmla="*/ 904 w 904"/>
              <a:gd name="T109" fmla="*/ 348 h 903"/>
              <a:gd name="T110" fmla="*/ 902 w 904"/>
              <a:gd name="T111" fmla="*/ 217 h 903"/>
              <a:gd name="T112" fmla="*/ 889 w 904"/>
              <a:gd name="T113" fmla="*/ 211 h 9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904" h="903">
                <a:moveTo>
                  <a:pt x="889" y="211"/>
                </a:moveTo>
                <a:lnTo>
                  <a:pt x="768" y="211"/>
                </a:lnTo>
                <a:lnTo>
                  <a:pt x="765" y="211"/>
                </a:lnTo>
                <a:lnTo>
                  <a:pt x="763" y="212"/>
                </a:lnTo>
                <a:lnTo>
                  <a:pt x="761" y="213"/>
                </a:lnTo>
                <a:lnTo>
                  <a:pt x="758" y="215"/>
                </a:lnTo>
                <a:lnTo>
                  <a:pt x="756" y="217"/>
                </a:lnTo>
                <a:lnTo>
                  <a:pt x="755" y="220"/>
                </a:lnTo>
                <a:lnTo>
                  <a:pt x="754" y="222"/>
                </a:lnTo>
                <a:lnTo>
                  <a:pt x="754" y="225"/>
                </a:lnTo>
                <a:lnTo>
                  <a:pt x="754" y="271"/>
                </a:lnTo>
                <a:lnTo>
                  <a:pt x="663" y="271"/>
                </a:lnTo>
                <a:lnTo>
                  <a:pt x="627" y="272"/>
                </a:lnTo>
                <a:lnTo>
                  <a:pt x="593" y="275"/>
                </a:lnTo>
                <a:lnTo>
                  <a:pt x="576" y="277"/>
                </a:lnTo>
                <a:lnTo>
                  <a:pt x="561" y="281"/>
                </a:lnTo>
                <a:lnTo>
                  <a:pt x="545" y="284"/>
                </a:lnTo>
                <a:lnTo>
                  <a:pt x="529" y="287"/>
                </a:lnTo>
                <a:lnTo>
                  <a:pt x="513" y="292"/>
                </a:lnTo>
                <a:lnTo>
                  <a:pt x="498" y="298"/>
                </a:lnTo>
                <a:lnTo>
                  <a:pt x="484" y="302"/>
                </a:lnTo>
                <a:lnTo>
                  <a:pt x="470" y="309"/>
                </a:lnTo>
                <a:lnTo>
                  <a:pt x="457" y="315"/>
                </a:lnTo>
                <a:lnTo>
                  <a:pt x="443" y="323"/>
                </a:lnTo>
                <a:lnTo>
                  <a:pt x="431" y="329"/>
                </a:lnTo>
                <a:lnTo>
                  <a:pt x="418" y="337"/>
                </a:lnTo>
                <a:lnTo>
                  <a:pt x="415" y="328"/>
                </a:lnTo>
                <a:lnTo>
                  <a:pt x="409" y="319"/>
                </a:lnTo>
                <a:lnTo>
                  <a:pt x="565" y="163"/>
                </a:lnTo>
                <a:lnTo>
                  <a:pt x="578" y="170"/>
                </a:lnTo>
                <a:lnTo>
                  <a:pt x="590" y="176"/>
                </a:lnTo>
                <a:lnTo>
                  <a:pt x="597" y="178"/>
                </a:lnTo>
                <a:lnTo>
                  <a:pt x="604" y="179"/>
                </a:lnTo>
                <a:lnTo>
                  <a:pt x="610" y="180"/>
                </a:lnTo>
                <a:lnTo>
                  <a:pt x="618" y="180"/>
                </a:lnTo>
                <a:lnTo>
                  <a:pt x="627" y="180"/>
                </a:lnTo>
                <a:lnTo>
                  <a:pt x="636" y="178"/>
                </a:lnTo>
                <a:lnTo>
                  <a:pt x="644" y="176"/>
                </a:lnTo>
                <a:lnTo>
                  <a:pt x="653" y="173"/>
                </a:lnTo>
                <a:lnTo>
                  <a:pt x="661" y="169"/>
                </a:lnTo>
                <a:lnTo>
                  <a:pt x="668" y="164"/>
                </a:lnTo>
                <a:lnTo>
                  <a:pt x="676" y="160"/>
                </a:lnTo>
                <a:lnTo>
                  <a:pt x="681" y="154"/>
                </a:lnTo>
                <a:lnTo>
                  <a:pt x="687" y="147"/>
                </a:lnTo>
                <a:lnTo>
                  <a:pt x="693" y="141"/>
                </a:lnTo>
                <a:lnTo>
                  <a:pt x="697" y="133"/>
                </a:lnTo>
                <a:lnTo>
                  <a:pt x="701" y="125"/>
                </a:lnTo>
                <a:lnTo>
                  <a:pt x="704" y="117"/>
                </a:lnTo>
                <a:lnTo>
                  <a:pt x="706" y="108"/>
                </a:lnTo>
                <a:lnTo>
                  <a:pt x="707" y="99"/>
                </a:lnTo>
                <a:lnTo>
                  <a:pt x="709" y="90"/>
                </a:lnTo>
                <a:lnTo>
                  <a:pt x="707" y="81"/>
                </a:lnTo>
                <a:lnTo>
                  <a:pt x="706" y="72"/>
                </a:lnTo>
                <a:lnTo>
                  <a:pt x="704" y="63"/>
                </a:lnTo>
                <a:lnTo>
                  <a:pt x="701" y="55"/>
                </a:lnTo>
                <a:lnTo>
                  <a:pt x="697" y="47"/>
                </a:lnTo>
                <a:lnTo>
                  <a:pt x="693" y="39"/>
                </a:lnTo>
                <a:lnTo>
                  <a:pt x="687" y="32"/>
                </a:lnTo>
                <a:lnTo>
                  <a:pt x="681" y="25"/>
                </a:lnTo>
                <a:lnTo>
                  <a:pt x="676" y="20"/>
                </a:lnTo>
                <a:lnTo>
                  <a:pt x="668" y="15"/>
                </a:lnTo>
                <a:lnTo>
                  <a:pt x="661" y="11"/>
                </a:lnTo>
                <a:lnTo>
                  <a:pt x="653" y="6"/>
                </a:lnTo>
                <a:lnTo>
                  <a:pt x="644" y="4"/>
                </a:lnTo>
                <a:lnTo>
                  <a:pt x="636" y="2"/>
                </a:lnTo>
                <a:lnTo>
                  <a:pt x="627" y="0"/>
                </a:lnTo>
                <a:lnTo>
                  <a:pt x="618" y="0"/>
                </a:lnTo>
                <a:lnTo>
                  <a:pt x="609" y="0"/>
                </a:lnTo>
                <a:lnTo>
                  <a:pt x="600" y="2"/>
                </a:lnTo>
                <a:lnTo>
                  <a:pt x="591" y="4"/>
                </a:lnTo>
                <a:lnTo>
                  <a:pt x="583" y="6"/>
                </a:lnTo>
                <a:lnTo>
                  <a:pt x="575" y="11"/>
                </a:lnTo>
                <a:lnTo>
                  <a:pt x="567" y="15"/>
                </a:lnTo>
                <a:lnTo>
                  <a:pt x="561" y="20"/>
                </a:lnTo>
                <a:lnTo>
                  <a:pt x="554" y="25"/>
                </a:lnTo>
                <a:lnTo>
                  <a:pt x="548" y="32"/>
                </a:lnTo>
                <a:lnTo>
                  <a:pt x="543" y="39"/>
                </a:lnTo>
                <a:lnTo>
                  <a:pt x="538" y="47"/>
                </a:lnTo>
                <a:lnTo>
                  <a:pt x="535" y="55"/>
                </a:lnTo>
                <a:lnTo>
                  <a:pt x="531" y="63"/>
                </a:lnTo>
                <a:lnTo>
                  <a:pt x="529" y="72"/>
                </a:lnTo>
                <a:lnTo>
                  <a:pt x="528" y="81"/>
                </a:lnTo>
                <a:lnTo>
                  <a:pt x="528" y="90"/>
                </a:lnTo>
                <a:lnTo>
                  <a:pt x="529" y="105"/>
                </a:lnTo>
                <a:lnTo>
                  <a:pt x="532" y="118"/>
                </a:lnTo>
                <a:lnTo>
                  <a:pt x="537" y="131"/>
                </a:lnTo>
                <a:lnTo>
                  <a:pt x="545" y="142"/>
                </a:lnTo>
                <a:lnTo>
                  <a:pt x="388" y="298"/>
                </a:lnTo>
                <a:lnTo>
                  <a:pt x="379" y="293"/>
                </a:lnTo>
                <a:lnTo>
                  <a:pt x="369" y="289"/>
                </a:lnTo>
                <a:lnTo>
                  <a:pt x="358" y="286"/>
                </a:lnTo>
                <a:lnTo>
                  <a:pt x="347" y="285"/>
                </a:lnTo>
                <a:lnTo>
                  <a:pt x="339" y="286"/>
                </a:lnTo>
                <a:lnTo>
                  <a:pt x="331" y="287"/>
                </a:lnTo>
                <a:lnTo>
                  <a:pt x="325" y="289"/>
                </a:lnTo>
                <a:lnTo>
                  <a:pt x="318" y="292"/>
                </a:lnTo>
                <a:lnTo>
                  <a:pt x="311" y="294"/>
                </a:lnTo>
                <a:lnTo>
                  <a:pt x="304" y="299"/>
                </a:lnTo>
                <a:lnTo>
                  <a:pt x="299" y="303"/>
                </a:lnTo>
                <a:lnTo>
                  <a:pt x="294" y="308"/>
                </a:lnTo>
                <a:lnTo>
                  <a:pt x="288" y="313"/>
                </a:lnTo>
                <a:lnTo>
                  <a:pt x="284" y="319"/>
                </a:lnTo>
                <a:lnTo>
                  <a:pt x="281" y="325"/>
                </a:lnTo>
                <a:lnTo>
                  <a:pt x="277" y="332"/>
                </a:lnTo>
                <a:lnTo>
                  <a:pt x="275" y="338"/>
                </a:lnTo>
                <a:lnTo>
                  <a:pt x="273" y="346"/>
                </a:lnTo>
                <a:lnTo>
                  <a:pt x="271" y="353"/>
                </a:lnTo>
                <a:lnTo>
                  <a:pt x="271" y="361"/>
                </a:lnTo>
                <a:lnTo>
                  <a:pt x="273" y="372"/>
                </a:lnTo>
                <a:lnTo>
                  <a:pt x="275" y="383"/>
                </a:lnTo>
                <a:lnTo>
                  <a:pt x="278" y="393"/>
                </a:lnTo>
                <a:lnTo>
                  <a:pt x="284" y="403"/>
                </a:lnTo>
                <a:lnTo>
                  <a:pt x="134" y="553"/>
                </a:lnTo>
                <a:lnTo>
                  <a:pt x="124" y="547"/>
                </a:lnTo>
                <a:lnTo>
                  <a:pt x="113" y="545"/>
                </a:lnTo>
                <a:lnTo>
                  <a:pt x="102" y="543"/>
                </a:lnTo>
                <a:lnTo>
                  <a:pt x="91" y="542"/>
                </a:lnTo>
                <a:lnTo>
                  <a:pt x="82" y="542"/>
                </a:lnTo>
                <a:lnTo>
                  <a:pt x="73" y="544"/>
                </a:lnTo>
                <a:lnTo>
                  <a:pt x="64" y="546"/>
                </a:lnTo>
                <a:lnTo>
                  <a:pt x="56" y="548"/>
                </a:lnTo>
                <a:lnTo>
                  <a:pt x="48" y="553"/>
                </a:lnTo>
                <a:lnTo>
                  <a:pt x="40" y="557"/>
                </a:lnTo>
                <a:lnTo>
                  <a:pt x="33" y="562"/>
                </a:lnTo>
                <a:lnTo>
                  <a:pt x="26" y="568"/>
                </a:lnTo>
                <a:lnTo>
                  <a:pt x="21" y="574"/>
                </a:lnTo>
                <a:lnTo>
                  <a:pt x="16" y="581"/>
                </a:lnTo>
                <a:lnTo>
                  <a:pt x="12" y="589"/>
                </a:lnTo>
                <a:lnTo>
                  <a:pt x="7" y="597"/>
                </a:lnTo>
                <a:lnTo>
                  <a:pt x="5" y="605"/>
                </a:lnTo>
                <a:lnTo>
                  <a:pt x="3" y="614"/>
                </a:lnTo>
                <a:lnTo>
                  <a:pt x="0" y="623"/>
                </a:lnTo>
                <a:lnTo>
                  <a:pt x="0" y="632"/>
                </a:lnTo>
                <a:lnTo>
                  <a:pt x="0" y="641"/>
                </a:lnTo>
                <a:lnTo>
                  <a:pt x="3" y="650"/>
                </a:lnTo>
                <a:lnTo>
                  <a:pt x="5" y="659"/>
                </a:lnTo>
                <a:lnTo>
                  <a:pt x="7" y="667"/>
                </a:lnTo>
                <a:lnTo>
                  <a:pt x="12" y="675"/>
                </a:lnTo>
                <a:lnTo>
                  <a:pt x="16" y="683"/>
                </a:lnTo>
                <a:lnTo>
                  <a:pt x="21" y="690"/>
                </a:lnTo>
                <a:lnTo>
                  <a:pt x="26" y="696"/>
                </a:lnTo>
                <a:lnTo>
                  <a:pt x="33" y="702"/>
                </a:lnTo>
                <a:lnTo>
                  <a:pt x="40" y="706"/>
                </a:lnTo>
                <a:lnTo>
                  <a:pt x="48" y="711"/>
                </a:lnTo>
                <a:lnTo>
                  <a:pt x="56" y="716"/>
                </a:lnTo>
                <a:lnTo>
                  <a:pt x="64" y="718"/>
                </a:lnTo>
                <a:lnTo>
                  <a:pt x="73" y="720"/>
                </a:lnTo>
                <a:lnTo>
                  <a:pt x="82" y="722"/>
                </a:lnTo>
                <a:lnTo>
                  <a:pt x="91" y="722"/>
                </a:lnTo>
                <a:lnTo>
                  <a:pt x="100" y="722"/>
                </a:lnTo>
                <a:lnTo>
                  <a:pt x="109" y="720"/>
                </a:lnTo>
                <a:lnTo>
                  <a:pt x="118" y="718"/>
                </a:lnTo>
                <a:lnTo>
                  <a:pt x="126" y="716"/>
                </a:lnTo>
                <a:lnTo>
                  <a:pt x="134" y="711"/>
                </a:lnTo>
                <a:lnTo>
                  <a:pt x="142" y="706"/>
                </a:lnTo>
                <a:lnTo>
                  <a:pt x="148" y="702"/>
                </a:lnTo>
                <a:lnTo>
                  <a:pt x="155" y="696"/>
                </a:lnTo>
                <a:lnTo>
                  <a:pt x="161" y="690"/>
                </a:lnTo>
                <a:lnTo>
                  <a:pt x="165" y="683"/>
                </a:lnTo>
                <a:lnTo>
                  <a:pt x="170" y="675"/>
                </a:lnTo>
                <a:lnTo>
                  <a:pt x="174" y="667"/>
                </a:lnTo>
                <a:lnTo>
                  <a:pt x="177" y="659"/>
                </a:lnTo>
                <a:lnTo>
                  <a:pt x="179" y="650"/>
                </a:lnTo>
                <a:lnTo>
                  <a:pt x="181" y="641"/>
                </a:lnTo>
                <a:lnTo>
                  <a:pt x="181" y="632"/>
                </a:lnTo>
                <a:lnTo>
                  <a:pt x="181" y="623"/>
                </a:lnTo>
                <a:lnTo>
                  <a:pt x="180" y="615"/>
                </a:lnTo>
                <a:lnTo>
                  <a:pt x="178" y="607"/>
                </a:lnTo>
                <a:lnTo>
                  <a:pt x="174" y="599"/>
                </a:lnTo>
                <a:lnTo>
                  <a:pt x="171" y="591"/>
                </a:lnTo>
                <a:lnTo>
                  <a:pt x="168" y="585"/>
                </a:lnTo>
                <a:lnTo>
                  <a:pt x="163" y="578"/>
                </a:lnTo>
                <a:lnTo>
                  <a:pt x="157" y="571"/>
                </a:lnTo>
                <a:lnTo>
                  <a:pt x="305" y="424"/>
                </a:lnTo>
                <a:lnTo>
                  <a:pt x="316" y="430"/>
                </a:lnTo>
                <a:lnTo>
                  <a:pt x="328" y="433"/>
                </a:lnTo>
                <a:lnTo>
                  <a:pt x="314" y="457"/>
                </a:lnTo>
                <a:lnTo>
                  <a:pt x="303" y="483"/>
                </a:lnTo>
                <a:lnTo>
                  <a:pt x="294" y="510"/>
                </a:lnTo>
                <a:lnTo>
                  <a:pt x="286" y="538"/>
                </a:lnTo>
                <a:lnTo>
                  <a:pt x="279" y="568"/>
                </a:lnTo>
                <a:lnTo>
                  <a:pt x="275" y="598"/>
                </a:lnTo>
                <a:lnTo>
                  <a:pt x="273" y="630"/>
                </a:lnTo>
                <a:lnTo>
                  <a:pt x="271" y="662"/>
                </a:lnTo>
                <a:lnTo>
                  <a:pt x="271" y="753"/>
                </a:lnTo>
                <a:lnTo>
                  <a:pt x="226" y="753"/>
                </a:lnTo>
                <a:lnTo>
                  <a:pt x="223" y="753"/>
                </a:lnTo>
                <a:lnTo>
                  <a:pt x="221" y="754"/>
                </a:lnTo>
                <a:lnTo>
                  <a:pt x="218" y="755"/>
                </a:lnTo>
                <a:lnTo>
                  <a:pt x="216" y="757"/>
                </a:lnTo>
                <a:lnTo>
                  <a:pt x="214" y="760"/>
                </a:lnTo>
                <a:lnTo>
                  <a:pt x="213" y="762"/>
                </a:lnTo>
                <a:lnTo>
                  <a:pt x="212" y="764"/>
                </a:lnTo>
                <a:lnTo>
                  <a:pt x="212" y="767"/>
                </a:lnTo>
                <a:lnTo>
                  <a:pt x="212" y="888"/>
                </a:lnTo>
                <a:lnTo>
                  <a:pt x="212" y="891"/>
                </a:lnTo>
                <a:lnTo>
                  <a:pt x="213" y="894"/>
                </a:lnTo>
                <a:lnTo>
                  <a:pt x="214" y="896"/>
                </a:lnTo>
                <a:lnTo>
                  <a:pt x="216" y="898"/>
                </a:lnTo>
                <a:lnTo>
                  <a:pt x="218" y="901"/>
                </a:lnTo>
                <a:lnTo>
                  <a:pt x="221" y="902"/>
                </a:lnTo>
                <a:lnTo>
                  <a:pt x="223" y="903"/>
                </a:lnTo>
                <a:lnTo>
                  <a:pt x="226" y="903"/>
                </a:lnTo>
                <a:lnTo>
                  <a:pt x="347" y="903"/>
                </a:lnTo>
                <a:lnTo>
                  <a:pt x="349" y="903"/>
                </a:lnTo>
                <a:lnTo>
                  <a:pt x="353" y="902"/>
                </a:lnTo>
                <a:lnTo>
                  <a:pt x="355" y="901"/>
                </a:lnTo>
                <a:lnTo>
                  <a:pt x="357" y="898"/>
                </a:lnTo>
                <a:lnTo>
                  <a:pt x="360" y="896"/>
                </a:lnTo>
                <a:lnTo>
                  <a:pt x="361" y="894"/>
                </a:lnTo>
                <a:lnTo>
                  <a:pt x="362" y="891"/>
                </a:lnTo>
                <a:lnTo>
                  <a:pt x="362" y="888"/>
                </a:lnTo>
                <a:lnTo>
                  <a:pt x="362" y="767"/>
                </a:lnTo>
                <a:lnTo>
                  <a:pt x="362" y="764"/>
                </a:lnTo>
                <a:lnTo>
                  <a:pt x="361" y="762"/>
                </a:lnTo>
                <a:lnTo>
                  <a:pt x="360" y="760"/>
                </a:lnTo>
                <a:lnTo>
                  <a:pt x="357" y="757"/>
                </a:lnTo>
                <a:lnTo>
                  <a:pt x="355" y="755"/>
                </a:lnTo>
                <a:lnTo>
                  <a:pt x="353" y="754"/>
                </a:lnTo>
                <a:lnTo>
                  <a:pt x="349" y="753"/>
                </a:lnTo>
                <a:lnTo>
                  <a:pt x="347" y="753"/>
                </a:lnTo>
                <a:lnTo>
                  <a:pt x="302" y="753"/>
                </a:lnTo>
                <a:lnTo>
                  <a:pt x="302" y="662"/>
                </a:lnTo>
                <a:lnTo>
                  <a:pt x="303" y="629"/>
                </a:lnTo>
                <a:lnTo>
                  <a:pt x="305" y="597"/>
                </a:lnTo>
                <a:lnTo>
                  <a:pt x="310" y="566"/>
                </a:lnTo>
                <a:lnTo>
                  <a:pt x="317" y="537"/>
                </a:lnTo>
                <a:lnTo>
                  <a:pt x="326" y="509"/>
                </a:lnTo>
                <a:lnTo>
                  <a:pt x="336" y="482"/>
                </a:lnTo>
                <a:lnTo>
                  <a:pt x="343" y="469"/>
                </a:lnTo>
                <a:lnTo>
                  <a:pt x="348" y="457"/>
                </a:lnTo>
                <a:lnTo>
                  <a:pt x="355" y="446"/>
                </a:lnTo>
                <a:lnTo>
                  <a:pt x="363" y="434"/>
                </a:lnTo>
                <a:lnTo>
                  <a:pt x="373" y="431"/>
                </a:lnTo>
                <a:lnTo>
                  <a:pt x="383" y="426"/>
                </a:lnTo>
                <a:lnTo>
                  <a:pt x="393" y="420"/>
                </a:lnTo>
                <a:lnTo>
                  <a:pt x="401" y="413"/>
                </a:lnTo>
                <a:lnTo>
                  <a:pt x="408" y="404"/>
                </a:lnTo>
                <a:lnTo>
                  <a:pt x="414" y="395"/>
                </a:lnTo>
                <a:lnTo>
                  <a:pt x="418" y="383"/>
                </a:lnTo>
                <a:lnTo>
                  <a:pt x="421" y="372"/>
                </a:lnTo>
                <a:lnTo>
                  <a:pt x="433" y="364"/>
                </a:lnTo>
                <a:lnTo>
                  <a:pt x="445" y="356"/>
                </a:lnTo>
                <a:lnTo>
                  <a:pt x="458" y="348"/>
                </a:lnTo>
                <a:lnTo>
                  <a:pt x="471" y="342"/>
                </a:lnTo>
                <a:lnTo>
                  <a:pt x="485" y="335"/>
                </a:lnTo>
                <a:lnTo>
                  <a:pt x="498" y="329"/>
                </a:lnTo>
                <a:lnTo>
                  <a:pt x="513" y="324"/>
                </a:lnTo>
                <a:lnTo>
                  <a:pt x="529" y="319"/>
                </a:lnTo>
                <a:lnTo>
                  <a:pt x="544" y="315"/>
                </a:lnTo>
                <a:lnTo>
                  <a:pt x="559" y="311"/>
                </a:lnTo>
                <a:lnTo>
                  <a:pt x="576" y="308"/>
                </a:lnTo>
                <a:lnTo>
                  <a:pt x="593" y="306"/>
                </a:lnTo>
                <a:lnTo>
                  <a:pt x="610" y="303"/>
                </a:lnTo>
                <a:lnTo>
                  <a:pt x="627" y="302"/>
                </a:lnTo>
                <a:lnTo>
                  <a:pt x="645" y="301"/>
                </a:lnTo>
                <a:lnTo>
                  <a:pt x="663" y="301"/>
                </a:lnTo>
                <a:lnTo>
                  <a:pt x="754" y="301"/>
                </a:lnTo>
                <a:lnTo>
                  <a:pt x="754" y="346"/>
                </a:lnTo>
                <a:lnTo>
                  <a:pt x="754" y="348"/>
                </a:lnTo>
                <a:lnTo>
                  <a:pt x="755" y="352"/>
                </a:lnTo>
                <a:lnTo>
                  <a:pt x="756" y="354"/>
                </a:lnTo>
                <a:lnTo>
                  <a:pt x="758" y="356"/>
                </a:lnTo>
                <a:lnTo>
                  <a:pt x="761" y="359"/>
                </a:lnTo>
                <a:lnTo>
                  <a:pt x="763" y="360"/>
                </a:lnTo>
                <a:lnTo>
                  <a:pt x="765" y="361"/>
                </a:lnTo>
                <a:lnTo>
                  <a:pt x="768" y="361"/>
                </a:lnTo>
                <a:lnTo>
                  <a:pt x="889" y="361"/>
                </a:lnTo>
                <a:lnTo>
                  <a:pt x="892" y="361"/>
                </a:lnTo>
                <a:lnTo>
                  <a:pt x="895" y="360"/>
                </a:lnTo>
                <a:lnTo>
                  <a:pt x="897" y="359"/>
                </a:lnTo>
                <a:lnTo>
                  <a:pt x="899" y="356"/>
                </a:lnTo>
                <a:lnTo>
                  <a:pt x="902" y="354"/>
                </a:lnTo>
                <a:lnTo>
                  <a:pt x="903" y="352"/>
                </a:lnTo>
                <a:lnTo>
                  <a:pt x="904" y="348"/>
                </a:lnTo>
                <a:lnTo>
                  <a:pt x="904" y="346"/>
                </a:lnTo>
                <a:lnTo>
                  <a:pt x="904" y="225"/>
                </a:lnTo>
                <a:lnTo>
                  <a:pt x="904" y="222"/>
                </a:lnTo>
                <a:lnTo>
                  <a:pt x="903" y="220"/>
                </a:lnTo>
                <a:lnTo>
                  <a:pt x="902" y="217"/>
                </a:lnTo>
                <a:lnTo>
                  <a:pt x="899" y="215"/>
                </a:lnTo>
                <a:lnTo>
                  <a:pt x="897" y="213"/>
                </a:lnTo>
                <a:lnTo>
                  <a:pt x="895" y="212"/>
                </a:lnTo>
                <a:lnTo>
                  <a:pt x="892" y="211"/>
                </a:lnTo>
                <a:lnTo>
                  <a:pt x="889" y="21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es-ES" dirty="0"/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36C2756E-12A5-4EE6-8E46-E50673AD833C}"/>
              </a:ext>
            </a:extLst>
          </p:cNvPr>
          <p:cNvSpPr txBox="1"/>
          <p:nvPr/>
        </p:nvSpPr>
        <p:spPr>
          <a:xfrm>
            <a:off x="199065" y="912420"/>
            <a:ext cx="2638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b="1" i="1" dirty="0">
                <a:latin typeface="+mj-lt"/>
              </a:rPr>
              <a:t>Desarrollo: Visión Conjunta</a:t>
            </a:r>
          </a:p>
        </p:txBody>
      </p:sp>
      <p:cxnSp>
        <p:nvCxnSpPr>
          <p:cNvPr id="35" name="Conector recto 34">
            <a:extLst>
              <a:ext uri="{FF2B5EF4-FFF2-40B4-BE49-F238E27FC236}">
                <a16:creationId xmlns:a16="http://schemas.microsoft.com/office/drawing/2014/main" id="{16A077D9-C0CE-40F3-915F-3C7F6A24E285}"/>
              </a:ext>
            </a:extLst>
          </p:cNvPr>
          <p:cNvCxnSpPr>
            <a:cxnSpLocks/>
          </p:cNvCxnSpPr>
          <p:nvPr/>
        </p:nvCxnSpPr>
        <p:spPr>
          <a:xfrm flipV="1">
            <a:off x="199065" y="1231512"/>
            <a:ext cx="11793870" cy="50240"/>
          </a:xfrm>
          <a:prstGeom prst="line">
            <a:avLst/>
          </a:prstGeom>
          <a:ln w="79375" cmpd="thickThin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CuadroTexto 42">
            <a:extLst>
              <a:ext uri="{FF2B5EF4-FFF2-40B4-BE49-F238E27FC236}">
                <a16:creationId xmlns:a16="http://schemas.microsoft.com/office/drawing/2014/main" id="{DC1AF40F-8282-4F97-B475-9A2B9377DA81}"/>
              </a:ext>
            </a:extLst>
          </p:cNvPr>
          <p:cNvSpPr txBox="1"/>
          <p:nvPr/>
        </p:nvSpPr>
        <p:spPr>
          <a:xfrm>
            <a:off x="963586" y="2601008"/>
            <a:ext cx="3903319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AR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r>
              <a:rPr lang="es-AR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DE</a:t>
            </a:r>
          </a:p>
          <a:p>
            <a:endParaRPr lang="es-AR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s-AR" dirty="0">
                <a:solidFill>
                  <a:srgbClr val="000000"/>
                </a:solidFill>
                <a:latin typeface="Times New Roman" panose="02020603050405020304" pitchFamily="18" charset="0"/>
              </a:rPr>
              <a:t>Dar </a:t>
            </a:r>
            <a:r>
              <a:rPr lang="es-AR" b="1" dirty="0">
                <a:solidFill>
                  <a:srgbClr val="000000"/>
                </a:solidFill>
                <a:latin typeface="Times New Roman" panose="02020603050405020304" pitchFamily="18" charset="0"/>
              </a:rPr>
              <a:t>SOPORTE </a:t>
            </a:r>
            <a:r>
              <a:rPr lang="es-AR" dirty="0">
                <a:solidFill>
                  <a:srgbClr val="000000"/>
                </a:solidFill>
                <a:latin typeface="Times New Roman" panose="02020603050405020304" pitchFamily="18" charset="0"/>
              </a:rPr>
              <a:t>a la supervisión de producción a través de los sistemas de control, ejecutando acciones preventivas o reactivas ante eventos para contribuir en maximizar la producción, procurando el cuidado del </a:t>
            </a:r>
            <a:r>
              <a:rPr lang="es-AR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mediambiente</a:t>
            </a:r>
            <a:r>
              <a:rPr lang="es-AR" dirty="0">
                <a:solidFill>
                  <a:srgbClr val="000000"/>
                </a:solidFill>
                <a:latin typeface="Times New Roman" panose="02020603050405020304" pitchFamily="18" charset="0"/>
              </a:rPr>
              <a:t> y la integridad de las personas e instalaciones</a:t>
            </a:r>
            <a:endParaRPr lang="es-AR" dirty="0"/>
          </a:p>
        </p:txBody>
      </p:sp>
      <p:sp>
        <p:nvSpPr>
          <p:cNvPr id="13" name="Diagrama de flujo: conector 12">
            <a:extLst>
              <a:ext uri="{FF2B5EF4-FFF2-40B4-BE49-F238E27FC236}">
                <a16:creationId xmlns:a16="http://schemas.microsoft.com/office/drawing/2014/main" id="{3848E6D3-8902-46DE-9DA0-C41DF4FD495E}"/>
              </a:ext>
            </a:extLst>
          </p:cNvPr>
          <p:cNvSpPr/>
          <p:nvPr/>
        </p:nvSpPr>
        <p:spPr>
          <a:xfrm>
            <a:off x="469069" y="1604656"/>
            <a:ext cx="4899344" cy="5086352"/>
          </a:xfrm>
          <a:custGeom>
            <a:avLst/>
            <a:gdLst>
              <a:gd name="connsiteX0" fmla="*/ 0 w 4899344"/>
              <a:gd name="connsiteY0" fmla="*/ 2543176 h 5086352"/>
              <a:gd name="connsiteX1" fmla="*/ 2449672 w 4899344"/>
              <a:gd name="connsiteY1" fmla="*/ 0 h 5086352"/>
              <a:gd name="connsiteX2" fmla="*/ 4899344 w 4899344"/>
              <a:gd name="connsiteY2" fmla="*/ 2543176 h 5086352"/>
              <a:gd name="connsiteX3" fmla="*/ 2449672 w 4899344"/>
              <a:gd name="connsiteY3" fmla="*/ 5086352 h 5086352"/>
              <a:gd name="connsiteX4" fmla="*/ 0 w 4899344"/>
              <a:gd name="connsiteY4" fmla="*/ 2543176 h 5086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99344" h="5086352" extrusionOk="0">
                <a:moveTo>
                  <a:pt x="0" y="2543176"/>
                </a:moveTo>
                <a:cubicBezTo>
                  <a:pt x="-147138" y="1396765"/>
                  <a:pt x="877563" y="-90514"/>
                  <a:pt x="2449672" y="0"/>
                </a:cubicBezTo>
                <a:cubicBezTo>
                  <a:pt x="4074104" y="-40083"/>
                  <a:pt x="4745092" y="1419562"/>
                  <a:pt x="4899344" y="2543176"/>
                </a:cubicBezTo>
                <a:cubicBezTo>
                  <a:pt x="4846565" y="3965373"/>
                  <a:pt x="3761548" y="5134882"/>
                  <a:pt x="2449672" y="5086352"/>
                </a:cubicBezTo>
                <a:cubicBezTo>
                  <a:pt x="1183730" y="5030067"/>
                  <a:pt x="-268137" y="4009240"/>
                  <a:pt x="0" y="2543176"/>
                </a:cubicBezTo>
                <a:close/>
              </a:path>
            </a:pathLst>
          </a:custGeom>
          <a:noFill/>
          <a:ln w="19050">
            <a:extLst>
              <a:ext uri="{C807C97D-BFC1-408E-A445-0C87EB9F89A2}">
                <ask:lineSketchStyleProps xmlns:ask="http://schemas.microsoft.com/office/drawing/2018/sketchyshapes" sd="981765707">
                  <a:prstGeom prst="flowChartConnector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0" name="Diagrama de flujo: conector 49">
            <a:extLst>
              <a:ext uri="{FF2B5EF4-FFF2-40B4-BE49-F238E27FC236}">
                <a16:creationId xmlns:a16="http://schemas.microsoft.com/office/drawing/2014/main" id="{13771BC3-7318-4EFF-9C83-317FB1733264}"/>
              </a:ext>
            </a:extLst>
          </p:cNvPr>
          <p:cNvSpPr/>
          <p:nvPr/>
        </p:nvSpPr>
        <p:spPr>
          <a:xfrm>
            <a:off x="645031" y="1503743"/>
            <a:ext cx="4793226" cy="5086352"/>
          </a:xfrm>
          <a:custGeom>
            <a:avLst/>
            <a:gdLst>
              <a:gd name="connsiteX0" fmla="*/ 0 w 4793226"/>
              <a:gd name="connsiteY0" fmla="*/ 2543176 h 5086352"/>
              <a:gd name="connsiteX1" fmla="*/ 2396613 w 4793226"/>
              <a:gd name="connsiteY1" fmla="*/ 0 h 5086352"/>
              <a:gd name="connsiteX2" fmla="*/ 4793226 w 4793226"/>
              <a:gd name="connsiteY2" fmla="*/ 2543176 h 5086352"/>
              <a:gd name="connsiteX3" fmla="*/ 2396613 w 4793226"/>
              <a:gd name="connsiteY3" fmla="*/ 5086352 h 5086352"/>
              <a:gd name="connsiteX4" fmla="*/ 0 w 4793226"/>
              <a:gd name="connsiteY4" fmla="*/ 2543176 h 5086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93226" h="5086352" extrusionOk="0">
                <a:moveTo>
                  <a:pt x="0" y="2543176"/>
                </a:moveTo>
                <a:cubicBezTo>
                  <a:pt x="-92659" y="1301185"/>
                  <a:pt x="713597" y="-148412"/>
                  <a:pt x="2396613" y="0"/>
                </a:cubicBezTo>
                <a:cubicBezTo>
                  <a:pt x="3836440" y="-17156"/>
                  <a:pt x="4607347" y="1477166"/>
                  <a:pt x="4793226" y="2543176"/>
                </a:cubicBezTo>
                <a:cubicBezTo>
                  <a:pt x="4426470" y="4070313"/>
                  <a:pt x="3463975" y="5389370"/>
                  <a:pt x="2396613" y="5086352"/>
                </a:cubicBezTo>
                <a:cubicBezTo>
                  <a:pt x="1101319" y="5068025"/>
                  <a:pt x="-219180" y="3998010"/>
                  <a:pt x="0" y="2543176"/>
                </a:cubicBezTo>
                <a:close/>
              </a:path>
            </a:pathLst>
          </a:custGeom>
          <a:noFill/>
          <a:ln w="19050">
            <a:extLst>
              <a:ext uri="{C807C97D-BFC1-408E-A445-0C87EB9F89A2}">
                <ask:lineSketchStyleProps xmlns:ask="http://schemas.microsoft.com/office/drawing/2018/sketchyshapes" sd="981765707">
                  <a:prstGeom prst="flowChartConnector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1" name="Diagrama de flujo: conector 50">
            <a:extLst>
              <a:ext uri="{FF2B5EF4-FFF2-40B4-BE49-F238E27FC236}">
                <a16:creationId xmlns:a16="http://schemas.microsoft.com/office/drawing/2014/main" id="{81FD5033-EEF5-4341-B735-8F6D602D3550}"/>
              </a:ext>
            </a:extLst>
          </p:cNvPr>
          <p:cNvSpPr/>
          <p:nvPr/>
        </p:nvSpPr>
        <p:spPr>
          <a:xfrm>
            <a:off x="526978" y="1667523"/>
            <a:ext cx="4677409" cy="5086352"/>
          </a:xfrm>
          <a:custGeom>
            <a:avLst/>
            <a:gdLst>
              <a:gd name="connsiteX0" fmla="*/ 0 w 4677409"/>
              <a:gd name="connsiteY0" fmla="*/ 2543176 h 5086352"/>
              <a:gd name="connsiteX1" fmla="*/ 2338705 w 4677409"/>
              <a:gd name="connsiteY1" fmla="*/ 0 h 5086352"/>
              <a:gd name="connsiteX2" fmla="*/ 4677410 w 4677409"/>
              <a:gd name="connsiteY2" fmla="*/ 2543176 h 5086352"/>
              <a:gd name="connsiteX3" fmla="*/ 2338705 w 4677409"/>
              <a:gd name="connsiteY3" fmla="*/ 5086352 h 5086352"/>
              <a:gd name="connsiteX4" fmla="*/ 0 w 4677409"/>
              <a:gd name="connsiteY4" fmla="*/ 2543176 h 5086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7409" h="5086352" extrusionOk="0">
                <a:moveTo>
                  <a:pt x="0" y="2543176"/>
                </a:moveTo>
                <a:cubicBezTo>
                  <a:pt x="-28589" y="1188776"/>
                  <a:pt x="1015365" y="-13094"/>
                  <a:pt x="2338705" y="0"/>
                </a:cubicBezTo>
                <a:cubicBezTo>
                  <a:pt x="3692597" y="-9191"/>
                  <a:pt x="4545588" y="1378710"/>
                  <a:pt x="4677410" y="2543176"/>
                </a:cubicBezTo>
                <a:cubicBezTo>
                  <a:pt x="4505041" y="4005344"/>
                  <a:pt x="3468988" y="5277147"/>
                  <a:pt x="2338705" y="5086352"/>
                </a:cubicBezTo>
                <a:cubicBezTo>
                  <a:pt x="1201689" y="4986294"/>
                  <a:pt x="-136222" y="3978981"/>
                  <a:pt x="0" y="2543176"/>
                </a:cubicBezTo>
                <a:close/>
              </a:path>
            </a:pathLst>
          </a:custGeom>
          <a:noFill/>
          <a:ln w="19050">
            <a:extLst>
              <a:ext uri="{C807C97D-BFC1-408E-A445-0C87EB9F89A2}">
                <ask:lineSketchStyleProps xmlns:ask="http://schemas.microsoft.com/office/drawing/2018/sketchyshapes" sd="981765707">
                  <a:prstGeom prst="flowChartConnector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2" name="Diagrama de flujo: conector 51">
            <a:extLst>
              <a:ext uri="{FF2B5EF4-FFF2-40B4-BE49-F238E27FC236}">
                <a16:creationId xmlns:a16="http://schemas.microsoft.com/office/drawing/2014/main" id="{3CF5750C-05E3-484F-A49F-540FFE2B9618}"/>
              </a:ext>
            </a:extLst>
          </p:cNvPr>
          <p:cNvSpPr/>
          <p:nvPr/>
        </p:nvSpPr>
        <p:spPr>
          <a:xfrm>
            <a:off x="293107" y="1566610"/>
            <a:ext cx="5145150" cy="5086352"/>
          </a:xfrm>
          <a:custGeom>
            <a:avLst/>
            <a:gdLst>
              <a:gd name="connsiteX0" fmla="*/ 0 w 5145150"/>
              <a:gd name="connsiteY0" fmla="*/ 2543176 h 5086352"/>
              <a:gd name="connsiteX1" fmla="*/ 2572575 w 5145150"/>
              <a:gd name="connsiteY1" fmla="*/ 0 h 5086352"/>
              <a:gd name="connsiteX2" fmla="*/ 5145150 w 5145150"/>
              <a:gd name="connsiteY2" fmla="*/ 2543176 h 5086352"/>
              <a:gd name="connsiteX3" fmla="*/ 2572575 w 5145150"/>
              <a:gd name="connsiteY3" fmla="*/ 5086352 h 5086352"/>
              <a:gd name="connsiteX4" fmla="*/ 0 w 5145150"/>
              <a:gd name="connsiteY4" fmla="*/ 2543176 h 5086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45150" h="5086352" extrusionOk="0">
                <a:moveTo>
                  <a:pt x="0" y="2543176"/>
                </a:moveTo>
                <a:cubicBezTo>
                  <a:pt x="-29949" y="1191162"/>
                  <a:pt x="915953" y="-97383"/>
                  <a:pt x="2572575" y="0"/>
                </a:cubicBezTo>
                <a:cubicBezTo>
                  <a:pt x="4055630" y="-9191"/>
                  <a:pt x="5013328" y="1378710"/>
                  <a:pt x="5145150" y="2543176"/>
                </a:cubicBezTo>
                <a:cubicBezTo>
                  <a:pt x="5039867" y="3982922"/>
                  <a:pt x="3908625" y="5186562"/>
                  <a:pt x="2572575" y="5086352"/>
                </a:cubicBezTo>
                <a:cubicBezTo>
                  <a:pt x="1306396" y="4986294"/>
                  <a:pt x="-136222" y="3978981"/>
                  <a:pt x="0" y="2543176"/>
                </a:cubicBezTo>
                <a:close/>
              </a:path>
            </a:pathLst>
          </a:custGeom>
          <a:noFill/>
          <a:ln w="19050">
            <a:extLst>
              <a:ext uri="{C807C97D-BFC1-408E-A445-0C87EB9F89A2}">
                <ask:lineSketchStyleProps xmlns:ask="http://schemas.microsoft.com/office/drawing/2018/sketchyshapes" sd="981765707">
                  <a:prstGeom prst="flowChartConnector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3" name="Diagrama de flujo: conector 52">
            <a:extLst>
              <a:ext uri="{FF2B5EF4-FFF2-40B4-BE49-F238E27FC236}">
                <a16:creationId xmlns:a16="http://schemas.microsoft.com/office/drawing/2014/main" id="{3A9F85C1-83D7-4A1F-9ECC-516CB973E5C7}"/>
              </a:ext>
            </a:extLst>
          </p:cNvPr>
          <p:cNvSpPr/>
          <p:nvPr/>
        </p:nvSpPr>
        <p:spPr>
          <a:xfrm>
            <a:off x="6658496" y="1589906"/>
            <a:ext cx="4899344" cy="5086352"/>
          </a:xfrm>
          <a:custGeom>
            <a:avLst/>
            <a:gdLst>
              <a:gd name="connsiteX0" fmla="*/ 0 w 4899344"/>
              <a:gd name="connsiteY0" fmla="*/ 2543176 h 5086352"/>
              <a:gd name="connsiteX1" fmla="*/ 2449672 w 4899344"/>
              <a:gd name="connsiteY1" fmla="*/ 0 h 5086352"/>
              <a:gd name="connsiteX2" fmla="*/ 4899344 w 4899344"/>
              <a:gd name="connsiteY2" fmla="*/ 2543176 h 5086352"/>
              <a:gd name="connsiteX3" fmla="*/ 2449672 w 4899344"/>
              <a:gd name="connsiteY3" fmla="*/ 5086352 h 5086352"/>
              <a:gd name="connsiteX4" fmla="*/ 0 w 4899344"/>
              <a:gd name="connsiteY4" fmla="*/ 2543176 h 5086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99344" h="5086352" extrusionOk="0">
                <a:moveTo>
                  <a:pt x="0" y="2543176"/>
                </a:moveTo>
                <a:cubicBezTo>
                  <a:pt x="-147138" y="1396765"/>
                  <a:pt x="877563" y="-90514"/>
                  <a:pt x="2449672" y="0"/>
                </a:cubicBezTo>
                <a:cubicBezTo>
                  <a:pt x="4074104" y="-40083"/>
                  <a:pt x="4745092" y="1419562"/>
                  <a:pt x="4899344" y="2543176"/>
                </a:cubicBezTo>
                <a:cubicBezTo>
                  <a:pt x="4846565" y="3965373"/>
                  <a:pt x="3761548" y="5134882"/>
                  <a:pt x="2449672" y="5086352"/>
                </a:cubicBezTo>
                <a:cubicBezTo>
                  <a:pt x="1183730" y="5030067"/>
                  <a:pt x="-268137" y="4009240"/>
                  <a:pt x="0" y="2543176"/>
                </a:cubicBezTo>
                <a:close/>
              </a:path>
            </a:pathLst>
          </a:custGeom>
          <a:noFill/>
          <a:ln w="19050">
            <a:extLst>
              <a:ext uri="{C807C97D-BFC1-408E-A445-0C87EB9F89A2}">
                <ask:lineSketchStyleProps xmlns:ask="http://schemas.microsoft.com/office/drawing/2018/sketchyshapes" sd="981765707">
                  <a:prstGeom prst="flowChartConnector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4" name="Diagrama de flujo: conector 53">
            <a:extLst>
              <a:ext uri="{FF2B5EF4-FFF2-40B4-BE49-F238E27FC236}">
                <a16:creationId xmlns:a16="http://schemas.microsoft.com/office/drawing/2014/main" id="{0A35FBFC-DA8C-4EAD-82C8-6E41DF1A5A01}"/>
              </a:ext>
            </a:extLst>
          </p:cNvPr>
          <p:cNvSpPr/>
          <p:nvPr/>
        </p:nvSpPr>
        <p:spPr>
          <a:xfrm>
            <a:off x="6834458" y="1488993"/>
            <a:ext cx="4793226" cy="5086352"/>
          </a:xfrm>
          <a:custGeom>
            <a:avLst/>
            <a:gdLst>
              <a:gd name="connsiteX0" fmla="*/ 0 w 4793226"/>
              <a:gd name="connsiteY0" fmla="*/ 2543176 h 5086352"/>
              <a:gd name="connsiteX1" fmla="*/ 2396613 w 4793226"/>
              <a:gd name="connsiteY1" fmla="*/ 0 h 5086352"/>
              <a:gd name="connsiteX2" fmla="*/ 4793226 w 4793226"/>
              <a:gd name="connsiteY2" fmla="*/ 2543176 h 5086352"/>
              <a:gd name="connsiteX3" fmla="*/ 2396613 w 4793226"/>
              <a:gd name="connsiteY3" fmla="*/ 5086352 h 5086352"/>
              <a:gd name="connsiteX4" fmla="*/ 0 w 4793226"/>
              <a:gd name="connsiteY4" fmla="*/ 2543176 h 5086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93226" h="5086352" extrusionOk="0">
                <a:moveTo>
                  <a:pt x="0" y="2543176"/>
                </a:moveTo>
                <a:cubicBezTo>
                  <a:pt x="-92659" y="1301185"/>
                  <a:pt x="713597" y="-148412"/>
                  <a:pt x="2396613" y="0"/>
                </a:cubicBezTo>
                <a:cubicBezTo>
                  <a:pt x="3836440" y="-17156"/>
                  <a:pt x="4607347" y="1477166"/>
                  <a:pt x="4793226" y="2543176"/>
                </a:cubicBezTo>
                <a:cubicBezTo>
                  <a:pt x="4426470" y="4070313"/>
                  <a:pt x="3463975" y="5389370"/>
                  <a:pt x="2396613" y="5086352"/>
                </a:cubicBezTo>
                <a:cubicBezTo>
                  <a:pt x="1101319" y="5068025"/>
                  <a:pt x="-219180" y="3998010"/>
                  <a:pt x="0" y="2543176"/>
                </a:cubicBezTo>
                <a:close/>
              </a:path>
            </a:pathLst>
          </a:custGeom>
          <a:noFill/>
          <a:ln w="19050">
            <a:extLst>
              <a:ext uri="{C807C97D-BFC1-408E-A445-0C87EB9F89A2}">
                <ask:lineSketchStyleProps xmlns:ask="http://schemas.microsoft.com/office/drawing/2018/sketchyshapes" sd="981765707">
                  <a:prstGeom prst="flowChartConnector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5" name="Diagrama de flujo: conector 54">
            <a:extLst>
              <a:ext uri="{FF2B5EF4-FFF2-40B4-BE49-F238E27FC236}">
                <a16:creationId xmlns:a16="http://schemas.microsoft.com/office/drawing/2014/main" id="{9E1BC79D-EE26-4E78-8ABB-92FDB48D8F94}"/>
              </a:ext>
            </a:extLst>
          </p:cNvPr>
          <p:cNvSpPr/>
          <p:nvPr/>
        </p:nvSpPr>
        <p:spPr>
          <a:xfrm>
            <a:off x="6716405" y="1652773"/>
            <a:ext cx="4677409" cy="5086352"/>
          </a:xfrm>
          <a:custGeom>
            <a:avLst/>
            <a:gdLst>
              <a:gd name="connsiteX0" fmla="*/ 0 w 4677409"/>
              <a:gd name="connsiteY0" fmla="*/ 2543176 h 5086352"/>
              <a:gd name="connsiteX1" fmla="*/ 2338705 w 4677409"/>
              <a:gd name="connsiteY1" fmla="*/ 0 h 5086352"/>
              <a:gd name="connsiteX2" fmla="*/ 4677410 w 4677409"/>
              <a:gd name="connsiteY2" fmla="*/ 2543176 h 5086352"/>
              <a:gd name="connsiteX3" fmla="*/ 2338705 w 4677409"/>
              <a:gd name="connsiteY3" fmla="*/ 5086352 h 5086352"/>
              <a:gd name="connsiteX4" fmla="*/ 0 w 4677409"/>
              <a:gd name="connsiteY4" fmla="*/ 2543176 h 5086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7409" h="5086352" extrusionOk="0">
                <a:moveTo>
                  <a:pt x="0" y="2543176"/>
                </a:moveTo>
                <a:cubicBezTo>
                  <a:pt x="-28589" y="1188776"/>
                  <a:pt x="1015365" y="-13094"/>
                  <a:pt x="2338705" y="0"/>
                </a:cubicBezTo>
                <a:cubicBezTo>
                  <a:pt x="3692597" y="-9191"/>
                  <a:pt x="4545588" y="1378710"/>
                  <a:pt x="4677410" y="2543176"/>
                </a:cubicBezTo>
                <a:cubicBezTo>
                  <a:pt x="4505041" y="4005344"/>
                  <a:pt x="3468988" y="5277147"/>
                  <a:pt x="2338705" y="5086352"/>
                </a:cubicBezTo>
                <a:cubicBezTo>
                  <a:pt x="1201689" y="4986294"/>
                  <a:pt x="-136222" y="3978981"/>
                  <a:pt x="0" y="2543176"/>
                </a:cubicBezTo>
                <a:close/>
              </a:path>
            </a:pathLst>
          </a:custGeom>
          <a:noFill/>
          <a:ln w="19050">
            <a:extLst>
              <a:ext uri="{C807C97D-BFC1-408E-A445-0C87EB9F89A2}">
                <ask:lineSketchStyleProps xmlns:ask="http://schemas.microsoft.com/office/drawing/2018/sketchyshapes" sd="981765707">
                  <a:prstGeom prst="flowChartConnector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6" name="Diagrama de flujo: conector 55">
            <a:extLst>
              <a:ext uri="{FF2B5EF4-FFF2-40B4-BE49-F238E27FC236}">
                <a16:creationId xmlns:a16="http://schemas.microsoft.com/office/drawing/2014/main" id="{7FFBF60A-CF2D-4030-820B-CC417672F851}"/>
              </a:ext>
            </a:extLst>
          </p:cNvPr>
          <p:cNvSpPr/>
          <p:nvPr/>
        </p:nvSpPr>
        <p:spPr>
          <a:xfrm>
            <a:off x="6482534" y="1551860"/>
            <a:ext cx="5145150" cy="5086352"/>
          </a:xfrm>
          <a:custGeom>
            <a:avLst/>
            <a:gdLst>
              <a:gd name="connsiteX0" fmla="*/ 0 w 5145150"/>
              <a:gd name="connsiteY0" fmla="*/ 2543176 h 5086352"/>
              <a:gd name="connsiteX1" fmla="*/ 2572575 w 5145150"/>
              <a:gd name="connsiteY1" fmla="*/ 0 h 5086352"/>
              <a:gd name="connsiteX2" fmla="*/ 5145150 w 5145150"/>
              <a:gd name="connsiteY2" fmla="*/ 2543176 h 5086352"/>
              <a:gd name="connsiteX3" fmla="*/ 2572575 w 5145150"/>
              <a:gd name="connsiteY3" fmla="*/ 5086352 h 5086352"/>
              <a:gd name="connsiteX4" fmla="*/ 0 w 5145150"/>
              <a:gd name="connsiteY4" fmla="*/ 2543176 h 5086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45150" h="5086352" extrusionOk="0">
                <a:moveTo>
                  <a:pt x="0" y="2543176"/>
                </a:moveTo>
                <a:cubicBezTo>
                  <a:pt x="-29949" y="1191162"/>
                  <a:pt x="915953" y="-97383"/>
                  <a:pt x="2572575" y="0"/>
                </a:cubicBezTo>
                <a:cubicBezTo>
                  <a:pt x="4055630" y="-9191"/>
                  <a:pt x="5013328" y="1378710"/>
                  <a:pt x="5145150" y="2543176"/>
                </a:cubicBezTo>
                <a:cubicBezTo>
                  <a:pt x="5039867" y="3982922"/>
                  <a:pt x="3908625" y="5186562"/>
                  <a:pt x="2572575" y="5086352"/>
                </a:cubicBezTo>
                <a:cubicBezTo>
                  <a:pt x="1306396" y="4986294"/>
                  <a:pt x="-136222" y="3978981"/>
                  <a:pt x="0" y="2543176"/>
                </a:cubicBezTo>
                <a:close/>
              </a:path>
            </a:pathLst>
          </a:custGeom>
          <a:noFill/>
          <a:ln w="19050">
            <a:extLst>
              <a:ext uri="{C807C97D-BFC1-408E-A445-0C87EB9F89A2}">
                <ask:lineSketchStyleProps xmlns:ask="http://schemas.microsoft.com/office/drawing/2018/sketchyshapes" sd="981765707">
                  <a:prstGeom prst="flowChartConnector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7" name="CuadroTexto 56">
            <a:extLst>
              <a:ext uri="{FF2B5EF4-FFF2-40B4-BE49-F238E27FC236}">
                <a16:creationId xmlns:a16="http://schemas.microsoft.com/office/drawing/2014/main" id="{2F2FFC05-7122-498A-B59C-7B60EB70147B}"/>
              </a:ext>
            </a:extLst>
          </p:cNvPr>
          <p:cNvSpPr txBox="1"/>
          <p:nvPr/>
        </p:nvSpPr>
        <p:spPr>
          <a:xfrm>
            <a:off x="7197213" y="2578218"/>
            <a:ext cx="3923071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AR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r>
              <a:rPr lang="es-AR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A</a:t>
            </a:r>
          </a:p>
          <a:p>
            <a:endParaRPr lang="es-AR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s-AR" b="1" dirty="0">
                <a:solidFill>
                  <a:srgbClr val="000000"/>
                </a:solidFill>
                <a:latin typeface="Times New Roman" panose="02020603050405020304" pitchFamily="18" charset="0"/>
              </a:rPr>
              <a:t>COORDINAR Y CONTROLAR </a:t>
            </a:r>
            <a:r>
              <a:rPr lang="es-AR" dirty="0">
                <a:solidFill>
                  <a:srgbClr val="000000"/>
                </a:solidFill>
                <a:latin typeface="Times New Roman" panose="02020603050405020304" pitchFamily="18" charset="0"/>
              </a:rPr>
              <a:t>las operaciones a través de los sistemas de control, ejecutando acciones preventivas o reactivas ante eventos para </a:t>
            </a:r>
            <a:r>
              <a:rPr lang="es-AR" b="1" dirty="0">
                <a:solidFill>
                  <a:srgbClr val="000000"/>
                </a:solidFill>
                <a:latin typeface="Times New Roman" panose="02020603050405020304" pitchFamily="18" charset="0"/>
              </a:rPr>
              <a:t>ASEGURAR</a:t>
            </a:r>
            <a:r>
              <a:rPr lang="es-AR" dirty="0">
                <a:solidFill>
                  <a:srgbClr val="000000"/>
                </a:solidFill>
                <a:latin typeface="Times New Roman" panose="02020603050405020304" pitchFamily="18" charset="0"/>
              </a:rPr>
              <a:t> el cumplimiento de los planes de producción y pérdidas. Velando por la seguridad de las personas, el cuidado del medioambiente y la integridad de las instalaciones</a:t>
            </a:r>
            <a:endParaRPr lang="es-AR" dirty="0"/>
          </a:p>
        </p:txBody>
      </p:sp>
      <p:grpSp>
        <p:nvGrpSpPr>
          <p:cNvPr id="58" name="Grupo 57">
            <a:extLst>
              <a:ext uri="{FF2B5EF4-FFF2-40B4-BE49-F238E27FC236}">
                <a16:creationId xmlns:a16="http://schemas.microsoft.com/office/drawing/2014/main" id="{13F2BED5-3F09-4E08-9E32-EF14B67DED14}"/>
              </a:ext>
            </a:extLst>
          </p:cNvPr>
          <p:cNvGrpSpPr/>
          <p:nvPr/>
        </p:nvGrpSpPr>
        <p:grpSpPr>
          <a:xfrm>
            <a:off x="7822454" y="122459"/>
            <a:ext cx="2197846" cy="824195"/>
            <a:chOff x="1551383" y="1138824"/>
            <a:chExt cx="3893432" cy="1530125"/>
          </a:xfrm>
        </p:grpSpPr>
        <p:sp>
          <p:nvSpPr>
            <p:cNvPr id="59" name="Elipse 58">
              <a:extLst>
                <a:ext uri="{FF2B5EF4-FFF2-40B4-BE49-F238E27FC236}">
                  <a16:creationId xmlns:a16="http://schemas.microsoft.com/office/drawing/2014/main" id="{7871E3BA-F075-4CD2-AE8D-38594DE378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643279" y="1138824"/>
              <a:ext cx="1391023" cy="1530125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dirty="0"/>
            </a:p>
          </p:txBody>
        </p:sp>
        <p:sp>
          <p:nvSpPr>
            <p:cNvPr id="60" name="Elipse 59">
              <a:extLst>
                <a:ext uri="{FF2B5EF4-FFF2-40B4-BE49-F238E27FC236}">
                  <a16:creationId xmlns:a16="http://schemas.microsoft.com/office/drawing/2014/main" id="{746E1936-37FF-452B-8DDF-200A33186F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041667" y="1577052"/>
              <a:ext cx="594245" cy="653669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sz="1500" b="1" dirty="0">
                <a:latin typeface="+mj-lt"/>
              </a:endParaRPr>
            </a:p>
          </p:txBody>
        </p:sp>
        <p:sp>
          <p:nvSpPr>
            <p:cNvPr id="61" name="Rectángulo: Esquinas redondeadas 15">
              <a:extLst>
                <a:ext uri="{FF2B5EF4-FFF2-40B4-BE49-F238E27FC236}">
                  <a16:creationId xmlns:a16="http://schemas.microsoft.com/office/drawing/2014/main" id="{F2886841-8471-4AB2-BAFD-7AA234FD35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461522" y="1235266"/>
              <a:ext cx="1707778" cy="285687"/>
            </a:xfrm>
            <a:prstGeom prst="roundRect">
              <a:avLst>
                <a:gd name="adj" fmla="val 50000"/>
              </a:avLst>
            </a:prstGeom>
            <a:solidFill>
              <a:srgbClr val="A5A5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es-ES" sz="1000" b="1" dirty="0">
                  <a:solidFill>
                    <a:schemeClr val="tx1"/>
                  </a:solidFill>
                </a:rPr>
                <a:t>Oportunidad</a:t>
              </a:r>
            </a:p>
          </p:txBody>
        </p:sp>
        <p:sp>
          <p:nvSpPr>
            <p:cNvPr id="62" name="Rectángulo: Esquinas redondeadas 18">
              <a:extLst>
                <a:ext uri="{FF2B5EF4-FFF2-40B4-BE49-F238E27FC236}">
                  <a16:creationId xmlns:a16="http://schemas.microsoft.com/office/drawing/2014/main" id="{E48F1378-2E3C-498B-87A2-D2588AE481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823365" y="1772458"/>
              <a:ext cx="1621450" cy="285687"/>
            </a:xfrm>
            <a:prstGeom prst="roundRect">
              <a:avLst>
                <a:gd name="adj" fmla="val 50000"/>
              </a:avLst>
            </a:prstGeom>
            <a:solidFill>
              <a:srgbClr val="9DC3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es-ES" sz="1000" b="1" dirty="0">
                  <a:solidFill>
                    <a:schemeClr val="tx1"/>
                  </a:solidFill>
                </a:rPr>
                <a:t>Diagnóstico</a:t>
              </a:r>
            </a:p>
          </p:txBody>
        </p:sp>
        <p:sp>
          <p:nvSpPr>
            <p:cNvPr id="63" name="Rectángulo: Esquinas redondeadas 20">
              <a:extLst>
                <a:ext uri="{FF2B5EF4-FFF2-40B4-BE49-F238E27FC236}">
                  <a16:creationId xmlns:a16="http://schemas.microsoft.com/office/drawing/2014/main" id="{B0AB54F5-7176-4F10-8F9F-BC51F60266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656715" y="2329711"/>
              <a:ext cx="1469482" cy="284148"/>
            </a:xfrm>
            <a:prstGeom prst="roundRect">
              <a:avLst>
                <a:gd name="adj" fmla="val 50000"/>
              </a:avLst>
            </a:prstGeom>
            <a:solidFill>
              <a:srgbClr val="A5A5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es-ES" sz="1000" b="1" dirty="0">
                  <a:solidFill>
                    <a:schemeClr val="tx1"/>
                  </a:solidFill>
                </a:rPr>
                <a:t>Desarrollo</a:t>
              </a:r>
            </a:p>
          </p:txBody>
        </p:sp>
        <p:sp>
          <p:nvSpPr>
            <p:cNvPr id="64" name="Rectángulo: Esquinas redondeadas 24">
              <a:extLst>
                <a:ext uri="{FF2B5EF4-FFF2-40B4-BE49-F238E27FC236}">
                  <a16:creationId xmlns:a16="http://schemas.microsoft.com/office/drawing/2014/main" id="{19A6E777-F7FE-4410-A029-39260D79DB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782075" y="1268484"/>
              <a:ext cx="1283078" cy="285687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sz="1600" dirty="0"/>
            </a:p>
          </p:txBody>
        </p:sp>
        <p:sp>
          <p:nvSpPr>
            <p:cNvPr id="65" name="Rectángulo: Esquinas redondeadas 26">
              <a:extLst>
                <a:ext uri="{FF2B5EF4-FFF2-40B4-BE49-F238E27FC236}">
                  <a16:creationId xmlns:a16="http://schemas.microsoft.com/office/drawing/2014/main" id="{7C587F96-247F-4818-8EF6-C6971A99FE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551383" y="1784772"/>
              <a:ext cx="1283078" cy="285687"/>
            </a:xfrm>
            <a:prstGeom prst="roundRect">
              <a:avLst>
                <a:gd name="adj" fmla="val 50000"/>
              </a:avLst>
            </a:prstGeom>
            <a:solidFill>
              <a:srgbClr val="A5A5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sz="1600" dirty="0"/>
            </a:p>
          </p:txBody>
        </p:sp>
        <p:sp>
          <p:nvSpPr>
            <p:cNvPr id="66" name="Rectángulo: Esquinas redondeadas 28">
              <a:extLst>
                <a:ext uri="{FF2B5EF4-FFF2-40B4-BE49-F238E27FC236}">
                  <a16:creationId xmlns:a16="http://schemas.microsoft.com/office/drawing/2014/main" id="{F90579C2-382B-4A2B-86FC-C4CAA4435F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943033" y="2328172"/>
              <a:ext cx="1283078" cy="285687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sz="1600" dirty="0"/>
            </a:p>
          </p:txBody>
        </p:sp>
      </p:grpSp>
      <p:sp>
        <p:nvSpPr>
          <p:cNvPr id="67" name="Rectángulo 66">
            <a:extLst>
              <a:ext uri="{FF2B5EF4-FFF2-40B4-BE49-F238E27FC236}">
                <a16:creationId xmlns:a16="http://schemas.microsoft.com/office/drawing/2014/main" id="{D3227D64-7AC5-424A-93DA-EF273164E948}"/>
              </a:ext>
            </a:extLst>
          </p:cNvPr>
          <p:cNvSpPr/>
          <p:nvPr/>
        </p:nvSpPr>
        <p:spPr>
          <a:xfrm>
            <a:off x="10868462" y="6575345"/>
            <a:ext cx="1638903" cy="2742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1393E928-2308-83D5-F566-E0571B3E4415}"/>
              </a:ext>
            </a:extLst>
          </p:cNvPr>
          <p:cNvSpPr/>
          <p:nvPr/>
        </p:nvSpPr>
        <p:spPr>
          <a:xfrm>
            <a:off x="10808232" y="54021"/>
            <a:ext cx="1638903" cy="2742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365546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uadroTexto 22">
            <a:extLst>
              <a:ext uri="{FF2B5EF4-FFF2-40B4-BE49-F238E27FC236}">
                <a16:creationId xmlns:a16="http://schemas.microsoft.com/office/drawing/2014/main" id="{A1667A27-62D4-4C44-ABBC-17A9AA3E65FB}"/>
              </a:ext>
            </a:extLst>
          </p:cNvPr>
          <p:cNvSpPr txBox="1"/>
          <p:nvPr/>
        </p:nvSpPr>
        <p:spPr>
          <a:xfrm>
            <a:off x="199065" y="912420"/>
            <a:ext cx="3537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b="1" i="1" dirty="0">
                <a:latin typeface="+mj-lt"/>
              </a:rPr>
              <a:t>Desarrollo: Modelo Teórico Funcional</a:t>
            </a:r>
          </a:p>
        </p:txBody>
      </p:sp>
      <p:cxnSp>
        <p:nvCxnSpPr>
          <p:cNvPr id="24" name="Conector recto 23">
            <a:extLst>
              <a:ext uri="{FF2B5EF4-FFF2-40B4-BE49-F238E27FC236}">
                <a16:creationId xmlns:a16="http://schemas.microsoft.com/office/drawing/2014/main" id="{93EB110B-3A53-4476-870A-DF475B20D2CC}"/>
              </a:ext>
            </a:extLst>
          </p:cNvPr>
          <p:cNvCxnSpPr>
            <a:cxnSpLocks/>
          </p:cNvCxnSpPr>
          <p:nvPr/>
        </p:nvCxnSpPr>
        <p:spPr>
          <a:xfrm flipV="1">
            <a:off x="199065" y="1231512"/>
            <a:ext cx="11793870" cy="50240"/>
          </a:xfrm>
          <a:prstGeom prst="line">
            <a:avLst/>
          </a:prstGeom>
          <a:ln w="79375" cmpd="thickThin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7" name="Imagen 56">
            <a:extLst>
              <a:ext uri="{FF2B5EF4-FFF2-40B4-BE49-F238E27FC236}">
                <a16:creationId xmlns:a16="http://schemas.microsoft.com/office/drawing/2014/main" id="{9FEE37C8-7E9B-4E32-92FC-27F27AEE53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758" y="1415670"/>
            <a:ext cx="10036256" cy="5142478"/>
          </a:xfrm>
          <a:prstGeom prst="rect">
            <a:avLst/>
          </a:prstGeom>
        </p:spPr>
      </p:pic>
      <p:sp>
        <p:nvSpPr>
          <p:cNvPr id="58" name="Rectángulo 57">
            <a:extLst>
              <a:ext uri="{FF2B5EF4-FFF2-40B4-BE49-F238E27FC236}">
                <a16:creationId xmlns:a16="http://schemas.microsoft.com/office/drawing/2014/main" id="{CD490950-4118-4FF4-AD59-455FFCCEB8FB}"/>
              </a:ext>
            </a:extLst>
          </p:cNvPr>
          <p:cNvSpPr/>
          <p:nvPr/>
        </p:nvSpPr>
        <p:spPr>
          <a:xfrm>
            <a:off x="8827072" y="6221514"/>
            <a:ext cx="3697545" cy="6281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9" name="CuadroTexto 58">
            <a:extLst>
              <a:ext uri="{FF2B5EF4-FFF2-40B4-BE49-F238E27FC236}">
                <a16:creationId xmlns:a16="http://schemas.microsoft.com/office/drawing/2014/main" id="{291A2B71-7DD5-4255-83DE-38EA108CE2DE}"/>
              </a:ext>
            </a:extLst>
          </p:cNvPr>
          <p:cNvSpPr txBox="1"/>
          <p:nvPr/>
        </p:nvSpPr>
        <p:spPr>
          <a:xfrm>
            <a:off x="3869626" y="2892268"/>
            <a:ext cx="1212191" cy="2098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s-AR" sz="900" dirty="0"/>
              <a:t>Pulling y Serv. Al pozo</a:t>
            </a:r>
          </a:p>
        </p:txBody>
      </p:sp>
      <p:grpSp>
        <p:nvGrpSpPr>
          <p:cNvPr id="16" name="Grupo 15">
            <a:extLst>
              <a:ext uri="{FF2B5EF4-FFF2-40B4-BE49-F238E27FC236}">
                <a16:creationId xmlns:a16="http://schemas.microsoft.com/office/drawing/2014/main" id="{2B26F605-1096-4866-95F8-0DC854F4396E}"/>
              </a:ext>
            </a:extLst>
          </p:cNvPr>
          <p:cNvGrpSpPr/>
          <p:nvPr/>
        </p:nvGrpSpPr>
        <p:grpSpPr>
          <a:xfrm>
            <a:off x="7822454" y="122459"/>
            <a:ext cx="2197846" cy="824195"/>
            <a:chOff x="1551383" y="1138824"/>
            <a:chExt cx="3893432" cy="1530125"/>
          </a:xfrm>
        </p:grpSpPr>
        <p:sp>
          <p:nvSpPr>
            <p:cNvPr id="17" name="Elipse 16">
              <a:extLst>
                <a:ext uri="{FF2B5EF4-FFF2-40B4-BE49-F238E27FC236}">
                  <a16:creationId xmlns:a16="http://schemas.microsoft.com/office/drawing/2014/main" id="{BC1162BC-4627-4881-92B0-30B1418EB5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643279" y="1138824"/>
              <a:ext cx="1391023" cy="1530125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dirty="0"/>
            </a:p>
          </p:txBody>
        </p:sp>
        <p:sp>
          <p:nvSpPr>
            <p:cNvPr id="18" name="Elipse 17">
              <a:extLst>
                <a:ext uri="{FF2B5EF4-FFF2-40B4-BE49-F238E27FC236}">
                  <a16:creationId xmlns:a16="http://schemas.microsoft.com/office/drawing/2014/main" id="{85C1B810-B400-4900-9479-ADF4848E16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041667" y="1577052"/>
              <a:ext cx="594245" cy="653669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sz="1500" b="1" dirty="0">
                <a:latin typeface="+mj-lt"/>
              </a:endParaRPr>
            </a:p>
          </p:txBody>
        </p:sp>
        <p:sp>
          <p:nvSpPr>
            <p:cNvPr id="19" name="Rectángulo: Esquinas redondeadas 15">
              <a:extLst>
                <a:ext uri="{FF2B5EF4-FFF2-40B4-BE49-F238E27FC236}">
                  <a16:creationId xmlns:a16="http://schemas.microsoft.com/office/drawing/2014/main" id="{CDF83365-3DC8-4290-A341-A6F4BA8058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461522" y="1235266"/>
              <a:ext cx="1707778" cy="285687"/>
            </a:xfrm>
            <a:prstGeom prst="roundRect">
              <a:avLst>
                <a:gd name="adj" fmla="val 50000"/>
              </a:avLst>
            </a:prstGeom>
            <a:solidFill>
              <a:srgbClr val="A5A5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es-ES" sz="1000" b="1" dirty="0">
                  <a:solidFill>
                    <a:schemeClr val="tx1"/>
                  </a:solidFill>
                </a:rPr>
                <a:t>Oportunidad</a:t>
              </a:r>
            </a:p>
          </p:txBody>
        </p:sp>
        <p:sp>
          <p:nvSpPr>
            <p:cNvPr id="20" name="Rectángulo: Esquinas redondeadas 18">
              <a:extLst>
                <a:ext uri="{FF2B5EF4-FFF2-40B4-BE49-F238E27FC236}">
                  <a16:creationId xmlns:a16="http://schemas.microsoft.com/office/drawing/2014/main" id="{E9D17E62-3685-44F3-8637-0D596AFC3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823365" y="1772458"/>
              <a:ext cx="1621450" cy="285687"/>
            </a:xfrm>
            <a:prstGeom prst="roundRect">
              <a:avLst>
                <a:gd name="adj" fmla="val 50000"/>
              </a:avLst>
            </a:prstGeom>
            <a:solidFill>
              <a:srgbClr val="9DC3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es-ES" sz="1000" b="1" dirty="0">
                  <a:solidFill>
                    <a:schemeClr val="tx1"/>
                  </a:solidFill>
                </a:rPr>
                <a:t>Diagnóstico</a:t>
              </a:r>
            </a:p>
          </p:txBody>
        </p:sp>
        <p:sp>
          <p:nvSpPr>
            <p:cNvPr id="21" name="Rectángulo: Esquinas redondeadas 20">
              <a:extLst>
                <a:ext uri="{FF2B5EF4-FFF2-40B4-BE49-F238E27FC236}">
                  <a16:creationId xmlns:a16="http://schemas.microsoft.com/office/drawing/2014/main" id="{EAB96497-6B56-44E9-889E-5C36C0E46B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656715" y="2329711"/>
              <a:ext cx="1469482" cy="284148"/>
            </a:xfrm>
            <a:prstGeom prst="roundRect">
              <a:avLst>
                <a:gd name="adj" fmla="val 50000"/>
              </a:avLst>
            </a:prstGeom>
            <a:solidFill>
              <a:srgbClr val="A5A5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es-ES" sz="1000" b="1" dirty="0">
                  <a:solidFill>
                    <a:schemeClr val="tx1"/>
                  </a:solidFill>
                </a:rPr>
                <a:t>Desarrollo</a:t>
              </a:r>
            </a:p>
          </p:txBody>
        </p:sp>
        <p:sp>
          <p:nvSpPr>
            <p:cNvPr id="22" name="Rectángulo: Esquinas redondeadas 24">
              <a:extLst>
                <a:ext uri="{FF2B5EF4-FFF2-40B4-BE49-F238E27FC236}">
                  <a16:creationId xmlns:a16="http://schemas.microsoft.com/office/drawing/2014/main" id="{990927A9-2EA8-4FF4-9B4B-CE3B0F168B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782075" y="1268484"/>
              <a:ext cx="1283078" cy="285687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sz="1600" dirty="0"/>
            </a:p>
          </p:txBody>
        </p:sp>
        <p:sp>
          <p:nvSpPr>
            <p:cNvPr id="34" name="Rectángulo: Esquinas redondeadas 26">
              <a:extLst>
                <a:ext uri="{FF2B5EF4-FFF2-40B4-BE49-F238E27FC236}">
                  <a16:creationId xmlns:a16="http://schemas.microsoft.com/office/drawing/2014/main" id="{DCD617D1-CDAE-47F8-9975-27CAAE3235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551383" y="1784772"/>
              <a:ext cx="1283078" cy="285687"/>
            </a:xfrm>
            <a:prstGeom prst="roundRect">
              <a:avLst>
                <a:gd name="adj" fmla="val 50000"/>
              </a:avLst>
            </a:prstGeom>
            <a:solidFill>
              <a:srgbClr val="A5A5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sz="1600" dirty="0"/>
            </a:p>
          </p:txBody>
        </p:sp>
        <p:sp>
          <p:nvSpPr>
            <p:cNvPr id="35" name="Rectángulo: Esquinas redondeadas 28">
              <a:extLst>
                <a:ext uri="{FF2B5EF4-FFF2-40B4-BE49-F238E27FC236}">
                  <a16:creationId xmlns:a16="http://schemas.microsoft.com/office/drawing/2014/main" id="{E362E4DF-55AA-42FF-8AA7-CE69BBE7CB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943033" y="2328172"/>
              <a:ext cx="1283078" cy="285687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sz="1600" dirty="0"/>
            </a:p>
          </p:txBody>
        </p:sp>
      </p:grpSp>
      <p:sp>
        <p:nvSpPr>
          <p:cNvPr id="2" name="Rectángulo 1">
            <a:extLst>
              <a:ext uri="{FF2B5EF4-FFF2-40B4-BE49-F238E27FC236}">
                <a16:creationId xmlns:a16="http://schemas.microsoft.com/office/drawing/2014/main" id="{DDC8544F-0EFC-5F43-A14E-185328A9AB45}"/>
              </a:ext>
            </a:extLst>
          </p:cNvPr>
          <p:cNvSpPr/>
          <p:nvPr/>
        </p:nvSpPr>
        <p:spPr>
          <a:xfrm>
            <a:off x="10744014" y="37272"/>
            <a:ext cx="1638903" cy="2742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98967962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0279ADF5A6948244B623B72335012984" ma:contentTypeVersion="5" ma:contentTypeDescription="Crear nuevo documento." ma:contentTypeScope="" ma:versionID="e8939dcb109ebc7a063d01808e4aa246">
  <xsd:schema xmlns:xsd="http://www.w3.org/2001/XMLSchema" xmlns:xs="http://www.w3.org/2001/XMLSchema" xmlns:p="http://schemas.microsoft.com/office/2006/metadata/properties" xmlns:ns2="1f7ed0fe-e7ad-49ed-8d27-7b64ff1751c6" xmlns:ns3="425bfa1e-755c-46a0-8a3e-36ed68bcbdb2" targetNamespace="http://schemas.microsoft.com/office/2006/metadata/properties" ma:root="true" ma:fieldsID="c6df76bb3cc0a6ce1a909bb93be9405f" ns2:_="" ns3:_="">
    <xsd:import namespace="1f7ed0fe-e7ad-49ed-8d27-7b64ff1751c6"/>
    <xsd:import namespace="425bfa1e-755c-46a0-8a3e-36ed68bcbdb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7ed0fe-e7ad-49ed-8d27-7b64ff1751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5bfa1e-755c-46a0-8a3e-36ed68bcbdb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46F80B7-1891-435C-9AF1-E1C7E22DF48C}">
  <ds:schemaRefs>
    <ds:schemaRef ds:uri="1f7ed0fe-e7ad-49ed-8d27-7b64ff1751c6"/>
    <ds:schemaRef ds:uri="http://schemas.openxmlformats.org/package/2006/metadata/core-properties"/>
    <ds:schemaRef ds:uri="http://www.w3.org/XML/1998/namespace"/>
    <ds:schemaRef ds:uri="425bfa1e-755c-46a0-8a3e-36ed68bcbdb2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microsoft.com/office/2006/metadata/properties"/>
    <ds:schemaRef ds:uri="http://purl.org/dc/terms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0409E2B6-7B25-43B6-94C7-9451C48E363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f7ed0fe-e7ad-49ed-8d27-7b64ff1751c6"/>
    <ds:schemaRef ds:uri="425bfa1e-755c-46a0-8a3e-36ed68bcbdb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AD1E015-E6FA-4F48-88CB-8FFE48627F0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5552</TotalTime>
  <Words>1308</Words>
  <Application>Microsoft Office PowerPoint</Application>
  <PresentationFormat>Panorámica</PresentationFormat>
  <Paragraphs>275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Lucida Grande</vt:lpstr>
      <vt:lpstr>Times New Roman</vt:lpstr>
      <vt:lpstr>Wingdings</vt:lpstr>
      <vt:lpstr>Tema de Office</vt:lpstr>
      <vt:lpstr>Modelo Operativo NOC Habilitando el Crecimiento…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Diego Fuentes</dc:creator>
  <cp:lastModifiedBy>ALVAREZ CLARAMUNT, JUAN IGNACIO</cp:lastModifiedBy>
  <cp:revision>12</cp:revision>
  <dcterms:created xsi:type="dcterms:W3CDTF">2023-07-24T14:30:55Z</dcterms:created>
  <dcterms:modified xsi:type="dcterms:W3CDTF">2023-11-06T14:59:44Z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b622c24-5861-4880-bcaa-37216e265fb3_Enabled">
    <vt:lpwstr>true</vt:lpwstr>
  </property>
  <property fmtid="{D5CDD505-2E9C-101B-9397-08002B2CF9AE}" pid="3" name="MSIP_Label_fb622c24-5861-4880-bcaa-37216e265fb3_SetDate">
    <vt:lpwstr>2023-10-31T11:51:07Z</vt:lpwstr>
  </property>
  <property fmtid="{D5CDD505-2E9C-101B-9397-08002B2CF9AE}" pid="4" name="MSIP_Label_fb622c24-5861-4880-bcaa-37216e265fb3_Method">
    <vt:lpwstr>Privileged</vt:lpwstr>
  </property>
  <property fmtid="{D5CDD505-2E9C-101B-9397-08002B2CF9AE}" pid="5" name="MSIP_Label_fb622c24-5861-4880-bcaa-37216e265fb3_Name">
    <vt:lpwstr>YPF - Publica</vt:lpwstr>
  </property>
  <property fmtid="{D5CDD505-2E9C-101B-9397-08002B2CF9AE}" pid="6" name="MSIP_Label_fb622c24-5861-4880-bcaa-37216e265fb3_SiteId">
    <vt:lpwstr>038018c3-616c-4b46-ad9b-aa9007f701b5</vt:lpwstr>
  </property>
  <property fmtid="{D5CDD505-2E9C-101B-9397-08002B2CF9AE}" pid="7" name="MSIP_Label_fb622c24-5861-4880-bcaa-37216e265fb3_ActionId">
    <vt:lpwstr>475e9e33-1317-4b68-a333-094bcd40eaf3</vt:lpwstr>
  </property>
  <property fmtid="{D5CDD505-2E9C-101B-9397-08002B2CF9AE}" pid="8" name="MSIP_Label_fb622c24-5861-4880-bcaa-37216e265fb3_ContentBits">
    <vt:lpwstr>3</vt:lpwstr>
  </property>
  <property fmtid="{D5CDD505-2E9C-101B-9397-08002B2CF9AE}" pid="9" name="ClassificationContentMarkingFooterLocations">
    <vt:lpwstr>Tema de Office:5</vt:lpwstr>
  </property>
  <property fmtid="{D5CDD505-2E9C-101B-9397-08002B2CF9AE}" pid="10" name="ClassificationContentMarkingFooterText">
    <vt:lpwstr>Documento: YPF-Público</vt:lpwstr>
  </property>
  <property fmtid="{D5CDD505-2E9C-101B-9397-08002B2CF9AE}" pid="11" name="ClassificationContentMarkingHeaderLocations">
    <vt:lpwstr>Tema de Office:4</vt:lpwstr>
  </property>
  <property fmtid="{D5CDD505-2E9C-101B-9397-08002B2CF9AE}" pid="12" name="ClassificationContentMarkingHeaderText">
    <vt:lpwstr>Documento: YPF-Público</vt:lpwstr>
  </property>
  <property fmtid="{D5CDD505-2E9C-101B-9397-08002B2CF9AE}" pid="13" name="ContentTypeId">
    <vt:lpwstr>0x0101000279ADF5A6948244B623B72335012984</vt:lpwstr>
  </property>
</Properties>
</file>