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3" r:id="rId4"/>
    <p:sldId id="262" r:id="rId5"/>
    <p:sldId id="275" r:id="rId6"/>
    <p:sldId id="263" r:id="rId7"/>
    <p:sldId id="265" r:id="rId8"/>
    <p:sldId id="266" r:id="rId9"/>
    <p:sldId id="264" r:id="rId10"/>
    <p:sldId id="284" r:id="rId11"/>
    <p:sldId id="267" r:id="rId12"/>
    <p:sldId id="268" r:id="rId13"/>
    <p:sldId id="272" r:id="rId14"/>
    <p:sldId id="273" r:id="rId15"/>
    <p:sldId id="282" r:id="rId16"/>
    <p:sldId id="277" r:id="rId17"/>
    <p:sldId id="279" r:id="rId18"/>
    <p:sldId id="285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78"/>
    <a:srgbClr val="FF85F0"/>
    <a:srgbClr val="FF00FF"/>
    <a:srgbClr val="EA98EC"/>
    <a:srgbClr val="E16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goyen, Martin" userId="0a7e2148-7937-479b-9491-c73c2549fadf" providerId="ADAL" clId="{05D2DC84-534F-4B6A-9AEA-54AB93433B1F}"/>
    <pc:docChg chg="undo custSel addSld delSld modSld sldOrd">
      <pc:chgData name="Irigoyen, Martin" userId="0a7e2148-7937-479b-9491-c73c2549fadf" providerId="ADAL" clId="{05D2DC84-534F-4B6A-9AEA-54AB93433B1F}" dt="2023-10-31T22:56:45.249" v="2733" actId="1076"/>
      <pc:docMkLst>
        <pc:docMk/>
      </pc:docMkLst>
      <pc:sldChg chg="del">
        <pc:chgData name="Irigoyen, Martin" userId="0a7e2148-7937-479b-9491-c73c2549fadf" providerId="ADAL" clId="{05D2DC84-534F-4B6A-9AEA-54AB93433B1F}" dt="2023-10-31T21:34:30.032" v="472" actId="47"/>
        <pc:sldMkLst>
          <pc:docMk/>
          <pc:sldMk cId="3507860850" sldId="256"/>
        </pc:sldMkLst>
      </pc:sldChg>
      <pc:sldChg chg="del">
        <pc:chgData name="Irigoyen, Martin" userId="0a7e2148-7937-479b-9491-c73c2549fadf" providerId="ADAL" clId="{05D2DC84-534F-4B6A-9AEA-54AB93433B1F}" dt="2023-10-31T21:34:30.032" v="472" actId="47"/>
        <pc:sldMkLst>
          <pc:docMk/>
          <pc:sldMk cId="2331830763" sldId="257"/>
        </pc:sldMkLst>
      </pc:sldChg>
      <pc:sldChg chg="del">
        <pc:chgData name="Irigoyen, Martin" userId="0a7e2148-7937-479b-9491-c73c2549fadf" providerId="ADAL" clId="{05D2DC84-534F-4B6A-9AEA-54AB93433B1F}" dt="2023-10-31T21:34:30.032" v="472" actId="47"/>
        <pc:sldMkLst>
          <pc:docMk/>
          <pc:sldMk cId="839533978" sldId="258"/>
        </pc:sldMkLst>
      </pc:sldChg>
      <pc:sldChg chg="addSp delSp modSp">
        <pc:chgData name="Irigoyen, Martin" userId="0a7e2148-7937-479b-9491-c73c2549fadf" providerId="ADAL" clId="{05D2DC84-534F-4B6A-9AEA-54AB93433B1F}" dt="2023-10-31T20:41:02.711" v="57"/>
        <pc:sldMkLst>
          <pc:docMk/>
          <pc:sldMk cId="1759790931" sldId="259"/>
        </pc:sldMkLst>
        <pc:spChg chg="add del mod">
          <ac:chgData name="Irigoyen, Martin" userId="0a7e2148-7937-479b-9491-c73c2549fadf" providerId="ADAL" clId="{05D2DC84-534F-4B6A-9AEA-54AB93433B1F}" dt="2023-10-31T20:41:02.711" v="57"/>
          <ac:spMkLst>
            <pc:docMk/>
            <pc:sldMk cId="1759790931" sldId="259"/>
            <ac:spMk id="2" creationId="{85BB858A-A06C-2E56-EACB-3F844370B77E}"/>
          </ac:spMkLst>
        </pc:spChg>
      </pc:sldChg>
      <pc:sldChg chg="modSp mod">
        <pc:chgData name="Irigoyen, Martin" userId="0a7e2148-7937-479b-9491-c73c2549fadf" providerId="ADAL" clId="{05D2DC84-534F-4B6A-9AEA-54AB93433B1F}" dt="2023-10-31T21:34:57.463" v="475" actId="20577"/>
        <pc:sldMkLst>
          <pc:docMk/>
          <pc:sldMk cId="3215023700" sldId="260"/>
        </pc:sldMkLst>
        <pc:spChg chg="mod">
          <ac:chgData name="Irigoyen, Martin" userId="0a7e2148-7937-479b-9491-c73c2549fadf" providerId="ADAL" clId="{05D2DC84-534F-4B6A-9AEA-54AB93433B1F}" dt="2023-10-31T21:34:57.463" v="475" actId="20577"/>
          <ac:spMkLst>
            <pc:docMk/>
            <pc:sldMk cId="3215023700" sldId="260"/>
            <ac:spMk id="4" creationId="{DAE79B28-E35D-4A68-6062-8031EF8795B7}"/>
          </ac:spMkLst>
        </pc:spChg>
      </pc:sldChg>
      <pc:sldChg chg="addSp delSp modSp mod">
        <pc:chgData name="Irigoyen, Martin" userId="0a7e2148-7937-479b-9491-c73c2549fadf" providerId="ADAL" clId="{05D2DC84-534F-4B6A-9AEA-54AB93433B1F}" dt="2023-10-31T21:30:43.153" v="313" actId="108"/>
        <pc:sldMkLst>
          <pc:docMk/>
          <pc:sldMk cId="984450065" sldId="262"/>
        </pc:sldMkLst>
        <pc:spChg chg="add del mod">
          <ac:chgData name="Irigoyen, Martin" userId="0a7e2148-7937-479b-9491-c73c2549fadf" providerId="ADAL" clId="{05D2DC84-534F-4B6A-9AEA-54AB93433B1F}" dt="2023-10-31T20:41:55.883" v="59"/>
          <ac:spMkLst>
            <pc:docMk/>
            <pc:sldMk cId="984450065" sldId="262"/>
            <ac:spMk id="2" creationId="{7D4CE83A-91BA-2462-D6D3-CA0C3393E782}"/>
          </ac:spMkLst>
        </pc:spChg>
        <pc:spChg chg="mod">
          <ac:chgData name="Irigoyen, Martin" userId="0a7e2148-7937-479b-9491-c73c2549fadf" providerId="ADAL" clId="{05D2DC84-534F-4B6A-9AEA-54AB93433B1F}" dt="2023-10-31T21:30:43.153" v="313" actId="108"/>
          <ac:spMkLst>
            <pc:docMk/>
            <pc:sldMk cId="984450065" sldId="262"/>
            <ac:spMk id="4" creationId="{DAE79B28-E35D-4A68-6062-8031EF8795B7}"/>
          </ac:spMkLst>
        </pc:spChg>
      </pc:sldChg>
      <pc:sldChg chg="modSp mod">
        <pc:chgData name="Irigoyen, Martin" userId="0a7e2148-7937-479b-9491-c73c2549fadf" providerId="ADAL" clId="{05D2DC84-534F-4B6A-9AEA-54AB93433B1F}" dt="2023-10-31T21:38:24.664" v="563" actId="1036"/>
        <pc:sldMkLst>
          <pc:docMk/>
          <pc:sldMk cId="3234484924" sldId="263"/>
        </pc:sldMkLst>
        <pc:spChg chg="mod">
          <ac:chgData name="Irigoyen, Martin" userId="0a7e2148-7937-479b-9491-c73c2549fadf" providerId="ADAL" clId="{05D2DC84-534F-4B6A-9AEA-54AB93433B1F}" dt="2023-10-31T20:43:09.931" v="99" actId="1038"/>
          <ac:spMkLst>
            <pc:docMk/>
            <pc:sldMk cId="3234484924" sldId="263"/>
            <ac:spMk id="5" creationId="{06B99919-9AFD-28FF-43D4-41DE5EF241BA}"/>
          </ac:spMkLst>
        </pc:spChg>
        <pc:spChg chg="mod">
          <ac:chgData name="Irigoyen, Martin" userId="0a7e2148-7937-479b-9491-c73c2549fadf" providerId="ADAL" clId="{05D2DC84-534F-4B6A-9AEA-54AB93433B1F}" dt="2023-10-31T21:38:24.664" v="563" actId="1036"/>
          <ac:spMkLst>
            <pc:docMk/>
            <pc:sldMk cId="3234484924" sldId="263"/>
            <ac:spMk id="21" creationId="{CDE3F87B-6277-0520-6334-16DC2BBE7624}"/>
          </ac:spMkLst>
        </pc:spChg>
        <pc:spChg chg="mod">
          <ac:chgData name="Irigoyen, Martin" userId="0a7e2148-7937-479b-9491-c73c2549fadf" providerId="ADAL" clId="{05D2DC84-534F-4B6A-9AEA-54AB93433B1F}" dt="2023-10-31T20:43:09.931" v="99" actId="1038"/>
          <ac:spMkLst>
            <pc:docMk/>
            <pc:sldMk cId="3234484924" sldId="263"/>
            <ac:spMk id="22" creationId="{ACD72067-3A9B-1A50-8EE4-85566D0110E3}"/>
          </ac:spMkLst>
        </pc:spChg>
        <pc:spChg chg="mod">
          <ac:chgData name="Irigoyen, Martin" userId="0a7e2148-7937-479b-9491-c73c2549fadf" providerId="ADAL" clId="{05D2DC84-534F-4B6A-9AEA-54AB93433B1F}" dt="2023-10-31T20:43:09.931" v="99" actId="1038"/>
          <ac:spMkLst>
            <pc:docMk/>
            <pc:sldMk cId="3234484924" sldId="263"/>
            <ac:spMk id="23" creationId="{F22C095C-98B6-AC43-3DF7-CDD5CFAB1126}"/>
          </ac:spMkLst>
        </pc:spChg>
        <pc:spChg chg="mod">
          <ac:chgData name="Irigoyen, Martin" userId="0a7e2148-7937-479b-9491-c73c2549fadf" providerId="ADAL" clId="{05D2DC84-534F-4B6A-9AEA-54AB93433B1F}" dt="2023-10-31T21:38:19.764" v="548" actId="1036"/>
          <ac:spMkLst>
            <pc:docMk/>
            <pc:sldMk cId="3234484924" sldId="263"/>
            <ac:spMk id="24" creationId="{348E2C42-B97C-134F-8CED-D26AC0F5B0C6}"/>
          </ac:spMkLst>
        </pc:spChg>
        <pc:picChg chg="mod">
          <ac:chgData name="Irigoyen, Martin" userId="0a7e2148-7937-479b-9491-c73c2549fadf" providerId="ADAL" clId="{05D2DC84-534F-4B6A-9AEA-54AB93433B1F}" dt="2023-10-31T20:43:00.027" v="87" actId="1038"/>
          <ac:picMkLst>
            <pc:docMk/>
            <pc:sldMk cId="3234484924" sldId="263"/>
            <ac:picMk id="2" creationId="{4A179CCD-33E2-92BB-A214-BF89D6A00C82}"/>
          </ac:picMkLst>
        </pc:picChg>
        <pc:picChg chg="mod">
          <ac:chgData name="Irigoyen, Martin" userId="0a7e2148-7937-479b-9491-c73c2549fadf" providerId="ADAL" clId="{05D2DC84-534F-4B6A-9AEA-54AB93433B1F}" dt="2023-10-31T20:43:09.931" v="99" actId="1038"/>
          <ac:picMkLst>
            <pc:docMk/>
            <pc:sldMk cId="3234484924" sldId="263"/>
            <ac:picMk id="3" creationId="{CF6BBC07-F98E-49DD-2A1D-8993D71CDF05}"/>
          </ac:picMkLst>
        </pc:picChg>
        <pc:picChg chg="mod">
          <ac:chgData name="Irigoyen, Martin" userId="0a7e2148-7937-479b-9491-c73c2549fadf" providerId="ADAL" clId="{05D2DC84-534F-4B6A-9AEA-54AB93433B1F}" dt="2023-10-31T20:42:55.488" v="72" actId="1036"/>
          <ac:picMkLst>
            <pc:docMk/>
            <pc:sldMk cId="3234484924" sldId="263"/>
            <ac:picMk id="18" creationId="{44D4D407-2B95-7C50-ACB5-5856671A4FFA}"/>
          </ac:picMkLst>
        </pc:picChg>
        <pc:picChg chg="mod">
          <ac:chgData name="Irigoyen, Martin" userId="0a7e2148-7937-479b-9491-c73c2549fadf" providerId="ADAL" clId="{05D2DC84-534F-4B6A-9AEA-54AB93433B1F}" dt="2023-10-31T20:42:45.510" v="70" actId="14100"/>
          <ac:picMkLst>
            <pc:docMk/>
            <pc:sldMk cId="3234484924" sldId="263"/>
            <ac:picMk id="29" creationId="{2D5539C9-BDEC-29C2-1CB4-8EAC2231A6FE}"/>
          </ac:picMkLst>
        </pc:picChg>
        <pc:cxnChg chg="mod">
          <ac:chgData name="Irigoyen, Martin" userId="0a7e2148-7937-479b-9491-c73c2549fadf" providerId="ADAL" clId="{05D2DC84-534F-4B6A-9AEA-54AB93433B1F}" dt="2023-10-31T20:43:09.931" v="99" actId="1038"/>
          <ac:cxnSpMkLst>
            <pc:docMk/>
            <pc:sldMk cId="3234484924" sldId="263"/>
            <ac:cxnSpMk id="6" creationId="{0BB490D1-C7FA-3F29-0BA3-53B86E09A5B7}"/>
          </ac:cxnSpMkLst>
        </pc:cxnChg>
        <pc:cxnChg chg="mod">
          <ac:chgData name="Irigoyen, Martin" userId="0a7e2148-7937-479b-9491-c73c2549fadf" providerId="ADAL" clId="{05D2DC84-534F-4B6A-9AEA-54AB93433B1F}" dt="2023-10-31T20:43:09.931" v="99" actId="1038"/>
          <ac:cxnSpMkLst>
            <pc:docMk/>
            <pc:sldMk cId="3234484924" sldId="263"/>
            <ac:cxnSpMk id="7" creationId="{5942D1CC-3178-D0E5-7539-3E8DCFF03E0E}"/>
          </ac:cxnSpMkLst>
        </pc:cxnChg>
      </pc:sldChg>
      <pc:sldChg chg="addSp delSp modSp mod">
        <pc:chgData name="Irigoyen, Martin" userId="0a7e2148-7937-479b-9491-c73c2549fadf" providerId="ADAL" clId="{05D2DC84-534F-4B6A-9AEA-54AB93433B1F}" dt="2023-10-31T20:48:50.652" v="144" actId="21"/>
        <pc:sldMkLst>
          <pc:docMk/>
          <pc:sldMk cId="153685658" sldId="264"/>
        </pc:sldMkLst>
        <pc:spChg chg="add del">
          <ac:chgData name="Irigoyen, Martin" userId="0a7e2148-7937-479b-9491-c73c2549fadf" providerId="ADAL" clId="{05D2DC84-534F-4B6A-9AEA-54AB93433B1F}" dt="2023-10-31T20:48:44.434" v="143" actId="478"/>
          <ac:spMkLst>
            <pc:docMk/>
            <pc:sldMk cId="153685658" sldId="264"/>
            <ac:spMk id="3" creationId="{4E7C8A2F-41E5-EB6B-EA4B-30CA37BF895B}"/>
          </ac:spMkLst>
        </pc:spChg>
        <pc:spChg chg="add del">
          <ac:chgData name="Irigoyen, Martin" userId="0a7e2148-7937-479b-9491-c73c2549fadf" providerId="ADAL" clId="{05D2DC84-534F-4B6A-9AEA-54AB93433B1F}" dt="2023-10-31T20:48:44.434" v="143" actId="478"/>
          <ac:spMkLst>
            <pc:docMk/>
            <pc:sldMk cId="153685658" sldId="264"/>
            <ac:spMk id="5" creationId="{DC07B074-8EC0-ECCC-AF8D-740FAFEA4F77}"/>
          </ac:spMkLst>
        </pc:spChg>
        <pc:spChg chg="add del">
          <ac:chgData name="Irigoyen, Martin" userId="0a7e2148-7937-479b-9491-c73c2549fadf" providerId="ADAL" clId="{05D2DC84-534F-4B6A-9AEA-54AB93433B1F}" dt="2023-10-31T20:48:44.434" v="143" actId="478"/>
          <ac:spMkLst>
            <pc:docMk/>
            <pc:sldMk cId="153685658" sldId="264"/>
            <ac:spMk id="6" creationId="{14398B7B-DCE3-38FE-5425-8A1816789F42}"/>
          </ac:spMkLst>
        </pc:spChg>
        <pc:spChg chg="add">
          <ac:chgData name="Irigoyen, Martin" userId="0a7e2148-7937-479b-9491-c73c2549fadf" providerId="ADAL" clId="{05D2DC84-534F-4B6A-9AEA-54AB93433B1F}" dt="2023-10-31T20:47:55.411" v="133"/>
          <ac:spMkLst>
            <pc:docMk/>
            <pc:sldMk cId="153685658" sldId="264"/>
            <ac:spMk id="7" creationId="{EA0AB17F-945E-E8CE-33B2-79C4062FB1CC}"/>
          </ac:spMkLst>
        </pc:spChg>
        <pc:spChg chg="add">
          <ac:chgData name="Irigoyen, Martin" userId="0a7e2148-7937-479b-9491-c73c2549fadf" providerId="ADAL" clId="{05D2DC84-534F-4B6A-9AEA-54AB93433B1F}" dt="2023-10-31T20:47:55.411" v="133"/>
          <ac:spMkLst>
            <pc:docMk/>
            <pc:sldMk cId="153685658" sldId="264"/>
            <ac:spMk id="8" creationId="{B70A9049-FE45-36CB-DAB8-66994C3FA6C3}"/>
          </ac:spMkLst>
        </pc:spChg>
        <pc:spChg chg="add">
          <ac:chgData name="Irigoyen, Martin" userId="0a7e2148-7937-479b-9491-c73c2549fadf" providerId="ADAL" clId="{05D2DC84-534F-4B6A-9AEA-54AB93433B1F}" dt="2023-10-31T20:47:55.411" v="133"/>
          <ac:spMkLst>
            <pc:docMk/>
            <pc:sldMk cId="153685658" sldId="264"/>
            <ac:spMk id="9" creationId="{F81CCFD6-CF9E-C1B3-1D43-44DEE2242F67}"/>
          </ac:spMkLst>
        </pc:spChg>
        <pc:spChg chg="add">
          <ac:chgData name="Irigoyen, Martin" userId="0a7e2148-7937-479b-9491-c73c2549fadf" providerId="ADAL" clId="{05D2DC84-534F-4B6A-9AEA-54AB93433B1F}" dt="2023-10-31T20:47:55.411" v="133"/>
          <ac:spMkLst>
            <pc:docMk/>
            <pc:sldMk cId="153685658" sldId="264"/>
            <ac:spMk id="10" creationId="{9A83A53B-00E5-07E5-ECFD-026D1FE445FA}"/>
          </ac:spMkLst>
        </pc:spChg>
        <pc:picChg chg="add del mod">
          <ac:chgData name="Irigoyen, Martin" userId="0a7e2148-7937-479b-9491-c73c2549fadf" providerId="ADAL" clId="{05D2DC84-534F-4B6A-9AEA-54AB93433B1F}" dt="2023-10-31T20:48:50.652" v="144" actId="21"/>
          <ac:picMkLst>
            <pc:docMk/>
            <pc:sldMk cId="153685658" sldId="264"/>
            <ac:picMk id="2" creationId="{E9987383-3480-0063-17E3-55C34A3ABC67}"/>
          </ac:picMkLst>
        </pc:picChg>
        <pc:picChg chg="add del">
          <ac:chgData name="Irigoyen, Martin" userId="0a7e2148-7937-479b-9491-c73c2549fadf" providerId="ADAL" clId="{05D2DC84-534F-4B6A-9AEA-54AB93433B1F}" dt="2023-10-31T20:48:44.434" v="143" actId="478"/>
          <ac:picMkLst>
            <pc:docMk/>
            <pc:sldMk cId="153685658" sldId="264"/>
            <ac:picMk id="3073" creationId="{F1925F3D-2EF8-67EF-1BF0-6F271F0E52AC}"/>
          </ac:picMkLst>
        </pc:picChg>
        <pc:picChg chg="add del">
          <ac:chgData name="Irigoyen, Martin" userId="0a7e2148-7937-479b-9491-c73c2549fadf" providerId="ADAL" clId="{05D2DC84-534F-4B6A-9AEA-54AB93433B1F}" dt="2023-10-31T20:48:44.434" v="143" actId="478"/>
          <ac:picMkLst>
            <pc:docMk/>
            <pc:sldMk cId="153685658" sldId="264"/>
            <ac:picMk id="3074" creationId="{6E631A68-B4B9-6475-A5C9-069489F9A58E}"/>
          </ac:picMkLst>
        </pc:picChg>
        <pc:picChg chg="add del mod">
          <ac:chgData name="Irigoyen, Martin" userId="0a7e2148-7937-479b-9491-c73c2549fadf" providerId="ADAL" clId="{05D2DC84-534F-4B6A-9AEA-54AB93433B1F}" dt="2023-10-31T20:48:44.434" v="143" actId="478"/>
          <ac:picMkLst>
            <pc:docMk/>
            <pc:sldMk cId="153685658" sldId="264"/>
            <ac:picMk id="3075" creationId="{14D106F8-838F-8D09-2DB4-D7496DDB450E}"/>
          </ac:picMkLst>
        </pc:picChg>
        <pc:picChg chg="add del mod">
          <ac:chgData name="Irigoyen, Martin" userId="0a7e2148-7937-479b-9491-c73c2549fadf" providerId="ADAL" clId="{05D2DC84-534F-4B6A-9AEA-54AB93433B1F}" dt="2023-10-31T20:48:41.439" v="142" actId="478"/>
          <ac:picMkLst>
            <pc:docMk/>
            <pc:sldMk cId="153685658" sldId="264"/>
            <ac:picMk id="3079" creationId="{FACD8B2C-21FF-DCCD-FC83-270D648AF649}"/>
          </ac:picMkLst>
        </pc:picChg>
      </pc:sldChg>
      <pc:sldChg chg="addSp modSp mod">
        <pc:chgData name="Irigoyen, Martin" userId="0a7e2148-7937-479b-9491-c73c2549fadf" providerId="ADAL" clId="{05D2DC84-534F-4B6A-9AEA-54AB93433B1F}" dt="2023-10-31T21:33:46.716" v="471" actId="1037"/>
        <pc:sldMkLst>
          <pc:docMk/>
          <pc:sldMk cId="1632130739" sldId="265"/>
        </pc:sldMkLst>
        <pc:spChg chg="mod">
          <ac:chgData name="Irigoyen, Martin" userId="0a7e2148-7937-479b-9491-c73c2549fadf" providerId="ADAL" clId="{05D2DC84-534F-4B6A-9AEA-54AB93433B1F}" dt="2023-10-31T21:32:47.505" v="435" actId="1076"/>
          <ac:spMkLst>
            <pc:docMk/>
            <pc:sldMk cId="1632130739" sldId="265"/>
            <ac:spMk id="4" creationId="{DAE79B28-E35D-4A68-6062-8031EF8795B7}"/>
          </ac:spMkLst>
        </pc:spChg>
        <pc:spChg chg="add mod">
          <ac:chgData name="Irigoyen, Martin" userId="0a7e2148-7937-479b-9491-c73c2549fadf" providerId="ADAL" clId="{05D2DC84-534F-4B6A-9AEA-54AB93433B1F}" dt="2023-10-31T20:31:55.232" v="36" actId="207"/>
          <ac:spMkLst>
            <pc:docMk/>
            <pc:sldMk cId="1632130739" sldId="265"/>
            <ac:spMk id="5" creationId="{470BF051-5787-EAFA-4206-A1B530E768F9}"/>
          </ac:spMkLst>
        </pc:spChg>
        <pc:spChg chg="add mod">
          <ac:chgData name="Irigoyen, Martin" userId="0a7e2148-7937-479b-9491-c73c2549fadf" providerId="ADAL" clId="{05D2DC84-534F-4B6A-9AEA-54AB93433B1F}" dt="2023-10-31T20:31:55.232" v="36" actId="207"/>
          <ac:spMkLst>
            <pc:docMk/>
            <pc:sldMk cId="1632130739" sldId="265"/>
            <ac:spMk id="9" creationId="{094CD3B5-A736-7C9F-1F75-5699C55027E2}"/>
          </ac:spMkLst>
        </pc:spChg>
        <pc:spChg chg="add mod">
          <ac:chgData name="Irigoyen, Martin" userId="0a7e2148-7937-479b-9491-c73c2549fadf" providerId="ADAL" clId="{05D2DC84-534F-4B6A-9AEA-54AB93433B1F}" dt="2023-10-31T20:31:55.232" v="36" actId="207"/>
          <ac:spMkLst>
            <pc:docMk/>
            <pc:sldMk cId="1632130739" sldId="265"/>
            <ac:spMk id="12" creationId="{B876E091-D5C0-DDDF-5293-71A2A2FAC25E}"/>
          </ac:spMkLst>
        </pc:spChg>
        <pc:spChg chg="add mod">
          <ac:chgData name="Irigoyen, Martin" userId="0a7e2148-7937-479b-9491-c73c2549fadf" providerId="ADAL" clId="{05D2DC84-534F-4B6A-9AEA-54AB93433B1F}" dt="2023-10-31T20:31:44.449" v="35" actId="1076"/>
          <ac:spMkLst>
            <pc:docMk/>
            <pc:sldMk cId="1632130739" sldId="265"/>
            <ac:spMk id="20" creationId="{4764C011-B823-A9E7-DC86-225FF9B0AD8E}"/>
          </ac:spMkLst>
        </pc:spChg>
        <pc:spChg chg="add mod">
          <ac:chgData name="Irigoyen, Martin" userId="0a7e2148-7937-479b-9491-c73c2549fadf" providerId="ADAL" clId="{05D2DC84-534F-4B6A-9AEA-54AB93433B1F}" dt="2023-10-31T20:31:26.767" v="33" actId="1076"/>
          <ac:spMkLst>
            <pc:docMk/>
            <pc:sldMk cId="1632130739" sldId="265"/>
            <ac:spMk id="21" creationId="{7E800E75-59EE-1391-85A6-F0C015D90300}"/>
          </ac:spMkLst>
        </pc:spChg>
        <pc:spChg chg="add mod">
          <ac:chgData name="Irigoyen, Martin" userId="0a7e2148-7937-479b-9491-c73c2549fadf" providerId="ADAL" clId="{05D2DC84-534F-4B6A-9AEA-54AB93433B1F}" dt="2023-10-31T20:31:35.239" v="34" actId="1076"/>
          <ac:spMkLst>
            <pc:docMk/>
            <pc:sldMk cId="1632130739" sldId="265"/>
            <ac:spMk id="22" creationId="{504D4816-C768-6EB2-71C0-59E1036D731D}"/>
          </ac:spMkLst>
        </pc:spChg>
        <pc:spChg chg="add mod">
          <ac:chgData name="Irigoyen, Martin" userId="0a7e2148-7937-479b-9491-c73c2549fadf" providerId="ADAL" clId="{05D2DC84-534F-4B6A-9AEA-54AB93433B1F}" dt="2023-10-31T21:33:36.021" v="459" actId="1037"/>
          <ac:spMkLst>
            <pc:docMk/>
            <pc:sldMk cId="1632130739" sldId="265"/>
            <ac:spMk id="23" creationId="{70A3661C-723C-6467-2486-F799515D76B4}"/>
          </ac:spMkLst>
        </pc:spChg>
        <pc:spChg chg="add mod">
          <ac:chgData name="Irigoyen, Martin" userId="0a7e2148-7937-479b-9491-c73c2549fadf" providerId="ADAL" clId="{05D2DC84-534F-4B6A-9AEA-54AB93433B1F}" dt="2023-10-31T21:33:46.716" v="471" actId="1037"/>
          <ac:spMkLst>
            <pc:docMk/>
            <pc:sldMk cId="1632130739" sldId="265"/>
            <ac:spMk id="24" creationId="{5F6CDF94-D606-6D1B-A9AF-1B5486DDECA2}"/>
          </ac:spMkLst>
        </pc:spChg>
        <pc:spChg chg="add mod">
          <ac:chgData name="Irigoyen, Martin" userId="0a7e2148-7937-479b-9491-c73c2549fadf" providerId="ADAL" clId="{05D2DC84-534F-4B6A-9AEA-54AB93433B1F}" dt="2023-10-31T21:33:36.021" v="459" actId="1037"/>
          <ac:spMkLst>
            <pc:docMk/>
            <pc:sldMk cId="1632130739" sldId="265"/>
            <ac:spMk id="25" creationId="{EB8AED50-08CD-8EC2-2042-74B085C5C377}"/>
          </ac:spMkLst>
        </pc:spChg>
        <pc:spChg chg="add mod">
          <ac:chgData name="Irigoyen, Martin" userId="0a7e2148-7937-479b-9491-c73c2549fadf" providerId="ADAL" clId="{05D2DC84-534F-4B6A-9AEA-54AB93433B1F}" dt="2023-10-31T21:33:44.710" v="470" actId="1037"/>
          <ac:spMkLst>
            <pc:docMk/>
            <pc:sldMk cId="1632130739" sldId="265"/>
            <ac:spMk id="26" creationId="{20194B09-7F2B-B793-CDEE-FD63B5D82B0B}"/>
          </ac:spMkLst>
        </pc:spChg>
        <pc:spChg chg="add mod">
          <ac:chgData name="Irigoyen, Martin" userId="0a7e2148-7937-479b-9491-c73c2549fadf" providerId="ADAL" clId="{05D2DC84-534F-4B6A-9AEA-54AB93433B1F}" dt="2023-10-31T21:33:27.444" v="451" actId="1037"/>
          <ac:spMkLst>
            <pc:docMk/>
            <pc:sldMk cId="1632130739" sldId="265"/>
            <ac:spMk id="27" creationId="{5ECA5BCF-BA40-C4C5-508D-95D9D5203ED2}"/>
          </ac:spMkLst>
        </pc:spChg>
        <pc:spChg chg="add mod">
          <ac:chgData name="Irigoyen, Martin" userId="0a7e2148-7937-479b-9491-c73c2549fadf" providerId="ADAL" clId="{05D2DC84-534F-4B6A-9AEA-54AB93433B1F}" dt="2023-10-31T21:33:22.684" v="448" actId="1037"/>
          <ac:spMkLst>
            <pc:docMk/>
            <pc:sldMk cId="1632130739" sldId="265"/>
            <ac:spMk id="28" creationId="{C672D547-638D-9D38-0DC8-57B7D8091A6F}"/>
          </ac:spMkLst>
        </pc:spChg>
      </pc:sldChg>
      <pc:sldChg chg="addSp delSp modSp mod">
        <pc:chgData name="Irigoyen, Martin" userId="0a7e2148-7937-479b-9491-c73c2549fadf" providerId="ADAL" clId="{05D2DC84-534F-4B6A-9AEA-54AB93433B1F}" dt="2023-10-31T21:04:14.043" v="242" actId="478"/>
        <pc:sldMkLst>
          <pc:docMk/>
          <pc:sldMk cId="2629072680" sldId="266"/>
        </pc:sldMkLst>
        <pc:spChg chg="add del mod">
          <ac:chgData name="Irigoyen, Martin" userId="0a7e2148-7937-479b-9491-c73c2549fadf" providerId="ADAL" clId="{05D2DC84-534F-4B6A-9AEA-54AB93433B1F}" dt="2023-10-31T20:52:46.162" v="187" actId="478"/>
          <ac:spMkLst>
            <pc:docMk/>
            <pc:sldMk cId="2629072680" sldId="266"/>
            <ac:spMk id="28" creationId="{A47AF1BC-BA19-0D2C-B245-53215E880E34}"/>
          </ac:spMkLst>
        </pc:spChg>
        <pc:spChg chg="add del mod">
          <ac:chgData name="Irigoyen, Martin" userId="0a7e2148-7937-479b-9491-c73c2549fadf" providerId="ADAL" clId="{05D2DC84-534F-4B6A-9AEA-54AB93433B1F}" dt="2023-10-31T20:52:03" v="177" actId="478"/>
          <ac:spMkLst>
            <pc:docMk/>
            <pc:sldMk cId="2629072680" sldId="266"/>
            <ac:spMk id="29" creationId="{76534C9C-0747-4EE0-AC86-5729F6389E66}"/>
          </ac:spMkLst>
        </pc:spChg>
        <pc:spChg chg="add mod">
          <ac:chgData name="Irigoyen, Martin" userId="0a7e2148-7937-479b-9491-c73c2549fadf" providerId="ADAL" clId="{05D2DC84-534F-4B6A-9AEA-54AB93433B1F}" dt="2023-10-31T20:52:49.038" v="188" actId="20577"/>
          <ac:spMkLst>
            <pc:docMk/>
            <pc:sldMk cId="2629072680" sldId="266"/>
            <ac:spMk id="30" creationId="{B8F7734E-07C1-4E92-69FC-916636A34460}"/>
          </ac:spMkLst>
        </pc:spChg>
        <pc:spChg chg="add mod">
          <ac:chgData name="Irigoyen, Martin" userId="0a7e2148-7937-479b-9491-c73c2549fadf" providerId="ADAL" clId="{05D2DC84-534F-4B6A-9AEA-54AB93433B1F}" dt="2023-10-31T20:52:37.264" v="186" actId="1037"/>
          <ac:spMkLst>
            <pc:docMk/>
            <pc:sldMk cId="2629072680" sldId="266"/>
            <ac:spMk id="31" creationId="{044D8C00-02F2-4FFE-5000-E5A8155D8CDC}"/>
          </ac:spMkLst>
        </pc:spChg>
        <pc:grpChg chg="mod">
          <ac:chgData name="Irigoyen, Martin" userId="0a7e2148-7937-479b-9491-c73c2549fadf" providerId="ADAL" clId="{05D2DC84-534F-4B6A-9AEA-54AB93433B1F}" dt="2023-10-31T20:43:34.412" v="103" actId="1038"/>
          <ac:grpSpMkLst>
            <pc:docMk/>
            <pc:sldMk cId="2629072680" sldId="266"/>
            <ac:grpSpMk id="20" creationId="{FEEBBDF4-5A08-E012-58AA-AFBB57A68DDA}"/>
          </ac:grpSpMkLst>
        </pc:grpChg>
        <pc:picChg chg="mod">
          <ac:chgData name="Irigoyen, Martin" userId="0a7e2148-7937-479b-9491-c73c2549fadf" providerId="ADAL" clId="{05D2DC84-534F-4B6A-9AEA-54AB93433B1F}" dt="2023-10-31T20:43:34.412" v="103" actId="1038"/>
          <ac:picMkLst>
            <pc:docMk/>
            <pc:sldMk cId="2629072680" sldId="266"/>
            <ac:picMk id="16" creationId="{8ED75650-5311-4027-36EE-E6AE176EE4FD}"/>
          </ac:picMkLst>
        </pc:picChg>
        <pc:picChg chg="mod">
          <ac:chgData name="Irigoyen, Martin" userId="0a7e2148-7937-479b-9491-c73c2549fadf" providerId="ADAL" clId="{05D2DC84-534F-4B6A-9AEA-54AB93433B1F}" dt="2023-10-31T20:43:34.412" v="103" actId="1038"/>
          <ac:picMkLst>
            <pc:docMk/>
            <pc:sldMk cId="2629072680" sldId="266"/>
            <ac:picMk id="21" creationId="{00000000-0008-0000-0000-000008000000}"/>
          </ac:picMkLst>
        </pc:picChg>
        <pc:picChg chg="mod">
          <ac:chgData name="Irigoyen, Martin" userId="0a7e2148-7937-479b-9491-c73c2549fadf" providerId="ADAL" clId="{05D2DC84-534F-4B6A-9AEA-54AB93433B1F}" dt="2023-10-31T20:43:34.412" v="103" actId="1038"/>
          <ac:picMkLst>
            <pc:docMk/>
            <pc:sldMk cId="2629072680" sldId="266"/>
            <ac:picMk id="22" creationId="{00000000-0008-0000-0000-000021000000}"/>
          </ac:picMkLst>
        </pc:picChg>
        <pc:picChg chg="del">
          <ac:chgData name="Irigoyen, Martin" userId="0a7e2148-7937-479b-9491-c73c2549fadf" providerId="ADAL" clId="{05D2DC84-534F-4B6A-9AEA-54AB93433B1F}" dt="2023-10-31T20:46:29.878" v="131" actId="478"/>
          <ac:picMkLst>
            <pc:docMk/>
            <pc:sldMk cId="2629072680" sldId="266"/>
            <ac:picMk id="24" creationId="{FC2A7E66-9278-7011-0D09-BD0DBE09C8BA}"/>
          </ac:picMkLst>
        </pc:picChg>
        <pc:picChg chg="add del mod">
          <ac:chgData name="Irigoyen, Martin" userId="0a7e2148-7937-479b-9491-c73c2549fadf" providerId="ADAL" clId="{05D2DC84-534F-4B6A-9AEA-54AB93433B1F}" dt="2023-10-31T20:53:42.351" v="193" actId="478"/>
          <ac:picMkLst>
            <pc:docMk/>
            <pc:sldMk cId="2629072680" sldId="266"/>
            <ac:picMk id="27" creationId="{9D1A94C6-4375-CA0E-D2FB-D4E56D814D1B}"/>
          </ac:picMkLst>
        </pc:picChg>
        <pc:picChg chg="add mod">
          <ac:chgData name="Irigoyen, Martin" userId="0a7e2148-7937-479b-9491-c73c2549fadf" providerId="ADAL" clId="{05D2DC84-534F-4B6A-9AEA-54AB93433B1F}" dt="2023-10-31T20:59:14.542" v="211" actId="1038"/>
          <ac:picMkLst>
            <pc:docMk/>
            <pc:sldMk cId="2629072680" sldId="266"/>
            <ac:picMk id="32" creationId="{611D5257-CC3E-FB37-E957-EFD08FAD6999}"/>
          </ac:picMkLst>
        </pc:picChg>
        <pc:picChg chg="add del mod">
          <ac:chgData name="Irigoyen, Martin" userId="0a7e2148-7937-479b-9491-c73c2549fadf" providerId="ADAL" clId="{05D2DC84-534F-4B6A-9AEA-54AB93433B1F}" dt="2023-10-31T21:04:14.043" v="242" actId="478"/>
          <ac:picMkLst>
            <pc:docMk/>
            <pc:sldMk cId="2629072680" sldId="266"/>
            <ac:picMk id="33" creationId="{C5C644B4-E57D-4D58-52AA-B2393931C534}"/>
          </ac:picMkLst>
        </pc:picChg>
        <pc:picChg chg="add del mod">
          <ac:chgData name="Irigoyen, Martin" userId="0a7e2148-7937-479b-9491-c73c2549fadf" providerId="ADAL" clId="{05D2DC84-534F-4B6A-9AEA-54AB93433B1F}" dt="2023-10-31T21:04:14.043" v="242" actId="478"/>
          <ac:picMkLst>
            <pc:docMk/>
            <pc:sldMk cId="2629072680" sldId="266"/>
            <ac:picMk id="34" creationId="{78548661-5FBB-FD3B-C9BA-D076742F252D}"/>
          </ac:picMkLst>
        </pc:picChg>
        <pc:picChg chg="add del mod">
          <ac:chgData name="Irigoyen, Martin" userId="0a7e2148-7937-479b-9491-c73c2549fadf" providerId="ADAL" clId="{05D2DC84-534F-4B6A-9AEA-54AB93433B1F}" dt="2023-10-31T21:04:14.043" v="242" actId="478"/>
          <ac:picMkLst>
            <pc:docMk/>
            <pc:sldMk cId="2629072680" sldId="266"/>
            <ac:picMk id="35" creationId="{A73B4F3C-29F3-863F-C41F-B66281680026}"/>
          </ac:picMkLst>
        </pc:picChg>
      </pc:sldChg>
      <pc:sldChg chg="modSp add mod">
        <pc:chgData name="Irigoyen, Martin" userId="0a7e2148-7937-479b-9491-c73c2549fadf" providerId="ADAL" clId="{05D2DC84-534F-4B6A-9AEA-54AB93433B1F}" dt="2023-10-31T20:27:43.971" v="2" actId="108"/>
        <pc:sldMkLst>
          <pc:docMk/>
          <pc:sldMk cId="1250638112" sldId="267"/>
        </pc:sldMkLst>
        <pc:spChg chg="mod">
          <ac:chgData name="Irigoyen, Martin" userId="0a7e2148-7937-479b-9491-c73c2549fadf" providerId="ADAL" clId="{05D2DC84-534F-4B6A-9AEA-54AB93433B1F}" dt="2023-10-31T20:27:43.971" v="2" actId="108"/>
          <ac:spMkLst>
            <pc:docMk/>
            <pc:sldMk cId="1250638112" sldId="267"/>
            <ac:spMk id="4" creationId="{DAE79B28-E35D-4A68-6062-8031EF8795B7}"/>
          </ac:spMkLst>
        </pc:spChg>
      </pc:sldChg>
      <pc:sldChg chg="addSp modSp add mod">
        <pc:chgData name="Irigoyen, Martin" userId="0a7e2148-7937-479b-9491-c73c2549fadf" providerId="ADAL" clId="{05D2DC84-534F-4B6A-9AEA-54AB93433B1F}" dt="2023-10-31T21:32:03.223" v="430" actId="1035"/>
        <pc:sldMkLst>
          <pc:docMk/>
          <pc:sldMk cId="1785607787" sldId="268"/>
        </pc:sldMkLst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2" creationId="{7267D760-4BF9-2077-6686-8E3F3738E99E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3" creationId="{130C4705-21E7-FA3D-C127-3DF97C23AFE3}"/>
          </ac:spMkLst>
        </pc:spChg>
        <pc:spChg chg="mod">
          <ac:chgData name="Irigoyen, Martin" userId="0a7e2148-7937-479b-9491-c73c2549fadf" providerId="ADAL" clId="{05D2DC84-534F-4B6A-9AEA-54AB93433B1F}" dt="2023-10-31T20:28:28.719" v="5" actId="108"/>
          <ac:spMkLst>
            <pc:docMk/>
            <pc:sldMk cId="1785607787" sldId="268"/>
            <ac:spMk id="4" creationId="{DAE79B28-E35D-4A68-6062-8031EF8795B7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5" creationId="{50BFA991-E35A-6445-5A6A-AE8CD30D07FA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12" creationId="{9BEF6366-0BC6-1C13-F428-33A9D2C6BC1A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13" creationId="{8EB6FEDB-8107-AB7B-C63D-84497B3B6D2B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15" creationId="{8365CD6A-E957-47CA-C1E3-1D4EE105FE0D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16" creationId="{27B7C589-0747-E4E5-E6CB-097BAAF96EFC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17" creationId="{346AA79B-0534-E8B9-A317-89D20E2F966E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18" creationId="{0F9E70F9-70B1-1D88-106B-AA28B070A32C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19" creationId="{A6AEB0C5-6EF3-75F8-AE1F-A59591C31427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20" creationId="{0FB40B1A-FD78-6AF6-D65D-02CB57F2C34B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21" creationId="{ABCD1757-EC66-E055-84C6-4F22FE16ECE3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22" creationId="{612075EE-8BAA-0315-7E7A-FF72B12CDBE2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31" creationId="{48982178-FD4A-3D7B-C321-1AC55ECB8BCE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34" creationId="{1D373CD5-1B49-DADD-6E0D-E4B928FC1D3D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35" creationId="{14205AC2-7E89-2A28-3BB7-B60EE4A1663D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39" creationId="{6D113D45-4EE8-B7C3-745A-FB5717892668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41" creationId="{6646E5C5-E7AC-803D-6AB6-26B152968B28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42" creationId="{FF098D8A-ECD8-9598-32A7-D45FFAE80ECD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43" creationId="{8091076B-6F92-E316-6283-3CBE97F73F1A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44" creationId="{BAD1981D-5025-3DB1-E46F-1B958CC5BDC8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45" creationId="{6A07820B-F4AB-7A21-6959-5017625770F3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46" creationId="{FB619986-7A67-C380-1AD9-D0BC0EDB9724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47" creationId="{1226454A-3460-070A-4182-F9B9D34E6604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48" creationId="{FD6D8BE3-82F2-3C6A-B473-708BC73DAC81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49" creationId="{E71B5140-0F93-8AF4-8C6F-853EEB340853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50" creationId="{95F3B423-6220-29AB-37E3-C569830B8893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51" creationId="{AF60D8C4-7BE2-AA25-14F3-263164AA65DC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52" creationId="{140A8520-A8B2-5F5A-0AA9-39A23DC999AB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53" creationId="{C5CAB9A7-631C-D2D2-8A00-1E8E8E8FEDCA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54" creationId="{618C0ADB-5812-25E1-B2BD-16DE2173E2CE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56" creationId="{98EB5B06-8C55-D5D6-54DC-391F34F0AAD5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58" creationId="{7B1FCEB0-0EC5-1D74-100E-B003450CAF23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60" creationId="{A261C64B-6FA9-E57E-B0F0-44BF0A634FBE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62" creationId="{40411490-C5FE-A838-1291-C35AA5CE2D16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64" creationId="{32C11850-B320-12F9-9CF2-72D38A9392F2}"/>
          </ac:spMkLst>
        </pc:spChg>
        <pc:spChg chg="add mod">
          <ac:chgData name="Irigoyen, Martin" userId="0a7e2148-7937-479b-9491-c73c2549fadf" providerId="ADAL" clId="{05D2DC84-534F-4B6A-9AEA-54AB93433B1F}" dt="2023-10-31T21:32:03.223" v="430" actId="1035"/>
          <ac:spMkLst>
            <pc:docMk/>
            <pc:sldMk cId="1785607787" sldId="268"/>
            <ac:spMk id="68" creationId="{0030AAE0-8334-D0C8-8E33-5313507C90C9}"/>
          </ac:spMkLst>
        </pc:sp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6" creationId="{37C36EA4-69BC-E8B4-ED4A-C2AF28F43865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7" creationId="{1C1F9FE4-9CFD-312F-A9D4-C3FDE43DF5E0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8" creationId="{17DE9894-9D2A-CECE-7CE4-81EC51816BDA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9" creationId="{E76B8EC5-8777-26BF-8AB7-5E73F8B711F5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10" creationId="{4C6685EA-3C30-014F-A01D-C3490E426802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11" creationId="{A0D2B3D2-2C86-CC88-2969-F415B4A38FBE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14" creationId="{AE63BF86-3E34-147E-BBE8-5B88780906A8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23" creationId="{377DD280-4951-BE2A-BCDF-E1B901E92910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24" creationId="{36CA68AF-8B25-C391-F20B-F3B9AE8ACEDD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25" creationId="{C4A8D8A2-129B-5D5C-4EAD-B1B02E414E9E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26" creationId="{D922005B-53E4-3183-05E7-AFF4710D8EE1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27" creationId="{9411C761-2DEA-D18E-04E9-EED99C83E651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28" creationId="{FC26E6B4-E38E-F86D-2C9B-9442A99A5565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29" creationId="{E0B40788-2C58-3313-36D7-69476DFAC8BA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30" creationId="{814C5675-9C6E-5810-DA65-6DFC4763087A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32" creationId="{69FDC9DC-5408-F650-985D-9736026D3F9D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33" creationId="{38ECDC6A-00B9-188F-6441-EF3D7D07C9B7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36" creationId="{FB122D67-783F-4254-3FF4-14DE75BDECCD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37" creationId="{B607BEFC-A6FD-4A35-8802-FD96601EED70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38" creationId="{D998ED18-7D7F-C17C-28B1-1667E36A992E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40" creationId="{2AF879C4-117E-54CB-FBCA-E28A315366E1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55" creationId="{7E59575E-AFEF-D116-6582-B9923ABAA8FF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57" creationId="{F39C40A7-4787-0A7F-0B29-810B0C7ACC61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59" creationId="{B0811721-DED7-E718-33C0-9AAD9B8E0943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61" creationId="{10A6C544-54CA-BDC0-741F-C11169D087F7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63" creationId="{D9F510BD-0F30-64C6-B20C-04F0D4F5C79D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65" creationId="{AE0F3138-6354-FE84-DA94-55DB745DE392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66" creationId="{8026C93A-2536-58D8-82B1-2601B5972607}"/>
          </ac:cxnSpMkLst>
        </pc:cxnChg>
        <pc:cxnChg chg="add mod">
          <ac:chgData name="Irigoyen, Martin" userId="0a7e2148-7937-479b-9491-c73c2549fadf" providerId="ADAL" clId="{05D2DC84-534F-4B6A-9AEA-54AB93433B1F}" dt="2023-10-31T21:32:03.223" v="430" actId="1035"/>
          <ac:cxnSpMkLst>
            <pc:docMk/>
            <pc:sldMk cId="1785607787" sldId="268"/>
            <ac:cxnSpMk id="67" creationId="{C21CB401-33DC-7AD1-7463-D3BC3E98A522}"/>
          </ac:cxnSpMkLst>
        </pc:cxnChg>
      </pc:sldChg>
      <pc:sldChg chg="addSp delSp modSp add del mod">
        <pc:chgData name="Irigoyen, Martin" userId="0a7e2148-7937-479b-9491-c73c2549fadf" providerId="ADAL" clId="{05D2DC84-534F-4B6A-9AEA-54AB93433B1F}" dt="2023-10-31T20:45:44.445" v="120" actId="47"/>
        <pc:sldMkLst>
          <pc:docMk/>
          <pc:sldMk cId="1099058025" sldId="269"/>
        </pc:sldMkLst>
        <pc:spChg chg="mod">
          <ac:chgData name="Irigoyen, Martin" userId="0a7e2148-7937-479b-9491-c73c2549fadf" providerId="ADAL" clId="{05D2DC84-534F-4B6A-9AEA-54AB93433B1F}" dt="2023-10-31T20:45:21.557" v="108" actId="21"/>
          <ac:spMkLst>
            <pc:docMk/>
            <pc:sldMk cId="1099058025" sldId="269"/>
            <ac:spMk id="4" creationId="{DAE79B28-E35D-4A68-6062-8031EF8795B7}"/>
          </ac:spMkLst>
        </pc:spChg>
        <pc:spChg chg="mod">
          <ac:chgData name="Irigoyen, Martin" userId="0a7e2148-7937-479b-9491-c73c2549fadf" providerId="ADAL" clId="{05D2DC84-534F-4B6A-9AEA-54AB93433B1F}" dt="2023-10-31T20:40:01.149" v="50"/>
          <ac:spMkLst>
            <pc:docMk/>
            <pc:sldMk cId="1099058025" sldId="269"/>
            <ac:spMk id="6" creationId="{9D40E002-5FBF-56E8-EF74-C35356C9EFBD}"/>
          </ac:spMkLst>
        </pc:spChg>
        <pc:spChg chg="mod">
          <ac:chgData name="Irigoyen, Martin" userId="0a7e2148-7937-479b-9491-c73c2549fadf" providerId="ADAL" clId="{05D2DC84-534F-4B6A-9AEA-54AB93433B1F}" dt="2023-10-31T20:40:01.149" v="50"/>
          <ac:spMkLst>
            <pc:docMk/>
            <pc:sldMk cId="1099058025" sldId="269"/>
            <ac:spMk id="7" creationId="{8002625F-EA92-EAA0-28FA-6BEA705E5441}"/>
          </ac:spMkLst>
        </pc:spChg>
        <pc:spChg chg="mod">
          <ac:chgData name="Irigoyen, Martin" userId="0a7e2148-7937-479b-9491-c73c2549fadf" providerId="ADAL" clId="{05D2DC84-534F-4B6A-9AEA-54AB93433B1F}" dt="2023-10-31T20:40:01.149" v="50"/>
          <ac:spMkLst>
            <pc:docMk/>
            <pc:sldMk cId="1099058025" sldId="269"/>
            <ac:spMk id="8" creationId="{76F94298-8814-DF05-C44C-C03C2A3D1AD8}"/>
          </ac:spMkLst>
        </pc:spChg>
        <pc:spChg chg="mod">
          <ac:chgData name="Irigoyen, Martin" userId="0a7e2148-7937-479b-9491-c73c2549fadf" providerId="ADAL" clId="{05D2DC84-534F-4B6A-9AEA-54AB93433B1F}" dt="2023-10-31T20:40:01.149" v="50"/>
          <ac:spMkLst>
            <pc:docMk/>
            <pc:sldMk cId="1099058025" sldId="269"/>
            <ac:spMk id="9" creationId="{D2B1442F-A3F8-8EAF-BFD9-4F975F8EBE28}"/>
          </ac:spMkLst>
        </pc:spChg>
        <pc:spChg chg="mod">
          <ac:chgData name="Irigoyen, Martin" userId="0a7e2148-7937-479b-9491-c73c2549fadf" providerId="ADAL" clId="{05D2DC84-534F-4B6A-9AEA-54AB93433B1F}" dt="2023-10-31T20:40:01.149" v="50"/>
          <ac:spMkLst>
            <pc:docMk/>
            <pc:sldMk cId="1099058025" sldId="269"/>
            <ac:spMk id="10" creationId="{C160CF2C-1EC3-DCD2-F928-47A88E376FD9}"/>
          </ac:spMkLst>
        </pc:spChg>
        <pc:spChg chg="mod">
          <ac:chgData name="Irigoyen, Martin" userId="0a7e2148-7937-479b-9491-c73c2549fadf" providerId="ADAL" clId="{05D2DC84-534F-4B6A-9AEA-54AB93433B1F}" dt="2023-10-31T20:40:01.149" v="50"/>
          <ac:spMkLst>
            <pc:docMk/>
            <pc:sldMk cId="1099058025" sldId="269"/>
            <ac:spMk id="11" creationId="{BC784A79-BDCE-3A24-7253-7D45F1D8959B}"/>
          </ac:spMkLst>
        </pc:spChg>
        <pc:spChg chg="mod">
          <ac:chgData name="Irigoyen, Martin" userId="0a7e2148-7937-479b-9491-c73c2549fadf" providerId="ADAL" clId="{05D2DC84-534F-4B6A-9AEA-54AB93433B1F}" dt="2023-10-31T20:40:01.149" v="50"/>
          <ac:spMkLst>
            <pc:docMk/>
            <pc:sldMk cId="1099058025" sldId="269"/>
            <ac:spMk id="12" creationId="{1A493747-7D8E-5095-EA7A-7875795FA78E}"/>
          </ac:spMkLst>
        </pc:spChg>
        <pc:spChg chg="mod">
          <ac:chgData name="Irigoyen, Martin" userId="0a7e2148-7937-479b-9491-c73c2549fadf" providerId="ADAL" clId="{05D2DC84-534F-4B6A-9AEA-54AB93433B1F}" dt="2023-10-31T20:40:01.149" v="50"/>
          <ac:spMkLst>
            <pc:docMk/>
            <pc:sldMk cId="1099058025" sldId="269"/>
            <ac:spMk id="13" creationId="{E8D5337B-8D10-71AE-3A12-5DA58B3BD63E}"/>
          </ac:spMkLst>
        </pc:spChg>
        <pc:grpChg chg="add del mod">
          <ac:chgData name="Irigoyen, Martin" userId="0a7e2148-7937-479b-9491-c73c2549fadf" providerId="ADAL" clId="{05D2DC84-534F-4B6A-9AEA-54AB93433B1F}" dt="2023-10-31T20:45:28.841" v="110" actId="21"/>
          <ac:grpSpMkLst>
            <pc:docMk/>
            <pc:sldMk cId="1099058025" sldId="269"/>
            <ac:grpSpMk id="2" creationId="{4E40BE2F-33C3-D8B1-6A3A-374312DF9F91}"/>
          </ac:grpSpMkLst>
        </pc:grpChg>
        <pc:grpChg chg="mod">
          <ac:chgData name="Irigoyen, Martin" userId="0a7e2148-7937-479b-9491-c73c2549fadf" providerId="ADAL" clId="{05D2DC84-534F-4B6A-9AEA-54AB93433B1F}" dt="2023-10-31T20:40:01.149" v="50"/>
          <ac:grpSpMkLst>
            <pc:docMk/>
            <pc:sldMk cId="1099058025" sldId="269"/>
            <ac:grpSpMk id="5" creationId="{6BA9F3A0-1E63-1F2F-1E74-6B37E50C9D75}"/>
          </ac:grpSpMkLst>
        </pc:grpChg>
        <pc:picChg chg="mod">
          <ac:chgData name="Irigoyen, Martin" userId="0a7e2148-7937-479b-9491-c73c2549fadf" providerId="ADAL" clId="{05D2DC84-534F-4B6A-9AEA-54AB93433B1F}" dt="2023-10-31T20:40:15.341" v="54" actId="208"/>
          <ac:picMkLst>
            <pc:docMk/>
            <pc:sldMk cId="1099058025" sldId="269"/>
            <ac:picMk id="3" creationId="{F22EEC28-793F-B8CA-E546-F31288749835}"/>
          </ac:picMkLst>
        </pc:picChg>
      </pc:sldChg>
      <pc:sldChg chg="modSp add del mod">
        <pc:chgData name="Irigoyen, Martin" userId="0a7e2148-7937-479b-9491-c73c2549fadf" providerId="ADAL" clId="{05D2DC84-534F-4B6A-9AEA-54AB93433B1F}" dt="2023-10-31T20:46:07.581" v="129" actId="47"/>
        <pc:sldMkLst>
          <pc:docMk/>
          <pc:sldMk cId="2771856462" sldId="270"/>
        </pc:sldMkLst>
        <pc:spChg chg="mod">
          <ac:chgData name="Irigoyen, Martin" userId="0a7e2148-7937-479b-9491-c73c2549fadf" providerId="ADAL" clId="{05D2DC84-534F-4B6A-9AEA-54AB93433B1F}" dt="2023-10-31T20:46:00.885" v="126" actId="21"/>
          <ac:spMkLst>
            <pc:docMk/>
            <pc:sldMk cId="2771856462" sldId="270"/>
            <ac:spMk id="4" creationId="{DAE79B28-E35D-4A68-6062-8031EF8795B7}"/>
          </ac:spMkLst>
        </pc:spChg>
      </pc:sldChg>
      <pc:sldChg chg="addSp delSp modSp add del mod">
        <pc:chgData name="Irigoyen, Martin" userId="0a7e2148-7937-479b-9491-c73c2549fadf" providerId="ADAL" clId="{05D2DC84-534F-4B6A-9AEA-54AB93433B1F}" dt="2023-10-31T20:45:54.048" v="124" actId="47"/>
        <pc:sldMkLst>
          <pc:docMk/>
          <pc:sldMk cId="3183782558" sldId="271"/>
        </pc:sldMkLst>
        <pc:spChg chg="add mod">
          <ac:chgData name="Irigoyen, Martin" userId="0a7e2148-7937-479b-9491-c73c2549fadf" providerId="ADAL" clId="{05D2DC84-534F-4B6A-9AEA-54AB93433B1F}" dt="2023-10-31T20:39:05.249" v="39"/>
          <ac:spMkLst>
            <pc:docMk/>
            <pc:sldMk cId="3183782558" sldId="271"/>
            <ac:spMk id="7" creationId="{7F75E0D7-EA6C-BA92-9D21-383845506CB0}"/>
          </ac:spMkLst>
        </pc:spChg>
        <pc:spChg chg="add mod">
          <ac:chgData name="Irigoyen, Martin" userId="0a7e2148-7937-479b-9491-c73c2549fadf" providerId="ADAL" clId="{05D2DC84-534F-4B6A-9AEA-54AB93433B1F}" dt="2023-10-31T20:39:05.249" v="39"/>
          <ac:spMkLst>
            <pc:docMk/>
            <pc:sldMk cId="3183782558" sldId="271"/>
            <ac:spMk id="8" creationId="{609E5B3E-2F2A-1EE8-E78F-A719783D5CA7}"/>
          </ac:spMkLst>
        </pc:spChg>
        <pc:spChg chg="add mod">
          <ac:chgData name="Irigoyen, Martin" userId="0a7e2148-7937-479b-9491-c73c2549fadf" providerId="ADAL" clId="{05D2DC84-534F-4B6A-9AEA-54AB93433B1F}" dt="2023-10-31T20:39:05.249" v="39"/>
          <ac:spMkLst>
            <pc:docMk/>
            <pc:sldMk cId="3183782558" sldId="271"/>
            <ac:spMk id="9" creationId="{6449DAF8-435D-7613-F500-54F792C38860}"/>
          </ac:spMkLst>
        </pc:spChg>
        <pc:spChg chg="add mod">
          <ac:chgData name="Irigoyen, Martin" userId="0a7e2148-7937-479b-9491-c73c2549fadf" providerId="ADAL" clId="{05D2DC84-534F-4B6A-9AEA-54AB93433B1F}" dt="2023-10-31T20:39:05.249" v="39"/>
          <ac:spMkLst>
            <pc:docMk/>
            <pc:sldMk cId="3183782558" sldId="271"/>
            <ac:spMk id="10" creationId="{72DE7CA2-39A9-3D91-382D-C747398552B6}"/>
          </ac:spMkLst>
        </pc:spChg>
        <pc:spChg chg="add mod">
          <ac:chgData name="Irigoyen, Martin" userId="0a7e2148-7937-479b-9491-c73c2549fadf" providerId="ADAL" clId="{05D2DC84-534F-4B6A-9AEA-54AB93433B1F}" dt="2023-10-31T20:39:05.249" v="39"/>
          <ac:spMkLst>
            <pc:docMk/>
            <pc:sldMk cId="3183782558" sldId="271"/>
            <ac:spMk id="11" creationId="{9C1EB22B-CCD6-B93B-BFEA-45B31E7B52DD}"/>
          </ac:spMkLst>
        </pc:spChg>
        <pc:spChg chg="add mod">
          <ac:chgData name="Irigoyen, Martin" userId="0a7e2148-7937-479b-9491-c73c2549fadf" providerId="ADAL" clId="{05D2DC84-534F-4B6A-9AEA-54AB93433B1F}" dt="2023-10-31T20:39:05.249" v="39"/>
          <ac:spMkLst>
            <pc:docMk/>
            <pc:sldMk cId="3183782558" sldId="271"/>
            <ac:spMk id="12" creationId="{5C3469A6-DE60-E1F9-F912-4DDC781956B2}"/>
          </ac:spMkLst>
        </pc:spChg>
        <pc:spChg chg="add mod">
          <ac:chgData name="Irigoyen, Martin" userId="0a7e2148-7937-479b-9491-c73c2549fadf" providerId="ADAL" clId="{05D2DC84-534F-4B6A-9AEA-54AB93433B1F}" dt="2023-10-31T20:39:05.249" v="39"/>
          <ac:spMkLst>
            <pc:docMk/>
            <pc:sldMk cId="3183782558" sldId="271"/>
            <ac:spMk id="13" creationId="{6144DB88-F6A3-D348-C118-DD3D623210C9}"/>
          </ac:spMkLst>
        </pc:spChg>
        <pc:spChg chg="add mod">
          <ac:chgData name="Irigoyen, Martin" userId="0a7e2148-7937-479b-9491-c73c2549fadf" providerId="ADAL" clId="{05D2DC84-534F-4B6A-9AEA-54AB93433B1F}" dt="2023-10-31T20:39:05.249" v="39"/>
          <ac:spMkLst>
            <pc:docMk/>
            <pc:sldMk cId="3183782558" sldId="271"/>
            <ac:spMk id="14" creationId="{2465E1A5-F704-3348-DABD-010D0FEFE25A}"/>
          </ac:spMkLst>
        </pc:spChg>
        <pc:grpChg chg="add del mod">
          <ac:chgData name="Irigoyen, Martin" userId="0a7e2148-7937-479b-9491-c73c2549fadf" providerId="ADAL" clId="{05D2DC84-534F-4B6A-9AEA-54AB93433B1F}" dt="2023-10-31T20:39:59.354" v="49" actId="21"/>
          <ac:grpSpMkLst>
            <pc:docMk/>
            <pc:sldMk cId="3183782558" sldId="271"/>
            <ac:grpSpMk id="3" creationId="{128D4AAF-C91D-6076-711E-A0B1AB87BD29}"/>
          </ac:grpSpMkLst>
        </pc:grpChg>
        <pc:grpChg chg="add mod">
          <ac:chgData name="Irigoyen, Martin" userId="0a7e2148-7937-479b-9491-c73c2549fadf" providerId="ADAL" clId="{05D2DC84-534F-4B6A-9AEA-54AB93433B1F}" dt="2023-10-31T20:39:05.249" v="39"/>
          <ac:grpSpMkLst>
            <pc:docMk/>
            <pc:sldMk cId="3183782558" sldId="271"/>
            <ac:grpSpMk id="6" creationId="{784F385D-CD51-F183-6D4F-7B6D5B944BD3}"/>
          </ac:grpSpMkLst>
        </pc:grpChg>
        <pc:picChg chg="add del mod">
          <ac:chgData name="Irigoyen, Martin" userId="0a7e2148-7937-479b-9491-c73c2549fadf" providerId="ADAL" clId="{05D2DC84-534F-4B6A-9AEA-54AB93433B1F}" dt="2023-10-31T20:45:51.114" v="122" actId="21"/>
          <ac:picMkLst>
            <pc:docMk/>
            <pc:sldMk cId="3183782558" sldId="271"/>
            <ac:picMk id="2" creationId="{40EFBBC1-5687-3528-1E6A-943DCDA00835}"/>
          </ac:picMkLst>
        </pc:picChg>
        <pc:picChg chg="add mod">
          <ac:chgData name="Irigoyen, Martin" userId="0a7e2148-7937-479b-9491-c73c2549fadf" providerId="ADAL" clId="{05D2DC84-534F-4B6A-9AEA-54AB93433B1F}" dt="2023-10-31T20:39:05.249" v="39"/>
          <ac:picMkLst>
            <pc:docMk/>
            <pc:sldMk cId="3183782558" sldId="271"/>
            <ac:picMk id="5" creationId="{BAB2D812-A835-C3BC-17C3-352769BC67FB}"/>
          </ac:picMkLst>
        </pc:picChg>
      </pc:sldChg>
      <pc:sldChg chg="add del">
        <pc:chgData name="Irigoyen, Martin" userId="0a7e2148-7937-479b-9491-c73c2549fadf" providerId="ADAL" clId="{05D2DC84-534F-4B6A-9AEA-54AB93433B1F}" dt="2023-10-31T20:39:55.130" v="47"/>
        <pc:sldMkLst>
          <pc:docMk/>
          <pc:sldMk cId="2812618125" sldId="272"/>
        </pc:sldMkLst>
      </pc:sldChg>
      <pc:sldChg chg="addSp delSp modSp add mod ord">
        <pc:chgData name="Irigoyen, Martin" userId="0a7e2148-7937-479b-9491-c73c2549fadf" providerId="ADAL" clId="{05D2DC84-534F-4B6A-9AEA-54AB93433B1F}" dt="2023-10-31T22:16:32.102" v="2085" actId="20577"/>
        <pc:sldMkLst>
          <pc:docMk/>
          <pc:sldMk cId="2996380298" sldId="272"/>
        </pc:sldMkLst>
        <pc:spChg chg="mod">
          <ac:chgData name="Irigoyen, Martin" userId="0a7e2148-7937-479b-9491-c73c2549fadf" providerId="ADAL" clId="{05D2DC84-534F-4B6A-9AEA-54AB93433B1F}" dt="2023-10-31T21:09:37.525" v="244" actId="255"/>
          <ac:spMkLst>
            <pc:docMk/>
            <pc:sldMk cId="2996380298" sldId="272"/>
            <ac:spMk id="4" creationId="{DAE79B28-E35D-4A68-6062-8031EF8795B7}"/>
          </ac:spMkLst>
        </pc:spChg>
        <pc:spChg chg="mod">
          <ac:chgData name="Irigoyen, Martin" userId="0a7e2148-7937-479b-9491-c73c2549fadf" providerId="ADAL" clId="{05D2DC84-534F-4B6A-9AEA-54AB93433B1F}" dt="2023-10-31T20:45:29.541" v="111"/>
          <ac:spMkLst>
            <pc:docMk/>
            <pc:sldMk cId="2996380298" sldId="272"/>
            <ac:spMk id="6" creationId="{E6749284-92B6-838A-4EE5-9E896A1F4550}"/>
          </ac:spMkLst>
        </pc:spChg>
        <pc:spChg chg="mod">
          <ac:chgData name="Irigoyen, Martin" userId="0a7e2148-7937-479b-9491-c73c2549fadf" providerId="ADAL" clId="{05D2DC84-534F-4B6A-9AEA-54AB93433B1F}" dt="2023-10-31T20:45:29.541" v="111"/>
          <ac:spMkLst>
            <pc:docMk/>
            <pc:sldMk cId="2996380298" sldId="272"/>
            <ac:spMk id="7" creationId="{81C9A411-C5B2-E4BA-E9B7-A3AFC7E21292}"/>
          </ac:spMkLst>
        </pc:spChg>
        <pc:spChg chg="mod">
          <ac:chgData name="Irigoyen, Martin" userId="0a7e2148-7937-479b-9491-c73c2549fadf" providerId="ADAL" clId="{05D2DC84-534F-4B6A-9AEA-54AB93433B1F}" dt="2023-10-31T20:45:29.541" v="111"/>
          <ac:spMkLst>
            <pc:docMk/>
            <pc:sldMk cId="2996380298" sldId="272"/>
            <ac:spMk id="8" creationId="{75074D9B-F4F5-DE9D-304E-9A308D430639}"/>
          </ac:spMkLst>
        </pc:spChg>
        <pc:spChg chg="mod">
          <ac:chgData name="Irigoyen, Martin" userId="0a7e2148-7937-479b-9491-c73c2549fadf" providerId="ADAL" clId="{05D2DC84-534F-4B6A-9AEA-54AB93433B1F}" dt="2023-10-31T20:45:29.541" v="111"/>
          <ac:spMkLst>
            <pc:docMk/>
            <pc:sldMk cId="2996380298" sldId="272"/>
            <ac:spMk id="9" creationId="{523B296C-A99B-B8D0-7DBE-EF188260750F}"/>
          </ac:spMkLst>
        </pc:spChg>
        <pc:spChg chg="mod">
          <ac:chgData name="Irigoyen, Martin" userId="0a7e2148-7937-479b-9491-c73c2549fadf" providerId="ADAL" clId="{05D2DC84-534F-4B6A-9AEA-54AB93433B1F}" dt="2023-10-31T22:03:18.329" v="1694" actId="20577"/>
          <ac:spMkLst>
            <pc:docMk/>
            <pc:sldMk cId="2996380298" sldId="272"/>
            <ac:spMk id="10" creationId="{51706047-25C7-4AE1-139D-955629716675}"/>
          </ac:spMkLst>
        </pc:spChg>
        <pc:spChg chg="mod">
          <ac:chgData name="Irigoyen, Martin" userId="0a7e2148-7937-479b-9491-c73c2549fadf" providerId="ADAL" clId="{05D2DC84-534F-4B6A-9AEA-54AB93433B1F}" dt="2023-10-31T22:03:11.596" v="1686" actId="113"/>
          <ac:spMkLst>
            <pc:docMk/>
            <pc:sldMk cId="2996380298" sldId="272"/>
            <ac:spMk id="11" creationId="{BA1EE8CC-A6A5-2D94-4DC5-F9BA8C3464F0}"/>
          </ac:spMkLst>
        </pc:spChg>
        <pc:spChg chg="mod">
          <ac:chgData name="Irigoyen, Martin" userId="0a7e2148-7937-479b-9491-c73c2549fadf" providerId="ADAL" clId="{05D2DC84-534F-4B6A-9AEA-54AB93433B1F}" dt="2023-10-31T22:03:09.089" v="1685" actId="113"/>
          <ac:spMkLst>
            <pc:docMk/>
            <pc:sldMk cId="2996380298" sldId="272"/>
            <ac:spMk id="12" creationId="{161EADBC-8018-53D3-C4FA-B52201AD2753}"/>
          </ac:spMkLst>
        </pc:spChg>
        <pc:spChg chg="mod">
          <ac:chgData name="Irigoyen, Martin" userId="0a7e2148-7937-479b-9491-c73c2549fadf" providerId="ADAL" clId="{05D2DC84-534F-4B6A-9AEA-54AB93433B1F}" dt="2023-10-31T22:02:56.133" v="1684" actId="113"/>
          <ac:spMkLst>
            <pc:docMk/>
            <pc:sldMk cId="2996380298" sldId="272"/>
            <ac:spMk id="13" creationId="{B5CC2E99-037B-C51E-D208-2E1BD0F377C3}"/>
          </ac:spMkLst>
        </pc:spChg>
        <pc:spChg chg="add del mod">
          <ac:chgData name="Irigoyen, Martin" userId="0a7e2148-7937-479b-9491-c73c2549fadf" providerId="ADAL" clId="{05D2DC84-534F-4B6A-9AEA-54AB93433B1F}" dt="2023-10-31T21:26:19.703" v="265"/>
          <ac:spMkLst>
            <pc:docMk/>
            <pc:sldMk cId="2996380298" sldId="272"/>
            <ac:spMk id="14" creationId="{DD386B24-CB10-B664-91A4-EB142EB6B0CC}"/>
          </ac:spMkLst>
        </pc:spChg>
        <pc:spChg chg="add mod">
          <ac:chgData name="Irigoyen, Martin" userId="0a7e2148-7937-479b-9491-c73c2549fadf" providerId="ADAL" clId="{05D2DC84-534F-4B6A-9AEA-54AB93433B1F}" dt="2023-10-31T22:16:32.102" v="2085" actId="20577"/>
          <ac:spMkLst>
            <pc:docMk/>
            <pc:sldMk cId="2996380298" sldId="272"/>
            <ac:spMk id="15" creationId="{3BC8CE55-1E4E-AC65-F42B-92FD62A32C5B}"/>
          </ac:spMkLst>
        </pc:spChg>
        <pc:grpChg chg="add mod">
          <ac:chgData name="Irigoyen, Martin" userId="0a7e2148-7937-479b-9491-c73c2549fadf" providerId="ADAL" clId="{05D2DC84-534F-4B6A-9AEA-54AB93433B1F}" dt="2023-10-31T21:38:51.345" v="564" actId="14100"/>
          <ac:grpSpMkLst>
            <pc:docMk/>
            <pc:sldMk cId="2996380298" sldId="272"/>
            <ac:grpSpMk id="2" creationId="{A48D8EA9-9E8C-A56A-4C0C-880E389B774C}"/>
          </ac:grpSpMkLst>
        </pc:grpChg>
        <pc:grpChg chg="mod">
          <ac:chgData name="Irigoyen, Martin" userId="0a7e2148-7937-479b-9491-c73c2549fadf" providerId="ADAL" clId="{05D2DC84-534F-4B6A-9AEA-54AB93433B1F}" dt="2023-10-31T20:45:29.541" v="111"/>
          <ac:grpSpMkLst>
            <pc:docMk/>
            <pc:sldMk cId="2996380298" sldId="272"/>
            <ac:grpSpMk id="5" creationId="{2BC8146B-A81C-C8A5-1C1A-D0E9105CAB3B}"/>
          </ac:grpSpMkLst>
        </pc:grpChg>
        <pc:picChg chg="mod">
          <ac:chgData name="Irigoyen, Martin" userId="0a7e2148-7937-479b-9491-c73c2549fadf" providerId="ADAL" clId="{05D2DC84-534F-4B6A-9AEA-54AB93433B1F}" dt="2023-10-31T20:45:29.541" v="111"/>
          <ac:picMkLst>
            <pc:docMk/>
            <pc:sldMk cId="2996380298" sldId="272"/>
            <ac:picMk id="3" creationId="{7F973489-8015-1B1C-60FA-3D752F2D49EE}"/>
          </ac:picMkLst>
        </pc:picChg>
      </pc:sldChg>
      <pc:sldChg chg="add del">
        <pc:chgData name="Irigoyen, Martin" userId="0a7e2148-7937-479b-9491-c73c2549fadf" providerId="ADAL" clId="{05D2DC84-534F-4B6A-9AEA-54AB93433B1F}" dt="2023-10-31T20:39:51.651" v="45"/>
        <pc:sldMkLst>
          <pc:docMk/>
          <pc:sldMk cId="4103198184" sldId="272"/>
        </pc:sldMkLst>
      </pc:sldChg>
      <pc:sldChg chg="addSp delSp modSp add mod">
        <pc:chgData name="Irigoyen, Martin" userId="0a7e2148-7937-479b-9491-c73c2549fadf" providerId="ADAL" clId="{05D2DC84-534F-4B6A-9AEA-54AB93433B1F}" dt="2023-10-31T22:14:06.396" v="1938" actId="1036"/>
        <pc:sldMkLst>
          <pc:docMk/>
          <pc:sldMk cId="2434613002" sldId="273"/>
        </pc:sldMkLst>
        <pc:spChg chg="mod">
          <ac:chgData name="Irigoyen, Martin" userId="0a7e2148-7937-479b-9491-c73c2549fadf" providerId="ADAL" clId="{05D2DC84-534F-4B6A-9AEA-54AB93433B1F}" dt="2023-10-31T22:07:30.177" v="1853" actId="20577"/>
          <ac:spMkLst>
            <pc:docMk/>
            <pc:sldMk cId="2434613002" sldId="273"/>
            <ac:spMk id="4" creationId="{DAE79B28-E35D-4A68-6062-8031EF8795B7}"/>
          </ac:spMkLst>
        </pc:spChg>
        <pc:spChg chg="add del">
          <ac:chgData name="Irigoyen, Martin" userId="0a7e2148-7937-479b-9491-c73c2549fadf" providerId="ADAL" clId="{05D2DC84-534F-4B6A-9AEA-54AB93433B1F}" dt="2023-10-31T22:04:30.334" v="1696" actId="478"/>
          <ac:spMkLst>
            <pc:docMk/>
            <pc:sldMk cId="2434613002" sldId="273"/>
            <ac:spMk id="16" creationId="{BB19F73C-22A7-EDDF-02A8-DF7811C0776E}"/>
          </ac:spMkLst>
        </pc:spChg>
        <pc:spChg chg="add mod">
          <ac:chgData name="Irigoyen, Martin" userId="0a7e2148-7937-479b-9491-c73c2549fadf" providerId="ADAL" clId="{05D2DC84-534F-4B6A-9AEA-54AB93433B1F}" dt="2023-10-31T22:07:36.058" v="1855" actId="1036"/>
          <ac:spMkLst>
            <pc:docMk/>
            <pc:sldMk cId="2434613002" sldId="273"/>
            <ac:spMk id="19" creationId="{76DB4F37-EA1C-3EAB-568E-817B5C48DF32}"/>
          </ac:spMkLst>
        </pc:spChg>
        <pc:grpChg chg="del">
          <ac:chgData name="Irigoyen, Martin" userId="0a7e2148-7937-479b-9491-c73c2549fadf" providerId="ADAL" clId="{05D2DC84-534F-4B6A-9AEA-54AB93433B1F}" dt="2023-10-31T20:46:16.332" v="130" actId="478"/>
          <ac:grpSpMkLst>
            <pc:docMk/>
            <pc:sldMk cId="2434613002" sldId="273"/>
            <ac:grpSpMk id="2" creationId="{A48D8EA9-9E8C-A56A-4C0C-880E389B774C}"/>
          </ac:grpSpMkLst>
        </pc:grpChg>
        <pc:picChg chg="add del mod">
          <ac:chgData name="Irigoyen, Martin" userId="0a7e2148-7937-479b-9491-c73c2549fadf" providerId="ADAL" clId="{05D2DC84-534F-4B6A-9AEA-54AB93433B1F}" dt="2023-10-31T22:01:45.780" v="1674" actId="478"/>
          <ac:picMkLst>
            <pc:docMk/>
            <pc:sldMk cId="2434613002" sldId="273"/>
            <ac:picMk id="14" creationId="{C450CF92-A9A8-EC5E-72D5-42029B995079}"/>
          </ac:picMkLst>
        </pc:picChg>
        <pc:picChg chg="add mod">
          <ac:chgData name="Irigoyen, Martin" userId="0a7e2148-7937-479b-9491-c73c2549fadf" providerId="ADAL" clId="{05D2DC84-534F-4B6A-9AEA-54AB93433B1F}" dt="2023-10-31T22:05:55.641" v="1762" actId="1076"/>
          <ac:picMkLst>
            <pc:docMk/>
            <pc:sldMk cId="2434613002" sldId="273"/>
            <ac:picMk id="17" creationId="{B5F74B27-8F04-C6DD-9F7B-9ED58EF34B21}"/>
          </ac:picMkLst>
        </pc:picChg>
        <pc:picChg chg="add mod">
          <ac:chgData name="Irigoyen, Martin" userId="0a7e2148-7937-479b-9491-c73c2549fadf" providerId="ADAL" clId="{05D2DC84-534F-4B6A-9AEA-54AB93433B1F}" dt="2023-10-31T22:06:49.265" v="1765" actId="1076"/>
          <ac:picMkLst>
            <pc:docMk/>
            <pc:sldMk cId="2434613002" sldId="273"/>
            <ac:picMk id="18" creationId="{C8BD7A76-6A4F-54DC-598D-4D72CB8437DD}"/>
          </ac:picMkLst>
        </pc:picChg>
        <pc:picChg chg="add mod">
          <ac:chgData name="Irigoyen, Martin" userId="0a7e2148-7937-479b-9491-c73c2549fadf" providerId="ADAL" clId="{05D2DC84-534F-4B6A-9AEA-54AB93433B1F}" dt="2023-10-31T22:14:06.396" v="1938" actId="1036"/>
          <ac:picMkLst>
            <pc:docMk/>
            <pc:sldMk cId="2434613002" sldId="273"/>
            <ac:picMk id="20" creationId="{85C3BD92-E6AF-81F7-A6F9-A0F0395ABC29}"/>
          </ac:picMkLst>
        </pc:picChg>
        <pc:picChg chg="add mod">
          <ac:chgData name="Irigoyen, Martin" userId="0a7e2148-7937-479b-9491-c73c2549fadf" providerId="ADAL" clId="{05D2DC84-534F-4B6A-9AEA-54AB93433B1F}" dt="2023-10-31T22:13:44.070" v="1937" actId="1035"/>
          <ac:picMkLst>
            <pc:docMk/>
            <pc:sldMk cId="2434613002" sldId="273"/>
            <ac:picMk id="21" creationId="{79CAFE53-4F9C-C9E1-37DE-95FFD2B012A7}"/>
          </ac:picMkLst>
        </pc:picChg>
        <pc:picChg chg="add mod">
          <ac:chgData name="Irigoyen, Martin" userId="0a7e2148-7937-479b-9491-c73c2549fadf" providerId="ADAL" clId="{05D2DC84-534F-4B6A-9AEA-54AB93433B1F}" dt="2023-10-31T22:14:06.396" v="1938" actId="1036"/>
          <ac:picMkLst>
            <pc:docMk/>
            <pc:sldMk cId="2434613002" sldId="273"/>
            <ac:picMk id="22" creationId="{B98B66AC-3D62-6649-5351-E1253A465A52}"/>
          </ac:picMkLst>
        </pc:picChg>
      </pc:sldChg>
      <pc:sldChg chg="new del">
        <pc:chgData name="Irigoyen, Martin" userId="0a7e2148-7937-479b-9491-c73c2549fadf" providerId="ADAL" clId="{05D2DC84-534F-4B6A-9AEA-54AB93433B1F}" dt="2023-10-31T20:44:57.498" v="105" actId="680"/>
        <pc:sldMkLst>
          <pc:docMk/>
          <pc:sldMk cId="2659913854" sldId="273"/>
        </pc:sldMkLst>
      </pc:sldChg>
      <pc:sldChg chg="delSp modSp add mod">
        <pc:chgData name="Irigoyen, Martin" userId="0a7e2148-7937-479b-9491-c73c2549fadf" providerId="ADAL" clId="{05D2DC84-534F-4B6A-9AEA-54AB93433B1F}" dt="2023-10-31T21:09:54.952" v="247" actId="255"/>
        <pc:sldMkLst>
          <pc:docMk/>
          <pc:sldMk cId="1174661166" sldId="274"/>
        </pc:sldMkLst>
        <pc:spChg chg="mod">
          <ac:chgData name="Irigoyen, Martin" userId="0a7e2148-7937-479b-9491-c73c2549fadf" providerId="ADAL" clId="{05D2DC84-534F-4B6A-9AEA-54AB93433B1F}" dt="2023-10-31T21:09:54.952" v="247" actId="255"/>
          <ac:spMkLst>
            <pc:docMk/>
            <pc:sldMk cId="1174661166" sldId="274"/>
            <ac:spMk id="4" creationId="{DAE79B28-E35D-4A68-6062-8031EF8795B7}"/>
          </ac:spMkLst>
        </pc:spChg>
        <pc:grpChg chg="del">
          <ac:chgData name="Irigoyen, Martin" userId="0a7e2148-7937-479b-9491-c73c2549fadf" providerId="ADAL" clId="{05D2DC84-534F-4B6A-9AEA-54AB93433B1F}" dt="2023-10-31T20:46:05.243" v="128" actId="478"/>
          <ac:grpSpMkLst>
            <pc:docMk/>
            <pc:sldMk cId="1174661166" sldId="274"/>
            <ac:grpSpMk id="2" creationId="{A48D8EA9-9E8C-A56A-4C0C-880E389B774C}"/>
          </ac:grpSpMkLst>
        </pc:grpChg>
        <pc:picChg chg="del">
          <ac:chgData name="Irigoyen, Martin" userId="0a7e2148-7937-479b-9491-c73c2549fadf" providerId="ADAL" clId="{05D2DC84-534F-4B6A-9AEA-54AB93433B1F}" dt="2023-10-31T20:46:05.243" v="128" actId="478"/>
          <ac:picMkLst>
            <pc:docMk/>
            <pc:sldMk cId="1174661166" sldId="274"/>
            <ac:picMk id="14" creationId="{C450CF92-A9A8-EC5E-72D5-42029B995079}"/>
          </ac:picMkLst>
        </pc:picChg>
      </pc:sldChg>
      <pc:sldChg chg="addSp delSp modSp add mod delAnim modAnim">
        <pc:chgData name="Irigoyen, Martin" userId="0a7e2148-7937-479b-9491-c73c2549fadf" providerId="ADAL" clId="{05D2DC84-534F-4B6A-9AEA-54AB93433B1F}" dt="2023-10-31T21:37:08.501" v="517" actId="20577"/>
        <pc:sldMkLst>
          <pc:docMk/>
          <pc:sldMk cId="1327350088" sldId="275"/>
        </pc:sldMkLst>
        <pc:spChg chg="add del mod">
          <ac:chgData name="Irigoyen, Martin" userId="0a7e2148-7937-479b-9491-c73c2549fadf" providerId="ADAL" clId="{05D2DC84-534F-4B6A-9AEA-54AB93433B1F}" dt="2023-10-31T21:35:43.781" v="478"/>
          <ac:spMkLst>
            <pc:docMk/>
            <pc:sldMk cId="1327350088" sldId="275"/>
            <ac:spMk id="2" creationId="{1FDE7CEF-2A44-7500-5BAA-E6BD6C241EDF}"/>
          </ac:spMkLst>
        </pc:spChg>
        <pc:spChg chg="mod">
          <ac:chgData name="Irigoyen, Martin" userId="0a7e2148-7937-479b-9491-c73c2549fadf" providerId="ADAL" clId="{05D2DC84-534F-4B6A-9AEA-54AB93433B1F}" dt="2023-10-31T21:31:22.664" v="365" actId="5793"/>
          <ac:spMkLst>
            <pc:docMk/>
            <pc:sldMk cId="1327350088" sldId="275"/>
            <ac:spMk id="4" creationId="{DAE79B28-E35D-4A68-6062-8031EF8795B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" creationId="{012CC6FD-65AA-4942-5E07-EB52877E5F3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9" creationId="{0EE5889B-4D58-7072-3B61-2FBDBBFF794D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" creationId="{C691A8F9-A970-0EB6-CC29-FA385B96A611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1" creationId="{EA9919CB-3D44-19C8-7A30-852F6DB27BD3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" creationId="{41630DA0-B0F3-3289-BD12-160542701944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" creationId="{61FBA898-65E8-18A6-C0C3-74BB51203F3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4" creationId="{C764B68E-09FD-D58F-7497-56893FDF9690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6" creationId="{C070BBA4-7292-5F48-C064-953CCF64AA32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7" creationId="{C231E72B-303E-1FB3-4D71-BE663E575B93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8" creationId="{F2EF8179-D7F6-6F2A-C81A-9CEC7716A2BD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9" creationId="{A76616C6-179E-16C3-DAF8-30326CBCFEC8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20" creationId="{C3FE4B54-7EBC-DF84-62B0-F63D8ABBB90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22" creationId="{15251D7C-A8E4-4C98-67C3-F65706CAEF59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23" creationId="{1E292F16-2735-8054-2A72-3E39A1D91BDF}"/>
          </ac:spMkLst>
        </pc:spChg>
        <pc:spChg chg="mod">
          <ac:chgData name="Irigoyen, Martin" userId="0a7e2148-7937-479b-9491-c73c2549fadf" providerId="ADAL" clId="{05D2DC84-534F-4B6A-9AEA-54AB93433B1F}" dt="2023-10-31T21:37:08.501" v="517" actId="20577"/>
          <ac:spMkLst>
            <pc:docMk/>
            <pc:sldMk cId="1327350088" sldId="275"/>
            <ac:spMk id="25" creationId="{193A3281-5B56-D6F9-CC79-5E9D8A22529D}"/>
          </ac:spMkLst>
        </pc:spChg>
        <pc:spChg chg="del">
          <ac:chgData name="Irigoyen, Martin" userId="0a7e2148-7937-479b-9491-c73c2549fadf" providerId="ADAL" clId="{05D2DC84-534F-4B6A-9AEA-54AB93433B1F}" dt="2023-10-31T21:30:52.980" v="315" actId="478"/>
          <ac:spMkLst>
            <pc:docMk/>
            <pc:sldMk cId="1327350088" sldId="275"/>
            <ac:spMk id="37" creationId="{D2AAA5A8-57E2-8E27-AFE4-E4AF67B91BED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38" creationId="{1814F5D3-3D8A-FEDB-02B1-ABEFAE5DAF6E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39" creationId="{6BF47B34-BB42-093C-F447-0E4A97C5925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40" creationId="{C347C89C-B31E-BE19-5720-E1D538BF070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41" creationId="{41FCB579-0007-6254-EB35-579C985B8526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42" creationId="{CA26F341-5701-61CA-AF00-013E88973E15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43" creationId="{8237FE5F-8F1E-8349-9DA6-2D72A30CB570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44" creationId="{57337001-C0D0-679F-B8A2-5F2BD8A8A0E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45" creationId="{F1F74AB5-CD3F-A984-9E07-9D22B99CC2C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46" creationId="{30401143-67D1-32B1-1BF6-6FFADC4B3E38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47" creationId="{CE750C4B-5CF2-0255-8274-DA5A97D0D686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48" creationId="{A5A5E3CA-0C4D-F1EC-C93F-6A922709C38A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49" creationId="{15693749-579F-E826-ECD5-952FDD368742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50" creationId="{15FC2E0A-B431-F488-D7AE-3A3E80D2B051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51" creationId="{1B52BFEA-4B80-7663-B10D-FE66A69DEDA4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52" creationId="{4416BEEB-5329-E1FC-A982-D2CA7E7CBAA6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53" creationId="{93B658EC-007B-0C86-5A4A-5089C258D1D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54" creationId="{7B1091D1-812B-6966-098F-6E94E6A6203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55" creationId="{B4B766A9-8A89-BCF2-37B8-F02523F48B8E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56" creationId="{E32CBFC4-2E79-56B2-F6DE-0682942B0DF2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57" creationId="{048A7713-4668-91C7-D230-3DBC3111BFF8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58" creationId="{A9BEC4B7-394A-024E-65CA-4BEBF01D6A4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60" creationId="{202B0F97-986F-420F-932F-B62120EF411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61" creationId="{50017493-49CB-45D6-737C-ACAF42ABD2B2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62" creationId="{BBF9F130-6B0F-C698-254F-EFDE330DCC0D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63" creationId="{B8494569-D4AD-0B51-E67B-34B090EECADC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64" creationId="{BE1702B8-7CF2-F8D6-E308-BAC88840B29C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65" creationId="{516CEA87-4312-91FC-A511-682D7DF700C6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66" creationId="{6585149A-1AE0-8C33-94E5-E92FE94413C3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67" creationId="{F2584396-4CCC-BDD0-9D1C-59C861D9F243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69" creationId="{7792C43B-7CF6-C468-2B9A-16FF04237E66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71" creationId="{A2C1FA6D-A220-EBF3-993A-247EA42B6FA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72" creationId="{6D361EAE-51EB-3FAD-1998-0453E2AB335A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73" creationId="{7857951E-89EB-3556-5605-3753A8811FC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74" creationId="{F5921EE3-420C-106B-8769-55DFA6034C7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75" creationId="{4CEDF99F-9CFA-7C21-7626-ACA5BF8B6B86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76" creationId="{C50F954D-90B9-A362-5F51-105D4F8E25AA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77" creationId="{78966CB7-F533-5684-3337-9EF156591B8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78" creationId="{F6549ADB-9974-17AA-27C4-6E1F72DB961A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79" creationId="{668045B4-8698-3965-5583-F0360D21F35D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0" creationId="{F7CA5366-790E-6E35-5D0C-7AAE44EAE61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1" creationId="{75B0C276-85CB-8918-159A-D655659888A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2" creationId="{D12689C6-AD05-025D-0FAB-1F4F5E67D8C9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3" creationId="{B9BB4218-E055-6368-3F68-75DF653EC8AE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4" creationId="{6D1B2F1F-6718-07D5-264C-1979B5BC5763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5" creationId="{E363385C-1F48-6782-32C4-F0F5F4EFDE66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6" creationId="{844051DA-8495-4078-E715-93A52C355B2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7" creationId="{9063B28D-35B4-0A2E-B136-B6BAF7CB5B9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8" creationId="{7FD0E24B-E120-23A3-599E-DA2E8889E7F4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89" creationId="{287258C9-5238-4EE3-D096-C14C5A9F748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90" creationId="{E848ADA1-77D6-BB1D-514C-16C80104287D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91" creationId="{583EF3F8-1054-8F4C-96B8-58D65D4BE4D5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92" creationId="{BEEA31DA-6DC0-3693-C738-4F9EEBE84A14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93" creationId="{A8E5CD79-3D01-6D10-8A1C-9E4E9FA2ED7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94" creationId="{DB28E3BE-D764-E059-444C-79C96715FBF3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95" creationId="{49DD63E3-4E7E-382D-A895-B1003698B90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97" creationId="{67A37A66-1B5B-A83C-8455-3CEC2664576C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98" creationId="{4AB3E4CC-F01D-F98D-414F-994727BD5FF5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99" creationId="{BF0AC20D-B03E-1E9C-4D52-1EC5DFBFDB6C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0" creationId="{FECBAB52-2C48-F3D7-6DCB-D90A4AEB3D80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1" creationId="{12DB2441-F00D-3806-828A-1F1EA2C217DE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2" creationId="{22D79862-AF2C-B447-6BF5-FBCDB14EE24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3" creationId="{480E4E2D-A552-5729-1282-148197109880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4" creationId="{0CC085A5-9B4C-7636-2E47-645799B6E50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5" creationId="{C1BB6A0D-6CF3-5AD4-93C9-4E1F4D27009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6" creationId="{1612FCB4-B8CC-0C13-717F-F4A80B1BCB3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7" creationId="{A71603D8-0537-E04E-DB81-E7C64EAB9AA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8" creationId="{D6519036-0924-4F25-6AC4-1DA145DA1875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09" creationId="{7E8318F6-BAFE-1FCC-DBD1-69281772ABF0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10" creationId="{FF7BCB05-5B95-1BB7-4714-EB20ED5245B9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11" creationId="{DFB2F15C-E3A2-7E72-D09E-B3893EBFAACC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14" creationId="{241F4C2B-BE32-2AEF-9121-19A89C54FBD3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16" creationId="{5B4ADFD2-6C90-894C-C457-E6AC5C3B3AAC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17" creationId="{83C7148B-57C0-0DF7-CB83-B9E0A06384B3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18" creationId="{B2AB3947-2D97-6C3F-27C9-392F9C622442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19" creationId="{D90CDBEC-F5AD-AE0A-4482-77E31DD61496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0" creationId="{9C12B2F8-A44D-74CF-0D36-377FB826B4F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1" creationId="{9F81FB57-A8D1-183C-ECB3-7713D8B6723D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2" creationId="{FF797176-B092-4E60-585B-441F7DE2D5A0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3" creationId="{4175E87F-90FB-5A2F-CF59-459955159E7E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4" creationId="{7628658F-5797-CF12-1D6D-99CE62963B8C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5" creationId="{2DDB1B81-8113-004F-5B53-6BEB35FD565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6" creationId="{CB5C640B-A0F5-3999-F57B-4627619A90DC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7" creationId="{4468A871-7C2F-495A-1264-5956C89EDD5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8" creationId="{AB3062AA-04B6-BA3E-B08C-006EB55CD17E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29" creationId="{67331C33-528E-E1B2-1F67-56FEDEDE17BA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0" creationId="{429E6B6A-C51A-4DE0-D5FE-69826E9FD54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1" creationId="{4A8F88D2-8C19-77A2-B1AB-170FB66A314C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2" creationId="{8B070C06-E543-41EB-22F5-8EA188CD5A12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3" creationId="{3F68B803-B1DD-DA25-D8A2-B7312999016B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4" creationId="{3A1B30A7-C853-3314-EF05-35F84A875726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5" creationId="{3BBAFDC6-4E9C-2788-D687-9A4517DB070E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6" creationId="{6470AE2C-F5CA-BADE-05C4-166DF36F8943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7" creationId="{AD4C0023-FD78-9BA9-0BA6-853245E25DD7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8" creationId="{51B2DDFD-E141-13F5-640C-72D937ED22FF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39" creationId="{BBF95EBD-20D9-22A8-51B5-1D8E1C30B196}"/>
          </ac:spMkLst>
        </pc:spChg>
        <pc:spChg chg="mod">
          <ac:chgData name="Irigoyen, Martin" userId="0a7e2148-7937-479b-9491-c73c2549fadf" providerId="ADAL" clId="{05D2DC84-534F-4B6A-9AEA-54AB93433B1F}" dt="2023-10-31T21:35:54.334" v="479"/>
          <ac:spMkLst>
            <pc:docMk/>
            <pc:sldMk cId="1327350088" sldId="275"/>
            <ac:spMk id="140" creationId="{61CC1919-AD94-15A4-02DF-E59C757DAF21}"/>
          </ac:spMkLst>
        </pc:spChg>
        <pc:grpChg chg="add mod">
          <ac:chgData name="Irigoyen, Martin" userId="0a7e2148-7937-479b-9491-c73c2549fadf" providerId="ADAL" clId="{05D2DC84-534F-4B6A-9AEA-54AB93433B1F}" dt="2023-10-31T21:36:07.398" v="481" actId="14100"/>
          <ac:grpSpMkLst>
            <pc:docMk/>
            <pc:sldMk cId="1327350088" sldId="275"/>
            <ac:grpSpMk id="3" creationId="{DBDF80D0-6689-BB27-1DEE-35275D098E48}"/>
          </ac:grpSpMkLst>
        </pc:grpChg>
        <pc:grpChg chg="mod">
          <ac:chgData name="Irigoyen, Martin" userId="0a7e2148-7937-479b-9491-c73c2549fadf" providerId="ADAL" clId="{05D2DC84-534F-4B6A-9AEA-54AB93433B1F}" dt="2023-10-31T21:35:54.334" v="479"/>
          <ac:grpSpMkLst>
            <pc:docMk/>
            <pc:sldMk cId="1327350088" sldId="275"/>
            <ac:grpSpMk id="7" creationId="{8FCEFCF2-DB31-BC3B-9937-2955D3B8116F}"/>
          </ac:grpSpMkLst>
        </pc:grpChg>
        <pc:grpChg chg="add mod">
          <ac:chgData name="Irigoyen, Martin" userId="0a7e2148-7937-479b-9491-c73c2549fadf" providerId="ADAL" clId="{05D2DC84-534F-4B6A-9AEA-54AB93433B1F}" dt="2023-10-31T21:36:07.398" v="481" actId="14100"/>
          <ac:grpSpMkLst>
            <pc:docMk/>
            <pc:sldMk cId="1327350088" sldId="275"/>
            <ac:grpSpMk id="15" creationId="{84A04CBB-0945-38BF-AE3F-EA7C1AC6F5FB}"/>
          </ac:grpSpMkLst>
        </pc:grpChg>
        <pc:grpChg chg="add mod">
          <ac:chgData name="Irigoyen, Martin" userId="0a7e2148-7937-479b-9491-c73c2549fadf" providerId="ADAL" clId="{05D2DC84-534F-4B6A-9AEA-54AB93433B1F}" dt="2023-10-31T21:36:07.398" v="481" actId="14100"/>
          <ac:grpSpMkLst>
            <pc:docMk/>
            <pc:sldMk cId="1327350088" sldId="275"/>
            <ac:grpSpMk id="21" creationId="{D81C306A-CCEC-6ADC-C8BE-54DAB9F2DF45}"/>
          </ac:grpSpMkLst>
        </pc:grpChg>
        <pc:grpChg chg="del">
          <ac:chgData name="Irigoyen, Martin" userId="0a7e2148-7937-479b-9491-c73c2549fadf" providerId="ADAL" clId="{05D2DC84-534F-4B6A-9AEA-54AB93433B1F}" dt="2023-10-31T21:30:52.980" v="315" actId="478"/>
          <ac:grpSpMkLst>
            <pc:docMk/>
            <pc:sldMk cId="1327350088" sldId="275"/>
            <ac:grpSpMk id="26" creationId="{056D02DC-7DFF-2E7F-E93B-D183AD2E391D}"/>
          </ac:grpSpMkLst>
        </pc:grpChg>
        <pc:grpChg chg="add mod">
          <ac:chgData name="Irigoyen, Martin" userId="0a7e2148-7937-479b-9491-c73c2549fadf" providerId="ADAL" clId="{05D2DC84-534F-4B6A-9AEA-54AB93433B1F}" dt="2023-10-31T21:36:07.398" v="481" actId="14100"/>
          <ac:grpSpMkLst>
            <pc:docMk/>
            <pc:sldMk cId="1327350088" sldId="275"/>
            <ac:grpSpMk id="59" creationId="{88D86FEC-CB21-B648-B602-1FD61587251F}"/>
          </ac:grpSpMkLst>
        </pc:grpChg>
        <pc:grpChg chg="add mod">
          <ac:chgData name="Irigoyen, Martin" userId="0a7e2148-7937-479b-9491-c73c2549fadf" providerId="ADAL" clId="{05D2DC84-534F-4B6A-9AEA-54AB93433B1F}" dt="2023-10-31T21:36:07.398" v="481" actId="14100"/>
          <ac:grpSpMkLst>
            <pc:docMk/>
            <pc:sldMk cId="1327350088" sldId="275"/>
            <ac:grpSpMk id="68" creationId="{CF54B0CA-B8FF-3322-B64B-A80790D4A733}"/>
          </ac:grpSpMkLst>
        </pc:grpChg>
        <pc:grpChg chg="mod">
          <ac:chgData name="Irigoyen, Martin" userId="0a7e2148-7937-479b-9491-c73c2549fadf" providerId="ADAL" clId="{05D2DC84-534F-4B6A-9AEA-54AB93433B1F}" dt="2023-10-31T21:35:54.334" v="479"/>
          <ac:grpSpMkLst>
            <pc:docMk/>
            <pc:sldMk cId="1327350088" sldId="275"/>
            <ac:grpSpMk id="70" creationId="{3446C9B8-24D1-4940-84F6-7E690D594D9D}"/>
          </ac:grpSpMkLst>
        </pc:grpChg>
        <pc:grpChg chg="add mod">
          <ac:chgData name="Irigoyen, Martin" userId="0a7e2148-7937-479b-9491-c73c2549fadf" providerId="ADAL" clId="{05D2DC84-534F-4B6A-9AEA-54AB93433B1F}" dt="2023-10-31T21:36:07.398" v="481" actId="14100"/>
          <ac:grpSpMkLst>
            <pc:docMk/>
            <pc:sldMk cId="1327350088" sldId="275"/>
            <ac:grpSpMk id="96" creationId="{147311C6-8B0C-2C57-83FE-E21067F97F46}"/>
          </ac:grpSpMkLst>
        </pc:grpChg>
        <pc:grpChg chg="add mod">
          <ac:chgData name="Irigoyen, Martin" userId="0a7e2148-7937-479b-9491-c73c2549fadf" providerId="ADAL" clId="{05D2DC84-534F-4B6A-9AEA-54AB93433B1F}" dt="2023-10-31T21:36:07.398" v="481" actId="14100"/>
          <ac:grpSpMkLst>
            <pc:docMk/>
            <pc:sldMk cId="1327350088" sldId="275"/>
            <ac:grpSpMk id="112" creationId="{D125698B-C0BF-FF10-4F94-44018C838129}"/>
          </ac:grpSpMkLst>
        </pc:grpChg>
        <pc:grpChg chg="mod">
          <ac:chgData name="Irigoyen, Martin" userId="0a7e2148-7937-479b-9491-c73c2549fadf" providerId="ADAL" clId="{05D2DC84-534F-4B6A-9AEA-54AB93433B1F}" dt="2023-10-31T21:35:54.334" v="479"/>
          <ac:grpSpMkLst>
            <pc:docMk/>
            <pc:sldMk cId="1327350088" sldId="275"/>
            <ac:grpSpMk id="113" creationId="{E1D18950-7FA4-23F4-26C3-7D4CADD5A66F}"/>
          </ac:grpSpMkLst>
        </pc:grpChg>
        <pc:grpChg chg="mod">
          <ac:chgData name="Irigoyen, Martin" userId="0a7e2148-7937-479b-9491-c73c2549fadf" providerId="ADAL" clId="{05D2DC84-534F-4B6A-9AEA-54AB93433B1F}" dt="2023-10-31T21:35:54.334" v="479"/>
          <ac:grpSpMkLst>
            <pc:docMk/>
            <pc:sldMk cId="1327350088" sldId="275"/>
            <ac:grpSpMk id="115" creationId="{4D2D764A-5AE0-6241-F38E-99F32D8435AE}"/>
          </ac:grpSpMkLst>
        </pc:grpChg>
        <pc:picChg chg="mod">
          <ac:chgData name="Irigoyen, Martin" userId="0a7e2148-7937-479b-9491-c73c2549fadf" providerId="ADAL" clId="{05D2DC84-534F-4B6A-9AEA-54AB93433B1F}" dt="2023-10-31T21:35:54.334" v="479"/>
          <ac:picMkLst>
            <pc:docMk/>
            <pc:sldMk cId="1327350088" sldId="275"/>
            <ac:picMk id="5" creationId="{F35D0A3F-F238-C852-15EA-C4726BB16BBD}"/>
          </ac:picMkLst>
        </pc:picChg>
        <pc:picChg chg="mod">
          <ac:chgData name="Irigoyen, Martin" userId="0a7e2148-7937-479b-9491-c73c2549fadf" providerId="ADAL" clId="{05D2DC84-534F-4B6A-9AEA-54AB93433B1F}" dt="2023-10-31T21:35:54.334" v="479"/>
          <ac:picMkLst>
            <pc:docMk/>
            <pc:sldMk cId="1327350088" sldId="275"/>
            <ac:picMk id="6" creationId="{DE31F0F3-1541-CA42-405D-B2219C595852}"/>
          </ac:picMkLst>
        </pc:picChg>
        <pc:picChg chg="del">
          <ac:chgData name="Irigoyen, Martin" userId="0a7e2148-7937-479b-9491-c73c2549fadf" providerId="ADAL" clId="{05D2DC84-534F-4B6A-9AEA-54AB93433B1F}" dt="2023-10-31T21:30:54.885" v="316" actId="478"/>
          <ac:picMkLst>
            <pc:docMk/>
            <pc:sldMk cId="1327350088" sldId="275"/>
            <ac:picMk id="24" creationId="{3C87BF98-7C01-F6D2-4755-6133BFD3AF5C}"/>
          </ac:picMkLst>
        </pc:picChg>
      </pc:sldChg>
      <pc:sldChg chg="addSp delSp modSp add del mod">
        <pc:chgData name="Irigoyen, Martin" userId="0a7e2148-7937-479b-9491-c73c2549fadf" providerId="ADAL" clId="{05D2DC84-534F-4B6A-9AEA-54AB93433B1F}" dt="2023-10-31T22:39:20.720" v="2403" actId="47"/>
        <pc:sldMkLst>
          <pc:docMk/>
          <pc:sldMk cId="1600744176" sldId="276"/>
        </pc:sldMkLst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2" creationId="{6126E1B3-C37F-63F4-5BE3-86B40B12620C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3" creationId="{F7CDBDA8-059A-65E7-08E9-1175E743D261}"/>
          </ac:spMkLst>
        </pc:spChg>
        <pc:spChg chg="mod">
          <ac:chgData name="Irigoyen, Martin" userId="0a7e2148-7937-479b-9491-c73c2549fadf" providerId="ADAL" clId="{05D2DC84-534F-4B6A-9AEA-54AB93433B1F}" dt="2023-10-31T22:16:16.189" v="2069" actId="20577"/>
          <ac:spMkLst>
            <pc:docMk/>
            <pc:sldMk cId="1600744176" sldId="276"/>
            <ac:spMk id="4" creationId="{DAE79B28-E35D-4A68-6062-8031EF8795B7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5" creationId="{34124F8C-DFF9-543E-98FE-95236CB05584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6" creationId="{76C260CD-361A-72FD-D262-DB20580DE20E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7" creationId="{D0F7CE3F-CE74-3507-F395-4420C64A8FF4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8" creationId="{DED3AA7A-67DB-AE78-9F93-726F9F9F85E2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9" creationId="{0638CD5F-7D9E-33B4-7DF7-85484D9941C1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10" creationId="{6BC36D77-A1F3-9A60-FDB2-CADB2001DCCF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11" creationId="{22CAE4EB-A4D5-ADD9-079D-40F233114D1F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12" creationId="{1A755DD9-7B38-AA87-E74D-F10092A5309A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13" creationId="{8C25E4A0-6668-BDA4-719E-A5DD52917382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14" creationId="{20E416A9-5C23-D9EF-012C-8F2F77282DA3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15" creationId="{DD00FC64-FE13-5C13-5EBE-CB14C9742B63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23" creationId="{49E3413C-C38F-AC3B-5B8F-CFEE478AB81A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25" creationId="{A5EC572F-A9CA-E68B-5977-47F354F44E95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27" creationId="{1FB180CC-D1AF-B8E0-E000-E2BAFECEE1DC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30" creationId="{7512A0FF-AB86-DB47-CFF7-65B951B1CAB4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31" creationId="{A2683753-B796-0B9E-C464-88F06254FDC1}"/>
          </ac:spMkLst>
        </pc:spChg>
        <pc:spChg chg="add del">
          <ac:chgData name="Irigoyen, Martin" userId="0a7e2148-7937-479b-9491-c73c2549fadf" providerId="ADAL" clId="{05D2DC84-534F-4B6A-9AEA-54AB93433B1F}" dt="2023-10-31T22:18:36.244" v="2087"/>
          <ac:spMkLst>
            <pc:docMk/>
            <pc:sldMk cId="1600744176" sldId="276"/>
            <ac:spMk id="32" creationId="{7B786946-A313-9969-7E81-0B8A945BB9AC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34" creationId="{91CB9D57-02BA-9B36-6010-33F3EEED49B2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35" creationId="{CEA47EA6-DB4F-B220-40F1-8A8E4443E7B5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36" creationId="{A077573A-F43A-0B3D-3DE0-CFF90ED79CBF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37" creationId="{959D9246-CA4D-B004-72B9-4982B6F12280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38" creationId="{E8990998-13AD-87CA-A42E-310D65F0E2D0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39" creationId="{85B507DD-9BE3-E2AD-D121-12D6AA488CEA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40" creationId="{8A71470F-1019-5189-B92E-386E16F2BD3F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41" creationId="{30F76E1F-19E6-A5DB-439D-D034ADD00720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42" creationId="{A9AD150E-2053-F3A3-074A-C8B7DD06A3AF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43" creationId="{B68D816B-228E-5FA0-316A-5AAC8DDDF94F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44" creationId="{58FA4E72-1D1F-218E-D2D9-DCAA88E30BE9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45" creationId="{299ADCA6-7173-CBBA-2AD3-28944FB2D0A6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46" creationId="{1441488A-17E7-CD59-2E2C-6E95F725605D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48" creationId="{F64C5155-0FE8-F4E8-023F-348B7FC4547F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50" creationId="{B312BB92-666A-E4E4-9787-887B95894261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52" creationId="{8902A848-5898-B71E-F1E9-EE836A9D78D3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55" creationId="{F7824948-9242-D94C-00EB-437AE51A2130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56" creationId="{D64D4C6E-E055-615A-2479-8D2BCF66DD24}"/>
          </ac:spMkLst>
        </pc:spChg>
        <pc:spChg chg="add del">
          <ac:chgData name="Irigoyen, Martin" userId="0a7e2148-7937-479b-9491-c73c2549fadf" providerId="ADAL" clId="{05D2DC84-534F-4B6A-9AEA-54AB93433B1F}" dt="2023-10-31T22:33:18.175" v="2091"/>
          <ac:spMkLst>
            <pc:docMk/>
            <pc:sldMk cId="1600744176" sldId="276"/>
            <ac:spMk id="57" creationId="{B34C0E53-5C96-9B63-1B63-DC0C0CF07AC8}"/>
          </ac:spMkLst>
        </pc:spChg>
        <pc:spChg chg="add mod">
          <ac:chgData name="Irigoyen, Martin" userId="0a7e2148-7937-479b-9491-c73c2549fadf" providerId="ADAL" clId="{05D2DC84-534F-4B6A-9AEA-54AB93433B1F}" dt="2023-10-31T22:35:20.488" v="2114" actId="1037"/>
          <ac:spMkLst>
            <pc:docMk/>
            <pc:sldMk cId="1600744176" sldId="276"/>
            <ac:spMk id="61" creationId="{D61D9F98-40B8-054D-6292-95C3D7A633D6}"/>
          </ac:spMkLst>
        </pc:spChg>
        <pc:spChg chg="add mod">
          <ac:chgData name="Irigoyen, Martin" userId="0a7e2148-7937-479b-9491-c73c2549fadf" providerId="ADAL" clId="{05D2DC84-534F-4B6A-9AEA-54AB93433B1F}" dt="2023-10-31T22:35:24.227" v="2115" actId="1076"/>
          <ac:spMkLst>
            <pc:docMk/>
            <pc:sldMk cId="1600744176" sldId="276"/>
            <ac:spMk id="62" creationId="{809BED94-B64E-90F3-D6AE-BC2BA2627473}"/>
          </ac:spMkLst>
        </pc:spChg>
        <pc:spChg chg="add mod">
          <ac:chgData name="Irigoyen, Martin" userId="0a7e2148-7937-479b-9491-c73c2549fadf" providerId="ADAL" clId="{05D2DC84-534F-4B6A-9AEA-54AB93433B1F}" dt="2023-10-31T22:36:02.235" v="2117" actId="1076"/>
          <ac:spMkLst>
            <pc:docMk/>
            <pc:sldMk cId="1600744176" sldId="276"/>
            <ac:spMk id="63" creationId="{F79AA5E1-D070-C855-7682-178E1FC93B03}"/>
          </ac:spMkLst>
        </pc:spChg>
        <pc:spChg chg="add mod">
          <ac:chgData name="Irigoyen, Martin" userId="0a7e2148-7937-479b-9491-c73c2549fadf" providerId="ADAL" clId="{05D2DC84-534F-4B6A-9AEA-54AB93433B1F}" dt="2023-10-31T22:36:02.235" v="2117" actId="1076"/>
          <ac:spMkLst>
            <pc:docMk/>
            <pc:sldMk cId="1600744176" sldId="276"/>
            <ac:spMk id="8192" creationId="{4AC32140-67FB-71DC-2D06-D0B48A0F16A7}"/>
          </ac:spMkLst>
        </pc:spChg>
        <pc:spChg chg="add mod">
          <ac:chgData name="Irigoyen, Martin" userId="0a7e2148-7937-479b-9491-c73c2549fadf" providerId="ADAL" clId="{05D2DC84-534F-4B6A-9AEA-54AB93433B1F}" dt="2023-10-31T22:36:13.366" v="2129" actId="1038"/>
          <ac:spMkLst>
            <pc:docMk/>
            <pc:sldMk cId="1600744176" sldId="276"/>
            <ac:spMk id="8198" creationId="{0A09E022-12F3-4782-8EB8-78745110321D}"/>
          </ac:spMkLst>
        </pc:spChg>
        <pc:spChg chg="add mod">
          <ac:chgData name="Irigoyen, Martin" userId="0a7e2148-7937-479b-9491-c73c2549fadf" providerId="ADAL" clId="{05D2DC84-534F-4B6A-9AEA-54AB93433B1F}" dt="2023-10-31T22:36:09.576" v="2126" actId="1037"/>
          <ac:spMkLst>
            <pc:docMk/>
            <pc:sldMk cId="1600744176" sldId="276"/>
            <ac:spMk id="8199" creationId="{B05CE3B0-B4D2-8043-C7D7-824BBF5995EC}"/>
          </ac:spMkLst>
        </pc:spChg>
        <pc:spChg chg="add mod">
          <ac:chgData name="Irigoyen, Martin" userId="0a7e2148-7937-479b-9491-c73c2549fadf" providerId="ADAL" clId="{05D2DC84-534F-4B6A-9AEA-54AB93433B1F}" dt="2023-10-31T22:36:34.957" v="2131" actId="1076"/>
          <ac:spMkLst>
            <pc:docMk/>
            <pc:sldMk cId="1600744176" sldId="276"/>
            <ac:spMk id="8200" creationId="{000C8B72-FB52-AEA2-516C-5D5BC92FCCA4}"/>
          </ac:spMkLst>
        </pc:spChg>
        <pc:spChg chg="add mod">
          <ac:chgData name="Irigoyen, Martin" userId="0a7e2148-7937-479b-9491-c73c2549fadf" providerId="ADAL" clId="{05D2DC84-534F-4B6A-9AEA-54AB93433B1F}" dt="2023-10-31T22:36:41.318" v="2145" actId="1038"/>
          <ac:spMkLst>
            <pc:docMk/>
            <pc:sldMk cId="1600744176" sldId="276"/>
            <ac:spMk id="8201" creationId="{3FF7D0C7-7D4A-D403-C3A6-C9F2889DA964}"/>
          </ac:spMkLst>
        </pc:spChg>
        <pc:spChg chg="add mod">
          <ac:chgData name="Irigoyen, Martin" userId="0a7e2148-7937-479b-9491-c73c2549fadf" providerId="ADAL" clId="{05D2DC84-534F-4B6A-9AEA-54AB93433B1F}" dt="2023-10-31T22:36:34.957" v="2131" actId="1076"/>
          <ac:spMkLst>
            <pc:docMk/>
            <pc:sldMk cId="1600744176" sldId="276"/>
            <ac:spMk id="8202" creationId="{BF53AF5B-4EB6-63EF-6635-2B712CB0F144}"/>
          </ac:spMkLst>
        </pc:spChg>
        <pc:picChg chg="del">
          <ac:chgData name="Irigoyen, Martin" userId="0a7e2148-7937-479b-9491-c73c2549fadf" providerId="ADAL" clId="{05D2DC84-534F-4B6A-9AEA-54AB93433B1F}" dt="2023-10-31T22:15:25.602" v="1948" actId="478"/>
          <ac:picMkLst>
            <pc:docMk/>
            <pc:sldMk cId="1600744176" sldId="276"/>
            <ac:picMk id="17" creationId="{B5F74B27-8F04-C6DD-9F7B-9ED58EF34B21}"/>
          </ac:picMkLst>
        </pc:picChg>
        <pc:picChg chg="del">
          <ac:chgData name="Irigoyen, Martin" userId="0a7e2148-7937-479b-9491-c73c2549fadf" providerId="ADAL" clId="{05D2DC84-534F-4B6A-9AEA-54AB93433B1F}" dt="2023-10-31T22:15:25.602" v="1948" actId="478"/>
          <ac:picMkLst>
            <pc:docMk/>
            <pc:sldMk cId="1600744176" sldId="276"/>
            <ac:picMk id="18" creationId="{C8BD7A76-6A4F-54DC-598D-4D72CB8437DD}"/>
          </ac:picMkLst>
        </pc:picChg>
        <pc:picChg chg="mod">
          <ac:chgData name="Irigoyen, Martin" userId="0a7e2148-7937-479b-9491-c73c2549fadf" providerId="ADAL" clId="{05D2DC84-534F-4B6A-9AEA-54AB93433B1F}" dt="2023-10-31T22:38:03.768" v="2389" actId="1035"/>
          <ac:picMkLst>
            <pc:docMk/>
            <pc:sldMk cId="1600744176" sldId="276"/>
            <ac:picMk id="20" creationId="{85C3BD92-E6AF-81F7-A6F9-A0F0395ABC29}"/>
          </ac:picMkLst>
        </pc:picChg>
        <pc:picChg chg="mod">
          <ac:chgData name="Irigoyen, Martin" userId="0a7e2148-7937-479b-9491-c73c2549fadf" providerId="ADAL" clId="{05D2DC84-534F-4B6A-9AEA-54AB93433B1F}" dt="2023-10-31T22:38:13.771" v="2396" actId="1036"/>
          <ac:picMkLst>
            <pc:docMk/>
            <pc:sldMk cId="1600744176" sldId="276"/>
            <ac:picMk id="21" creationId="{79CAFE53-4F9C-C9E1-37DE-95FFD2B012A7}"/>
          </ac:picMkLst>
        </pc:picChg>
        <pc:picChg chg="mod">
          <ac:chgData name="Irigoyen, Martin" userId="0a7e2148-7937-479b-9491-c73c2549fadf" providerId="ADAL" clId="{05D2DC84-534F-4B6A-9AEA-54AB93433B1F}" dt="2023-10-31T22:38:03.768" v="2389" actId="1035"/>
          <ac:picMkLst>
            <pc:docMk/>
            <pc:sldMk cId="1600744176" sldId="276"/>
            <ac:picMk id="22" creationId="{B98B66AC-3D62-6649-5351-E1253A465A52}"/>
          </ac:picMkLst>
        </pc:picChg>
        <pc:picChg chg="add del mod">
          <ac:chgData name="Irigoyen, Martin" userId="0a7e2148-7937-479b-9491-c73c2549fadf" providerId="ADAL" clId="{05D2DC84-534F-4B6A-9AEA-54AB93433B1F}" dt="2023-10-31T22:32:59.346" v="2089" actId="478"/>
          <ac:picMkLst>
            <pc:docMk/>
            <pc:sldMk cId="1600744176" sldId="276"/>
            <ac:picMk id="33" creationId="{39340798-5196-7AE6-1C17-1D0AF44D659A}"/>
          </ac:picMkLst>
        </pc:picChg>
        <pc:picChg chg="add del mod modCrop">
          <ac:chgData name="Irigoyen, Martin" userId="0a7e2148-7937-479b-9491-c73c2549fadf" providerId="ADAL" clId="{05D2DC84-534F-4B6A-9AEA-54AB93433B1F}" dt="2023-10-31T22:33:42.850" v="2094" actId="478"/>
          <ac:picMkLst>
            <pc:docMk/>
            <pc:sldMk cId="1600744176" sldId="276"/>
            <ac:picMk id="58" creationId="{3E31F77E-24A6-7EE2-627E-EADADEB5A2D2}"/>
          </ac:picMkLst>
        </pc:picChg>
        <pc:picChg chg="add mod ord">
          <ac:chgData name="Irigoyen, Martin" userId="0a7e2148-7937-479b-9491-c73c2549fadf" providerId="ADAL" clId="{05D2DC84-534F-4B6A-9AEA-54AB93433B1F}" dt="2023-10-31T22:34:39.575" v="2103" actId="167"/>
          <ac:picMkLst>
            <pc:docMk/>
            <pc:sldMk cId="1600744176" sldId="276"/>
            <ac:picMk id="59" creationId="{A8C7B2FF-FE04-00AE-3B4E-9A204AE24E94}"/>
          </ac:picMkLst>
        </pc:picChg>
        <pc:picChg chg="add del mod">
          <ac:chgData name="Irigoyen, Martin" userId="0a7e2148-7937-479b-9491-c73c2549fadf" providerId="ADAL" clId="{05D2DC84-534F-4B6A-9AEA-54AB93433B1F}" dt="2023-10-31T22:34:31.691" v="2100" actId="478"/>
          <ac:picMkLst>
            <pc:docMk/>
            <pc:sldMk cId="1600744176" sldId="276"/>
            <ac:picMk id="60" creationId="{A996914A-417E-3096-706C-DB3607E20DA3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193" creationId="{16EB4F01-1CE1-7A64-5878-41E6923DBA12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194" creationId="{06CDC01B-1D80-9A2E-1858-8F572CDF834A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195" creationId="{03E3EEBC-BF9A-6CF9-8B02-B04A76293A54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196" creationId="{90A14DF5-271D-D1DD-9122-34CEB3E20BF0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197" creationId="{4B9B945F-8FE2-899B-E7C4-C18FAAFEC0B0}"/>
          </ac:picMkLst>
        </pc:picChg>
        <pc:picChg chg="add mod">
          <ac:chgData name="Irigoyen, Martin" userId="0a7e2148-7937-479b-9491-c73c2549fadf" providerId="ADAL" clId="{05D2DC84-534F-4B6A-9AEA-54AB93433B1F}" dt="2023-10-31T22:37:10.694" v="2147" actId="1076"/>
          <ac:picMkLst>
            <pc:docMk/>
            <pc:sldMk cId="1600744176" sldId="276"/>
            <ac:picMk id="8203" creationId="{4D935092-EA89-C41D-EA2B-E59EB94368C8}"/>
          </ac:picMkLst>
        </pc:picChg>
        <pc:picChg chg="add mod">
          <ac:chgData name="Irigoyen, Martin" userId="0a7e2148-7937-479b-9491-c73c2549fadf" providerId="ADAL" clId="{05D2DC84-534F-4B6A-9AEA-54AB93433B1F}" dt="2023-10-31T22:37:19.648" v="2151" actId="1035"/>
          <ac:picMkLst>
            <pc:docMk/>
            <pc:sldMk cId="1600744176" sldId="276"/>
            <ac:picMk id="8204" creationId="{46B363C0-3EDE-684E-6E7E-A88D278D2122}"/>
          </ac:picMkLst>
        </pc:picChg>
        <pc:picChg chg="add mod">
          <ac:chgData name="Irigoyen, Martin" userId="0a7e2148-7937-479b-9491-c73c2549fadf" providerId="ADAL" clId="{05D2DC84-534F-4B6A-9AEA-54AB93433B1F}" dt="2023-10-31T22:37:34.183" v="2230" actId="1037"/>
          <ac:picMkLst>
            <pc:docMk/>
            <pc:sldMk cId="1600744176" sldId="276"/>
            <ac:picMk id="8205" creationId="{143DD3B6-3BA6-A830-1A77-A30AE547F728}"/>
          </ac:picMkLst>
        </pc:picChg>
        <pc:picChg chg="add mod">
          <ac:chgData name="Irigoyen, Martin" userId="0a7e2148-7937-479b-9491-c73c2549fadf" providerId="ADAL" clId="{05D2DC84-534F-4B6A-9AEA-54AB93433B1F}" dt="2023-10-31T22:37:34.183" v="2230" actId="1037"/>
          <ac:picMkLst>
            <pc:docMk/>
            <pc:sldMk cId="1600744176" sldId="276"/>
            <ac:picMk id="8206" creationId="{E7224AE4-468F-2D95-C919-CDA5465B5523}"/>
          </ac:picMkLst>
        </pc:picChg>
        <pc:picChg chg="add mod">
          <ac:chgData name="Irigoyen, Martin" userId="0a7e2148-7937-479b-9491-c73c2549fadf" providerId="ADAL" clId="{05D2DC84-534F-4B6A-9AEA-54AB93433B1F}" dt="2023-10-31T22:37:45.108" v="2309" actId="1038"/>
          <ac:picMkLst>
            <pc:docMk/>
            <pc:sldMk cId="1600744176" sldId="276"/>
            <ac:picMk id="8207" creationId="{DFDFFCDE-ECB7-087B-C078-EC5C31299973}"/>
          </ac:picMkLst>
        </pc:picChg>
        <pc:picChg chg="add mod">
          <ac:chgData name="Irigoyen, Martin" userId="0a7e2148-7937-479b-9491-c73c2549fadf" providerId="ADAL" clId="{05D2DC84-534F-4B6A-9AEA-54AB93433B1F}" dt="2023-10-31T22:37:45.108" v="2309" actId="1038"/>
          <ac:picMkLst>
            <pc:docMk/>
            <pc:sldMk cId="1600744176" sldId="276"/>
            <ac:picMk id="8208" creationId="{A875EAD0-7DB8-C73A-04AE-ADA4365DDF11}"/>
          </ac:picMkLst>
        </pc:picChg>
        <pc:picChg chg="add mod">
          <ac:chgData name="Irigoyen, Martin" userId="0a7e2148-7937-479b-9491-c73c2549fadf" providerId="ADAL" clId="{05D2DC84-534F-4B6A-9AEA-54AB93433B1F}" dt="2023-10-31T22:37:54.044" v="2375" actId="1037"/>
          <ac:picMkLst>
            <pc:docMk/>
            <pc:sldMk cId="1600744176" sldId="276"/>
            <ac:picMk id="8209" creationId="{2C67C469-F1A7-1623-D65E-DE9F48164F46}"/>
          </ac:picMkLst>
        </pc:picChg>
        <pc:picChg chg="add mod">
          <ac:chgData name="Irigoyen, Martin" userId="0a7e2148-7937-479b-9491-c73c2549fadf" providerId="ADAL" clId="{05D2DC84-534F-4B6A-9AEA-54AB93433B1F}" dt="2023-10-31T22:37:54.044" v="2375" actId="1037"/>
          <ac:picMkLst>
            <pc:docMk/>
            <pc:sldMk cId="1600744176" sldId="276"/>
            <ac:picMk id="8210" creationId="{BDD19181-3C3F-81DD-2430-4706B4245878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211" creationId="{BB2BA47C-22CE-F585-B5E7-8E7596A06136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212" creationId="{78F6EF48-2153-41AD-74E2-7EC00D78E51A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213" creationId="{0E633DF4-F8E9-EF76-BA35-766D09126CB6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214" creationId="{B0FB4FD6-2506-346D-DA9C-0EEC3C530B0D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215" creationId="{BB481796-BD1C-4242-9DC4-7364EE233576}"/>
          </ac:picMkLst>
        </pc:picChg>
        <pc:picChg chg="add del">
          <ac:chgData name="Irigoyen, Martin" userId="0a7e2148-7937-479b-9491-c73c2549fadf" providerId="ADAL" clId="{05D2DC84-534F-4B6A-9AEA-54AB93433B1F}" dt="2023-10-31T22:18:36.244" v="2087"/>
          <ac:picMkLst>
            <pc:docMk/>
            <pc:sldMk cId="1600744176" sldId="276"/>
            <ac:picMk id="8216" creationId="{BFE6330A-F28C-2792-69AC-6BB40AD1086C}"/>
          </ac:picMkLst>
        </pc:picChg>
        <pc:picChg chg="add mod">
          <ac:chgData name="Irigoyen, Martin" userId="0a7e2148-7937-479b-9491-c73c2549fadf" providerId="ADAL" clId="{05D2DC84-534F-4B6A-9AEA-54AB93433B1F}" dt="2023-10-31T22:38:32.266" v="2398" actId="1076"/>
          <ac:picMkLst>
            <pc:docMk/>
            <pc:sldMk cId="1600744176" sldId="276"/>
            <ac:picMk id="8217" creationId="{CCA06EC1-082C-49AD-3960-349B49408A79}"/>
          </ac:picMkLst>
        </pc:picChg>
        <pc:picChg chg="add mod">
          <ac:chgData name="Irigoyen, Martin" userId="0a7e2148-7937-479b-9491-c73c2549fadf" providerId="ADAL" clId="{05D2DC84-534F-4B6A-9AEA-54AB93433B1F}" dt="2023-10-31T22:38:32.266" v="2398" actId="1076"/>
          <ac:picMkLst>
            <pc:docMk/>
            <pc:sldMk cId="1600744176" sldId="276"/>
            <ac:picMk id="8218" creationId="{44D4D407-2B95-7C50-ACB5-5856671A4FFA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31" creationId="{C1525525-587F-5CC5-E853-4A027FF5242F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32" creationId="{F71DAA57-AFFA-2FBC-6405-DFBD30C9DE9A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33" creationId="{19B36FA8-065D-B323-DBA8-7BF12361F0F9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34" creationId="{1CF5446A-038B-A04B-B0D0-3B318B9F91AD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35" creationId="{37ABDCEA-857A-210A-8A6F-116ED149C091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49" creationId="{BE249D58-684D-B172-53EB-DF653CC06136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50" creationId="{841AA978-40ED-E92B-E606-B2045B99C5AA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51" creationId="{B6E86F7A-1522-D220-DB3D-89A5D00CEBAE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52" creationId="{1DC710AB-141A-BD33-DE7C-962583FF7495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53" creationId="{AA474B95-FBE7-1CB0-76C4-3588512B5BF3}"/>
          </ac:picMkLst>
        </pc:picChg>
        <pc:picChg chg="add del">
          <ac:chgData name="Irigoyen, Martin" userId="0a7e2148-7937-479b-9491-c73c2549fadf" providerId="ADAL" clId="{05D2DC84-534F-4B6A-9AEA-54AB93433B1F}" dt="2023-10-31T22:33:18.175" v="2091"/>
          <ac:picMkLst>
            <pc:docMk/>
            <pc:sldMk cId="1600744176" sldId="276"/>
            <ac:picMk id="8254" creationId="{D20DCCFC-C65D-3B0B-D8B7-833450DFA854}"/>
          </ac:picMkLst>
        </pc:picChg>
        <pc:cxnChg chg="add del">
          <ac:chgData name="Irigoyen, Martin" userId="0a7e2148-7937-479b-9491-c73c2549fadf" providerId="ADAL" clId="{05D2DC84-534F-4B6A-9AEA-54AB93433B1F}" dt="2023-10-31T22:18:36.244" v="2087"/>
          <ac:cxnSpMkLst>
            <pc:docMk/>
            <pc:sldMk cId="1600744176" sldId="276"/>
            <ac:cxnSpMk id="16" creationId="{40444DAC-07CD-4086-BEAC-715A9CCE35DC}"/>
          </ac:cxnSpMkLst>
        </pc:cxnChg>
        <pc:cxnChg chg="add del">
          <ac:chgData name="Irigoyen, Martin" userId="0a7e2148-7937-479b-9491-c73c2549fadf" providerId="ADAL" clId="{05D2DC84-534F-4B6A-9AEA-54AB93433B1F}" dt="2023-10-31T22:18:36.244" v="2087"/>
          <ac:cxnSpMkLst>
            <pc:docMk/>
            <pc:sldMk cId="1600744176" sldId="276"/>
            <ac:cxnSpMk id="24" creationId="{95204F44-D9F3-B6C4-BBE5-6ED8AE96674D}"/>
          </ac:cxnSpMkLst>
        </pc:cxnChg>
        <pc:cxnChg chg="add del">
          <ac:chgData name="Irigoyen, Martin" userId="0a7e2148-7937-479b-9491-c73c2549fadf" providerId="ADAL" clId="{05D2DC84-534F-4B6A-9AEA-54AB93433B1F}" dt="2023-10-31T22:18:36.244" v="2087"/>
          <ac:cxnSpMkLst>
            <pc:docMk/>
            <pc:sldMk cId="1600744176" sldId="276"/>
            <ac:cxnSpMk id="26" creationId="{28FA7F20-E45B-4CFC-806D-F3C8DAEFE503}"/>
          </ac:cxnSpMkLst>
        </pc:cxnChg>
        <pc:cxnChg chg="add del">
          <ac:chgData name="Irigoyen, Martin" userId="0a7e2148-7937-479b-9491-c73c2549fadf" providerId="ADAL" clId="{05D2DC84-534F-4B6A-9AEA-54AB93433B1F}" dt="2023-10-31T22:18:36.244" v="2087"/>
          <ac:cxnSpMkLst>
            <pc:docMk/>
            <pc:sldMk cId="1600744176" sldId="276"/>
            <ac:cxnSpMk id="28" creationId="{20C23DA0-E816-43C8-AB16-4432FC1BDA37}"/>
          </ac:cxnSpMkLst>
        </pc:cxnChg>
        <pc:cxnChg chg="add del">
          <ac:chgData name="Irigoyen, Martin" userId="0a7e2148-7937-479b-9491-c73c2549fadf" providerId="ADAL" clId="{05D2DC84-534F-4B6A-9AEA-54AB93433B1F}" dt="2023-10-31T22:18:36.244" v="2087"/>
          <ac:cxnSpMkLst>
            <pc:docMk/>
            <pc:sldMk cId="1600744176" sldId="276"/>
            <ac:cxnSpMk id="29" creationId="{E0AC7690-6260-1760-0819-31FDBEC3C342}"/>
          </ac:cxnSpMkLst>
        </pc:cxnChg>
        <pc:cxnChg chg="add del">
          <ac:chgData name="Irigoyen, Martin" userId="0a7e2148-7937-479b-9491-c73c2549fadf" providerId="ADAL" clId="{05D2DC84-534F-4B6A-9AEA-54AB93433B1F}" dt="2023-10-31T22:33:18.175" v="2091"/>
          <ac:cxnSpMkLst>
            <pc:docMk/>
            <pc:sldMk cId="1600744176" sldId="276"/>
            <ac:cxnSpMk id="47" creationId="{40444DAC-07CD-4086-BEAC-715A9CCE35DC}"/>
          </ac:cxnSpMkLst>
        </pc:cxnChg>
        <pc:cxnChg chg="add del">
          <ac:chgData name="Irigoyen, Martin" userId="0a7e2148-7937-479b-9491-c73c2549fadf" providerId="ADAL" clId="{05D2DC84-534F-4B6A-9AEA-54AB93433B1F}" dt="2023-10-31T22:33:18.175" v="2091"/>
          <ac:cxnSpMkLst>
            <pc:docMk/>
            <pc:sldMk cId="1600744176" sldId="276"/>
            <ac:cxnSpMk id="49" creationId="{28D6EE0E-CA7B-1456-6E3F-8F4D4C9DE817}"/>
          </ac:cxnSpMkLst>
        </pc:cxnChg>
        <pc:cxnChg chg="add del">
          <ac:chgData name="Irigoyen, Martin" userId="0a7e2148-7937-479b-9491-c73c2549fadf" providerId="ADAL" clId="{05D2DC84-534F-4B6A-9AEA-54AB93433B1F}" dt="2023-10-31T22:33:18.175" v="2091"/>
          <ac:cxnSpMkLst>
            <pc:docMk/>
            <pc:sldMk cId="1600744176" sldId="276"/>
            <ac:cxnSpMk id="51" creationId="{28FA7F20-E45B-4CFC-806D-F3C8DAEFE503}"/>
          </ac:cxnSpMkLst>
        </pc:cxnChg>
        <pc:cxnChg chg="add del">
          <ac:chgData name="Irigoyen, Martin" userId="0a7e2148-7937-479b-9491-c73c2549fadf" providerId="ADAL" clId="{05D2DC84-534F-4B6A-9AEA-54AB93433B1F}" dt="2023-10-31T22:33:18.175" v="2091"/>
          <ac:cxnSpMkLst>
            <pc:docMk/>
            <pc:sldMk cId="1600744176" sldId="276"/>
            <ac:cxnSpMk id="53" creationId="{20C23DA0-E816-43C8-AB16-4432FC1BDA37}"/>
          </ac:cxnSpMkLst>
        </pc:cxnChg>
        <pc:cxnChg chg="add del">
          <ac:chgData name="Irigoyen, Martin" userId="0a7e2148-7937-479b-9491-c73c2549fadf" providerId="ADAL" clId="{05D2DC84-534F-4B6A-9AEA-54AB93433B1F}" dt="2023-10-31T22:33:18.175" v="2091"/>
          <ac:cxnSpMkLst>
            <pc:docMk/>
            <pc:sldMk cId="1600744176" sldId="276"/>
            <ac:cxnSpMk id="54" creationId="{88F1CE78-18D7-C06B-5B11-0EDC3843EB32}"/>
          </ac:cxnSpMkLst>
        </pc:cxnChg>
      </pc:sldChg>
      <pc:sldChg chg="delSp add del mod">
        <pc:chgData name="Irigoyen, Martin" userId="0a7e2148-7937-479b-9491-c73c2549fadf" providerId="ADAL" clId="{05D2DC84-534F-4B6A-9AEA-54AB93433B1F}" dt="2023-10-31T22:14:37.956" v="1940" actId="47"/>
        <pc:sldMkLst>
          <pc:docMk/>
          <pc:sldMk cId="2115592395" sldId="276"/>
        </pc:sldMkLst>
        <pc:picChg chg="del">
          <ac:chgData name="Irigoyen, Martin" userId="0a7e2148-7937-479b-9491-c73c2549fadf" providerId="ADAL" clId="{05D2DC84-534F-4B6A-9AEA-54AB93433B1F}" dt="2023-10-31T22:06:40.445" v="1763" actId="21"/>
          <ac:picMkLst>
            <pc:docMk/>
            <pc:sldMk cId="2115592395" sldId="276"/>
            <ac:picMk id="14" creationId="{C450CF92-A9A8-EC5E-72D5-42029B995079}"/>
          </ac:picMkLst>
        </pc:picChg>
      </pc:sldChg>
      <pc:sldChg chg="delSp modSp add del mod">
        <pc:chgData name="Irigoyen, Martin" userId="0a7e2148-7937-479b-9491-c73c2549fadf" providerId="ADAL" clId="{05D2DC84-534F-4B6A-9AEA-54AB93433B1F}" dt="2023-10-31T22:15:20.637" v="1946" actId="47"/>
        <pc:sldMkLst>
          <pc:docMk/>
          <pc:sldMk cId="1284709584" sldId="277"/>
        </pc:sldMkLst>
        <pc:spChg chg="mod">
          <ac:chgData name="Irigoyen, Martin" userId="0a7e2148-7937-479b-9491-c73c2549fadf" providerId="ADAL" clId="{05D2DC84-534F-4B6A-9AEA-54AB93433B1F}" dt="2023-10-31T22:14:51.963" v="1944" actId="20577"/>
          <ac:spMkLst>
            <pc:docMk/>
            <pc:sldMk cId="1284709584" sldId="277"/>
            <ac:spMk id="4" creationId="{DAE79B28-E35D-4A68-6062-8031EF8795B7}"/>
          </ac:spMkLst>
        </pc:spChg>
        <pc:spChg chg="del">
          <ac:chgData name="Irigoyen, Martin" userId="0a7e2148-7937-479b-9491-c73c2549fadf" providerId="ADAL" clId="{05D2DC84-534F-4B6A-9AEA-54AB93433B1F}" dt="2023-10-31T22:14:54.691" v="1945" actId="478"/>
          <ac:spMkLst>
            <pc:docMk/>
            <pc:sldMk cId="1284709584" sldId="277"/>
            <ac:spMk id="19" creationId="{76DB4F37-EA1C-3EAB-568E-817B5C48DF32}"/>
          </ac:spMkLst>
        </pc:spChg>
        <pc:picChg chg="del">
          <ac:chgData name="Irigoyen, Martin" userId="0a7e2148-7937-479b-9491-c73c2549fadf" providerId="ADAL" clId="{05D2DC84-534F-4B6A-9AEA-54AB93433B1F}" dt="2023-10-31T22:14:46.703" v="1941" actId="478"/>
          <ac:picMkLst>
            <pc:docMk/>
            <pc:sldMk cId="1284709584" sldId="277"/>
            <ac:picMk id="18" creationId="{C8BD7A76-6A4F-54DC-598D-4D72CB8437DD}"/>
          </ac:picMkLst>
        </pc:picChg>
      </pc:sldChg>
      <pc:sldChg chg="addSp delSp modSp add mod">
        <pc:chgData name="Irigoyen, Martin" userId="0a7e2148-7937-479b-9491-c73c2549fadf" providerId="ADAL" clId="{05D2DC84-534F-4B6A-9AEA-54AB93433B1F}" dt="2023-10-31T22:56:45.249" v="2733" actId="1076"/>
        <pc:sldMkLst>
          <pc:docMk/>
          <pc:sldMk cId="2532010440" sldId="277"/>
        </pc:sldMkLst>
        <pc:spChg chg="add mod">
          <ac:chgData name="Irigoyen, Martin" userId="0a7e2148-7937-479b-9491-c73c2549fadf" providerId="ADAL" clId="{05D2DC84-534F-4B6A-9AEA-54AB93433B1F}" dt="2023-10-31T22:40:35.788" v="2414" actId="1037"/>
          <ac:spMkLst>
            <pc:docMk/>
            <pc:sldMk cId="2532010440" sldId="277"/>
            <ac:spMk id="3" creationId="{3A488C34-D281-554C-76B3-CBA50C1E12BF}"/>
          </ac:spMkLst>
        </pc:spChg>
        <pc:spChg chg="mod">
          <ac:chgData name="Irigoyen, Martin" userId="0a7e2148-7937-479b-9491-c73c2549fadf" providerId="ADAL" clId="{05D2DC84-534F-4B6A-9AEA-54AB93433B1F}" dt="2023-10-31T22:56:41.144" v="2732" actId="20577"/>
          <ac:spMkLst>
            <pc:docMk/>
            <pc:sldMk cId="2532010440" sldId="277"/>
            <ac:spMk id="4" creationId="{DAE79B28-E35D-4A68-6062-8031EF8795B7}"/>
          </ac:spMkLst>
        </pc:spChg>
        <pc:spChg chg="add mod">
          <ac:chgData name="Irigoyen, Martin" userId="0a7e2148-7937-479b-9491-c73c2549fadf" providerId="ADAL" clId="{05D2DC84-534F-4B6A-9AEA-54AB93433B1F}" dt="2023-10-31T22:40:40.787" v="2442" actId="1035"/>
          <ac:spMkLst>
            <pc:docMk/>
            <pc:sldMk cId="2532010440" sldId="277"/>
            <ac:spMk id="5" creationId="{3B0ECD9E-94C3-C841-8271-0F9CD2E84DBA}"/>
          </ac:spMkLst>
        </pc:spChg>
        <pc:spChg chg="add mod">
          <ac:chgData name="Irigoyen, Martin" userId="0a7e2148-7937-479b-9491-c73c2549fadf" providerId="ADAL" clId="{05D2DC84-534F-4B6A-9AEA-54AB93433B1F}" dt="2023-10-31T22:40:54.975" v="2523" actId="1038"/>
          <ac:spMkLst>
            <pc:docMk/>
            <pc:sldMk cId="2532010440" sldId="277"/>
            <ac:spMk id="6" creationId="{676A5617-C7B6-F60E-B05A-7F78DADC045B}"/>
          </ac:spMkLst>
        </pc:spChg>
        <pc:spChg chg="add mod">
          <ac:chgData name="Irigoyen, Martin" userId="0a7e2148-7937-479b-9491-c73c2549fadf" providerId="ADAL" clId="{05D2DC84-534F-4B6A-9AEA-54AB93433B1F}" dt="2023-10-31T22:40:51.035" v="2519" actId="1037"/>
          <ac:spMkLst>
            <pc:docMk/>
            <pc:sldMk cId="2532010440" sldId="277"/>
            <ac:spMk id="7" creationId="{CC927AA4-029A-C74A-AC6A-288DA78BD60A}"/>
          </ac:spMkLst>
        </pc:spChg>
        <pc:spChg chg="add mod">
          <ac:chgData name="Irigoyen, Martin" userId="0a7e2148-7937-479b-9491-c73c2549fadf" providerId="ADAL" clId="{05D2DC84-534F-4B6A-9AEA-54AB93433B1F}" dt="2023-10-31T22:41:12.929" v="2526" actId="1582"/>
          <ac:spMkLst>
            <pc:docMk/>
            <pc:sldMk cId="2532010440" sldId="277"/>
            <ac:spMk id="8" creationId="{4DB76FD0-93C5-45CC-1895-5558129E91E0}"/>
          </ac:spMkLst>
        </pc:spChg>
        <pc:spChg chg="add mod">
          <ac:chgData name="Irigoyen, Martin" userId="0a7e2148-7937-479b-9491-c73c2549fadf" providerId="ADAL" clId="{05D2DC84-534F-4B6A-9AEA-54AB93433B1F}" dt="2023-10-31T22:41:32.523" v="2529" actId="1076"/>
          <ac:spMkLst>
            <pc:docMk/>
            <pc:sldMk cId="2532010440" sldId="277"/>
            <ac:spMk id="9" creationId="{BD28F114-8DFE-B8BA-5AAD-57516027A490}"/>
          </ac:spMkLst>
        </pc:spChg>
        <pc:spChg chg="add mod">
          <ac:chgData name="Irigoyen, Martin" userId="0a7e2148-7937-479b-9491-c73c2549fadf" providerId="ADAL" clId="{05D2DC84-534F-4B6A-9AEA-54AB93433B1F}" dt="2023-10-31T22:41:38.464" v="2532" actId="1076"/>
          <ac:spMkLst>
            <pc:docMk/>
            <pc:sldMk cId="2532010440" sldId="277"/>
            <ac:spMk id="10" creationId="{2355E6CB-A81D-4DD1-2CF6-C358E2B2AA70}"/>
          </ac:spMkLst>
        </pc:spChg>
        <pc:spChg chg="mod">
          <ac:chgData name="Irigoyen, Martin" userId="0a7e2148-7937-479b-9491-c73c2549fadf" providerId="ADAL" clId="{05D2DC84-534F-4B6A-9AEA-54AB93433B1F}" dt="2023-10-31T22:56:45.249" v="2733" actId="1076"/>
          <ac:spMkLst>
            <pc:docMk/>
            <pc:sldMk cId="2532010440" sldId="277"/>
            <ac:spMk id="19" creationId="{76DB4F37-EA1C-3EAB-568E-817B5C48DF32}"/>
          </ac:spMkLst>
        </pc:spChg>
        <pc:spChg chg="mod">
          <ac:chgData name="Irigoyen, Martin" userId="0a7e2148-7937-479b-9491-c73c2549fadf" providerId="ADAL" clId="{05D2DC84-534F-4B6A-9AEA-54AB93433B1F}" dt="2023-10-31T22:41:50.047" v="2533" actId="1076"/>
          <ac:spMkLst>
            <pc:docMk/>
            <pc:sldMk cId="2532010440" sldId="277"/>
            <ac:spMk id="62" creationId="{809BED94-B64E-90F3-D6AE-BC2BA2627473}"/>
          </ac:spMkLst>
        </pc:spChg>
        <pc:picChg chg="add del mod">
          <ac:chgData name="Irigoyen, Martin" userId="0a7e2148-7937-479b-9491-c73c2549fadf" providerId="ADAL" clId="{05D2DC84-534F-4B6A-9AEA-54AB93433B1F}" dt="2023-10-31T22:39:03.322" v="2402" actId="478"/>
          <ac:picMkLst>
            <pc:docMk/>
            <pc:sldMk cId="2532010440" sldId="277"/>
            <ac:picMk id="2" creationId="{0D56BECE-9030-917B-CBAD-E7CAE9AA7150}"/>
          </ac:picMkLst>
        </pc:picChg>
        <pc:picChg chg="add del mod">
          <ac:chgData name="Irigoyen, Martin" userId="0a7e2148-7937-479b-9491-c73c2549fadf" providerId="ADAL" clId="{05D2DC84-534F-4B6A-9AEA-54AB93433B1F}" dt="2023-10-31T22:55:55.571" v="2548" actId="478"/>
          <ac:picMkLst>
            <pc:docMk/>
            <pc:sldMk cId="2532010440" sldId="277"/>
            <ac:picMk id="12" creationId="{8EC1B086-3522-C559-050C-CB0F8213ABF8}"/>
          </ac:picMkLst>
        </pc:picChg>
        <pc:picChg chg="add mod">
          <ac:chgData name="Irigoyen, Martin" userId="0a7e2148-7937-479b-9491-c73c2549fadf" providerId="ADAL" clId="{05D2DC84-534F-4B6A-9AEA-54AB93433B1F}" dt="2023-10-31T22:56:26.138" v="2725" actId="1038"/>
          <ac:picMkLst>
            <pc:docMk/>
            <pc:sldMk cId="2532010440" sldId="277"/>
            <ac:picMk id="14" creationId="{89B9115B-E460-8EF1-3F45-010528C10D5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AA%20-%20COngreso\Producciones%20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AA%20-%20COngreso\Producciones%20C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AA%20-%20COngreso\Producciones%20C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Relevancia</a:t>
            </a: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del </a:t>
            </a:r>
            <a:r>
              <a: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yacimiento</a:t>
            </a: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Campo Indio </a:t>
            </a:r>
            <a:r>
              <a: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en</a:t>
            </a: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la </a:t>
            </a:r>
            <a:r>
              <a:rPr lang="en-US" sz="12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producción</a:t>
            </a:r>
            <a:r>
              <a:rPr lang="en-US" sz="12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de gas de CGC (Cuenca Austral)</a:t>
            </a:r>
          </a:p>
        </c:rich>
      </c:tx>
      <c:layout>
        <c:manualLayout>
          <c:xMode val="edge"/>
          <c:yMode val="edge"/>
          <c:x val="4.0571548249001797E-2"/>
          <c:y val="3.1715826197272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5.5905794067532689E-2"/>
          <c:y val="0.11763399936568347"/>
          <c:w val="0.8988908260048567"/>
          <c:h val="0.65979256369388872"/>
        </c:manualLayout>
      </c:layout>
      <c:areaChart>
        <c:grouping val="stacked"/>
        <c:varyColors val="0"/>
        <c:ser>
          <c:idx val="0"/>
          <c:order val="0"/>
          <c:tx>
            <c:strRef>
              <c:f>'Produccion Historica'!$D$2</c:f>
              <c:strCache>
                <c:ptCount val="1"/>
                <c:pt idx="0">
                  <c:v>Otros yac. CGC</c:v>
                </c:pt>
              </c:strCache>
            </c:strRef>
          </c:tx>
          <c:spPr>
            <a:solidFill>
              <a:schemeClr val="accent3"/>
            </a:solidFill>
            <a:ln w="6350">
              <a:solidFill>
                <a:sysClr val="windowText" lastClr="000000"/>
              </a:solidFill>
            </a:ln>
            <a:effectLst/>
          </c:spPr>
          <c:cat>
            <c:numRef>
              <c:f>'Produccion Historica'!$A$3:$A$722</c:f>
              <c:numCache>
                <c:formatCode>mmm\-yy</c:formatCode>
                <c:ptCount val="720"/>
                <c:pt idx="0">
                  <c:v>23285</c:v>
                </c:pt>
                <c:pt idx="1">
                  <c:v>23316</c:v>
                </c:pt>
                <c:pt idx="2">
                  <c:v>23346</c:v>
                </c:pt>
                <c:pt idx="3">
                  <c:v>23377</c:v>
                </c:pt>
                <c:pt idx="4">
                  <c:v>23408</c:v>
                </c:pt>
                <c:pt idx="5">
                  <c:v>23437</c:v>
                </c:pt>
                <c:pt idx="6">
                  <c:v>23468</c:v>
                </c:pt>
                <c:pt idx="7">
                  <c:v>23498</c:v>
                </c:pt>
                <c:pt idx="8">
                  <c:v>23529</c:v>
                </c:pt>
                <c:pt idx="9">
                  <c:v>23559</c:v>
                </c:pt>
                <c:pt idx="10">
                  <c:v>23590</c:v>
                </c:pt>
                <c:pt idx="11">
                  <c:v>23621</c:v>
                </c:pt>
                <c:pt idx="12">
                  <c:v>23651</c:v>
                </c:pt>
                <c:pt idx="13">
                  <c:v>23682</c:v>
                </c:pt>
                <c:pt idx="14">
                  <c:v>23712</c:v>
                </c:pt>
                <c:pt idx="15">
                  <c:v>23743</c:v>
                </c:pt>
                <c:pt idx="16">
                  <c:v>23774</c:v>
                </c:pt>
                <c:pt idx="17">
                  <c:v>23802</c:v>
                </c:pt>
                <c:pt idx="18">
                  <c:v>23833</c:v>
                </c:pt>
                <c:pt idx="19">
                  <c:v>23863</c:v>
                </c:pt>
                <c:pt idx="20">
                  <c:v>23894</c:v>
                </c:pt>
                <c:pt idx="21">
                  <c:v>23924</c:v>
                </c:pt>
                <c:pt idx="22">
                  <c:v>23955</c:v>
                </c:pt>
                <c:pt idx="23">
                  <c:v>23986</c:v>
                </c:pt>
                <c:pt idx="24">
                  <c:v>24016</c:v>
                </c:pt>
                <c:pt idx="25">
                  <c:v>24047</c:v>
                </c:pt>
                <c:pt idx="26">
                  <c:v>24077</c:v>
                </c:pt>
                <c:pt idx="27">
                  <c:v>24108</c:v>
                </c:pt>
                <c:pt idx="28">
                  <c:v>24139</c:v>
                </c:pt>
                <c:pt idx="29">
                  <c:v>24167</c:v>
                </c:pt>
                <c:pt idx="30">
                  <c:v>24198</c:v>
                </c:pt>
                <c:pt idx="31">
                  <c:v>24228</c:v>
                </c:pt>
                <c:pt idx="32">
                  <c:v>24259</c:v>
                </c:pt>
                <c:pt idx="33">
                  <c:v>24289</c:v>
                </c:pt>
                <c:pt idx="34">
                  <c:v>24320</c:v>
                </c:pt>
                <c:pt idx="35">
                  <c:v>24351</c:v>
                </c:pt>
                <c:pt idx="36">
                  <c:v>24381</c:v>
                </c:pt>
                <c:pt idx="37">
                  <c:v>24412</c:v>
                </c:pt>
                <c:pt idx="38">
                  <c:v>24442</c:v>
                </c:pt>
                <c:pt idx="39">
                  <c:v>24473</c:v>
                </c:pt>
                <c:pt idx="40">
                  <c:v>24504</c:v>
                </c:pt>
                <c:pt idx="41">
                  <c:v>24532</c:v>
                </c:pt>
                <c:pt idx="42">
                  <c:v>24563</c:v>
                </c:pt>
                <c:pt idx="43">
                  <c:v>24593</c:v>
                </c:pt>
                <c:pt idx="44">
                  <c:v>24624</c:v>
                </c:pt>
                <c:pt idx="45">
                  <c:v>24654</c:v>
                </c:pt>
                <c:pt idx="46">
                  <c:v>24685</c:v>
                </c:pt>
                <c:pt idx="47">
                  <c:v>24716</c:v>
                </c:pt>
                <c:pt idx="48">
                  <c:v>24746</c:v>
                </c:pt>
                <c:pt idx="49">
                  <c:v>24777</c:v>
                </c:pt>
                <c:pt idx="50">
                  <c:v>24807</c:v>
                </c:pt>
                <c:pt idx="51">
                  <c:v>24838</c:v>
                </c:pt>
                <c:pt idx="52">
                  <c:v>24869</c:v>
                </c:pt>
                <c:pt idx="53">
                  <c:v>24898</c:v>
                </c:pt>
                <c:pt idx="54">
                  <c:v>24929</c:v>
                </c:pt>
                <c:pt idx="55">
                  <c:v>24959</c:v>
                </c:pt>
                <c:pt idx="56">
                  <c:v>24990</c:v>
                </c:pt>
                <c:pt idx="57">
                  <c:v>25020</c:v>
                </c:pt>
                <c:pt idx="58">
                  <c:v>25051</c:v>
                </c:pt>
                <c:pt idx="59">
                  <c:v>25082</c:v>
                </c:pt>
                <c:pt idx="60">
                  <c:v>25112</c:v>
                </c:pt>
                <c:pt idx="61">
                  <c:v>25143</c:v>
                </c:pt>
                <c:pt idx="62">
                  <c:v>25173</c:v>
                </c:pt>
                <c:pt idx="63">
                  <c:v>25204</c:v>
                </c:pt>
                <c:pt idx="64">
                  <c:v>25235</c:v>
                </c:pt>
                <c:pt idx="65">
                  <c:v>25263</c:v>
                </c:pt>
                <c:pt idx="66">
                  <c:v>25294</c:v>
                </c:pt>
                <c:pt idx="67">
                  <c:v>25324</c:v>
                </c:pt>
                <c:pt idx="68">
                  <c:v>25355</c:v>
                </c:pt>
                <c:pt idx="69">
                  <c:v>25385</c:v>
                </c:pt>
                <c:pt idx="70">
                  <c:v>25416</c:v>
                </c:pt>
                <c:pt idx="71">
                  <c:v>25447</c:v>
                </c:pt>
                <c:pt idx="72">
                  <c:v>25477</c:v>
                </c:pt>
                <c:pt idx="73">
                  <c:v>25508</c:v>
                </c:pt>
                <c:pt idx="74">
                  <c:v>25538</c:v>
                </c:pt>
                <c:pt idx="75">
                  <c:v>25569</c:v>
                </c:pt>
                <c:pt idx="76">
                  <c:v>25600</c:v>
                </c:pt>
                <c:pt idx="77">
                  <c:v>25628</c:v>
                </c:pt>
                <c:pt idx="78">
                  <c:v>25659</c:v>
                </c:pt>
                <c:pt idx="79">
                  <c:v>25689</c:v>
                </c:pt>
                <c:pt idx="80">
                  <c:v>25720</c:v>
                </c:pt>
                <c:pt idx="81">
                  <c:v>25750</c:v>
                </c:pt>
                <c:pt idx="82">
                  <c:v>25781</c:v>
                </c:pt>
                <c:pt idx="83">
                  <c:v>25812</c:v>
                </c:pt>
                <c:pt idx="84">
                  <c:v>25842</c:v>
                </c:pt>
                <c:pt idx="85">
                  <c:v>25873</c:v>
                </c:pt>
                <c:pt idx="86">
                  <c:v>25903</c:v>
                </c:pt>
                <c:pt idx="87">
                  <c:v>25934</c:v>
                </c:pt>
                <c:pt idx="88">
                  <c:v>25965</c:v>
                </c:pt>
                <c:pt idx="89">
                  <c:v>25993</c:v>
                </c:pt>
                <c:pt idx="90">
                  <c:v>26024</c:v>
                </c:pt>
                <c:pt idx="91">
                  <c:v>26054</c:v>
                </c:pt>
                <c:pt idx="92">
                  <c:v>26085</c:v>
                </c:pt>
                <c:pt idx="93">
                  <c:v>26115</c:v>
                </c:pt>
                <c:pt idx="94">
                  <c:v>26146</c:v>
                </c:pt>
                <c:pt idx="95">
                  <c:v>26177</c:v>
                </c:pt>
                <c:pt idx="96">
                  <c:v>26207</c:v>
                </c:pt>
                <c:pt idx="97">
                  <c:v>26238</c:v>
                </c:pt>
                <c:pt idx="98">
                  <c:v>26268</c:v>
                </c:pt>
                <c:pt idx="99">
                  <c:v>26299</c:v>
                </c:pt>
                <c:pt idx="100">
                  <c:v>26330</c:v>
                </c:pt>
                <c:pt idx="101">
                  <c:v>26359</c:v>
                </c:pt>
                <c:pt idx="102">
                  <c:v>26390</c:v>
                </c:pt>
                <c:pt idx="103">
                  <c:v>26420</c:v>
                </c:pt>
                <c:pt idx="104">
                  <c:v>26451</c:v>
                </c:pt>
                <c:pt idx="105">
                  <c:v>26481</c:v>
                </c:pt>
                <c:pt idx="106">
                  <c:v>26512</c:v>
                </c:pt>
                <c:pt idx="107">
                  <c:v>26543</c:v>
                </c:pt>
                <c:pt idx="108">
                  <c:v>26573</c:v>
                </c:pt>
                <c:pt idx="109">
                  <c:v>26604</c:v>
                </c:pt>
                <c:pt idx="110">
                  <c:v>26634</c:v>
                </c:pt>
                <c:pt idx="111">
                  <c:v>26665</c:v>
                </c:pt>
                <c:pt idx="112">
                  <c:v>26696</c:v>
                </c:pt>
                <c:pt idx="113">
                  <c:v>26724</c:v>
                </c:pt>
                <c:pt idx="114">
                  <c:v>26755</c:v>
                </c:pt>
                <c:pt idx="115">
                  <c:v>26785</c:v>
                </c:pt>
                <c:pt idx="116">
                  <c:v>26816</c:v>
                </c:pt>
                <c:pt idx="117">
                  <c:v>26846</c:v>
                </c:pt>
                <c:pt idx="118">
                  <c:v>26877</c:v>
                </c:pt>
                <c:pt idx="119">
                  <c:v>26908</c:v>
                </c:pt>
                <c:pt idx="120">
                  <c:v>26938</c:v>
                </c:pt>
                <c:pt idx="121">
                  <c:v>26969</c:v>
                </c:pt>
                <c:pt idx="122">
                  <c:v>26999</c:v>
                </c:pt>
                <c:pt idx="123">
                  <c:v>27030</c:v>
                </c:pt>
                <c:pt idx="124">
                  <c:v>27061</c:v>
                </c:pt>
                <c:pt idx="125">
                  <c:v>27089</c:v>
                </c:pt>
                <c:pt idx="126">
                  <c:v>27120</c:v>
                </c:pt>
                <c:pt idx="127">
                  <c:v>27150</c:v>
                </c:pt>
                <c:pt idx="128">
                  <c:v>27181</c:v>
                </c:pt>
                <c:pt idx="129">
                  <c:v>27211</c:v>
                </c:pt>
                <c:pt idx="130">
                  <c:v>27242</c:v>
                </c:pt>
                <c:pt idx="131">
                  <c:v>27273</c:v>
                </c:pt>
                <c:pt idx="132">
                  <c:v>27303</c:v>
                </c:pt>
                <c:pt idx="133">
                  <c:v>27334</c:v>
                </c:pt>
                <c:pt idx="134">
                  <c:v>27364</c:v>
                </c:pt>
                <c:pt idx="135">
                  <c:v>27395</c:v>
                </c:pt>
                <c:pt idx="136">
                  <c:v>27426</c:v>
                </c:pt>
                <c:pt idx="137">
                  <c:v>27454</c:v>
                </c:pt>
                <c:pt idx="138">
                  <c:v>27485</c:v>
                </c:pt>
                <c:pt idx="139">
                  <c:v>27515</c:v>
                </c:pt>
                <c:pt idx="140">
                  <c:v>27546</c:v>
                </c:pt>
                <c:pt idx="141">
                  <c:v>27576</c:v>
                </c:pt>
                <c:pt idx="142">
                  <c:v>27607</c:v>
                </c:pt>
                <c:pt idx="143">
                  <c:v>27638</c:v>
                </c:pt>
                <c:pt idx="144">
                  <c:v>27668</c:v>
                </c:pt>
                <c:pt idx="145">
                  <c:v>27699</c:v>
                </c:pt>
                <c:pt idx="146">
                  <c:v>27729</c:v>
                </c:pt>
                <c:pt idx="147">
                  <c:v>27760</c:v>
                </c:pt>
                <c:pt idx="148">
                  <c:v>27791</c:v>
                </c:pt>
                <c:pt idx="149">
                  <c:v>27820</c:v>
                </c:pt>
                <c:pt idx="150">
                  <c:v>27851</c:v>
                </c:pt>
                <c:pt idx="151">
                  <c:v>27881</c:v>
                </c:pt>
                <c:pt idx="152">
                  <c:v>27912</c:v>
                </c:pt>
                <c:pt idx="153">
                  <c:v>27942</c:v>
                </c:pt>
                <c:pt idx="154">
                  <c:v>27973</c:v>
                </c:pt>
                <c:pt idx="155">
                  <c:v>28004</c:v>
                </c:pt>
                <c:pt idx="156">
                  <c:v>28034</c:v>
                </c:pt>
                <c:pt idx="157">
                  <c:v>28065</c:v>
                </c:pt>
                <c:pt idx="158">
                  <c:v>28095</c:v>
                </c:pt>
                <c:pt idx="159">
                  <c:v>28126</c:v>
                </c:pt>
                <c:pt idx="160">
                  <c:v>28157</c:v>
                </c:pt>
                <c:pt idx="161">
                  <c:v>28185</c:v>
                </c:pt>
                <c:pt idx="162">
                  <c:v>28216</c:v>
                </c:pt>
                <c:pt idx="163">
                  <c:v>28246</c:v>
                </c:pt>
                <c:pt idx="164">
                  <c:v>28277</c:v>
                </c:pt>
                <c:pt idx="165">
                  <c:v>28307</c:v>
                </c:pt>
                <c:pt idx="166">
                  <c:v>28338</c:v>
                </c:pt>
                <c:pt idx="167">
                  <c:v>28369</c:v>
                </c:pt>
                <c:pt idx="168">
                  <c:v>28399</c:v>
                </c:pt>
                <c:pt idx="169">
                  <c:v>28430</c:v>
                </c:pt>
                <c:pt idx="170">
                  <c:v>28460</c:v>
                </c:pt>
                <c:pt idx="171">
                  <c:v>28491</c:v>
                </c:pt>
                <c:pt idx="172">
                  <c:v>28522</c:v>
                </c:pt>
                <c:pt idx="173">
                  <c:v>28550</c:v>
                </c:pt>
                <c:pt idx="174">
                  <c:v>28581</c:v>
                </c:pt>
                <c:pt idx="175">
                  <c:v>28611</c:v>
                </c:pt>
                <c:pt idx="176">
                  <c:v>28642</c:v>
                </c:pt>
                <c:pt idx="177">
                  <c:v>28672</c:v>
                </c:pt>
                <c:pt idx="178">
                  <c:v>28703</c:v>
                </c:pt>
                <c:pt idx="179">
                  <c:v>28734</c:v>
                </c:pt>
                <c:pt idx="180">
                  <c:v>28764</c:v>
                </c:pt>
                <c:pt idx="181">
                  <c:v>28795</c:v>
                </c:pt>
                <c:pt idx="182">
                  <c:v>28825</c:v>
                </c:pt>
                <c:pt idx="183">
                  <c:v>28856</c:v>
                </c:pt>
                <c:pt idx="184">
                  <c:v>28887</c:v>
                </c:pt>
                <c:pt idx="185">
                  <c:v>28915</c:v>
                </c:pt>
                <c:pt idx="186">
                  <c:v>28946</c:v>
                </c:pt>
                <c:pt idx="187">
                  <c:v>28976</c:v>
                </c:pt>
                <c:pt idx="188">
                  <c:v>29007</c:v>
                </c:pt>
                <c:pt idx="189">
                  <c:v>29037</c:v>
                </c:pt>
                <c:pt idx="190">
                  <c:v>29068</c:v>
                </c:pt>
                <c:pt idx="191">
                  <c:v>29099</c:v>
                </c:pt>
                <c:pt idx="192">
                  <c:v>29129</c:v>
                </c:pt>
                <c:pt idx="193">
                  <c:v>29160</c:v>
                </c:pt>
                <c:pt idx="194">
                  <c:v>29190</c:v>
                </c:pt>
                <c:pt idx="195">
                  <c:v>29221</c:v>
                </c:pt>
                <c:pt idx="196">
                  <c:v>29252</c:v>
                </c:pt>
                <c:pt idx="197">
                  <c:v>29281</c:v>
                </c:pt>
                <c:pt idx="198">
                  <c:v>29312</c:v>
                </c:pt>
                <c:pt idx="199">
                  <c:v>29342</c:v>
                </c:pt>
                <c:pt idx="200">
                  <c:v>29373</c:v>
                </c:pt>
                <c:pt idx="201">
                  <c:v>29403</c:v>
                </c:pt>
                <c:pt idx="202">
                  <c:v>29434</c:v>
                </c:pt>
                <c:pt idx="203">
                  <c:v>29465</c:v>
                </c:pt>
                <c:pt idx="204">
                  <c:v>29495</c:v>
                </c:pt>
                <c:pt idx="205">
                  <c:v>29526</c:v>
                </c:pt>
                <c:pt idx="206">
                  <c:v>29556</c:v>
                </c:pt>
                <c:pt idx="207">
                  <c:v>29587</c:v>
                </c:pt>
                <c:pt idx="208">
                  <c:v>29618</c:v>
                </c:pt>
                <c:pt idx="209">
                  <c:v>29646</c:v>
                </c:pt>
                <c:pt idx="210">
                  <c:v>29677</c:v>
                </c:pt>
                <c:pt idx="211">
                  <c:v>29707</c:v>
                </c:pt>
                <c:pt idx="212">
                  <c:v>29738</c:v>
                </c:pt>
                <c:pt idx="213">
                  <c:v>29768</c:v>
                </c:pt>
                <c:pt idx="214">
                  <c:v>29799</c:v>
                </c:pt>
                <c:pt idx="215">
                  <c:v>29830</c:v>
                </c:pt>
                <c:pt idx="216">
                  <c:v>29860</c:v>
                </c:pt>
                <c:pt idx="217">
                  <c:v>29891</c:v>
                </c:pt>
                <c:pt idx="218">
                  <c:v>29921</c:v>
                </c:pt>
                <c:pt idx="219">
                  <c:v>29952</c:v>
                </c:pt>
                <c:pt idx="220">
                  <c:v>29983</c:v>
                </c:pt>
                <c:pt idx="221">
                  <c:v>30011</c:v>
                </c:pt>
                <c:pt idx="222">
                  <c:v>30042</c:v>
                </c:pt>
                <c:pt idx="223">
                  <c:v>30072</c:v>
                </c:pt>
                <c:pt idx="224">
                  <c:v>30103</c:v>
                </c:pt>
                <c:pt idx="225">
                  <c:v>30133</c:v>
                </c:pt>
                <c:pt idx="226">
                  <c:v>30164</c:v>
                </c:pt>
                <c:pt idx="227">
                  <c:v>30195</c:v>
                </c:pt>
                <c:pt idx="228">
                  <c:v>30225</c:v>
                </c:pt>
                <c:pt idx="229">
                  <c:v>30256</c:v>
                </c:pt>
                <c:pt idx="230">
                  <c:v>30286</c:v>
                </c:pt>
                <c:pt idx="231">
                  <c:v>30317</c:v>
                </c:pt>
                <c:pt idx="232">
                  <c:v>30348</c:v>
                </c:pt>
                <c:pt idx="233">
                  <c:v>30376</c:v>
                </c:pt>
                <c:pt idx="234">
                  <c:v>30407</c:v>
                </c:pt>
                <c:pt idx="235">
                  <c:v>30437</c:v>
                </c:pt>
                <c:pt idx="236">
                  <c:v>30468</c:v>
                </c:pt>
                <c:pt idx="237">
                  <c:v>30498</c:v>
                </c:pt>
                <c:pt idx="238">
                  <c:v>30529</c:v>
                </c:pt>
                <c:pt idx="239">
                  <c:v>30560</c:v>
                </c:pt>
                <c:pt idx="240">
                  <c:v>30590</c:v>
                </c:pt>
                <c:pt idx="241">
                  <c:v>30621</c:v>
                </c:pt>
                <c:pt idx="242">
                  <c:v>30651</c:v>
                </c:pt>
                <c:pt idx="243">
                  <c:v>30682</c:v>
                </c:pt>
                <c:pt idx="244">
                  <c:v>30713</c:v>
                </c:pt>
                <c:pt idx="245">
                  <c:v>30742</c:v>
                </c:pt>
                <c:pt idx="246">
                  <c:v>30773</c:v>
                </c:pt>
                <c:pt idx="247">
                  <c:v>30803</c:v>
                </c:pt>
                <c:pt idx="248">
                  <c:v>30834</c:v>
                </c:pt>
                <c:pt idx="249">
                  <c:v>30864</c:v>
                </c:pt>
                <c:pt idx="250">
                  <c:v>30895</c:v>
                </c:pt>
                <c:pt idx="251">
                  <c:v>30926</c:v>
                </c:pt>
                <c:pt idx="252">
                  <c:v>30956</c:v>
                </c:pt>
                <c:pt idx="253">
                  <c:v>30987</c:v>
                </c:pt>
                <c:pt idx="254">
                  <c:v>31017</c:v>
                </c:pt>
                <c:pt idx="255">
                  <c:v>31048</c:v>
                </c:pt>
                <c:pt idx="256">
                  <c:v>31079</c:v>
                </c:pt>
                <c:pt idx="257">
                  <c:v>31107</c:v>
                </c:pt>
                <c:pt idx="258">
                  <c:v>31138</c:v>
                </c:pt>
                <c:pt idx="259">
                  <c:v>31168</c:v>
                </c:pt>
                <c:pt idx="260">
                  <c:v>31199</c:v>
                </c:pt>
                <c:pt idx="261">
                  <c:v>31229</c:v>
                </c:pt>
                <c:pt idx="262">
                  <c:v>31260</c:v>
                </c:pt>
                <c:pt idx="263">
                  <c:v>31291</c:v>
                </c:pt>
                <c:pt idx="264">
                  <c:v>31321</c:v>
                </c:pt>
                <c:pt idx="265">
                  <c:v>31352</c:v>
                </c:pt>
                <c:pt idx="266">
                  <c:v>31382</c:v>
                </c:pt>
                <c:pt idx="267">
                  <c:v>31413</c:v>
                </c:pt>
                <c:pt idx="268">
                  <c:v>31444</c:v>
                </c:pt>
                <c:pt idx="269">
                  <c:v>31472</c:v>
                </c:pt>
                <c:pt idx="270">
                  <c:v>31503</c:v>
                </c:pt>
                <c:pt idx="271">
                  <c:v>31533</c:v>
                </c:pt>
                <c:pt idx="272">
                  <c:v>31564</c:v>
                </c:pt>
                <c:pt idx="273">
                  <c:v>31594</c:v>
                </c:pt>
                <c:pt idx="274">
                  <c:v>31625</c:v>
                </c:pt>
                <c:pt idx="275">
                  <c:v>31656</c:v>
                </c:pt>
                <c:pt idx="276">
                  <c:v>31686</c:v>
                </c:pt>
                <c:pt idx="277">
                  <c:v>31717</c:v>
                </c:pt>
                <c:pt idx="278">
                  <c:v>31747</c:v>
                </c:pt>
                <c:pt idx="279">
                  <c:v>31778</c:v>
                </c:pt>
                <c:pt idx="280">
                  <c:v>31809</c:v>
                </c:pt>
                <c:pt idx="281">
                  <c:v>31837</c:v>
                </c:pt>
                <c:pt idx="282">
                  <c:v>31868</c:v>
                </c:pt>
                <c:pt idx="283">
                  <c:v>31898</c:v>
                </c:pt>
                <c:pt idx="284">
                  <c:v>31929</c:v>
                </c:pt>
                <c:pt idx="285">
                  <c:v>31959</c:v>
                </c:pt>
                <c:pt idx="286">
                  <c:v>31990</c:v>
                </c:pt>
                <c:pt idx="287">
                  <c:v>32021</c:v>
                </c:pt>
                <c:pt idx="288">
                  <c:v>32051</c:v>
                </c:pt>
                <c:pt idx="289">
                  <c:v>32082</c:v>
                </c:pt>
                <c:pt idx="290">
                  <c:v>32112</c:v>
                </c:pt>
                <c:pt idx="291">
                  <c:v>32143</c:v>
                </c:pt>
                <c:pt idx="292">
                  <c:v>32174</c:v>
                </c:pt>
                <c:pt idx="293">
                  <c:v>32203</c:v>
                </c:pt>
                <c:pt idx="294">
                  <c:v>32234</c:v>
                </c:pt>
                <c:pt idx="295">
                  <c:v>32264</c:v>
                </c:pt>
                <c:pt idx="296">
                  <c:v>32295</c:v>
                </c:pt>
                <c:pt idx="297">
                  <c:v>32325</c:v>
                </c:pt>
                <c:pt idx="298">
                  <c:v>32356</c:v>
                </c:pt>
                <c:pt idx="299">
                  <c:v>32387</c:v>
                </c:pt>
                <c:pt idx="300">
                  <c:v>32417</c:v>
                </c:pt>
                <c:pt idx="301">
                  <c:v>32448</c:v>
                </c:pt>
                <c:pt idx="302">
                  <c:v>32478</c:v>
                </c:pt>
                <c:pt idx="303">
                  <c:v>32509</c:v>
                </c:pt>
                <c:pt idx="304">
                  <c:v>32540</c:v>
                </c:pt>
                <c:pt idx="305">
                  <c:v>32568</c:v>
                </c:pt>
                <c:pt idx="306">
                  <c:v>32599</c:v>
                </c:pt>
                <c:pt idx="307">
                  <c:v>32629</c:v>
                </c:pt>
                <c:pt idx="308">
                  <c:v>32660</c:v>
                </c:pt>
                <c:pt idx="309">
                  <c:v>32690</c:v>
                </c:pt>
                <c:pt idx="310">
                  <c:v>32721</c:v>
                </c:pt>
                <c:pt idx="311">
                  <c:v>32752</c:v>
                </c:pt>
                <c:pt idx="312">
                  <c:v>32782</c:v>
                </c:pt>
                <c:pt idx="313">
                  <c:v>32813</c:v>
                </c:pt>
                <c:pt idx="314">
                  <c:v>32843</c:v>
                </c:pt>
                <c:pt idx="315">
                  <c:v>32874</c:v>
                </c:pt>
                <c:pt idx="316">
                  <c:v>32905</c:v>
                </c:pt>
                <c:pt idx="317">
                  <c:v>32933</c:v>
                </c:pt>
                <c:pt idx="318">
                  <c:v>32964</c:v>
                </c:pt>
                <c:pt idx="319">
                  <c:v>32994</c:v>
                </c:pt>
                <c:pt idx="320">
                  <c:v>33025</c:v>
                </c:pt>
                <c:pt idx="321">
                  <c:v>33055</c:v>
                </c:pt>
                <c:pt idx="322">
                  <c:v>33086</c:v>
                </c:pt>
                <c:pt idx="323">
                  <c:v>33117</c:v>
                </c:pt>
                <c:pt idx="324">
                  <c:v>33147</c:v>
                </c:pt>
                <c:pt idx="325">
                  <c:v>33178</c:v>
                </c:pt>
                <c:pt idx="326">
                  <c:v>33208</c:v>
                </c:pt>
                <c:pt idx="327">
                  <c:v>33239</c:v>
                </c:pt>
                <c:pt idx="328">
                  <c:v>33270</c:v>
                </c:pt>
                <c:pt idx="329">
                  <c:v>33298</c:v>
                </c:pt>
                <c:pt idx="330">
                  <c:v>33329</c:v>
                </c:pt>
                <c:pt idx="331">
                  <c:v>33359</c:v>
                </c:pt>
                <c:pt idx="332">
                  <c:v>33390</c:v>
                </c:pt>
                <c:pt idx="333">
                  <c:v>33420</c:v>
                </c:pt>
                <c:pt idx="334">
                  <c:v>33451</c:v>
                </c:pt>
                <c:pt idx="335">
                  <c:v>33482</c:v>
                </c:pt>
                <c:pt idx="336">
                  <c:v>33512</c:v>
                </c:pt>
                <c:pt idx="337">
                  <c:v>33543</c:v>
                </c:pt>
                <c:pt idx="338">
                  <c:v>33573</c:v>
                </c:pt>
                <c:pt idx="339">
                  <c:v>33604</c:v>
                </c:pt>
                <c:pt idx="340">
                  <c:v>33635</c:v>
                </c:pt>
                <c:pt idx="341">
                  <c:v>33664</c:v>
                </c:pt>
                <c:pt idx="342">
                  <c:v>33695</c:v>
                </c:pt>
                <c:pt idx="343">
                  <c:v>33725</c:v>
                </c:pt>
                <c:pt idx="344">
                  <c:v>33756</c:v>
                </c:pt>
                <c:pt idx="345">
                  <c:v>33786</c:v>
                </c:pt>
                <c:pt idx="346">
                  <c:v>33817</c:v>
                </c:pt>
                <c:pt idx="347">
                  <c:v>33848</c:v>
                </c:pt>
                <c:pt idx="348">
                  <c:v>33878</c:v>
                </c:pt>
                <c:pt idx="349">
                  <c:v>33909</c:v>
                </c:pt>
                <c:pt idx="350">
                  <c:v>33939</c:v>
                </c:pt>
                <c:pt idx="351">
                  <c:v>33970</c:v>
                </c:pt>
                <c:pt idx="352">
                  <c:v>34001</c:v>
                </c:pt>
                <c:pt idx="353">
                  <c:v>34029</c:v>
                </c:pt>
                <c:pt idx="354">
                  <c:v>34060</c:v>
                </c:pt>
                <c:pt idx="355">
                  <c:v>34090</c:v>
                </c:pt>
                <c:pt idx="356">
                  <c:v>34121</c:v>
                </c:pt>
                <c:pt idx="357">
                  <c:v>34151</c:v>
                </c:pt>
                <c:pt idx="358">
                  <c:v>34182</c:v>
                </c:pt>
                <c:pt idx="359">
                  <c:v>34213</c:v>
                </c:pt>
                <c:pt idx="360">
                  <c:v>34243</c:v>
                </c:pt>
                <c:pt idx="361">
                  <c:v>34274</c:v>
                </c:pt>
                <c:pt idx="362">
                  <c:v>34304</c:v>
                </c:pt>
                <c:pt idx="363">
                  <c:v>34335</c:v>
                </c:pt>
                <c:pt idx="364">
                  <c:v>34366</c:v>
                </c:pt>
                <c:pt idx="365">
                  <c:v>34394</c:v>
                </c:pt>
                <c:pt idx="366">
                  <c:v>34425</c:v>
                </c:pt>
                <c:pt idx="367">
                  <c:v>34455</c:v>
                </c:pt>
                <c:pt idx="368">
                  <c:v>34486</c:v>
                </c:pt>
                <c:pt idx="369">
                  <c:v>34516</c:v>
                </c:pt>
                <c:pt idx="370">
                  <c:v>34547</c:v>
                </c:pt>
                <c:pt idx="371">
                  <c:v>34578</c:v>
                </c:pt>
                <c:pt idx="372">
                  <c:v>34608</c:v>
                </c:pt>
                <c:pt idx="373">
                  <c:v>34639</c:v>
                </c:pt>
                <c:pt idx="374">
                  <c:v>34669</c:v>
                </c:pt>
                <c:pt idx="375">
                  <c:v>34700</c:v>
                </c:pt>
                <c:pt idx="376">
                  <c:v>34731</c:v>
                </c:pt>
                <c:pt idx="377">
                  <c:v>34759</c:v>
                </c:pt>
                <c:pt idx="378">
                  <c:v>34790</c:v>
                </c:pt>
                <c:pt idx="379">
                  <c:v>34820</c:v>
                </c:pt>
                <c:pt idx="380">
                  <c:v>34851</c:v>
                </c:pt>
                <c:pt idx="381">
                  <c:v>34881</c:v>
                </c:pt>
                <c:pt idx="382">
                  <c:v>34912</c:v>
                </c:pt>
                <c:pt idx="383">
                  <c:v>34943</c:v>
                </c:pt>
                <c:pt idx="384">
                  <c:v>34973</c:v>
                </c:pt>
                <c:pt idx="385">
                  <c:v>35004</c:v>
                </c:pt>
                <c:pt idx="386">
                  <c:v>35034</c:v>
                </c:pt>
                <c:pt idx="387">
                  <c:v>35065</c:v>
                </c:pt>
                <c:pt idx="388">
                  <c:v>35096</c:v>
                </c:pt>
                <c:pt idx="389">
                  <c:v>35125</c:v>
                </c:pt>
                <c:pt idx="390">
                  <c:v>35156</c:v>
                </c:pt>
                <c:pt idx="391">
                  <c:v>35186</c:v>
                </c:pt>
                <c:pt idx="392">
                  <c:v>35217</c:v>
                </c:pt>
                <c:pt idx="393">
                  <c:v>35247</c:v>
                </c:pt>
                <c:pt idx="394">
                  <c:v>35278</c:v>
                </c:pt>
                <c:pt idx="395">
                  <c:v>35309</c:v>
                </c:pt>
                <c:pt idx="396">
                  <c:v>35339</c:v>
                </c:pt>
                <c:pt idx="397">
                  <c:v>35370</c:v>
                </c:pt>
                <c:pt idx="398">
                  <c:v>35400</c:v>
                </c:pt>
                <c:pt idx="399">
                  <c:v>35431</c:v>
                </c:pt>
                <c:pt idx="400">
                  <c:v>35462</c:v>
                </c:pt>
                <c:pt idx="401">
                  <c:v>35490</c:v>
                </c:pt>
                <c:pt idx="402">
                  <c:v>35521</c:v>
                </c:pt>
                <c:pt idx="403">
                  <c:v>35551</c:v>
                </c:pt>
                <c:pt idx="404">
                  <c:v>35582</c:v>
                </c:pt>
                <c:pt idx="405">
                  <c:v>35612</c:v>
                </c:pt>
                <c:pt idx="406">
                  <c:v>35643</c:v>
                </c:pt>
                <c:pt idx="407">
                  <c:v>35674</c:v>
                </c:pt>
                <c:pt idx="408">
                  <c:v>35704</c:v>
                </c:pt>
                <c:pt idx="409">
                  <c:v>35735</c:v>
                </c:pt>
                <c:pt idx="410">
                  <c:v>35765</c:v>
                </c:pt>
                <c:pt idx="411">
                  <c:v>35796</c:v>
                </c:pt>
                <c:pt idx="412">
                  <c:v>35827</c:v>
                </c:pt>
                <c:pt idx="413">
                  <c:v>35855</c:v>
                </c:pt>
                <c:pt idx="414">
                  <c:v>35886</c:v>
                </c:pt>
                <c:pt idx="415">
                  <c:v>35916</c:v>
                </c:pt>
                <c:pt idx="416">
                  <c:v>35947</c:v>
                </c:pt>
                <c:pt idx="417">
                  <c:v>35977</c:v>
                </c:pt>
                <c:pt idx="418">
                  <c:v>36008</c:v>
                </c:pt>
                <c:pt idx="419">
                  <c:v>36039</c:v>
                </c:pt>
                <c:pt idx="420">
                  <c:v>36069</c:v>
                </c:pt>
                <c:pt idx="421">
                  <c:v>36100</c:v>
                </c:pt>
                <c:pt idx="422">
                  <c:v>36130</c:v>
                </c:pt>
                <c:pt idx="423">
                  <c:v>36161</c:v>
                </c:pt>
                <c:pt idx="424">
                  <c:v>36192</c:v>
                </c:pt>
                <c:pt idx="425">
                  <c:v>36220</c:v>
                </c:pt>
                <c:pt idx="426">
                  <c:v>36251</c:v>
                </c:pt>
                <c:pt idx="427">
                  <c:v>36281</c:v>
                </c:pt>
                <c:pt idx="428">
                  <c:v>36312</c:v>
                </c:pt>
                <c:pt idx="429">
                  <c:v>36342</c:v>
                </c:pt>
                <c:pt idx="430">
                  <c:v>36373</c:v>
                </c:pt>
                <c:pt idx="431">
                  <c:v>36404</c:v>
                </c:pt>
                <c:pt idx="432">
                  <c:v>36434</c:v>
                </c:pt>
                <c:pt idx="433">
                  <c:v>36465</c:v>
                </c:pt>
                <c:pt idx="434">
                  <c:v>36495</c:v>
                </c:pt>
                <c:pt idx="435">
                  <c:v>36526</c:v>
                </c:pt>
                <c:pt idx="436">
                  <c:v>36557</c:v>
                </c:pt>
                <c:pt idx="437">
                  <c:v>36586</c:v>
                </c:pt>
                <c:pt idx="438">
                  <c:v>36617</c:v>
                </c:pt>
                <c:pt idx="439">
                  <c:v>36647</c:v>
                </c:pt>
                <c:pt idx="440">
                  <c:v>36678</c:v>
                </c:pt>
                <c:pt idx="441">
                  <c:v>36708</c:v>
                </c:pt>
                <c:pt idx="442">
                  <c:v>36739</c:v>
                </c:pt>
                <c:pt idx="443">
                  <c:v>36770</c:v>
                </c:pt>
                <c:pt idx="444">
                  <c:v>36800</c:v>
                </c:pt>
                <c:pt idx="445">
                  <c:v>36831</c:v>
                </c:pt>
                <c:pt idx="446">
                  <c:v>36861</c:v>
                </c:pt>
                <c:pt idx="447">
                  <c:v>36892</c:v>
                </c:pt>
                <c:pt idx="448">
                  <c:v>36923</c:v>
                </c:pt>
                <c:pt idx="449">
                  <c:v>36951</c:v>
                </c:pt>
                <c:pt idx="450">
                  <c:v>36982</c:v>
                </c:pt>
                <c:pt idx="451">
                  <c:v>37012</c:v>
                </c:pt>
                <c:pt idx="452">
                  <c:v>37043</c:v>
                </c:pt>
                <c:pt idx="453">
                  <c:v>37073</c:v>
                </c:pt>
                <c:pt idx="454">
                  <c:v>37104</c:v>
                </c:pt>
                <c:pt idx="455">
                  <c:v>37135</c:v>
                </c:pt>
                <c:pt idx="456">
                  <c:v>37165</c:v>
                </c:pt>
                <c:pt idx="457">
                  <c:v>37196</c:v>
                </c:pt>
                <c:pt idx="458">
                  <c:v>37226</c:v>
                </c:pt>
                <c:pt idx="459">
                  <c:v>37257</c:v>
                </c:pt>
                <c:pt idx="460">
                  <c:v>37288</c:v>
                </c:pt>
                <c:pt idx="461">
                  <c:v>37316</c:v>
                </c:pt>
                <c:pt idx="462">
                  <c:v>37347</c:v>
                </c:pt>
                <c:pt idx="463">
                  <c:v>37377</c:v>
                </c:pt>
                <c:pt idx="464">
                  <c:v>37408</c:v>
                </c:pt>
                <c:pt idx="465">
                  <c:v>37438</c:v>
                </c:pt>
                <c:pt idx="466">
                  <c:v>37469</c:v>
                </c:pt>
                <c:pt idx="467">
                  <c:v>37500</c:v>
                </c:pt>
                <c:pt idx="468">
                  <c:v>37530</c:v>
                </c:pt>
                <c:pt idx="469">
                  <c:v>37561</c:v>
                </c:pt>
                <c:pt idx="470">
                  <c:v>37591</c:v>
                </c:pt>
                <c:pt idx="471">
                  <c:v>37622</c:v>
                </c:pt>
                <c:pt idx="472">
                  <c:v>37653</c:v>
                </c:pt>
                <c:pt idx="473">
                  <c:v>37681</c:v>
                </c:pt>
                <c:pt idx="474">
                  <c:v>37712</c:v>
                </c:pt>
                <c:pt idx="475">
                  <c:v>37742</c:v>
                </c:pt>
                <c:pt idx="476">
                  <c:v>37773</c:v>
                </c:pt>
                <c:pt idx="477">
                  <c:v>37803</c:v>
                </c:pt>
                <c:pt idx="478">
                  <c:v>37834</c:v>
                </c:pt>
                <c:pt idx="479">
                  <c:v>37865</c:v>
                </c:pt>
                <c:pt idx="480">
                  <c:v>37895</c:v>
                </c:pt>
                <c:pt idx="481">
                  <c:v>37926</c:v>
                </c:pt>
                <c:pt idx="482">
                  <c:v>37956</c:v>
                </c:pt>
                <c:pt idx="483">
                  <c:v>37987</c:v>
                </c:pt>
                <c:pt idx="484">
                  <c:v>38018</c:v>
                </c:pt>
                <c:pt idx="485">
                  <c:v>38047</c:v>
                </c:pt>
                <c:pt idx="486">
                  <c:v>38078</c:v>
                </c:pt>
                <c:pt idx="487">
                  <c:v>38108</c:v>
                </c:pt>
                <c:pt idx="488">
                  <c:v>38139</c:v>
                </c:pt>
                <c:pt idx="489">
                  <c:v>38169</c:v>
                </c:pt>
                <c:pt idx="490">
                  <c:v>38200</c:v>
                </c:pt>
                <c:pt idx="491">
                  <c:v>38231</c:v>
                </c:pt>
                <c:pt idx="492">
                  <c:v>38261</c:v>
                </c:pt>
                <c:pt idx="493">
                  <c:v>38292</c:v>
                </c:pt>
                <c:pt idx="494">
                  <c:v>38322</c:v>
                </c:pt>
                <c:pt idx="495">
                  <c:v>38353</c:v>
                </c:pt>
                <c:pt idx="496">
                  <c:v>38384</c:v>
                </c:pt>
                <c:pt idx="497">
                  <c:v>38412</c:v>
                </c:pt>
                <c:pt idx="498">
                  <c:v>38443</c:v>
                </c:pt>
                <c:pt idx="499">
                  <c:v>38473</c:v>
                </c:pt>
                <c:pt idx="500">
                  <c:v>38504</c:v>
                </c:pt>
                <c:pt idx="501">
                  <c:v>38534</c:v>
                </c:pt>
                <c:pt idx="502">
                  <c:v>38565</c:v>
                </c:pt>
                <c:pt idx="503">
                  <c:v>38596</c:v>
                </c:pt>
                <c:pt idx="504">
                  <c:v>38626</c:v>
                </c:pt>
                <c:pt idx="505">
                  <c:v>38657</c:v>
                </c:pt>
                <c:pt idx="506">
                  <c:v>38687</c:v>
                </c:pt>
                <c:pt idx="507">
                  <c:v>38718</c:v>
                </c:pt>
                <c:pt idx="508">
                  <c:v>38749</c:v>
                </c:pt>
                <c:pt idx="509">
                  <c:v>38777</c:v>
                </c:pt>
                <c:pt idx="510">
                  <c:v>38808</c:v>
                </c:pt>
                <c:pt idx="511">
                  <c:v>38838</c:v>
                </c:pt>
                <c:pt idx="512">
                  <c:v>38869</c:v>
                </c:pt>
                <c:pt idx="513">
                  <c:v>38899</c:v>
                </c:pt>
                <c:pt idx="514">
                  <c:v>38930</c:v>
                </c:pt>
                <c:pt idx="515">
                  <c:v>38961</c:v>
                </c:pt>
                <c:pt idx="516">
                  <c:v>38991</c:v>
                </c:pt>
                <c:pt idx="517">
                  <c:v>39022</c:v>
                </c:pt>
                <c:pt idx="518">
                  <c:v>39052</c:v>
                </c:pt>
                <c:pt idx="519">
                  <c:v>39083</c:v>
                </c:pt>
                <c:pt idx="520">
                  <c:v>39114</c:v>
                </c:pt>
                <c:pt idx="521">
                  <c:v>39142</c:v>
                </c:pt>
                <c:pt idx="522">
                  <c:v>39173</c:v>
                </c:pt>
                <c:pt idx="523">
                  <c:v>39203</c:v>
                </c:pt>
                <c:pt idx="524">
                  <c:v>39234</c:v>
                </c:pt>
                <c:pt idx="525">
                  <c:v>39264</c:v>
                </c:pt>
                <c:pt idx="526">
                  <c:v>39295</c:v>
                </c:pt>
                <c:pt idx="527">
                  <c:v>39326</c:v>
                </c:pt>
                <c:pt idx="528">
                  <c:v>39356</c:v>
                </c:pt>
                <c:pt idx="529">
                  <c:v>39387</c:v>
                </c:pt>
                <c:pt idx="530">
                  <c:v>39417</c:v>
                </c:pt>
                <c:pt idx="531">
                  <c:v>39448</c:v>
                </c:pt>
                <c:pt idx="532">
                  <c:v>39479</c:v>
                </c:pt>
                <c:pt idx="533">
                  <c:v>39508</c:v>
                </c:pt>
                <c:pt idx="534">
                  <c:v>39539</c:v>
                </c:pt>
                <c:pt idx="535">
                  <c:v>39569</c:v>
                </c:pt>
                <c:pt idx="536">
                  <c:v>39600</c:v>
                </c:pt>
                <c:pt idx="537">
                  <c:v>39630</c:v>
                </c:pt>
                <c:pt idx="538">
                  <c:v>39661</c:v>
                </c:pt>
                <c:pt idx="539">
                  <c:v>39692</c:v>
                </c:pt>
                <c:pt idx="540">
                  <c:v>39722</c:v>
                </c:pt>
                <c:pt idx="541">
                  <c:v>39753</c:v>
                </c:pt>
                <c:pt idx="542">
                  <c:v>39783</c:v>
                </c:pt>
                <c:pt idx="543">
                  <c:v>39814</c:v>
                </c:pt>
                <c:pt idx="544">
                  <c:v>39845</c:v>
                </c:pt>
                <c:pt idx="545">
                  <c:v>39873</c:v>
                </c:pt>
                <c:pt idx="546">
                  <c:v>39904</c:v>
                </c:pt>
                <c:pt idx="547">
                  <c:v>39934</c:v>
                </c:pt>
                <c:pt idx="548">
                  <c:v>39965</c:v>
                </c:pt>
                <c:pt idx="549">
                  <c:v>39995</c:v>
                </c:pt>
                <c:pt idx="550">
                  <c:v>40026</c:v>
                </c:pt>
                <c:pt idx="551">
                  <c:v>40057</c:v>
                </c:pt>
                <c:pt idx="552">
                  <c:v>40087</c:v>
                </c:pt>
                <c:pt idx="553">
                  <c:v>40118</c:v>
                </c:pt>
                <c:pt idx="554">
                  <c:v>40148</c:v>
                </c:pt>
                <c:pt idx="555">
                  <c:v>40179</c:v>
                </c:pt>
                <c:pt idx="556">
                  <c:v>40210</c:v>
                </c:pt>
                <c:pt idx="557">
                  <c:v>40238</c:v>
                </c:pt>
                <c:pt idx="558">
                  <c:v>40269</c:v>
                </c:pt>
                <c:pt idx="559">
                  <c:v>40299</c:v>
                </c:pt>
                <c:pt idx="560">
                  <c:v>40330</c:v>
                </c:pt>
                <c:pt idx="561">
                  <c:v>40360</c:v>
                </c:pt>
                <c:pt idx="562">
                  <c:v>40391</c:v>
                </c:pt>
                <c:pt idx="563">
                  <c:v>40422</c:v>
                </c:pt>
                <c:pt idx="564">
                  <c:v>40452</c:v>
                </c:pt>
                <c:pt idx="565">
                  <c:v>40483</c:v>
                </c:pt>
                <c:pt idx="566">
                  <c:v>40513</c:v>
                </c:pt>
                <c:pt idx="567">
                  <c:v>40544</c:v>
                </c:pt>
                <c:pt idx="568">
                  <c:v>40575</c:v>
                </c:pt>
                <c:pt idx="569">
                  <c:v>40603</c:v>
                </c:pt>
                <c:pt idx="570">
                  <c:v>40634</c:v>
                </c:pt>
                <c:pt idx="571">
                  <c:v>40664</c:v>
                </c:pt>
                <c:pt idx="572">
                  <c:v>40695</c:v>
                </c:pt>
                <c:pt idx="573">
                  <c:v>40725</c:v>
                </c:pt>
                <c:pt idx="574">
                  <c:v>40756</c:v>
                </c:pt>
                <c:pt idx="575">
                  <c:v>40787</c:v>
                </c:pt>
                <c:pt idx="576">
                  <c:v>40817</c:v>
                </c:pt>
                <c:pt idx="577">
                  <c:v>40848</c:v>
                </c:pt>
                <c:pt idx="578">
                  <c:v>40878</c:v>
                </c:pt>
                <c:pt idx="579">
                  <c:v>40909</c:v>
                </c:pt>
                <c:pt idx="580">
                  <c:v>40940</c:v>
                </c:pt>
                <c:pt idx="581">
                  <c:v>40969</c:v>
                </c:pt>
                <c:pt idx="582">
                  <c:v>41000</c:v>
                </c:pt>
                <c:pt idx="583">
                  <c:v>41030</c:v>
                </c:pt>
                <c:pt idx="584">
                  <c:v>41061</c:v>
                </c:pt>
                <c:pt idx="585">
                  <c:v>41091</c:v>
                </c:pt>
                <c:pt idx="586">
                  <c:v>41122</c:v>
                </c:pt>
                <c:pt idx="587">
                  <c:v>41153</c:v>
                </c:pt>
                <c:pt idx="588">
                  <c:v>41183</c:v>
                </c:pt>
                <c:pt idx="589">
                  <c:v>41214</c:v>
                </c:pt>
                <c:pt idx="590">
                  <c:v>41244</c:v>
                </c:pt>
                <c:pt idx="591">
                  <c:v>41275</c:v>
                </c:pt>
                <c:pt idx="592">
                  <c:v>41306</c:v>
                </c:pt>
                <c:pt idx="593">
                  <c:v>41334</c:v>
                </c:pt>
                <c:pt idx="594">
                  <c:v>41365</c:v>
                </c:pt>
                <c:pt idx="595">
                  <c:v>41395</c:v>
                </c:pt>
                <c:pt idx="596">
                  <c:v>41426</c:v>
                </c:pt>
                <c:pt idx="597">
                  <c:v>41456</c:v>
                </c:pt>
                <c:pt idx="598">
                  <c:v>41487</c:v>
                </c:pt>
                <c:pt idx="599">
                  <c:v>41518</c:v>
                </c:pt>
                <c:pt idx="600">
                  <c:v>41548</c:v>
                </c:pt>
                <c:pt idx="601">
                  <c:v>41579</c:v>
                </c:pt>
                <c:pt idx="602">
                  <c:v>41609</c:v>
                </c:pt>
                <c:pt idx="603">
                  <c:v>41640</c:v>
                </c:pt>
                <c:pt idx="604">
                  <c:v>41671</c:v>
                </c:pt>
                <c:pt idx="605">
                  <c:v>41699</c:v>
                </c:pt>
                <c:pt idx="606">
                  <c:v>41730</c:v>
                </c:pt>
                <c:pt idx="607">
                  <c:v>41760</c:v>
                </c:pt>
                <c:pt idx="608">
                  <c:v>41791</c:v>
                </c:pt>
                <c:pt idx="609">
                  <c:v>41821</c:v>
                </c:pt>
                <c:pt idx="610">
                  <c:v>41852</c:v>
                </c:pt>
                <c:pt idx="611">
                  <c:v>41883</c:v>
                </c:pt>
                <c:pt idx="612">
                  <c:v>41913</c:v>
                </c:pt>
                <c:pt idx="613">
                  <c:v>41944</c:v>
                </c:pt>
                <c:pt idx="614">
                  <c:v>41974</c:v>
                </c:pt>
                <c:pt idx="615">
                  <c:v>42005</c:v>
                </c:pt>
                <c:pt idx="616">
                  <c:v>42036</c:v>
                </c:pt>
                <c:pt idx="617">
                  <c:v>42064</c:v>
                </c:pt>
                <c:pt idx="618">
                  <c:v>42095</c:v>
                </c:pt>
                <c:pt idx="619">
                  <c:v>42125</c:v>
                </c:pt>
                <c:pt idx="620">
                  <c:v>42156</c:v>
                </c:pt>
                <c:pt idx="621">
                  <c:v>42186</c:v>
                </c:pt>
                <c:pt idx="622">
                  <c:v>42217</c:v>
                </c:pt>
                <c:pt idx="623">
                  <c:v>42248</c:v>
                </c:pt>
                <c:pt idx="624">
                  <c:v>42278</c:v>
                </c:pt>
                <c:pt idx="625">
                  <c:v>42309</c:v>
                </c:pt>
                <c:pt idx="626">
                  <c:v>42339</c:v>
                </c:pt>
                <c:pt idx="627">
                  <c:v>42370</c:v>
                </c:pt>
                <c:pt idx="628">
                  <c:v>42401</c:v>
                </c:pt>
                <c:pt idx="629">
                  <c:v>42430</c:v>
                </c:pt>
                <c:pt idx="630">
                  <c:v>42461</c:v>
                </c:pt>
                <c:pt idx="631">
                  <c:v>42491</c:v>
                </c:pt>
                <c:pt idx="632">
                  <c:v>42522</c:v>
                </c:pt>
                <c:pt idx="633">
                  <c:v>42552</c:v>
                </c:pt>
                <c:pt idx="634">
                  <c:v>42583</c:v>
                </c:pt>
                <c:pt idx="635">
                  <c:v>42614</c:v>
                </c:pt>
                <c:pt idx="636">
                  <c:v>42644</c:v>
                </c:pt>
                <c:pt idx="637">
                  <c:v>42675</c:v>
                </c:pt>
                <c:pt idx="638">
                  <c:v>42705</c:v>
                </c:pt>
                <c:pt idx="639">
                  <c:v>42736</c:v>
                </c:pt>
                <c:pt idx="640">
                  <c:v>42767</c:v>
                </c:pt>
                <c:pt idx="641">
                  <c:v>42795</c:v>
                </c:pt>
                <c:pt idx="642">
                  <c:v>42826</c:v>
                </c:pt>
                <c:pt idx="643">
                  <c:v>42856</c:v>
                </c:pt>
                <c:pt idx="644">
                  <c:v>42887</c:v>
                </c:pt>
                <c:pt idx="645">
                  <c:v>42917</c:v>
                </c:pt>
                <c:pt idx="646">
                  <c:v>42948</c:v>
                </c:pt>
                <c:pt idx="647">
                  <c:v>42979</c:v>
                </c:pt>
                <c:pt idx="648">
                  <c:v>43009</c:v>
                </c:pt>
                <c:pt idx="649">
                  <c:v>43040</c:v>
                </c:pt>
                <c:pt idx="650">
                  <c:v>43070</c:v>
                </c:pt>
                <c:pt idx="651">
                  <c:v>43101</c:v>
                </c:pt>
                <c:pt idx="652">
                  <c:v>43132</c:v>
                </c:pt>
                <c:pt idx="653">
                  <c:v>43160</c:v>
                </c:pt>
                <c:pt idx="654">
                  <c:v>43191</c:v>
                </c:pt>
                <c:pt idx="655">
                  <c:v>43221</c:v>
                </c:pt>
                <c:pt idx="656">
                  <c:v>43252</c:v>
                </c:pt>
                <c:pt idx="657">
                  <c:v>43282</c:v>
                </c:pt>
                <c:pt idx="658">
                  <c:v>43313</c:v>
                </c:pt>
                <c:pt idx="659">
                  <c:v>43344</c:v>
                </c:pt>
                <c:pt idx="660">
                  <c:v>43374</c:v>
                </c:pt>
                <c:pt idx="661">
                  <c:v>43405</c:v>
                </c:pt>
                <c:pt idx="662">
                  <c:v>43435</c:v>
                </c:pt>
                <c:pt idx="663">
                  <c:v>43466</c:v>
                </c:pt>
                <c:pt idx="664">
                  <c:v>43497</c:v>
                </c:pt>
                <c:pt idx="665">
                  <c:v>43525</c:v>
                </c:pt>
                <c:pt idx="666">
                  <c:v>43556</c:v>
                </c:pt>
                <c:pt idx="667">
                  <c:v>43586</c:v>
                </c:pt>
                <c:pt idx="668">
                  <c:v>43617</c:v>
                </c:pt>
                <c:pt idx="669">
                  <c:v>43647</c:v>
                </c:pt>
                <c:pt idx="670">
                  <c:v>43678</c:v>
                </c:pt>
                <c:pt idx="671">
                  <c:v>43709</c:v>
                </c:pt>
                <c:pt idx="672">
                  <c:v>43739</c:v>
                </c:pt>
                <c:pt idx="673">
                  <c:v>43770</c:v>
                </c:pt>
                <c:pt idx="674">
                  <c:v>43800</c:v>
                </c:pt>
                <c:pt idx="675">
                  <c:v>43831</c:v>
                </c:pt>
                <c:pt idx="676">
                  <c:v>43862</c:v>
                </c:pt>
                <c:pt idx="677">
                  <c:v>43891</c:v>
                </c:pt>
                <c:pt idx="678">
                  <c:v>43922</c:v>
                </c:pt>
                <c:pt idx="679">
                  <c:v>43952</c:v>
                </c:pt>
                <c:pt idx="680">
                  <c:v>43983</c:v>
                </c:pt>
                <c:pt idx="681">
                  <c:v>44013</c:v>
                </c:pt>
                <c:pt idx="682">
                  <c:v>44044</c:v>
                </c:pt>
                <c:pt idx="683">
                  <c:v>44075</c:v>
                </c:pt>
                <c:pt idx="684">
                  <c:v>44105</c:v>
                </c:pt>
                <c:pt idx="685">
                  <c:v>44136</c:v>
                </c:pt>
                <c:pt idx="686">
                  <c:v>44166</c:v>
                </c:pt>
                <c:pt idx="687">
                  <c:v>44197</c:v>
                </c:pt>
                <c:pt idx="688">
                  <c:v>44228</c:v>
                </c:pt>
                <c:pt idx="689">
                  <c:v>44256</c:v>
                </c:pt>
                <c:pt idx="690">
                  <c:v>44287</c:v>
                </c:pt>
                <c:pt idx="691">
                  <c:v>44317</c:v>
                </c:pt>
                <c:pt idx="692">
                  <c:v>44348</c:v>
                </c:pt>
                <c:pt idx="693">
                  <c:v>44378</c:v>
                </c:pt>
                <c:pt idx="694">
                  <c:v>44409</c:v>
                </c:pt>
                <c:pt idx="695">
                  <c:v>44440</c:v>
                </c:pt>
                <c:pt idx="696">
                  <c:v>44470</c:v>
                </c:pt>
                <c:pt idx="697">
                  <c:v>44501</c:v>
                </c:pt>
                <c:pt idx="698">
                  <c:v>44531</c:v>
                </c:pt>
                <c:pt idx="699">
                  <c:v>44562</c:v>
                </c:pt>
                <c:pt idx="700">
                  <c:v>44593</c:v>
                </c:pt>
                <c:pt idx="701">
                  <c:v>44621</c:v>
                </c:pt>
                <c:pt idx="702">
                  <c:v>44652</c:v>
                </c:pt>
                <c:pt idx="703">
                  <c:v>44682</c:v>
                </c:pt>
                <c:pt idx="704">
                  <c:v>44713</c:v>
                </c:pt>
                <c:pt idx="705">
                  <c:v>44743</c:v>
                </c:pt>
                <c:pt idx="706">
                  <c:v>44774</c:v>
                </c:pt>
                <c:pt idx="707">
                  <c:v>44805</c:v>
                </c:pt>
                <c:pt idx="708">
                  <c:v>44835</c:v>
                </c:pt>
                <c:pt idx="709">
                  <c:v>44866</c:v>
                </c:pt>
                <c:pt idx="710">
                  <c:v>44896</c:v>
                </c:pt>
                <c:pt idx="711">
                  <c:v>44927</c:v>
                </c:pt>
                <c:pt idx="712">
                  <c:v>44958</c:v>
                </c:pt>
                <c:pt idx="713">
                  <c:v>44986</c:v>
                </c:pt>
                <c:pt idx="714">
                  <c:v>45017</c:v>
                </c:pt>
                <c:pt idx="715">
                  <c:v>45047</c:v>
                </c:pt>
                <c:pt idx="716">
                  <c:v>45078</c:v>
                </c:pt>
                <c:pt idx="717">
                  <c:v>45108</c:v>
                </c:pt>
                <c:pt idx="718">
                  <c:v>45139</c:v>
                </c:pt>
                <c:pt idx="719">
                  <c:v>45170</c:v>
                </c:pt>
              </c:numCache>
            </c:numRef>
          </c:cat>
          <c:val>
            <c:numRef>
              <c:f>'Produccion Historica'!$D$3:$D$722</c:f>
              <c:numCache>
                <c:formatCode>General</c:formatCode>
                <c:ptCount val="720"/>
                <c:pt idx="0">
                  <c:v>4.67</c:v>
                </c:pt>
                <c:pt idx="1">
                  <c:v>4.83</c:v>
                </c:pt>
                <c:pt idx="2">
                  <c:v>4.67</c:v>
                </c:pt>
                <c:pt idx="3">
                  <c:v>4.67</c:v>
                </c:pt>
                <c:pt idx="4">
                  <c:v>5</c:v>
                </c:pt>
                <c:pt idx="5">
                  <c:v>4.67</c:v>
                </c:pt>
                <c:pt idx="6">
                  <c:v>4.83</c:v>
                </c:pt>
                <c:pt idx="7">
                  <c:v>4.67</c:v>
                </c:pt>
                <c:pt idx="8">
                  <c:v>4.83</c:v>
                </c:pt>
                <c:pt idx="9">
                  <c:v>4.67</c:v>
                </c:pt>
                <c:pt idx="10">
                  <c:v>5.16</c:v>
                </c:pt>
                <c:pt idx="11">
                  <c:v>5.33</c:v>
                </c:pt>
                <c:pt idx="12">
                  <c:v>5.16</c:v>
                </c:pt>
                <c:pt idx="13">
                  <c:v>5.33</c:v>
                </c:pt>
                <c:pt idx="14">
                  <c:v>5.16</c:v>
                </c:pt>
                <c:pt idx="15">
                  <c:v>5.16</c:v>
                </c:pt>
                <c:pt idx="16">
                  <c:v>5.71</c:v>
                </c:pt>
                <c:pt idx="17">
                  <c:v>5.16</c:v>
                </c:pt>
                <c:pt idx="18">
                  <c:v>5.33</c:v>
                </c:pt>
                <c:pt idx="19">
                  <c:v>5.16</c:v>
                </c:pt>
                <c:pt idx="20">
                  <c:v>5.33</c:v>
                </c:pt>
                <c:pt idx="21">
                  <c:v>5.16</c:v>
                </c:pt>
                <c:pt idx="22">
                  <c:v>5.16</c:v>
                </c:pt>
                <c:pt idx="23">
                  <c:v>5.33</c:v>
                </c:pt>
                <c:pt idx="24">
                  <c:v>5.16</c:v>
                </c:pt>
                <c:pt idx="25">
                  <c:v>5.33</c:v>
                </c:pt>
                <c:pt idx="26">
                  <c:v>5.16</c:v>
                </c:pt>
                <c:pt idx="27">
                  <c:v>5.16</c:v>
                </c:pt>
                <c:pt idx="28">
                  <c:v>5.71</c:v>
                </c:pt>
                <c:pt idx="29">
                  <c:v>5.16</c:v>
                </c:pt>
                <c:pt idx="30">
                  <c:v>5.33</c:v>
                </c:pt>
                <c:pt idx="31">
                  <c:v>5.16</c:v>
                </c:pt>
                <c:pt idx="32">
                  <c:v>5.33</c:v>
                </c:pt>
                <c:pt idx="33">
                  <c:v>5.16</c:v>
                </c:pt>
                <c:pt idx="34">
                  <c:v>5.16</c:v>
                </c:pt>
                <c:pt idx="35">
                  <c:v>5.33</c:v>
                </c:pt>
                <c:pt idx="36">
                  <c:v>5.16</c:v>
                </c:pt>
                <c:pt idx="37">
                  <c:v>8.51</c:v>
                </c:pt>
                <c:pt idx="38">
                  <c:v>24.83</c:v>
                </c:pt>
                <c:pt idx="39">
                  <c:v>35.799999999999997</c:v>
                </c:pt>
                <c:pt idx="40">
                  <c:v>83.99</c:v>
                </c:pt>
                <c:pt idx="41">
                  <c:v>221.06</c:v>
                </c:pt>
                <c:pt idx="42">
                  <c:v>168.08</c:v>
                </c:pt>
                <c:pt idx="43">
                  <c:v>226.29</c:v>
                </c:pt>
                <c:pt idx="44">
                  <c:v>296.98</c:v>
                </c:pt>
                <c:pt idx="45">
                  <c:v>411.53</c:v>
                </c:pt>
                <c:pt idx="46">
                  <c:v>410.38</c:v>
                </c:pt>
                <c:pt idx="47">
                  <c:v>536.85</c:v>
                </c:pt>
                <c:pt idx="48">
                  <c:v>347.76</c:v>
                </c:pt>
                <c:pt idx="49">
                  <c:v>326.75</c:v>
                </c:pt>
                <c:pt idx="50">
                  <c:v>353.83</c:v>
                </c:pt>
                <c:pt idx="51">
                  <c:v>365.02</c:v>
                </c:pt>
                <c:pt idx="52">
                  <c:v>362.38</c:v>
                </c:pt>
                <c:pt idx="53">
                  <c:v>424.85</c:v>
                </c:pt>
                <c:pt idx="54">
                  <c:v>418.13</c:v>
                </c:pt>
                <c:pt idx="55">
                  <c:v>320.47000000000003</c:v>
                </c:pt>
                <c:pt idx="56">
                  <c:v>327.7</c:v>
                </c:pt>
                <c:pt idx="57">
                  <c:v>457.09</c:v>
                </c:pt>
                <c:pt idx="58">
                  <c:v>627.33000000000004</c:v>
                </c:pt>
                <c:pt idx="59">
                  <c:v>760.05</c:v>
                </c:pt>
                <c:pt idx="60">
                  <c:v>791.55</c:v>
                </c:pt>
                <c:pt idx="61">
                  <c:v>829.65</c:v>
                </c:pt>
                <c:pt idx="62">
                  <c:v>1104.73</c:v>
                </c:pt>
                <c:pt idx="63">
                  <c:v>975.51</c:v>
                </c:pt>
                <c:pt idx="64">
                  <c:v>1024.26</c:v>
                </c:pt>
                <c:pt idx="65">
                  <c:v>1101.8699999999999</c:v>
                </c:pt>
                <c:pt idx="66">
                  <c:v>1084.42</c:v>
                </c:pt>
                <c:pt idx="67">
                  <c:v>1140.25</c:v>
                </c:pt>
                <c:pt idx="68">
                  <c:v>872.63</c:v>
                </c:pt>
                <c:pt idx="69">
                  <c:v>712.36</c:v>
                </c:pt>
                <c:pt idx="70">
                  <c:v>773.07</c:v>
                </c:pt>
                <c:pt idx="71">
                  <c:v>740.48</c:v>
                </c:pt>
                <c:pt idx="72">
                  <c:v>892.21</c:v>
                </c:pt>
                <c:pt idx="73">
                  <c:v>1000.1</c:v>
                </c:pt>
                <c:pt idx="74">
                  <c:v>870.19</c:v>
                </c:pt>
                <c:pt idx="75">
                  <c:v>994.59</c:v>
                </c:pt>
                <c:pt idx="76">
                  <c:v>1126.01</c:v>
                </c:pt>
                <c:pt idx="77">
                  <c:v>1166.78</c:v>
                </c:pt>
                <c:pt idx="78">
                  <c:v>923.44</c:v>
                </c:pt>
                <c:pt idx="79">
                  <c:v>926.25</c:v>
                </c:pt>
                <c:pt idx="80">
                  <c:v>968.18</c:v>
                </c:pt>
                <c:pt idx="81">
                  <c:v>932.76</c:v>
                </c:pt>
                <c:pt idx="82">
                  <c:v>967.09</c:v>
                </c:pt>
                <c:pt idx="83">
                  <c:v>933.6</c:v>
                </c:pt>
                <c:pt idx="84">
                  <c:v>874.39</c:v>
                </c:pt>
                <c:pt idx="85">
                  <c:v>949.49</c:v>
                </c:pt>
                <c:pt idx="86">
                  <c:v>978.45</c:v>
                </c:pt>
                <c:pt idx="87">
                  <c:v>858.56</c:v>
                </c:pt>
                <c:pt idx="88">
                  <c:v>766.1</c:v>
                </c:pt>
                <c:pt idx="89">
                  <c:v>734.04</c:v>
                </c:pt>
                <c:pt idx="90">
                  <c:v>681.69</c:v>
                </c:pt>
                <c:pt idx="91">
                  <c:v>728.85</c:v>
                </c:pt>
                <c:pt idx="92">
                  <c:v>603.78</c:v>
                </c:pt>
                <c:pt idx="93">
                  <c:v>703.99</c:v>
                </c:pt>
                <c:pt idx="94">
                  <c:v>700.05</c:v>
                </c:pt>
                <c:pt idx="95">
                  <c:v>693.13</c:v>
                </c:pt>
                <c:pt idx="96">
                  <c:v>813.5</c:v>
                </c:pt>
                <c:pt idx="97">
                  <c:v>812.11</c:v>
                </c:pt>
                <c:pt idx="98">
                  <c:v>714.82</c:v>
                </c:pt>
                <c:pt idx="99">
                  <c:v>785.51</c:v>
                </c:pt>
                <c:pt idx="100">
                  <c:v>852.69</c:v>
                </c:pt>
                <c:pt idx="101">
                  <c:v>910.89</c:v>
                </c:pt>
                <c:pt idx="102">
                  <c:v>853.85</c:v>
                </c:pt>
                <c:pt idx="103">
                  <c:v>927.55</c:v>
                </c:pt>
                <c:pt idx="104">
                  <c:v>1022.68</c:v>
                </c:pt>
                <c:pt idx="105">
                  <c:v>1132.8900000000001</c:v>
                </c:pt>
                <c:pt idx="106">
                  <c:v>1170.76</c:v>
                </c:pt>
                <c:pt idx="107">
                  <c:v>1027.8</c:v>
                </c:pt>
                <c:pt idx="108">
                  <c:v>961.25</c:v>
                </c:pt>
                <c:pt idx="109">
                  <c:v>1164.67</c:v>
                </c:pt>
                <c:pt idx="110">
                  <c:v>1216.8</c:v>
                </c:pt>
                <c:pt idx="111">
                  <c:v>1104.5</c:v>
                </c:pt>
                <c:pt idx="112">
                  <c:v>1036.5</c:v>
                </c:pt>
                <c:pt idx="113">
                  <c:v>1646.74</c:v>
                </c:pt>
                <c:pt idx="114">
                  <c:v>1798.79</c:v>
                </c:pt>
                <c:pt idx="115">
                  <c:v>1939.38</c:v>
                </c:pt>
                <c:pt idx="116">
                  <c:v>2791.89</c:v>
                </c:pt>
                <c:pt idx="117">
                  <c:v>4255</c:v>
                </c:pt>
                <c:pt idx="118">
                  <c:v>4824.46</c:v>
                </c:pt>
                <c:pt idx="119">
                  <c:v>4707.4399999999996</c:v>
                </c:pt>
                <c:pt idx="120">
                  <c:v>4063.65</c:v>
                </c:pt>
                <c:pt idx="121">
                  <c:v>4052.4</c:v>
                </c:pt>
                <c:pt idx="122">
                  <c:v>3789.5</c:v>
                </c:pt>
                <c:pt idx="123">
                  <c:v>3567.64</c:v>
                </c:pt>
                <c:pt idx="124">
                  <c:v>4200.28</c:v>
                </c:pt>
                <c:pt idx="125">
                  <c:v>4226.83</c:v>
                </c:pt>
                <c:pt idx="126">
                  <c:v>4747.88</c:v>
                </c:pt>
                <c:pt idx="127">
                  <c:v>5153.1899999999996</c:v>
                </c:pt>
                <c:pt idx="128">
                  <c:v>5365.98</c:v>
                </c:pt>
                <c:pt idx="129">
                  <c:v>5563.59</c:v>
                </c:pt>
                <c:pt idx="130">
                  <c:v>6102.96</c:v>
                </c:pt>
                <c:pt idx="131">
                  <c:v>5600.1</c:v>
                </c:pt>
                <c:pt idx="132">
                  <c:v>4021.19</c:v>
                </c:pt>
                <c:pt idx="133">
                  <c:v>5768.91</c:v>
                </c:pt>
                <c:pt idx="134">
                  <c:v>6110.83</c:v>
                </c:pt>
                <c:pt idx="135">
                  <c:v>5360.12</c:v>
                </c:pt>
                <c:pt idx="136">
                  <c:v>4870.34</c:v>
                </c:pt>
                <c:pt idx="137">
                  <c:v>5724.28</c:v>
                </c:pt>
                <c:pt idx="138">
                  <c:v>5645.58</c:v>
                </c:pt>
                <c:pt idx="139">
                  <c:v>6014.24</c:v>
                </c:pt>
                <c:pt idx="140">
                  <c:v>6717.85</c:v>
                </c:pt>
                <c:pt idx="141">
                  <c:v>6226.89</c:v>
                </c:pt>
                <c:pt idx="142">
                  <c:v>6952.71</c:v>
                </c:pt>
                <c:pt idx="143">
                  <c:v>7063.46</c:v>
                </c:pt>
                <c:pt idx="144">
                  <c:v>6949.21</c:v>
                </c:pt>
                <c:pt idx="145">
                  <c:v>6448.51</c:v>
                </c:pt>
                <c:pt idx="146">
                  <c:v>6442.69</c:v>
                </c:pt>
                <c:pt idx="147">
                  <c:v>6434.77</c:v>
                </c:pt>
                <c:pt idx="148">
                  <c:v>6633.62</c:v>
                </c:pt>
                <c:pt idx="149">
                  <c:v>4555.55</c:v>
                </c:pt>
                <c:pt idx="150">
                  <c:v>7125.99</c:v>
                </c:pt>
                <c:pt idx="151">
                  <c:v>7084.43</c:v>
                </c:pt>
                <c:pt idx="152">
                  <c:v>7837.07</c:v>
                </c:pt>
                <c:pt idx="153">
                  <c:v>7200.58</c:v>
                </c:pt>
                <c:pt idx="154">
                  <c:v>6890.18</c:v>
                </c:pt>
                <c:pt idx="155">
                  <c:v>7307.68</c:v>
                </c:pt>
                <c:pt idx="156">
                  <c:v>7359.01</c:v>
                </c:pt>
                <c:pt idx="157">
                  <c:v>7287.18</c:v>
                </c:pt>
                <c:pt idx="158">
                  <c:v>7216.7</c:v>
                </c:pt>
                <c:pt idx="159">
                  <c:v>7229.82</c:v>
                </c:pt>
                <c:pt idx="160">
                  <c:v>7317.03</c:v>
                </c:pt>
                <c:pt idx="161">
                  <c:v>5643.13</c:v>
                </c:pt>
                <c:pt idx="162">
                  <c:v>7375.59</c:v>
                </c:pt>
                <c:pt idx="163">
                  <c:v>7123.38</c:v>
                </c:pt>
                <c:pt idx="164">
                  <c:v>7449.29</c:v>
                </c:pt>
                <c:pt idx="165">
                  <c:v>7494.63</c:v>
                </c:pt>
                <c:pt idx="166">
                  <c:v>7463.86</c:v>
                </c:pt>
                <c:pt idx="167">
                  <c:v>8027.93</c:v>
                </c:pt>
                <c:pt idx="168">
                  <c:v>7745.57</c:v>
                </c:pt>
                <c:pt idx="169">
                  <c:v>7516.96</c:v>
                </c:pt>
                <c:pt idx="170">
                  <c:v>7486.2</c:v>
                </c:pt>
                <c:pt idx="171">
                  <c:v>6841.05</c:v>
                </c:pt>
                <c:pt idx="172">
                  <c:v>6751.03</c:v>
                </c:pt>
                <c:pt idx="173">
                  <c:v>6371.01</c:v>
                </c:pt>
                <c:pt idx="174">
                  <c:v>7324.92</c:v>
                </c:pt>
                <c:pt idx="175">
                  <c:v>7181.8</c:v>
                </c:pt>
                <c:pt idx="176">
                  <c:v>8052.64</c:v>
                </c:pt>
                <c:pt idx="177">
                  <c:v>7044.8</c:v>
                </c:pt>
                <c:pt idx="178">
                  <c:v>6388.13</c:v>
                </c:pt>
                <c:pt idx="179">
                  <c:v>8080.9</c:v>
                </c:pt>
                <c:pt idx="180">
                  <c:v>8103.48</c:v>
                </c:pt>
                <c:pt idx="181">
                  <c:v>6759.98</c:v>
                </c:pt>
                <c:pt idx="182">
                  <c:v>4599.5</c:v>
                </c:pt>
                <c:pt idx="183">
                  <c:v>5451.77</c:v>
                </c:pt>
                <c:pt idx="184">
                  <c:v>5878.96</c:v>
                </c:pt>
                <c:pt idx="185">
                  <c:v>6634.45</c:v>
                </c:pt>
                <c:pt idx="186">
                  <c:v>8553.39</c:v>
                </c:pt>
                <c:pt idx="187">
                  <c:v>9306.77</c:v>
                </c:pt>
                <c:pt idx="188">
                  <c:v>9486.9</c:v>
                </c:pt>
                <c:pt idx="189">
                  <c:v>9567.94</c:v>
                </c:pt>
                <c:pt idx="190">
                  <c:v>9389.7099999999991</c:v>
                </c:pt>
                <c:pt idx="191">
                  <c:v>9576.35</c:v>
                </c:pt>
                <c:pt idx="192">
                  <c:v>9371.9500000000007</c:v>
                </c:pt>
                <c:pt idx="193">
                  <c:v>8992.9500000000007</c:v>
                </c:pt>
                <c:pt idx="194">
                  <c:v>8822.0499999999993</c:v>
                </c:pt>
                <c:pt idx="195">
                  <c:v>8535.2000000000007</c:v>
                </c:pt>
                <c:pt idx="196">
                  <c:v>8483.11</c:v>
                </c:pt>
                <c:pt idx="197">
                  <c:v>7551.57</c:v>
                </c:pt>
                <c:pt idx="198">
                  <c:v>8889.51</c:v>
                </c:pt>
                <c:pt idx="199">
                  <c:v>9018.18</c:v>
                </c:pt>
                <c:pt idx="200">
                  <c:v>9454.25</c:v>
                </c:pt>
                <c:pt idx="201">
                  <c:v>9501.93</c:v>
                </c:pt>
                <c:pt idx="202">
                  <c:v>9584.48</c:v>
                </c:pt>
                <c:pt idx="203">
                  <c:v>8498.2000000000007</c:v>
                </c:pt>
                <c:pt idx="204">
                  <c:v>7353.68</c:v>
                </c:pt>
                <c:pt idx="205">
                  <c:v>6780.12</c:v>
                </c:pt>
                <c:pt idx="206">
                  <c:v>6635.84</c:v>
                </c:pt>
                <c:pt idx="207">
                  <c:v>6112.19</c:v>
                </c:pt>
                <c:pt idx="208">
                  <c:v>4735.8999999999996</c:v>
                </c:pt>
                <c:pt idx="209">
                  <c:v>6595.59</c:v>
                </c:pt>
                <c:pt idx="210">
                  <c:v>7264.44</c:v>
                </c:pt>
                <c:pt idx="211">
                  <c:v>7199.09</c:v>
                </c:pt>
                <c:pt idx="212">
                  <c:v>8592.27</c:v>
                </c:pt>
                <c:pt idx="213">
                  <c:v>8136.12</c:v>
                </c:pt>
                <c:pt idx="214">
                  <c:v>7172.57</c:v>
                </c:pt>
                <c:pt idx="215">
                  <c:v>7671.85</c:v>
                </c:pt>
                <c:pt idx="216">
                  <c:v>7220.77</c:v>
                </c:pt>
                <c:pt idx="217">
                  <c:v>6233.55</c:v>
                </c:pt>
                <c:pt idx="218">
                  <c:v>5165</c:v>
                </c:pt>
                <c:pt idx="219">
                  <c:v>6539.93</c:v>
                </c:pt>
                <c:pt idx="220">
                  <c:v>4950.6499999999996</c:v>
                </c:pt>
                <c:pt idx="221">
                  <c:v>6107.16</c:v>
                </c:pt>
                <c:pt idx="222">
                  <c:v>6982.55</c:v>
                </c:pt>
                <c:pt idx="223">
                  <c:v>7721.92</c:v>
                </c:pt>
                <c:pt idx="224">
                  <c:v>9085.43</c:v>
                </c:pt>
                <c:pt idx="225">
                  <c:v>9154.43</c:v>
                </c:pt>
                <c:pt idx="226">
                  <c:v>8506.17</c:v>
                </c:pt>
                <c:pt idx="227">
                  <c:v>7950.94</c:v>
                </c:pt>
                <c:pt idx="228">
                  <c:v>7493.84</c:v>
                </c:pt>
                <c:pt idx="229">
                  <c:v>7215.25</c:v>
                </c:pt>
                <c:pt idx="230">
                  <c:v>7013.96</c:v>
                </c:pt>
                <c:pt idx="231">
                  <c:v>6502.22</c:v>
                </c:pt>
                <c:pt idx="232">
                  <c:v>6339.49</c:v>
                </c:pt>
                <c:pt idx="233">
                  <c:v>7327.97</c:v>
                </c:pt>
                <c:pt idx="234">
                  <c:v>7571.38</c:v>
                </c:pt>
                <c:pt idx="235">
                  <c:v>7944.1</c:v>
                </c:pt>
                <c:pt idx="236">
                  <c:v>7798.63</c:v>
                </c:pt>
                <c:pt idx="237">
                  <c:v>7946.79</c:v>
                </c:pt>
                <c:pt idx="238">
                  <c:v>7676.76</c:v>
                </c:pt>
                <c:pt idx="239">
                  <c:v>7848.1</c:v>
                </c:pt>
                <c:pt idx="240">
                  <c:v>6050.22</c:v>
                </c:pt>
                <c:pt idx="241">
                  <c:v>7444.05</c:v>
                </c:pt>
                <c:pt idx="242">
                  <c:v>7121.73</c:v>
                </c:pt>
                <c:pt idx="243">
                  <c:v>5881.17</c:v>
                </c:pt>
                <c:pt idx="244">
                  <c:v>5023.95</c:v>
                </c:pt>
                <c:pt idx="245">
                  <c:v>6351.71</c:v>
                </c:pt>
                <c:pt idx="246">
                  <c:v>7236.19</c:v>
                </c:pt>
                <c:pt idx="247">
                  <c:v>7700.29</c:v>
                </c:pt>
                <c:pt idx="248">
                  <c:v>8451.5</c:v>
                </c:pt>
                <c:pt idx="249">
                  <c:v>8254.9</c:v>
                </c:pt>
                <c:pt idx="250">
                  <c:v>8280.18</c:v>
                </c:pt>
                <c:pt idx="251">
                  <c:v>8253.7099999999991</c:v>
                </c:pt>
                <c:pt idx="252">
                  <c:v>7225.16</c:v>
                </c:pt>
                <c:pt idx="253">
                  <c:v>5711.67</c:v>
                </c:pt>
                <c:pt idx="254">
                  <c:v>6006.78</c:v>
                </c:pt>
                <c:pt idx="255">
                  <c:v>5561.19</c:v>
                </c:pt>
                <c:pt idx="256">
                  <c:v>4496.16</c:v>
                </c:pt>
                <c:pt idx="257">
                  <c:v>6785.93</c:v>
                </c:pt>
                <c:pt idx="258">
                  <c:v>6932.81</c:v>
                </c:pt>
                <c:pt idx="259">
                  <c:v>7201.18</c:v>
                </c:pt>
                <c:pt idx="260">
                  <c:v>7794.1</c:v>
                </c:pt>
                <c:pt idx="261">
                  <c:v>7631.23</c:v>
                </c:pt>
                <c:pt idx="262">
                  <c:v>8326.3700000000008</c:v>
                </c:pt>
                <c:pt idx="263">
                  <c:v>8195.73</c:v>
                </c:pt>
                <c:pt idx="264">
                  <c:v>8322.76</c:v>
                </c:pt>
                <c:pt idx="265">
                  <c:v>8108.13</c:v>
                </c:pt>
                <c:pt idx="266">
                  <c:v>7498.41</c:v>
                </c:pt>
                <c:pt idx="267">
                  <c:v>7398.37</c:v>
                </c:pt>
                <c:pt idx="268">
                  <c:v>7253.71</c:v>
                </c:pt>
                <c:pt idx="269">
                  <c:v>7671.9</c:v>
                </c:pt>
                <c:pt idx="270">
                  <c:v>7772.05</c:v>
                </c:pt>
                <c:pt idx="271">
                  <c:v>7532.02</c:v>
                </c:pt>
                <c:pt idx="272">
                  <c:v>7498.8</c:v>
                </c:pt>
                <c:pt idx="273">
                  <c:v>8460.91</c:v>
                </c:pt>
                <c:pt idx="274">
                  <c:v>8113.44</c:v>
                </c:pt>
                <c:pt idx="275">
                  <c:v>7323.29</c:v>
                </c:pt>
                <c:pt idx="276">
                  <c:v>6969.46</c:v>
                </c:pt>
                <c:pt idx="277">
                  <c:v>6867.56</c:v>
                </c:pt>
                <c:pt idx="278">
                  <c:v>7716.71</c:v>
                </c:pt>
                <c:pt idx="279">
                  <c:v>6687.78</c:v>
                </c:pt>
                <c:pt idx="280">
                  <c:v>6335.01</c:v>
                </c:pt>
                <c:pt idx="281">
                  <c:v>5048.5200000000004</c:v>
                </c:pt>
                <c:pt idx="282">
                  <c:v>5594.05</c:v>
                </c:pt>
                <c:pt idx="283">
                  <c:v>7879.26</c:v>
                </c:pt>
                <c:pt idx="284">
                  <c:v>7943.78</c:v>
                </c:pt>
                <c:pt idx="285">
                  <c:v>7905.17</c:v>
                </c:pt>
                <c:pt idx="286">
                  <c:v>7397.2</c:v>
                </c:pt>
                <c:pt idx="287">
                  <c:v>7733.94</c:v>
                </c:pt>
                <c:pt idx="288">
                  <c:v>7729.78</c:v>
                </c:pt>
                <c:pt idx="289">
                  <c:v>6846.72</c:v>
                </c:pt>
                <c:pt idx="290">
                  <c:v>6933.71</c:v>
                </c:pt>
                <c:pt idx="291">
                  <c:v>6807.07</c:v>
                </c:pt>
                <c:pt idx="292">
                  <c:v>6492.15</c:v>
                </c:pt>
                <c:pt idx="293">
                  <c:v>6537.3</c:v>
                </c:pt>
                <c:pt idx="294">
                  <c:v>7517.43</c:v>
                </c:pt>
                <c:pt idx="295">
                  <c:v>7668.58</c:v>
                </c:pt>
                <c:pt idx="296">
                  <c:v>7514.26</c:v>
                </c:pt>
                <c:pt idx="297">
                  <c:v>7560.61</c:v>
                </c:pt>
                <c:pt idx="298">
                  <c:v>7684.38</c:v>
                </c:pt>
                <c:pt idx="299">
                  <c:v>7639.47</c:v>
                </c:pt>
                <c:pt idx="300">
                  <c:v>7483.04</c:v>
                </c:pt>
                <c:pt idx="301">
                  <c:v>6228.35</c:v>
                </c:pt>
                <c:pt idx="302">
                  <c:v>6166.36</c:v>
                </c:pt>
                <c:pt idx="303">
                  <c:v>6285.71</c:v>
                </c:pt>
                <c:pt idx="304">
                  <c:v>6518.12</c:v>
                </c:pt>
                <c:pt idx="305">
                  <c:v>5680.4</c:v>
                </c:pt>
                <c:pt idx="306">
                  <c:v>6607.27</c:v>
                </c:pt>
                <c:pt idx="307">
                  <c:v>6696.09</c:v>
                </c:pt>
                <c:pt idx="308">
                  <c:v>7410.4</c:v>
                </c:pt>
                <c:pt idx="309">
                  <c:v>7344.83</c:v>
                </c:pt>
                <c:pt idx="310">
                  <c:v>7300.19</c:v>
                </c:pt>
                <c:pt idx="311">
                  <c:v>6889.32</c:v>
                </c:pt>
                <c:pt idx="312">
                  <c:v>6589.86</c:v>
                </c:pt>
                <c:pt idx="313">
                  <c:v>5531.66</c:v>
                </c:pt>
                <c:pt idx="314">
                  <c:v>6721.09</c:v>
                </c:pt>
                <c:pt idx="315">
                  <c:v>6285.16</c:v>
                </c:pt>
                <c:pt idx="316">
                  <c:v>6302.08</c:v>
                </c:pt>
                <c:pt idx="317">
                  <c:v>6238.72</c:v>
                </c:pt>
                <c:pt idx="318">
                  <c:v>4420.82</c:v>
                </c:pt>
                <c:pt idx="319">
                  <c:v>5480.16</c:v>
                </c:pt>
                <c:pt idx="320">
                  <c:v>6428.23</c:v>
                </c:pt>
                <c:pt idx="321">
                  <c:v>6365.31</c:v>
                </c:pt>
                <c:pt idx="322">
                  <c:v>5997.34</c:v>
                </c:pt>
                <c:pt idx="323">
                  <c:v>5486.92</c:v>
                </c:pt>
                <c:pt idx="324">
                  <c:v>4254.99</c:v>
                </c:pt>
                <c:pt idx="325">
                  <c:v>5254.92</c:v>
                </c:pt>
                <c:pt idx="326">
                  <c:v>6067.09</c:v>
                </c:pt>
                <c:pt idx="327">
                  <c:v>5879.79</c:v>
                </c:pt>
                <c:pt idx="328">
                  <c:v>5455.99</c:v>
                </c:pt>
                <c:pt idx="329">
                  <c:v>5347.61</c:v>
                </c:pt>
                <c:pt idx="330">
                  <c:v>4217.66</c:v>
                </c:pt>
                <c:pt idx="331">
                  <c:v>4578.6400000000003</c:v>
                </c:pt>
                <c:pt idx="332">
                  <c:v>5813.35</c:v>
                </c:pt>
                <c:pt idx="333">
                  <c:v>5492.44</c:v>
                </c:pt>
                <c:pt idx="334">
                  <c:v>5587.88</c:v>
                </c:pt>
                <c:pt idx="335">
                  <c:v>4943.37</c:v>
                </c:pt>
                <c:pt idx="336">
                  <c:v>4952.74</c:v>
                </c:pt>
                <c:pt idx="337">
                  <c:v>4446.46</c:v>
                </c:pt>
                <c:pt idx="338">
                  <c:v>3178.18</c:v>
                </c:pt>
                <c:pt idx="339">
                  <c:v>3035.49</c:v>
                </c:pt>
                <c:pt idx="340">
                  <c:v>4209.3100000000004</c:v>
                </c:pt>
                <c:pt idx="341">
                  <c:v>5091.1000000000004</c:v>
                </c:pt>
                <c:pt idx="342">
                  <c:v>5546.25</c:v>
                </c:pt>
                <c:pt idx="343">
                  <c:v>5904.75</c:v>
                </c:pt>
                <c:pt idx="344">
                  <c:v>6635.61</c:v>
                </c:pt>
                <c:pt idx="345">
                  <c:v>6743.94</c:v>
                </c:pt>
                <c:pt idx="346">
                  <c:v>6874.58</c:v>
                </c:pt>
                <c:pt idx="347">
                  <c:v>6841.52</c:v>
                </c:pt>
                <c:pt idx="348">
                  <c:v>6738.51</c:v>
                </c:pt>
                <c:pt idx="349">
                  <c:v>6238.29</c:v>
                </c:pt>
                <c:pt idx="350">
                  <c:v>6310.72</c:v>
                </c:pt>
                <c:pt idx="351">
                  <c:v>5724.56</c:v>
                </c:pt>
                <c:pt idx="352">
                  <c:v>5700.1</c:v>
                </c:pt>
                <c:pt idx="353">
                  <c:v>5655.43</c:v>
                </c:pt>
                <c:pt idx="354">
                  <c:v>6034.95</c:v>
                </c:pt>
                <c:pt idx="355">
                  <c:v>6483.75</c:v>
                </c:pt>
                <c:pt idx="356">
                  <c:v>6457.4</c:v>
                </c:pt>
                <c:pt idx="357">
                  <c:v>6381.77</c:v>
                </c:pt>
                <c:pt idx="358">
                  <c:v>5946.42</c:v>
                </c:pt>
                <c:pt idx="359">
                  <c:v>6100.82</c:v>
                </c:pt>
                <c:pt idx="360">
                  <c:v>5403.52</c:v>
                </c:pt>
                <c:pt idx="361">
                  <c:v>4776.6099999999997</c:v>
                </c:pt>
                <c:pt idx="362">
                  <c:v>4320.16</c:v>
                </c:pt>
                <c:pt idx="363">
                  <c:v>4436.66</c:v>
                </c:pt>
                <c:pt idx="364">
                  <c:v>4360.68</c:v>
                </c:pt>
                <c:pt idx="365">
                  <c:v>5424.63</c:v>
                </c:pt>
                <c:pt idx="366">
                  <c:v>4370.57</c:v>
                </c:pt>
                <c:pt idx="367">
                  <c:v>5067.95</c:v>
                </c:pt>
                <c:pt idx="368">
                  <c:v>6189.56</c:v>
                </c:pt>
                <c:pt idx="369">
                  <c:v>5947.81</c:v>
                </c:pt>
                <c:pt idx="370">
                  <c:v>4929.0700000000006</c:v>
                </c:pt>
                <c:pt idx="371">
                  <c:v>5163.71</c:v>
                </c:pt>
                <c:pt idx="372">
                  <c:v>4630.9500000000007</c:v>
                </c:pt>
                <c:pt idx="373">
                  <c:v>4356.4699999999993</c:v>
                </c:pt>
                <c:pt idx="374">
                  <c:v>4473.43</c:v>
                </c:pt>
                <c:pt idx="375">
                  <c:v>4528.96</c:v>
                </c:pt>
                <c:pt idx="376">
                  <c:v>4282.5200000000004</c:v>
                </c:pt>
                <c:pt idx="377">
                  <c:v>4910.37</c:v>
                </c:pt>
                <c:pt idx="378">
                  <c:v>5619.26</c:v>
                </c:pt>
                <c:pt idx="379">
                  <c:v>6597.37</c:v>
                </c:pt>
                <c:pt idx="380">
                  <c:v>8100.8</c:v>
                </c:pt>
                <c:pt idx="381">
                  <c:v>8168.9900000000007</c:v>
                </c:pt>
                <c:pt idx="382">
                  <c:v>7766.55</c:v>
                </c:pt>
                <c:pt idx="383">
                  <c:v>7317</c:v>
                </c:pt>
                <c:pt idx="384">
                  <c:v>7475.9599999999991</c:v>
                </c:pt>
                <c:pt idx="385">
                  <c:v>7052.82</c:v>
                </c:pt>
                <c:pt idx="386">
                  <c:v>6812.7400000000007</c:v>
                </c:pt>
                <c:pt idx="387">
                  <c:v>6832.67</c:v>
                </c:pt>
                <c:pt idx="388">
                  <c:v>6610.52</c:v>
                </c:pt>
                <c:pt idx="389">
                  <c:v>6904.3700000000008</c:v>
                </c:pt>
                <c:pt idx="390">
                  <c:v>6828.03</c:v>
                </c:pt>
                <c:pt idx="391">
                  <c:v>7253.41</c:v>
                </c:pt>
                <c:pt idx="392">
                  <c:v>7862.06</c:v>
                </c:pt>
                <c:pt idx="393">
                  <c:v>8264.17</c:v>
                </c:pt>
                <c:pt idx="394">
                  <c:v>8335.2999999999993</c:v>
                </c:pt>
                <c:pt idx="395">
                  <c:v>8414.2800000000007</c:v>
                </c:pt>
                <c:pt idx="396">
                  <c:v>7982.94</c:v>
                </c:pt>
                <c:pt idx="397">
                  <c:v>7761.24</c:v>
                </c:pt>
                <c:pt idx="398">
                  <c:v>7519.0599999999995</c:v>
                </c:pt>
                <c:pt idx="399">
                  <c:v>6753.99</c:v>
                </c:pt>
                <c:pt idx="400">
                  <c:v>7539.89</c:v>
                </c:pt>
                <c:pt idx="401">
                  <c:v>7163.51</c:v>
                </c:pt>
                <c:pt idx="402">
                  <c:v>7710.92</c:v>
                </c:pt>
                <c:pt idx="403">
                  <c:v>8038.13</c:v>
                </c:pt>
                <c:pt idx="404">
                  <c:v>7358.7300000000005</c:v>
                </c:pt>
                <c:pt idx="405">
                  <c:v>7652.82</c:v>
                </c:pt>
                <c:pt idx="406">
                  <c:v>7906.58</c:v>
                </c:pt>
                <c:pt idx="407">
                  <c:v>7149.5899999999992</c:v>
                </c:pt>
                <c:pt idx="408">
                  <c:v>7455.26</c:v>
                </c:pt>
                <c:pt idx="409">
                  <c:v>7059.2</c:v>
                </c:pt>
                <c:pt idx="410">
                  <c:v>7016.1500000000005</c:v>
                </c:pt>
                <c:pt idx="411">
                  <c:v>6314.95</c:v>
                </c:pt>
                <c:pt idx="412">
                  <c:v>6607.78</c:v>
                </c:pt>
                <c:pt idx="413">
                  <c:v>7497.11</c:v>
                </c:pt>
                <c:pt idx="414">
                  <c:v>7129.66</c:v>
                </c:pt>
                <c:pt idx="415">
                  <c:v>7409.55</c:v>
                </c:pt>
                <c:pt idx="416">
                  <c:v>7558.9900000000007</c:v>
                </c:pt>
                <c:pt idx="417">
                  <c:v>7307.71</c:v>
                </c:pt>
                <c:pt idx="418">
                  <c:v>7264.4900000000007</c:v>
                </c:pt>
                <c:pt idx="419">
                  <c:v>7165.1399999999994</c:v>
                </c:pt>
                <c:pt idx="420">
                  <c:v>6485.69</c:v>
                </c:pt>
                <c:pt idx="421">
                  <c:v>6192.98</c:v>
                </c:pt>
                <c:pt idx="422">
                  <c:v>5734.97</c:v>
                </c:pt>
                <c:pt idx="423">
                  <c:v>5649.95</c:v>
                </c:pt>
                <c:pt idx="424">
                  <c:v>6021.33</c:v>
                </c:pt>
                <c:pt idx="425">
                  <c:v>6685.13</c:v>
                </c:pt>
                <c:pt idx="426">
                  <c:v>6821.56</c:v>
                </c:pt>
                <c:pt idx="427">
                  <c:v>7717.7699999999995</c:v>
                </c:pt>
                <c:pt idx="428">
                  <c:v>7818.7800000000007</c:v>
                </c:pt>
                <c:pt idx="429">
                  <c:v>7721.5299999999988</c:v>
                </c:pt>
                <c:pt idx="430">
                  <c:v>7515.079999999999</c:v>
                </c:pt>
                <c:pt idx="431">
                  <c:v>7316.71</c:v>
                </c:pt>
                <c:pt idx="432">
                  <c:v>7191.380000000001</c:v>
                </c:pt>
                <c:pt idx="433">
                  <c:v>6337.04</c:v>
                </c:pt>
                <c:pt idx="434">
                  <c:v>6794.94</c:v>
                </c:pt>
                <c:pt idx="435">
                  <c:v>6310.4600000000009</c:v>
                </c:pt>
                <c:pt idx="436">
                  <c:v>6191.8</c:v>
                </c:pt>
                <c:pt idx="437">
                  <c:v>5759.77</c:v>
                </c:pt>
                <c:pt idx="438">
                  <c:v>5346.9400000000005</c:v>
                </c:pt>
                <c:pt idx="439">
                  <c:v>7041.9900000000007</c:v>
                </c:pt>
                <c:pt idx="440">
                  <c:v>7238.59</c:v>
                </c:pt>
                <c:pt idx="441">
                  <c:v>7159.93</c:v>
                </c:pt>
                <c:pt idx="442">
                  <c:v>6993.76</c:v>
                </c:pt>
                <c:pt idx="443">
                  <c:v>6779.1</c:v>
                </c:pt>
                <c:pt idx="444">
                  <c:v>6160.7999999999993</c:v>
                </c:pt>
                <c:pt idx="445">
                  <c:v>6877.43</c:v>
                </c:pt>
                <c:pt idx="446">
                  <c:v>6700.5700000000006</c:v>
                </c:pt>
                <c:pt idx="447">
                  <c:v>6785.4500000000007</c:v>
                </c:pt>
                <c:pt idx="448">
                  <c:v>6921.39</c:v>
                </c:pt>
                <c:pt idx="449">
                  <c:v>6257.5599999999995</c:v>
                </c:pt>
                <c:pt idx="450">
                  <c:v>6989.1299999999992</c:v>
                </c:pt>
                <c:pt idx="451">
                  <c:v>7661.21</c:v>
                </c:pt>
                <c:pt idx="452">
                  <c:v>7581.58</c:v>
                </c:pt>
                <c:pt idx="453">
                  <c:v>7111.49</c:v>
                </c:pt>
                <c:pt idx="454">
                  <c:v>7307.49</c:v>
                </c:pt>
                <c:pt idx="455">
                  <c:v>6792.67</c:v>
                </c:pt>
                <c:pt idx="456">
                  <c:v>6595.9900000000007</c:v>
                </c:pt>
                <c:pt idx="457">
                  <c:v>6487.7199999999993</c:v>
                </c:pt>
                <c:pt idx="458">
                  <c:v>6134.4400000000005</c:v>
                </c:pt>
                <c:pt idx="459">
                  <c:v>6007.11</c:v>
                </c:pt>
                <c:pt idx="460">
                  <c:v>6375.52</c:v>
                </c:pt>
                <c:pt idx="461">
                  <c:v>6363.2699999999995</c:v>
                </c:pt>
                <c:pt idx="462">
                  <c:v>6371.06</c:v>
                </c:pt>
                <c:pt idx="463">
                  <c:v>6411.65</c:v>
                </c:pt>
                <c:pt idx="464">
                  <c:v>6274.2899999999991</c:v>
                </c:pt>
                <c:pt idx="465">
                  <c:v>6551.51</c:v>
                </c:pt>
                <c:pt idx="466">
                  <c:v>6297.4699999999993</c:v>
                </c:pt>
                <c:pt idx="467">
                  <c:v>5889.33</c:v>
                </c:pt>
                <c:pt idx="468">
                  <c:v>5550.2800000000007</c:v>
                </c:pt>
                <c:pt idx="469">
                  <c:v>5380.01</c:v>
                </c:pt>
                <c:pt idx="470">
                  <c:v>5886.6799999999994</c:v>
                </c:pt>
                <c:pt idx="471">
                  <c:v>5970.45</c:v>
                </c:pt>
                <c:pt idx="472">
                  <c:v>5236.75</c:v>
                </c:pt>
                <c:pt idx="473">
                  <c:v>5881.6600000000008</c:v>
                </c:pt>
                <c:pt idx="474">
                  <c:v>5798.18</c:v>
                </c:pt>
                <c:pt idx="475">
                  <c:v>5819.84</c:v>
                </c:pt>
                <c:pt idx="476">
                  <c:v>5572.51</c:v>
                </c:pt>
                <c:pt idx="477">
                  <c:v>5493.6900000000005</c:v>
                </c:pt>
                <c:pt idx="478">
                  <c:v>5953.96</c:v>
                </c:pt>
                <c:pt idx="479">
                  <c:v>5982.58</c:v>
                </c:pt>
                <c:pt idx="480">
                  <c:v>6601.17</c:v>
                </c:pt>
                <c:pt idx="481">
                  <c:v>5845.18</c:v>
                </c:pt>
                <c:pt idx="482">
                  <c:v>6343.4599999999991</c:v>
                </c:pt>
                <c:pt idx="483">
                  <c:v>6491.6799999999994</c:v>
                </c:pt>
                <c:pt idx="484">
                  <c:v>6616.14</c:v>
                </c:pt>
                <c:pt idx="485">
                  <c:v>6555.67</c:v>
                </c:pt>
                <c:pt idx="486">
                  <c:v>6552.45</c:v>
                </c:pt>
                <c:pt idx="487">
                  <c:v>6469.51</c:v>
                </c:pt>
                <c:pt idx="488">
                  <c:v>6620.63</c:v>
                </c:pt>
                <c:pt idx="489">
                  <c:v>6566.11</c:v>
                </c:pt>
                <c:pt idx="490">
                  <c:v>6514.4000000000005</c:v>
                </c:pt>
                <c:pt idx="491">
                  <c:v>6747.24</c:v>
                </c:pt>
                <c:pt idx="492">
                  <c:v>7143.81</c:v>
                </c:pt>
                <c:pt idx="493">
                  <c:v>5790.6600000000008</c:v>
                </c:pt>
                <c:pt idx="494">
                  <c:v>6343.39</c:v>
                </c:pt>
                <c:pt idx="495">
                  <c:v>7152.87</c:v>
                </c:pt>
                <c:pt idx="496">
                  <c:v>6495.99</c:v>
                </c:pt>
                <c:pt idx="497">
                  <c:v>6487.9100000000008</c:v>
                </c:pt>
                <c:pt idx="498">
                  <c:v>6595.67</c:v>
                </c:pt>
                <c:pt idx="499">
                  <c:v>6870.33</c:v>
                </c:pt>
                <c:pt idx="500">
                  <c:v>6518.88</c:v>
                </c:pt>
                <c:pt idx="501">
                  <c:v>6226.12</c:v>
                </c:pt>
                <c:pt idx="502">
                  <c:v>6153.36</c:v>
                </c:pt>
                <c:pt idx="503">
                  <c:v>6160.4000000000005</c:v>
                </c:pt>
                <c:pt idx="504">
                  <c:v>4327.66</c:v>
                </c:pt>
                <c:pt idx="505">
                  <c:v>5224.92</c:v>
                </c:pt>
                <c:pt idx="506">
                  <c:v>6274.18</c:v>
                </c:pt>
                <c:pt idx="507">
                  <c:v>6454.4000000000005</c:v>
                </c:pt>
                <c:pt idx="508">
                  <c:v>6238.48</c:v>
                </c:pt>
                <c:pt idx="509">
                  <c:v>6055.21</c:v>
                </c:pt>
                <c:pt idx="510">
                  <c:v>6436.13</c:v>
                </c:pt>
                <c:pt idx="511">
                  <c:v>6304.74</c:v>
                </c:pt>
                <c:pt idx="512">
                  <c:v>6003.8099999999995</c:v>
                </c:pt>
                <c:pt idx="513">
                  <c:v>6571.73</c:v>
                </c:pt>
                <c:pt idx="514">
                  <c:v>5924.78</c:v>
                </c:pt>
                <c:pt idx="515">
                  <c:v>5976.33</c:v>
                </c:pt>
                <c:pt idx="516">
                  <c:v>5518.9500000000007</c:v>
                </c:pt>
                <c:pt idx="517">
                  <c:v>5352.4</c:v>
                </c:pt>
                <c:pt idx="518">
                  <c:v>5715.7</c:v>
                </c:pt>
                <c:pt idx="519">
                  <c:v>5251.16</c:v>
                </c:pt>
                <c:pt idx="520">
                  <c:v>5464.1799999999994</c:v>
                </c:pt>
                <c:pt idx="521">
                  <c:v>5611</c:v>
                </c:pt>
                <c:pt idx="522">
                  <c:v>4733.5099999999993</c:v>
                </c:pt>
                <c:pt idx="523">
                  <c:v>5586.14</c:v>
                </c:pt>
                <c:pt idx="524">
                  <c:v>5342.38</c:v>
                </c:pt>
                <c:pt idx="525">
                  <c:v>5099.24</c:v>
                </c:pt>
                <c:pt idx="526">
                  <c:v>5173.9800000000005</c:v>
                </c:pt>
                <c:pt idx="527">
                  <c:v>5422.84</c:v>
                </c:pt>
                <c:pt idx="528">
                  <c:v>5482.74</c:v>
                </c:pt>
                <c:pt idx="529">
                  <c:v>3525.5099999999998</c:v>
                </c:pt>
                <c:pt idx="530">
                  <c:v>4267.2800000000007</c:v>
                </c:pt>
                <c:pt idx="531">
                  <c:v>4474.3900000000003</c:v>
                </c:pt>
                <c:pt idx="532">
                  <c:v>4830.01</c:v>
                </c:pt>
                <c:pt idx="533">
                  <c:v>4705.49</c:v>
                </c:pt>
                <c:pt idx="534">
                  <c:v>4336.78</c:v>
                </c:pt>
                <c:pt idx="535">
                  <c:v>1375.02</c:v>
                </c:pt>
                <c:pt idx="536">
                  <c:v>3902.54</c:v>
                </c:pt>
                <c:pt idx="537">
                  <c:v>4657.25</c:v>
                </c:pt>
                <c:pt idx="538">
                  <c:v>4848.3899999999994</c:v>
                </c:pt>
                <c:pt idx="539">
                  <c:v>4374.53</c:v>
                </c:pt>
                <c:pt idx="540">
                  <c:v>5073.33</c:v>
                </c:pt>
                <c:pt idx="541">
                  <c:v>4946.0599999999995</c:v>
                </c:pt>
                <c:pt idx="542">
                  <c:v>4476.43</c:v>
                </c:pt>
                <c:pt idx="543">
                  <c:v>5222.07</c:v>
                </c:pt>
                <c:pt idx="544">
                  <c:v>5650.27</c:v>
                </c:pt>
                <c:pt idx="545">
                  <c:v>5672.8700000000008</c:v>
                </c:pt>
                <c:pt idx="546">
                  <c:v>5975.18</c:v>
                </c:pt>
                <c:pt idx="547">
                  <c:v>4813.3099999999995</c:v>
                </c:pt>
                <c:pt idx="548">
                  <c:v>5257.59</c:v>
                </c:pt>
                <c:pt idx="549">
                  <c:v>5082.9000000000005</c:v>
                </c:pt>
                <c:pt idx="550">
                  <c:v>2895.76</c:v>
                </c:pt>
                <c:pt idx="551">
                  <c:v>5279.35</c:v>
                </c:pt>
                <c:pt idx="552">
                  <c:v>5290.84</c:v>
                </c:pt>
                <c:pt idx="553">
                  <c:v>5085.95</c:v>
                </c:pt>
                <c:pt idx="554">
                  <c:v>4919.34</c:v>
                </c:pt>
                <c:pt idx="555">
                  <c:v>5271.1</c:v>
                </c:pt>
                <c:pt idx="556">
                  <c:v>5035.12</c:v>
                </c:pt>
                <c:pt idx="557">
                  <c:v>4994.4299999999994</c:v>
                </c:pt>
                <c:pt idx="558">
                  <c:v>4057.04</c:v>
                </c:pt>
                <c:pt idx="559">
                  <c:v>4479.46</c:v>
                </c:pt>
                <c:pt idx="560">
                  <c:v>4177.33</c:v>
                </c:pt>
                <c:pt idx="561">
                  <c:v>4394.53</c:v>
                </c:pt>
                <c:pt idx="562">
                  <c:v>4460.3700000000008</c:v>
                </c:pt>
                <c:pt idx="563">
                  <c:v>4309.2699999999995</c:v>
                </c:pt>
                <c:pt idx="564">
                  <c:v>4395.49</c:v>
                </c:pt>
                <c:pt idx="565">
                  <c:v>4021.47</c:v>
                </c:pt>
                <c:pt idx="566">
                  <c:v>4059.14</c:v>
                </c:pt>
                <c:pt idx="567">
                  <c:v>4207.99</c:v>
                </c:pt>
                <c:pt idx="568">
                  <c:v>3823.4599999999996</c:v>
                </c:pt>
                <c:pt idx="569">
                  <c:v>3872.7300000000005</c:v>
                </c:pt>
                <c:pt idx="570">
                  <c:v>3704.64</c:v>
                </c:pt>
                <c:pt idx="571">
                  <c:v>3827.4599999999996</c:v>
                </c:pt>
                <c:pt idx="572">
                  <c:v>3952.7</c:v>
                </c:pt>
                <c:pt idx="573">
                  <c:v>4004.66</c:v>
                </c:pt>
                <c:pt idx="574">
                  <c:v>3765.99</c:v>
                </c:pt>
                <c:pt idx="575">
                  <c:v>3539.1499999999996</c:v>
                </c:pt>
                <c:pt idx="576">
                  <c:v>4054.1900000000005</c:v>
                </c:pt>
                <c:pt idx="577">
                  <c:v>3871.16</c:v>
                </c:pt>
                <c:pt idx="578">
                  <c:v>3697.37</c:v>
                </c:pt>
                <c:pt idx="579">
                  <c:v>3685.99</c:v>
                </c:pt>
                <c:pt idx="580">
                  <c:v>3514.31</c:v>
                </c:pt>
                <c:pt idx="581">
                  <c:v>3457.2099999999996</c:v>
                </c:pt>
                <c:pt idx="582">
                  <c:v>3308.2699999999995</c:v>
                </c:pt>
                <c:pt idx="583">
                  <c:v>3296.01</c:v>
                </c:pt>
                <c:pt idx="584">
                  <c:v>3514.36</c:v>
                </c:pt>
                <c:pt idx="585">
                  <c:v>3203.6500000000005</c:v>
                </c:pt>
                <c:pt idx="586">
                  <c:v>3232.1600000000003</c:v>
                </c:pt>
                <c:pt idx="587">
                  <c:v>3412.7499999999995</c:v>
                </c:pt>
                <c:pt idx="588">
                  <c:v>3149.49</c:v>
                </c:pt>
                <c:pt idx="589">
                  <c:v>3133.33</c:v>
                </c:pt>
                <c:pt idx="590">
                  <c:v>3155.64</c:v>
                </c:pt>
                <c:pt idx="591">
                  <c:v>3050.16</c:v>
                </c:pt>
                <c:pt idx="592">
                  <c:v>2918.37</c:v>
                </c:pt>
                <c:pt idx="593">
                  <c:v>2998.7200000000003</c:v>
                </c:pt>
                <c:pt idx="594">
                  <c:v>3068.11</c:v>
                </c:pt>
                <c:pt idx="595">
                  <c:v>3006.04</c:v>
                </c:pt>
                <c:pt idx="596">
                  <c:v>2823.17</c:v>
                </c:pt>
                <c:pt idx="597">
                  <c:v>2720.61</c:v>
                </c:pt>
                <c:pt idx="598">
                  <c:v>2632.71</c:v>
                </c:pt>
                <c:pt idx="599">
                  <c:v>2464.96</c:v>
                </c:pt>
                <c:pt idx="600">
                  <c:v>2546.86</c:v>
                </c:pt>
                <c:pt idx="601">
                  <c:v>2552.9900000000002</c:v>
                </c:pt>
                <c:pt idx="602">
                  <c:v>2260.8599999999997</c:v>
                </c:pt>
                <c:pt idx="603">
                  <c:v>2345.27</c:v>
                </c:pt>
                <c:pt idx="604">
                  <c:v>2419.8200000000002</c:v>
                </c:pt>
                <c:pt idx="605">
                  <c:v>2451.3599999999997</c:v>
                </c:pt>
                <c:pt idx="606">
                  <c:v>2252.4399999999996</c:v>
                </c:pt>
                <c:pt idx="607">
                  <c:v>2323.6499999999996</c:v>
                </c:pt>
                <c:pt idx="608">
                  <c:v>2466.4499999999998</c:v>
                </c:pt>
                <c:pt idx="609">
                  <c:v>2404.4699999999998</c:v>
                </c:pt>
                <c:pt idx="610">
                  <c:v>2503.06</c:v>
                </c:pt>
                <c:pt idx="611">
                  <c:v>2485.1</c:v>
                </c:pt>
                <c:pt idx="612">
                  <c:v>2422.1799999999998</c:v>
                </c:pt>
                <c:pt idx="613">
                  <c:v>2229.89</c:v>
                </c:pt>
                <c:pt idx="614">
                  <c:v>2130.7199999999998</c:v>
                </c:pt>
                <c:pt idx="615">
                  <c:v>2227.4300000000003</c:v>
                </c:pt>
                <c:pt idx="616">
                  <c:v>2164.6400000000003</c:v>
                </c:pt>
                <c:pt idx="617">
                  <c:v>2176.09</c:v>
                </c:pt>
                <c:pt idx="618">
                  <c:v>2117.6800000000003</c:v>
                </c:pt>
                <c:pt idx="619">
                  <c:v>2069.8599999999997</c:v>
                </c:pt>
                <c:pt idx="620">
                  <c:v>1885.1000000000001</c:v>
                </c:pt>
                <c:pt idx="621">
                  <c:v>1894.74</c:v>
                </c:pt>
                <c:pt idx="622">
                  <c:v>1884.1600000000003</c:v>
                </c:pt>
                <c:pt idx="623">
                  <c:v>1898.5299999999997</c:v>
                </c:pt>
                <c:pt idx="624">
                  <c:v>1867.44</c:v>
                </c:pt>
                <c:pt idx="625">
                  <c:v>1941.2400000000002</c:v>
                </c:pt>
                <c:pt idx="626">
                  <c:v>1945</c:v>
                </c:pt>
                <c:pt idx="627">
                  <c:v>1871.37</c:v>
                </c:pt>
                <c:pt idx="628">
                  <c:v>2069.08</c:v>
                </c:pt>
                <c:pt idx="629">
                  <c:v>2035.8799999999999</c:v>
                </c:pt>
                <c:pt idx="630">
                  <c:v>2002.3600000000001</c:v>
                </c:pt>
                <c:pt idx="631">
                  <c:v>1965.55</c:v>
                </c:pt>
                <c:pt idx="632">
                  <c:v>1852.7599999999998</c:v>
                </c:pt>
                <c:pt idx="633">
                  <c:v>1789.06</c:v>
                </c:pt>
                <c:pt idx="634">
                  <c:v>1747.8400000000001</c:v>
                </c:pt>
                <c:pt idx="635">
                  <c:v>1708.6399999999999</c:v>
                </c:pt>
                <c:pt idx="636">
                  <c:v>1720.98</c:v>
                </c:pt>
                <c:pt idx="637">
                  <c:v>1711.6599999999999</c:v>
                </c:pt>
                <c:pt idx="638">
                  <c:v>1784.86</c:v>
                </c:pt>
                <c:pt idx="639">
                  <c:v>1896.97</c:v>
                </c:pt>
                <c:pt idx="640">
                  <c:v>1772.52</c:v>
                </c:pt>
                <c:pt idx="641">
                  <c:v>1653.7600000000002</c:v>
                </c:pt>
                <c:pt idx="642">
                  <c:v>1576.32</c:v>
                </c:pt>
                <c:pt idx="643">
                  <c:v>1564.9799999999998</c:v>
                </c:pt>
                <c:pt idx="644">
                  <c:v>1586.0100000000002</c:v>
                </c:pt>
                <c:pt idx="645">
                  <c:v>1624</c:v>
                </c:pt>
                <c:pt idx="646">
                  <c:v>1552.85</c:v>
                </c:pt>
                <c:pt idx="647">
                  <c:v>1469.99</c:v>
                </c:pt>
                <c:pt idx="648">
                  <c:v>1500.0500000000002</c:v>
                </c:pt>
                <c:pt idx="649">
                  <c:v>1502.65</c:v>
                </c:pt>
                <c:pt idx="650">
                  <c:v>1467.3899999999999</c:v>
                </c:pt>
                <c:pt idx="651">
                  <c:v>1392.7999999999997</c:v>
                </c:pt>
                <c:pt idx="652">
                  <c:v>1379.4299999999998</c:v>
                </c:pt>
                <c:pt idx="653">
                  <c:v>1340.0800000000004</c:v>
                </c:pt>
                <c:pt idx="654">
                  <c:v>1316.1100000000001</c:v>
                </c:pt>
                <c:pt idx="655">
                  <c:v>1289.1600000000003</c:v>
                </c:pt>
                <c:pt idx="656">
                  <c:v>1252.3600000000001</c:v>
                </c:pt>
                <c:pt idx="657">
                  <c:v>1154.1299999999997</c:v>
                </c:pt>
                <c:pt idx="658">
                  <c:v>1214.5</c:v>
                </c:pt>
                <c:pt idx="659">
                  <c:v>1214.3700000000003</c:v>
                </c:pt>
                <c:pt idx="660">
                  <c:v>1186.3900000000003</c:v>
                </c:pt>
                <c:pt idx="661">
                  <c:v>1160.9699999999998</c:v>
                </c:pt>
                <c:pt idx="662">
                  <c:v>1055.8800000000001</c:v>
                </c:pt>
                <c:pt idx="663">
                  <c:v>1140.5999999999999</c:v>
                </c:pt>
                <c:pt idx="664">
                  <c:v>1121.67</c:v>
                </c:pt>
                <c:pt idx="665">
                  <c:v>1171.6600000000003</c:v>
                </c:pt>
                <c:pt idx="666">
                  <c:v>1209.6800000000003</c:v>
                </c:pt>
                <c:pt idx="667">
                  <c:v>1273.8499999999999</c:v>
                </c:pt>
                <c:pt idx="668">
                  <c:v>1288.2800000000002</c:v>
                </c:pt>
                <c:pt idx="669">
                  <c:v>1300.8800000000001</c:v>
                </c:pt>
                <c:pt idx="670">
                  <c:v>1800.65</c:v>
                </c:pt>
                <c:pt idx="671">
                  <c:v>1822.2600000000002</c:v>
                </c:pt>
                <c:pt idx="672">
                  <c:v>1805.3300000000008</c:v>
                </c:pt>
                <c:pt idx="673">
                  <c:v>1712.19</c:v>
                </c:pt>
                <c:pt idx="674">
                  <c:v>1686.1599999999994</c:v>
                </c:pt>
                <c:pt idx="675">
                  <c:v>1637.5099999999998</c:v>
                </c:pt>
                <c:pt idx="676">
                  <c:v>1616.8300000000004</c:v>
                </c:pt>
                <c:pt idx="677">
                  <c:v>1608.5500000000002</c:v>
                </c:pt>
                <c:pt idx="678">
                  <c:v>1547.94</c:v>
                </c:pt>
                <c:pt idx="679">
                  <c:v>1485.2200000000003</c:v>
                </c:pt>
                <c:pt idx="680">
                  <c:v>1400.71</c:v>
                </c:pt>
                <c:pt idx="681">
                  <c:v>1301.83</c:v>
                </c:pt>
                <c:pt idx="682">
                  <c:v>1325.0400000000004</c:v>
                </c:pt>
                <c:pt idx="683">
                  <c:v>1365.94</c:v>
                </c:pt>
                <c:pt idx="684">
                  <c:v>1310.4099999999999</c:v>
                </c:pt>
                <c:pt idx="685">
                  <c:v>1268.7999999999997</c:v>
                </c:pt>
                <c:pt idx="686">
                  <c:v>1299.21</c:v>
                </c:pt>
                <c:pt idx="687">
                  <c:v>1467.46</c:v>
                </c:pt>
                <c:pt idx="688">
                  <c:v>1461.5999999999995</c:v>
                </c:pt>
                <c:pt idx="689">
                  <c:v>1498.5800000000004</c:v>
                </c:pt>
                <c:pt idx="690">
                  <c:v>1579.44</c:v>
                </c:pt>
                <c:pt idx="691">
                  <c:v>1566.3999999999996</c:v>
                </c:pt>
                <c:pt idx="692">
                  <c:v>1589.3799999999997</c:v>
                </c:pt>
                <c:pt idx="693">
                  <c:v>1623.98</c:v>
                </c:pt>
                <c:pt idx="694">
                  <c:v>1641.81</c:v>
                </c:pt>
                <c:pt idx="695">
                  <c:v>1641.2899999999995</c:v>
                </c:pt>
                <c:pt idx="696">
                  <c:v>1727.1399999999999</c:v>
                </c:pt>
                <c:pt idx="697">
                  <c:v>1739.7400000000002</c:v>
                </c:pt>
                <c:pt idx="698">
                  <c:v>1611.7599999999998</c:v>
                </c:pt>
                <c:pt idx="699">
                  <c:v>1550.4899999999998</c:v>
                </c:pt>
                <c:pt idx="700">
                  <c:v>1562.0600000000004</c:v>
                </c:pt>
                <c:pt idx="701">
                  <c:v>1573.3700000000003</c:v>
                </c:pt>
                <c:pt idx="702">
                  <c:v>1562.02</c:v>
                </c:pt>
                <c:pt idx="703">
                  <c:v>1614.5500000000002</c:v>
                </c:pt>
                <c:pt idx="704">
                  <c:v>1688.6100000000006</c:v>
                </c:pt>
                <c:pt idx="705">
                  <c:v>1745.0900000000001</c:v>
                </c:pt>
                <c:pt idx="706">
                  <c:v>1962.8500000000004</c:v>
                </c:pt>
                <c:pt idx="707">
                  <c:v>1983.0620000000004</c:v>
                </c:pt>
                <c:pt idx="708">
                  <c:v>2044.056</c:v>
                </c:pt>
                <c:pt idx="709">
                  <c:v>1966.3319999999999</c:v>
                </c:pt>
                <c:pt idx="710">
                  <c:v>1966.6669999999999</c:v>
                </c:pt>
                <c:pt idx="711">
                  <c:v>1955.1670000000004</c:v>
                </c:pt>
                <c:pt idx="712">
                  <c:v>1928.1859999999997</c:v>
                </c:pt>
                <c:pt idx="713">
                  <c:v>2239.64</c:v>
                </c:pt>
                <c:pt idx="714">
                  <c:v>2302.5630000000001</c:v>
                </c:pt>
                <c:pt idx="715">
                  <c:v>2416.0540000000001</c:v>
                </c:pt>
                <c:pt idx="716">
                  <c:v>2405.6329999999998</c:v>
                </c:pt>
                <c:pt idx="717">
                  <c:v>2354.13</c:v>
                </c:pt>
                <c:pt idx="718">
                  <c:v>2563.1099999999997</c:v>
                </c:pt>
                <c:pt idx="719">
                  <c:v>2501.7799999999997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5-48A6-819B-0423EFF5477C}"/>
            </c:ext>
          </c:extLst>
        </c:ser>
        <c:ser>
          <c:idx val="1"/>
          <c:order val="1"/>
          <c:tx>
            <c:strRef>
              <c:f>'Produccion Historica'!$C$2</c:f>
              <c:strCache>
                <c:ptCount val="1"/>
                <c:pt idx="0">
                  <c:v>CI</c:v>
                </c:pt>
              </c:strCache>
            </c:strRef>
          </c:tx>
          <c:spPr>
            <a:solidFill>
              <a:srgbClr val="C00000"/>
            </a:solidFill>
            <a:ln w="6350">
              <a:solidFill>
                <a:sysClr val="windowText" lastClr="000000"/>
              </a:solidFill>
            </a:ln>
            <a:effectLst/>
          </c:spPr>
          <c:cat>
            <c:numRef>
              <c:f>'Produccion Historica'!$A$3:$A$722</c:f>
              <c:numCache>
                <c:formatCode>mmm\-yy</c:formatCode>
                <c:ptCount val="720"/>
                <c:pt idx="0">
                  <c:v>23285</c:v>
                </c:pt>
                <c:pt idx="1">
                  <c:v>23316</c:v>
                </c:pt>
                <c:pt idx="2">
                  <c:v>23346</c:v>
                </c:pt>
                <c:pt idx="3">
                  <c:v>23377</c:v>
                </c:pt>
                <c:pt idx="4">
                  <c:v>23408</c:v>
                </c:pt>
                <c:pt idx="5">
                  <c:v>23437</c:v>
                </c:pt>
                <c:pt idx="6">
                  <c:v>23468</c:v>
                </c:pt>
                <c:pt idx="7">
                  <c:v>23498</c:v>
                </c:pt>
                <c:pt idx="8">
                  <c:v>23529</c:v>
                </c:pt>
                <c:pt idx="9">
                  <c:v>23559</c:v>
                </c:pt>
                <c:pt idx="10">
                  <c:v>23590</c:v>
                </c:pt>
                <c:pt idx="11">
                  <c:v>23621</c:v>
                </c:pt>
                <c:pt idx="12">
                  <c:v>23651</c:v>
                </c:pt>
                <c:pt idx="13">
                  <c:v>23682</c:v>
                </c:pt>
                <c:pt idx="14">
                  <c:v>23712</c:v>
                </c:pt>
                <c:pt idx="15">
                  <c:v>23743</c:v>
                </c:pt>
                <c:pt idx="16">
                  <c:v>23774</c:v>
                </c:pt>
                <c:pt idx="17">
                  <c:v>23802</c:v>
                </c:pt>
                <c:pt idx="18">
                  <c:v>23833</c:v>
                </c:pt>
                <c:pt idx="19">
                  <c:v>23863</c:v>
                </c:pt>
                <c:pt idx="20">
                  <c:v>23894</c:v>
                </c:pt>
                <c:pt idx="21">
                  <c:v>23924</c:v>
                </c:pt>
                <c:pt idx="22">
                  <c:v>23955</c:v>
                </c:pt>
                <c:pt idx="23">
                  <c:v>23986</c:v>
                </c:pt>
                <c:pt idx="24">
                  <c:v>24016</c:v>
                </c:pt>
                <c:pt idx="25">
                  <c:v>24047</c:v>
                </c:pt>
                <c:pt idx="26">
                  <c:v>24077</c:v>
                </c:pt>
                <c:pt idx="27">
                  <c:v>24108</c:v>
                </c:pt>
                <c:pt idx="28">
                  <c:v>24139</c:v>
                </c:pt>
                <c:pt idx="29">
                  <c:v>24167</c:v>
                </c:pt>
                <c:pt idx="30">
                  <c:v>24198</c:v>
                </c:pt>
                <c:pt idx="31">
                  <c:v>24228</c:v>
                </c:pt>
                <c:pt idx="32">
                  <c:v>24259</c:v>
                </c:pt>
                <c:pt idx="33">
                  <c:v>24289</c:v>
                </c:pt>
                <c:pt idx="34">
                  <c:v>24320</c:v>
                </c:pt>
                <c:pt idx="35">
                  <c:v>24351</c:v>
                </c:pt>
                <c:pt idx="36">
                  <c:v>24381</c:v>
                </c:pt>
                <c:pt idx="37">
                  <c:v>24412</c:v>
                </c:pt>
                <c:pt idx="38">
                  <c:v>24442</c:v>
                </c:pt>
                <c:pt idx="39">
                  <c:v>24473</c:v>
                </c:pt>
                <c:pt idx="40">
                  <c:v>24504</c:v>
                </c:pt>
                <c:pt idx="41">
                  <c:v>24532</c:v>
                </c:pt>
                <c:pt idx="42">
                  <c:v>24563</c:v>
                </c:pt>
                <c:pt idx="43">
                  <c:v>24593</c:v>
                </c:pt>
                <c:pt idx="44">
                  <c:v>24624</c:v>
                </c:pt>
                <c:pt idx="45">
                  <c:v>24654</c:v>
                </c:pt>
                <c:pt idx="46">
                  <c:v>24685</c:v>
                </c:pt>
                <c:pt idx="47">
                  <c:v>24716</c:v>
                </c:pt>
                <c:pt idx="48">
                  <c:v>24746</c:v>
                </c:pt>
                <c:pt idx="49">
                  <c:v>24777</c:v>
                </c:pt>
                <c:pt idx="50">
                  <c:v>24807</c:v>
                </c:pt>
                <c:pt idx="51">
                  <c:v>24838</c:v>
                </c:pt>
                <c:pt idx="52">
                  <c:v>24869</c:v>
                </c:pt>
                <c:pt idx="53">
                  <c:v>24898</c:v>
                </c:pt>
                <c:pt idx="54">
                  <c:v>24929</c:v>
                </c:pt>
                <c:pt idx="55">
                  <c:v>24959</c:v>
                </c:pt>
                <c:pt idx="56">
                  <c:v>24990</c:v>
                </c:pt>
                <c:pt idx="57">
                  <c:v>25020</c:v>
                </c:pt>
                <c:pt idx="58">
                  <c:v>25051</c:v>
                </c:pt>
                <c:pt idx="59">
                  <c:v>25082</c:v>
                </c:pt>
                <c:pt idx="60">
                  <c:v>25112</c:v>
                </c:pt>
                <c:pt idx="61">
                  <c:v>25143</c:v>
                </c:pt>
                <c:pt idx="62">
                  <c:v>25173</c:v>
                </c:pt>
                <c:pt idx="63">
                  <c:v>25204</c:v>
                </c:pt>
                <c:pt idx="64">
                  <c:v>25235</c:v>
                </c:pt>
                <c:pt idx="65">
                  <c:v>25263</c:v>
                </c:pt>
                <c:pt idx="66">
                  <c:v>25294</c:v>
                </c:pt>
                <c:pt idx="67">
                  <c:v>25324</c:v>
                </c:pt>
                <c:pt idx="68">
                  <c:v>25355</c:v>
                </c:pt>
                <c:pt idx="69">
                  <c:v>25385</c:v>
                </c:pt>
                <c:pt idx="70">
                  <c:v>25416</c:v>
                </c:pt>
                <c:pt idx="71">
                  <c:v>25447</c:v>
                </c:pt>
                <c:pt idx="72">
                  <c:v>25477</c:v>
                </c:pt>
                <c:pt idx="73">
                  <c:v>25508</c:v>
                </c:pt>
                <c:pt idx="74">
                  <c:v>25538</c:v>
                </c:pt>
                <c:pt idx="75">
                  <c:v>25569</c:v>
                </c:pt>
                <c:pt idx="76">
                  <c:v>25600</c:v>
                </c:pt>
                <c:pt idx="77">
                  <c:v>25628</c:v>
                </c:pt>
                <c:pt idx="78">
                  <c:v>25659</c:v>
                </c:pt>
                <c:pt idx="79">
                  <c:v>25689</c:v>
                </c:pt>
                <c:pt idx="80">
                  <c:v>25720</c:v>
                </c:pt>
                <c:pt idx="81">
                  <c:v>25750</c:v>
                </c:pt>
                <c:pt idx="82">
                  <c:v>25781</c:v>
                </c:pt>
                <c:pt idx="83">
                  <c:v>25812</c:v>
                </c:pt>
                <c:pt idx="84">
                  <c:v>25842</c:v>
                </c:pt>
                <c:pt idx="85">
                  <c:v>25873</c:v>
                </c:pt>
                <c:pt idx="86">
                  <c:v>25903</c:v>
                </c:pt>
                <c:pt idx="87">
                  <c:v>25934</c:v>
                </c:pt>
                <c:pt idx="88">
                  <c:v>25965</c:v>
                </c:pt>
                <c:pt idx="89">
                  <c:v>25993</c:v>
                </c:pt>
                <c:pt idx="90">
                  <c:v>26024</c:v>
                </c:pt>
                <c:pt idx="91">
                  <c:v>26054</c:v>
                </c:pt>
                <c:pt idx="92">
                  <c:v>26085</c:v>
                </c:pt>
                <c:pt idx="93">
                  <c:v>26115</c:v>
                </c:pt>
                <c:pt idx="94">
                  <c:v>26146</c:v>
                </c:pt>
                <c:pt idx="95">
                  <c:v>26177</c:v>
                </c:pt>
                <c:pt idx="96">
                  <c:v>26207</c:v>
                </c:pt>
                <c:pt idx="97">
                  <c:v>26238</c:v>
                </c:pt>
                <c:pt idx="98">
                  <c:v>26268</c:v>
                </c:pt>
                <c:pt idx="99">
                  <c:v>26299</c:v>
                </c:pt>
                <c:pt idx="100">
                  <c:v>26330</c:v>
                </c:pt>
                <c:pt idx="101">
                  <c:v>26359</c:v>
                </c:pt>
                <c:pt idx="102">
                  <c:v>26390</c:v>
                </c:pt>
                <c:pt idx="103">
                  <c:v>26420</c:v>
                </c:pt>
                <c:pt idx="104">
                  <c:v>26451</c:v>
                </c:pt>
                <c:pt idx="105">
                  <c:v>26481</c:v>
                </c:pt>
                <c:pt idx="106">
                  <c:v>26512</c:v>
                </c:pt>
                <c:pt idx="107">
                  <c:v>26543</c:v>
                </c:pt>
                <c:pt idx="108">
                  <c:v>26573</c:v>
                </c:pt>
                <c:pt idx="109">
                  <c:v>26604</c:v>
                </c:pt>
                <c:pt idx="110">
                  <c:v>26634</c:v>
                </c:pt>
                <c:pt idx="111">
                  <c:v>26665</c:v>
                </c:pt>
                <c:pt idx="112">
                  <c:v>26696</c:v>
                </c:pt>
                <c:pt idx="113">
                  <c:v>26724</c:v>
                </c:pt>
                <c:pt idx="114">
                  <c:v>26755</c:v>
                </c:pt>
                <c:pt idx="115">
                  <c:v>26785</c:v>
                </c:pt>
                <c:pt idx="116">
                  <c:v>26816</c:v>
                </c:pt>
                <c:pt idx="117">
                  <c:v>26846</c:v>
                </c:pt>
                <c:pt idx="118">
                  <c:v>26877</c:v>
                </c:pt>
                <c:pt idx="119">
                  <c:v>26908</c:v>
                </c:pt>
                <c:pt idx="120">
                  <c:v>26938</c:v>
                </c:pt>
                <c:pt idx="121">
                  <c:v>26969</c:v>
                </c:pt>
                <c:pt idx="122">
                  <c:v>26999</c:v>
                </c:pt>
                <c:pt idx="123">
                  <c:v>27030</c:v>
                </c:pt>
                <c:pt idx="124">
                  <c:v>27061</c:v>
                </c:pt>
                <c:pt idx="125">
                  <c:v>27089</c:v>
                </c:pt>
                <c:pt idx="126">
                  <c:v>27120</c:v>
                </c:pt>
                <c:pt idx="127">
                  <c:v>27150</c:v>
                </c:pt>
                <c:pt idx="128">
                  <c:v>27181</c:v>
                </c:pt>
                <c:pt idx="129">
                  <c:v>27211</c:v>
                </c:pt>
                <c:pt idx="130">
                  <c:v>27242</c:v>
                </c:pt>
                <c:pt idx="131">
                  <c:v>27273</c:v>
                </c:pt>
                <c:pt idx="132">
                  <c:v>27303</c:v>
                </c:pt>
                <c:pt idx="133">
                  <c:v>27334</c:v>
                </c:pt>
                <c:pt idx="134">
                  <c:v>27364</c:v>
                </c:pt>
                <c:pt idx="135">
                  <c:v>27395</c:v>
                </c:pt>
                <c:pt idx="136">
                  <c:v>27426</c:v>
                </c:pt>
                <c:pt idx="137">
                  <c:v>27454</c:v>
                </c:pt>
                <c:pt idx="138">
                  <c:v>27485</c:v>
                </c:pt>
                <c:pt idx="139">
                  <c:v>27515</c:v>
                </c:pt>
                <c:pt idx="140">
                  <c:v>27546</c:v>
                </c:pt>
                <c:pt idx="141">
                  <c:v>27576</c:v>
                </c:pt>
                <c:pt idx="142">
                  <c:v>27607</c:v>
                </c:pt>
                <c:pt idx="143">
                  <c:v>27638</c:v>
                </c:pt>
                <c:pt idx="144">
                  <c:v>27668</c:v>
                </c:pt>
                <c:pt idx="145">
                  <c:v>27699</c:v>
                </c:pt>
                <c:pt idx="146">
                  <c:v>27729</c:v>
                </c:pt>
                <c:pt idx="147">
                  <c:v>27760</c:v>
                </c:pt>
                <c:pt idx="148">
                  <c:v>27791</c:v>
                </c:pt>
                <c:pt idx="149">
                  <c:v>27820</c:v>
                </c:pt>
                <c:pt idx="150">
                  <c:v>27851</c:v>
                </c:pt>
                <c:pt idx="151">
                  <c:v>27881</c:v>
                </c:pt>
                <c:pt idx="152">
                  <c:v>27912</c:v>
                </c:pt>
                <c:pt idx="153">
                  <c:v>27942</c:v>
                </c:pt>
                <c:pt idx="154">
                  <c:v>27973</c:v>
                </c:pt>
                <c:pt idx="155">
                  <c:v>28004</c:v>
                </c:pt>
                <c:pt idx="156">
                  <c:v>28034</c:v>
                </c:pt>
                <c:pt idx="157">
                  <c:v>28065</c:v>
                </c:pt>
                <c:pt idx="158">
                  <c:v>28095</c:v>
                </c:pt>
                <c:pt idx="159">
                  <c:v>28126</c:v>
                </c:pt>
                <c:pt idx="160">
                  <c:v>28157</c:v>
                </c:pt>
                <c:pt idx="161">
                  <c:v>28185</c:v>
                </c:pt>
                <c:pt idx="162">
                  <c:v>28216</c:v>
                </c:pt>
                <c:pt idx="163">
                  <c:v>28246</c:v>
                </c:pt>
                <c:pt idx="164">
                  <c:v>28277</c:v>
                </c:pt>
                <c:pt idx="165">
                  <c:v>28307</c:v>
                </c:pt>
                <c:pt idx="166">
                  <c:v>28338</c:v>
                </c:pt>
                <c:pt idx="167">
                  <c:v>28369</c:v>
                </c:pt>
                <c:pt idx="168">
                  <c:v>28399</c:v>
                </c:pt>
                <c:pt idx="169">
                  <c:v>28430</c:v>
                </c:pt>
                <c:pt idx="170">
                  <c:v>28460</c:v>
                </c:pt>
                <c:pt idx="171">
                  <c:v>28491</c:v>
                </c:pt>
                <c:pt idx="172">
                  <c:v>28522</c:v>
                </c:pt>
                <c:pt idx="173">
                  <c:v>28550</c:v>
                </c:pt>
                <c:pt idx="174">
                  <c:v>28581</c:v>
                </c:pt>
                <c:pt idx="175">
                  <c:v>28611</c:v>
                </c:pt>
                <c:pt idx="176">
                  <c:v>28642</c:v>
                </c:pt>
                <c:pt idx="177">
                  <c:v>28672</c:v>
                </c:pt>
                <c:pt idx="178">
                  <c:v>28703</c:v>
                </c:pt>
                <c:pt idx="179">
                  <c:v>28734</c:v>
                </c:pt>
                <c:pt idx="180">
                  <c:v>28764</c:v>
                </c:pt>
                <c:pt idx="181">
                  <c:v>28795</c:v>
                </c:pt>
                <c:pt idx="182">
                  <c:v>28825</c:v>
                </c:pt>
                <c:pt idx="183">
                  <c:v>28856</c:v>
                </c:pt>
                <c:pt idx="184">
                  <c:v>28887</c:v>
                </c:pt>
                <c:pt idx="185">
                  <c:v>28915</c:v>
                </c:pt>
                <c:pt idx="186">
                  <c:v>28946</c:v>
                </c:pt>
                <c:pt idx="187">
                  <c:v>28976</c:v>
                </c:pt>
                <c:pt idx="188">
                  <c:v>29007</c:v>
                </c:pt>
                <c:pt idx="189">
                  <c:v>29037</c:v>
                </c:pt>
                <c:pt idx="190">
                  <c:v>29068</c:v>
                </c:pt>
                <c:pt idx="191">
                  <c:v>29099</c:v>
                </c:pt>
                <c:pt idx="192">
                  <c:v>29129</c:v>
                </c:pt>
                <c:pt idx="193">
                  <c:v>29160</c:v>
                </c:pt>
                <c:pt idx="194">
                  <c:v>29190</c:v>
                </c:pt>
                <c:pt idx="195">
                  <c:v>29221</c:v>
                </c:pt>
                <c:pt idx="196">
                  <c:v>29252</c:v>
                </c:pt>
                <c:pt idx="197">
                  <c:v>29281</c:v>
                </c:pt>
                <c:pt idx="198">
                  <c:v>29312</c:v>
                </c:pt>
                <c:pt idx="199">
                  <c:v>29342</c:v>
                </c:pt>
                <c:pt idx="200">
                  <c:v>29373</c:v>
                </c:pt>
                <c:pt idx="201">
                  <c:v>29403</c:v>
                </c:pt>
                <c:pt idx="202">
                  <c:v>29434</c:v>
                </c:pt>
                <c:pt idx="203">
                  <c:v>29465</c:v>
                </c:pt>
                <c:pt idx="204">
                  <c:v>29495</c:v>
                </c:pt>
                <c:pt idx="205">
                  <c:v>29526</c:v>
                </c:pt>
                <c:pt idx="206">
                  <c:v>29556</c:v>
                </c:pt>
                <c:pt idx="207">
                  <c:v>29587</c:v>
                </c:pt>
                <c:pt idx="208">
                  <c:v>29618</c:v>
                </c:pt>
                <c:pt idx="209">
                  <c:v>29646</c:v>
                </c:pt>
                <c:pt idx="210">
                  <c:v>29677</c:v>
                </c:pt>
                <c:pt idx="211">
                  <c:v>29707</c:v>
                </c:pt>
                <c:pt idx="212">
                  <c:v>29738</c:v>
                </c:pt>
                <c:pt idx="213">
                  <c:v>29768</c:v>
                </c:pt>
                <c:pt idx="214">
                  <c:v>29799</c:v>
                </c:pt>
                <c:pt idx="215">
                  <c:v>29830</c:v>
                </c:pt>
                <c:pt idx="216">
                  <c:v>29860</c:v>
                </c:pt>
                <c:pt idx="217">
                  <c:v>29891</c:v>
                </c:pt>
                <c:pt idx="218">
                  <c:v>29921</c:v>
                </c:pt>
                <c:pt idx="219">
                  <c:v>29952</c:v>
                </c:pt>
                <c:pt idx="220">
                  <c:v>29983</c:v>
                </c:pt>
                <c:pt idx="221">
                  <c:v>30011</c:v>
                </c:pt>
                <c:pt idx="222">
                  <c:v>30042</c:v>
                </c:pt>
                <c:pt idx="223">
                  <c:v>30072</c:v>
                </c:pt>
                <c:pt idx="224">
                  <c:v>30103</c:v>
                </c:pt>
                <c:pt idx="225">
                  <c:v>30133</c:v>
                </c:pt>
                <c:pt idx="226">
                  <c:v>30164</c:v>
                </c:pt>
                <c:pt idx="227">
                  <c:v>30195</c:v>
                </c:pt>
                <c:pt idx="228">
                  <c:v>30225</c:v>
                </c:pt>
                <c:pt idx="229">
                  <c:v>30256</c:v>
                </c:pt>
                <c:pt idx="230">
                  <c:v>30286</c:v>
                </c:pt>
                <c:pt idx="231">
                  <c:v>30317</c:v>
                </c:pt>
                <c:pt idx="232">
                  <c:v>30348</c:v>
                </c:pt>
                <c:pt idx="233">
                  <c:v>30376</c:v>
                </c:pt>
                <c:pt idx="234">
                  <c:v>30407</c:v>
                </c:pt>
                <c:pt idx="235">
                  <c:v>30437</c:v>
                </c:pt>
                <c:pt idx="236">
                  <c:v>30468</c:v>
                </c:pt>
                <c:pt idx="237">
                  <c:v>30498</c:v>
                </c:pt>
                <c:pt idx="238">
                  <c:v>30529</c:v>
                </c:pt>
                <c:pt idx="239">
                  <c:v>30560</c:v>
                </c:pt>
                <c:pt idx="240">
                  <c:v>30590</c:v>
                </c:pt>
                <c:pt idx="241">
                  <c:v>30621</c:v>
                </c:pt>
                <c:pt idx="242">
                  <c:v>30651</c:v>
                </c:pt>
                <c:pt idx="243">
                  <c:v>30682</c:v>
                </c:pt>
                <c:pt idx="244">
                  <c:v>30713</c:v>
                </c:pt>
                <c:pt idx="245">
                  <c:v>30742</c:v>
                </c:pt>
                <c:pt idx="246">
                  <c:v>30773</c:v>
                </c:pt>
                <c:pt idx="247">
                  <c:v>30803</c:v>
                </c:pt>
                <c:pt idx="248">
                  <c:v>30834</c:v>
                </c:pt>
                <c:pt idx="249">
                  <c:v>30864</c:v>
                </c:pt>
                <c:pt idx="250">
                  <c:v>30895</c:v>
                </c:pt>
                <c:pt idx="251">
                  <c:v>30926</c:v>
                </c:pt>
                <c:pt idx="252">
                  <c:v>30956</c:v>
                </c:pt>
                <c:pt idx="253">
                  <c:v>30987</c:v>
                </c:pt>
                <c:pt idx="254">
                  <c:v>31017</c:v>
                </c:pt>
                <c:pt idx="255">
                  <c:v>31048</c:v>
                </c:pt>
                <c:pt idx="256">
                  <c:v>31079</c:v>
                </c:pt>
                <c:pt idx="257">
                  <c:v>31107</c:v>
                </c:pt>
                <c:pt idx="258">
                  <c:v>31138</c:v>
                </c:pt>
                <c:pt idx="259">
                  <c:v>31168</c:v>
                </c:pt>
                <c:pt idx="260">
                  <c:v>31199</c:v>
                </c:pt>
                <c:pt idx="261">
                  <c:v>31229</c:v>
                </c:pt>
                <c:pt idx="262">
                  <c:v>31260</c:v>
                </c:pt>
                <c:pt idx="263">
                  <c:v>31291</c:v>
                </c:pt>
                <c:pt idx="264">
                  <c:v>31321</c:v>
                </c:pt>
                <c:pt idx="265">
                  <c:v>31352</c:v>
                </c:pt>
                <c:pt idx="266">
                  <c:v>31382</c:v>
                </c:pt>
                <c:pt idx="267">
                  <c:v>31413</c:v>
                </c:pt>
                <c:pt idx="268">
                  <c:v>31444</c:v>
                </c:pt>
                <c:pt idx="269">
                  <c:v>31472</c:v>
                </c:pt>
                <c:pt idx="270">
                  <c:v>31503</c:v>
                </c:pt>
                <c:pt idx="271">
                  <c:v>31533</c:v>
                </c:pt>
                <c:pt idx="272">
                  <c:v>31564</c:v>
                </c:pt>
                <c:pt idx="273">
                  <c:v>31594</c:v>
                </c:pt>
                <c:pt idx="274">
                  <c:v>31625</c:v>
                </c:pt>
                <c:pt idx="275">
                  <c:v>31656</c:v>
                </c:pt>
                <c:pt idx="276">
                  <c:v>31686</c:v>
                </c:pt>
                <c:pt idx="277">
                  <c:v>31717</c:v>
                </c:pt>
                <c:pt idx="278">
                  <c:v>31747</c:v>
                </c:pt>
                <c:pt idx="279">
                  <c:v>31778</c:v>
                </c:pt>
                <c:pt idx="280">
                  <c:v>31809</c:v>
                </c:pt>
                <c:pt idx="281">
                  <c:v>31837</c:v>
                </c:pt>
                <c:pt idx="282">
                  <c:v>31868</c:v>
                </c:pt>
                <c:pt idx="283">
                  <c:v>31898</c:v>
                </c:pt>
                <c:pt idx="284">
                  <c:v>31929</c:v>
                </c:pt>
                <c:pt idx="285">
                  <c:v>31959</c:v>
                </c:pt>
                <c:pt idx="286">
                  <c:v>31990</c:v>
                </c:pt>
                <c:pt idx="287">
                  <c:v>32021</c:v>
                </c:pt>
                <c:pt idx="288">
                  <c:v>32051</c:v>
                </c:pt>
                <c:pt idx="289">
                  <c:v>32082</c:v>
                </c:pt>
                <c:pt idx="290">
                  <c:v>32112</c:v>
                </c:pt>
                <c:pt idx="291">
                  <c:v>32143</c:v>
                </c:pt>
                <c:pt idx="292">
                  <c:v>32174</c:v>
                </c:pt>
                <c:pt idx="293">
                  <c:v>32203</c:v>
                </c:pt>
                <c:pt idx="294">
                  <c:v>32234</c:v>
                </c:pt>
                <c:pt idx="295">
                  <c:v>32264</c:v>
                </c:pt>
                <c:pt idx="296">
                  <c:v>32295</c:v>
                </c:pt>
                <c:pt idx="297">
                  <c:v>32325</c:v>
                </c:pt>
                <c:pt idx="298">
                  <c:v>32356</c:v>
                </c:pt>
                <c:pt idx="299">
                  <c:v>32387</c:v>
                </c:pt>
                <c:pt idx="300">
                  <c:v>32417</c:v>
                </c:pt>
                <c:pt idx="301">
                  <c:v>32448</c:v>
                </c:pt>
                <c:pt idx="302">
                  <c:v>32478</c:v>
                </c:pt>
                <c:pt idx="303">
                  <c:v>32509</c:v>
                </c:pt>
                <c:pt idx="304">
                  <c:v>32540</c:v>
                </c:pt>
                <c:pt idx="305">
                  <c:v>32568</c:v>
                </c:pt>
                <c:pt idx="306">
                  <c:v>32599</c:v>
                </c:pt>
                <c:pt idx="307">
                  <c:v>32629</c:v>
                </c:pt>
                <c:pt idx="308">
                  <c:v>32660</c:v>
                </c:pt>
                <c:pt idx="309">
                  <c:v>32690</c:v>
                </c:pt>
                <c:pt idx="310">
                  <c:v>32721</c:v>
                </c:pt>
                <c:pt idx="311">
                  <c:v>32752</c:v>
                </c:pt>
                <c:pt idx="312">
                  <c:v>32782</c:v>
                </c:pt>
                <c:pt idx="313">
                  <c:v>32813</c:v>
                </c:pt>
                <c:pt idx="314">
                  <c:v>32843</c:v>
                </c:pt>
                <c:pt idx="315">
                  <c:v>32874</c:v>
                </c:pt>
                <c:pt idx="316">
                  <c:v>32905</c:v>
                </c:pt>
                <c:pt idx="317">
                  <c:v>32933</c:v>
                </c:pt>
                <c:pt idx="318">
                  <c:v>32964</c:v>
                </c:pt>
                <c:pt idx="319">
                  <c:v>32994</c:v>
                </c:pt>
                <c:pt idx="320">
                  <c:v>33025</c:v>
                </c:pt>
                <c:pt idx="321">
                  <c:v>33055</c:v>
                </c:pt>
                <c:pt idx="322">
                  <c:v>33086</c:v>
                </c:pt>
                <c:pt idx="323">
                  <c:v>33117</c:v>
                </c:pt>
                <c:pt idx="324">
                  <c:v>33147</c:v>
                </c:pt>
                <c:pt idx="325">
                  <c:v>33178</c:v>
                </c:pt>
                <c:pt idx="326">
                  <c:v>33208</c:v>
                </c:pt>
                <c:pt idx="327">
                  <c:v>33239</c:v>
                </c:pt>
                <c:pt idx="328">
                  <c:v>33270</c:v>
                </c:pt>
                <c:pt idx="329">
                  <c:v>33298</c:v>
                </c:pt>
                <c:pt idx="330">
                  <c:v>33329</c:v>
                </c:pt>
                <c:pt idx="331">
                  <c:v>33359</c:v>
                </c:pt>
                <c:pt idx="332">
                  <c:v>33390</c:v>
                </c:pt>
                <c:pt idx="333">
                  <c:v>33420</c:v>
                </c:pt>
                <c:pt idx="334">
                  <c:v>33451</c:v>
                </c:pt>
                <c:pt idx="335">
                  <c:v>33482</c:v>
                </c:pt>
                <c:pt idx="336">
                  <c:v>33512</c:v>
                </c:pt>
                <c:pt idx="337">
                  <c:v>33543</c:v>
                </c:pt>
                <c:pt idx="338">
                  <c:v>33573</c:v>
                </c:pt>
                <c:pt idx="339">
                  <c:v>33604</c:v>
                </c:pt>
                <c:pt idx="340">
                  <c:v>33635</c:v>
                </c:pt>
                <c:pt idx="341">
                  <c:v>33664</c:v>
                </c:pt>
                <c:pt idx="342">
                  <c:v>33695</c:v>
                </c:pt>
                <c:pt idx="343">
                  <c:v>33725</c:v>
                </c:pt>
                <c:pt idx="344">
                  <c:v>33756</c:v>
                </c:pt>
                <c:pt idx="345">
                  <c:v>33786</c:v>
                </c:pt>
                <c:pt idx="346">
                  <c:v>33817</c:v>
                </c:pt>
                <c:pt idx="347">
                  <c:v>33848</c:v>
                </c:pt>
                <c:pt idx="348">
                  <c:v>33878</c:v>
                </c:pt>
                <c:pt idx="349">
                  <c:v>33909</c:v>
                </c:pt>
                <c:pt idx="350">
                  <c:v>33939</c:v>
                </c:pt>
                <c:pt idx="351">
                  <c:v>33970</c:v>
                </c:pt>
                <c:pt idx="352">
                  <c:v>34001</c:v>
                </c:pt>
                <c:pt idx="353">
                  <c:v>34029</c:v>
                </c:pt>
                <c:pt idx="354">
                  <c:v>34060</c:v>
                </c:pt>
                <c:pt idx="355">
                  <c:v>34090</c:v>
                </c:pt>
                <c:pt idx="356">
                  <c:v>34121</c:v>
                </c:pt>
                <c:pt idx="357">
                  <c:v>34151</c:v>
                </c:pt>
                <c:pt idx="358">
                  <c:v>34182</c:v>
                </c:pt>
                <c:pt idx="359">
                  <c:v>34213</c:v>
                </c:pt>
                <c:pt idx="360">
                  <c:v>34243</c:v>
                </c:pt>
                <c:pt idx="361">
                  <c:v>34274</c:v>
                </c:pt>
                <c:pt idx="362">
                  <c:v>34304</c:v>
                </c:pt>
                <c:pt idx="363">
                  <c:v>34335</c:v>
                </c:pt>
                <c:pt idx="364">
                  <c:v>34366</c:v>
                </c:pt>
                <c:pt idx="365">
                  <c:v>34394</c:v>
                </c:pt>
                <c:pt idx="366">
                  <c:v>34425</c:v>
                </c:pt>
                <c:pt idx="367">
                  <c:v>34455</c:v>
                </c:pt>
                <c:pt idx="368">
                  <c:v>34486</c:v>
                </c:pt>
                <c:pt idx="369">
                  <c:v>34516</c:v>
                </c:pt>
                <c:pt idx="370">
                  <c:v>34547</c:v>
                </c:pt>
                <c:pt idx="371">
                  <c:v>34578</c:v>
                </c:pt>
                <c:pt idx="372">
                  <c:v>34608</c:v>
                </c:pt>
                <c:pt idx="373">
                  <c:v>34639</c:v>
                </c:pt>
                <c:pt idx="374">
                  <c:v>34669</c:v>
                </c:pt>
                <c:pt idx="375">
                  <c:v>34700</c:v>
                </c:pt>
                <c:pt idx="376">
                  <c:v>34731</c:v>
                </c:pt>
                <c:pt idx="377">
                  <c:v>34759</c:v>
                </c:pt>
                <c:pt idx="378">
                  <c:v>34790</c:v>
                </c:pt>
                <c:pt idx="379">
                  <c:v>34820</c:v>
                </c:pt>
                <c:pt idx="380">
                  <c:v>34851</c:v>
                </c:pt>
                <c:pt idx="381">
                  <c:v>34881</c:v>
                </c:pt>
                <c:pt idx="382">
                  <c:v>34912</c:v>
                </c:pt>
                <c:pt idx="383">
                  <c:v>34943</c:v>
                </c:pt>
                <c:pt idx="384">
                  <c:v>34973</c:v>
                </c:pt>
                <c:pt idx="385">
                  <c:v>35004</c:v>
                </c:pt>
                <c:pt idx="386">
                  <c:v>35034</c:v>
                </c:pt>
                <c:pt idx="387">
                  <c:v>35065</c:v>
                </c:pt>
                <c:pt idx="388">
                  <c:v>35096</c:v>
                </c:pt>
                <c:pt idx="389">
                  <c:v>35125</c:v>
                </c:pt>
                <c:pt idx="390">
                  <c:v>35156</c:v>
                </c:pt>
                <c:pt idx="391">
                  <c:v>35186</c:v>
                </c:pt>
                <c:pt idx="392">
                  <c:v>35217</c:v>
                </c:pt>
                <c:pt idx="393">
                  <c:v>35247</c:v>
                </c:pt>
                <c:pt idx="394">
                  <c:v>35278</c:v>
                </c:pt>
                <c:pt idx="395">
                  <c:v>35309</c:v>
                </c:pt>
                <c:pt idx="396">
                  <c:v>35339</c:v>
                </c:pt>
                <c:pt idx="397">
                  <c:v>35370</c:v>
                </c:pt>
                <c:pt idx="398">
                  <c:v>35400</c:v>
                </c:pt>
                <c:pt idx="399">
                  <c:v>35431</c:v>
                </c:pt>
                <c:pt idx="400">
                  <c:v>35462</c:v>
                </c:pt>
                <c:pt idx="401">
                  <c:v>35490</c:v>
                </c:pt>
                <c:pt idx="402">
                  <c:v>35521</c:v>
                </c:pt>
                <c:pt idx="403">
                  <c:v>35551</c:v>
                </c:pt>
                <c:pt idx="404">
                  <c:v>35582</c:v>
                </c:pt>
                <c:pt idx="405">
                  <c:v>35612</c:v>
                </c:pt>
                <c:pt idx="406">
                  <c:v>35643</c:v>
                </c:pt>
                <c:pt idx="407">
                  <c:v>35674</c:v>
                </c:pt>
                <c:pt idx="408">
                  <c:v>35704</c:v>
                </c:pt>
                <c:pt idx="409">
                  <c:v>35735</c:v>
                </c:pt>
                <c:pt idx="410">
                  <c:v>35765</c:v>
                </c:pt>
                <c:pt idx="411">
                  <c:v>35796</c:v>
                </c:pt>
                <c:pt idx="412">
                  <c:v>35827</c:v>
                </c:pt>
                <c:pt idx="413">
                  <c:v>35855</c:v>
                </c:pt>
                <c:pt idx="414">
                  <c:v>35886</c:v>
                </c:pt>
                <c:pt idx="415">
                  <c:v>35916</c:v>
                </c:pt>
                <c:pt idx="416">
                  <c:v>35947</c:v>
                </c:pt>
                <c:pt idx="417">
                  <c:v>35977</c:v>
                </c:pt>
                <c:pt idx="418">
                  <c:v>36008</c:v>
                </c:pt>
                <c:pt idx="419">
                  <c:v>36039</c:v>
                </c:pt>
                <c:pt idx="420">
                  <c:v>36069</c:v>
                </c:pt>
                <c:pt idx="421">
                  <c:v>36100</c:v>
                </c:pt>
                <c:pt idx="422">
                  <c:v>36130</c:v>
                </c:pt>
                <c:pt idx="423">
                  <c:v>36161</c:v>
                </c:pt>
                <c:pt idx="424">
                  <c:v>36192</c:v>
                </c:pt>
                <c:pt idx="425">
                  <c:v>36220</c:v>
                </c:pt>
                <c:pt idx="426">
                  <c:v>36251</c:v>
                </c:pt>
                <c:pt idx="427">
                  <c:v>36281</c:v>
                </c:pt>
                <c:pt idx="428">
                  <c:v>36312</c:v>
                </c:pt>
                <c:pt idx="429">
                  <c:v>36342</c:v>
                </c:pt>
                <c:pt idx="430">
                  <c:v>36373</c:v>
                </c:pt>
                <c:pt idx="431">
                  <c:v>36404</c:v>
                </c:pt>
                <c:pt idx="432">
                  <c:v>36434</c:v>
                </c:pt>
                <c:pt idx="433">
                  <c:v>36465</c:v>
                </c:pt>
                <c:pt idx="434">
                  <c:v>36495</c:v>
                </c:pt>
                <c:pt idx="435">
                  <c:v>36526</c:v>
                </c:pt>
                <c:pt idx="436">
                  <c:v>36557</c:v>
                </c:pt>
                <c:pt idx="437">
                  <c:v>36586</c:v>
                </c:pt>
                <c:pt idx="438">
                  <c:v>36617</c:v>
                </c:pt>
                <c:pt idx="439">
                  <c:v>36647</c:v>
                </c:pt>
                <c:pt idx="440">
                  <c:v>36678</c:v>
                </c:pt>
                <c:pt idx="441">
                  <c:v>36708</c:v>
                </c:pt>
                <c:pt idx="442">
                  <c:v>36739</c:v>
                </c:pt>
                <c:pt idx="443">
                  <c:v>36770</c:v>
                </c:pt>
                <c:pt idx="444">
                  <c:v>36800</c:v>
                </c:pt>
                <c:pt idx="445">
                  <c:v>36831</c:v>
                </c:pt>
                <c:pt idx="446">
                  <c:v>36861</c:v>
                </c:pt>
                <c:pt idx="447">
                  <c:v>36892</c:v>
                </c:pt>
                <c:pt idx="448">
                  <c:v>36923</c:v>
                </c:pt>
                <c:pt idx="449">
                  <c:v>36951</c:v>
                </c:pt>
                <c:pt idx="450">
                  <c:v>36982</c:v>
                </c:pt>
                <c:pt idx="451">
                  <c:v>37012</c:v>
                </c:pt>
                <c:pt idx="452">
                  <c:v>37043</c:v>
                </c:pt>
                <c:pt idx="453">
                  <c:v>37073</c:v>
                </c:pt>
                <c:pt idx="454">
                  <c:v>37104</c:v>
                </c:pt>
                <c:pt idx="455">
                  <c:v>37135</c:v>
                </c:pt>
                <c:pt idx="456">
                  <c:v>37165</c:v>
                </c:pt>
                <c:pt idx="457">
                  <c:v>37196</c:v>
                </c:pt>
                <c:pt idx="458">
                  <c:v>37226</c:v>
                </c:pt>
                <c:pt idx="459">
                  <c:v>37257</c:v>
                </c:pt>
                <c:pt idx="460">
                  <c:v>37288</c:v>
                </c:pt>
                <c:pt idx="461">
                  <c:v>37316</c:v>
                </c:pt>
                <c:pt idx="462">
                  <c:v>37347</c:v>
                </c:pt>
                <c:pt idx="463">
                  <c:v>37377</c:v>
                </c:pt>
                <c:pt idx="464">
                  <c:v>37408</c:v>
                </c:pt>
                <c:pt idx="465">
                  <c:v>37438</c:v>
                </c:pt>
                <c:pt idx="466">
                  <c:v>37469</c:v>
                </c:pt>
                <c:pt idx="467">
                  <c:v>37500</c:v>
                </c:pt>
                <c:pt idx="468">
                  <c:v>37530</c:v>
                </c:pt>
                <c:pt idx="469">
                  <c:v>37561</c:v>
                </c:pt>
                <c:pt idx="470">
                  <c:v>37591</c:v>
                </c:pt>
                <c:pt idx="471">
                  <c:v>37622</c:v>
                </c:pt>
                <c:pt idx="472">
                  <c:v>37653</c:v>
                </c:pt>
                <c:pt idx="473">
                  <c:v>37681</c:v>
                </c:pt>
                <c:pt idx="474">
                  <c:v>37712</c:v>
                </c:pt>
                <c:pt idx="475">
                  <c:v>37742</c:v>
                </c:pt>
                <c:pt idx="476">
                  <c:v>37773</c:v>
                </c:pt>
                <c:pt idx="477">
                  <c:v>37803</c:v>
                </c:pt>
                <c:pt idx="478">
                  <c:v>37834</c:v>
                </c:pt>
                <c:pt idx="479">
                  <c:v>37865</c:v>
                </c:pt>
                <c:pt idx="480">
                  <c:v>37895</c:v>
                </c:pt>
                <c:pt idx="481">
                  <c:v>37926</c:v>
                </c:pt>
                <c:pt idx="482">
                  <c:v>37956</c:v>
                </c:pt>
                <c:pt idx="483">
                  <c:v>37987</c:v>
                </c:pt>
                <c:pt idx="484">
                  <c:v>38018</c:v>
                </c:pt>
                <c:pt idx="485">
                  <c:v>38047</c:v>
                </c:pt>
                <c:pt idx="486">
                  <c:v>38078</c:v>
                </c:pt>
                <c:pt idx="487">
                  <c:v>38108</c:v>
                </c:pt>
                <c:pt idx="488">
                  <c:v>38139</c:v>
                </c:pt>
                <c:pt idx="489">
                  <c:v>38169</c:v>
                </c:pt>
                <c:pt idx="490">
                  <c:v>38200</c:v>
                </c:pt>
                <c:pt idx="491">
                  <c:v>38231</c:v>
                </c:pt>
                <c:pt idx="492">
                  <c:v>38261</c:v>
                </c:pt>
                <c:pt idx="493">
                  <c:v>38292</c:v>
                </c:pt>
                <c:pt idx="494">
                  <c:v>38322</c:v>
                </c:pt>
                <c:pt idx="495">
                  <c:v>38353</c:v>
                </c:pt>
                <c:pt idx="496">
                  <c:v>38384</c:v>
                </c:pt>
                <c:pt idx="497">
                  <c:v>38412</c:v>
                </c:pt>
                <c:pt idx="498">
                  <c:v>38443</c:v>
                </c:pt>
                <c:pt idx="499">
                  <c:v>38473</c:v>
                </c:pt>
                <c:pt idx="500">
                  <c:v>38504</c:v>
                </c:pt>
                <c:pt idx="501">
                  <c:v>38534</c:v>
                </c:pt>
                <c:pt idx="502">
                  <c:v>38565</c:v>
                </c:pt>
                <c:pt idx="503">
                  <c:v>38596</c:v>
                </c:pt>
                <c:pt idx="504">
                  <c:v>38626</c:v>
                </c:pt>
                <c:pt idx="505">
                  <c:v>38657</c:v>
                </c:pt>
                <c:pt idx="506">
                  <c:v>38687</c:v>
                </c:pt>
                <c:pt idx="507">
                  <c:v>38718</c:v>
                </c:pt>
                <c:pt idx="508">
                  <c:v>38749</c:v>
                </c:pt>
                <c:pt idx="509">
                  <c:v>38777</c:v>
                </c:pt>
                <c:pt idx="510">
                  <c:v>38808</c:v>
                </c:pt>
                <c:pt idx="511">
                  <c:v>38838</c:v>
                </c:pt>
                <c:pt idx="512">
                  <c:v>38869</c:v>
                </c:pt>
                <c:pt idx="513">
                  <c:v>38899</c:v>
                </c:pt>
                <c:pt idx="514">
                  <c:v>38930</c:v>
                </c:pt>
                <c:pt idx="515">
                  <c:v>38961</c:v>
                </c:pt>
                <c:pt idx="516">
                  <c:v>38991</c:v>
                </c:pt>
                <c:pt idx="517">
                  <c:v>39022</c:v>
                </c:pt>
                <c:pt idx="518">
                  <c:v>39052</c:v>
                </c:pt>
                <c:pt idx="519">
                  <c:v>39083</c:v>
                </c:pt>
                <c:pt idx="520">
                  <c:v>39114</c:v>
                </c:pt>
                <c:pt idx="521">
                  <c:v>39142</c:v>
                </c:pt>
                <c:pt idx="522">
                  <c:v>39173</c:v>
                </c:pt>
                <c:pt idx="523">
                  <c:v>39203</c:v>
                </c:pt>
                <c:pt idx="524">
                  <c:v>39234</c:v>
                </c:pt>
                <c:pt idx="525">
                  <c:v>39264</c:v>
                </c:pt>
                <c:pt idx="526">
                  <c:v>39295</c:v>
                </c:pt>
                <c:pt idx="527">
                  <c:v>39326</c:v>
                </c:pt>
                <c:pt idx="528">
                  <c:v>39356</c:v>
                </c:pt>
                <c:pt idx="529">
                  <c:v>39387</c:v>
                </c:pt>
                <c:pt idx="530">
                  <c:v>39417</c:v>
                </c:pt>
                <c:pt idx="531">
                  <c:v>39448</c:v>
                </c:pt>
                <c:pt idx="532">
                  <c:v>39479</c:v>
                </c:pt>
                <c:pt idx="533">
                  <c:v>39508</c:v>
                </c:pt>
                <c:pt idx="534">
                  <c:v>39539</c:v>
                </c:pt>
                <c:pt idx="535">
                  <c:v>39569</c:v>
                </c:pt>
                <c:pt idx="536">
                  <c:v>39600</c:v>
                </c:pt>
                <c:pt idx="537">
                  <c:v>39630</c:v>
                </c:pt>
                <c:pt idx="538">
                  <c:v>39661</c:v>
                </c:pt>
                <c:pt idx="539">
                  <c:v>39692</c:v>
                </c:pt>
                <c:pt idx="540">
                  <c:v>39722</c:v>
                </c:pt>
                <c:pt idx="541">
                  <c:v>39753</c:v>
                </c:pt>
                <c:pt idx="542">
                  <c:v>39783</c:v>
                </c:pt>
                <c:pt idx="543">
                  <c:v>39814</c:v>
                </c:pt>
                <c:pt idx="544">
                  <c:v>39845</c:v>
                </c:pt>
                <c:pt idx="545">
                  <c:v>39873</c:v>
                </c:pt>
                <c:pt idx="546">
                  <c:v>39904</c:v>
                </c:pt>
                <c:pt idx="547">
                  <c:v>39934</c:v>
                </c:pt>
                <c:pt idx="548">
                  <c:v>39965</c:v>
                </c:pt>
                <c:pt idx="549">
                  <c:v>39995</c:v>
                </c:pt>
                <c:pt idx="550">
                  <c:v>40026</c:v>
                </c:pt>
                <c:pt idx="551">
                  <c:v>40057</c:v>
                </c:pt>
                <c:pt idx="552">
                  <c:v>40087</c:v>
                </c:pt>
                <c:pt idx="553">
                  <c:v>40118</c:v>
                </c:pt>
                <c:pt idx="554">
                  <c:v>40148</c:v>
                </c:pt>
                <c:pt idx="555">
                  <c:v>40179</c:v>
                </c:pt>
                <c:pt idx="556">
                  <c:v>40210</c:v>
                </c:pt>
                <c:pt idx="557">
                  <c:v>40238</c:v>
                </c:pt>
                <c:pt idx="558">
                  <c:v>40269</c:v>
                </c:pt>
                <c:pt idx="559">
                  <c:v>40299</c:v>
                </c:pt>
                <c:pt idx="560">
                  <c:v>40330</c:v>
                </c:pt>
                <c:pt idx="561">
                  <c:v>40360</c:v>
                </c:pt>
                <c:pt idx="562">
                  <c:v>40391</c:v>
                </c:pt>
                <c:pt idx="563">
                  <c:v>40422</c:v>
                </c:pt>
                <c:pt idx="564">
                  <c:v>40452</c:v>
                </c:pt>
                <c:pt idx="565">
                  <c:v>40483</c:v>
                </c:pt>
                <c:pt idx="566">
                  <c:v>40513</c:v>
                </c:pt>
                <c:pt idx="567">
                  <c:v>40544</c:v>
                </c:pt>
                <c:pt idx="568">
                  <c:v>40575</c:v>
                </c:pt>
                <c:pt idx="569">
                  <c:v>40603</c:v>
                </c:pt>
                <c:pt idx="570">
                  <c:v>40634</c:v>
                </c:pt>
                <c:pt idx="571">
                  <c:v>40664</c:v>
                </c:pt>
                <c:pt idx="572">
                  <c:v>40695</c:v>
                </c:pt>
                <c:pt idx="573">
                  <c:v>40725</c:v>
                </c:pt>
                <c:pt idx="574">
                  <c:v>40756</c:v>
                </c:pt>
                <c:pt idx="575">
                  <c:v>40787</c:v>
                </c:pt>
                <c:pt idx="576">
                  <c:v>40817</c:v>
                </c:pt>
                <c:pt idx="577">
                  <c:v>40848</c:v>
                </c:pt>
                <c:pt idx="578">
                  <c:v>40878</c:v>
                </c:pt>
                <c:pt idx="579">
                  <c:v>40909</c:v>
                </c:pt>
                <c:pt idx="580">
                  <c:v>40940</c:v>
                </c:pt>
                <c:pt idx="581">
                  <c:v>40969</c:v>
                </c:pt>
                <c:pt idx="582">
                  <c:v>41000</c:v>
                </c:pt>
                <c:pt idx="583">
                  <c:v>41030</c:v>
                </c:pt>
                <c:pt idx="584">
                  <c:v>41061</c:v>
                </c:pt>
                <c:pt idx="585">
                  <c:v>41091</c:v>
                </c:pt>
                <c:pt idx="586">
                  <c:v>41122</c:v>
                </c:pt>
                <c:pt idx="587">
                  <c:v>41153</c:v>
                </c:pt>
                <c:pt idx="588">
                  <c:v>41183</c:v>
                </c:pt>
                <c:pt idx="589">
                  <c:v>41214</c:v>
                </c:pt>
                <c:pt idx="590">
                  <c:v>41244</c:v>
                </c:pt>
                <c:pt idx="591">
                  <c:v>41275</c:v>
                </c:pt>
                <c:pt idx="592">
                  <c:v>41306</c:v>
                </c:pt>
                <c:pt idx="593">
                  <c:v>41334</c:v>
                </c:pt>
                <c:pt idx="594">
                  <c:v>41365</c:v>
                </c:pt>
                <c:pt idx="595">
                  <c:v>41395</c:v>
                </c:pt>
                <c:pt idx="596">
                  <c:v>41426</c:v>
                </c:pt>
                <c:pt idx="597">
                  <c:v>41456</c:v>
                </c:pt>
                <c:pt idx="598">
                  <c:v>41487</c:v>
                </c:pt>
                <c:pt idx="599">
                  <c:v>41518</c:v>
                </c:pt>
                <c:pt idx="600">
                  <c:v>41548</c:v>
                </c:pt>
                <c:pt idx="601">
                  <c:v>41579</c:v>
                </c:pt>
                <c:pt idx="602">
                  <c:v>41609</c:v>
                </c:pt>
                <c:pt idx="603">
                  <c:v>41640</c:v>
                </c:pt>
                <c:pt idx="604">
                  <c:v>41671</c:v>
                </c:pt>
                <c:pt idx="605">
                  <c:v>41699</c:v>
                </c:pt>
                <c:pt idx="606">
                  <c:v>41730</c:v>
                </c:pt>
                <c:pt idx="607">
                  <c:v>41760</c:v>
                </c:pt>
                <c:pt idx="608">
                  <c:v>41791</c:v>
                </c:pt>
                <c:pt idx="609">
                  <c:v>41821</c:v>
                </c:pt>
                <c:pt idx="610">
                  <c:v>41852</c:v>
                </c:pt>
                <c:pt idx="611">
                  <c:v>41883</c:v>
                </c:pt>
                <c:pt idx="612">
                  <c:v>41913</c:v>
                </c:pt>
                <c:pt idx="613">
                  <c:v>41944</c:v>
                </c:pt>
                <c:pt idx="614">
                  <c:v>41974</c:v>
                </c:pt>
                <c:pt idx="615">
                  <c:v>42005</c:v>
                </c:pt>
                <c:pt idx="616">
                  <c:v>42036</c:v>
                </c:pt>
                <c:pt idx="617">
                  <c:v>42064</c:v>
                </c:pt>
                <c:pt idx="618">
                  <c:v>42095</c:v>
                </c:pt>
                <c:pt idx="619">
                  <c:v>42125</c:v>
                </c:pt>
                <c:pt idx="620">
                  <c:v>42156</c:v>
                </c:pt>
                <c:pt idx="621">
                  <c:v>42186</c:v>
                </c:pt>
                <c:pt idx="622">
                  <c:v>42217</c:v>
                </c:pt>
                <c:pt idx="623">
                  <c:v>42248</c:v>
                </c:pt>
                <c:pt idx="624">
                  <c:v>42278</c:v>
                </c:pt>
                <c:pt idx="625">
                  <c:v>42309</c:v>
                </c:pt>
                <c:pt idx="626">
                  <c:v>42339</c:v>
                </c:pt>
                <c:pt idx="627">
                  <c:v>42370</c:v>
                </c:pt>
                <c:pt idx="628">
                  <c:v>42401</c:v>
                </c:pt>
                <c:pt idx="629">
                  <c:v>42430</c:v>
                </c:pt>
                <c:pt idx="630">
                  <c:v>42461</c:v>
                </c:pt>
                <c:pt idx="631">
                  <c:v>42491</c:v>
                </c:pt>
                <c:pt idx="632">
                  <c:v>42522</c:v>
                </c:pt>
                <c:pt idx="633">
                  <c:v>42552</c:v>
                </c:pt>
                <c:pt idx="634">
                  <c:v>42583</c:v>
                </c:pt>
                <c:pt idx="635">
                  <c:v>42614</c:v>
                </c:pt>
                <c:pt idx="636">
                  <c:v>42644</c:v>
                </c:pt>
                <c:pt idx="637">
                  <c:v>42675</c:v>
                </c:pt>
                <c:pt idx="638">
                  <c:v>42705</c:v>
                </c:pt>
                <c:pt idx="639">
                  <c:v>42736</c:v>
                </c:pt>
                <c:pt idx="640">
                  <c:v>42767</c:v>
                </c:pt>
                <c:pt idx="641">
                  <c:v>42795</c:v>
                </c:pt>
                <c:pt idx="642">
                  <c:v>42826</c:v>
                </c:pt>
                <c:pt idx="643">
                  <c:v>42856</c:v>
                </c:pt>
                <c:pt idx="644">
                  <c:v>42887</c:v>
                </c:pt>
                <c:pt idx="645">
                  <c:v>42917</c:v>
                </c:pt>
                <c:pt idx="646">
                  <c:v>42948</c:v>
                </c:pt>
                <c:pt idx="647">
                  <c:v>42979</c:v>
                </c:pt>
                <c:pt idx="648">
                  <c:v>43009</c:v>
                </c:pt>
                <c:pt idx="649">
                  <c:v>43040</c:v>
                </c:pt>
                <c:pt idx="650">
                  <c:v>43070</c:v>
                </c:pt>
                <c:pt idx="651">
                  <c:v>43101</c:v>
                </c:pt>
                <c:pt idx="652">
                  <c:v>43132</c:v>
                </c:pt>
                <c:pt idx="653">
                  <c:v>43160</c:v>
                </c:pt>
                <c:pt idx="654">
                  <c:v>43191</c:v>
                </c:pt>
                <c:pt idx="655">
                  <c:v>43221</c:v>
                </c:pt>
                <c:pt idx="656">
                  <c:v>43252</c:v>
                </c:pt>
                <c:pt idx="657">
                  <c:v>43282</c:v>
                </c:pt>
                <c:pt idx="658">
                  <c:v>43313</c:v>
                </c:pt>
                <c:pt idx="659">
                  <c:v>43344</c:v>
                </c:pt>
                <c:pt idx="660">
                  <c:v>43374</c:v>
                </c:pt>
                <c:pt idx="661">
                  <c:v>43405</c:v>
                </c:pt>
                <c:pt idx="662">
                  <c:v>43435</c:v>
                </c:pt>
                <c:pt idx="663">
                  <c:v>43466</c:v>
                </c:pt>
                <c:pt idx="664">
                  <c:v>43497</c:v>
                </c:pt>
                <c:pt idx="665">
                  <c:v>43525</c:v>
                </c:pt>
                <c:pt idx="666">
                  <c:v>43556</c:v>
                </c:pt>
                <c:pt idx="667">
                  <c:v>43586</c:v>
                </c:pt>
                <c:pt idx="668">
                  <c:v>43617</c:v>
                </c:pt>
                <c:pt idx="669">
                  <c:v>43647</c:v>
                </c:pt>
                <c:pt idx="670">
                  <c:v>43678</c:v>
                </c:pt>
                <c:pt idx="671">
                  <c:v>43709</c:v>
                </c:pt>
                <c:pt idx="672">
                  <c:v>43739</c:v>
                </c:pt>
                <c:pt idx="673">
                  <c:v>43770</c:v>
                </c:pt>
                <c:pt idx="674">
                  <c:v>43800</c:v>
                </c:pt>
                <c:pt idx="675">
                  <c:v>43831</c:v>
                </c:pt>
                <c:pt idx="676">
                  <c:v>43862</c:v>
                </c:pt>
                <c:pt idx="677">
                  <c:v>43891</c:v>
                </c:pt>
                <c:pt idx="678">
                  <c:v>43922</c:v>
                </c:pt>
                <c:pt idx="679">
                  <c:v>43952</c:v>
                </c:pt>
                <c:pt idx="680">
                  <c:v>43983</c:v>
                </c:pt>
                <c:pt idx="681">
                  <c:v>44013</c:v>
                </c:pt>
                <c:pt idx="682">
                  <c:v>44044</c:v>
                </c:pt>
                <c:pt idx="683">
                  <c:v>44075</c:v>
                </c:pt>
                <c:pt idx="684">
                  <c:v>44105</c:v>
                </c:pt>
                <c:pt idx="685">
                  <c:v>44136</c:v>
                </c:pt>
                <c:pt idx="686">
                  <c:v>44166</c:v>
                </c:pt>
                <c:pt idx="687">
                  <c:v>44197</c:v>
                </c:pt>
                <c:pt idx="688">
                  <c:v>44228</c:v>
                </c:pt>
                <c:pt idx="689">
                  <c:v>44256</c:v>
                </c:pt>
                <c:pt idx="690">
                  <c:v>44287</c:v>
                </c:pt>
                <c:pt idx="691">
                  <c:v>44317</c:v>
                </c:pt>
                <c:pt idx="692">
                  <c:v>44348</c:v>
                </c:pt>
                <c:pt idx="693">
                  <c:v>44378</c:v>
                </c:pt>
                <c:pt idx="694">
                  <c:v>44409</c:v>
                </c:pt>
                <c:pt idx="695">
                  <c:v>44440</c:v>
                </c:pt>
                <c:pt idx="696">
                  <c:v>44470</c:v>
                </c:pt>
                <c:pt idx="697">
                  <c:v>44501</c:v>
                </c:pt>
                <c:pt idx="698">
                  <c:v>44531</c:v>
                </c:pt>
                <c:pt idx="699">
                  <c:v>44562</c:v>
                </c:pt>
                <c:pt idx="700">
                  <c:v>44593</c:v>
                </c:pt>
                <c:pt idx="701">
                  <c:v>44621</c:v>
                </c:pt>
                <c:pt idx="702">
                  <c:v>44652</c:v>
                </c:pt>
                <c:pt idx="703">
                  <c:v>44682</c:v>
                </c:pt>
                <c:pt idx="704">
                  <c:v>44713</c:v>
                </c:pt>
                <c:pt idx="705">
                  <c:v>44743</c:v>
                </c:pt>
                <c:pt idx="706">
                  <c:v>44774</c:v>
                </c:pt>
                <c:pt idx="707">
                  <c:v>44805</c:v>
                </c:pt>
                <c:pt idx="708">
                  <c:v>44835</c:v>
                </c:pt>
                <c:pt idx="709">
                  <c:v>44866</c:v>
                </c:pt>
                <c:pt idx="710">
                  <c:v>44896</c:v>
                </c:pt>
                <c:pt idx="711">
                  <c:v>44927</c:v>
                </c:pt>
                <c:pt idx="712">
                  <c:v>44958</c:v>
                </c:pt>
                <c:pt idx="713">
                  <c:v>44986</c:v>
                </c:pt>
                <c:pt idx="714">
                  <c:v>45017</c:v>
                </c:pt>
                <c:pt idx="715">
                  <c:v>45047</c:v>
                </c:pt>
                <c:pt idx="716">
                  <c:v>45078</c:v>
                </c:pt>
                <c:pt idx="717">
                  <c:v>45108</c:v>
                </c:pt>
                <c:pt idx="718">
                  <c:v>45139</c:v>
                </c:pt>
                <c:pt idx="719">
                  <c:v>45170</c:v>
                </c:pt>
              </c:numCache>
            </c:numRef>
          </c:cat>
          <c:val>
            <c:numRef>
              <c:f>'Produccion Historica'!$C$3:$C$722</c:f>
              <c:numCache>
                <c:formatCode>General</c:formatCode>
                <c:ptCount val="720"/>
                <c:pt idx="365">
                  <c:v>0.65</c:v>
                </c:pt>
                <c:pt idx="366">
                  <c:v>8.93</c:v>
                </c:pt>
                <c:pt idx="367">
                  <c:v>28.06</c:v>
                </c:pt>
                <c:pt idx="368">
                  <c:v>44</c:v>
                </c:pt>
                <c:pt idx="369">
                  <c:v>50.48</c:v>
                </c:pt>
                <c:pt idx="370">
                  <c:v>90.19</c:v>
                </c:pt>
                <c:pt idx="371">
                  <c:v>108.2</c:v>
                </c:pt>
                <c:pt idx="372">
                  <c:v>111.9</c:v>
                </c:pt>
                <c:pt idx="373">
                  <c:v>109.47</c:v>
                </c:pt>
                <c:pt idx="374">
                  <c:v>167.9</c:v>
                </c:pt>
                <c:pt idx="375">
                  <c:v>171.74</c:v>
                </c:pt>
                <c:pt idx="376">
                  <c:v>160.57</c:v>
                </c:pt>
                <c:pt idx="377">
                  <c:v>174.26</c:v>
                </c:pt>
                <c:pt idx="378">
                  <c:v>184.26</c:v>
                </c:pt>
                <c:pt idx="379">
                  <c:v>183.1</c:v>
                </c:pt>
                <c:pt idx="380">
                  <c:v>169.7</c:v>
                </c:pt>
                <c:pt idx="381">
                  <c:v>177.05</c:v>
                </c:pt>
                <c:pt idx="382">
                  <c:v>146.63</c:v>
                </c:pt>
                <c:pt idx="383">
                  <c:v>164.05</c:v>
                </c:pt>
                <c:pt idx="384">
                  <c:v>160.27000000000001</c:v>
                </c:pt>
                <c:pt idx="385">
                  <c:v>177.89</c:v>
                </c:pt>
                <c:pt idx="386">
                  <c:v>168.69</c:v>
                </c:pt>
                <c:pt idx="387">
                  <c:v>141.63999999999999</c:v>
                </c:pt>
                <c:pt idx="388">
                  <c:v>106.83</c:v>
                </c:pt>
                <c:pt idx="389">
                  <c:v>111.69</c:v>
                </c:pt>
                <c:pt idx="390">
                  <c:v>145.1</c:v>
                </c:pt>
                <c:pt idx="391">
                  <c:v>162.83000000000001</c:v>
                </c:pt>
                <c:pt idx="392">
                  <c:v>174.69</c:v>
                </c:pt>
                <c:pt idx="393">
                  <c:v>180.16</c:v>
                </c:pt>
                <c:pt idx="394">
                  <c:v>200.66</c:v>
                </c:pt>
                <c:pt idx="395">
                  <c:v>179.72</c:v>
                </c:pt>
                <c:pt idx="396">
                  <c:v>184.96</c:v>
                </c:pt>
                <c:pt idx="397">
                  <c:v>178</c:v>
                </c:pt>
                <c:pt idx="398">
                  <c:v>182.43</c:v>
                </c:pt>
                <c:pt idx="399">
                  <c:v>177.76</c:v>
                </c:pt>
                <c:pt idx="400">
                  <c:v>181.74</c:v>
                </c:pt>
                <c:pt idx="401">
                  <c:v>189.13</c:v>
                </c:pt>
                <c:pt idx="402">
                  <c:v>223.42</c:v>
                </c:pt>
                <c:pt idx="403">
                  <c:v>217.31</c:v>
                </c:pt>
                <c:pt idx="404">
                  <c:v>135.19</c:v>
                </c:pt>
                <c:pt idx="405">
                  <c:v>135.35</c:v>
                </c:pt>
                <c:pt idx="406">
                  <c:v>221.34</c:v>
                </c:pt>
                <c:pt idx="407">
                  <c:v>181.31</c:v>
                </c:pt>
                <c:pt idx="408">
                  <c:v>255.41</c:v>
                </c:pt>
                <c:pt idx="409">
                  <c:v>262.7</c:v>
                </c:pt>
                <c:pt idx="410">
                  <c:v>267.95</c:v>
                </c:pt>
                <c:pt idx="411">
                  <c:v>237.49</c:v>
                </c:pt>
                <c:pt idx="412">
                  <c:v>295.83</c:v>
                </c:pt>
                <c:pt idx="413">
                  <c:v>331.31</c:v>
                </c:pt>
                <c:pt idx="414">
                  <c:v>397.66</c:v>
                </c:pt>
                <c:pt idx="415">
                  <c:v>475.59</c:v>
                </c:pt>
                <c:pt idx="416">
                  <c:v>461.15</c:v>
                </c:pt>
                <c:pt idx="417">
                  <c:v>376.55</c:v>
                </c:pt>
                <c:pt idx="418">
                  <c:v>469.57</c:v>
                </c:pt>
                <c:pt idx="419">
                  <c:v>603.34</c:v>
                </c:pt>
                <c:pt idx="420">
                  <c:v>680.93</c:v>
                </c:pt>
                <c:pt idx="421">
                  <c:v>706.1</c:v>
                </c:pt>
                <c:pt idx="422">
                  <c:v>702.61</c:v>
                </c:pt>
                <c:pt idx="423">
                  <c:v>673.78</c:v>
                </c:pt>
                <c:pt idx="424">
                  <c:v>731.13</c:v>
                </c:pt>
                <c:pt idx="425">
                  <c:v>734.49</c:v>
                </c:pt>
                <c:pt idx="426">
                  <c:v>695.95</c:v>
                </c:pt>
                <c:pt idx="427">
                  <c:v>736.03</c:v>
                </c:pt>
                <c:pt idx="428">
                  <c:v>787.81</c:v>
                </c:pt>
                <c:pt idx="429">
                  <c:v>877.02</c:v>
                </c:pt>
                <c:pt idx="430">
                  <c:v>811.64</c:v>
                </c:pt>
                <c:pt idx="431">
                  <c:v>835.93</c:v>
                </c:pt>
                <c:pt idx="432">
                  <c:v>1052.6600000000001</c:v>
                </c:pt>
                <c:pt idx="433">
                  <c:v>1201.51</c:v>
                </c:pt>
                <c:pt idx="434">
                  <c:v>1116.3399999999999</c:v>
                </c:pt>
                <c:pt idx="435">
                  <c:v>1225.06</c:v>
                </c:pt>
                <c:pt idx="436">
                  <c:v>1065</c:v>
                </c:pt>
                <c:pt idx="437">
                  <c:v>1165.79</c:v>
                </c:pt>
                <c:pt idx="438">
                  <c:v>794.53</c:v>
                </c:pt>
                <c:pt idx="439">
                  <c:v>1153.8699999999999</c:v>
                </c:pt>
                <c:pt idx="440">
                  <c:v>1084.69</c:v>
                </c:pt>
                <c:pt idx="441">
                  <c:v>803.28</c:v>
                </c:pt>
                <c:pt idx="442">
                  <c:v>1062.8699999999999</c:v>
                </c:pt>
                <c:pt idx="443">
                  <c:v>1075.4100000000001</c:v>
                </c:pt>
                <c:pt idx="444">
                  <c:v>1136.27</c:v>
                </c:pt>
                <c:pt idx="445">
                  <c:v>979.33</c:v>
                </c:pt>
                <c:pt idx="446">
                  <c:v>1083.45</c:v>
                </c:pt>
                <c:pt idx="447">
                  <c:v>1001.94</c:v>
                </c:pt>
                <c:pt idx="448">
                  <c:v>1068.9100000000001</c:v>
                </c:pt>
                <c:pt idx="449">
                  <c:v>968.22</c:v>
                </c:pt>
                <c:pt idx="450">
                  <c:v>907.94</c:v>
                </c:pt>
                <c:pt idx="451">
                  <c:v>854.05</c:v>
                </c:pt>
                <c:pt idx="452">
                  <c:v>1011.08</c:v>
                </c:pt>
                <c:pt idx="453">
                  <c:v>884.81</c:v>
                </c:pt>
                <c:pt idx="454">
                  <c:v>992.59</c:v>
                </c:pt>
                <c:pt idx="455">
                  <c:v>1066.74</c:v>
                </c:pt>
                <c:pt idx="456">
                  <c:v>1153.03</c:v>
                </c:pt>
                <c:pt idx="457">
                  <c:v>1113.8499999999999</c:v>
                </c:pt>
                <c:pt idx="458">
                  <c:v>1122.3499999999999</c:v>
                </c:pt>
                <c:pt idx="459">
                  <c:v>1154.3699999999999</c:v>
                </c:pt>
                <c:pt idx="460">
                  <c:v>1135.04</c:v>
                </c:pt>
                <c:pt idx="461">
                  <c:v>1073.72</c:v>
                </c:pt>
                <c:pt idx="462">
                  <c:v>943.2</c:v>
                </c:pt>
                <c:pt idx="463">
                  <c:v>1003.56</c:v>
                </c:pt>
                <c:pt idx="464">
                  <c:v>871.94</c:v>
                </c:pt>
                <c:pt idx="465">
                  <c:v>760.09</c:v>
                </c:pt>
                <c:pt idx="466">
                  <c:v>441.27</c:v>
                </c:pt>
                <c:pt idx="467">
                  <c:v>402.62</c:v>
                </c:pt>
                <c:pt idx="468">
                  <c:v>443.02</c:v>
                </c:pt>
                <c:pt idx="469">
                  <c:v>230.63</c:v>
                </c:pt>
                <c:pt idx="470">
                  <c:v>269.3</c:v>
                </c:pt>
                <c:pt idx="471">
                  <c:v>410.66</c:v>
                </c:pt>
                <c:pt idx="472">
                  <c:v>544.20000000000005</c:v>
                </c:pt>
                <c:pt idx="473">
                  <c:v>413.9</c:v>
                </c:pt>
                <c:pt idx="474">
                  <c:v>323.45999999999998</c:v>
                </c:pt>
                <c:pt idx="475">
                  <c:v>351.36</c:v>
                </c:pt>
                <c:pt idx="476">
                  <c:v>449.02</c:v>
                </c:pt>
                <c:pt idx="477">
                  <c:v>479.7</c:v>
                </c:pt>
                <c:pt idx="478">
                  <c:v>522.87</c:v>
                </c:pt>
                <c:pt idx="479">
                  <c:v>481.57</c:v>
                </c:pt>
                <c:pt idx="480">
                  <c:v>366.66</c:v>
                </c:pt>
                <c:pt idx="481">
                  <c:v>258.27</c:v>
                </c:pt>
                <c:pt idx="482">
                  <c:v>334.48</c:v>
                </c:pt>
                <c:pt idx="483">
                  <c:v>662.18</c:v>
                </c:pt>
                <c:pt idx="484">
                  <c:v>479.32</c:v>
                </c:pt>
                <c:pt idx="485">
                  <c:v>475.35</c:v>
                </c:pt>
                <c:pt idx="486">
                  <c:v>391.17</c:v>
                </c:pt>
                <c:pt idx="487">
                  <c:v>595.02</c:v>
                </c:pt>
                <c:pt idx="488">
                  <c:v>573.12</c:v>
                </c:pt>
                <c:pt idx="489">
                  <c:v>442.05</c:v>
                </c:pt>
                <c:pt idx="490">
                  <c:v>360.7</c:v>
                </c:pt>
                <c:pt idx="491">
                  <c:v>145.44999999999999</c:v>
                </c:pt>
                <c:pt idx="492">
                  <c:v>196.15</c:v>
                </c:pt>
                <c:pt idx="493">
                  <c:v>72.23</c:v>
                </c:pt>
                <c:pt idx="494">
                  <c:v>316.91000000000003</c:v>
                </c:pt>
                <c:pt idx="495">
                  <c:v>343.29</c:v>
                </c:pt>
                <c:pt idx="496">
                  <c:v>327.33</c:v>
                </c:pt>
                <c:pt idx="497">
                  <c:v>406.65</c:v>
                </c:pt>
                <c:pt idx="498">
                  <c:v>676.05</c:v>
                </c:pt>
                <c:pt idx="499">
                  <c:v>451.06</c:v>
                </c:pt>
                <c:pt idx="500">
                  <c:v>431.37</c:v>
                </c:pt>
                <c:pt idx="501">
                  <c:v>410.96</c:v>
                </c:pt>
                <c:pt idx="502">
                  <c:v>384.83</c:v>
                </c:pt>
                <c:pt idx="503">
                  <c:v>521.78</c:v>
                </c:pt>
                <c:pt idx="504">
                  <c:v>395.91</c:v>
                </c:pt>
                <c:pt idx="505">
                  <c:v>447.76</c:v>
                </c:pt>
                <c:pt idx="506">
                  <c:v>668.16</c:v>
                </c:pt>
                <c:pt idx="507">
                  <c:v>859.03</c:v>
                </c:pt>
                <c:pt idx="508">
                  <c:v>847.3</c:v>
                </c:pt>
                <c:pt idx="509">
                  <c:v>746.89</c:v>
                </c:pt>
                <c:pt idx="510">
                  <c:v>689.53</c:v>
                </c:pt>
                <c:pt idx="511">
                  <c:v>757.05</c:v>
                </c:pt>
                <c:pt idx="512">
                  <c:v>700.1</c:v>
                </c:pt>
                <c:pt idx="513">
                  <c:v>627.80999999999995</c:v>
                </c:pt>
                <c:pt idx="514">
                  <c:v>674.83</c:v>
                </c:pt>
                <c:pt idx="515">
                  <c:v>890.46</c:v>
                </c:pt>
                <c:pt idx="516">
                  <c:v>890.31</c:v>
                </c:pt>
                <c:pt idx="517">
                  <c:v>881.76</c:v>
                </c:pt>
                <c:pt idx="518">
                  <c:v>1079.58</c:v>
                </c:pt>
                <c:pt idx="519">
                  <c:v>1013.42</c:v>
                </c:pt>
                <c:pt idx="520">
                  <c:v>1031.22</c:v>
                </c:pt>
                <c:pt idx="521">
                  <c:v>974.25</c:v>
                </c:pt>
                <c:pt idx="522">
                  <c:v>1022.89</c:v>
                </c:pt>
                <c:pt idx="523">
                  <c:v>1003.24</c:v>
                </c:pt>
                <c:pt idx="524">
                  <c:v>1069.72</c:v>
                </c:pt>
                <c:pt idx="525">
                  <c:v>1065.77</c:v>
                </c:pt>
                <c:pt idx="526">
                  <c:v>1273.33</c:v>
                </c:pt>
                <c:pt idx="527">
                  <c:v>1186.4000000000001</c:v>
                </c:pt>
                <c:pt idx="528">
                  <c:v>1129.0899999999999</c:v>
                </c:pt>
                <c:pt idx="529">
                  <c:v>786.4</c:v>
                </c:pt>
                <c:pt idx="530">
                  <c:v>913.27</c:v>
                </c:pt>
                <c:pt idx="531">
                  <c:v>1201.71</c:v>
                </c:pt>
                <c:pt idx="532">
                  <c:v>1181.19</c:v>
                </c:pt>
                <c:pt idx="533">
                  <c:v>1133.18</c:v>
                </c:pt>
                <c:pt idx="534">
                  <c:v>1153.97</c:v>
                </c:pt>
                <c:pt idx="535">
                  <c:v>749.86</c:v>
                </c:pt>
                <c:pt idx="536">
                  <c:v>1009.29</c:v>
                </c:pt>
                <c:pt idx="537">
                  <c:v>1176.5999999999999</c:v>
                </c:pt>
                <c:pt idx="538">
                  <c:v>1116.68</c:v>
                </c:pt>
                <c:pt idx="539">
                  <c:v>957.58</c:v>
                </c:pt>
                <c:pt idx="540">
                  <c:v>1070.6099999999999</c:v>
                </c:pt>
                <c:pt idx="541">
                  <c:v>1004.85</c:v>
                </c:pt>
                <c:pt idx="542">
                  <c:v>1057.57</c:v>
                </c:pt>
                <c:pt idx="543">
                  <c:v>1035.04</c:v>
                </c:pt>
                <c:pt idx="544">
                  <c:v>1116.83</c:v>
                </c:pt>
                <c:pt idx="545">
                  <c:v>1167.3499999999999</c:v>
                </c:pt>
                <c:pt idx="546">
                  <c:v>1138.28</c:v>
                </c:pt>
                <c:pt idx="547">
                  <c:v>924.6</c:v>
                </c:pt>
                <c:pt idx="548">
                  <c:v>1185.5999999999999</c:v>
                </c:pt>
                <c:pt idx="549">
                  <c:v>931.12</c:v>
                </c:pt>
                <c:pt idx="550">
                  <c:v>828.25</c:v>
                </c:pt>
                <c:pt idx="551">
                  <c:v>1022.28</c:v>
                </c:pt>
                <c:pt idx="552">
                  <c:v>1152.58</c:v>
                </c:pt>
                <c:pt idx="553">
                  <c:v>1045.8699999999999</c:v>
                </c:pt>
                <c:pt idx="554">
                  <c:v>1034.08</c:v>
                </c:pt>
                <c:pt idx="555">
                  <c:v>962.74</c:v>
                </c:pt>
                <c:pt idx="556">
                  <c:v>978.84</c:v>
                </c:pt>
                <c:pt idx="557">
                  <c:v>963.97</c:v>
                </c:pt>
                <c:pt idx="558">
                  <c:v>962.7</c:v>
                </c:pt>
                <c:pt idx="559">
                  <c:v>1005.96</c:v>
                </c:pt>
                <c:pt idx="560">
                  <c:v>935.29</c:v>
                </c:pt>
                <c:pt idx="561">
                  <c:v>1049</c:v>
                </c:pt>
                <c:pt idx="562">
                  <c:v>1032.1500000000001</c:v>
                </c:pt>
                <c:pt idx="563">
                  <c:v>973.13</c:v>
                </c:pt>
                <c:pt idx="564">
                  <c:v>962.66</c:v>
                </c:pt>
                <c:pt idx="565">
                  <c:v>991.82</c:v>
                </c:pt>
                <c:pt idx="566">
                  <c:v>1027.98</c:v>
                </c:pt>
                <c:pt idx="567">
                  <c:v>1027.4000000000001</c:v>
                </c:pt>
                <c:pt idx="568">
                  <c:v>986.19</c:v>
                </c:pt>
                <c:pt idx="569">
                  <c:v>1029.33</c:v>
                </c:pt>
                <c:pt idx="570">
                  <c:v>969.89</c:v>
                </c:pt>
                <c:pt idx="571">
                  <c:v>994.98</c:v>
                </c:pt>
                <c:pt idx="572">
                  <c:v>937.71</c:v>
                </c:pt>
                <c:pt idx="573">
                  <c:v>1004.71</c:v>
                </c:pt>
                <c:pt idx="574">
                  <c:v>892.62</c:v>
                </c:pt>
                <c:pt idx="575">
                  <c:v>694.97</c:v>
                </c:pt>
                <c:pt idx="576">
                  <c:v>959.66</c:v>
                </c:pt>
                <c:pt idx="577">
                  <c:v>1031.17</c:v>
                </c:pt>
                <c:pt idx="578">
                  <c:v>1025.8399999999999</c:v>
                </c:pt>
                <c:pt idx="579">
                  <c:v>1086.0899999999999</c:v>
                </c:pt>
                <c:pt idx="580">
                  <c:v>1019.48</c:v>
                </c:pt>
                <c:pt idx="581">
                  <c:v>1078.9000000000001</c:v>
                </c:pt>
                <c:pt idx="582">
                  <c:v>1028.6400000000001</c:v>
                </c:pt>
                <c:pt idx="583">
                  <c:v>976.29</c:v>
                </c:pt>
                <c:pt idx="584">
                  <c:v>905.31</c:v>
                </c:pt>
                <c:pt idx="585">
                  <c:v>937.99</c:v>
                </c:pt>
                <c:pt idx="586">
                  <c:v>907.9</c:v>
                </c:pt>
                <c:pt idx="587">
                  <c:v>972.4</c:v>
                </c:pt>
                <c:pt idx="588">
                  <c:v>840.78</c:v>
                </c:pt>
                <c:pt idx="589">
                  <c:v>783.14</c:v>
                </c:pt>
                <c:pt idx="590">
                  <c:v>913.27</c:v>
                </c:pt>
                <c:pt idx="591">
                  <c:v>917.56</c:v>
                </c:pt>
                <c:pt idx="592">
                  <c:v>877.82</c:v>
                </c:pt>
                <c:pt idx="593">
                  <c:v>801.43</c:v>
                </c:pt>
                <c:pt idx="594">
                  <c:v>875.67</c:v>
                </c:pt>
                <c:pt idx="595">
                  <c:v>844.3</c:v>
                </c:pt>
                <c:pt idx="596">
                  <c:v>856.85</c:v>
                </c:pt>
                <c:pt idx="597">
                  <c:v>834.77</c:v>
                </c:pt>
                <c:pt idx="598">
                  <c:v>842.45</c:v>
                </c:pt>
                <c:pt idx="599">
                  <c:v>839.11</c:v>
                </c:pt>
                <c:pt idx="600">
                  <c:v>838.65</c:v>
                </c:pt>
                <c:pt idx="601">
                  <c:v>844.52</c:v>
                </c:pt>
                <c:pt idx="602">
                  <c:v>763.3</c:v>
                </c:pt>
                <c:pt idx="603">
                  <c:v>873.42</c:v>
                </c:pt>
                <c:pt idx="604">
                  <c:v>758.73</c:v>
                </c:pt>
                <c:pt idx="605">
                  <c:v>796.22</c:v>
                </c:pt>
                <c:pt idx="606">
                  <c:v>730.51</c:v>
                </c:pt>
                <c:pt idx="607">
                  <c:v>771.78</c:v>
                </c:pt>
                <c:pt idx="608">
                  <c:v>737.34</c:v>
                </c:pt>
                <c:pt idx="609">
                  <c:v>731.82</c:v>
                </c:pt>
                <c:pt idx="610">
                  <c:v>771.48</c:v>
                </c:pt>
                <c:pt idx="611">
                  <c:v>743.37</c:v>
                </c:pt>
                <c:pt idx="612">
                  <c:v>720.5</c:v>
                </c:pt>
                <c:pt idx="613">
                  <c:v>556.46</c:v>
                </c:pt>
                <c:pt idx="614">
                  <c:v>628.46</c:v>
                </c:pt>
                <c:pt idx="615">
                  <c:v>689.16</c:v>
                </c:pt>
                <c:pt idx="616">
                  <c:v>676.7</c:v>
                </c:pt>
                <c:pt idx="617">
                  <c:v>640.83000000000004</c:v>
                </c:pt>
                <c:pt idx="618">
                  <c:v>758.28</c:v>
                </c:pt>
                <c:pt idx="619">
                  <c:v>681.38</c:v>
                </c:pt>
                <c:pt idx="620">
                  <c:v>704.24</c:v>
                </c:pt>
                <c:pt idx="621">
                  <c:v>666.55</c:v>
                </c:pt>
                <c:pt idx="622">
                  <c:v>642.92999999999995</c:v>
                </c:pt>
                <c:pt idx="623">
                  <c:v>656.61</c:v>
                </c:pt>
                <c:pt idx="624">
                  <c:v>703.66</c:v>
                </c:pt>
                <c:pt idx="625">
                  <c:v>750.62</c:v>
                </c:pt>
                <c:pt idx="626">
                  <c:v>756.77</c:v>
                </c:pt>
                <c:pt idx="627">
                  <c:v>766.88</c:v>
                </c:pt>
                <c:pt idx="628">
                  <c:v>771.2</c:v>
                </c:pt>
                <c:pt idx="629">
                  <c:v>714.55</c:v>
                </c:pt>
                <c:pt idx="630">
                  <c:v>743.19</c:v>
                </c:pt>
                <c:pt idx="631">
                  <c:v>743.7</c:v>
                </c:pt>
                <c:pt idx="632">
                  <c:v>701.65</c:v>
                </c:pt>
                <c:pt idx="633">
                  <c:v>663.89</c:v>
                </c:pt>
                <c:pt idx="634">
                  <c:v>681.69</c:v>
                </c:pt>
                <c:pt idx="635">
                  <c:v>694.58</c:v>
                </c:pt>
                <c:pt idx="636">
                  <c:v>686.08</c:v>
                </c:pt>
                <c:pt idx="637">
                  <c:v>672.36</c:v>
                </c:pt>
                <c:pt idx="638">
                  <c:v>647.45000000000005</c:v>
                </c:pt>
                <c:pt idx="639">
                  <c:v>620.99</c:v>
                </c:pt>
                <c:pt idx="640">
                  <c:v>681</c:v>
                </c:pt>
                <c:pt idx="641">
                  <c:v>939.52</c:v>
                </c:pt>
                <c:pt idx="642">
                  <c:v>1050.6600000000001</c:v>
                </c:pt>
                <c:pt idx="643">
                  <c:v>1132.74</c:v>
                </c:pt>
                <c:pt idx="644">
                  <c:v>977.27</c:v>
                </c:pt>
                <c:pt idx="645">
                  <c:v>1005.12</c:v>
                </c:pt>
                <c:pt idx="646">
                  <c:v>1197.52</c:v>
                </c:pt>
                <c:pt idx="647">
                  <c:v>1650.89</c:v>
                </c:pt>
                <c:pt idx="648">
                  <c:v>1922.6</c:v>
                </c:pt>
                <c:pt idx="649">
                  <c:v>1994.04</c:v>
                </c:pt>
                <c:pt idx="650">
                  <c:v>2128.44</c:v>
                </c:pt>
                <c:pt idx="651">
                  <c:v>2140.88</c:v>
                </c:pt>
                <c:pt idx="652">
                  <c:v>2241.19</c:v>
                </c:pt>
                <c:pt idx="653">
                  <c:v>2519.9499999999998</c:v>
                </c:pt>
                <c:pt idx="654">
                  <c:v>2916.93</c:v>
                </c:pt>
                <c:pt idx="655">
                  <c:v>3163.77</c:v>
                </c:pt>
                <c:pt idx="656">
                  <c:v>3168.94</c:v>
                </c:pt>
                <c:pt idx="657">
                  <c:v>3137.15</c:v>
                </c:pt>
                <c:pt idx="658">
                  <c:v>3244.49</c:v>
                </c:pt>
                <c:pt idx="659">
                  <c:v>3374.85</c:v>
                </c:pt>
                <c:pt idx="660">
                  <c:v>3507.2</c:v>
                </c:pt>
                <c:pt idx="661">
                  <c:v>3897.28</c:v>
                </c:pt>
                <c:pt idx="662">
                  <c:v>4112.54</c:v>
                </c:pt>
                <c:pt idx="663">
                  <c:v>3915.15</c:v>
                </c:pt>
                <c:pt idx="664">
                  <c:v>3760.24</c:v>
                </c:pt>
                <c:pt idx="665">
                  <c:v>3966.23</c:v>
                </c:pt>
                <c:pt idx="666">
                  <c:v>4103.8999999999996</c:v>
                </c:pt>
                <c:pt idx="667">
                  <c:v>3996.02</c:v>
                </c:pt>
                <c:pt idx="668">
                  <c:v>3858.52</c:v>
                </c:pt>
                <c:pt idx="669">
                  <c:v>3947.66</c:v>
                </c:pt>
                <c:pt idx="670">
                  <c:v>4069.15</c:v>
                </c:pt>
                <c:pt idx="671">
                  <c:v>4223.1499999999996</c:v>
                </c:pt>
                <c:pt idx="672">
                  <c:v>4190.6899999999996</c:v>
                </c:pt>
                <c:pt idx="673">
                  <c:v>4019.1</c:v>
                </c:pt>
                <c:pt idx="674">
                  <c:v>4088.07</c:v>
                </c:pt>
                <c:pt idx="675">
                  <c:v>4064.57</c:v>
                </c:pt>
                <c:pt idx="676">
                  <c:v>3933.68</c:v>
                </c:pt>
                <c:pt idx="677">
                  <c:v>3835.71</c:v>
                </c:pt>
                <c:pt idx="678">
                  <c:v>3646.61</c:v>
                </c:pt>
                <c:pt idx="679">
                  <c:v>3608.58</c:v>
                </c:pt>
                <c:pt idx="680">
                  <c:v>3351.66</c:v>
                </c:pt>
                <c:pt idx="681">
                  <c:v>3221.33</c:v>
                </c:pt>
                <c:pt idx="682">
                  <c:v>3220.97</c:v>
                </c:pt>
                <c:pt idx="683">
                  <c:v>3328.03</c:v>
                </c:pt>
                <c:pt idx="684">
                  <c:v>3617.41</c:v>
                </c:pt>
                <c:pt idx="685">
                  <c:v>3544.36</c:v>
                </c:pt>
                <c:pt idx="686">
                  <c:v>3658.74</c:v>
                </c:pt>
                <c:pt idx="687">
                  <c:v>3565.42</c:v>
                </c:pt>
                <c:pt idx="688">
                  <c:v>3368.76</c:v>
                </c:pt>
                <c:pt idx="689">
                  <c:v>3337.39</c:v>
                </c:pt>
                <c:pt idx="690">
                  <c:v>3176.35</c:v>
                </c:pt>
                <c:pt idx="691">
                  <c:v>3073.17</c:v>
                </c:pt>
                <c:pt idx="692">
                  <c:v>2940.15</c:v>
                </c:pt>
                <c:pt idx="693">
                  <c:v>2971.44</c:v>
                </c:pt>
                <c:pt idx="694">
                  <c:v>2932.19</c:v>
                </c:pt>
                <c:pt idx="695">
                  <c:v>2946.15</c:v>
                </c:pt>
                <c:pt idx="696">
                  <c:v>3065.31</c:v>
                </c:pt>
                <c:pt idx="697">
                  <c:v>3037.77</c:v>
                </c:pt>
                <c:pt idx="698">
                  <c:v>3010.03</c:v>
                </c:pt>
                <c:pt idx="699">
                  <c:v>3019.42</c:v>
                </c:pt>
                <c:pt idx="700">
                  <c:v>2944.87</c:v>
                </c:pt>
                <c:pt idx="701">
                  <c:v>2866.6</c:v>
                </c:pt>
                <c:pt idx="702">
                  <c:v>2788.6</c:v>
                </c:pt>
                <c:pt idx="703">
                  <c:v>2689.75</c:v>
                </c:pt>
                <c:pt idx="704">
                  <c:v>2597.9499999999998</c:v>
                </c:pt>
                <c:pt idx="705">
                  <c:v>2427.9899999999998</c:v>
                </c:pt>
                <c:pt idx="706">
                  <c:v>2468.92</c:v>
                </c:pt>
                <c:pt idx="707">
                  <c:v>2498.578</c:v>
                </c:pt>
                <c:pt idx="708">
                  <c:v>2445.864</c:v>
                </c:pt>
                <c:pt idx="709">
                  <c:v>2316.5880000000002</c:v>
                </c:pt>
                <c:pt idx="710">
                  <c:v>2263.0729999999999</c:v>
                </c:pt>
                <c:pt idx="711">
                  <c:v>2192.9229999999998</c:v>
                </c:pt>
                <c:pt idx="712">
                  <c:v>2126.4140000000002</c:v>
                </c:pt>
                <c:pt idx="713">
                  <c:v>2069.5300000000002</c:v>
                </c:pt>
                <c:pt idx="714">
                  <c:v>2011.4369999999999</c:v>
                </c:pt>
                <c:pt idx="715">
                  <c:v>2033.1559999999999</c:v>
                </c:pt>
                <c:pt idx="716">
                  <c:v>2027.7370000000001</c:v>
                </c:pt>
                <c:pt idx="717">
                  <c:v>1841.2</c:v>
                </c:pt>
                <c:pt idx="718">
                  <c:v>1808.47</c:v>
                </c:pt>
                <c:pt idx="719">
                  <c:v>1764.93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5-48A6-819B-0423EFF54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858704"/>
        <c:axId val="541857872"/>
      </c:areaChart>
      <c:lineChart>
        <c:grouping val="standard"/>
        <c:varyColors val="0"/>
        <c:ser>
          <c:idx val="2"/>
          <c:order val="2"/>
          <c:tx>
            <c:strRef>
              <c:f>'Produccion Historica'!$E$2</c:f>
              <c:strCache>
                <c:ptCount val="1"/>
                <c:pt idx="0">
                  <c:v># Productores CI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719"/>
              <c:layout>
                <c:manualLayout>
                  <c:x val="-2.7760602297677087E-2"/>
                  <c:y val="-4.002029375525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A5-48A6-819B-0423EFF547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'Produccion Historica'!$E$3:$E$722</c:f>
              <c:numCache>
                <c:formatCode>General</c:formatCode>
                <c:ptCount val="720"/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3</c:v>
                </c:pt>
                <c:pt idx="378">
                  <c:v>4</c:v>
                </c:pt>
                <c:pt idx="379">
                  <c:v>4</c:v>
                </c:pt>
                <c:pt idx="380">
                  <c:v>4</c:v>
                </c:pt>
                <c:pt idx="381">
                  <c:v>4</c:v>
                </c:pt>
                <c:pt idx="382">
                  <c:v>4</c:v>
                </c:pt>
                <c:pt idx="383">
                  <c:v>4</c:v>
                </c:pt>
                <c:pt idx="384">
                  <c:v>4</c:v>
                </c:pt>
                <c:pt idx="385">
                  <c:v>4</c:v>
                </c:pt>
                <c:pt idx="386">
                  <c:v>4</c:v>
                </c:pt>
                <c:pt idx="387">
                  <c:v>5</c:v>
                </c:pt>
                <c:pt idx="388">
                  <c:v>5</c:v>
                </c:pt>
                <c:pt idx="389">
                  <c:v>5</c:v>
                </c:pt>
                <c:pt idx="390">
                  <c:v>5</c:v>
                </c:pt>
                <c:pt idx="391">
                  <c:v>5</c:v>
                </c:pt>
                <c:pt idx="392">
                  <c:v>6</c:v>
                </c:pt>
                <c:pt idx="393">
                  <c:v>7</c:v>
                </c:pt>
                <c:pt idx="394">
                  <c:v>7</c:v>
                </c:pt>
                <c:pt idx="395">
                  <c:v>8</c:v>
                </c:pt>
                <c:pt idx="396">
                  <c:v>8</c:v>
                </c:pt>
                <c:pt idx="397">
                  <c:v>8</c:v>
                </c:pt>
                <c:pt idx="398">
                  <c:v>8</c:v>
                </c:pt>
                <c:pt idx="399">
                  <c:v>8</c:v>
                </c:pt>
                <c:pt idx="400">
                  <c:v>8</c:v>
                </c:pt>
                <c:pt idx="401">
                  <c:v>7</c:v>
                </c:pt>
                <c:pt idx="402">
                  <c:v>7</c:v>
                </c:pt>
                <c:pt idx="403">
                  <c:v>7</c:v>
                </c:pt>
                <c:pt idx="404">
                  <c:v>6</c:v>
                </c:pt>
                <c:pt idx="405">
                  <c:v>8</c:v>
                </c:pt>
                <c:pt idx="406">
                  <c:v>7</c:v>
                </c:pt>
                <c:pt idx="407">
                  <c:v>8</c:v>
                </c:pt>
                <c:pt idx="408">
                  <c:v>7</c:v>
                </c:pt>
                <c:pt idx="409">
                  <c:v>6</c:v>
                </c:pt>
                <c:pt idx="410">
                  <c:v>7</c:v>
                </c:pt>
                <c:pt idx="411">
                  <c:v>7</c:v>
                </c:pt>
                <c:pt idx="412">
                  <c:v>6</c:v>
                </c:pt>
                <c:pt idx="413">
                  <c:v>8</c:v>
                </c:pt>
                <c:pt idx="414">
                  <c:v>7</c:v>
                </c:pt>
                <c:pt idx="415">
                  <c:v>7</c:v>
                </c:pt>
                <c:pt idx="416">
                  <c:v>7</c:v>
                </c:pt>
                <c:pt idx="417">
                  <c:v>7</c:v>
                </c:pt>
                <c:pt idx="418">
                  <c:v>7</c:v>
                </c:pt>
                <c:pt idx="419">
                  <c:v>7</c:v>
                </c:pt>
                <c:pt idx="420">
                  <c:v>7</c:v>
                </c:pt>
                <c:pt idx="421">
                  <c:v>9</c:v>
                </c:pt>
                <c:pt idx="422">
                  <c:v>8</c:v>
                </c:pt>
                <c:pt idx="423">
                  <c:v>8</c:v>
                </c:pt>
                <c:pt idx="424">
                  <c:v>8</c:v>
                </c:pt>
                <c:pt idx="425">
                  <c:v>7</c:v>
                </c:pt>
                <c:pt idx="426">
                  <c:v>8</c:v>
                </c:pt>
                <c:pt idx="427">
                  <c:v>7</c:v>
                </c:pt>
                <c:pt idx="428">
                  <c:v>7</c:v>
                </c:pt>
                <c:pt idx="429">
                  <c:v>7</c:v>
                </c:pt>
                <c:pt idx="430">
                  <c:v>7</c:v>
                </c:pt>
                <c:pt idx="431">
                  <c:v>7</c:v>
                </c:pt>
                <c:pt idx="432">
                  <c:v>6</c:v>
                </c:pt>
                <c:pt idx="433">
                  <c:v>7</c:v>
                </c:pt>
                <c:pt idx="434">
                  <c:v>7</c:v>
                </c:pt>
                <c:pt idx="435">
                  <c:v>6</c:v>
                </c:pt>
                <c:pt idx="436">
                  <c:v>6</c:v>
                </c:pt>
                <c:pt idx="437">
                  <c:v>7</c:v>
                </c:pt>
                <c:pt idx="438">
                  <c:v>8</c:v>
                </c:pt>
                <c:pt idx="439">
                  <c:v>7</c:v>
                </c:pt>
                <c:pt idx="440">
                  <c:v>7</c:v>
                </c:pt>
                <c:pt idx="441">
                  <c:v>8</c:v>
                </c:pt>
                <c:pt idx="442">
                  <c:v>8</c:v>
                </c:pt>
                <c:pt idx="443">
                  <c:v>7</c:v>
                </c:pt>
                <c:pt idx="444">
                  <c:v>8</c:v>
                </c:pt>
                <c:pt idx="445">
                  <c:v>8</c:v>
                </c:pt>
                <c:pt idx="446">
                  <c:v>7</c:v>
                </c:pt>
                <c:pt idx="447">
                  <c:v>8</c:v>
                </c:pt>
                <c:pt idx="448">
                  <c:v>8</c:v>
                </c:pt>
                <c:pt idx="449">
                  <c:v>8</c:v>
                </c:pt>
                <c:pt idx="450">
                  <c:v>8</c:v>
                </c:pt>
                <c:pt idx="451">
                  <c:v>9</c:v>
                </c:pt>
                <c:pt idx="452">
                  <c:v>8</c:v>
                </c:pt>
                <c:pt idx="453">
                  <c:v>7</c:v>
                </c:pt>
                <c:pt idx="454">
                  <c:v>8</c:v>
                </c:pt>
                <c:pt idx="455">
                  <c:v>8</c:v>
                </c:pt>
                <c:pt idx="456">
                  <c:v>8</c:v>
                </c:pt>
                <c:pt idx="457">
                  <c:v>8</c:v>
                </c:pt>
                <c:pt idx="458">
                  <c:v>8</c:v>
                </c:pt>
                <c:pt idx="459">
                  <c:v>8</c:v>
                </c:pt>
                <c:pt idx="460">
                  <c:v>9</c:v>
                </c:pt>
                <c:pt idx="461">
                  <c:v>9</c:v>
                </c:pt>
                <c:pt idx="462">
                  <c:v>9</c:v>
                </c:pt>
                <c:pt idx="463">
                  <c:v>9</c:v>
                </c:pt>
                <c:pt idx="464">
                  <c:v>9</c:v>
                </c:pt>
                <c:pt idx="465">
                  <c:v>9</c:v>
                </c:pt>
                <c:pt idx="466">
                  <c:v>9</c:v>
                </c:pt>
                <c:pt idx="467">
                  <c:v>9</c:v>
                </c:pt>
                <c:pt idx="468">
                  <c:v>10</c:v>
                </c:pt>
                <c:pt idx="469">
                  <c:v>9</c:v>
                </c:pt>
                <c:pt idx="470">
                  <c:v>6</c:v>
                </c:pt>
                <c:pt idx="471">
                  <c:v>7</c:v>
                </c:pt>
                <c:pt idx="472">
                  <c:v>6</c:v>
                </c:pt>
                <c:pt idx="473">
                  <c:v>8</c:v>
                </c:pt>
                <c:pt idx="474">
                  <c:v>8</c:v>
                </c:pt>
                <c:pt idx="475">
                  <c:v>8</c:v>
                </c:pt>
                <c:pt idx="476">
                  <c:v>9</c:v>
                </c:pt>
                <c:pt idx="477">
                  <c:v>9</c:v>
                </c:pt>
                <c:pt idx="478">
                  <c:v>10</c:v>
                </c:pt>
                <c:pt idx="479">
                  <c:v>9</c:v>
                </c:pt>
                <c:pt idx="480">
                  <c:v>9</c:v>
                </c:pt>
                <c:pt idx="481">
                  <c:v>10</c:v>
                </c:pt>
                <c:pt idx="482">
                  <c:v>11</c:v>
                </c:pt>
                <c:pt idx="483">
                  <c:v>11</c:v>
                </c:pt>
                <c:pt idx="484">
                  <c:v>10</c:v>
                </c:pt>
                <c:pt idx="485">
                  <c:v>12</c:v>
                </c:pt>
                <c:pt idx="486">
                  <c:v>11</c:v>
                </c:pt>
                <c:pt idx="487">
                  <c:v>11</c:v>
                </c:pt>
                <c:pt idx="488">
                  <c:v>10</c:v>
                </c:pt>
                <c:pt idx="489">
                  <c:v>10</c:v>
                </c:pt>
                <c:pt idx="490">
                  <c:v>11</c:v>
                </c:pt>
                <c:pt idx="491">
                  <c:v>12</c:v>
                </c:pt>
                <c:pt idx="492">
                  <c:v>9</c:v>
                </c:pt>
                <c:pt idx="493">
                  <c:v>8</c:v>
                </c:pt>
                <c:pt idx="494">
                  <c:v>9</c:v>
                </c:pt>
                <c:pt idx="495">
                  <c:v>10</c:v>
                </c:pt>
                <c:pt idx="496">
                  <c:v>11</c:v>
                </c:pt>
                <c:pt idx="497">
                  <c:v>9</c:v>
                </c:pt>
                <c:pt idx="498">
                  <c:v>8</c:v>
                </c:pt>
                <c:pt idx="499">
                  <c:v>9</c:v>
                </c:pt>
                <c:pt idx="500">
                  <c:v>9</c:v>
                </c:pt>
                <c:pt idx="501">
                  <c:v>9</c:v>
                </c:pt>
                <c:pt idx="502">
                  <c:v>8</c:v>
                </c:pt>
                <c:pt idx="503">
                  <c:v>10</c:v>
                </c:pt>
                <c:pt idx="504">
                  <c:v>8</c:v>
                </c:pt>
                <c:pt idx="505">
                  <c:v>14</c:v>
                </c:pt>
                <c:pt idx="506">
                  <c:v>11</c:v>
                </c:pt>
                <c:pt idx="507">
                  <c:v>11</c:v>
                </c:pt>
                <c:pt idx="508">
                  <c:v>10</c:v>
                </c:pt>
                <c:pt idx="509">
                  <c:v>12</c:v>
                </c:pt>
                <c:pt idx="510">
                  <c:v>11</c:v>
                </c:pt>
                <c:pt idx="511">
                  <c:v>10</c:v>
                </c:pt>
                <c:pt idx="512">
                  <c:v>10</c:v>
                </c:pt>
                <c:pt idx="513">
                  <c:v>9</c:v>
                </c:pt>
                <c:pt idx="514">
                  <c:v>10</c:v>
                </c:pt>
                <c:pt idx="515">
                  <c:v>11</c:v>
                </c:pt>
                <c:pt idx="516">
                  <c:v>11</c:v>
                </c:pt>
                <c:pt idx="517">
                  <c:v>14</c:v>
                </c:pt>
                <c:pt idx="518">
                  <c:v>11</c:v>
                </c:pt>
                <c:pt idx="519">
                  <c:v>14</c:v>
                </c:pt>
                <c:pt idx="520">
                  <c:v>12</c:v>
                </c:pt>
                <c:pt idx="521">
                  <c:v>13</c:v>
                </c:pt>
                <c:pt idx="522">
                  <c:v>15</c:v>
                </c:pt>
                <c:pt idx="523">
                  <c:v>18</c:v>
                </c:pt>
                <c:pt idx="524">
                  <c:v>16</c:v>
                </c:pt>
                <c:pt idx="525">
                  <c:v>18</c:v>
                </c:pt>
                <c:pt idx="526">
                  <c:v>17</c:v>
                </c:pt>
                <c:pt idx="527">
                  <c:v>14</c:v>
                </c:pt>
                <c:pt idx="528">
                  <c:v>15</c:v>
                </c:pt>
                <c:pt idx="529">
                  <c:v>16</c:v>
                </c:pt>
                <c:pt idx="530">
                  <c:v>15</c:v>
                </c:pt>
                <c:pt idx="531">
                  <c:v>17</c:v>
                </c:pt>
                <c:pt idx="532">
                  <c:v>17</c:v>
                </c:pt>
                <c:pt idx="533">
                  <c:v>17</c:v>
                </c:pt>
                <c:pt idx="534">
                  <c:v>18</c:v>
                </c:pt>
                <c:pt idx="535">
                  <c:v>9</c:v>
                </c:pt>
                <c:pt idx="536">
                  <c:v>17</c:v>
                </c:pt>
                <c:pt idx="537">
                  <c:v>19</c:v>
                </c:pt>
                <c:pt idx="538">
                  <c:v>22</c:v>
                </c:pt>
                <c:pt idx="539">
                  <c:v>18</c:v>
                </c:pt>
                <c:pt idx="540">
                  <c:v>19</c:v>
                </c:pt>
                <c:pt idx="541">
                  <c:v>20</c:v>
                </c:pt>
                <c:pt idx="542">
                  <c:v>24</c:v>
                </c:pt>
                <c:pt idx="543">
                  <c:v>22</c:v>
                </c:pt>
                <c:pt idx="544">
                  <c:v>25</c:v>
                </c:pt>
                <c:pt idx="545">
                  <c:v>25</c:v>
                </c:pt>
                <c:pt idx="546">
                  <c:v>24</c:v>
                </c:pt>
                <c:pt idx="547">
                  <c:v>26</c:v>
                </c:pt>
                <c:pt idx="548">
                  <c:v>24</c:v>
                </c:pt>
                <c:pt idx="549">
                  <c:v>23</c:v>
                </c:pt>
                <c:pt idx="550">
                  <c:v>25</c:v>
                </c:pt>
                <c:pt idx="551">
                  <c:v>25</c:v>
                </c:pt>
                <c:pt idx="552">
                  <c:v>25</c:v>
                </c:pt>
                <c:pt idx="553">
                  <c:v>24</c:v>
                </c:pt>
                <c:pt idx="554">
                  <c:v>25</c:v>
                </c:pt>
                <c:pt idx="555">
                  <c:v>23</c:v>
                </c:pt>
                <c:pt idx="556">
                  <c:v>23</c:v>
                </c:pt>
                <c:pt idx="557">
                  <c:v>23</c:v>
                </c:pt>
                <c:pt idx="558">
                  <c:v>23</c:v>
                </c:pt>
                <c:pt idx="559">
                  <c:v>22</c:v>
                </c:pt>
                <c:pt idx="560">
                  <c:v>23</c:v>
                </c:pt>
                <c:pt idx="561">
                  <c:v>24</c:v>
                </c:pt>
                <c:pt idx="562">
                  <c:v>24</c:v>
                </c:pt>
                <c:pt idx="563">
                  <c:v>24</c:v>
                </c:pt>
                <c:pt idx="564">
                  <c:v>23</c:v>
                </c:pt>
                <c:pt idx="565">
                  <c:v>24</c:v>
                </c:pt>
                <c:pt idx="566">
                  <c:v>24</c:v>
                </c:pt>
                <c:pt idx="567">
                  <c:v>26</c:v>
                </c:pt>
                <c:pt idx="568">
                  <c:v>25</c:v>
                </c:pt>
                <c:pt idx="569">
                  <c:v>26</c:v>
                </c:pt>
                <c:pt idx="570">
                  <c:v>23</c:v>
                </c:pt>
                <c:pt idx="571">
                  <c:v>25</c:v>
                </c:pt>
                <c:pt idx="572">
                  <c:v>26</c:v>
                </c:pt>
                <c:pt idx="573">
                  <c:v>26</c:v>
                </c:pt>
                <c:pt idx="574">
                  <c:v>25</c:v>
                </c:pt>
                <c:pt idx="575">
                  <c:v>26</c:v>
                </c:pt>
                <c:pt idx="576">
                  <c:v>25</c:v>
                </c:pt>
                <c:pt idx="577">
                  <c:v>26</c:v>
                </c:pt>
                <c:pt idx="578">
                  <c:v>27</c:v>
                </c:pt>
                <c:pt idx="579">
                  <c:v>29</c:v>
                </c:pt>
                <c:pt idx="580">
                  <c:v>29</c:v>
                </c:pt>
                <c:pt idx="581">
                  <c:v>29</c:v>
                </c:pt>
                <c:pt idx="582">
                  <c:v>28</c:v>
                </c:pt>
                <c:pt idx="583">
                  <c:v>28</c:v>
                </c:pt>
                <c:pt idx="584">
                  <c:v>27</c:v>
                </c:pt>
                <c:pt idx="585">
                  <c:v>27</c:v>
                </c:pt>
                <c:pt idx="586">
                  <c:v>27</c:v>
                </c:pt>
                <c:pt idx="587">
                  <c:v>27</c:v>
                </c:pt>
                <c:pt idx="588">
                  <c:v>27</c:v>
                </c:pt>
                <c:pt idx="589">
                  <c:v>27</c:v>
                </c:pt>
                <c:pt idx="590">
                  <c:v>27</c:v>
                </c:pt>
                <c:pt idx="591">
                  <c:v>27</c:v>
                </c:pt>
                <c:pt idx="592">
                  <c:v>28</c:v>
                </c:pt>
                <c:pt idx="593">
                  <c:v>27</c:v>
                </c:pt>
                <c:pt idx="594">
                  <c:v>27</c:v>
                </c:pt>
                <c:pt idx="595">
                  <c:v>27</c:v>
                </c:pt>
                <c:pt idx="596">
                  <c:v>27</c:v>
                </c:pt>
                <c:pt idx="597">
                  <c:v>27</c:v>
                </c:pt>
                <c:pt idx="598">
                  <c:v>27</c:v>
                </c:pt>
                <c:pt idx="599">
                  <c:v>28</c:v>
                </c:pt>
                <c:pt idx="600">
                  <c:v>28</c:v>
                </c:pt>
                <c:pt idx="601">
                  <c:v>28</c:v>
                </c:pt>
                <c:pt idx="602">
                  <c:v>28</c:v>
                </c:pt>
                <c:pt idx="603">
                  <c:v>28</c:v>
                </c:pt>
                <c:pt idx="604">
                  <c:v>28</c:v>
                </c:pt>
                <c:pt idx="605">
                  <c:v>28</c:v>
                </c:pt>
                <c:pt idx="606">
                  <c:v>28</c:v>
                </c:pt>
                <c:pt idx="607">
                  <c:v>28</c:v>
                </c:pt>
                <c:pt idx="608">
                  <c:v>28</c:v>
                </c:pt>
                <c:pt idx="609">
                  <c:v>28</c:v>
                </c:pt>
                <c:pt idx="610">
                  <c:v>28</c:v>
                </c:pt>
                <c:pt idx="611">
                  <c:v>29</c:v>
                </c:pt>
                <c:pt idx="612">
                  <c:v>28</c:v>
                </c:pt>
                <c:pt idx="613">
                  <c:v>29</c:v>
                </c:pt>
                <c:pt idx="614">
                  <c:v>28</c:v>
                </c:pt>
                <c:pt idx="615">
                  <c:v>28</c:v>
                </c:pt>
                <c:pt idx="616">
                  <c:v>28</c:v>
                </c:pt>
                <c:pt idx="617">
                  <c:v>29</c:v>
                </c:pt>
                <c:pt idx="618">
                  <c:v>28</c:v>
                </c:pt>
                <c:pt idx="619">
                  <c:v>29</c:v>
                </c:pt>
                <c:pt idx="620">
                  <c:v>28</c:v>
                </c:pt>
                <c:pt idx="621">
                  <c:v>26</c:v>
                </c:pt>
                <c:pt idx="622">
                  <c:v>26</c:v>
                </c:pt>
                <c:pt idx="623">
                  <c:v>27</c:v>
                </c:pt>
                <c:pt idx="624">
                  <c:v>28</c:v>
                </c:pt>
                <c:pt idx="625">
                  <c:v>27</c:v>
                </c:pt>
                <c:pt idx="626">
                  <c:v>29</c:v>
                </c:pt>
                <c:pt idx="627">
                  <c:v>31</c:v>
                </c:pt>
                <c:pt idx="628">
                  <c:v>32</c:v>
                </c:pt>
                <c:pt idx="629">
                  <c:v>32</c:v>
                </c:pt>
                <c:pt idx="630">
                  <c:v>32</c:v>
                </c:pt>
                <c:pt idx="631">
                  <c:v>31</c:v>
                </c:pt>
                <c:pt idx="632">
                  <c:v>30</c:v>
                </c:pt>
                <c:pt idx="633">
                  <c:v>29</c:v>
                </c:pt>
                <c:pt idx="634">
                  <c:v>29</c:v>
                </c:pt>
                <c:pt idx="635">
                  <c:v>30</c:v>
                </c:pt>
                <c:pt idx="636">
                  <c:v>30</c:v>
                </c:pt>
                <c:pt idx="637">
                  <c:v>29</c:v>
                </c:pt>
                <c:pt idx="638">
                  <c:v>29</c:v>
                </c:pt>
                <c:pt idx="639">
                  <c:v>29</c:v>
                </c:pt>
                <c:pt idx="640">
                  <c:v>32</c:v>
                </c:pt>
                <c:pt idx="641">
                  <c:v>33</c:v>
                </c:pt>
                <c:pt idx="642">
                  <c:v>35</c:v>
                </c:pt>
                <c:pt idx="643">
                  <c:v>36</c:v>
                </c:pt>
                <c:pt idx="644">
                  <c:v>37</c:v>
                </c:pt>
                <c:pt idx="645">
                  <c:v>37</c:v>
                </c:pt>
                <c:pt idx="646">
                  <c:v>39</c:v>
                </c:pt>
                <c:pt idx="647">
                  <c:v>42</c:v>
                </c:pt>
                <c:pt idx="648">
                  <c:v>45</c:v>
                </c:pt>
                <c:pt idx="649">
                  <c:v>49</c:v>
                </c:pt>
                <c:pt idx="650">
                  <c:v>52</c:v>
                </c:pt>
                <c:pt idx="651">
                  <c:v>55</c:v>
                </c:pt>
                <c:pt idx="652">
                  <c:v>58</c:v>
                </c:pt>
                <c:pt idx="653">
                  <c:v>58</c:v>
                </c:pt>
                <c:pt idx="654">
                  <c:v>58</c:v>
                </c:pt>
                <c:pt idx="655">
                  <c:v>61</c:v>
                </c:pt>
                <c:pt idx="656">
                  <c:v>62</c:v>
                </c:pt>
                <c:pt idx="657">
                  <c:v>63</c:v>
                </c:pt>
                <c:pt idx="658">
                  <c:v>65</c:v>
                </c:pt>
                <c:pt idx="659">
                  <c:v>67</c:v>
                </c:pt>
                <c:pt idx="660">
                  <c:v>71</c:v>
                </c:pt>
                <c:pt idx="661">
                  <c:v>78</c:v>
                </c:pt>
                <c:pt idx="662">
                  <c:v>78</c:v>
                </c:pt>
                <c:pt idx="663">
                  <c:v>78</c:v>
                </c:pt>
                <c:pt idx="664">
                  <c:v>79</c:v>
                </c:pt>
                <c:pt idx="665">
                  <c:v>80</c:v>
                </c:pt>
                <c:pt idx="666">
                  <c:v>82</c:v>
                </c:pt>
                <c:pt idx="667">
                  <c:v>83</c:v>
                </c:pt>
                <c:pt idx="668">
                  <c:v>86</c:v>
                </c:pt>
                <c:pt idx="669">
                  <c:v>89</c:v>
                </c:pt>
                <c:pt idx="670">
                  <c:v>93</c:v>
                </c:pt>
                <c:pt idx="671">
                  <c:v>95</c:v>
                </c:pt>
                <c:pt idx="672">
                  <c:v>99</c:v>
                </c:pt>
                <c:pt idx="673">
                  <c:v>99</c:v>
                </c:pt>
                <c:pt idx="674">
                  <c:v>101</c:v>
                </c:pt>
                <c:pt idx="675">
                  <c:v>101</c:v>
                </c:pt>
                <c:pt idx="676">
                  <c:v>101</c:v>
                </c:pt>
                <c:pt idx="677">
                  <c:v>101</c:v>
                </c:pt>
                <c:pt idx="678">
                  <c:v>101</c:v>
                </c:pt>
                <c:pt idx="679">
                  <c:v>101</c:v>
                </c:pt>
                <c:pt idx="680">
                  <c:v>101</c:v>
                </c:pt>
                <c:pt idx="681">
                  <c:v>97</c:v>
                </c:pt>
                <c:pt idx="682">
                  <c:v>97</c:v>
                </c:pt>
                <c:pt idx="683">
                  <c:v>101</c:v>
                </c:pt>
                <c:pt idx="684">
                  <c:v>105</c:v>
                </c:pt>
                <c:pt idx="685">
                  <c:v>106</c:v>
                </c:pt>
                <c:pt idx="686">
                  <c:v>107</c:v>
                </c:pt>
                <c:pt idx="687">
                  <c:v>107</c:v>
                </c:pt>
                <c:pt idx="688">
                  <c:v>107</c:v>
                </c:pt>
                <c:pt idx="689">
                  <c:v>107</c:v>
                </c:pt>
                <c:pt idx="690">
                  <c:v>109</c:v>
                </c:pt>
                <c:pt idx="691">
                  <c:v>108</c:v>
                </c:pt>
                <c:pt idx="692">
                  <c:v>109</c:v>
                </c:pt>
                <c:pt idx="693">
                  <c:v>113</c:v>
                </c:pt>
                <c:pt idx="694">
                  <c:v>115</c:v>
                </c:pt>
                <c:pt idx="695">
                  <c:v>117</c:v>
                </c:pt>
                <c:pt idx="696">
                  <c:v>120</c:v>
                </c:pt>
                <c:pt idx="697">
                  <c:v>119</c:v>
                </c:pt>
                <c:pt idx="698">
                  <c:v>121</c:v>
                </c:pt>
                <c:pt idx="699">
                  <c:v>122</c:v>
                </c:pt>
                <c:pt idx="700">
                  <c:v>122</c:v>
                </c:pt>
                <c:pt idx="701">
                  <c:v>122</c:v>
                </c:pt>
                <c:pt idx="702">
                  <c:v>125</c:v>
                </c:pt>
                <c:pt idx="703">
                  <c:v>125</c:v>
                </c:pt>
                <c:pt idx="704">
                  <c:v>125</c:v>
                </c:pt>
                <c:pt idx="705">
                  <c:v>125</c:v>
                </c:pt>
                <c:pt idx="706">
                  <c:v>127</c:v>
                </c:pt>
                <c:pt idx="707">
                  <c:v>128</c:v>
                </c:pt>
                <c:pt idx="708">
                  <c:v>127</c:v>
                </c:pt>
                <c:pt idx="709">
                  <c:v>127</c:v>
                </c:pt>
                <c:pt idx="710">
                  <c:v>127</c:v>
                </c:pt>
                <c:pt idx="711">
                  <c:v>127</c:v>
                </c:pt>
                <c:pt idx="712">
                  <c:v>127</c:v>
                </c:pt>
                <c:pt idx="713">
                  <c:v>127</c:v>
                </c:pt>
                <c:pt idx="714">
                  <c:v>127</c:v>
                </c:pt>
                <c:pt idx="715">
                  <c:v>127</c:v>
                </c:pt>
                <c:pt idx="716">
                  <c:v>127</c:v>
                </c:pt>
                <c:pt idx="717">
                  <c:v>128</c:v>
                </c:pt>
                <c:pt idx="718">
                  <c:v>128</c:v>
                </c:pt>
                <c:pt idx="719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A5-48A6-819B-0423EFF54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8208944"/>
        <c:axId val="1978219344"/>
      </c:lineChart>
      <c:dateAx>
        <c:axId val="541858704"/>
        <c:scaling>
          <c:orientation val="minMax"/>
          <c:min val="4200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41857872"/>
        <c:crosses val="autoZero"/>
        <c:auto val="1"/>
        <c:lblOffset val="100"/>
        <c:baseTimeUnit val="months"/>
      </c:dateAx>
      <c:valAx>
        <c:axId val="541857872"/>
        <c:scaling>
          <c:orientation val="minMax"/>
          <c:max val="6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Qg [Mm3/DC]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41858704"/>
        <c:crosses val="autoZero"/>
        <c:crossBetween val="between"/>
        <c:majorUnit val="1500"/>
      </c:valAx>
      <c:valAx>
        <c:axId val="19782193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Productores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978208944"/>
        <c:crosses val="max"/>
        <c:crossBetween val="between"/>
      </c:valAx>
      <c:catAx>
        <c:axId val="1978208944"/>
        <c:scaling>
          <c:orientation val="minMax"/>
        </c:scaling>
        <c:delete val="1"/>
        <c:axPos val="b"/>
        <c:majorTickMark val="out"/>
        <c:minorTickMark val="none"/>
        <c:tickLblPos val="nextTo"/>
        <c:crossAx val="1978219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45294791746059"/>
          <c:y val="2.0749606299212603E-2"/>
          <c:w val="0.26529822071741149"/>
          <c:h val="8.4375590551181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Pozos Perforados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D4-448E-B81C-74F4A53D05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D4-448E-B81C-74F4A53D05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D4-448E-B81C-74F4A53D058D}"/>
              </c:ext>
            </c:extLst>
          </c:dPt>
          <c:dLbls>
            <c:dLbl>
              <c:idx val="0"/>
              <c:layout>
                <c:manualLayout>
                  <c:x val="0.13350381122428709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D4-448E-B81C-74F4A53D058D}"/>
                </c:ext>
              </c:extLst>
            </c:dLbl>
            <c:dLbl>
              <c:idx val="1"/>
              <c:layout>
                <c:manualLayout>
                  <c:x val="-0.11867024909031305"/>
                  <c:y val="7.47543077537727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17727156987864"/>
                      <c:h val="0.11666344153823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BD4-448E-B81C-74F4A53D058D}"/>
                </c:ext>
              </c:extLst>
            </c:dLbl>
            <c:dLbl>
              <c:idx val="2"/>
              <c:layout>
                <c:manualLayout>
                  <c:x val="-0.14833756802698578"/>
                  <c:y val="-7.94262680456972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36227460281739"/>
                      <c:h val="0.167987129898117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BD4-448E-B81C-74F4A53D05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'Tipo Pozos'!$G$2:$G$4</c:f>
              <c:strCache>
                <c:ptCount val="3"/>
                <c:pt idx="0">
                  <c:v>Vertical</c:v>
                </c:pt>
                <c:pt idx="1">
                  <c:v>Desviado</c:v>
                </c:pt>
                <c:pt idx="2">
                  <c:v>Horizontal</c:v>
                </c:pt>
              </c:strCache>
            </c:strRef>
          </c:cat>
          <c:val>
            <c:numRef>
              <c:f>'Tipo Pozos'!$H$2:$H$4</c:f>
              <c:numCache>
                <c:formatCode>General</c:formatCode>
                <c:ptCount val="3"/>
                <c:pt idx="0">
                  <c:v>90</c:v>
                </c:pt>
                <c:pt idx="1">
                  <c:v>50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D4-448E-B81C-74F4A53D0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Evolución de parámetros de la terminación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'Highlights fractura'!$J$2</c:f>
              <c:strCache>
                <c:ptCount val="1"/>
                <c:pt idx="0">
                  <c:v>Actualidad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'Highlights fractura'!$I$3:$I$6</c:f>
              <c:strCache>
                <c:ptCount val="4"/>
                <c:pt idx="0">
                  <c:v>Agua bombeada [m3]</c:v>
                </c:pt>
                <c:pt idx="1">
                  <c:v>Sacos/metro</c:v>
                </c:pt>
                <c:pt idx="2">
                  <c:v>Presión de reservorio [kg/cm2]</c:v>
                </c:pt>
                <c:pt idx="3">
                  <c:v>% de arena resinada</c:v>
                </c:pt>
              </c:strCache>
            </c:strRef>
          </c:cat>
          <c:val>
            <c:numRef>
              <c:f>'Highlights fractura'!$J$3:$J$6</c:f>
              <c:numCache>
                <c:formatCode>General</c:formatCode>
                <c:ptCount val="4"/>
                <c:pt idx="0">
                  <c:v>242</c:v>
                </c:pt>
                <c:pt idx="1">
                  <c:v>120</c:v>
                </c:pt>
                <c:pt idx="2">
                  <c:v>70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D-4CB0-A5E9-20ECE86D3677}"/>
            </c:ext>
          </c:extLst>
        </c:ser>
        <c:ser>
          <c:idx val="1"/>
          <c:order val="1"/>
          <c:tx>
            <c:strRef>
              <c:f>'Highlights fractura'!$K$2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008578"/>
            </a:solidFill>
            <a:ln>
              <a:noFill/>
            </a:ln>
            <a:effectLst/>
          </c:spPr>
          <c:invertIfNegative val="0"/>
          <c:cat>
            <c:strRef>
              <c:f>'Highlights fractura'!$I$3:$I$6</c:f>
              <c:strCache>
                <c:ptCount val="4"/>
                <c:pt idx="0">
                  <c:v>Agua bombeada [m3]</c:v>
                </c:pt>
                <c:pt idx="1">
                  <c:v>Sacos/metro</c:v>
                </c:pt>
                <c:pt idx="2">
                  <c:v>Presión de reservorio [kg/cm2]</c:v>
                </c:pt>
                <c:pt idx="3">
                  <c:v>% de arena resinada</c:v>
                </c:pt>
              </c:strCache>
            </c:strRef>
          </c:cat>
          <c:val>
            <c:numRef>
              <c:f>'Highlights fractura'!$K$3:$K$6</c:f>
              <c:numCache>
                <c:formatCode>General</c:formatCode>
                <c:ptCount val="4"/>
                <c:pt idx="0">
                  <c:v>310</c:v>
                </c:pt>
                <c:pt idx="1">
                  <c:v>120</c:v>
                </c:pt>
                <c:pt idx="2">
                  <c:v>140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D-4CB0-A5E9-20ECE86D3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2200511"/>
        <c:axId val="736150703"/>
      </c:barChart>
      <c:catAx>
        <c:axId val="73220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36150703"/>
        <c:crosses val="autoZero"/>
        <c:auto val="1"/>
        <c:lblAlgn val="ctr"/>
        <c:lblOffset val="100"/>
        <c:noMultiLvlLbl val="0"/>
      </c:catAx>
      <c:valAx>
        <c:axId val="736150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3220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68231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64277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83452"/>
            <a:ext cx="1478578" cy="5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E584071-A831-0866-08E4-D481DC65E8E2}"/>
              </a:ext>
            </a:extLst>
          </p:cNvPr>
          <p:cNvSpPr txBox="1"/>
          <p:nvPr/>
        </p:nvSpPr>
        <p:spPr>
          <a:xfrm>
            <a:off x="671118" y="2004663"/>
            <a:ext cx="106120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kern="0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Campo Indio</a:t>
            </a:r>
            <a:endParaRPr lang="es-AR" sz="2800" b="1" kern="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algn="ctr"/>
            <a:r>
              <a:rPr lang="es-MX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Desarrollo y nuevos </a:t>
            </a:r>
            <a:r>
              <a:rPr lang="es-MX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MX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esafíos en un campo </a:t>
            </a:r>
            <a:r>
              <a:rPr lang="es-MX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s-MX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aduro de </a:t>
            </a:r>
            <a:r>
              <a:rPr lang="es-MX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MX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ight</a:t>
            </a:r>
            <a:r>
              <a:rPr lang="es-MX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s-MX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es-MX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Cuenca Austral, República Argentina</a:t>
            </a:r>
            <a:endParaRPr lang="es-A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D9391A3-A8EB-E67C-06B5-B8B0F7A1810B}"/>
              </a:ext>
            </a:extLst>
          </p:cNvPr>
          <p:cNvSpPr txBox="1"/>
          <p:nvPr/>
        </p:nvSpPr>
        <p:spPr>
          <a:xfrm>
            <a:off x="49953" y="5247096"/>
            <a:ext cx="93880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b="1" dirty="0"/>
              <a:t>Autores</a:t>
            </a:r>
          </a:p>
          <a:p>
            <a:pPr algn="just"/>
            <a:r>
              <a:rPr lang="es-MX" sz="1400" dirty="0"/>
              <a:t>Martín Irigoyen</a:t>
            </a:r>
          </a:p>
          <a:p>
            <a:pPr algn="just"/>
            <a:r>
              <a:rPr lang="es-MX" sz="1400" dirty="0"/>
              <a:t>Ignacio Foschiatti</a:t>
            </a:r>
          </a:p>
          <a:p>
            <a:pPr algn="just"/>
            <a:r>
              <a:rPr lang="es-MX" sz="1400" dirty="0"/>
              <a:t>Sergio López</a:t>
            </a:r>
          </a:p>
          <a:p>
            <a:pPr algn="just"/>
            <a:r>
              <a:rPr lang="es-MX" sz="1400" dirty="0"/>
              <a:t>Mauricio Rosato</a:t>
            </a:r>
          </a:p>
          <a:p>
            <a:pPr algn="just"/>
            <a:r>
              <a:rPr lang="es-MX" sz="1400" dirty="0"/>
              <a:t>Martín Mallea</a:t>
            </a:r>
          </a:p>
          <a:p>
            <a:pPr algn="just"/>
            <a:r>
              <a:rPr lang="es-MX" sz="1400" dirty="0"/>
              <a:t>Martín Cevallos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175979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r>
              <a:rPr lang="es-AR" sz="2500" b="1" dirty="0"/>
              <a:t>Estrategias de </a:t>
            </a:r>
            <a:r>
              <a:rPr lang="es-AR" sz="2500" b="1" dirty="0" err="1"/>
              <a:t>fracturamiento</a:t>
            </a:r>
            <a:r>
              <a:rPr lang="es-AR" sz="2500" b="1" dirty="0"/>
              <a:t> hidráulico</a:t>
            </a:r>
            <a:endParaRPr lang="es-MX" sz="2500" b="1" dirty="0"/>
          </a:p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endParaRPr lang="es-AR" sz="25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3F4363-FC0D-E589-251F-D0D09D27FB7D}"/>
              </a:ext>
            </a:extLst>
          </p:cNvPr>
          <p:cNvSpPr txBox="1"/>
          <p:nvPr/>
        </p:nvSpPr>
        <p:spPr>
          <a:xfrm>
            <a:off x="6545987" y="1547809"/>
            <a:ext cx="5198600" cy="426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400" dirty="0"/>
              <a:t>Cambio de fracturas realizadas con gel </a:t>
            </a:r>
            <a:r>
              <a:rPr lang="es-AR" sz="1400" i="1" dirty="0" err="1"/>
              <a:t>crosslinked</a:t>
            </a:r>
            <a:r>
              <a:rPr lang="es-AR" sz="1400" dirty="0"/>
              <a:t> a 100% de HVFR (</a:t>
            </a:r>
            <a:r>
              <a:rPr lang="es-AR" sz="1400" i="1" dirty="0"/>
              <a:t>High </a:t>
            </a:r>
            <a:r>
              <a:rPr lang="es-AR" sz="1400" i="1" dirty="0" err="1"/>
              <a:t>Viscosity</a:t>
            </a:r>
            <a:r>
              <a:rPr lang="es-AR" sz="1400" i="1" dirty="0"/>
              <a:t> </a:t>
            </a:r>
            <a:r>
              <a:rPr lang="es-AR" sz="1400" i="1" dirty="0" err="1"/>
              <a:t>Frition</a:t>
            </a:r>
            <a:r>
              <a:rPr lang="es-AR" sz="1400" i="1" dirty="0"/>
              <a:t> </a:t>
            </a:r>
            <a:r>
              <a:rPr lang="es-AR" sz="1400" i="1" dirty="0" err="1"/>
              <a:t>Reducer</a:t>
            </a:r>
            <a:r>
              <a:rPr lang="es-AR" sz="1400" dirty="0"/>
              <a:t>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400" dirty="0"/>
              <a:t>Uso de arenas nacionales con buenos resultados y mejoras en la economicidad de sus proyectos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400" dirty="0"/>
              <a:t>Se contrastó resultados de </a:t>
            </a:r>
            <a:r>
              <a:rPr lang="es-AR" sz="1400" i="1" dirty="0" err="1"/>
              <a:t>sand</a:t>
            </a:r>
            <a:r>
              <a:rPr lang="es-AR" sz="1400" i="1" dirty="0"/>
              <a:t> control </a:t>
            </a:r>
            <a:r>
              <a:rPr lang="es-AR" sz="1400" dirty="0"/>
              <a:t>con arenas resinadas vs adición de resinas específicas al final del tratamiento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400" dirty="0"/>
              <a:t>Se trabajó en encontrar cotas inferiores en el porcentaje respecto del total de agente sostén resinado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400" dirty="0"/>
              <a:t>Actualmente se trabaja en la implementación de diseños de fracturamiento que hacen foco en la condición de avanzada depleción del yacimiento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1400" dirty="0"/>
              <a:t>Se continúan probando nuevas metodologías: arenas cerámicas con bombeos asistidos por nitrógeno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C7820B1-CCC1-A4A7-D9C9-03F1C1A47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445458"/>
              </p:ext>
            </p:extLst>
          </p:nvPr>
        </p:nvGraphicFramePr>
        <p:xfrm>
          <a:off x="741449" y="1702351"/>
          <a:ext cx="5021788" cy="455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63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EEE2D59-43E7-F61D-288E-26F4A813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300" y="1975330"/>
            <a:ext cx="3851039" cy="40369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1AB83F2-917B-A198-852A-73F1CFBF0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967" y="1975330"/>
            <a:ext cx="3851038" cy="403695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r>
              <a:rPr lang="es-AR" sz="2500" b="1" dirty="0"/>
              <a:t>Estrategias de </a:t>
            </a:r>
            <a:r>
              <a:rPr lang="es-AR" sz="2500" b="1" dirty="0" err="1"/>
              <a:t>fracturamiento</a:t>
            </a:r>
            <a:r>
              <a:rPr lang="es-AR" sz="2500" b="1" dirty="0"/>
              <a:t> hidráulico</a:t>
            </a:r>
            <a:endParaRPr lang="es-MX" sz="2500" b="1" dirty="0"/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r>
              <a:rPr lang="es-AR" sz="1600" dirty="0"/>
              <a:t>Comparativa de </a:t>
            </a:r>
            <a:r>
              <a:rPr lang="es-AR" sz="1600" i="1" dirty="0" err="1"/>
              <a:t>Flowbacks</a:t>
            </a:r>
            <a:r>
              <a:rPr lang="es-AR" sz="1600" dirty="0"/>
              <a:t> – Gel XL vs </a:t>
            </a:r>
            <a:r>
              <a:rPr lang="es-AR" sz="1600" i="1" dirty="0"/>
              <a:t>HVFR</a:t>
            </a:r>
            <a:endParaRPr lang="es-MX" sz="1600" i="1" dirty="0"/>
          </a:p>
          <a:p>
            <a:pPr marL="0" indent="0">
              <a:lnSpc>
                <a:spcPct val="70000"/>
              </a:lnSpc>
              <a:spcAft>
                <a:spcPts val="600"/>
              </a:spcAft>
              <a:buNone/>
            </a:pPr>
            <a:endParaRPr lang="es-MX" sz="1600" b="1" dirty="0"/>
          </a:p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endParaRPr lang="es-AR" sz="25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2080B5-D5DD-C463-95FF-5C1E55C5B844}"/>
              </a:ext>
            </a:extLst>
          </p:cNvPr>
          <p:cNvSpPr txBox="1"/>
          <p:nvPr/>
        </p:nvSpPr>
        <p:spPr>
          <a:xfrm>
            <a:off x="3288023" y="160599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CI-108d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8A65AC-15A0-5E49-69A5-F9A26AA1F452}"/>
              </a:ext>
            </a:extLst>
          </p:cNvPr>
          <p:cNvSpPr txBox="1"/>
          <p:nvPr/>
        </p:nvSpPr>
        <p:spPr>
          <a:xfrm>
            <a:off x="8717308" y="160599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CI-117d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1BAD16-E719-B7EF-FE0D-F8301C22C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068" y="2098761"/>
            <a:ext cx="5740695" cy="39245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489F6A-D6F5-D1AF-9441-257B5CA037F4}"/>
              </a:ext>
            </a:extLst>
          </p:cNvPr>
          <p:cNvSpPr txBox="1"/>
          <p:nvPr/>
        </p:nvSpPr>
        <p:spPr>
          <a:xfrm>
            <a:off x="8640098" y="623280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23,6 %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3DDB4-9FA2-5055-E28F-B3AC8F0311F1}"/>
              </a:ext>
            </a:extLst>
          </p:cNvPr>
          <p:cNvSpPr txBox="1"/>
          <p:nvPr/>
        </p:nvSpPr>
        <p:spPr>
          <a:xfrm>
            <a:off x="121664" y="6094304"/>
            <a:ext cx="161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% recuperado de agua a las 100 </a:t>
            </a:r>
            <a:r>
              <a:rPr lang="es-AR" sz="1400" dirty="0" err="1"/>
              <a:t>hs</a:t>
            </a:r>
            <a:endParaRPr lang="es-AR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28BEEC-CF4E-4347-D87F-868BA2854A7D}"/>
              </a:ext>
            </a:extLst>
          </p:cNvPr>
          <p:cNvSpPr txBox="1"/>
          <p:nvPr/>
        </p:nvSpPr>
        <p:spPr>
          <a:xfrm>
            <a:off x="3363363" y="619694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13,9%</a:t>
            </a:r>
          </a:p>
        </p:txBody>
      </p:sp>
    </p:spTree>
    <p:extLst>
      <p:ext uri="{BB962C8B-B14F-4D97-AF65-F5344CB8AC3E}">
        <p14:creationId xmlns:p14="http://schemas.microsoft.com/office/powerpoint/2010/main" val="125063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r>
              <a:rPr lang="es-MX" sz="2500" b="1" dirty="0"/>
              <a:t>Sistema de captación y producción </a:t>
            </a:r>
          </a:p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endParaRPr lang="es-AR" sz="2500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267D760-4BF9-2077-6686-8E3F3738E99E}"/>
              </a:ext>
            </a:extLst>
          </p:cNvPr>
          <p:cNvSpPr/>
          <p:nvPr/>
        </p:nvSpPr>
        <p:spPr>
          <a:xfrm>
            <a:off x="363626" y="3691458"/>
            <a:ext cx="707976" cy="3657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PLANTA CBO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30C4705-21E7-FA3D-C127-3DF97C23AFE3}"/>
              </a:ext>
            </a:extLst>
          </p:cNvPr>
          <p:cNvSpPr/>
          <p:nvPr/>
        </p:nvSpPr>
        <p:spPr>
          <a:xfrm>
            <a:off x="2186228" y="2056520"/>
            <a:ext cx="741847" cy="5142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>
                <a:solidFill>
                  <a:schemeClr val="tx1"/>
                </a:solidFill>
              </a:rPr>
              <a:t>Batería CI-3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0BFA991-E35A-6445-5A6A-AE8CD30D07FA}"/>
              </a:ext>
            </a:extLst>
          </p:cNvPr>
          <p:cNvSpPr/>
          <p:nvPr/>
        </p:nvSpPr>
        <p:spPr>
          <a:xfrm>
            <a:off x="2432371" y="3703989"/>
            <a:ext cx="527811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>
                <a:solidFill>
                  <a:schemeClr val="tx1"/>
                </a:solidFill>
              </a:rPr>
              <a:t>Batería CI-1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7C36EA4-69BC-E8B4-ED4A-C2AF28F43865}"/>
              </a:ext>
            </a:extLst>
          </p:cNvPr>
          <p:cNvCxnSpPr>
            <a:stCxn id="5" idx="1"/>
            <a:endCxn id="2" idx="3"/>
          </p:cNvCxnSpPr>
          <p:nvPr/>
        </p:nvCxnSpPr>
        <p:spPr>
          <a:xfrm flipH="1" flipV="1">
            <a:off x="1071602" y="3874338"/>
            <a:ext cx="1360769" cy="12531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C1F9FE4-9CFD-312F-A9D4-C3FDE43DF5E0}"/>
              </a:ext>
            </a:extLst>
          </p:cNvPr>
          <p:cNvCxnSpPr/>
          <p:nvPr/>
        </p:nvCxnSpPr>
        <p:spPr>
          <a:xfrm flipH="1">
            <a:off x="1085699" y="3967871"/>
            <a:ext cx="1280031" cy="0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7DE9894-9D2A-CECE-7CE4-81EC51816BDA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1122772" y="2313645"/>
            <a:ext cx="1063456" cy="48257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76B8EC5-8777-26BF-8AB7-5E73F8B711F5}"/>
              </a:ext>
            </a:extLst>
          </p:cNvPr>
          <p:cNvCxnSpPr>
            <a:endCxn id="2" idx="3"/>
          </p:cNvCxnSpPr>
          <p:nvPr/>
        </p:nvCxnSpPr>
        <p:spPr>
          <a:xfrm flipH="1">
            <a:off x="1071602" y="1236072"/>
            <a:ext cx="146778" cy="2638266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C6685EA-3C30-014F-A01D-C3490E426802}"/>
              </a:ext>
            </a:extLst>
          </p:cNvPr>
          <p:cNvCxnSpPr>
            <a:cxnSpLocks/>
            <a:stCxn id="3" idx="1"/>
            <a:endCxn id="2" idx="3"/>
          </p:cNvCxnSpPr>
          <p:nvPr/>
        </p:nvCxnSpPr>
        <p:spPr>
          <a:xfrm flipH="1">
            <a:off x="1071602" y="2313645"/>
            <a:ext cx="1114626" cy="1560693"/>
          </a:xfrm>
          <a:prstGeom prst="straightConnector1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1">
            <a:extLst>
              <a:ext uri="{FF2B5EF4-FFF2-40B4-BE49-F238E27FC236}">
                <a16:creationId xmlns:a16="http://schemas.microsoft.com/office/drawing/2014/main" id="{A0D2B3D2-2C86-CC88-2969-F415B4A38FBE}"/>
              </a:ext>
            </a:extLst>
          </p:cNvPr>
          <p:cNvCxnSpPr>
            <a:endCxn id="5" idx="0"/>
          </p:cNvCxnSpPr>
          <p:nvPr/>
        </p:nvCxnSpPr>
        <p:spPr>
          <a:xfrm rot="5400000">
            <a:off x="2658732" y="2709451"/>
            <a:ext cx="1032084" cy="956993"/>
          </a:xfrm>
          <a:prstGeom prst="bentConnector3">
            <a:avLst>
              <a:gd name="adj1" fmla="val 50000"/>
            </a:avLst>
          </a:prstGeom>
          <a:ln w="28575">
            <a:solidFill>
              <a:srgbClr val="00877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9BEF6366-0BC6-1C13-F428-33A9D2C6BC1A}"/>
              </a:ext>
            </a:extLst>
          </p:cNvPr>
          <p:cNvSpPr/>
          <p:nvPr/>
        </p:nvSpPr>
        <p:spPr>
          <a:xfrm>
            <a:off x="493477" y="1009521"/>
            <a:ext cx="592222" cy="443130"/>
          </a:xfrm>
          <a:prstGeom prst="ellipse">
            <a:avLst/>
          </a:prstGeom>
          <a:noFill/>
          <a:ln w="19050">
            <a:solidFill>
              <a:srgbClr val="008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DH/</a:t>
            </a:r>
            <a:r>
              <a:rPr lang="es-AR" sz="1000" b="1" dirty="0" err="1">
                <a:solidFill>
                  <a:schemeClr val="tx1"/>
                </a:solidFill>
              </a:rPr>
              <a:t>LPo</a:t>
            </a:r>
            <a:endParaRPr lang="es-AR" sz="1000" b="1" dirty="0">
              <a:solidFill>
                <a:schemeClr val="tx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EB6FEDB-8107-AB7B-C63D-84497B3B6D2B}"/>
              </a:ext>
            </a:extLst>
          </p:cNvPr>
          <p:cNvSpPr/>
          <p:nvPr/>
        </p:nvSpPr>
        <p:spPr>
          <a:xfrm>
            <a:off x="1316200" y="1012656"/>
            <a:ext cx="592222" cy="443130"/>
          </a:xfrm>
          <a:prstGeom prst="ellipse">
            <a:avLst/>
          </a:prstGeom>
          <a:noFill/>
          <a:ln w="19050">
            <a:solidFill>
              <a:srgbClr val="008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LP/</a:t>
            </a:r>
          </a:p>
          <a:p>
            <a:pPr algn="ctr"/>
            <a:r>
              <a:rPr lang="es-AR" sz="1000" b="1" dirty="0">
                <a:solidFill>
                  <a:schemeClr val="tx1"/>
                </a:solidFill>
              </a:rPr>
              <a:t>LDO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E63BF86-3E34-147E-BBE8-5B88780906A8}"/>
              </a:ext>
            </a:extLst>
          </p:cNvPr>
          <p:cNvCxnSpPr/>
          <p:nvPr/>
        </p:nvCxnSpPr>
        <p:spPr>
          <a:xfrm flipH="1" flipV="1">
            <a:off x="1085699" y="1221741"/>
            <a:ext cx="230501" cy="3135"/>
          </a:xfrm>
          <a:prstGeom prst="line">
            <a:avLst/>
          </a:prstGeom>
          <a:ln w="28575">
            <a:solidFill>
              <a:srgbClr val="008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redondeado 15">
            <a:extLst>
              <a:ext uri="{FF2B5EF4-FFF2-40B4-BE49-F238E27FC236}">
                <a16:creationId xmlns:a16="http://schemas.microsoft.com/office/drawing/2014/main" id="{8365CD6A-E957-47CA-C1E3-1D4EE105FE0D}"/>
              </a:ext>
            </a:extLst>
          </p:cNvPr>
          <p:cNvSpPr/>
          <p:nvPr/>
        </p:nvSpPr>
        <p:spPr>
          <a:xfrm>
            <a:off x="3700893" y="5718524"/>
            <a:ext cx="741848" cy="471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dirty="0"/>
              <a:t>Col Norte</a:t>
            </a:r>
            <a:endParaRPr lang="es-ES" sz="1200" dirty="0"/>
          </a:p>
        </p:txBody>
      </p:sp>
      <p:sp>
        <p:nvSpPr>
          <p:cNvPr id="16" name="Rectángulo redondeado 16">
            <a:extLst>
              <a:ext uri="{FF2B5EF4-FFF2-40B4-BE49-F238E27FC236}">
                <a16:creationId xmlns:a16="http://schemas.microsoft.com/office/drawing/2014/main" id="{27B7C589-0747-E4E5-E6CB-097BAAF96EFC}"/>
              </a:ext>
            </a:extLst>
          </p:cNvPr>
          <p:cNvSpPr/>
          <p:nvPr/>
        </p:nvSpPr>
        <p:spPr>
          <a:xfrm>
            <a:off x="5188149" y="5710180"/>
            <a:ext cx="741848" cy="471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dirty="0"/>
              <a:t>Col 1003</a:t>
            </a:r>
            <a:endParaRPr lang="es-ES" sz="1200" dirty="0"/>
          </a:p>
        </p:txBody>
      </p:sp>
      <p:sp>
        <p:nvSpPr>
          <p:cNvPr id="17" name="Rectángulo redondeado 17">
            <a:extLst>
              <a:ext uri="{FF2B5EF4-FFF2-40B4-BE49-F238E27FC236}">
                <a16:creationId xmlns:a16="http://schemas.microsoft.com/office/drawing/2014/main" id="{346AA79B-0534-E8B9-A317-89D20E2F966E}"/>
              </a:ext>
            </a:extLst>
          </p:cNvPr>
          <p:cNvSpPr/>
          <p:nvPr/>
        </p:nvSpPr>
        <p:spPr>
          <a:xfrm>
            <a:off x="3671987" y="2445040"/>
            <a:ext cx="741848" cy="471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dirty="0"/>
              <a:t>Col 1004</a:t>
            </a:r>
            <a:endParaRPr lang="es-ES" sz="1200" dirty="0"/>
          </a:p>
        </p:txBody>
      </p:sp>
      <p:sp>
        <p:nvSpPr>
          <p:cNvPr id="18" name="Rectángulo redondeado 18">
            <a:extLst>
              <a:ext uri="{FF2B5EF4-FFF2-40B4-BE49-F238E27FC236}">
                <a16:creationId xmlns:a16="http://schemas.microsoft.com/office/drawing/2014/main" id="{0F9E70F9-70B1-1D88-106B-AA28B070A32C}"/>
              </a:ext>
            </a:extLst>
          </p:cNvPr>
          <p:cNvSpPr/>
          <p:nvPr/>
        </p:nvSpPr>
        <p:spPr>
          <a:xfrm>
            <a:off x="3671987" y="1598854"/>
            <a:ext cx="741848" cy="471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dirty="0"/>
              <a:t>Col 1015</a:t>
            </a:r>
            <a:endParaRPr lang="es-ES" sz="1200" dirty="0"/>
          </a:p>
        </p:txBody>
      </p:sp>
      <p:sp>
        <p:nvSpPr>
          <p:cNvPr id="19" name="Rectángulo redondeado 19">
            <a:extLst>
              <a:ext uri="{FF2B5EF4-FFF2-40B4-BE49-F238E27FC236}">
                <a16:creationId xmlns:a16="http://schemas.microsoft.com/office/drawing/2014/main" id="{A6AEB0C5-6EF3-75F8-AE1F-A59591C31427}"/>
              </a:ext>
            </a:extLst>
          </p:cNvPr>
          <p:cNvSpPr/>
          <p:nvPr/>
        </p:nvSpPr>
        <p:spPr>
          <a:xfrm>
            <a:off x="3752774" y="3253552"/>
            <a:ext cx="580274" cy="471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dirty="0"/>
              <a:t>Col CI-2</a:t>
            </a:r>
            <a:endParaRPr lang="es-ES" sz="1200" dirty="0"/>
          </a:p>
        </p:txBody>
      </p:sp>
      <p:sp>
        <p:nvSpPr>
          <p:cNvPr id="20" name="Rectángulo redondeado 20">
            <a:extLst>
              <a:ext uri="{FF2B5EF4-FFF2-40B4-BE49-F238E27FC236}">
                <a16:creationId xmlns:a16="http://schemas.microsoft.com/office/drawing/2014/main" id="{0FB40B1A-FD78-6AF6-D65D-02CB57F2C34B}"/>
              </a:ext>
            </a:extLst>
          </p:cNvPr>
          <p:cNvSpPr/>
          <p:nvPr/>
        </p:nvSpPr>
        <p:spPr>
          <a:xfrm>
            <a:off x="5155016" y="3679167"/>
            <a:ext cx="609539" cy="471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dirty="0"/>
              <a:t>Col CI-19</a:t>
            </a:r>
            <a:endParaRPr lang="es-ES" sz="1200" dirty="0"/>
          </a:p>
        </p:txBody>
      </p:sp>
      <p:sp>
        <p:nvSpPr>
          <p:cNvPr id="21" name="Rectángulo redondeado 21">
            <a:extLst>
              <a:ext uri="{FF2B5EF4-FFF2-40B4-BE49-F238E27FC236}">
                <a16:creationId xmlns:a16="http://schemas.microsoft.com/office/drawing/2014/main" id="{ABCD1757-EC66-E055-84C6-4F22FE16ECE3}"/>
              </a:ext>
            </a:extLst>
          </p:cNvPr>
          <p:cNvSpPr/>
          <p:nvPr/>
        </p:nvSpPr>
        <p:spPr>
          <a:xfrm>
            <a:off x="6304481" y="5710180"/>
            <a:ext cx="741848" cy="471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dirty="0"/>
              <a:t>Col 1009</a:t>
            </a:r>
            <a:endParaRPr lang="es-ES" sz="1200" dirty="0"/>
          </a:p>
        </p:txBody>
      </p:sp>
      <p:sp>
        <p:nvSpPr>
          <p:cNvPr id="22" name="Rectángulo redondeado 22">
            <a:extLst>
              <a:ext uri="{FF2B5EF4-FFF2-40B4-BE49-F238E27FC236}">
                <a16:creationId xmlns:a16="http://schemas.microsoft.com/office/drawing/2014/main" id="{612075EE-8BAA-0315-7E7A-FF72B12CDBE2}"/>
              </a:ext>
            </a:extLst>
          </p:cNvPr>
          <p:cNvSpPr/>
          <p:nvPr/>
        </p:nvSpPr>
        <p:spPr>
          <a:xfrm>
            <a:off x="3771264" y="4110096"/>
            <a:ext cx="601107" cy="4716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200" dirty="0"/>
              <a:t>Col CI-24</a:t>
            </a:r>
            <a:endParaRPr lang="es-ES" sz="1200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77DD280-4951-BE2A-BCDF-E1B901E92910}"/>
              </a:ext>
            </a:extLst>
          </p:cNvPr>
          <p:cNvCxnSpPr>
            <a:cxnSpLocks/>
            <a:stCxn id="18" idx="1"/>
            <a:endCxn id="3" idx="3"/>
          </p:cNvCxnSpPr>
          <p:nvPr/>
        </p:nvCxnSpPr>
        <p:spPr>
          <a:xfrm flipH="1">
            <a:off x="2928075" y="1834673"/>
            <a:ext cx="743912" cy="478972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36CA68AF-8B25-C391-F20B-F3B9AE8ACEDD}"/>
              </a:ext>
            </a:extLst>
          </p:cNvPr>
          <p:cNvCxnSpPr>
            <a:stCxn id="17" idx="1"/>
          </p:cNvCxnSpPr>
          <p:nvPr/>
        </p:nvCxnSpPr>
        <p:spPr>
          <a:xfrm flipH="1" flipV="1">
            <a:off x="2947651" y="2343164"/>
            <a:ext cx="724336" cy="337695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C4A8D8A2-129B-5D5C-4EAD-B1B02E414E9E}"/>
              </a:ext>
            </a:extLst>
          </p:cNvPr>
          <p:cNvCxnSpPr>
            <a:stCxn id="19" idx="1"/>
            <a:endCxn id="5" idx="3"/>
          </p:cNvCxnSpPr>
          <p:nvPr/>
        </p:nvCxnSpPr>
        <p:spPr>
          <a:xfrm flipH="1">
            <a:off x="2960182" y="3489371"/>
            <a:ext cx="792592" cy="397498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922005B-53E4-3183-05E7-AFF4710D8EE1}"/>
              </a:ext>
            </a:extLst>
          </p:cNvPr>
          <p:cNvCxnSpPr>
            <a:stCxn id="22" idx="1"/>
            <a:endCxn id="5" idx="3"/>
          </p:cNvCxnSpPr>
          <p:nvPr/>
        </p:nvCxnSpPr>
        <p:spPr>
          <a:xfrm flipH="1" flipV="1">
            <a:off x="2960182" y="3886869"/>
            <a:ext cx="811082" cy="459046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411C761-2DEA-D18E-04E9-EED99C83E651}"/>
              </a:ext>
            </a:extLst>
          </p:cNvPr>
          <p:cNvCxnSpPr/>
          <p:nvPr/>
        </p:nvCxnSpPr>
        <p:spPr>
          <a:xfrm flipH="1">
            <a:off x="4519885" y="5869115"/>
            <a:ext cx="666519" cy="7764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C26E6B4-E38E-F86D-2C9B-9442A99A5565}"/>
              </a:ext>
            </a:extLst>
          </p:cNvPr>
          <p:cNvCxnSpPr/>
          <p:nvPr/>
        </p:nvCxnSpPr>
        <p:spPr>
          <a:xfrm flipH="1">
            <a:off x="3054973" y="5851018"/>
            <a:ext cx="640615" cy="6405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0B40788-2C58-3313-36D7-69476DFAC8BA}"/>
              </a:ext>
            </a:extLst>
          </p:cNvPr>
          <p:cNvCxnSpPr>
            <a:stCxn id="21" idx="1"/>
            <a:endCxn id="16" idx="3"/>
          </p:cNvCxnSpPr>
          <p:nvPr/>
        </p:nvCxnSpPr>
        <p:spPr>
          <a:xfrm flipH="1">
            <a:off x="5929997" y="5945999"/>
            <a:ext cx="374484" cy="0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814C5675-9C6E-5810-DA65-6DFC4763087A}"/>
              </a:ext>
            </a:extLst>
          </p:cNvPr>
          <p:cNvCxnSpPr>
            <a:stCxn id="20" idx="1"/>
            <a:endCxn id="5" idx="3"/>
          </p:cNvCxnSpPr>
          <p:nvPr/>
        </p:nvCxnSpPr>
        <p:spPr>
          <a:xfrm flipH="1" flipV="1">
            <a:off x="2960182" y="3886869"/>
            <a:ext cx="2194834" cy="28117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8982178-FD4A-3D7B-C321-1AC55ECB8BCE}"/>
              </a:ext>
            </a:extLst>
          </p:cNvPr>
          <p:cNvSpPr/>
          <p:nvPr/>
        </p:nvSpPr>
        <p:spPr>
          <a:xfrm>
            <a:off x="2536473" y="5763119"/>
            <a:ext cx="527811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>
                <a:solidFill>
                  <a:schemeClr val="tx1"/>
                </a:solidFill>
              </a:rPr>
              <a:t>Batería CI-2</a:t>
            </a:r>
          </a:p>
        </p:txBody>
      </p:sp>
      <p:cxnSp>
        <p:nvCxnSpPr>
          <p:cNvPr id="32" name="Conector angular 32">
            <a:extLst>
              <a:ext uri="{FF2B5EF4-FFF2-40B4-BE49-F238E27FC236}">
                <a16:creationId xmlns:a16="http://schemas.microsoft.com/office/drawing/2014/main" id="{69FDC9DC-5408-F650-985D-9736026D3F9D}"/>
              </a:ext>
            </a:extLst>
          </p:cNvPr>
          <p:cNvCxnSpPr>
            <a:stCxn id="31" idx="1"/>
          </p:cNvCxnSpPr>
          <p:nvPr/>
        </p:nvCxnSpPr>
        <p:spPr>
          <a:xfrm rot="10800000">
            <a:off x="2365731" y="3983139"/>
            <a:ext cx="170743" cy="1962861"/>
          </a:xfrm>
          <a:prstGeom prst="bentConnector2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8ECDC6A-00B9-188F-6441-EF3D7D07C9B7}"/>
              </a:ext>
            </a:extLst>
          </p:cNvPr>
          <p:cNvCxnSpPr/>
          <p:nvPr/>
        </p:nvCxnSpPr>
        <p:spPr>
          <a:xfrm flipH="1">
            <a:off x="4440996" y="6036394"/>
            <a:ext cx="745408" cy="8344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D373CD5-1B49-DADD-6E0D-E4B928FC1D3D}"/>
              </a:ext>
            </a:extLst>
          </p:cNvPr>
          <p:cNvSpPr txBox="1"/>
          <p:nvPr/>
        </p:nvSpPr>
        <p:spPr>
          <a:xfrm>
            <a:off x="4660523" y="5641060"/>
            <a:ext cx="308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8”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4205AC2-7E89-2A28-3BB7-B60EE4A1663D}"/>
              </a:ext>
            </a:extLst>
          </p:cNvPr>
          <p:cNvSpPr txBox="1"/>
          <p:nvPr/>
        </p:nvSpPr>
        <p:spPr>
          <a:xfrm>
            <a:off x="4660523" y="6025931"/>
            <a:ext cx="308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4”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FB122D67-783F-4254-3FF4-14DE75BDECCD}"/>
              </a:ext>
            </a:extLst>
          </p:cNvPr>
          <p:cNvCxnSpPr/>
          <p:nvPr/>
        </p:nvCxnSpPr>
        <p:spPr>
          <a:xfrm flipV="1">
            <a:off x="2689157" y="4069749"/>
            <a:ext cx="0" cy="840419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B607BEFC-A6FD-4A35-8802-FD96601EED70}"/>
              </a:ext>
            </a:extLst>
          </p:cNvPr>
          <p:cNvCxnSpPr/>
          <p:nvPr/>
        </p:nvCxnSpPr>
        <p:spPr>
          <a:xfrm>
            <a:off x="4519885" y="4910168"/>
            <a:ext cx="0" cy="940850"/>
          </a:xfrm>
          <a:prstGeom prst="line">
            <a:avLst/>
          </a:prstGeom>
          <a:ln w="28575">
            <a:solidFill>
              <a:srgbClr val="008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D998ED18-7D7F-C17C-28B1-1667E36A992E}"/>
              </a:ext>
            </a:extLst>
          </p:cNvPr>
          <p:cNvCxnSpPr/>
          <p:nvPr/>
        </p:nvCxnSpPr>
        <p:spPr>
          <a:xfrm>
            <a:off x="2689157" y="4910168"/>
            <a:ext cx="1823609" cy="0"/>
          </a:xfrm>
          <a:prstGeom prst="line">
            <a:avLst/>
          </a:prstGeom>
          <a:ln w="28575">
            <a:solidFill>
              <a:srgbClr val="008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D113D45-4EE8-B7C3-745A-FB5717892668}"/>
              </a:ext>
            </a:extLst>
          </p:cNvPr>
          <p:cNvSpPr txBox="1"/>
          <p:nvPr/>
        </p:nvSpPr>
        <p:spPr>
          <a:xfrm>
            <a:off x="5996383" y="5724060"/>
            <a:ext cx="308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4”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2AF879C4-117E-54CB-FBCA-E28A315366E1}"/>
              </a:ext>
            </a:extLst>
          </p:cNvPr>
          <p:cNvCxnSpPr/>
          <p:nvPr/>
        </p:nvCxnSpPr>
        <p:spPr>
          <a:xfrm flipH="1">
            <a:off x="3058979" y="6053082"/>
            <a:ext cx="636609" cy="0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646E5C5-E7AC-803D-6AB6-26B152968B28}"/>
              </a:ext>
            </a:extLst>
          </p:cNvPr>
          <p:cNvSpPr txBox="1"/>
          <p:nvPr/>
        </p:nvSpPr>
        <p:spPr>
          <a:xfrm>
            <a:off x="3278505" y="5611379"/>
            <a:ext cx="4170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/>
              <a:t>10”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F098D8A-ECD8-9598-32A7-D45FFAE80ECD}"/>
              </a:ext>
            </a:extLst>
          </p:cNvPr>
          <p:cNvSpPr txBox="1"/>
          <p:nvPr/>
        </p:nvSpPr>
        <p:spPr>
          <a:xfrm>
            <a:off x="3278506" y="6034275"/>
            <a:ext cx="308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/>
              <a:t>8”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091076B-6F92-E316-6283-3CBE97F73F1A}"/>
              </a:ext>
            </a:extLst>
          </p:cNvPr>
          <p:cNvSpPr txBox="1"/>
          <p:nvPr/>
        </p:nvSpPr>
        <p:spPr>
          <a:xfrm>
            <a:off x="3332997" y="4695381"/>
            <a:ext cx="308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6”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AD1981D-5025-3DB1-E46F-1B958CC5BDC8}"/>
              </a:ext>
            </a:extLst>
          </p:cNvPr>
          <p:cNvSpPr txBox="1"/>
          <p:nvPr/>
        </p:nvSpPr>
        <p:spPr>
          <a:xfrm>
            <a:off x="1410434" y="3661070"/>
            <a:ext cx="8178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10” BP CBO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A07820B-F4AB-7A21-6959-5017625770F3}"/>
              </a:ext>
            </a:extLst>
          </p:cNvPr>
          <p:cNvSpPr txBox="1"/>
          <p:nvPr/>
        </p:nvSpPr>
        <p:spPr>
          <a:xfrm>
            <a:off x="744142" y="2465687"/>
            <a:ext cx="378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16”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B619986-7A67-C380-1AD9-D0BC0EDB9724}"/>
              </a:ext>
            </a:extLst>
          </p:cNvPr>
          <p:cNvSpPr txBox="1"/>
          <p:nvPr/>
        </p:nvSpPr>
        <p:spPr>
          <a:xfrm>
            <a:off x="1531332" y="2079870"/>
            <a:ext cx="3097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8”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226454A-3460-070A-4182-F9B9D34E6604}"/>
              </a:ext>
            </a:extLst>
          </p:cNvPr>
          <p:cNvSpPr txBox="1"/>
          <p:nvPr/>
        </p:nvSpPr>
        <p:spPr>
          <a:xfrm>
            <a:off x="3201628" y="2588622"/>
            <a:ext cx="3097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8”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D6D8BE3-82F2-3C6A-B473-708BC73DAC81}"/>
              </a:ext>
            </a:extLst>
          </p:cNvPr>
          <p:cNvSpPr txBox="1"/>
          <p:nvPr/>
        </p:nvSpPr>
        <p:spPr>
          <a:xfrm>
            <a:off x="3178147" y="1844381"/>
            <a:ext cx="3097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8”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71B5140-0F93-8AF4-8C6F-853EEB340853}"/>
              </a:ext>
            </a:extLst>
          </p:cNvPr>
          <p:cNvSpPr txBox="1"/>
          <p:nvPr/>
        </p:nvSpPr>
        <p:spPr>
          <a:xfrm>
            <a:off x="1415815" y="3995988"/>
            <a:ext cx="7906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8” MP CBO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5F3B423-6220-29AB-37E3-C569830B8893}"/>
              </a:ext>
            </a:extLst>
          </p:cNvPr>
          <p:cNvSpPr txBox="1"/>
          <p:nvPr/>
        </p:nvSpPr>
        <p:spPr>
          <a:xfrm>
            <a:off x="2019060" y="5069721"/>
            <a:ext cx="3080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/>
              <a:t>8”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AF60D8C4-7BE2-AA25-14F3-263164AA65DC}"/>
              </a:ext>
            </a:extLst>
          </p:cNvPr>
          <p:cNvSpPr/>
          <p:nvPr/>
        </p:nvSpPr>
        <p:spPr>
          <a:xfrm>
            <a:off x="3695588" y="6374493"/>
            <a:ext cx="766026" cy="443130"/>
          </a:xfrm>
          <a:prstGeom prst="ellipse">
            <a:avLst/>
          </a:prstGeom>
          <a:noFill/>
          <a:ln w="19050">
            <a:solidFill>
              <a:srgbClr val="008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CI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140A8520-A8B2-5F5A-0AA9-39A23DC999AB}"/>
              </a:ext>
            </a:extLst>
          </p:cNvPr>
          <p:cNvSpPr/>
          <p:nvPr/>
        </p:nvSpPr>
        <p:spPr>
          <a:xfrm>
            <a:off x="5176060" y="6362608"/>
            <a:ext cx="766026" cy="443130"/>
          </a:xfrm>
          <a:prstGeom prst="ellipse">
            <a:avLst/>
          </a:prstGeom>
          <a:noFill/>
          <a:ln w="19050">
            <a:solidFill>
              <a:srgbClr val="008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CI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C5CAB9A7-631C-D2D2-8A00-1E8E8E8FEDCA}"/>
              </a:ext>
            </a:extLst>
          </p:cNvPr>
          <p:cNvSpPr/>
          <p:nvPr/>
        </p:nvSpPr>
        <p:spPr>
          <a:xfrm>
            <a:off x="4998529" y="1622816"/>
            <a:ext cx="766026" cy="443130"/>
          </a:xfrm>
          <a:prstGeom prst="ellipse">
            <a:avLst/>
          </a:prstGeom>
          <a:noFill/>
          <a:ln w="19050">
            <a:solidFill>
              <a:srgbClr val="008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CI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18C0ADB-5812-25E1-B2BD-16DE2173E2CE}"/>
              </a:ext>
            </a:extLst>
          </p:cNvPr>
          <p:cNvSpPr txBox="1"/>
          <p:nvPr/>
        </p:nvSpPr>
        <p:spPr>
          <a:xfrm>
            <a:off x="4598853" y="3679167"/>
            <a:ext cx="308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4”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E59575E-AFEF-D116-6582-B9923ABAA8FF}"/>
              </a:ext>
            </a:extLst>
          </p:cNvPr>
          <p:cNvCxnSpPr>
            <a:stCxn id="53" idx="2"/>
            <a:endCxn id="18" idx="3"/>
          </p:cNvCxnSpPr>
          <p:nvPr/>
        </p:nvCxnSpPr>
        <p:spPr>
          <a:xfrm flipH="1" flipV="1">
            <a:off x="4413835" y="1834673"/>
            <a:ext cx="584694" cy="9708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ipse 55">
            <a:extLst>
              <a:ext uri="{FF2B5EF4-FFF2-40B4-BE49-F238E27FC236}">
                <a16:creationId xmlns:a16="http://schemas.microsoft.com/office/drawing/2014/main" id="{98EB5B06-8C55-D5D6-54DC-391F34F0AAD5}"/>
              </a:ext>
            </a:extLst>
          </p:cNvPr>
          <p:cNvSpPr/>
          <p:nvPr/>
        </p:nvSpPr>
        <p:spPr>
          <a:xfrm>
            <a:off x="5058926" y="2458871"/>
            <a:ext cx="766026" cy="443130"/>
          </a:xfrm>
          <a:prstGeom prst="ellipse">
            <a:avLst/>
          </a:prstGeom>
          <a:noFill/>
          <a:ln w="19050">
            <a:solidFill>
              <a:srgbClr val="008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CI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39C40A7-4787-0A7F-0B29-810B0C7ACC61}"/>
              </a:ext>
            </a:extLst>
          </p:cNvPr>
          <p:cNvCxnSpPr>
            <a:stCxn id="56" idx="2"/>
            <a:endCxn id="17" idx="3"/>
          </p:cNvCxnSpPr>
          <p:nvPr/>
        </p:nvCxnSpPr>
        <p:spPr>
          <a:xfrm flipH="1">
            <a:off x="4413835" y="2680436"/>
            <a:ext cx="645091" cy="423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>
            <a:extLst>
              <a:ext uri="{FF2B5EF4-FFF2-40B4-BE49-F238E27FC236}">
                <a16:creationId xmlns:a16="http://schemas.microsoft.com/office/drawing/2014/main" id="{7B1FCEB0-0EC5-1D74-100E-B003450CAF23}"/>
              </a:ext>
            </a:extLst>
          </p:cNvPr>
          <p:cNvSpPr/>
          <p:nvPr/>
        </p:nvSpPr>
        <p:spPr>
          <a:xfrm>
            <a:off x="6398444" y="3703989"/>
            <a:ext cx="766026" cy="443130"/>
          </a:xfrm>
          <a:prstGeom prst="ellipse">
            <a:avLst/>
          </a:prstGeom>
          <a:noFill/>
          <a:ln w="19050">
            <a:solidFill>
              <a:srgbClr val="008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CI</a:t>
            </a: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B0811721-DED7-E718-33C0-9AAD9B8E0943}"/>
              </a:ext>
            </a:extLst>
          </p:cNvPr>
          <p:cNvCxnSpPr>
            <a:stCxn id="58" idx="2"/>
            <a:endCxn id="20" idx="3"/>
          </p:cNvCxnSpPr>
          <p:nvPr/>
        </p:nvCxnSpPr>
        <p:spPr>
          <a:xfrm flipH="1" flipV="1">
            <a:off x="5764555" y="3914986"/>
            <a:ext cx="633889" cy="10568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e 59">
            <a:extLst>
              <a:ext uri="{FF2B5EF4-FFF2-40B4-BE49-F238E27FC236}">
                <a16:creationId xmlns:a16="http://schemas.microsoft.com/office/drawing/2014/main" id="{A261C64B-6FA9-E57E-B0F0-44BF0A634FBE}"/>
              </a:ext>
            </a:extLst>
          </p:cNvPr>
          <p:cNvSpPr/>
          <p:nvPr/>
        </p:nvSpPr>
        <p:spPr>
          <a:xfrm>
            <a:off x="7651856" y="5737598"/>
            <a:ext cx="766026" cy="443130"/>
          </a:xfrm>
          <a:prstGeom prst="ellipse">
            <a:avLst/>
          </a:prstGeom>
          <a:noFill/>
          <a:ln w="19050">
            <a:solidFill>
              <a:srgbClr val="008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CI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10A6C544-54CA-BDC0-741F-C11169D087F7}"/>
              </a:ext>
            </a:extLst>
          </p:cNvPr>
          <p:cNvCxnSpPr>
            <a:stCxn id="60" idx="2"/>
            <a:endCxn id="21" idx="3"/>
          </p:cNvCxnSpPr>
          <p:nvPr/>
        </p:nvCxnSpPr>
        <p:spPr>
          <a:xfrm flipH="1" flipV="1">
            <a:off x="7046329" y="5945999"/>
            <a:ext cx="605527" cy="13164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ipse 61">
            <a:extLst>
              <a:ext uri="{FF2B5EF4-FFF2-40B4-BE49-F238E27FC236}">
                <a16:creationId xmlns:a16="http://schemas.microsoft.com/office/drawing/2014/main" id="{40411490-C5FE-A838-1291-C35AA5CE2D16}"/>
              </a:ext>
            </a:extLst>
          </p:cNvPr>
          <p:cNvSpPr/>
          <p:nvPr/>
        </p:nvSpPr>
        <p:spPr>
          <a:xfrm>
            <a:off x="5801002" y="3021072"/>
            <a:ext cx="766026" cy="443130"/>
          </a:xfrm>
          <a:prstGeom prst="ellipse">
            <a:avLst/>
          </a:prstGeom>
          <a:noFill/>
          <a:ln w="19050">
            <a:solidFill>
              <a:srgbClr val="008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CI</a:t>
            </a:r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9F510BD-0F30-64C6-B20C-04F0D4F5C79D}"/>
              </a:ext>
            </a:extLst>
          </p:cNvPr>
          <p:cNvCxnSpPr>
            <a:stCxn id="62" idx="2"/>
            <a:endCxn id="19" idx="3"/>
          </p:cNvCxnSpPr>
          <p:nvPr/>
        </p:nvCxnSpPr>
        <p:spPr>
          <a:xfrm flipH="1">
            <a:off x="4333048" y="3242637"/>
            <a:ext cx="1467954" cy="246734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ipse 63">
            <a:extLst>
              <a:ext uri="{FF2B5EF4-FFF2-40B4-BE49-F238E27FC236}">
                <a16:creationId xmlns:a16="http://schemas.microsoft.com/office/drawing/2014/main" id="{32C11850-B320-12F9-9CF2-72D38A9392F2}"/>
              </a:ext>
            </a:extLst>
          </p:cNvPr>
          <p:cNvSpPr/>
          <p:nvPr/>
        </p:nvSpPr>
        <p:spPr>
          <a:xfrm>
            <a:off x="5344183" y="4671909"/>
            <a:ext cx="766026" cy="443130"/>
          </a:xfrm>
          <a:prstGeom prst="ellipse">
            <a:avLst/>
          </a:prstGeom>
          <a:noFill/>
          <a:ln w="19050">
            <a:solidFill>
              <a:srgbClr val="008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b="1" dirty="0">
                <a:solidFill>
                  <a:schemeClr val="tx1"/>
                </a:solidFill>
              </a:rPr>
              <a:t>CI</a:t>
            </a:r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AE0F3138-6354-FE84-DA94-55DB745DE392}"/>
              </a:ext>
            </a:extLst>
          </p:cNvPr>
          <p:cNvCxnSpPr>
            <a:stCxn id="64" idx="2"/>
            <a:endCxn id="22" idx="3"/>
          </p:cNvCxnSpPr>
          <p:nvPr/>
        </p:nvCxnSpPr>
        <p:spPr>
          <a:xfrm flipH="1" flipV="1">
            <a:off x="4372371" y="4345915"/>
            <a:ext cx="971812" cy="547559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8026C93A-2536-58D8-82B1-2601B5972607}"/>
              </a:ext>
            </a:extLst>
          </p:cNvPr>
          <p:cNvCxnSpPr>
            <a:stCxn id="52" idx="0"/>
            <a:endCxn id="16" idx="2"/>
          </p:cNvCxnSpPr>
          <p:nvPr/>
        </p:nvCxnSpPr>
        <p:spPr>
          <a:xfrm flipV="1">
            <a:off x="5559073" y="6181818"/>
            <a:ext cx="0" cy="180790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C21CB401-33DC-7AD1-7463-D3BC3E98A522}"/>
              </a:ext>
            </a:extLst>
          </p:cNvPr>
          <p:cNvCxnSpPr>
            <a:stCxn id="51" idx="0"/>
            <a:endCxn id="15" idx="2"/>
          </p:cNvCxnSpPr>
          <p:nvPr/>
        </p:nvCxnSpPr>
        <p:spPr>
          <a:xfrm flipH="1" flipV="1">
            <a:off x="4071817" y="6190162"/>
            <a:ext cx="6784" cy="184331"/>
          </a:xfrm>
          <a:prstGeom prst="line">
            <a:avLst/>
          </a:prstGeom>
          <a:ln w="28575">
            <a:solidFill>
              <a:srgbClr val="0087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0030AAE0-8334-D0C8-8E33-5313507C90C9}"/>
              </a:ext>
            </a:extLst>
          </p:cNvPr>
          <p:cNvSpPr txBox="1"/>
          <p:nvPr/>
        </p:nvSpPr>
        <p:spPr>
          <a:xfrm>
            <a:off x="3010687" y="2984203"/>
            <a:ext cx="3080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4”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6E90C12-6F2E-DE1D-00DA-7B25C197F2C5}"/>
              </a:ext>
            </a:extLst>
          </p:cNvPr>
          <p:cNvSpPr txBox="1"/>
          <p:nvPr/>
        </p:nvSpPr>
        <p:spPr>
          <a:xfrm>
            <a:off x="7605456" y="1590699"/>
            <a:ext cx="429754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dirty="0"/>
              <a:t>La depleción del yacimiento, sumado a la naturaleza </a:t>
            </a:r>
            <a:r>
              <a:rPr lang="es-AR" sz="1400" i="1" dirty="0" err="1"/>
              <a:t>tight</a:t>
            </a:r>
            <a:r>
              <a:rPr lang="es-AR" sz="1400" dirty="0"/>
              <a:t> del reservorio, poseen implicancias en la producción:</a:t>
            </a:r>
          </a:p>
          <a:p>
            <a:pPr algn="just"/>
            <a:endParaRPr lang="es-A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Debido al creciente fenómeno de carga líquida se implementaron las siguientes soluciones o mejoras: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Compresión en colectores y en boca de pozo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Uso de barras espumantes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Uso de </a:t>
            </a:r>
            <a:r>
              <a:rPr lang="es-AR" sz="1400" dirty="0" err="1"/>
              <a:t>espumígenos</a:t>
            </a:r>
            <a:endParaRPr lang="es-AR" sz="1400" dirty="0"/>
          </a:p>
          <a:p>
            <a:pPr algn="just"/>
            <a:endParaRPr lang="es-A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400" dirty="0"/>
              <a:t>Las condiciones climáticas son factores determinantes de </a:t>
            </a:r>
            <a:r>
              <a:rPr lang="es-AR" sz="1400" i="1" dirty="0" err="1"/>
              <a:t>downtime</a:t>
            </a:r>
            <a:endParaRPr lang="es-AR" sz="1400" i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AR" sz="1400" u="sng" dirty="0"/>
              <a:t>En invierno</a:t>
            </a:r>
            <a:r>
              <a:rPr lang="es-AR" sz="1400" dirty="0"/>
              <a:t>: los hidratos de metano mitigados con inyección de metanol o deshidratación en baterías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AR" sz="1400" u="sng" dirty="0"/>
              <a:t>En verano</a:t>
            </a:r>
            <a:r>
              <a:rPr lang="es-AR" sz="1400" dirty="0"/>
              <a:t>: paradas de compresores producto de altas temperaturas de descarga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99798C68-3ADB-DAE1-97D5-F3693A251B4E}"/>
              </a:ext>
            </a:extLst>
          </p:cNvPr>
          <p:cNvSpPr txBox="1"/>
          <p:nvPr/>
        </p:nvSpPr>
        <p:spPr>
          <a:xfrm>
            <a:off x="9221255" y="5503386"/>
            <a:ext cx="90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rgbClr val="00B050"/>
                </a:solidFill>
              </a:rPr>
              <a:t>40%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F566EB97-FA51-37DE-465D-8D5A986E27CC}"/>
              </a:ext>
            </a:extLst>
          </p:cNvPr>
          <p:cNvSpPr txBox="1"/>
          <p:nvPr/>
        </p:nvSpPr>
        <p:spPr>
          <a:xfrm>
            <a:off x="10123729" y="5429754"/>
            <a:ext cx="1201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/>
              <a:t>de aumento en el parque de compresores del yacimiento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C7A4C90A-6A27-E51D-28CF-10CCC790C2B8}"/>
              </a:ext>
            </a:extLst>
          </p:cNvPr>
          <p:cNvSpPr txBox="1"/>
          <p:nvPr/>
        </p:nvSpPr>
        <p:spPr>
          <a:xfrm>
            <a:off x="1998097" y="1772804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b="1" dirty="0">
                <a:solidFill>
                  <a:srgbClr val="FF0000"/>
                </a:solidFill>
              </a:rPr>
              <a:t>Ingreso Dic-2021</a:t>
            </a:r>
          </a:p>
        </p:txBody>
      </p:sp>
    </p:spTree>
    <p:extLst>
      <p:ext uri="{BB962C8B-B14F-4D97-AF65-F5344CB8AC3E}">
        <p14:creationId xmlns:p14="http://schemas.microsoft.com/office/powerpoint/2010/main" val="17856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500" b="1" dirty="0"/>
              <a:t>Situación actual de Campo Indio y nuevas oportunidades de desarrollo </a:t>
            </a:r>
            <a:endParaRPr lang="es-AR" sz="2500" b="1" dirty="0"/>
          </a:p>
          <a:p>
            <a:pPr marL="0" indent="0" algn="ctr">
              <a:buNone/>
            </a:pPr>
            <a:endParaRPr lang="es-AR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48D8EA9-9E8C-A56A-4C0C-880E389B774C}"/>
              </a:ext>
            </a:extLst>
          </p:cNvPr>
          <p:cNvGrpSpPr/>
          <p:nvPr/>
        </p:nvGrpSpPr>
        <p:grpSpPr>
          <a:xfrm>
            <a:off x="295713" y="1718482"/>
            <a:ext cx="6296675" cy="4037884"/>
            <a:chOff x="0" y="0"/>
            <a:chExt cx="5128895" cy="292671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F973489-8015-1B1C-60FA-3D752F2D4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28895" cy="29267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2BC8146B-A81C-C8A5-1C1A-D0E9105CAB3B}"/>
                </a:ext>
              </a:extLst>
            </p:cNvPr>
            <p:cNvGrpSpPr/>
            <p:nvPr/>
          </p:nvGrpSpPr>
          <p:grpSpPr>
            <a:xfrm>
              <a:off x="330539" y="113168"/>
              <a:ext cx="4440238" cy="2461896"/>
              <a:chOff x="-22549" y="0"/>
              <a:chExt cx="4440910" cy="2462084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E6749284-92B6-838A-4EE5-9E896A1F4550}"/>
                  </a:ext>
                </a:extLst>
              </p:cNvPr>
              <p:cNvSpPr/>
              <p:nvPr/>
            </p:nvSpPr>
            <p:spPr>
              <a:xfrm>
                <a:off x="0" y="9570"/>
                <a:ext cx="567690" cy="2452513"/>
              </a:xfrm>
              <a:prstGeom prst="rect">
                <a:avLst/>
              </a:pr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81C9A411-C5B2-E4BA-E9B7-A3AFC7E21292}"/>
                  </a:ext>
                </a:extLst>
              </p:cNvPr>
              <p:cNvSpPr/>
              <p:nvPr/>
            </p:nvSpPr>
            <p:spPr>
              <a:xfrm>
                <a:off x="567689" y="6501"/>
                <a:ext cx="575380" cy="2455583"/>
              </a:xfrm>
              <a:prstGeom prst="rect">
                <a:avLst/>
              </a:prstGeom>
              <a:solidFill>
                <a:srgbClr val="FFFF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75074D9B-F4F5-DE9D-304E-9A308D430639}"/>
                  </a:ext>
                </a:extLst>
              </p:cNvPr>
              <p:cNvSpPr/>
              <p:nvPr/>
            </p:nvSpPr>
            <p:spPr>
              <a:xfrm>
                <a:off x="1143069" y="9570"/>
                <a:ext cx="1202132" cy="2452514"/>
              </a:xfrm>
              <a:prstGeom prst="rect">
                <a:avLst/>
              </a:prstGeom>
              <a:solidFill>
                <a:srgbClr val="92D05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23B296C-A99B-B8D0-7DBE-EF188260750F}"/>
                  </a:ext>
                </a:extLst>
              </p:cNvPr>
              <p:cNvSpPr/>
              <p:nvPr/>
            </p:nvSpPr>
            <p:spPr>
              <a:xfrm>
                <a:off x="2345202" y="9570"/>
                <a:ext cx="2073159" cy="2452514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sp>
            <p:nvSpPr>
              <p:cNvPr id="10" name="Cuadro de texto 19">
                <a:extLst>
                  <a:ext uri="{FF2B5EF4-FFF2-40B4-BE49-F238E27FC236}">
                    <a16:creationId xmlns:a16="http://schemas.microsoft.com/office/drawing/2014/main" id="{51706047-25C7-4AE1-139D-955629716675}"/>
                  </a:ext>
                </a:extLst>
              </p:cNvPr>
              <p:cNvSpPr txBox="1"/>
              <p:nvPr/>
            </p:nvSpPr>
            <p:spPr>
              <a:xfrm>
                <a:off x="-22549" y="16550"/>
                <a:ext cx="587119" cy="2979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s-MX" sz="9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Inicio de</a:t>
                </a:r>
                <a:endParaRPr lang="es-AR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s-MX" sz="9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Operación de CGC</a:t>
                </a:r>
                <a:endParaRPr lang="es-AR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Cuadro de texto 20">
                <a:extLst>
                  <a:ext uri="{FF2B5EF4-FFF2-40B4-BE49-F238E27FC236}">
                    <a16:creationId xmlns:a16="http://schemas.microsoft.com/office/drawing/2014/main" id="{BA1EE8CC-A6A5-2D94-4DC5-F9BA8C3464F0}"/>
                  </a:ext>
                </a:extLst>
              </p:cNvPr>
              <p:cNvSpPr txBox="1"/>
              <p:nvPr/>
            </p:nvSpPr>
            <p:spPr>
              <a:xfrm>
                <a:off x="507737" y="22628"/>
                <a:ext cx="690889" cy="29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s-AR" sz="9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Delineación e inicio del desarrollo</a:t>
                </a:r>
                <a:endParaRPr lang="es-AR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Cuadro de texto 21">
                <a:extLst>
                  <a:ext uri="{FF2B5EF4-FFF2-40B4-BE49-F238E27FC236}">
                    <a16:creationId xmlns:a16="http://schemas.microsoft.com/office/drawing/2014/main" id="{161EADBC-8018-53D3-C4FA-B52201AD2753}"/>
                  </a:ext>
                </a:extLst>
              </p:cNvPr>
              <p:cNvSpPr txBox="1"/>
              <p:nvPr/>
            </p:nvSpPr>
            <p:spPr>
              <a:xfrm>
                <a:off x="1419723" y="29984"/>
                <a:ext cx="587119" cy="2979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AR" sz="9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Desarrollo</a:t>
                </a:r>
                <a:endParaRPr lang="es-AR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Cuadro de texto 22">
                <a:extLst>
                  <a:ext uri="{FF2B5EF4-FFF2-40B4-BE49-F238E27FC236}">
                    <a16:creationId xmlns:a16="http://schemas.microsoft.com/office/drawing/2014/main" id="{B5CC2E99-037B-C51E-D208-2E1BD0F377C3}"/>
                  </a:ext>
                </a:extLst>
              </p:cNvPr>
              <p:cNvSpPr txBox="1"/>
              <p:nvPr/>
            </p:nvSpPr>
            <p:spPr>
              <a:xfrm>
                <a:off x="2738442" y="0"/>
                <a:ext cx="1165458" cy="29781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s-AR" sz="9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es-AR" sz="9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celeración de reservas en campo maduro</a:t>
                </a:r>
                <a:endParaRPr lang="es-AR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BC8CE55-1E4E-AC65-F42B-92FD62A32C5B}"/>
              </a:ext>
            </a:extLst>
          </p:cNvPr>
          <p:cNvSpPr txBox="1"/>
          <p:nvPr/>
        </p:nvSpPr>
        <p:spPr>
          <a:xfrm>
            <a:off x="6743051" y="1638215"/>
            <a:ext cx="51532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400" dirty="0"/>
              <a:t>Desde 2020 y hasta la actualidad (noviembre de 2023) se han perforado 47 pozos (15 en el presente año) durante la etapa de “Aceleración de reservas” (Cangini </a:t>
            </a:r>
            <a:r>
              <a:rPr lang="es-MX" sz="1400" i="1" dirty="0"/>
              <a:t>et al</a:t>
            </a:r>
            <a:r>
              <a:rPr lang="es-MX" sz="1400" dirty="0"/>
              <a:t>., 2021)</a:t>
            </a:r>
          </a:p>
          <a:p>
            <a:pPr algn="just"/>
            <a:endParaRPr lang="es-MX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400" dirty="0"/>
              <a:t>Actividad 2023 – 2024: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400" dirty="0"/>
              <a:t>Continuación del desarrollo de la zona convencional del NO y de la acumulación gasífera satélite del NE de Campo Indio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400" dirty="0"/>
              <a:t>Continuación del desarrollo con perforación </a:t>
            </a:r>
            <a:r>
              <a:rPr lang="es-MX" sz="1400" i="1" dirty="0" err="1"/>
              <a:t>infill</a:t>
            </a:r>
            <a:r>
              <a:rPr lang="es-MX" sz="1400" i="1" dirty="0"/>
              <a:t> </a:t>
            </a:r>
            <a:r>
              <a:rPr lang="es-MX" sz="1400" dirty="0"/>
              <a:t>en la zona </a:t>
            </a:r>
            <a:r>
              <a:rPr lang="es-MX" sz="1400" i="1" dirty="0" err="1"/>
              <a:t>tight</a:t>
            </a:r>
            <a:r>
              <a:rPr lang="es-MX" sz="1400" i="1" dirty="0"/>
              <a:t> </a:t>
            </a:r>
            <a:r>
              <a:rPr lang="es-MX" sz="1400" dirty="0"/>
              <a:t>de Campo Indio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400" dirty="0" err="1"/>
              <a:t>Refractura</a:t>
            </a:r>
            <a:r>
              <a:rPr lang="es-MX" sz="1400" dirty="0"/>
              <a:t> de niveles con mayor presión y menor permeabilidad intra “M1”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400" dirty="0"/>
              <a:t>Delineación de la zona </a:t>
            </a:r>
            <a:r>
              <a:rPr lang="es-MX" sz="1400" i="1" dirty="0" err="1"/>
              <a:t>tight</a:t>
            </a:r>
            <a:r>
              <a:rPr lang="es-MX" sz="1400" dirty="0"/>
              <a:t> de Campo Boleadoras</a:t>
            </a:r>
            <a:r>
              <a:rPr lang="es-MX" sz="1400" i="1" dirty="0"/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MX" sz="1400" dirty="0"/>
              <a:t>Exploración en zona austral de Campo Indio</a:t>
            </a:r>
            <a:endParaRPr lang="es-AR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6546DF-9DB6-1AAE-9AC9-07A570F3900D}"/>
              </a:ext>
            </a:extLst>
          </p:cNvPr>
          <p:cNvSpPr txBox="1"/>
          <p:nvPr/>
        </p:nvSpPr>
        <p:spPr>
          <a:xfrm>
            <a:off x="596971" y="2773971"/>
            <a:ext cx="961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FF0000"/>
                </a:solidFill>
              </a:rPr>
              <a:t>140 kg/cm</a:t>
            </a:r>
            <a:r>
              <a:rPr lang="es-MX" sz="1050" b="1" baseline="30000" dirty="0">
                <a:solidFill>
                  <a:srgbClr val="FF0000"/>
                </a:solidFill>
              </a:rPr>
              <a:t>2</a:t>
            </a:r>
            <a:endParaRPr lang="es-AR" sz="1050" b="1" baseline="30000" dirty="0">
              <a:solidFill>
                <a:srgbClr val="FF000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7C6E365-CA1A-5C21-34C6-0C3EADFE5BAB}"/>
              </a:ext>
            </a:extLst>
          </p:cNvPr>
          <p:cNvSpPr txBox="1"/>
          <p:nvPr/>
        </p:nvSpPr>
        <p:spPr>
          <a:xfrm>
            <a:off x="5354752" y="3940916"/>
            <a:ext cx="961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FF0000"/>
                </a:solidFill>
              </a:rPr>
              <a:t>≈ 80 - 60 kg/cm</a:t>
            </a:r>
            <a:r>
              <a:rPr lang="es-MX" sz="1050" b="1" baseline="30000" dirty="0">
                <a:solidFill>
                  <a:srgbClr val="FF0000"/>
                </a:solidFill>
              </a:rPr>
              <a:t>2</a:t>
            </a:r>
            <a:endParaRPr lang="es-AR" sz="1050" b="1" baseline="30000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2F2DEDF-2B6F-6B2E-5F47-9735CF3E1284}"/>
              </a:ext>
            </a:extLst>
          </p:cNvPr>
          <p:cNvSpPr txBox="1"/>
          <p:nvPr/>
        </p:nvSpPr>
        <p:spPr>
          <a:xfrm>
            <a:off x="1303249" y="2948139"/>
            <a:ext cx="961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>
                <a:solidFill>
                  <a:srgbClr val="FF0000"/>
                </a:solidFill>
              </a:rPr>
              <a:t>≈ </a:t>
            </a:r>
            <a:r>
              <a:rPr lang="es-MX" sz="1050" b="1" dirty="0">
                <a:solidFill>
                  <a:srgbClr val="FF0000"/>
                </a:solidFill>
              </a:rPr>
              <a:t>140</a:t>
            </a:r>
            <a:r>
              <a:rPr lang="es-MX" sz="1050" b="1" baseline="30000" dirty="0">
                <a:solidFill>
                  <a:srgbClr val="FF0000"/>
                </a:solidFill>
              </a:rPr>
              <a:t> </a:t>
            </a:r>
            <a:r>
              <a:rPr lang="es-MX" sz="1050" b="1" dirty="0">
                <a:solidFill>
                  <a:srgbClr val="FF0000"/>
                </a:solidFill>
              </a:rPr>
              <a:t>– 130 kg/cm</a:t>
            </a:r>
            <a:r>
              <a:rPr lang="es-MX" sz="1050" b="1" baseline="30000" dirty="0">
                <a:solidFill>
                  <a:srgbClr val="FF0000"/>
                </a:solidFill>
              </a:rPr>
              <a:t>2</a:t>
            </a:r>
            <a:endParaRPr lang="es-AR" sz="1050" b="1" baseline="30000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CBA6011-06FE-8C70-5494-C65C648E1599}"/>
              </a:ext>
            </a:extLst>
          </p:cNvPr>
          <p:cNvSpPr txBox="1"/>
          <p:nvPr/>
        </p:nvSpPr>
        <p:spPr>
          <a:xfrm>
            <a:off x="2592688" y="3340024"/>
            <a:ext cx="961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FF0000"/>
                </a:solidFill>
              </a:rPr>
              <a:t>≈  120 -</a:t>
            </a:r>
            <a:r>
              <a:rPr lang="es-MX" sz="1050" dirty="0">
                <a:solidFill>
                  <a:srgbClr val="FF0000"/>
                </a:solidFill>
              </a:rPr>
              <a:t> </a:t>
            </a:r>
            <a:r>
              <a:rPr lang="es-MX" sz="1050" b="1" dirty="0">
                <a:solidFill>
                  <a:srgbClr val="FF0000"/>
                </a:solidFill>
              </a:rPr>
              <a:t>110 kg/cm</a:t>
            </a:r>
            <a:r>
              <a:rPr lang="es-MX" sz="1050" b="1" baseline="30000" dirty="0">
                <a:solidFill>
                  <a:srgbClr val="FF0000"/>
                </a:solidFill>
              </a:rPr>
              <a:t>2</a:t>
            </a:r>
            <a:endParaRPr lang="es-AR" sz="105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182EA7-36F6-20DE-6B86-CCD5C9A1647B}"/>
              </a:ext>
            </a:extLst>
          </p:cNvPr>
          <p:cNvSpPr txBox="1"/>
          <p:nvPr/>
        </p:nvSpPr>
        <p:spPr>
          <a:xfrm>
            <a:off x="3906021" y="3688368"/>
            <a:ext cx="9612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FF0000"/>
                </a:solidFill>
              </a:rPr>
              <a:t>≈  100 -</a:t>
            </a:r>
            <a:r>
              <a:rPr lang="es-MX" sz="1050" dirty="0">
                <a:solidFill>
                  <a:srgbClr val="FF0000"/>
                </a:solidFill>
              </a:rPr>
              <a:t> </a:t>
            </a:r>
            <a:r>
              <a:rPr lang="es-MX" sz="1050" b="1" dirty="0">
                <a:solidFill>
                  <a:srgbClr val="FF0000"/>
                </a:solidFill>
              </a:rPr>
              <a:t>80 kg/cm</a:t>
            </a:r>
            <a:r>
              <a:rPr lang="es-MX" sz="1050" b="1" baseline="30000" dirty="0">
                <a:solidFill>
                  <a:srgbClr val="FF0000"/>
                </a:solidFill>
              </a:rPr>
              <a:t>2</a:t>
            </a:r>
            <a:endParaRPr lang="es-AR" sz="1050" b="1" baseline="30000" dirty="0">
              <a:solidFill>
                <a:srgbClr val="FF000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1EB4117-7B97-F02E-AD41-B84C55AB401C}"/>
              </a:ext>
            </a:extLst>
          </p:cNvPr>
          <p:cNvSpPr txBox="1"/>
          <p:nvPr/>
        </p:nvSpPr>
        <p:spPr>
          <a:xfrm>
            <a:off x="295713" y="147114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Evolución de la producción y presión estática de reservorio </a:t>
            </a:r>
            <a:endParaRPr lang="es-AR" sz="1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8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500" b="1" dirty="0"/>
              <a:t>Situación actual de Campo Indio y nuevas oportunidades de desarrollo</a:t>
            </a:r>
          </a:p>
          <a:p>
            <a:pPr algn="just"/>
            <a:r>
              <a:rPr lang="es-MX" sz="1800" i="1" dirty="0"/>
              <a:t>Desarrollo zona convencional (NO de Campo Indio)                                                   Perforación </a:t>
            </a:r>
            <a:r>
              <a:rPr lang="es-MX" sz="1800" i="1" dirty="0" err="1"/>
              <a:t>infill</a:t>
            </a:r>
            <a:r>
              <a:rPr lang="es-MX" sz="1800" i="1" dirty="0"/>
              <a:t> zona </a:t>
            </a:r>
            <a:r>
              <a:rPr lang="es-MX" sz="1800" i="1" dirty="0" err="1"/>
              <a:t>tight</a:t>
            </a:r>
            <a:endParaRPr lang="es-AR" sz="1800" i="1" dirty="0"/>
          </a:p>
          <a:p>
            <a:pPr marL="0" indent="0" algn="ctr">
              <a:buNone/>
            </a:pPr>
            <a:endParaRPr lang="es-AR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5F74B27-8F04-C6DD-9F7B-9ED58EF34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" y="1870835"/>
            <a:ext cx="5731510" cy="2837815"/>
          </a:xfrm>
          <a:prstGeom prst="rect">
            <a:avLst/>
          </a:prstGeom>
          <a:noFill/>
        </p:spPr>
      </p:pic>
      <p:pic>
        <p:nvPicPr>
          <p:cNvPr id="18" name="Imagen 17" descr="Diagrama&#10;&#10;Descripción generada automáticamente">
            <a:extLst>
              <a:ext uri="{FF2B5EF4-FFF2-40B4-BE49-F238E27FC236}">
                <a16:creationId xmlns:a16="http://schemas.microsoft.com/office/drawing/2014/main" id="{C8BD7A76-6A4F-54DC-598D-4D72CB843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"/>
          <a:stretch/>
        </p:blipFill>
        <p:spPr>
          <a:xfrm>
            <a:off x="6480100" y="1870835"/>
            <a:ext cx="5219186" cy="3562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76DB4F37-EA1C-3EAB-568E-817B5C48DF32}"/>
              </a:ext>
            </a:extLst>
          </p:cNvPr>
          <p:cNvSpPr/>
          <p:nvPr/>
        </p:nvSpPr>
        <p:spPr>
          <a:xfrm>
            <a:off x="7592768" y="1445269"/>
            <a:ext cx="58989" cy="44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5C3BD92-E6AF-81F7-A6F9-A0F0395A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990" y="1996741"/>
            <a:ext cx="400756" cy="1809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9CAFE53-4F9C-C9E1-37DE-95FFD2B01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753" y="2109602"/>
            <a:ext cx="434368" cy="18098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98B66AC-3D62-6649-5351-E1253A465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2574" y="2107840"/>
            <a:ext cx="435145" cy="20193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07E5690-49D5-1B61-3033-E05CA276D7B0}"/>
              </a:ext>
            </a:extLst>
          </p:cNvPr>
          <p:cNvSpPr txBox="1"/>
          <p:nvPr/>
        </p:nvSpPr>
        <p:spPr>
          <a:xfrm>
            <a:off x="8195468" y="1628803"/>
            <a:ext cx="2184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Log </a:t>
            </a:r>
            <a:r>
              <a:rPr lang="es-MX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Analysis</a:t>
            </a:r>
            <a:r>
              <a:rPr lang="es-MX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pozo tipo</a:t>
            </a:r>
            <a:r>
              <a:rPr lang="es-MX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s-MX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infill</a:t>
            </a:r>
            <a:endParaRPr lang="es-AR" sz="1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E09514-BFEE-B87C-73C3-F864F5380AA8}"/>
              </a:ext>
            </a:extLst>
          </p:cNvPr>
          <p:cNvSpPr txBox="1"/>
          <p:nvPr/>
        </p:nvSpPr>
        <p:spPr>
          <a:xfrm>
            <a:off x="552611" y="1630506"/>
            <a:ext cx="4683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Cross-</a:t>
            </a:r>
            <a:r>
              <a:rPr lang="es-MX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section</a:t>
            </a:r>
            <a:r>
              <a:rPr lang="es-MX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estratigráfica</a:t>
            </a:r>
            <a:endParaRPr lang="es-AR" sz="1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398FD0-D6D5-A8BB-0C31-8E0CCE9832A3}"/>
              </a:ext>
            </a:extLst>
          </p:cNvPr>
          <p:cNvSpPr txBox="1"/>
          <p:nvPr/>
        </p:nvSpPr>
        <p:spPr>
          <a:xfrm>
            <a:off x="273329" y="4002988"/>
            <a:ext cx="575342" cy="22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Mapa de espesor neto</a:t>
            </a:r>
            <a:endParaRPr lang="es-AR" sz="500" b="1" dirty="0"/>
          </a:p>
        </p:txBody>
      </p:sp>
      <p:sp>
        <p:nvSpPr>
          <p:cNvPr id="6" name="CuadroTexto 60">
            <a:extLst>
              <a:ext uri="{FF2B5EF4-FFF2-40B4-BE49-F238E27FC236}">
                <a16:creationId xmlns:a16="http://schemas.microsoft.com/office/drawing/2014/main" id="{55579C34-037B-F593-AF18-BBA40EF60AC9}"/>
              </a:ext>
            </a:extLst>
          </p:cNvPr>
          <p:cNvSpPr txBox="1"/>
          <p:nvPr/>
        </p:nvSpPr>
        <p:spPr>
          <a:xfrm>
            <a:off x="2839981" y="2920642"/>
            <a:ext cx="716280" cy="21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 dirty="0">
                <a:solidFill>
                  <a:srgbClr val="6324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D4/Tope M1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1">
            <a:extLst>
              <a:ext uri="{FF2B5EF4-FFF2-40B4-BE49-F238E27FC236}">
                <a16:creationId xmlns:a16="http://schemas.microsoft.com/office/drawing/2014/main" id="{19AA43C9-3880-B2B8-D66D-D79D088930C9}"/>
              </a:ext>
            </a:extLst>
          </p:cNvPr>
          <p:cNvSpPr txBox="1"/>
          <p:nvPr/>
        </p:nvSpPr>
        <p:spPr>
          <a:xfrm>
            <a:off x="2883746" y="4053389"/>
            <a:ext cx="545465" cy="21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 dirty="0">
                <a:solidFill>
                  <a:srgbClr val="EB08F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M1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4692A0-E55F-B758-2776-801168C125B9}"/>
              </a:ext>
            </a:extLst>
          </p:cNvPr>
          <p:cNvSpPr txBox="1"/>
          <p:nvPr/>
        </p:nvSpPr>
        <p:spPr>
          <a:xfrm>
            <a:off x="169975" y="4834539"/>
            <a:ext cx="580545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Facies reservorio completamente erosionadas en CI.a-1005 y CI.a-1006 - No productivos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Facies reservorio parcialmente erosionadas en CI-1029(d) – IP: 54 Mm</a:t>
            </a:r>
            <a:r>
              <a:rPr lang="es-AR" sz="1100" baseline="30000" dirty="0"/>
              <a:t>3</a:t>
            </a:r>
            <a:r>
              <a:rPr lang="es-AR" sz="1100" dirty="0"/>
              <a:t>/d PBP: 60 kg/cm</a:t>
            </a:r>
            <a:r>
              <a:rPr lang="es-AR" sz="1100" baseline="30000" dirty="0"/>
              <a:t>2</a:t>
            </a:r>
            <a:endParaRPr lang="es-AR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Facies reservorio con menor grado de erosión en CI-1014 – IP: 390 Mm</a:t>
            </a:r>
            <a:r>
              <a:rPr lang="es-AR" sz="1100" baseline="30000" dirty="0"/>
              <a:t>3</a:t>
            </a:r>
            <a:r>
              <a:rPr lang="es-AR" sz="1100" dirty="0"/>
              <a:t>/d PBP: 80 kg/cm</a:t>
            </a:r>
            <a:r>
              <a:rPr lang="es-AR" sz="1100" baseline="30000" dirty="0"/>
              <a:t>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Variaciones laterales en propiedades petrofísicas determinan la presencia de facies convencionales (oeste y noroeste  de CI) o facies </a:t>
            </a:r>
            <a:r>
              <a:rPr lang="es-AR" sz="1100" i="1" dirty="0" err="1"/>
              <a:t>tight</a:t>
            </a:r>
            <a:r>
              <a:rPr lang="es-AR" sz="1100" i="1" dirty="0"/>
              <a:t> </a:t>
            </a:r>
            <a:r>
              <a:rPr lang="es-AR" sz="1100" dirty="0"/>
              <a:t>(este de CI)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Potente paquete de pelitas depositados sobre la discordancia “D4”: superficie de máxima inundación (sello)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Reciente proyecto de aceleración de reservas fallido por avanzada depleción (admisiones durante perforación,  inconvenientes durante el perfilaje a pozo abierto, </a:t>
            </a:r>
            <a:r>
              <a:rPr lang="es-AR" sz="1100" dirty="0" err="1"/>
              <a:t>etc</a:t>
            </a:r>
            <a:r>
              <a:rPr lang="es-AR" sz="1100" dirty="0"/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algn="just"/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3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71088C-C71B-028B-20CD-10327B1822FB}"/>
              </a:ext>
            </a:extLst>
          </p:cNvPr>
          <p:cNvSpPr txBox="1"/>
          <p:nvPr/>
        </p:nvSpPr>
        <p:spPr>
          <a:xfrm>
            <a:off x="6386545" y="5539874"/>
            <a:ext cx="531274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Presión original: 140 kg/cm</a:t>
            </a:r>
            <a:r>
              <a:rPr lang="es-AR" sz="1100" baseline="30000" dirty="0"/>
              <a:t>2</a:t>
            </a:r>
            <a:r>
              <a:rPr lang="es-AR" sz="1100" dirty="0"/>
              <a:t> – Presión actual promedio: 60 - 80 kg/cm</a:t>
            </a:r>
            <a:r>
              <a:rPr lang="es-AR" sz="1100" baseline="30000" dirty="0"/>
              <a:t>2</a:t>
            </a:r>
            <a:r>
              <a:rPr lang="es-AR" sz="1100" dirty="0"/>
              <a:t> – Movilidad: 0,1 – 1 </a:t>
            </a:r>
            <a:r>
              <a:rPr lang="es-AR" sz="1100" dirty="0" err="1"/>
              <a:t>mDcP</a:t>
            </a:r>
            <a:endParaRPr lang="es-AR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Significativa variabilidad de presiones estáticas y movilidad intra “M1” (medidos con ensayadores de formación)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Caudales iniciales: 20 – 40 Mm</a:t>
            </a:r>
            <a:r>
              <a:rPr lang="es-AR" sz="1100" baseline="30000" dirty="0"/>
              <a:t>3</a:t>
            </a:r>
            <a:r>
              <a:rPr lang="es-AR" sz="1100" dirty="0"/>
              <a:t>/d – PBP: 10 – 15 kg/cm</a:t>
            </a:r>
            <a:r>
              <a:rPr lang="es-AR" sz="1100" baseline="30000" dirty="0"/>
              <a:t>2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Actualmente, evaluando factibilidad de </a:t>
            </a:r>
            <a:r>
              <a:rPr lang="es-AR" sz="1100" dirty="0" err="1"/>
              <a:t>refracturar</a:t>
            </a:r>
            <a:r>
              <a:rPr lang="es-AR" sz="1100" dirty="0"/>
              <a:t> “M1” en niveles con menor permeabilidad y mayor presión de reservorio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3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50CA87CB-B477-CE29-278E-D2AA366B42BB}"/>
              </a:ext>
            </a:extLst>
          </p:cNvPr>
          <p:cNvSpPr/>
          <p:nvPr/>
        </p:nvSpPr>
        <p:spPr>
          <a:xfrm>
            <a:off x="1464235" y="3036047"/>
            <a:ext cx="3137647" cy="472141"/>
          </a:xfrm>
          <a:custGeom>
            <a:avLst/>
            <a:gdLst>
              <a:gd name="connsiteX0" fmla="*/ 0 w 3137647"/>
              <a:gd name="connsiteY0" fmla="*/ 454212 h 472141"/>
              <a:gd name="connsiteX1" fmla="*/ 448236 w 3137647"/>
              <a:gd name="connsiteY1" fmla="*/ 466165 h 472141"/>
              <a:gd name="connsiteX2" fmla="*/ 1380565 w 3137647"/>
              <a:gd name="connsiteY2" fmla="*/ 472141 h 472141"/>
              <a:gd name="connsiteX3" fmla="*/ 2002118 w 3137647"/>
              <a:gd name="connsiteY3" fmla="*/ 418353 h 472141"/>
              <a:gd name="connsiteX4" fmla="*/ 2916518 w 3137647"/>
              <a:gd name="connsiteY4" fmla="*/ 418353 h 472141"/>
              <a:gd name="connsiteX5" fmla="*/ 3137647 w 3137647"/>
              <a:gd name="connsiteY5" fmla="*/ 394447 h 472141"/>
              <a:gd name="connsiteX6" fmla="*/ 2916518 w 3137647"/>
              <a:gd name="connsiteY6" fmla="*/ 292847 h 472141"/>
              <a:gd name="connsiteX7" fmla="*/ 1978212 w 3137647"/>
              <a:gd name="connsiteY7" fmla="*/ 298824 h 472141"/>
              <a:gd name="connsiteX8" fmla="*/ 1386541 w 3137647"/>
              <a:gd name="connsiteY8" fmla="*/ 0 h 472141"/>
              <a:gd name="connsiteX9" fmla="*/ 448236 w 3137647"/>
              <a:gd name="connsiteY9" fmla="*/ 0 h 472141"/>
              <a:gd name="connsiteX10" fmla="*/ 0 w 3137647"/>
              <a:gd name="connsiteY10" fmla="*/ 454212 h 47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7647" h="472141">
                <a:moveTo>
                  <a:pt x="0" y="454212"/>
                </a:moveTo>
                <a:lnTo>
                  <a:pt x="448236" y="466165"/>
                </a:lnTo>
                <a:lnTo>
                  <a:pt x="1380565" y="472141"/>
                </a:lnTo>
                <a:lnTo>
                  <a:pt x="2002118" y="418353"/>
                </a:lnTo>
                <a:lnTo>
                  <a:pt x="2916518" y="418353"/>
                </a:lnTo>
                <a:lnTo>
                  <a:pt x="3137647" y="394447"/>
                </a:lnTo>
                <a:lnTo>
                  <a:pt x="2916518" y="292847"/>
                </a:lnTo>
                <a:lnTo>
                  <a:pt x="1978212" y="298824"/>
                </a:lnTo>
                <a:lnTo>
                  <a:pt x="1386541" y="0"/>
                </a:lnTo>
                <a:lnTo>
                  <a:pt x="448236" y="0"/>
                </a:lnTo>
                <a:lnTo>
                  <a:pt x="0" y="45421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71C057C1-9498-54E2-A3F6-C175A1196834}"/>
              </a:ext>
            </a:extLst>
          </p:cNvPr>
          <p:cNvSpPr/>
          <p:nvPr/>
        </p:nvSpPr>
        <p:spPr>
          <a:xfrm>
            <a:off x="371789" y="3431512"/>
            <a:ext cx="5536642" cy="582804"/>
          </a:xfrm>
          <a:custGeom>
            <a:avLst/>
            <a:gdLst>
              <a:gd name="connsiteX0" fmla="*/ 1070149 w 5536642"/>
              <a:gd name="connsiteY0" fmla="*/ 60290 h 582804"/>
              <a:gd name="connsiteX1" fmla="*/ 929473 w 5536642"/>
              <a:gd name="connsiteY1" fmla="*/ 190919 h 582804"/>
              <a:gd name="connsiteX2" fmla="*/ 0 w 5536642"/>
              <a:gd name="connsiteY2" fmla="*/ 200967 h 582804"/>
              <a:gd name="connsiteX3" fmla="*/ 5024 w 5536642"/>
              <a:gd name="connsiteY3" fmla="*/ 527539 h 582804"/>
              <a:gd name="connsiteX4" fmla="*/ 939521 w 5536642"/>
              <a:gd name="connsiteY4" fmla="*/ 532563 h 582804"/>
              <a:gd name="connsiteX5" fmla="*/ 1527349 w 5536642"/>
              <a:gd name="connsiteY5" fmla="*/ 582804 h 582804"/>
              <a:gd name="connsiteX6" fmla="*/ 2471895 w 5536642"/>
              <a:gd name="connsiteY6" fmla="*/ 582804 h 582804"/>
              <a:gd name="connsiteX7" fmla="*/ 3069771 w 5536642"/>
              <a:gd name="connsiteY7" fmla="*/ 542611 h 582804"/>
              <a:gd name="connsiteX8" fmla="*/ 3999244 w 5536642"/>
              <a:gd name="connsiteY8" fmla="*/ 537587 h 582804"/>
              <a:gd name="connsiteX9" fmla="*/ 4617218 w 5536642"/>
              <a:gd name="connsiteY9" fmla="*/ 557684 h 582804"/>
              <a:gd name="connsiteX10" fmla="*/ 5536642 w 5536642"/>
              <a:gd name="connsiteY10" fmla="*/ 552659 h 582804"/>
              <a:gd name="connsiteX11" fmla="*/ 5531618 w 5536642"/>
              <a:gd name="connsiteY11" fmla="*/ 140677 h 582804"/>
              <a:gd name="connsiteX12" fmla="*/ 4612193 w 5536642"/>
              <a:gd name="connsiteY12" fmla="*/ 135653 h 582804"/>
              <a:gd name="connsiteX13" fmla="*/ 4270549 w 5536642"/>
              <a:gd name="connsiteY13" fmla="*/ 0 h 582804"/>
              <a:gd name="connsiteX14" fmla="*/ 3999244 w 5536642"/>
              <a:gd name="connsiteY14" fmla="*/ 15073 h 582804"/>
              <a:gd name="connsiteX15" fmla="*/ 3079820 w 5536642"/>
              <a:gd name="connsiteY15" fmla="*/ 20097 h 582804"/>
              <a:gd name="connsiteX16" fmla="*/ 2451798 w 5536642"/>
              <a:gd name="connsiteY16" fmla="*/ 75363 h 582804"/>
              <a:gd name="connsiteX17" fmla="*/ 1542422 w 5536642"/>
              <a:gd name="connsiteY17" fmla="*/ 70339 h 582804"/>
              <a:gd name="connsiteX18" fmla="*/ 1070149 w 5536642"/>
              <a:gd name="connsiteY18" fmla="*/ 60290 h 5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36642" h="582804">
                <a:moveTo>
                  <a:pt x="1070149" y="60290"/>
                </a:moveTo>
                <a:lnTo>
                  <a:pt x="929473" y="190919"/>
                </a:lnTo>
                <a:lnTo>
                  <a:pt x="0" y="200967"/>
                </a:lnTo>
                <a:cubicBezTo>
                  <a:pt x="1675" y="309824"/>
                  <a:pt x="3349" y="418682"/>
                  <a:pt x="5024" y="527539"/>
                </a:cubicBezTo>
                <a:lnTo>
                  <a:pt x="939521" y="532563"/>
                </a:lnTo>
                <a:lnTo>
                  <a:pt x="1527349" y="582804"/>
                </a:lnTo>
                <a:lnTo>
                  <a:pt x="2471895" y="582804"/>
                </a:lnTo>
                <a:lnTo>
                  <a:pt x="3069771" y="542611"/>
                </a:lnTo>
                <a:lnTo>
                  <a:pt x="3999244" y="537587"/>
                </a:lnTo>
                <a:lnTo>
                  <a:pt x="4617218" y="557684"/>
                </a:lnTo>
                <a:lnTo>
                  <a:pt x="5536642" y="552659"/>
                </a:lnTo>
                <a:cubicBezTo>
                  <a:pt x="5534967" y="415332"/>
                  <a:pt x="5533293" y="278004"/>
                  <a:pt x="5531618" y="140677"/>
                </a:cubicBezTo>
                <a:lnTo>
                  <a:pt x="4612193" y="135653"/>
                </a:lnTo>
                <a:lnTo>
                  <a:pt x="4270549" y="0"/>
                </a:lnTo>
                <a:lnTo>
                  <a:pt x="3999244" y="15073"/>
                </a:lnTo>
                <a:lnTo>
                  <a:pt x="3079820" y="20097"/>
                </a:lnTo>
                <a:lnTo>
                  <a:pt x="2451798" y="75363"/>
                </a:lnTo>
                <a:lnTo>
                  <a:pt x="1542422" y="70339"/>
                </a:lnTo>
                <a:lnTo>
                  <a:pt x="1070149" y="60290"/>
                </a:lnTo>
                <a:close/>
              </a:path>
            </a:pathLst>
          </a:cu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46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 descr="Diagrama&#10;&#10;Descripción generada automáticamente">
            <a:extLst>
              <a:ext uri="{FF2B5EF4-FFF2-40B4-BE49-F238E27FC236}">
                <a16:creationId xmlns:a16="http://schemas.microsoft.com/office/drawing/2014/main" id="{A8C7B2FF-FE04-00AE-3B4E-9A204AE24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2" y="1932550"/>
            <a:ext cx="7548347" cy="35159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221" name="Straight Arrow Connector 59">
            <a:extLst>
              <a:ext uri="{FF2B5EF4-FFF2-40B4-BE49-F238E27FC236}">
                <a16:creationId xmlns:a16="http://schemas.microsoft.com/office/drawing/2014/main" id="{40444DAC-07CD-4086-BEAC-715A9CCE35DC}"/>
              </a:ext>
            </a:extLst>
          </p:cNvPr>
          <p:cNvCxnSpPr/>
          <p:nvPr/>
        </p:nvCxnSpPr>
        <p:spPr>
          <a:xfrm>
            <a:off x="498057" y="3337726"/>
            <a:ext cx="0" cy="130665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7" name="Imagen 8216" descr="Mapa&#10;&#10;Descripción generada automáticamente">
            <a:extLst>
              <a:ext uri="{FF2B5EF4-FFF2-40B4-BE49-F238E27FC236}">
                <a16:creationId xmlns:a16="http://schemas.microsoft.com/office/drawing/2014/main" id="{CCA06EC1-082C-49AD-3960-349B4940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772" y="2898145"/>
            <a:ext cx="3716646" cy="25503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218" name="Imagen 8217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4D4D407-2B95-7C50-ACB5-5856671A4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7815" y="4058586"/>
            <a:ext cx="193040" cy="1388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uadro de texto 6">
            <a:extLst>
              <a:ext uri="{FF2B5EF4-FFF2-40B4-BE49-F238E27FC236}">
                <a16:creationId xmlns:a16="http://schemas.microsoft.com/office/drawing/2014/main" id="{BD28F114-8DFE-B8BA-5AAD-57516027A490}"/>
              </a:ext>
            </a:extLst>
          </p:cNvPr>
          <p:cNvSpPr txBox="1"/>
          <p:nvPr/>
        </p:nvSpPr>
        <p:spPr>
          <a:xfrm>
            <a:off x="8637292" y="3732601"/>
            <a:ext cx="238125" cy="29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s-A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D5E2340-9F99-9AAC-A23F-9DEB4AA7706C}"/>
              </a:ext>
            </a:extLst>
          </p:cNvPr>
          <p:cNvSpPr txBox="1"/>
          <p:nvPr/>
        </p:nvSpPr>
        <p:spPr>
          <a:xfrm>
            <a:off x="8407773" y="2677440"/>
            <a:ext cx="2908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Mapa de espesor neto del reservorio “M1”</a:t>
            </a:r>
            <a:endParaRPr lang="es-AR" sz="1100" b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500" b="1" dirty="0"/>
              <a:t>Situación actual de Campo Indio y nuevas oportunidades de desarrollo</a:t>
            </a:r>
          </a:p>
          <a:p>
            <a:pPr algn="just"/>
            <a:r>
              <a:rPr lang="es-MX" sz="1800" i="1" dirty="0"/>
              <a:t>Delineación zona </a:t>
            </a:r>
            <a:r>
              <a:rPr lang="es-MX" sz="1800" i="1" dirty="0" err="1"/>
              <a:t>tight</a:t>
            </a:r>
            <a:r>
              <a:rPr lang="es-MX" sz="1800" i="1" dirty="0"/>
              <a:t> de Campo Boleadoras</a:t>
            </a:r>
            <a:endParaRPr lang="es-AR" sz="1800" i="1" dirty="0"/>
          </a:p>
          <a:p>
            <a:pPr marL="0" indent="0" algn="ctr">
              <a:buNone/>
            </a:pPr>
            <a:endParaRPr lang="es-AR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5C3BD92-E6AF-81F7-A6F9-A0F0395AB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269" y="1912713"/>
            <a:ext cx="586748" cy="26498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9CAFE53-4F9C-C9E1-37DE-95FFD2B01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998" y="2133351"/>
            <a:ext cx="635960" cy="26498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98B66AC-3D62-6649-5351-E1253A465A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385" y="2102567"/>
            <a:ext cx="637097" cy="295646"/>
          </a:xfrm>
          <a:prstGeom prst="rect">
            <a:avLst/>
          </a:prstGeom>
        </p:spPr>
      </p:pic>
      <p:sp>
        <p:nvSpPr>
          <p:cNvPr id="61" name="Cuadro de texto 6">
            <a:extLst>
              <a:ext uri="{FF2B5EF4-FFF2-40B4-BE49-F238E27FC236}">
                <a16:creationId xmlns:a16="http://schemas.microsoft.com/office/drawing/2014/main" id="{D61D9F98-40B8-054D-6292-95C3D7A633D6}"/>
              </a:ext>
            </a:extLst>
          </p:cNvPr>
          <p:cNvSpPr txBox="1"/>
          <p:nvPr/>
        </p:nvSpPr>
        <p:spPr>
          <a:xfrm>
            <a:off x="325124" y="1935817"/>
            <a:ext cx="275590" cy="3439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s-A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2" name="Cuadro de texto 6">
            <a:extLst>
              <a:ext uri="{FF2B5EF4-FFF2-40B4-BE49-F238E27FC236}">
                <a16:creationId xmlns:a16="http://schemas.microsoft.com/office/drawing/2014/main" id="{809BED94-B64E-90F3-D6AE-BC2BA2627473}"/>
              </a:ext>
            </a:extLst>
          </p:cNvPr>
          <p:cNvSpPr txBox="1"/>
          <p:nvPr/>
        </p:nvSpPr>
        <p:spPr>
          <a:xfrm>
            <a:off x="7627701" y="1935817"/>
            <a:ext cx="275590" cy="3439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s-A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3" name="CuadroTexto 55">
            <a:extLst>
              <a:ext uri="{FF2B5EF4-FFF2-40B4-BE49-F238E27FC236}">
                <a16:creationId xmlns:a16="http://schemas.microsoft.com/office/drawing/2014/main" id="{F79AA5E1-D070-C855-7682-178E1FC93B03}"/>
              </a:ext>
            </a:extLst>
          </p:cNvPr>
          <p:cNvSpPr txBox="1"/>
          <p:nvPr/>
        </p:nvSpPr>
        <p:spPr>
          <a:xfrm>
            <a:off x="602038" y="1789698"/>
            <a:ext cx="535940" cy="207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s-MX" sz="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CBo.e-4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2" name="CuadroTexto 55">
            <a:extLst>
              <a:ext uri="{FF2B5EF4-FFF2-40B4-BE49-F238E27FC236}">
                <a16:creationId xmlns:a16="http://schemas.microsoft.com/office/drawing/2014/main" id="{4AC32140-67FB-71DC-2D06-D0B48A0F16A7}"/>
              </a:ext>
            </a:extLst>
          </p:cNvPr>
          <p:cNvSpPr txBox="1"/>
          <p:nvPr/>
        </p:nvSpPr>
        <p:spPr>
          <a:xfrm>
            <a:off x="2723009" y="1809094"/>
            <a:ext cx="487045" cy="187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s-MX" sz="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CBo-36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CuadroTexto 55">
            <a:extLst>
              <a:ext uri="{FF2B5EF4-FFF2-40B4-BE49-F238E27FC236}">
                <a16:creationId xmlns:a16="http://schemas.microsoft.com/office/drawing/2014/main" id="{0A09E022-12F3-4782-8EB8-78745110321D}"/>
              </a:ext>
            </a:extLst>
          </p:cNvPr>
          <p:cNvSpPr txBox="1"/>
          <p:nvPr/>
        </p:nvSpPr>
        <p:spPr>
          <a:xfrm>
            <a:off x="4803012" y="1808517"/>
            <a:ext cx="487045" cy="1881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s-MX" sz="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CBo-41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9" name="CuadroTexto 55">
            <a:extLst>
              <a:ext uri="{FF2B5EF4-FFF2-40B4-BE49-F238E27FC236}">
                <a16:creationId xmlns:a16="http://schemas.microsoft.com/office/drawing/2014/main" id="{B05CE3B0-B4D2-8043-C7D7-824BBF5995EC}"/>
              </a:ext>
            </a:extLst>
          </p:cNvPr>
          <p:cNvSpPr txBox="1"/>
          <p:nvPr/>
        </p:nvSpPr>
        <p:spPr>
          <a:xfrm>
            <a:off x="6883015" y="1825625"/>
            <a:ext cx="588836" cy="1710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s-MX" sz="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 - 1027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0" name="CuadroTexto 60">
            <a:extLst>
              <a:ext uri="{FF2B5EF4-FFF2-40B4-BE49-F238E27FC236}">
                <a16:creationId xmlns:a16="http://schemas.microsoft.com/office/drawing/2014/main" id="{000C8B72-FB52-AEA2-516C-5D5BC92FCCA4}"/>
              </a:ext>
            </a:extLst>
          </p:cNvPr>
          <p:cNvSpPr txBox="1"/>
          <p:nvPr/>
        </p:nvSpPr>
        <p:spPr>
          <a:xfrm>
            <a:off x="1663116" y="2086579"/>
            <a:ext cx="494665" cy="286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1644 m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1" name="CuadroTexto 60">
            <a:extLst>
              <a:ext uri="{FF2B5EF4-FFF2-40B4-BE49-F238E27FC236}">
                <a16:creationId xmlns:a16="http://schemas.microsoft.com/office/drawing/2014/main" id="{3FF7D0C7-7D4A-D403-C3A6-C9F2889DA964}"/>
              </a:ext>
            </a:extLst>
          </p:cNvPr>
          <p:cNvSpPr txBox="1"/>
          <p:nvPr/>
        </p:nvSpPr>
        <p:spPr>
          <a:xfrm>
            <a:off x="4122397" y="2002614"/>
            <a:ext cx="494665" cy="286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1354 m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2" name="CuadroTexto 60">
            <a:extLst>
              <a:ext uri="{FF2B5EF4-FFF2-40B4-BE49-F238E27FC236}">
                <a16:creationId xmlns:a16="http://schemas.microsoft.com/office/drawing/2014/main" id="{BF53AF5B-4EB6-63EF-6635-2B712CB0F144}"/>
              </a:ext>
            </a:extLst>
          </p:cNvPr>
          <p:cNvSpPr txBox="1"/>
          <p:nvPr/>
        </p:nvSpPr>
        <p:spPr>
          <a:xfrm>
            <a:off x="5916761" y="2044496"/>
            <a:ext cx="494665" cy="286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1210 m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209" name="Imagen 8208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2C67C469-F1A7-1623-D65E-DE9F48164F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6198" y="2085497"/>
            <a:ext cx="707421" cy="311028"/>
          </a:xfrm>
          <a:prstGeom prst="rect">
            <a:avLst/>
          </a:prstGeom>
        </p:spPr>
      </p:pic>
      <p:pic>
        <p:nvPicPr>
          <p:cNvPr id="8210" name="Imagen 8209" descr="Texto&#10;&#10;Descripción generada automáticamente con confianza baja">
            <a:extLst>
              <a:ext uri="{FF2B5EF4-FFF2-40B4-BE49-F238E27FC236}">
                <a16:creationId xmlns:a16="http://schemas.microsoft.com/office/drawing/2014/main" id="{BDD19181-3C3F-81DD-2430-4706B42458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7863" y="2069954"/>
            <a:ext cx="710801" cy="328778"/>
          </a:xfrm>
          <a:prstGeom prst="rect">
            <a:avLst/>
          </a:prstGeom>
        </p:spPr>
      </p:pic>
      <p:sp>
        <p:nvSpPr>
          <p:cNvPr id="10" name="Cuadro de texto 6">
            <a:extLst>
              <a:ext uri="{FF2B5EF4-FFF2-40B4-BE49-F238E27FC236}">
                <a16:creationId xmlns:a16="http://schemas.microsoft.com/office/drawing/2014/main" id="{2355E6CB-A81D-4DD1-2CF6-C358E2B2AA70}"/>
              </a:ext>
            </a:extLst>
          </p:cNvPr>
          <p:cNvSpPr txBox="1"/>
          <p:nvPr/>
        </p:nvSpPr>
        <p:spPr>
          <a:xfrm>
            <a:off x="9247412" y="3574647"/>
            <a:ext cx="238125" cy="2907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s-A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96FE4EE-6CB8-8083-992E-1423EF7ED49B}"/>
              </a:ext>
            </a:extLst>
          </p:cNvPr>
          <p:cNvSpPr txBox="1"/>
          <p:nvPr/>
        </p:nvSpPr>
        <p:spPr>
          <a:xfrm>
            <a:off x="3493277" y="1581627"/>
            <a:ext cx="2403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Cross-</a:t>
            </a:r>
            <a:r>
              <a:rPr lang="es-MX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section</a:t>
            </a:r>
            <a:r>
              <a:rPr lang="es-MX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estratigráfica</a:t>
            </a:r>
            <a:endParaRPr lang="es-AR" sz="1200" b="1" dirty="0"/>
          </a:p>
        </p:txBody>
      </p:sp>
      <p:cxnSp>
        <p:nvCxnSpPr>
          <p:cNvPr id="8220" name="Straight Arrow Connector 73">
            <a:extLst>
              <a:ext uri="{FF2B5EF4-FFF2-40B4-BE49-F238E27FC236}">
                <a16:creationId xmlns:a16="http://schemas.microsoft.com/office/drawing/2014/main" id="{9DDCD999-BC24-F10A-8E71-280A3B28796C}"/>
              </a:ext>
            </a:extLst>
          </p:cNvPr>
          <p:cNvCxnSpPr>
            <a:cxnSpLocks/>
          </p:cNvCxnSpPr>
          <p:nvPr/>
        </p:nvCxnSpPr>
        <p:spPr>
          <a:xfrm flipH="1">
            <a:off x="1278218" y="3217924"/>
            <a:ext cx="331359" cy="296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3" name="TextBox 57">
            <a:extLst>
              <a:ext uri="{FF2B5EF4-FFF2-40B4-BE49-F238E27FC236}">
                <a16:creationId xmlns:a16="http://schemas.microsoft.com/office/drawing/2014/main" id="{CDAB2711-52D3-3D70-2969-981AC7A70A2D}"/>
              </a:ext>
            </a:extLst>
          </p:cNvPr>
          <p:cNvSpPr txBox="1"/>
          <p:nvPr/>
        </p:nvSpPr>
        <p:spPr>
          <a:xfrm flipV="1">
            <a:off x="5666023" y="3812774"/>
            <a:ext cx="421005" cy="793629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ctr"/>
            <a:r>
              <a:rPr lang="es-MX" sz="14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224" name="Straight Arrow Connector 59">
            <a:extLst>
              <a:ext uri="{FF2B5EF4-FFF2-40B4-BE49-F238E27FC236}">
                <a16:creationId xmlns:a16="http://schemas.microsoft.com/office/drawing/2014/main" id="{64C7AC47-ED44-90C0-5226-AFE5279064D1}"/>
              </a:ext>
            </a:extLst>
          </p:cNvPr>
          <p:cNvCxnSpPr/>
          <p:nvPr/>
        </p:nvCxnSpPr>
        <p:spPr>
          <a:xfrm flipH="1">
            <a:off x="5977173" y="3866963"/>
            <a:ext cx="2540" cy="79701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5" name="TextBox 57">
            <a:extLst>
              <a:ext uri="{FF2B5EF4-FFF2-40B4-BE49-F238E27FC236}">
                <a16:creationId xmlns:a16="http://schemas.microsoft.com/office/drawing/2014/main" id="{3F7C22A0-1623-34C9-DB69-3917E20A6553}"/>
              </a:ext>
            </a:extLst>
          </p:cNvPr>
          <p:cNvSpPr txBox="1"/>
          <p:nvPr/>
        </p:nvSpPr>
        <p:spPr>
          <a:xfrm flipV="1">
            <a:off x="177809" y="3446443"/>
            <a:ext cx="421005" cy="793629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ctr"/>
            <a:r>
              <a:rPr lang="es-MX" sz="1400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6" name="TextBox 72">
            <a:extLst>
              <a:ext uri="{FF2B5EF4-FFF2-40B4-BE49-F238E27FC236}">
                <a16:creationId xmlns:a16="http://schemas.microsoft.com/office/drawing/2014/main" id="{367017E4-CF11-455E-9291-BAF7E248924A}"/>
              </a:ext>
            </a:extLst>
          </p:cNvPr>
          <p:cNvSpPr txBox="1"/>
          <p:nvPr/>
        </p:nvSpPr>
        <p:spPr>
          <a:xfrm>
            <a:off x="1615542" y="2849629"/>
            <a:ext cx="930402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s-AR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 convencional ≈ 20 kg/cm</a:t>
            </a:r>
            <a:r>
              <a:rPr lang="es-AR" sz="8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(MBAL + GPE)</a:t>
            </a:r>
            <a:endParaRPr lang="es-A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0" name="TextBox 65">
            <a:extLst>
              <a:ext uri="{FF2B5EF4-FFF2-40B4-BE49-F238E27FC236}">
                <a16:creationId xmlns:a16="http://schemas.microsoft.com/office/drawing/2014/main" id="{A674BD5C-C7A4-4661-9EDF-160792BA317E}"/>
              </a:ext>
            </a:extLst>
          </p:cNvPr>
          <p:cNvSpPr txBox="1"/>
          <p:nvPr/>
        </p:nvSpPr>
        <p:spPr>
          <a:xfrm>
            <a:off x="5803354" y="3200718"/>
            <a:ext cx="704088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M1 </a:t>
            </a:r>
            <a:r>
              <a:rPr lang="en-US" sz="8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tight</a:t>
            </a:r>
            <a:r>
              <a:rPr lang="en-US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≈ 130 kg/cm</a:t>
            </a:r>
            <a:r>
              <a:rPr lang="en-US" sz="8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(RFT + GPE)</a:t>
            </a:r>
            <a:endParaRPr lang="es-A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231" name="Straight Arrow Connector 70">
            <a:extLst>
              <a:ext uri="{FF2B5EF4-FFF2-40B4-BE49-F238E27FC236}">
                <a16:creationId xmlns:a16="http://schemas.microsoft.com/office/drawing/2014/main" id="{20C23DA0-E816-43C8-AB16-4432FC1BDA37}"/>
              </a:ext>
            </a:extLst>
          </p:cNvPr>
          <p:cNvCxnSpPr>
            <a:cxnSpLocks/>
          </p:cNvCxnSpPr>
          <p:nvPr/>
        </p:nvCxnSpPr>
        <p:spPr>
          <a:xfrm flipH="1">
            <a:off x="5318748" y="3650647"/>
            <a:ext cx="469018" cy="4230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2" name="Straight Arrow Connector 70">
            <a:extLst>
              <a:ext uri="{FF2B5EF4-FFF2-40B4-BE49-F238E27FC236}">
                <a16:creationId xmlns:a16="http://schemas.microsoft.com/office/drawing/2014/main" id="{909B1B40-8619-F967-E4BA-07D5F6F60F4C}"/>
              </a:ext>
            </a:extLst>
          </p:cNvPr>
          <p:cNvCxnSpPr>
            <a:cxnSpLocks/>
          </p:cNvCxnSpPr>
          <p:nvPr/>
        </p:nvCxnSpPr>
        <p:spPr>
          <a:xfrm>
            <a:off x="6507442" y="3665886"/>
            <a:ext cx="293331" cy="494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3" name="CuadroTexto 60">
            <a:extLst>
              <a:ext uri="{FF2B5EF4-FFF2-40B4-BE49-F238E27FC236}">
                <a16:creationId xmlns:a16="http://schemas.microsoft.com/office/drawing/2014/main" id="{393A6A81-86EF-C267-8BA6-22285A400B71}"/>
              </a:ext>
            </a:extLst>
          </p:cNvPr>
          <p:cNvSpPr txBox="1"/>
          <p:nvPr/>
        </p:nvSpPr>
        <p:spPr>
          <a:xfrm>
            <a:off x="3902112" y="3576759"/>
            <a:ext cx="716280" cy="286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 dirty="0">
                <a:solidFill>
                  <a:srgbClr val="6324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D4/Tope M1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4" name="CuadroTexto 61">
            <a:extLst>
              <a:ext uri="{FF2B5EF4-FFF2-40B4-BE49-F238E27FC236}">
                <a16:creationId xmlns:a16="http://schemas.microsoft.com/office/drawing/2014/main" id="{2609745E-D0F2-0A4A-507D-C195D8CC4E17}"/>
              </a:ext>
            </a:extLst>
          </p:cNvPr>
          <p:cNvSpPr txBox="1"/>
          <p:nvPr/>
        </p:nvSpPr>
        <p:spPr>
          <a:xfrm>
            <a:off x="3896699" y="4718312"/>
            <a:ext cx="545465" cy="286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>
                <a:solidFill>
                  <a:srgbClr val="EB08F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M1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5" name="CuadroTexto 62">
            <a:extLst>
              <a:ext uri="{FF2B5EF4-FFF2-40B4-BE49-F238E27FC236}">
                <a16:creationId xmlns:a16="http://schemas.microsoft.com/office/drawing/2014/main" id="{1387AAF5-06B7-2162-DBBD-D5450630998D}"/>
              </a:ext>
            </a:extLst>
          </p:cNvPr>
          <p:cNvSpPr txBox="1"/>
          <p:nvPr/>
        </p:nvSpPr>
        <p:spPr>
          <a:xfrm>
            <a:off x="3610933" y="4404130"/>
            <a:ext cx="1103630" cy="266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700" b="1" kern="1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r>
              <a:rPr lang="es-MX" sz="7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sz="700" b="1" kern="12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horizontalizado</a:t>
            </a:r>
            <a:r>
              <a:rPr lang="es-MX" sz="7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2419102-1C6F-F8FE-90B2-EE58B1EE0C25}"/>
              </a:ext>
            </a:extLst>
          </p:cNvPr>
          <p:cNvSpPr txBox="1"/>
          <p:nvPr/>
        </p:nvSpPr>
        <p:spPr>
          <a:xfrm>
            <a:off x="206895" y="5530827"/>
            <a:ext cx="116439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Las facies convencionales de Campo Boleadoras ocupan la mayor parte del yacimiento y poseen una permeabilidad de ≈ 50-100 mD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Corresponderían a barras marinas distales depositadas en un ambiente de </a:t>
            </a:r>
            <a:r>
              <a:rPr lang="es-AR" sz="1100" i="1" dirty="0" err="1"/>
              <a:t>shoreface</a:t>
            </a:r>
            <a:r>
              <a:rPr lang="es-AR" sz="1100" dirty="0"/>
              <a:t> inferior a medio (</a:t>
            </a:r>
            <a:r>
              <a:rPr lang="es-AR" sz="1100" dirty="0" err="1"/>
              <a:t>paleoambiente</a:t>
            </a:r>
            <a:r>
              <a:rPr lang="es-AR" sz="1100" dirty="0"/>
              <a:t> de mayor energía que en Campo Indio)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Comprenden una zona con menor grado de erosión y baja presión de reservorio: ≈ 20 kg/cm</a:t>
            </a:r>
            <a:r>
              <a:rPr lang="es-AR" sz="1100" baseline="30000" dirty="0"/>
              <a:t>2 </a:t>
            </a:r>
            <a:endParaRPr lang="es-AR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Los pozos </a:t>
            </a:r>
            <a:r>
              <a:rPr lang="es-AR" sz="1100" dirty="0" err="1"/>
              <a:t>pozos</a:t>
            </a:r>
            <a:r>
              <a:rPr lang="es-AR" sz="1100" dirty="0"/>
              <a:t> CBo.e-6, CI-1027 y CBo-41, ubicados en la zona noreste, presentaron presión original y baja movilidad: 130 kg/cm</a:t>
            </a:r>
            <a:r>
              <a:rPr lang="es-AR" sz="1100" baseline="30000" dirty="0"/>
              <a:t>2</a:t>
            </a:r>
            <a:r>
              <a:rPr lang="es-AR" sz="1100" dirty="0"/>
              <a:t> / 0,1 – 0,5 mD/cP)            Facies </a:t>
            </a:r>
            <a:r>
              <a:rPr lang="es-AR" sz="1100" i="1" dirty="0" err="1"/>
              <a:t>tight</a:t>
            </a:r>
            <a:r>
              <a:rPr lang="es-AR" sz="1100" i="1" dirty="0"/>
              <a:t> </a:t>
            </a:r>
            <a:r>
              <a:rPr lang="es-AR" sz="1100" dirty="0"/>
              <a:t>análogas a las de Campo Indio Este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Se identificó un prospecto hacia el norte para continuar delineando el borde de las facies de baja permeabilidad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Importante variabilidad lateral de propiedades petrofísicas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algn="just"/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300" dirty="0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622DB181-ACFF-2FC2-55B5-D6BF86D2609E}"/>
              </a:ext>
            </a:extLst>
          </p:cNvPr>
          <p:cNvSpPr/>
          <p:nvPr/>
        </p:nvSpPr>
        <p:spPr>
          <a:xfrm>
            <a:off x="8808440" y="3843993"/>
            <a:ext cx="494951" cy="260059"/>
          </a:xfrm>
          <a:custGeom>
            <a:avLst/>
            <a:gdLst>
              <a:gd name="connsiteX0" fmla="*/ 0 w 494951"/>
              <a:gd name="connsiteY0" fmla="*/ 125835 h 260059"/>
              <a:gd name="connsiteX1" fmla="*/ 234892 w 494951"/>
              <a:gd name="connsiteY1" fmla="*/ 260059 h 260059"/>
              <a:gd name="connsiteX2" fmla="*/ 310393 w 494951"/>
              <a:gd name="connsiteY2" fmla="*/ 41945 h 260059"/>
              <a:gd name="connsiteX3" fmla="*/ 494951 w 494951"/>
              <a:gd name="connsiteY3" fmla="*/ 0 h 26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951" h="260059">
                <a:moveTo>
                  <a:pt x="0" y="125835"/>
                </a:moveTo>
                <a:lnTo>
                  <a:pt x="234892" y="260059"/>
                </a:lnTo>
                <a:lnTo>
                  <a:pt x="310393" y="41945"/>
                </a:lnTo>
                <a:lnTo>
                  <a:pt x="49495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162F52B3-1317-73D3-0231-8AA2DACBCDF8}"/>
              </a:ext>
            </a:extLst>
          </p:cNvPr>
          <p:cNvSpPr/>
          <p:nvPr/>
        </p:nvSpPr>
        <p:spPr>
          <a:xfrm>
            <a:off x="8994462" y="4087274"/>
            <a:ext cx="89797" cy="82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620FBEB7-FD14-6A22-F37C-150AD39365B7}"/>
              </a:ext>
            </a:extLst>
          </p:cNvPr>
          <p:cNvSpPr/>
          <p:nvPr/>
        </p:nvSpPr>
        <p:spPr>
          <a:xfrm>
            <a:off x="8780319" y="3933311"/>
            <a:ext cx="89797" cy="82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6B4DD447-F4B3-2775-AB46-4DF72DB1B178}"/>
              </a:ext>
            </a:extLst>
          </p:cNvPr>
          <p:cNvSpPr/>
          <p:nvPr/>
        </p:nvSpPr>
        <p:spPr>
          <a:xfrm>
            <a:off x="9079750" y="3862169"/>
            <a:ext cx="89797" cy="82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81E00B2A-3AEB-03BF-7950-9528DA3A59E8}"/>
              </a:ext>
            </a:extLst>
          </p:cNvPr>
          <p:cNvSpPr/>
          <p:nvPr/>
        </p:nvSpPr>
        <p:spPr>
          <a:xfrm>
            <a:off x="9265706" y="3804844"/>
            <a:ext cx="89797" cy="82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4" name="Imagen 53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5F668C5B-24A9-CA66-423B-43CF9C489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3568" y="2078506"/>
            <a:ext cx="707421" cy="311028"/>
          </a:xfrm>
          <a:prstGeom prst="rect">
            <a:avLst/>
          </a:prstGeom>
        </p:spPr>
      </p:pic>
      <p:pic>
        <p:nvPicPr>
          <p:cNvPr id="55" name="Imagen 54" descr="Texto&#10;&#10;Descripción generada automáticamente con confianza baja">
            <a:extLst>
              <a:ext uri="{FF2B5EF4-FFF2-40B4-BE49-F238E27FC236}">
                <a16:creationId xmlns:a16="http://schemas.microsoft.com/office/drawing/2014/main" id="{DB0F4626-660A-BD52-61F2-D580B98CEC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233" y="2062963"/>
            <a:ext cx="710801" cy="328778"/>
          </a:xfrm>
          <a:prstGeom prst="rect">
            <a:avLst/>
          </a:prstGeom>
        </p:spPr>
      </p:pic>
      <p:pic>
        <p:nvPicPr>
          <p:cNvPr id="56" name="Imagen 55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A69B0F90-305D-FE10-F129-270C3EA6F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938" y="2079904"/>
            <a:ext cx="707421" cy="311028"/>
          </a:xfrm>
          <a:prstGeom prst="rect">
            <a:avLst/>
          </a:prstGeom>
        </p:spPr>
      </p:pic>
      <p:pic>
        <p:nvPicPr>
          <p:cNvPr id="57" name="Imagen 56" descr="Texto&#10;&#10;Descripción generada automáticamente con confianza baja">
            <a:extLst>
              <a:ext uri="{FF2B5EF4-FFF2-40B4-BE49-F238E27FC236}">
                <a16:creationId xmlns:a16="http://schemas.microsoft.com/office/drawing/2014/main" id="{A32412C8-3446-477B-F4CF-1B133BB84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603" y="2072750"/>
            <a:ext cx="710801" cy="328778"/>
          </a:xfrm>
          <a:prstGeom prst="rect">
            <a:avLst/>
          </a:prstGeom>
        </p:spPr>
      </p:pic>
      <p:pic>
        <p:nvPicPr>
          <p:cNvPr id="58" name="Imagen 57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39A05016-B5A5-8D4F-2B1D-D27538D42C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086" y="2081302"/>
            <a:ext cx="707421" cy="311028"/>
          </a:xfrm>
          <a:prstGeom prst="rect">
            <a:avLst/>
          </a:prstGeom>
        </p:spPr>
      </p:pic>
      <p:pic>
        <p:nvPicPr>
          <p:cNvPr id="60" name="Imagen 59" descr="Texto&#10;&#10;Descripción generada automáticamente con confianza baja">
            <a:extLst>
              <a:ext uri="{FF2B5EF4-FFF2-40B4-BE49-F238E27FC236}">
                <a16:creationId xmlns:a16="http://schemas.microsoft.com/office/drawing/2014/main" id="{70001A95-E849-AB8C-B8F6-DC3C3D8B7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751" y="2065759"/>
            <a:ext cx="710801" cy="328778"/>
          </a:xfrm>
          <a:prstGeom prst="rect">
            <a:avLst/>
          </a:prstGeom>
        </p:spPr>
      </p:pic>
      <p:sp>
        <p:nvSpPr>
          <p:cNvPr id="8211" name="Flecha: a la derecha 8210">
            <a:extLst>
              <a:ext uri="{FF2B5EF4-FFF2-40B4-BE49-F238E27FC236}">
                <a16:creationId xmlns:a16="http://schemas.microsoft.com/office/drawing/2014/main" id="{8381F0BB-AEC3-E013-3D27-6BDAFF6D29E5}"/>
              </a:ext>
            </a:extLst>
          </p:cNvPr>
          <p:cNvSpPr/>
          <p:nvPr/>
        </p:nvSpPr>
        <p:spPr>
          <a:xfrm>
            <a:off x="9028966" y="6089018"/>
            <a:ext cx="298905" cy="1702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14" name="TextBox 65">
            <a:extLst>
              <a:ext uri="{FF2B5EF4-FFF2-40B4-BE49-F238E27FC236}">
                <a16:creationId xmlns:a16="http://schemas.microsoft.com/office/drawing/2014/main" id="{1E3B2F34-D025-A7B2-CDBB-5A17F31D1ACF}"/>
              </a:ext>
            </a:extLst>
          </p:cNvPr>
          <p:cNvSpPr txBox="1"/>
          <p:nvPr/>
        </p:nvSpPr>
        <p:spPr>
          <a:xfrm>
            <a:off x="9377684" y="3024192"/>
            <a:ext cx="921626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Potencial</a:t>
            </a:r>
            <a:r>
              <a:rPr lang="en-US" sz="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  <a:r>
              <a:rPr lang="en-US" sz="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b="1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tight - </a:t>
            </a:r>
            <a:r>
              <a:rPr lang="en-US" sz="800" b="1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Volumen</a:t>
            </a:r>
            <a:r>
              <a:rPr lang="en-US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OGIP:  </a:t>
            </a:r>
            <a:r>
              <a:rPr lang="es-AR" sz="800" dirty="0"/>
              <a:t>≈ </a:t>
            </a:r>
            <a:r>
              <a:rPr lang="es-AR" sz="800" b="1" dirty="0"/>
              <a:t>60 BCF</a:t>
            </a:r>
            <a:r>
              <a:rPr lang="en-US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AR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6" name="Forma libre: forma 8215">
            <a:extLst>
              <a:ext uri="{FF2B5EF4-FFF2-40B4-BE49-F238E27FC236}">
                <a16:creationId xmlns:a16="http://schemas.microsoft.com/office/drawing/2014/main" id="{FE76AC4E-30D7-A04F-AE6F-BCC07D1EED5F}"/>
              </a:ext>
            </a:extLst>
          </p:cNvPr>
          <p:cNvSpPr/>
          <p:nvPr/>
        </p:nvSpPr>
        <p:spPr>
          <a:xfrm>
            <a:off x="8751313" y="3182343"/>
            <a:ext cx="656348" cy="948059"/>
          </a:xfrm>
          <a:custGeom>
            <a:avLst/>
            <a:gdLst>
              <a:gd name="connsiteX0" fmla="*/ 381467 w 656348"/>
              <a:gd name="connsiteY0" fmla="*/ 948059 h 948059"/>
              <a:gd name="connsiteX1" fmla="*/ 431956 w 656348"/>
              <a:gd name="connsiteY1" fmla="*/ 875132 h 948059"/>
              <a:gd name="connsiteX2" fmla="*/ 454395 w 656348"/>
              <a:gd name="connsiteY2" fmla="*/ 807814 h 948059"/>
              <a:gd name="connsiteX3" fmla="*/ 532932 w 656348"/>
              <a:gd name="connsiteY3" fmla="*/ 774155 h 948059"/>
              <a:gd name="connsiteX4" fmla="*/ 633909 w 656348"/>
              <a:gd name="connsiteY4" fmla="*/ 712447 h 948059"/>
              <a:gd name="connsiteX5" fmla="*/ 656348 w 656348"/>
              <a:gd name="connsiteY5" fmla="*/ 633910 h 948059"/>
              <a:gd name="connsiteX6" fmla="*/ 645129 w 656348"/>
              <a:gd name="connsiteY6" fmla="*/ 622690 h 948059"/>
              <a:gd name="connsiteX7" fmla="*/ 605860 w 656348"/>
              <a:gd name="connsiteY7" fmla="*/ 560982 h 948059"/>
              <a:gd name="connsiteX8" fmla="*/ 594640 w 656348"/>
              <a:gd name="connsiteY8" fmla="*/ 544153 h 948059"/>
              <a:gd name="connsiteX9" fmla="*/ 594640 w 656348"/>
              <a:gd name="connsiteY9" fmla="*/ 488054 h 948059"/>
              <a:gd name="connsiteX10" fmla="*/ 611470 w 656348"/>
              <a:gd name="connsiteY10" fmla="*/ 415127 h 948059"/>
              <a:gd name="connsiteX11" fmla="*/ 617080 w 656348"/>
              <a:gd name="connsiteY11" fmla="*/ 381468 h 948059"/>
              <a:gd name="connsiteX12" fmla="*/ 583421 w 656348"/>
              <a:gd name="connsiteY12" fmla="*/ 319760 h 948059"/>
              <a:gd name="connsiteX13" fmla="*/ 544152 w 656348"/>
              <a:gd name="connsiteY13" fmla="*/ 291711 h 948059"/>
              <a:gd name="connsiteX14" fmla="*/ 476834 w 656348"/>
              <a:gd name="connsiteY14" fmla="*/ 213173 h 948059"/>
              <a:gd name="connsiteX15" fmla="*/ 437566 w 656348"/>
              <a:gd name="connsiteY15" fmla="*/ 168295 h 948059"/>
              <a:gd name="connsiteX16" fmla="*/ 403907 w 656348"/>
              <a:gd name="connsiteY16" fmla="*/ 145856 h 948059"/>
              <a:gd name="connsiteX17" fmla="*/ 280491 w 656348"/>
              <a:gd name="connsiteY17" fmla="*/ 89757 h 948059"/>
              <a:gd name="connsiteX18" fmla="*/ 196343 w 656348"/>
              <a:gd name="connsiteY18" fmla="*/ 61708 h 948059"/>
              <a:gd name="connsiteX19" fmla="*/ 179514 w 656348"/>
              <a:gd name="connsiteY19" fmla="*/ 33659 h 948059"/>
              <a:gd name="connsiteX20" fmla="*/ 145855 w 656348"/>
              <a:gd name="connsiteY20" fmla="*/ 0 h 948059"/>
              <a:gd name="connsiteX21" fmla="*/ 67318 w 656348"/>
              <a:gd name="connsiteY21" fmla="*/ 0 h 948059"/>
              <a:gd name="connsiteX22" fmla="*/ 11220 w 656348"/>
              <a:gd name="connsiteY22" fmla="*/ 28049 h 948059"/>
              <a:gd name="connsiteX23" fmla="*/ 11220 w 656348"/>
              <a:gd name="connsiteY23" fmla="*/ 95367 h 948059"/>
              <a:gd name="connsiteX24" fmla="*/ 0 w 656348"/>
              <a:gd name="connsiteY24" fmla="*/ 196344 h 948059"/>
              <a:gd name="connsiteX25" fmla="*/ 11220 w 656348"/>
              <a:gd name="connsiteY25" fmla="*/ 269272 h 948059"/>
              <a:gd name="connsiteX26" fmla="*/ 50488 w 656348"/>
              <a:gd name="connsiteY26" fmla="*/ 347809 h 948059"/>
              <a:gd name="connsiteX27" fmla="*/ 89757 w 656348"/>
              <a:gd name="connsiteY27" fmla="*/ 426346 h 948059"/>
              <a:gd name="connsiteX28" fmla="*/ 129026 w 656348"/>
              <a:gd name="connsiteY28" fmla="*/ 532933 h 948059"/>
              <a:gd name="connsiteX29" fmla="*/ 173904 w 656348"/>
              <a:gd name="connsiteY29" fmla="*/ 650739 h 948059"/>
              <a:gd name="connsiteX30" fmla="*/ 241222 w 656348"/>
              <a:gd name="connsiteY30" fmla="*/ 757326 h 948059"/>
              <a:gd name="connsiteX31" fmla="*/ 297320 w 656348"/>
              <a:gd name="connsiteY31" fmla="*/ 835863 h 948059"/>
              <a:gd name="connsiteX32" fmla="*/ 336589 w 656348"/>
              <a:gd name="connsiteY32" fmla="*/ 908791 h 948059"/>
              <a:gd name="connsiteX33" fmla="*/ 381467 w 656348"/>
              <a:gd name="connsiteY33" fmla="*/ 948059 h 9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56348" h="948059">
                <a:moveTo>
                  <a:pt x="381467" y="948059"/>
                </a:moveTo>
                <a:lnTo>
                  <a:pt x="431956" y="875132"/>
                </a:lnTo>
                <a:lnTo>
                  <a:pt x="454395" y="807814"/>
                </a:lnTo>
                <a:lnTo>
                  <a:pt x="532932" y="774155"/>
                </a:lnTo>
                <a:lnTo>
                  <a:pt x="633909" y="712447"/>
                </a:lnTo>
                <a:lnTo>
                  <a:pt x="656348" y="633910"/>
                </a:lnTo>
                <a:lnTo>
                  <a:pt x="645129" y="622690"/>
                </a:lnTo>
                <a:lnTo>
                  <a:pt x="605860" y="560982"/>
                </a:lnTo>
                <a:lnTo>
                  <a:pt x="594640" y="544153"/>
                </a:lnTo>
                <a:lnTo>
                  <a:pt x="594640" y="488054"/>
                </a:lnTo>
                <a:lnTo>
                  <a:pt x="611470" y="415127"/>
                </a:lnTo>
                <a:lnTo>
                  <a:pt x="617080" y="381468"/>
                </a:lnTo>
                <a:lnTo>
                  <a:pt x="583421" y="319760"/>
                </a:lnTo>
                <a:lnTo>
                  <a:pt x="544152" y="291711"/>
                </a:lnTo>
                <a:lnTo>
                  <a:pt x="476834" y="213173"/>
                </a:lnTo>
                <a:lnTo>
                  <a:pt x="437566" y="168295"/>
                </a:lnTo>
                <a:lnTo>
                  <a:pt x="403907" y="145856"/>
                </a:lnTo>
                <a:lnTo>
                  <a:pt x="280491" y="89757"/>
                </a:lnTo>
                <a:lnTo>
                  <a:pt x="196343" y="61708"/>
                </a:lnTo>
                <a:lnTo>
                  <a:pt x="179514" y="33659"/>
                </a:lnTo>
                <a:lnTo>
                  <a:pt x="145855" y="0"/>
                </a:lnTo>
                <a:lnTo>
                  <a:pt x="67318" y="0"/>
                </a:lnTo>
                <a:lnTo>
                  <a:pt x="11220" y="28049"/>
                </a:lnTo>
                <a:lnTo>
                  <a:pt x="11220" y="95367"/>
                </a:lnTo>
                <a:lnTo>
                  <a:pt x="0" y="196344"/>
                </a:lnTo>
                <a:lnTo>
                  <a:pt x="11220" y="269272"/>
                </a:lnTo>
                <a:lnTo>
                  <a:pt x="50488" y="347809"/>
                </a:lnTo>
                <a:lnTo>
                  <a:pt x="89757" y="426346"/>
                </a:lnTo>
                <a:lnTo>
                  <a:pt x="129026" y="532933"/>
                </a:lnTo>
                <a:lnTo>
                  <a:pt x="173904" y="650739"/>
                </a:lnTo>
                <a:lnTo>
                  <a:pt x="241222" y="757326"/>
                </a:lnTo>
                <a:lnTo>
                  <a:pt x="297320" y="835863"/>
                </a:lnTo>
                <a:lnTo>
                  <a:pt x="336589" y="908791"/>
                </a:lnTo>
                <a:lnTo>
                  <a:pt x="381467" y="948059"/>
                </a:lnTo>
                <a:close/>
              </a:path>
            </a:pathLst>
          </a:cu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219" name="Straight Arrow Connector 70">
            <a:extLst>
              <a:ext uri="{FF2B5EF4-FFF2-40B4-BE49-F238E27FC236}">
                <a16:creationId xmlns:a16="http://schemas.microsoft.com/office/drawing/2014/main" id="{A0240326-3FAF-6D7F-8F49-9D1754ECE54C}"/>
              </a:ext>
            </a:extLst>
          </p:cNvPr>
          <p:cNvCxnSpPr>
            <a:cxnSpLocks/>
          </p:cNvCxnSpPr>
          <p:nvPr/>
        </p:nvCxnSpPr>
        <p:spPr>
          <a:xfrm flipH="1">
            <a:off x="9094938" y="3255024"/>
            <a:ext cx="254349" cy="310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500" b="1" dirty="0"/>
              <a:t>Situación actual de Campo Indio y nuevas oportunidades de desarrollo</a:t>
            </a:r>
            <a:r>
              <a:rPr lang="es-MX" sz="1800" i="1" dirty="0"/>
              <a:t>                                                   </a:t>
            </a:r>
          </a:p>
          <a:p>
            <a:pPr algn="just"/>
            <a:r>
              <a:rPr lang="es-MX" sz="1800" i="1" dirty="0"/>
              <a:t>Exploración zona austral de Campo Indio</a:t>
            </a:r>
            <a:endParaRPr lang="es-AR" sz="1800" i="1" dirty="0"/>
          </a:p>
          <a:p>
            <a:pPr marL="0" indent="0" algn="ctr">
              <a:buNone/>
            </a:pPr>
            <a:endParaRPr lang="es-AR" dirty="0"/>
          </a:p>
        </p:txBody>
      </p:sp>
      <p:sp>
        <p:nvSpPr>
          <p:cNvPr id="2" name="CuadroTexto 55">
            <a:extLst>
              <a:ext uri="{FF2B5EF4-FFF2-40B4-BE49-F238E27FC236}">
                <a16:creationId xmlns:a16="http://schemas.microsoft.com/office/drawing/2014/main" id="{0E2592C8-C930-C5D3-A864-85AC666DE9A6}"/>
              </a:ext>
            </a:extLst>
          </p:cNvPr>
          <p:cNvSpPr txBox="1"/>
          <p:nvPr/>
        </p:nvSpPr>
        <p:spPr>
          <a:xfrm>
            <a:off x="1223640" y="1973892"/>
            <a:ext cx="535940" cy="250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CI-116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uadroTexto 55">
            <a:extLst>
              <a:ext uri="{FF2B5EF4-FFF2-40B4-BE49-F238E27FC236}">
                <a16:creationId xmlns:a16="http://schemas.microsoft.com/office/drawing/2014/main" id="{6FA63EB7-FA2F-39D7-A85D-094430431154}"/>
              </a:ext>
            </a:extLst>
          </p:cNvPr>
          <p:cNvSpPr txBox="1"/>
          <p:nvPr/>
        </p:nvSpPr>
        <p:spPr>
          <a:xfrm>
            <a:off x="2732241" y="1972053"/>
            <a:ext cx="535750" cy="249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CI-108d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uadroTexto 55">
            <a:extLst>
              <a:ext uri="{FF2B5EF4-FFF2-40B4-BE49-F238E27FC236}">
                <a16:creationId xmlns:a16="http://schemas.microsoft.com/office/drawing/2014/main" id="{56854379-9F08-1160-0115-DC6AE5183A09}"/>
              </a:ext>
            </a:extLst>
          </p:cNvPr>
          <p:cNvSpPr txBox="1"/>
          <p:nvPr/>
        </p:nvSpPr>
        <p:spPr>
          <a:xfrm>
            <a:off x="4266145" y="1990358"/>
            <a:ext cx="487045" cy="2277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CI-124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uadroTexto 55">
            <a:extLst>
              <a:ext uri="{FF2B5EF4-FFF2-40B4-BE49-F238E27FC236}">
                <a16:creationId xmlns:a16="http://schemas.microsoft.com/office/drawing/2014/main" id="{3B9A26FC-19DC-771A-747F-FEDA8185348F}"/>
              </a:ext>
            </a:extLst>
          </p:cNvPr>
          <p:cNvSpPr txBox="1"/>
          <p:nvPr/>
        </p:nvSpPr>
        <p:spPr>
          <a:xfrm>
            <a:off x="5734366" y="1961827"/>
            <a:ext cx="486641" cy="250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s-MX" sz="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.x-1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uadroTexto 60">
            <a:extLst>
              <a:ext uri="{FF2B5EF4-FFF2-40B4-BE49-F238E27FC236}">
                <a16:creationId xmlns:a16="http://schemas.microsoft.com/office/drawing/2014/main" id="{EBE0F7FF-7B1E-A6EF-7B41-ECD9B317A771}"/>
              </a:ext>
            </a:extLst>
          </p:cNvPr>
          <p:cNvSpPr txBox="1"/>
          <p:nvPr/>
        </p:nvSpPr>
        <p:spPr>
          <a:xfrm>
            <a:off x="1953168" y="2248455"/>
            <a:ext cx="495649" cy="260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1672 m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CuadroTexto 60">
            <a:extLst>
              <a:ext uri="{FF2B5EF4-FFF2-40B4-BE49-F238E27FC236}">
                <a16:creationId xmlns:a16="http://schemas.microsoft.com/office/drawing/2014/main" id="{EFC9A2E5-4730-4E63-D968-997A149604C2}"/>
              </a:ext>
            </a:extLst>
          </p:cNvPr>
          <p:cNvSpPr txBox="1"/>
          <p:nvPr/>
        </p:nvSpPr>
        <p:spPr>
          <a:xfrm>
            <a:off x="3623622" y="2248616"/>
            <a:ext cx="444352" cy="260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665</a:t>
            </a:r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adroTexto 60">
            <a:extLst>
              <a:ext uri="{FF2B5EF4-FFF2-40B4-BE49-F238E27FC236}">
                <a16:creationId xmlns:a16="http://schemas.microsoft.com/office/drawing/2014/main" id="{52CA3A9B-B4DE-19BD-BB2C-637619FA2313}"/>
              </a:ext>
            </a:extLst>
          </p:cNvPr>
          <p:cNvSpPr txBox="1"/>
          <p:nvPr/>
        </p:nvSpPr>
        <p:spPr>
          <a:xfrm>
            <a:off x="4988774" y="2242105"/>
            <a:ext cx="495649" cy="260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4286</a:t>
            </a:r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uadro de texto 6">
            <a:extLst>
              <a:ext uri="{FF2B5EF4-FFF2-40B4-BE49-F238E27FC236}">
                <a16:creationId xmlns:a16="http://schemas.microsoft.com/office/drawing/2014/main" id="{56E0C990-228B-815D-B9B4-AEFFBFE0898B}"/>
              </a:ext>
            </a:extLst>
          </p:cNvPr>
          <p:cNvSpPr txBox="1"/>
          <p:nvPr/>
        </p:nvSpPr>
        <p:spPr>
          <a:xfrm>
            <a:off x="844955" y="2171672"/>
            <a:ext cx="275590" cy="3127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Cuadro de texto 6">
            <a:extLst>
              <a:ext uri="{FF2B5EF4-FFF2-40B4-BE49-F238E27FC236}">
                <a16:creationId xmlns:a16="http://schemas.microsoft.com/office/drawing/2014/main" id="{BF2CCE67-50F4-C76F-796A-FC641A5F6EE0}"/>
              </a:ext>
            </a:extLst>
          </p:cNvPr>
          <p:cNvSpPr txBox="1"/>
          <p:nvPr/>
        </p:nvSpPr>
        <p:spPr>
          <a:xfrm>
            <a:off x="6388230" y="2166680"/>
            <a:ext cx="275590" cy="3127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89E8206-0B14-8C00-C1FA-A6C80787513C}"/>
              </a:ext>
            </a:extLst>
          </p:cNvPr>
          <p:cNvSpPr txBox="1"/>
          <p:nvPr/>
        </p:nvSpPr>
        <p:spPr>
          <a:xfrm>
            <a:off x="3527285" y="1541682"/>
            <a:ext cx="1805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Cross-</a:t>
            </a:r>
            <a:r>
              <a:rPr lang="es-MX" sz="1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section</a:t>
            </a:r>
            <a:r>
              <a:rPr lang="es-MX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estructural</a:t>
            </a:r>
            <a:endParaRPr lang="es-AR" sz="1200" b="1" dirty="0"/>
          </a:p>
        </p:txBody>
      </p:sp>
      <p:pic>
        <p:nvPicPr>
          <p:cNvPr id="26" name="Imagen 25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44AAE931-E3FC-B84E-19D1-563D1EC48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0" y="2318896"/>
            <a:ext cx="643110" cy="282753"/>
          </a:xfrm>
          <a:prstGeom prst="rect">
            <a:avLst/>
          </a:prstGeom>
        </p:spPr>
      </p:pic>
      <p:pic>
        <p:nvPicPr>
          <p:cNvPr id="27" name="Imagen 26" descr="Texto&#10;&#10;Descripción generada automáticamente con confianza baja">
            <a:extLst>
              <a:ext uri="{FF2B5EF4-FFF2-40B4-BE49-F238E27FC236}">
                <a16:creationId xmlns:a16="http://schemas.microsoft.com/office/drawing/2014/main" id="{26C109E9-1F45-E1DD-F68D-BD0D10FB0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311" y="2304160"/>
            <a:ext cx="646183" cy="298889"/>
          </a:xfrm>
          <a:prstGeom prst="rect">
            <a:avLst/>
          </a:prstGeom>
        </p:spPr>
      </p:pic>
      <p:pic>
        <p:nvPicPr>
          <p:cNvPr id="28" name="Imagen 27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52F08CC4-694A-D581-21D0-984B3A9D1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024" y="2318896"/>
            <a:ext cx="643110" cy="282753"/>
          </a:xfrm>
          <a:prstGeom prst="rect">
            <a:avLst/>
          </a:prstGeom>
        </p:spPr>
      </p:pic>
      <p:pic>
        <p:nvPicPr>
          <p:cNvPr id="29" name="Imagen 28" descr="Texto&#10;&#10;Descripción generada automáticamente con confianza baja">
            <a:extLst>
              <a:ext uri="{FF2B5EF4-FFF2-40B4-BE49-F238E27FC236}">
                <a16:creationId xmlns:a16="http://schemas.microsoft.com/office/drawing/2014/main" id="{43B98EF9-7E94-CCC7-523D-4890D0A68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111" y="2304160"/>
            <a:ext cx="646183" cy="298889"/>
          </a:xfrm>
          <a:prstGeom prst="rect">
            <a:avLst/>
          </a:prstGeom>
        </p:spPr>
      </p:pic>
      <p:pic>
        <p:nvPicPr>
          <p:cNvPr id="30" name="Imagen 29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D8CD9150-04F0-14D3-DBAC-970178C4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391" y="2318896"/>
            <a:ext cx="643110" cy="282753"/>
          </a:xfrm>
          <a:prstGeom prst="rect">
            <a:avLst/>
          </a:prstGeom>
        </p:spPr>
      </p:pic>
      <p:pic>
        <p:nvPicPr>
          <p:cNvPr id="31" name="Imagen 30" descr="Texto&#10;&#10;Descripción generada automáticamente con confianza baja">
            <a:extLst>
              <a:ext uri="{FF2B5EF4-FFF2-40B4-BE49-F238E27FC236}">
                <a16:creationId xmlns:a16="http://schemas.microsoft.com/office/drawing/2014/main" id="{87322DB5-2778-9573-772C-0DB3AECD9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42" y="2304160"/>
            <a:ext cx="646183" cy="298889"/>
          </a:xfrm>
          <a:prstGeom prst="rect">
            <a:avLst/>
          </a:prstGeom>
        </p:spPr>
      </p:pic>
      <p:pic>
        <p:nvPicPr>
          <p:cNvPr id="32" name="Imagen 31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FA0894FA-E2A4-B518-116C-95CCC7AA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67" y="2318896"/>
            <a:ext cx="643110" cy="282753"/>
          </a:xfrm>
          <a:prstGeom prst="rect">
            <a:avLst/>
          </a:prstGeom>
        </p:spPr>
      </p:pic>
      <p:pic>
        <p:nvPicPr>
          <p:cNvPr id="33" name="Imagen 32" descr="Texto&#10;&#10;Descripción generada automáticamente con confianza baja">
            <a:extLst>
              <a:ext uri="{FF2B5EF4-FFF2-40B4-BE49-F238E27FC236}">
                <a16:creationId xmlns:a16="http://schemas.microsoft.com/office/drawing/2014/main" id="{2E724C89-E163-A6B1-AF46-CC04E7AF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118" y="2304160"/>
            <a:ext cx="646183" cy="298889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00F41B7E-3AA3-B53B-34A9-9CA28C648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921" y="2252336"/>
            <a:ext cx="484915" cy="218995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4806EE4-3438-5C21-873F-A23E9972F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594" y="2373399"/>
            <a:ext cx="525586" cy="218995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5CA0C5D0-B48F-4747-A05A-B58B23E24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893" y="2361237"/>
            <a:ext cx="526526" cy="244335"/>
          </a:xfrm>
          <a:prstGeom prst="rect">
            <a:avLst/>
          </a:prstGeom>
        </p:spPr>
      </p:pic>
      <p:sp>
        <p:nvSpPr>
          <p:cNvPr id="8236" name="CuadroTexto 60">
            <a:extLst>
              <a:ext uri="{FF2B5EF4-FFF2-40B4-BE49-F238E27FC236}">
                <a16:creationId xmlns:a16="http://schemas.microsoft.com/office/drawing/2014/main" id="{8BA36099-9919-C412-D896-3E442C2D9675}"/>
              </a:ext>
            </a:extLst>
          </p:cNvPr>
          <p:cNvSpPr txBox="1"/>
          <p:nvPr/>
        </p:nvSpPr>
        <p:spPr>
          <a:xfrm>
            <a:off x="3487508" y="2873347"/>
            <a:ext cx="716280" cy="260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>
                <a:solidFill>
                  <a:srgbClr val="6324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D4/Tope M1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37" name="CuadroTexto 61">
            <a:extLst>
              <a:ext uri="{FF2B5EF4-FFF2-40B4-BE49-F238E27FC236}">
                <a16:creationId xmlns:a16="http://schemas.microsoft.com/office/drawing/2014/main" id="{329B6E9D-41B2-410B-63AD-86696C419550}"/>
              </a:ext>
            </a:extLst>
          </p:cNvPr>
          <p:cNvSpPr txBox="1"/>
          <p:nvPr/>
        </p:nvSpPr>
        <p:spPr>
          <a:xfrm>
            <a:off x="3527070" y="4138678"/>
            <a:ext cx="545465" cy="260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>
                <a:solidFill>
                  <a:srgbClr val="EB08F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M1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F1935A0-3848-90FB-0B7F-930E626239C3}"/>
              </a:ext>
            </a:extLst>
          </p:cNvPr>
          <p:cNvSpPr txBox="1"/>
          <p:nvPr/>
        </p:nvSpPr>
        <p:spPr>
          <a:xfrm>
            <a:off x="198453" y="5488722"/>
            <a:ext cx="113618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Prospecto exploratorio identificado </a:t>
            </a:r>
            <a:r>
              <a:rPr lang="es-MX" sz="1100" dirty="0"/>
              <a:t>principalmente mediante anomalía de amplitud negativa y </a:t>
            </a:r>
            <a:r>
              <a:rPr lang="es-MX" sz="1100" dirty="0" err="1"/>
              <a:t>truncaciones</a:t>
            </a:r>
            <a:r>
              <a:rPr lang="es-MX" sz="1100" dirty="0"/>
              <a:t> erosivas en “M1”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/>
              <a:t>Ubicado en la posición estructural más baja del yacimiento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/>
              <a:t>Limitado por fallas normales que conectan con la roca madre (Palermo </a:t>
            </a:r>
            <a:r>
              <a:rPr lang="es-MX" sz="1100" dirty="0" err="1"/>
              <a:t>Aike</a:t>
            </a:r>
            <a:r>
              <a:rPr lang="es-MX" sz="1100" dirty="0"/>
              <a:t> inferior)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CIS.x-1 presentó presión original (140 kg/cm</a:t>
            </a:r>
            <a:r>
              <a:rPr lang="es-AR" sz="1100" baseline="30000" dirty="0"/>
              <a:t>2</a:t>
            </a:r>
            <a:r>
              <a:rPr lang="es-AR" sz="1100" dirty="0"/>
              <a:t>) y baja movilidad (0,2 mD/cP)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Requirió una estimulación mediante fractura hidráulica similar a las comúnmente realizadas en el yacimiento (3000 bolsas de arena y 250 m</a:t>
            </a:r>
            <a:r>
              <a:rPr lang="es-AR" sz="1100" baseline="30000" dirty="0"/>
              <a:t>3</a:t>
            </a:r>
            <a:r>
              <a:rPr lang="es-AR" sz="1100" dirty="0"/>
              <a:t> de agua)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Comprobó gas en un nivel de 5 m de espesor hacia la base del reservorio (actualmente en etapa de </a:t>
            </a:r>
            <a:r>
              <a:rPr lang="es-AR" sz="1100" i="1" dirty="0" err="1"/>
              <a:t>flowback</a:t>
            </a:r>
            <a:r>
              <a:rPr lang="es-AR" sz="1100" dirty="0"/>
              <a:t>)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 err="1"/>
              <a:t>Suprayaciendo</a:t>
            </a:r>
            <a:r>
              <a:rPr lang="es-AR" sz="1100" dirty="0"/>
              <a:t> el nivel punzado se encontraron facies con propiedades petrofísicas muy pobres y sin manifestaciones de gas en el control geológico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300" dirty="0"/>
          </a:p>
        </p:txBody>
      </p:sp>
      <p:pic>
        <p:nvPicPr>
          <p:cNvPr id="45" name="Imagen 44" descr="Un dibujo de un árbol&#10;&#10;Descripción generada automáticamente con confianza baja">
            <a:extLst>
              <a:ext uri="{FF2B5EF4-FFF2-40B4-BE49-F238E27FC236}">
                <a16:creationId xmlns:a16="http://schemas.microsoft.com/office/drawing/2014/main" id="{9B81FDCA-C020-E498-3735-C8057CD437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13" y="2912580"/>
            <a:ext cx="3682247" cy="2536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1468715-DD0A-8C5C-18E4-1ECBFCE31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835" y="1929989"/>
            <a:ext cx="7536062" cy="3510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CuadroTexto 55">
            <a:extLst>
              <a:ext uri="{FF2B5EF4-FFF2-40B4-BE49-F238E27FC236}">
                <a16:creationId xmlns:a16="http://schemas.microsoft.com/office/drawing/2014/main" id="{4B6A3C9E-8E94-BDBF-DB9A-6C536A146DE8}"/>
              </a:ext>
            </a:extLst>
          </p:cNvPr>
          <p:cNvSpPr txBox="1"/>
          <p:nvPr/>
        </p:nvSpPr>
        <p:spPr>
          <a:xfrm>
            <a:off x="612968" y="1767028"/>
            <a:ext cx="535940" cy="207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CI-116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CuadroTexto 55">
            <a:extLst>
              <a:ext uri="{FF2B5EF4-FFF2-40B4-BE49-F238E27FC236}">
                <a16:creationId xmlns:a16="http://schemas.microsoft.com/office/drawing/2014/main" id="{D3D7C7AB-A238-D777-D80D-46A77FD64382}"/>
              </a:ext>
            </a:extLst>
          </p:cNvPr>
          <p:cNvSpPr txBox="1"/>
          <p:nvPr/>
        </p:nvSpPr>
        <p:spPr>
          <a:xfrm>
            <a:off x="2635919" y="1765123"/>
            <a:ext cx="535750" cy="206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CI-108d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CuadroTexto 55">
            <a:extLst>
              <a:ext uri="{FF2B5EF4-FFF2-40B4-BE49-F238E27FC236}">
                <a16:creationId xmlns:a16="http://schemas.microsoft.com/office/drawing/2014/main" id="{0B79614F-9015-0D60-2596-04509E578D84}"/>
              </a:ext>
            </a:extLst>
          </p:cNvPr>
          <p:cNvSpPr txBox="1"/>
          <p:nvPr/>
        </p:nvSpPr>
        <p:spPr>
          <a:xfrm>
            <a:off x="4703223" y="1781518"/>
            <a:ext cx="487045" cy="1881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CI-124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CuadroTexto 55">
            <a:extLst>
              <a:ext uri="{FF2B5EF4-FFF2-40B4-BE49-F238E27FC236}">
                <a16:creationId xmlns:a16="http://schemas.microsoft.com/office/drawing/2014/main" id="{471E28C8-B575-620F-B331-52948205FD33}"/>
              </a:ext>
            </a:extLst>
          </p:cNvPr>
          <p:cNvSpPr txBox="1"/>
          <p:nvPr/>
        </p:nvSpPr>
        <p:spPr>
          <a:xfrm>
            <a:off x="6714369" y="1754963"/>
            <a:ext cx="486641" cy="207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just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s-MX" sz="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.x-1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1053618-54AD-1878-4BC9-2EFCCA5952D5}"/>
              </a:ext>
            </a:extLst>
          </p:cNvPr>
          <p:cNvSpPr txBox="1"/>
          <p:nvPr/>
        </p:nvSpPr>
        <p:spPr>
          <a:xfrm>
            <a:off x="8670407" y="2687700"/>
            <a:ext cx="2356784" cy="356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Mapa de máxima amplitud negativa</a:t>
            </a:r>
            <a:endParaRPr lang="es-AR" sz="1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" name="Imagen 55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5C19D206-BFB7-0052-13A3-74802E43E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98" y="2085497"/>
            <a:ext cx="707421" cy="311028"/>
          </a:xfrm>
          <a:prstGeom prst="rect">
            <a:avLst/>
          </a:prstGeom>
        </p:spPr>
      </p:pic>
      <p:pic>
        <p:nvPicPr>
          <p:cNvPr id="57" name="Imagen 56" descr="Texto&#10;&#10;Descripción generada automáticamente con confianza baja">
            <a:extLst>
              <a:ext uri="{FF2B5EF4-FFF2-40B4-BE49-F238E27FC236}">
                <a16:creationId xmlns:a16="http://schemas.microsoft.com/office/drawing/2014/main" id="{17BF0975-0BA0-844D-6958-F511C7C70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863" y="2069954"/>
            <a:ext cx="710801" cy="328778"/>
          </a:xfrm>
          <a:prstGeom prst="rect">
            <a:avLst/>
          </a:prstGeom>
        </p:spPr>
      </p:pic>
      <p:pic>
        <p:nvPicPr>
          <p:cNvPr id="58" name="Imagen 57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C2533ECC-E08A-8A65-70FF-210DDEAA5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568" y="2078506"/>
            <a:ext cx="707421" cy="311028"/>
          </a:xfrm>
          <a:prstGeom prst="rect">
            <a:avLst/>
          </a:prstGeom>
        </p:spPr>
      </p:pic>
      <p:pic>
        <p:nvPicPr>
          <p:cNvPr id="60" name="Imagen 59" descr="Texto&#10;&#10;Descripción generada automáticamente con confianza baja">
            <a:extLst>
              <a:ext uri="{FF2B5EF4-FFF2-40B4-BE49-F238E27FC236}">
                <a16:creationId xmlns:a16="http://schemas.microsoft.com/office/drawing/2014/main" id="{EBC881C6-40BC-D2D2-C6D0-48695069F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233" y="2062963"/>
            <a:ext cx="710801" cy="328778"/>
          </a:xfrm>
          <a:prstGeom prst="rect">
            <a:avLst/>
          </a:prstGeom>
        </p:spPr>
      </p:pic>
      <p:pic>
        <p:nvPicPr>
          <p:cNvPr id="8193" name="Imagen 8192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AB2DF0FD-8B6E-812A-80D0-00F82006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38" y="2079904"/>
            <a:ext cx="707421" cy="311028"/>
          </a:xfrm>
          <a:prstGeom prst="rect">
            <a:avLst/>
          </a:prstGeom>
        </p:spPr>
      </p:pic>
      <p:pic>
        <p:nvPicPr>
          <p:cNvPr id="8194" name="Imagen 8193" descr="Texto&#10;&#10;Descripción generada automáticamente con confianza baja">
            <a:extLst>
              <a:ext uri="{FF2B5EF4-FFF2-40B4-BE49-F238E27FC236}">
                <a16:creationId xmlns:a16="http://schemas.microsoft.com/office/drawing/2014/main" id="{2FF544E3-0DBF-C384-6232-3B98119CA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603" y="2072750"/>
            <a:ext cx="710801" cy="328778"/>
          </a:xfrm>
          <a:prstGeom prst="rect">
            <a:avLst/>
          </a:prstGeom>
        </p:spPr>
      </p:pic>
      <p:pic>
        <p:nvPicPr>
          <p:cNvPr id="8195" name="Imagen 8194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61C2567C-1CF2-A52E-8FF0-3953D89C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6" y="2081302"/>
            <a:ext cx="707421" cy="311028"/>
          </a:xfrm>
          <a:prstGeom prst="rect">
            <a:avLst/>
          </a:prstGeom>
        </p:spPr>
      </p:pic>
      <p:pic>
        <p:nvPicPr>
          <p:cNvPr id="8196" name="Imagen 8195" descr="Texto&#10;&#10;Descripción generada automáticamente con confianza baja">
            <a:extLst>
              <a:ext uri="{FF2B5EF4-FFF2-40B4-BE49-F238E27FC236}">
                <a16:creationId xmlns:a16="http://schemas.microsoft.com/office/drawing/2014/main" id="{33FAC921-0E3B-9F03-08D2-A5F43F8E3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51" y="2065759"/>
            <a:ext cx="710801" cy="328778"/>
          </a:xfrm>
          <a:prstGeom prst="rect">
            <a:avLst/>
          </a:prstGeom>
        </p:spPr>
      </p:pic>
      <p:pic>
        <p:nvPicPr>
          <p:cNvPr id="8213" name="Imagen 8212">
            <a:extLst>
              <a:ext uri="{FF2B5EF4-FFF2-40B4-BE49-F238E27FC236}">
                <a16:creationId xmlns:a16="http://schemas.microsoft.com/office/drawing/2014/main" id="{688FB7AB-C74E-8DED-AD4D-B50D2EB44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269" y="1912713"/>
            <a:ext cx="586748" cy="264985"/>
          </a:xfrm>
          <a:prstGeom prst="rect">
            <a:avLst/>
          </a:prstGeom>
        </p:spPr>
      </p:pic>
      <p:pic>
        <p:nvPicPr>
          <p:cNvPr id="8214" name="Imagen 8213">
            <a:extLst>
              <a:ext uri="{FF2B5EF4-FFF2-40B4-BE49-F238E27FC236}">
                <a16:creationId xmlns:a16="http://schemas.microsoft.com/office/drawing/2014/main" id="{A7C57525-471A-23F3-1013-859EC941D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998" y="2133351"/>
            <a:ext cx="635960" cy="264985"/>
          </a:xfrm>
          <a:prstGeom prst="rect">
            <a:avLst/>
          </a:prstGeom>
        </p:spPr>
      </p:pic>
      <p:pic>
        <p:nvPicPr>
          <p:cNvPr id="8215" name="Imagen 8214">
            <a:extLst>
              <a:ext uri="{FF2B5EF4-FFF2-40B4-BE49-F238E27FC236}">
                <a16:creationId xmlns:a16="http://schemas.microsoft.com/office/drawing/2014/main" id="{9AFA1526-8CDF-6574-2A3D-041D33050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85" y="2102567"/>
            <a:ext cx="637097" cy="295646"/>
          </a:xfrm>
          <a:prstGeom prst="rect">
            <a:avLst/>
          </a:prstGeom>
        </p:spPr>
      </p:pic>
      <p:sp>
        <p:nvSpPr>
          <p:cNvPr id="8216" name="Cuadro de texto 6">
            <a:extLst>
              <a:ext uri="{FF2B5EF4-FFF2-40B4-BE49-F238E27FC236}">
                <a16:creationId xmlns:a16="http://schemas.microsoft.com/office/drawing/2014/main" id="{E38B897C-596D-9DF4-824E-83FDC5F7927A}"/>
              </a:ext>
            </a:extLst>
          </p:cNvPr>
          <p:cNvSpPr txBox="1"/>
          <p:nvPr/>
        </p:nvSpPr>
        <p:spPr>
          <a:xfrm>
            <a:off x="9895731" y="4366653"/>
            <a:ext cx="238125" cy="2907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s-A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9" name="Cuadro de texto 6">
            <a:extLst>
              <a:ext uri="{FF2B5EF4-FFF2-40B4-BE49-F238E27FC236}">
                <a16:creationId xmlns:a16="http://schemas.microsoft.com/office/drawing/2014/main" id="{0CB5F7BC-E0A5-E8BF-D6CE-745C679B91DD}"/>
              </a:ext>
            </a:extLst>
          </p:cNvPr>
          <p:cNvSpPr txBox="1"/>
          <p:nvPr/>
        </p:nvSpPr>
        <p:spPr>
          <a:xfrm>
            <a:off x="10967293" y="5158696"/>
            <a:ext cx="238125" cy="29074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s-AR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7" name="Elipse 8226">
            <a:extLst>
              <a:ext uri="{FF2B5EF4-FFF2-40B4-BE49-F238E27FC236}">
                <a16:creationId xmlns:a16="http://schemas.microsoft.com/office/drawing/2014/main" id="{0BFA9869-7A28-F3D8-438A-916D85F96058}"/>
              </a:ext>
            </a:extLst>
          </p:cNvPr>
          <p:cNvSpPr/>
          <p:nvPr/>
        </p:nvSpPr>
        <p:spPr>
          <a:xfrm>
            <a:off x="10435174" y="4651376"/>
            <a:ext cx="89797" cy="82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28" name="Elipse 8227">
            <a:extLst>
              <a:ext uri="{FF2B5EF4-FFF2-40B4-BE49-F238E27FC236}">
                <a16:creationId xmlns:a16="http://schemas.microsoft.com/office/drawing/2014/main" id="{D17A37CA-BF82-9613-5FE9-836BE2CE7CC6}"/>
              </a:ext>
            </a:extLst>
          </p:cNvPr>
          <p:cNvSpPr/>
          <p:nvPr/>
        </p:nvSpPr>
        <p:spPr>
          <a:xfrm>
            <a:off x="11041458" y="5105059"/>
            <a:ext cx="89797" cy="82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29" name="Elipse 8228">
            <a:extLst>
              <a:ext uri="{FF2B5EF4-FFF2-40B4-BE49-F238E27FC236}">
                <a16:creationId xmlns:a16="http://schemas.microsoft.com/office/drawing/2014/main" id="{72D0AE13-CF17-39FF-FC55-F175037C6387}"/>
              </a:ext>
            </a:extLst>
          </p:cNvPr>
          <p:cNvSpPr/>
          <p:nvPr/>
        </p:nvSpPr>
        <p:spPr>
          <a:xfrm>
            <a:off x="10089729" y="4390945"/>
            <a:ext cx="89797" cy="82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38" name="Elipse 8237">
            <a:extLst>
              <a:ext uri="{FF2B5EF4-FFF2-40B4-BE49-F238E27FC236}">
                <a16:creationId xmlns:a16="http://schemas.microsoft.com/office/drawing/2014/main" id="{25DC59F2-F53F-E44C-4A23-50781046DEC8}"/>
              </a:ext>
            </a:extLst>
          </p:cNvPr>
          <p:cNvSpPr/>
          <p:nvPr/>
        </p:nvSpPr>
        <p:spPr>
          <a:xfrm>
            <a:off x="10390275" y="4512025"/>
            <a:ext cx="89797" cy="82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39" name="Forma libre: forma 8238">
            <a:extLst>
              <a:ext uri="{FF2B5EF4-FFF2-40B4-BE49-F238E27FC236}">
                <a16:creationId xmlns:a16="http://schemas.microsoft.com/office/drawing/2014/main" id="{2471039B-9CB6-897F-92D1-2EB876B85272}"/>
              </a:ext>
            </a:extLst>
          </p:cNvPr>
          <p:cNvSpPr/>
          <p:nvPr/>
        </p:nvSpPr>
        <p:spPr>
          <a:xfrm>
            <a:off x="10148777" y="4428460"/>
            <a:ext cx="946297" cy="723014"/>
          </a:xfrm>
          <a:custGeom>
            <a:avLst/>
            <a:gdLst>
              <a:gd name="connsiteX0" fmla="*/ 0 w 946297"/>
              <a:gd name="connsiteY0" fmla="*/ 0 h 723014"/>
              <a:gd name="connsiteX1" fmla="*/ 287079 w 946297"/>
              <a:gd name="connsiteY1" fmla="*/ 122275 h 723014"/>
              <a:gd name="connsiteX2" fmla="*/ 340242 w 946297"/>
              <a:gd name="connsiteY2" fmla="*/ 281763 h 723014"/>
              <a:gd name="connsiteX3" fmla="*/ 946297 w 946297"/>
              <a:gd name="connsiteY3" fmla="*/ 723014 h 7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297" h="723014">
                <a:moveTo>
                  <a:pt x="0" y="0"/>
                </a:moveTo>
                <a:lnTo>
                  <a:pt x="287079" y="122275"/>
                </a:lnTo>
                <a:lnTo>
                  <a:pt x="340242" y="281763"/>
                </a:lnTo>
                <a:lnTo>
                  <a:pt x="946297" y="72301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40" name="Cuadro de texto 6">
            <a:extLst>
              <a:ext uri="{FF2B5EF4-FFF2-40B4-BE49-F238E27FC236}">
                <a16:creationId xmlns:a16="http://schemas.microsoft.com/office/drawing/2014/main" id="{5E57FBBC-FA71-6BDD-C025-E5A543B78FCF}"/>
              </a:ext>
            </a:extLst>
          </p:cNvPr>
          <p:cNvSpPr txBox="1"/>
          <p:nvPr/>
        </p:nvSpPr>
        <p:spPr>
          <a:xfrm>
            <a:off x="270806" y="1935817"/>
            <a:ext cx="275590" cy="3439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s-A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1" name="Cuadro de texto 6">
            <a:extLst>
              <a:ext uri="{FF2B5EF4-FFF2-40B4-BE49-F238E27FC236}">
                <a16:creationId xmlns:a16="http://schemas.microsoft.com/office/drawing/2014/main" id="{3ABB8FE6-F135-37EE-ED7E-B3FF31BBBE24}"/>
              </a:ext>
            </a:extLst>
          </p:cNvPr>
          <p:cNvSpPr txBox="1"/>
          <p:nvPr/>
        </p:nvSpPr>
        <p:spPr>
          <a:xfrm>
            <a:off x="7627701" y="1935817"/>
            <a:ext cx="275590" cy="3439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s-A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5" name="CuadroTexto 60">
            <a:extLst>
              <a:ext uri="{FF2B5EF4-FFF2-40B4-BE49-F238E27FC236}">
                <a16:creationId xmlns:a16="http://schemas.microsoft.com/office/drawing/2014/main" id="{0F2E43D2-6784-E9CF-D100-D13E32BC98B0}"/>
              </a:ext>
            </a:extLst>
          </p:cNvPr>
          <p:cNvSpPr txBox="1"/>
          <p:nvPr/>
        </p:nvSpPr>
        <p:spPr>
          <a:xfrm>
            <a:off x="1643473" y="1977461"/>
            <a:ext cx="495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1672 m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6" name="CuadroTexto 60">
            <a:extLst>
              <a:ext uri="{FF2B5EF4-FFF2-40B4-BE49-F238E27FC236}">
                <a16:creationId xmlns:a16="http://schemas.microsoft.com/office/drawing/2014/main" id="{C8FFD06E-2B44-8035-E5EF-A7F4B3E61D35}"/>
              </a:ext>
            </a:extLst>
          </p:cNvPr>
          <p:cNvSpPr txBox="1"/>
          <p:nvPr/>
        </p:nvSpPr>
        <p:spPr>
          <a:xfrm>
            <a:off x="4055050" y="1977461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665</a:t>
            </a:r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7" name="CuadroTexto 60">
            <a:extLst>
              <a:ext uri="{FF2B5EF4-FFF2-40B4-BE49-F238E27FC236}">
                <a16:creationId xmlns:a16="http://schemas.microsoft.com/office/drawing/2014/main" id="{E2B8A0BD-93DA-D55B-BF8A-76C949D1F7CE}"/>
              </a:ext>
            </a:extLst>
          </p:cNvPr>
          <p:cNvSpPr txBox="1"/>
          <p:nvPr/>
        </p:nvSpPr>
        <p:spPr>
          <a:xfrm>
            <a:off x="5711804" y="1977461"/>
            <a:ext cx="4956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4286</a:t>
            </a:r>
            <a:r>
              <a:rPr lang="es-MX" sz="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8" name="CuadroTexto 60">
            <a:extLst>
              <a:ext uri="{FF2B5EF4-FFF2-40B4-BE49-F238E27FC236}">
                <a16:creationId xmlns:a16="http://schemas.microsoft.com/office/drawing/2014/main" id="{B4571633-4866-9AC8-FEEF-8111CF474AA3}"/>
              </a:ext>
            </a:extLst>
          </p:cNvPr>
          <p:cNvSpPr txBox="1"/>
          <p:nvPr/>
        </p:nvSpPr>
        <p:spPr>
          <a:xfrm>
            <a:off x="3902112" y="2933966"/>
            <a:ext cx="716280" cy="286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 dirty="0">
                <a:solidFill>
                  <a:srgbClr val="63242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D4/Tope M1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49" name="CuadroTexto 61">
            <a:extLst>
              <a:ext uri="{FF2B5EF4-FFF2-40B4-BE49-F238E27FC236}">
                <a16:creationId xmlns:a16="http://schemas.microsoft.com/office/drawing/2014/main" id="{B64A9D49-3CCE-919A-5F3F-9A0AEB6C7DA2}"/>
              </a:ext>
            </a:extLst>
          </p:cNvPr>
          <p:cNvSpPr txBox="1"/>
          <p:nvPr/>
        </p:nvSpPr>
        <p:spPr>
          <a:xfrm>
            <a:off x="3896699" y="4428598"/>
            <a:ext cx="545465" cy="286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800" b="1" kern="1200" dirty="0">
                <a:solidFill>
                  <a:srgbClr val="EB08F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 M1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503199"/>
            <a:ext cx="11719419" cy="5670958"/>
          </a:xfrm>
        </p:spPr>
        <p:txBody>
          <a:bodyPr>
            <a:normAutofit/>
          </a:bodyPr>
          <a:lstStyle/>
          <a:p>
            <a:pPr marL="171450" indent="-171450" algn="just">
              <a:lnSpc>
                <a:spcPct val="70000"/>
              </a:lnSpc>
              <a:spcAft>
                <a:spcPts val="600"/>
              </a:spcAft>
            </a:pPr>
            <a:r>
              <a:rPr lang="es-MX" sz="1600" dirty="0"/>
              <a:t>CGC tomó la operación en el año 2015 e identificó un interesante potencial del tipo </a:t>
            </a:r>
            <a:r>
              <a:rPr lang="es-AR" sz="1600" i="1" dirty="0" err="1"/>
              <a:t>tight</a:t>
            </a:r>
            <a:r>
              <a:rPr lang="es-AR" sz="1600" i="1" dirty="0"/>
              <a:t> gas </a:t>
            </a:r>
            <a:r>
              <a:rPr lang="es-AR" sz="1600" i="1" dirty="0" err="1"/>
              <a:t>sands</a:t>
            </a:r>
            <a:r>
              <a:rPr lang="es-AR" sz="1600" i="1" dirty="0"/>
              <a:t> </a:t>
            </a:r>
            <a:r>
              <a:rPr lang="es-AR" sz="1600" dirty="0"/>
              <a:t>en el sector oriental</a:t>
            </a:r>
          </a:p>
          <a:p>
            <a:pPr marL="171450" indent="-171450" algn="just">
              <a:lnSpc>
                <a:spcPct val="70000"/>
              </a:lnSpc>
              <a:spcAft>
                <a:spcPts val="600"/>
              </a:spcAft>
            </a:pPr>
            <a:r>
              <a:rPr lang="es-AR" sz="1600" dirty="0"/>
              <a:t>En 2017 comenzó un proyecto piloto con pozos verticales, dirigidos y horizontales que dio inicio al desarrollo intensivo no convencional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r>
              <a:rPr lang="es-AR" sz="1600" dirty="0"/>
              <a:t>En septiembre de 2019 se alcanzó el pico histórico de producción con 4200 </a:t>
            </a:r>
            <a:r>
              <a:rPr lang="es-MX" sz="1600" dirty="0"/>
              <a:t>Mm3/d y ≈ 80 pozos perforados por CGC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r>
              <a:rPr lang="es-MX" sz="1600" dirty="0"/>
              <a:t>Desde 2020 el campo se encuentra en una etapa madura de aceleración de reservas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r>
              <a:rPr lang="es-MX" sz="1600" dirty="0"/>
              <a:t>Las principales estrategias y optimizaciones implementadas en esta última etapa incluyen: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/>
              <a:t>Perforación de pozos </a:t>
            </a:r>
            <a:r>
              <a:rPr lang="es-MX" sz="1400" i="1" dirty="0" err="1"/>
              <a:t>monobore</a:t>
            </a:r>
            <a:r>
              <a:rPr lang="es-MX" sz="1400" dirty="0"/>
              <a:t> verticales en el centro de </a:t>
            </a:r>
            <a:r>
              <a:rPr lang="es-MX" sz="1400" dirty="0" err="1"/>
              <a:t>PADs</a:t>
            </a:r>
            <a:r>
              <a:rPr lang="es-MX" sz="1400" dirty="0"/>
              <a:t> de 3 pozos dirigidos 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/>
              <a:t>Disminución del distanciamiento entre pozos verticales/dirigidos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1400" dirty="0"/>
              <a:t>Simplificación de carreras de perfilaje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AR" sz="1400" dirty="0"/>
              <a:t>Reemplazo gradual de gel “</a:t>
            </a:r>
            <a:r>
              <a:rPr lang="es-AR" sz="1400" dirty="0" err="1"/>
              <a:t>crosslinkeado</a:t>
            </a:r>
            <a:r>
              <a:rPr lang="es-AR" sz="1400" dirty="0"/>
              <a:t>”</a:t>
            </a:r>
            <a:r>
              <a:rPr lang="es-AR" sz="1400" i="1" dirty="0"/>
              <a:t> </a:t>
            </a:r>
            <a:r>
              <a:rPr lang="es-AR" sz="1400" dirty="0"/>
              <a:t>por fluidos HVFR (</a:t>
            </a:r>
            <a:r>
              <a:rPr lang="es-AR" sz="1400" i="1" dirty="0" err="1"/>
              <a:t>high</a:t>
            </a:r>
            <a:r>
              <a:rPr lang="es-AR" sz="1400" i="1" dirty="0"/>
              <a:t> </a:t>
            </a:r>
            <a:r>
              <a:rPr lang="es-AR" sz="1400" i="1" dirty="0" err="1"/>
              <a:t>viscosity</a:t>
            </a:r>
            <a:r>
              <a:rPr lang="es-AR" sz="1400" i="1" dirty="0"/>
              <a:t> </a:t>
            </a:r>
            <a:r>
              <a:rPr lang="es-AR" sz="1400" i="1" dirty="0" err="1"/>
              <a:t>friction</a:t>
            </a:r>
            <a:r>
              <a:rPr lang="es-AR" sz="1400" i="1" dirty="0"/>
              <a:t> </a:t>
            </a:r>
            <a:r>
              <a:rPr lang="es-AR" sz="1400" i="1" dirty="0" err="1"/>
              <a:t>reducer</a:t>
            </a:r>
            <a:r>
              <a:rPr lang="es-AR" sz="1400" dirty="0"/>
              <a:t>)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AR" sz="1400" dirty="0"/>
              <a:t>Significativo incremento en la capacidad de compresión de las baterías y en la cantidad de equipos compresores, barras espumantes  y capilares</a:t>
            </a:r>
            <a:endParaRPr lang="es-MX" sz="1400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r>
              <a:rPr lang="es-MX" sz="1600" dirty="0"/>
              <a:t>Actualmente, el principal desafío consiste en continuar el desarrollo de manera económicamente rentable con una presión de reservorio equivalente al 40 – 60% de la presión original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r>
              <a:rPr lang="es-MX" sz="1600" dirty="0"/>
              <a:t>Se identificaron nuevas oportunidades de extensión en el sector noreste de Campo Boleadoras donde predominan facies </a:t>
            </a:r>
            <a:r>
              <a:rPr lang="es-MX" sz="1600" i="1" dirty="0" err="1"/>
              <a:t>tight</a:t>
            </a:r>
            <a:r>
              <a:rPr lang="es-MX" sz="1600" dirty="0"/>
              <a:t> con presión original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r>
              <a:rPr lang="es-MX" sz="1600" dirty="0"/>
              <a:t>Se identificó y perforó un prospecto exploratorio en la zona austral de Campo Indio que comprobó gas recientemente (actualmente en etapa de </a:t>
            </a:r>
            <a:r>
              <a:rPr lang="es-MX" sz="1600" i="1" dirty="0" err="1"/>
              <a:t>flowback</a:t>
            </a:r>
            <a:r>
              <a:rPr lang="es-MX" sz="1600" dirty="0"/>
              <a:t>)</a:t>
            </a:r>
            <a:endParaRPr lang="es-AR" sz="1600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1600" dirty="0"/>
          </a:p>
          <a:p>
            <a:pPr marL="171450" indent="-171450" algn="just">
              <a:lnSpc>
                <a:spcPct val="70000"/>
              </a:lnSpc>
              <a:spcAft>
                <a:spcPts val="600"/>
              </a:spcAft>
            </a:pPr>
            <a:endParaRPr lang="es-AR" sz="1600" dirty="0"/>
          </a:p>
          <a:p>
            <a:pPr marL="171450" indent="-171450" algn="just">
              <a:lnSpc>
                <a:spcPct val="70000"/>
              </a:lnSpc>
              <a:spcAft>
                <a:spcPts val="600"/>
              </a:spcAft>
            </a:pPr>
            <a:endParaRPr lang="es-MX" sz="1600" dirty="0"/>
          </a:p>
          <a:p>
            <a:pPr marL="171450" indent="-171450" algn="just">
              <a:lnSpc>
                <a:spcPct val="70000"/>
              </a:lnSpc>
              <a:spcAft>
                <a:spcPts val="600"/>
              </a:spcAft>
            </a:pPr>
            <a:endParaRPr lang="es-MX" sz="1600" dirty="0"/>
          </a:p>
          <a:p>
            <a:pPr marL="171450" indent="-171450" algn="just">
              <a:lnSpc>
                <a:spcPct val="70000"/>
              </a:lnSpc>
              <a:spcAft>
                <a:spcPts val="600"/>
              </a:spcAft>
            </a:pPr>
            <a:endParaRPr lang="es-MX" sz="1600" dirty="0"/>
          </a:p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endParaRPr lang="es-MX" sz="2500" b="1" dirty="0"/>
          </a:p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endParaRPr lang="es-AR" sz="2500" b="1" dirty="0"/>
          </a:p>
          <a:p>
            <a:pPr marL="0" indent="0" algn="ctr">
              <a:buNone/>
            </a:pPr>
            <a:endParaRPr lang="es-AR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1C1D398-BEF1-AE9A-5431-FB898EE3632F}"/>
              </a:ext>
            </a:extLst>
          </p:cNvPr>
          <p:cNvSpPr txBox="1">
            <a:spLocks/>
          </p:cNvSpPr>
          <p:nvPr/>
        </p:nvSpPr>
        <p:spPr>
          <a:xfrm>
            <a:off x="226503" y="845720"/>
            <a:ext cx="11207691" cy="5216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r>
              <a:rPr lang="es-MX" sz="2500" b="1" dirty="0"/>
              <a:t>Conclusiones</a:t>
            </a:r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2500" b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s-AR" sz="2500" b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2500" b="1" dirty="0"/>
          </a:p>
        </p:txBody>
      </p:sp>
    </p:spTree>
    <p:extLst>
      <p:ext uri="{BB962C8B-B14F-4D97-AF65-F5344CB8AC3E}">
        <p14:creationId xmlns:p14="http://schemas.microsoft.com/office/powerpoint/2010/main" val="190493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1C1D398-BEF1-AE9A-5431-FB898EE3632F}"/>
              </a:ext>
            </a:extLst>
          </p:cNvPr>
          <p:cNvSpPr txBox="1">
            <a:spLocks/>
          </p:cNvSpPr>
          <p:nvPr/>
        </p:nvSpPr>
        <p:spPr>
          <a:xfrm>
            <a:off x="226503" y="845719"/>
            <a:ext cx="11719419" cy="57312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2500" b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s-AR" sz="2500" b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25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2D542F-72F5-1C35-28C1-3139FF05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179" y="2475941"/>
            <a:ext cx="4459641" cy="1525118"/>
          </a:xfrm>
        </p:spPr>
        <p:txBody>
          <a:bodyPr/>
          <a:lstStyle/>
          <a:p>
            <a:pPr marL="0" indent="0" algn="ctr">
              <a:buNone/>
            </a:pPr>
            <a:r>
              <a:rPr lang="es-MX" sz="8800" b="1" dirty="0"/>
              <a:t>¡Gracias!</a:t>
            </a:r>
            <a:endParaRPr lang="es-AR" sz="8800" b="1" dirty="0"/>
          </a:p>
        </p:txBody>
      </p:sp>
    </p:spTree>
    <p:extLst>
      <p:ext uri="{BB962C8B-B14F-4D97-AF65-F5344CB8AC3E}">
        <p14:creationId xmlns:p14="http://schemas.microsoft.com/office/powerpoint/2010/main" val="187672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AR" sz="3600" b="1" dirty="0"/>
              <a:t>Agenda</a:t>
            </a:r>
            <a:endParaRPr lang="es-AR" dirty="0"/>
          </a:p>
          <a:p>
            <a:pPr>
              <a:spcAft>
                <a:spcPts val="600"/>
              </a:spcAft>
            </a:pPr>
            <a:r>
              <a:rPr lang="es-AR" sz="2700" dirty="0"/>
              <a:t>Ubicación </a:t>
            </a:r>
          </a:p>
          <a:p>
            <a:pPr>
              <a:spcAft>
                <a:spcPts val="600"/>
              </a:spcAft>
            </a:pPr>
            <a:r>
              <a:rPr lang="es-AR" sz="2700" dirty="0"/>
              <a:t>Antecedentes</a:t>
            </a:r>
          </a:p>
          <a:p>
            <a:pPr>
              <a:spcAft>
                <a:spcPts val="600"/>
              </a:spcAft>
            </a:pPr>
            <a:r>
              <a:rPr lang="es-AR" sz="2700" dirty="0"/>
              <a:t>Caracterización del yacimiento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200" i="1" dirty="0"/>
              <a:t>Estratigrafía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200" i="1" dirty="0"/>
              <a:t>Estructura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200" i="1" dirty="0"/>
              <a:t>Expresión sísmica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sz="2200" i="1" dirty="0"/>
              <a:t>Petrofísica</a:t>
            </a:r>
          </a:p>
          <a:p>
            <a:pPr>
              <a:buFont typeface="Wingdings" panose="05000000000000000000" pitchFamily="2" charset="2"/>
              <a:buChar char="Ø"/>
            </a:pPr>
            <a:endParaRPr lang="es-AR" sz="2600" dirty="0"/>
          </a:p>
          <a:p>
            <a:pPr>
              <a:spcAft>
                <a:spcPts val="600"/>
              </a:spcAft>
            </a:pPr>
            <a:r>
              <a:rPr lang="es-AR" sz="2700" dirty="0"/>
              <a:t>Estrategias de perforación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200" i="1" dirty="0"/>
              <a:t>Pozos </a:t>
            </a:r>
            <a:r>
              <a:rPr lang="es-MX" sz="2200" i="1" dirty="0" err="1"/>
              <a:t>monobore</a:t>
            </a:r>
            <a:endParaRPr lang="es-AR" sz="2200" i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200" i="1" dirty="0"/>
              <a:t>Pozos horizontales</a:t>
            </a:r>
          </a:p>
          <a:p>
            <a:pPr>
              <a:spcAft>
                <a:spcPts val="600"/>
              </a:spcAft>
            </a:pPr>
            <a:r>
              <a:rPr lang="es-MX" sz="2700" dirty="0"/>
              <a:t>Estrategias de fracturamiento hidráulico</a:t>
            </a:r>
          </a:p>
          <a:p>
            <a:pPr>
              <a:spcAft>
                <a:spcPts val="600"/>
              </a:spcAft>
            </a:pPr>
            <a:r>
              <a:rPr lang="es-MX" sz="2700" dirty="0"/>
              <a:t>Sistema de captación y producción </a:t>
            </a:r>
          </a:p>
          <a:p>
            <a:pPr>
              <a:spcAft>
                <a:spcPts val="600"/>
              </a:spcAft>
            </a:pPr>
            <a:r>
              <a:rPr lang="es-MX" sz="2700" dirty="0"/>
              <a:t>Situación actual de Campo Indio y nuevas oportunidades de desarrollo </a:t>
            </a:r>
            <a:endParaRPr lang="es-AR" sz="2700" dirty="0"/>
          </a:p>
          <a:p>
            <a:pPr>
              <a:spcAft>
                <a:spcPts val="600"/>
              </a:spcAft>
            </a:pPr>
            <a:r>
              <a:rPr lang="es-AR" sz="2700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21502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s-AR" sz="2500" b="1" dirty="0"/>
              <a:t>Ubicación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781316-096D-8CF6-0424-A44B281530EB}"/>
              </a:ext>
            </a:extLst>
          </p:cNvPr>
          <p:cNvSpPr txBox="1"/>
          <p:nvPr/>
        </p:nvSpPr>
        <p:spPr>
          <a:xfrm>
            <a:off x="7462096" y="1250794"/>
            <a:ext cx="4286326" cy="1602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200" dirty="0"/>
              <a:t>Ubicado 150 km al noroeste de la ciudad de Río Gallegos, Provincia de Santa Cruz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200" dirty="0"/>
              <a:t>Región morfoestructural de la Cuenca Austral denominada “talud”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200" dirty="0"/>
              <a:t>Dos áreas diferenciadas petrofísicamente: Campo Indio “convencional” y Campo Indio “</a:t>
            </a:r>
            <a:r>
              <a:rPr lang="es-AR" sz="1200" i="1" dirty="0" err="1"/>
              <a:t>tight</a:t>
            </a:r>
            <a:r>
              <a:rPr lang="es-AR" sz="1200" dirty="0"/>
              <a:t>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200" dirty="0"/>
              <a:t>Campo Boleadoras, productor de “M1” convencional, ubicado 5 km al oeste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300" dirty="0"/>
          </a:p>
        </p:txBody>
      </p:sp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AB1DB6A4-7395-4ADA-7A4E-E7569E46C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2" y="1356678"/>
            <a:ext cx="7295484" cy="51525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4 Grupo">
            <a:extLst>
              <a:ext uri="{FF2B5EF4-FFF2-40B4-BE49-F238E27FC236}">
                <a16:creationId xmlns:a16="http://schemas.microsoft.com/office/drawing/2014/main" id="{16399579-9920-69C6-E781-4B57C4EBEC7B}"/>
              </a:ext>
            </a:extLst>
          </p:cNvPr>
          <p:cNvGrpSpPr/>
          <p:nvPr/>
        </p:nvGrpSpPr>
        <p:grpSpPr>
          <a:xfrm>
            <a:off x="7698377" y="3239587"/>
            <a:ext cx="2708366" cy="3266754"/>
            <a:chOff x="290821" y="908302"/>
            <a:chExt cx="2684153" cy="3137342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2FA5D426-9A93-F3F9-E541-F67C68DD2A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" t="559" r="1751" b="2026"/>
            <a:stretch/>
          </p:blipFill>
          <p:spPr bwMode="auto">
            <a:xfrm>
              <a:off x="290821" y="908302"/>
              <a:ext cx="2684153" cy="313734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schemeClr val="bg1"/>
              </a:outerShdw>
            </a:effectLst>
          </p:spPr>
        </p:pic>
        <p:sp>
          <p:nvSpPr>
            <p:cNvPr id="11" name="2 Forma libre">
              <a:extLst>
                <a:ext uri="{FF2B5EF4-FFF2-40B4-BE49-F238E27FC236}">
                  <a16:creationId xmlns:a16="http://schemas.microsoft.com/office/drawing/2014/main" id="{BFB1691F-1662-A2D7-66D5-B37504A8F3A3}"/>
                </a:ext>
              </a:extLst>
            </p:cNvPr>
            <p:cNvSpPr/>
            <p:nvPr/>
          </p:nvSpPr>
          <p:spPr bwMode="auto">
            <a:xfrm>
              <a:off x="731887" y="987574"/>
              <a:ext cx="119063" cy="2647950"/>
            </a:xfrm>
            <a:custGeom>
              <a:avLst/>
              <a:gdLst>
                <a:gd name="connsiteX0" fmla="*/ 236223 w 236223"/>
                <a:gd name="connsiteY0" fmla="*/ 2281238 h 2281238"/>
                <a:gd name="connsiteX1" fmla="*/ 102873 w 236223"/>
                <a:gd name="connsiteY1" fmla="*/ 2047875 h 2281238"/>
                <a:gd name="connsiteX2" fmla="*/ 36198 w 236223"/>
                <a:gd name="connsiteY2" fmla="*/ 1838325 h 2281238"/>
                <a:gd name="connsiteX3" fmla="*/ 2861 w 236223"/>
                <a:gd name="connsiteY3" fmla="*/ 1676400 h 2281238"/>
                <a:gd name="connsiteX4" fmla="*/ 2861 w 236223"/>
                <a:gd name="connsiteY4" fmla="*/ 1323975 h 2281238"/>
                <a:gd name="connsiteX5" fmla="*/ 12386 w 236223"/>
                <a:gd name="connsiteY5" fmla="*/ 909638 h 2281238"/>
                <a:gd name="connsiteX6" fmla="*/ 17148 w 236223"/>
                <a:gd name="connsiteY6" fmla="*/ 728663 h 2281238"/>
                <a:gd name="connsiteX7" fmla="*/ 60011 w 236223"/>
                <a:gd name="connsiteY7" fmla="*/ 514350 h 2281238"/>
                <a:gd name="connsiteX8" fmla="*/ 50486 w 236223"/>
                <a:gd name="connsiteY8" fmla="*/ 285750 h 2281238"/>
                <a:gd name="connsiteX9" fmla="*/ 60011 w 236223"/>
                <a:gd name="connsiteY9" fmla="*/ 114300 h 2281238"/>
                <a:gd name="connsiteX10" fmla="*/ 74298 w 236223"/>
                <a:gd name="connsiteY10" fmla="*/ 0 h 2281238"/>
                <a:gd name="connsiteX0" fmla="*/ 236223 w 236223"/>
                <a:gd name="connsiteY0" fmla="*/ 2705100 h 2705100"/>
                <a:gd name="connsiteX1" fmla="*/ 102873 w 236223"/>
                <a:gd name="connsiteY1" fmla="*/ 2471737 h 2705100"/>
                <a:gd name="connsiteX2" fmla="*/ 36198 w 236223"/>
                <a:gd name="connsiteY2" fmla="*/ 2262187 h 2705100"/>
                <a:gd name="connsiteX3" fmla="*/ 2861 w 236223"/>
                <a:gd name="connsiteY3" fmla="*/ 2100262 h 2705100"/>
                <a:gd name="connsiteX4" fmla="*/ 2861 w 236223"/>
                <a:gd name="connsiteY4" fmla="*/ 1747837 h 2705100"/>
                <a:gd name="connsiteX5" fmla="*/ 12386 w 236223"/>
                <a:gd name="connsiteY5" fmla="*/ 1333500 h 2705100"/>
                <a:gd name="connsiteX6" fmla="*/ 17148 w 236223"/>
                <a:gd name="connsiteY6" fmla="*/ 1152525 h 2705100"/>
                <a:gd name="connsiteX7" fmla="*/ 60011 w 236223"/>
                <a:gd name="connsiteY7" fmla="*/ 938212 h 2705100"/>
                <a:gd name="connsiteX8" fmla="*/ 50486 w 236223"/>
                <a:gd name="connsiteY8" fmla="*/ 709612 h 2705100"/>
                <a:gd name="connsiteX9" fmla="*/ 60011 w 236223"/>
                <a:gd name="connsiteY9" fmla="*/ 538162 h 2705100"/>
                <a:gd name="connsiteX10" fmla="*/ 102873 w 236223"/>
                <a:gd name="connsiteY10" fmla="*/ 0 h 2705100"/>
                <a:gd name="connsiteX0" fmla="*/ 236223 w 236223"/>
                <a:gd name="connsiteY0" fmla="*/ 2705100 h 2705100"/>
                <a:gd name="connsiteX1" fmla="*/ 102873 w 236223"/>
                <a:gd name="connsiteY1" fmla="*/ 2471737 h 2705100"/>
                <a:gd name="connsiteX2" fmla="*/ 36198 w 236223"/>
                <a:gd name="connsiteY2" fmla="*/ 2262187 h 2705100"/>
                <a:gd name="connsiteX3" fmla="*/ 2861 w 236223"/>
                <a:gd name="connsiteY3" fmla="*/ 2100262 h 2705100"/>
                <a:gd name="connsiteX4" fmla="*/ 2861 w 236223"/>
                <a:gd name="connsiteY4" fmla="*/ 1747837 h 2705100"/>
                <a:gd name="connsiteX5" fmla="*/ 12386 w 236223"/>
                <a:gd name="connsiteY5" fmla="*/ 1333500 h 2705100"/>
                <a:gd name="connsiteX6" fmla="*/ 17148 w 236223"/>
                <a:gd name="connsiteY6" fmla="*/ 1152525 h 2705100"/>
                <a:gd name="connsiteX7" fmla="*/ 60011 w 236223"/>
                <a:gd name="connsiteY7" fmla="*/ 938212 h 2705100"/>
                <a:gd name="connsiteX8" fmla="*/ 50486 w 236223"/>
                <a:gd name="connsiteY8" fmla="*/ 709612 h 2705100"/>
                <a:gd name="connsiteX9" fmla="*/ 60011 w 236223"/>
                <a:gd name="connsiteY9" fmla="*/ 538162 h 2705100"/>
                <a:gd name="connsiteX10" fmla="*/ 83823 w 236223"/>
                <a:gd name="connsiteY10" fmla="*/ 319087 h 2705100"/>
                <a:gd name="connsiteX11" fmla="*/ 102873 w 236223"/>
                <a:gd name="connsiteY11" fmla="*/ 0 h 2705100"/>
                <a:gd name="connsiteX0" fmla="*/ 102873 w 102873"/>
                <a:gd name="connsiteY0" fmla="*/ 2471737 h 2471737"/>
                <a:gd name="connsiteX1" fmla="*/ 36198 w 102873"/>
                <a:gd name="connsiteY1" fmla="*/ 2262187 h 2471737"/>
                <a:gd name="connsiteX2" fmla="*/ 2861 w 102873"/>
                <a:gd name="connsiteY2" fmla="*/ 2100262 h 2471737"/>
                <a:gd name="connsiteX3" fmla="*/ 2861 w 102873"/>
                <a:gd name="connsiteY3" fmla="*/ 1747837 h 2471737"/>
                <a:gd name="connsiteX4" fmla="*/ 12386 w 102873"/>
                <a:gd name="connsiteY4" fmla="*/ 1333500 h 2471737"/>
                <a:gd name="connsiteX5" fmla="*/ 17148 w 102873"/>
                <a:gd name="connsiteY5" fmla="*/ 1152525 h 2471737"/>
                <a:gd name="connsiteX6" fmla="*/ 60011 w 102873"/>
                <a:gd name="connsiteY6" fmla="*/ 938212 h 2471737"/>
                <a:gd name="connsiteX7" fmla="*/ 50486 w 102873"/>
                <a:gd name="connsiteY7" fmla="*/ 709612 h 2471737"/>
                <a:gd name="connsiteX8" fmla="*/ 60011 w 102873"/>
                <a:gd name="connsiteY8" fmla="*/ 538162 h 2471737"/>
                <a:gd name="connsiteX9" fmla="*/ 83823 w 102873"/>
                <a:gd name="connsiteY9" fmla="*/ 319087 h 2471737"/>
                <a:gd name="connsiteX10" fmla="*/ 102873 w 102873"/>
                <a:gd name="connsiteY10" fmla="*/ 0 h 2471737"/>
                <a:gd name="connsiteX0" fmla="*/ 88586 w 102873"/>
                <a:gd name="connsiteY0" fmla="*/ 2381250 h 2381250"/>
                <a:gd name="connsiteX1" fmla="*/ 36198 w 102873"/>
                <a:gd name="connsiteY1" fmla="*/ 2262187 h 2381250"/>
                <a:gd name="connsiteX2" fmla="*/ 2861 w 102873"/>
                <a:gd name="connsiteY2" fmla="*/ 2100262 h 2381250"/>
                <a:gd name="connsiteX3" fmla="*/ 2861 w 102873"/>
                <a:gd name="connsiteY3" fmla="*/ 1747837 h 2381250"/>
                <a:gd name="connsiteX4" fmla="*/ 12386 w 102873"/>
                <a:gd name="connsiteY4" fmla="*/ 1333500 h 2381250"/>
                <a:gd name="connsiteX5" fmla="*/ 17148 w 102873"/>
                <a:gd name="connsiteY5" fmla="*/ 1152525 h 2381250"/>
                <a:gd name="connsiteX6" fmla="*/ 60011 w 102873"/>
                <a:gd name="connsiteY6" fmla="*/ 938212 h 2381250"/>
                <a:gd name="connsiteX7" fmla="*/ 50486 w 102873"/>
                <a:gd name="connsiteY7" fmla="*/ 709612 h 2381250"/>
                <a:gd name="connsiteX8" fmla="*/ 60011 w 102873"/>
                <a:gd name="connsiteY8" fmla="*/ 538162 h 2381250"/>
                <a:gd name="connsiteX9" fmla="*/ 83823 w 102873"/>
                <a:gd name="connsiteY9" fmla="*/ 319087 h 2381250"/>
                <a:gd name="connsiteX10" fmla="*/ 102873 w 102873"/>
                <a:gd name="connsiteY10" fmla="*/ 0 h 2381250"/>
                <a:gd name="connsiteX0" fmla="*/ 88586 w 106038"/>
                <a:gd name="connsiteY0" fmla="*/ 2368550 h 2368550"/>
                <a:gd name="connsiteX1" fmla="*/ 36198 w 106038"/>
                <a:gd name="connsiteY1" fmla="*/ 2249487 h 2368550"/>
                <a:gd name="connsiteX2" fmla="*/ 2861 w 106038"/>
                <a:gd name="connsiteY2" fmla="*/ 2087562 h 2368550"/>
                <a:gd name="connsiteX3" fmla="*/ 2861 w 106038"/>
                <a:gd name="connsiteY3" fmla="*/ 1735137 h 2368550"/>
                <a:gd name="connsiteX4" fmla="*/ 12386 w 106038"/>
                <a:gd name="connsiteY4" fmla="*/ 1320800 h 2368550"/>
                <a:gd name="connsiteX5" fmla="*/ 17148 w 106038"/>
                <a:gd name="connsiteY5" fmla="*/ 1139825 h 2368550"/>
                <a:gd name="connsiteX6" fmla="*/ 60011 w 106038"/>
                <a:gd name="connsiteY6" fmla="*/ 925512 h 2368550"/>
                <a:gd name="connsiteX7" fmla="*/ 50486 w 106038"/>
                <a:gd name="connsiteY7" fmla="*/ 696912 h 2368550"/>
                <a:gd name="connsiteX8" fmla="*/ 60011 w 106038"/>
                <a:gd name="connsiteY8" fmla="*/ 525462 h 2368550"/>
                <a:gd name="connsiteX9" fmla="*/ 83823 w 106038"/>
                <a:gd name="connsiteY9" fmla="*/ 306387 h 2368550"/>
                <a:gd name="connsiteX10" fmla="*/ 106038 w 106038"/>
                <a:gd name="connsiteY10" fmla="*/ 0 h 23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038" h="2368550">
                  <a:moveTo>
                    <a:pt x="88586" y="2368550"/>
                  </a:moveTo>
                  <a:cubicBezTo>
                    <a:pt x="55249" y="2294731"/>
                    <a:pt x="50485" y="2296318"/>
                    <a:pt x="36198" y="2249487"/>
                  </a:cubicBezTo>
                  <a:cubicBezTo>
                    <a:pt x="21911" y="2202656"/>
                    <a:pt x="8417" y="2173287"/>
                    <a:pt x="2861" y="2087562"/>
                  </a:cubicBezTo>
                  <a:cubicBezTo>
                    <a:pt x="-2695" y="2001837"/>
                    <a:pt x="1274" y="1862931"/>
                    <a:pt x="2861" y="1735137"/>
                  </a:cubicBezTo>
                  <a:cubicBezTo>
                    <a:pt x="4448" y="1607343"/>
                    <a:pt x="10005" y="1420019"/>
                    <a:pt x="12386" y="1320800"/>
                  </a:cubicBezTo>
                  <a:cubicBezTo>
                    <a:pt x="14767" y="1221581"/>
                    <a:pt x="9210" y="1205706"/>
                    <a:pt x="17148" y="1139825"/>
                  </a:cubicBezTo>
                  <a:cubicBezTo>
                    <a:pt x="25085" y="1073944"/>
                    <a:pt x="54455" y="999331"/>
                    <a:pt x="60011" y="925512"/>
                  </a:cubicBezTo>
                  <a:cubicBezTo>
                    <a:pt x="65567" y="851693"/>
                    <a:pt x="50486" y="763587"/>
                    <a:pt x="50486" y="696912"/>
                  </a:cubicBezTo>
                  <a:cubicBezTo>
                    <a:pt x="50486" y="630237"/>
                    <a:pt x="54455" y="590549"/>
                    <a:pt x="60011" y="525462"/>
                  </a:cubicBezTo>
                  <a:cubicBezTo>
                    <a:pt x="65567" y="460375"/>
                    <a:pt x="76679" y="396081"/>
                    <a:pt x="83823" y="306387"/>
                  </a:cubicBezTo>
                  <a:cubicBezTo>
                    <a:pt x="90967" y="216693"/>
                    <a:pt x="102069" y="44450"/>
                    <a:pt x="106038" y="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2" name="4 Triángulo isósceles">
              <a:extLst>
                <a:ext uri="{FF2B5EF4-FFF2-40B4-BE49-F238E27FC236}">
                  <a16:creationId xmlns:a16="http://schemas.microsoft.com/office/drawing/2014/main" id="{2BD4952A-827B-9A90-0BA1-D9D3674A6B9A}"/>
                </a:ext>
              </a:extLst>
            </p:cNvPr>
            <p:cNvSpPr/>
            <p:nvPr/>
          </p:nvSpPr>
          <p:spPr bwMode="auto">
            <a:xfrm rot="16218076" flipH="1">
              <a:off x="727124" y="2006750"/>
              <a:ext cx="79375" cy="5080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3" name="10 Triángulo isósceles">
              <a:extLst>
                <a:ext uri="{FF2B5EF4-FFF2-40B4-BE49-F238E27FC236}">
                  <a16:creationId xmlns:a16="http://schemas.microsoft.com/office/drawing/2014/main" id="{19D6F9F5-194B-5D73-1C20-8CED71D2549A}"/>
                </a:ext>
              </a:extLst>
            </p:cNvPr>
            <p:cNvSpPr/>
            <p:nvPr/>
          </p:nvSpPr>
          <p:spPr bwMode="auto">
            <a:xfrm rot="16398076" flipH="1">
              <a:off x="675530" y="2453631"/>
              <a:ext cx="80963" cy="5080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4" name="11 Triángulo isósceles">
              <a:extLst>
                <a:ext uri="{FF2B5EF4-FFF2-40B4-BE49-F238E27FC236}">
                  <a16:creationId xmlns:a16="http://schemas.microsoft.com/office/drawing/2014/main" id="{E8B4DAEA-859C-8C32-4FF3-CB236BB7D1CA}"/>
                </a:ext>
              </a:extLst>
            </p:cNvPr>
            <p:cNvSpPr/>
            <p:nvPr/>
          </p:nvSpPr>
          <p:spPr bwMode="auto">
            <a:xfrm rot="16218076" flipH="1">
              <a:off x="735062" y="1503513"/>
              <a:ext cx="79375" cy="5080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5" name="12 Triángulo isósceles">
              <a:extLst>
                <a:ext uri="{FF2B5EF4-FFF2-40B4-BE49-F238E27FC236}">
                  <a16:creationId xmlns:a16="http://schemas.microsoft.com/office/drawing/2014/main" id="{F9D6C461-FE66-B357-457E-D40C39BBD655}"/>
                </a:ext>
              </a:extLst>
            </p:cNvPr>
            <p:cNvSpPr/>
            <p:nvPr/>
          </p:nvSpPr>
          <p:spPr bwMode="auto">
            <a:xfrm rot="16218076" flipH="1">
              <a:off x="766812" y="1101874"/>
              <a:ext cx="80963" cy="49213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6" name="13 Triángulo isósceles">
              <a:extLst>
                <a:ext uri="{FF2B5EF4-FFF2-40B4-BE49-F238E27FC236}">
                  <a16:creationId xmlns:a16="http://schemas.microsoft.com/office/drawing/2014/main" id="{AB37D38E-F814-A4AD-1FA7-FFCFF6FB5A9A}"/>
                </a:ext>
              </a:extLst>
            </p:cNvPr>
            <p:cNvSpPr/>
            <p:nvPr/>
          </p:nvSpPr>
          <p:spPr bwMode="auto">
            <a:xfrm rot="16398076" flipH="1">
              <a:off x="667594" y="2861618"/>
              <a:ext cx="80962" cy="50801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7" name="14 Triángulo isósceles">
              <a:extLst>
                <a:ext uri="{FF2B5EF4-FFF2-40B4-BE49-F238E27FC236}">
                  <a16:creationId xmlns:a16="http://schemas.microsoft.com/office/drawing/2014/main" id="{A0CE427C-5563-205D-BD23-8868D60FACF1}"/>
                </a:ext>
              </a:extLst>
            </p:cNvPr>
            <p:cNvSpPr/>
            <p:nvPr/>
          </p:nvSpPr>
          <p:spPr bwMode="auto">
            <a:xfrm rot="16578076" flipH="1">
              <a:off x="656481" y="3261668"/>
              <a:ext cx="82550" cy="49212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18" name="5 CuadroTexto">
              <a:extLst>
                <a:ext uri="{FF2B5EF4-FFF2-40B4-BE49-F238E27FC236}">
                  <a16:creationId xmlns:a16="http://schemas.microsoft.com/office/drawing/2014/main" id="{157F943F-A1BD-1ADB-A6F2-C4486FC95D42}"/>
                </a:ext>
              </a:extLst>
            </p:cNvPr>
            <p:cNvSpPr txBox="1"/>
            <p:nvPr/>
          </p:nvSpPr>
          <p:spPr bwMode="auto">
            <a:xfrm rot="16200000">
              <a:off x="226268" y="2837806"/>
              <a:ext cx="1198563" cy="292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s-AR" sz="11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Frente Andino</a:t>
              </a:r>
            </a:p>
          </p:txBody>
        </p:sp>
        <p:sp>
          <p:nvSpPr>
            <p:cNvPr id="19" name="1 Forma libre">
              <a:extLst>
                <a:ext uri="{FF2B5EF4-FFF2-40B4-BE49-F238E27FC236}">
                  <a16:creationId xmlns:a16="http://schemas.microsoft.com/office/drawing/2014/main" id="{9F3512BD-887E-D97A-D0DC-330BE5BA9757}"/>
                </a:ext>
              </a:extLst>
            </p:cNvPr>
            <p:cNvSpPr/>
            <p:nvPr/>
          </p:nvSpPr>
          <p:spPr bwMode="auto">
            <a:xfrm>
              <a:off x="807293" y="2139702"/>
              <a:ext cx="870243" cy="1538858"/>
            </a:xfrm>
            <a:custGeom>
              <a:avLst/>
              <a:gdLst>
                <a:gd name="connsiteX0" fmla="*/ 0 w 714375"/>
                <a:gd name="connsiteY0" fmla="*/ 0 h 1311275"/>
                <a:gd name="connsiteX1" fmla="*/ 107950 w 714375"/>
                <a:gd name="connsiteY1" fmla="*/ 57150 h 1311275"/>
                <a:gd name="connsiteX2" fmla="*/ 196850 w 714375"/>
                <a:gd name="connsiteY2" fmla="*/ 142875 h 1311275"/>
                <a:gd name="connsiteX3" fmla="*/ 250825 w 714375"/>
                <a:gd name="connsiteY3" fmla="*/ 254000 h 1311275"/>
                <a:gd name="connsiteX4" fmla="*/ 374650 w 714375"/>
                <a:gd name="connsiteY4" fmla="*/ 428625 h 1311275"/>
                <a:gd name="connsiteX5" fmla="*/ 454025 w 714375"/>
                <a:gd name="connsiteY5" fmla="*/ 549275 h 1311275"/>
                <a:gd name="connsiteX6" fmla="*/ 546100 w 714375"/>
                <a:gd name="connsiteY6" fmla="*/ 654050 h 1311275"/>
                <a:gd name="connsiteX7" fmla="*/ 596900 w 714375"/>
                <a:gd name="connsiteY7" fmla="*/ 762000 h 1311275"/>
                <a:gd name="connsiteX8" fmla="*/ 638175 w 714375"/>
                <a:gd name="connsiteY8" fmla="*/ 879475 h 1311275"/>
                <a:gd name="connsiteX9" fmla="*/ 666750 w 714375"/>
                <a:gd name="connsiteY9" fmla="*/ 1031875 h 1311275"/>
                <a:gd name="connsiteX10" fmla="*/ 701675 w 714375"/>
                <a:gd name="connsiteY10" fmla="*/ 1228725 h 1311275"/>
                <a:gd name="connsiteX11" fmla="*/ 714375 w 714375"/>
                <a:gd name="connsiteY11" fmla="*/ 1311275 h 13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4375" h="1311275">
                  <a:moveTo>
                    <a:pt x="0" y="0"/>
                  </a:moveTo>
                  <a:cubicBezTo>
                    <a:pt x="37571" y="16668"/>
                    <a:pt x="75142" y="33337"/>
                    <a:pt x="107950" y="57150"/>
                  </a:cubicBezTo>
                  <a:cubicBezTo>
                    <a:pt x="140758" y="80963"/>
                    <a:pt x="173037" y="110067"/>
                    <a:pt x="196850" y="142875"/>
                  </a:cubicBezTo>
                  <a:cubicBezTo>
                    <a:pt x="220663" y="175683"/>
                    <a:pt x="221192" y="206375"/>
                    <a:pt x="250825" y="254000"/>
                  </a:cubicBezTo>
                  <a:cubicBezTo>
                    <a:pt x="280458" y="301625"/>
                    <a:pt x="340783" y="379413"/>
                    <a:pt x="374650" y="428625"/>
                  </a:cubicBezTo>
                  <a:cubicBezTo>
                    <a:pt x="408517" y="477838"/>
                    <a:pt x="425450" y="511704"/>
                    <a:pt x="454025" y="549275"/>
                  </a:cubicBezTo>
                  <a:cubicBezTo>
                    <a:pt x="482600" y="586846"/>
                    <a:pt x="522288" y="618596"/>
                    <a:pt x="546100" y="654050"/>
                  </a:cubicBezTo>
                  <a:cubicBezTo>
                    <a:pt x="569913" y="689504"/>
                    <a:pt x="581554" y="724429"/>
                    <a:pt x="596900" y="762000"/>
                  </a:cubicBezTo>
                  <a:cubicBezTo>
                    <a:pt x="612246" y="799571"/>
                    <a:pt x="626533" y="834496"/>
                    <a:pt x="638175" y="879475"/>
                  </a:cubicBezTo>
                  <a:cubicBezTo>
                    <a:pt x="649817" y="924454"/>
                    <a:pt x="656167" y="973667"/>
                    <a:pt x="666750" y="1031875"/>
                  </a:cubicBezTo>
                  <a:cubicBezTo>
                    <a:pt x="677333" y="1090083"/>
                    <a:pt x="693738" y="1182158"/>
                    <a:pt x="701675" y="1228725"/>
                  </a:cubicBezTo>
                  <a:cubicBezTo>
                    <a:pt x="709612" y="1275292"/>
                    <a:pt x="711993" y="1293283"/>
                    <a:pt x="714375" y="1311275"/>
                  </a:cubicBezTo>
                </a:path>
              </a:pathLst>
            </a:custGeom>
            <a:noFill/>
            <a:ln>
              <a:solidFill>
                <a:srgbClr val="0000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20" name="8 CuadroTexto">
              <a:extLst>
                <a:ext uri="{FF2B5EF4-FFF2-40B4-BE49-F238E27FC236}">
                  <a16:creationId xmlns:a16="http://schemas.microsoft.com/office/drawing/2014/main" id="{07B530E2-3CC0-3110-98F5-A868B5CEEA97}"/>
                </a:ext>
              </a:extLst>
            </p:cNvPr>
            <p:cNvSpPr txBox="1"/>
            <p:nvPr/>
          </p:nvSpPr>
          <p:spPr bwMode="auto">
            <a:xfrm rot="4347527">
              <a:off x="1375912" y="2816548"/>
              <a:ext cx="603250" cy="292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s-AR" dirty="0">
                  <a:solidFill>
                    <a:srgbClr val="0000CC"/>
                  </a:solidFill>
                </a:rPr>
                <a:t>Talud</a:t>
              </a:r>
            </a:p>
          </p:txBody>
        </p:sp>
        <p:sp>
          <p:nvSpPr>
            <p:cNvPr id="21" name="7 Forma libre">
              <a:extLst>
                <a:ext uri="{FF2B5EF4-FFF2-40B4-BE49-F238E27FC236}">
                  <a16:creationId xmlns:a16="http://schemas.microsoft.com/office/drawing/2014/main" id="{DC3433F7-13B8-992A-E8A8-F58E3729A281}"/>
                </a:ext>
              </a:extLst>
            </p:cNvPr>
            <p:cNvSpPr/>
            <p:nvPr/>
          </p:nvSpPr>
          <p:spPr bwMode="auto">
            <a:xfrm>
              <a:off x="827584" y="1707654"/>
              <a:ext cx="1263650" cy="2093913"/>
            </a:xfrm>
            <a:custGeom>
              <a:avLst/>
              <a:gdLst>
                <a:gd name="connsiteX0" fmla="*/ 0 w 1144894"/>
                <a:gd name="connsiteY0" fmla="*/ 0 h 2006600"/>
                <a:gd name="connsiteX1" fmla="*/ 177800 w 1144894"/>
                <a:gd name="connsiteY1" fmla="*/ 82550 h 2006600"/>
                <a:gd name="connsiteX2" fmla="*/ 311150 w 1144894"/>
                <a:gd name="connsiteY2" fmla="*/ 171450 h 2006600"/>
                <a:gd name="connsiteX3" fmla="*/ 495300 w 1144894"/>
                <a:gd name="connsiteY3" fmla="*/ 228600 h 2006600"/>
                <a:gd name="connsiteX4" fmla="*/ 647700 w 1144894"/>
                <a:gd name="connsiteY4" fmla="*/ 241300 h 2006600"/>
                <a:gd name="connsiteX5" fmla="*/ 749300 w 1144894"/>
                <a:gd name="connsiteY5" fmla="*/ 450850 h 2006600"/>
                <a:gd name="connsiteX6" fmla="*/ 781050 w 1144894"/>
                <a:gd name="connsiteY6" fmla="*/ 685800 h 2006600"/>
                <a:gd name="connsiteX7" fmla="*/ 863600 w 1144894"/>
                <a:gd name="connsiteY7" fmla="*/ 1111250 h 2006600"/>
                <a:gd name="connsiteX8" fmla="*/ 958850 w 1144894"/>
                <a:gd name="connsiteY8" fmla="*/ 1320800 h 2006600"/>
                <a:gd name="connsiteX9" fmla="*/ 965200 w 1144894"/>
                <a:gd name="connsiteY9" fmla="*/ 1390650 h 2006600"/>
                <a:gd name="connsiteX10" fmla="*/ 971550 w 1144894"/>
                <a:gd name="connsiteY10" fmla="*/ 1466850 h 2006600"/>
                <a:gd name="connsiteX11" fmla="*/ 1035050 w 1144894"/>
                <a:gd name="connsiteY11" fmla="*/ 1638300 h 2006600"/>
                <a:gd name="connsiteX12" fmla="*/ 1130300 w 1144894"/>
                <a:gd name="connsiteY12" fmla="*/ 1873250 h 2006600"/>
                <a:gd name="connsiteX13" fmla="*/ 1143000 w 1144894"/>
                <a:gd name="connsiteY13" fmla="*/ 2006600 h 2006600"/>
                <a:gd name="connsiteX0" fmla="*/ 0 w 1130300"/>
                <a:gd name="connsiteY0" fmla="*/ 0 h 1873250"/>
                <a:gd name="connsiteX1" fmla="*/ 177800 w 1130300"/>
                <a:gd name="connsiteY1" fmla="*/ 82550 h 1873250"/>
                <a:gd name="connsiteX2" fmla="*/ 311150 w 1130300"/>
                <a:gd name="connsiteY2" fmla="*/ 171450 h 1873250"/>
                <a:gd name="connsiteX3" fmla="*/ 495300 w 1130300"/>
                <a:gd name="connsiteY3" fmla="*/ 228600 h 1873250"/>
                <a:gd name="connsiteX4" fmla="*/ 647700 w 1130300"/>
                <a:gd name="connsiteY4" fmla="*/ 241300 h 1873250"/>
                <a:gd name="connsiteX5" fmla="*/ 749300 w 1130300"/>
                <a:gd name="connsiteY5" fmla="*/ 450850 h 1873250"/>
                <a:gd name="connsiteX6" fmla="*/ 781050 w 1130300"/>
                <a:gd name="connsiteY6" fmla="*/ 685800 h 1873250"/>
                <a:gd name="connsiteX7" fmla="*/ 863600 w 1130300"/>
                <a:gd name="connsiteY7" fmla="*/ 1111250 h 1873250"/>
                <a:gd name="connsiteX8" fmla="*/ 958850 w 1130300"/>
                <a:gd name="connsiteY8" fmla="*/ 1320800 h 1873250"/>
                <a:gd name="connsiteX9" fmla="*/ 965200 w 1130300"/>
                <a:gd name="connsiteY9" fmla="*/ 1390650 h 1873250"/>
                <a:gd name="connsiteX10" fmla="*/ 971550 w 1130300"/>
                <a:gd name="connsiteY10" fmla="*/ 1466850 h 1873250"/>
                <a:gd name="connsiteX11" fmla="*/ 1035050 w 1130300"/>
                <a:gd name="connsiteY11" fmla="*/ 1638300 h 1873250"/>
                <a:gd name="connsiteX12" fmla="*/ 1130300 w 1130300"/>
                <a:gd name="connsiteY12" fmla="*/ 1873250 h 18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300" h="1873250">
                  <a:moveTo>
                    <a:pt x="0" y="0"/>
                  </a:moveTo>
                  <a:cubicBezTo>
                    <a:pt x="62971" y="26987"/>
                    <a:pt x="125942" y="53975"/>
                    <a:pt x="177800" y="82550"/>
                  </a:cubicBezTo>
                  <a:cubicBezTo>
                    <a:pt x="229658" y="111125"/>
                    <a:pt x="258233" y="147108"/>
                    <a:pt x="311150" y="171450"/>
                  </a:cubicBezTo>
                  <a:cubicBezTo>
                    <a:pt x="364067" y="195792"/>
                    <a:pt x="439208" y="216958"/>
                    <a:pt x="495300" y="228600"/>
                  </a:cubicBezTo>
                  <a:cubicBezTo>
                    <a:pt x="551392" y="240242"/>
                    <a:pt x="605367" y="204258"/>
                    <a:pt x="647700" y="241300"/>
                  </a:cubicBezTo>
                  <a:cubicBezTo>
                    <a:pt x="690033" y="278342"/>
                    <a:pt x="727075" y="376767"/>
                    <a:pt x="749300" y="450850"/>
                  </a:cubicBezTo>
                  <a:cubicBezTo>
                    <a:pt x="771525" y="524933"/>
                    <a:pt x="762000" y="575734"/>
                    <a:pt x="781050" y="685800"/>
                  </a:cubicBezTo>
                  <a:cubicBezTo>
                    <a:pt x="800100" y="795866"/>
                    <a:pt x="833967" y="1005417"/>
                    <a:pt x="863600" y="1111250"/>
                  </a:cubicBezTo>
                  <a:cubicBezTo>
                    <a:pt x="893233" y="1217083"/>
                    <a:pt x="941917" y="1274233"/>
                    <a:pt x="958850" y="1320800"/>
                  </a:cubicBezTo>
                  <a:cubicBezTo>
                    <a:pt x="975783" y="1367367"/>
                    <a:pt x="963083" y="1366308"/>
                    <a:pt x="965200" y="1390650"/>
                  </a:cubicBezTo>
                  <a:cubicBezTo>
                    <a:pt x="967317" y="1414992"/>
                    <a:pt x="959908" y="1425575"/>
                    <a:pt x="971550" y="1466850"/>
                  </a:cubicBezTo>
                  <a:cubicBezTo>
                    <a:pt x="983192" y="1508125"/>
                    <a:pt x="1008592" y="1570567"/>
                    <a:pt x="1035050" y="1638300"/>
                  </a:cubicBezTo>
                  <a:cubicBezTo>
                    <a:pt x="1061508" y="1706033"/>
                    <a:pt x="1112308" y="1811867"/>
                    <a:pt x="1130300" y="187325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AR"/>
            </a:p>
          </p:txBody>
        </p:sp>
        <p:sp>
          <p:nvSpPr>
            <p:cNvPr id="22" name="18 CuadroTexto">
              <a:extLst>
                <a:ext uri="{FF2B5EF4-FFF2-40B4-BE49-F238E27FC236}">
                  <a16:creationId xmlns:a16="http://schemas.microsoft.com/office/drawing/2014/main" id="{AA2E1200-4DF1-2C2C-DF3A-8F086B0FE792}"/>
                </a:ext>
              </a:extLst>
            </p:cNvPr>
            <p:cNvSpPr txBox="1"/>
            <p:nvPr/>
          </p:nvSpPr>
          <p:spPr bwMode="auto">
            <a:xfrm rot="4506369">
              <a:off x="961727" y="2683172"/>
              <a:ext cx="1938338" cy="2921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s-A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+mn-cs"/>
                </a:defRPr>
              </a:lvl9pPr>
            </a:lstStyle>
            <a:p>
              <a:pPr>
                <a:defRPr/>
              </a:pPr>
              <a:r>
                <a:rPr lang="es-AR" sz="11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Quiebre Plataforma K-</a:t>
              </a:r>
              <a:r>
                <a:rPr lang="es-AR" sz="11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</a:t>
              </a:r>
              <a:endParaRPr lang="es-AR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0E2085-8670-1CBB-ECA0-CF7E672A4F29}"/>
              </a:ext>
            </a:extLst>
          </p:cNvPr>
          <p:cNvSpPr txBox="1"/>
          <p:nvPr/>
        </p:nvSpPr>
        <p:spPr>
          <a:xfrm>
            <a:off x="7544431" y="6485145"/>
            <a:ext cx="133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Aimar </a:t>
            </a:r>
            <a:r>
              <a:rPr lang="es-MX" sz="1100" i="1" dirty="0"/>
              <a:t>et al</a:t>
            </a:r>
            <a:r>
              <a:rPr lang="es-MX" sz="1100" dirty="0"/>
              <a:t>., 2018</a:t>
            </a:r>
            <a:endParaRPr lang="es-AR" sz="1100" dirty="0"/>
          </a:p>
        </p:txBody>
      </p:sp>
      <p:sp>
        <p:nvSpPr>
          <p:cNvPr id="24" name="Cuadro de texto 1">
            <a:extLst>
              <a:ext uri="{FF2B5EF4-FFF2-40B4-BE49-F238E27FC236}">
                <a16:creationId xmlns:a16="http://schemas.microsoft.com/office/drawing/2014/main" id="{89EF6F94-6BF6-1779-7ADD-AF2F4855A227}"/>
              </a:ext>
            </a:extLst>
          </p:cNvPr>
          <p:cNvSpPr txBox="1"/>
          <p:nvPr/>
        </p:nvSpPr>
        <p:spPr>
          <a:xfrm>
            <a:off x="4117645" y="1879656"/>
            <a:ext cx="990473" cy="2247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AR"/>
            </a:defPPr>
            <a:lvl1pPr algn="ctr">
              <a:defRPr sz="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s-MX" sz="1050"/>
              <a:t>Campo Indio</a:t>
            </a:r>
            <a:endParaRPr lang="es-AR" sz="1050"/>
          </a:p>
        </p:txBody>
      </p:sp>
      <p:sp>
        <p:nvSpPr>
          <p:cNvPr id="25" name="Cuadro de texto 1">
            <a:extLst>
              <a:ext uri="{FF2B5EF4-FFF2-40B4-BE49-F238E27FC236}">
                <a16:creationId xmlns:a16="http://schemas.microsoft.com/office/drawing/2014/main" id="{C9FA30C7-EF26-9990-0D64-F595F3E2C81B}"/>
              </a:ext>
            </a:extLst>
          </p:cNvPr>
          <p:cNvSpPr txBox="1"/>
          <p:nvPr/>
        </p:nvSpPr>
        <p:spPr>
          <a:xfrm>
            <a:off x="1545632" y="2896292"/>
            <a:ext cx="1318768" cy="218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Campo Boleadoras</a:t>
            </a:r>
            <a:endParaRPr lang="es-AR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CD74682E-DE2C-A100-B8DE-48D56D2D10DD}"/>
              </a:ext>
            </a:extLst>
          </p:cNvPr>
          <p:cNvSpPr/>
          <p:nvPr/>
        </p:nvSpPr>
        <p:spPr>
          <a:xfrm>
            <a:off x="3621741" y="2677459"/>
            <a:ext cx="1410447" cy="1147482"/>
          </a:xfrm>
          <a:custGeom>
            <a:avLst/>
            <a:gdLst>
              <a:gd name="connsiteX0" fmla="*/ 525930 w 1410447"/>
              <a:gd name="connsiteY0" fmla="*/ 1147482 h 1147482"/>
              <a:gd name="connsiteX1" fmla="*/ 615577 w 1410447"/>
              <a:gd name="connsiteY1" fmla="*/ 1081741 h 1147482"/>
              <a:gd name="connsiteX2" fmla="*/ 759012 w 1410447"/>
              <a:gd name="connsiteY2" fmla="*/ 980141 h 1147482"/>
              <a:gd name="connsiteX3" fmla="*/ 908424 w 1410447"/>
              <a:gd name="connsiteY3" fmla="*/ 932329 h 1147482"/>
              <a:gd name="connsiteX4" fmla="*/ 974165 w 1410447"/>
              <a:gd name="connsiteY4" fmla="*/ 902447 h 1147482"/>
              <a:gd name="connsiteX5" fmla="*/ 1016000 w 1410447"/>
              <a:gd name="connsiteY5" fmla="*/ 812800 h 1147482"/>
              <a:gd name="connsiteX6" fmla="*/ 1057835 w 1410447"/>
              <a:gd name="connsiteY6" fmla="*/ 669365 h 1147482"/>
              <a:gd name="connsiteX7" fmla="*/ 1099671 w 1410447"/>
              <a:gd name="connsiteY7" fmla="*/ 597647 h 1147482"/>
              <a:gd name="connsiteX8" fmla="*/ 1177365 w 1410447"/>
              <a:gd name="connsiteY8" fmla="*/ 543859 h 1147482"/>
              <a:gd name="connsiteX9" fmla="*/ 1261035 w 1410447"/>
              <a:gd name="connsiteY9" fmla="*/ 496047 h 1147482"/>
              <a:gd name="connsiteX10" fmla="*/ 1308847 w 1410447"/>
              <a:gd name="connsiteY10" fmla="*/ 472141 h 1147482"/>
              <a:gd name="connsiteX11" fmla="*/ 1362635 w 1410447"/>
              <a:gd name="connsiteY11" fmla="*/ 418353 h 1147482"/>
              <a:gd name="connsiteX12" fmla="*/ 1392518 w 1410447"/>
              <a:gd name="connsiteY12" fmla="*/ 364565 h 1147482"/>
              <a:gd name="connsiteX13" fmla="*/ 1404471 w 1410447"/>
              <a:gd name="connsiteY13" fmla="*/ 286870 h 1147482"/>
              <a:gd name="connsiteX14" fmla="*/ 1410447 w 1410447"/>
              <a:gd name="connsiteY14" fmla="*/ 149412 h 1147482"/>
              <a:gd name="connsiteX15" fmla="*/ 1368612 w 1410447"/>
              <a:gd name="connsiteY15" fmla="*/ 101600 h 1147482"/>
              <a:gd name="connsiteX16" fmla="*/ 1344706 w 1410447"/>
              <a:gd name="connsiteY16" fmla="*/ 65741 h 1147482"/>
              <a:gd name="connsiteX17" fmla="*/ 1296894 w 1410447"/>
              <a:gd name="connsiteY17" fmla="*/ 41835 h 1147482"/>
              <a:gd name="connsiteX18" fmla="*/ 1195294 w 1410447"/>
              <a:gd name="connsiteY18" fmla="*/ 5976 h 1147482"/>
              <a:gd name="connsiteX19" fmla="*/ 1045883 w 1410447"/>
              <a:gd name="connsiteY19" fmla="*/ 0 h 1147482"/>
              <a:gd name="connsiteX20" fmla="*/ 992094 w 1410447"/>
              <a:gd name="connsiteY20" fmla="*/ 0 h 1147482"/>
              <a:gd name="connsiteX21" fmla="*/ 842683 w 1410447"/>
              <a:gd name="connsiteY21" fmla="*/ 0 h 1147482"/>
              <a:gd name="connsiteX22" fmla="*/ 776941 w 1410447"/>
              <a:gd name="connsiteY22" fmla="*/ 0 h 1147482"/>
              <a:gd name="connsiteX23" fmla="*/ 591671 w 1410447"/>
              <a:gd name="connsiteY23" fmla="*/ 0 h 1147482"/>
              <a:gd name="connsiteX24" fmla="*/ 525930 w 1410447"/>
              <a:gd name="connsiteY24" fmla="*/ 11953 h 1147482"/>
              <a:gd name="connsiteX25" fmla="*/ 364565 w 1410447"/>
              <a:gd name="connsiteY25" fmla="*/ 47812 h 1147482"/>
              <a:gd name="connsiteX26" fmla="*/ 185271 w 1410447"/>
              <a:gd name="connsiteY26" fmla="*/ 95623 h 1147482"/>
              <a:gd name="connsiteX27" fmla="*/ 71718 w 1410447"/>
              <a:gd name="connsiteY27" fmla="*/ 137459 h 1147482"/>
              <a:gd name="connsiteX28" fmla="*/ 29883 w 1410447"/>
              <a:gd name="connsiteY28" fmla="*/ 245035 h 1147482"/>
              <a:gd name="connsiteX29" fmla="*/ 11953 w 1410447"/>
              <a:gd name="connsiteY29" fmla="*/ 346635 h 1147482"/>
              <a:gd name="connsiteX30" fmla="*/ 0 w 1410447"/>
              <a:gd name="connsiteY30" fmla="*/ 502023 h 1147482"/>
              <a:gd name="connsiteX31" fmla="*/ 17930 w 1410447"/>
              <a:gd name="connsiteY31" fmla="*/ 633506 h 1147482"/>
              <a:gd name="connsiteX32" fmla="*/ 71718 w 1410447"/>
              <a:gd name="connsiteY32" fmla="*/ 723153 h 1147482"/>
              <a:gd name="connsiteX33" fmla="*/ 131483 w 1410447"/>
              <a:gd name="connsiteY33" fmla="*/ 794870 h 1147482"/>
              <a:gd name="connsiteX34" fmla="*/ 167341 w 1410447"/>
              <a:gd name="connsiteY34" fmla="*/ 842682 h 1147482"/>
              <a:gd name="connsiteX35" fmla="*/ 233083 w 1410447"/>
              <a:gd name="connsiteY35" fmla="*/ 968188 h 1147482"/>
              <a:gd name="connsiteX36" fmla="*/ 256988 w 1410447"/>
              <a:gd name="connsiteY36" fmla="*/ 1010023 h 1147482"/>
              <a:gd name="connsiteX37" fmla="*/ 310777 w 1410447"/>
              <a:gd name="connsiteY37" fmla="*/ 1057835 h 1147482"/>
              <a:gd name="connsiteX38" fmla="*/ 442259 w 1410447"/>
              <a:gd name="connsiteY38" fmla="*/ 1141506 h 1147482"/>
              <a:gd name="connsiteX39" fmla="*/ 525930 w 1410447"/>
              <a:gd name="connsiteY39" fmla="*/ 1147482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10447" h="1147482">
                <a:moveTo>
                  <a:pt x="525930" y="1147482"/>
                </a:moveTo>
                <a:lnTo>
                  <a:pt x="615577" y="1081741"/>
                </a:lnTo>
                <a:lnTo>
                  <a:pt x="759012" y="980141"/>
                </a:lnTo>
                <a:lnTo>
                  <a:pt x="908424" y="932329"/>
                </a:lnTo>
                <a:lnTo>
                  <a:pt x="974165" y="902447"/>
                </a:lnTo>
                <a:lnTo>
                  <a:pt x="1016000" y="812800"/>
                </a:lnTo>
                <a:lnTo>
                  <a:pt x="1057835" y="669365"/>
                </a:lnTo>
                <a:lnTo>
                  <a:pt x="1099671" y="597647"/>
                </a:lnTo>
                <a:cubicBezTo>
                  <a:pt x="1169015" y="547215"/>
                  <a:pt x="1141176" y="561952"/>
                  <a:pt x="1177365" y="543859"/>
                </a:cubicBezTo>
                <a:lnTo>
                  <a:pt x="1261035" y="496047"/>
                </a:lnTo>
                <a:lnTo>
                  <a:pt x="1308847" y="472141"/>
                </a:lnTo>
                <a:lnTo>
                  <a:pt x="1362635" y="418353"/>
                </a:lnTo>
                <a:lnTo>
                  <a:pt x="1392518" y="364565"/>
                </a:lnTo>
                <a:lnTo>
                  <a:pt x="1404471" y="286870"/>
                </a:lnTo>
                <a:lnTo>
                  <a:pt x="1410447" y="149412"/>
                </a:lnTo>
                <a:lnTo>
                  <a:pt x="1368612" y="101600"/>
                </a:lnTo>
                <a:lnTo>
                  <a:pt x="1344706" y="65741"/>
                </a:lnTo>
                <a:lnTo>
                  <a:pt x="1296894" y="41835"/>
                </a:lnTo>
                <a:lnTo>
                  <a:pt x="1195294" y="5976"/>
                </a:lnTo>
                <a:lnTo>
                  <a:pt x="1045883" y="0"/>
                </a:lnTo>
                <a:lnTo>
                  <a:pt x="992094" y="0"/>
                </a:lnTo>
                <a:lnTo>
                  <a:pt x="842683" y="0"/>
                </a:lnTo>
                <a:lnTo>
                  <a:pt x="776941" y="0"/>
                </a:lnTo>
                <a:lnTo>
                  <a:pt x="591671" y="0"/>
                </a:lnTo>
                <a:lnTo>
                  <a:pt x="525930" y="11953"/>
                </a:lnTo>
                <a:lnTo>
                  <a:pt x="364565" y="47812"/>
                </a:lnTo>
                <a:lnTo>
                  <a:pt x="185271" y="95623"/>
                </a:lnTo>
                <a:lnTo>
                  <a:pt x="71718" y="137459"/>
                </a:lnTo>
                <a:lnTo>
                  <a:pt x="29883" y="245035"/>
                </a:lnTo>
                <a:lnTo>
                  <a:pt x="11953" y="346635"/>
                </a:lnTo>
                <a:lnTo>
                  <a:pt x="0" y="502023"/>
                </a:lnTo>
                <a:lnTo>
                  <a:pt x="17930" y="633506"/>
                </a:lnTo>
                <a:lnTo>
                  <a:pt x="71718" y="723153"/>
                </a:lnTo>
                <a:lnTo>
                  <a:pt x="131483" y="794870"/>
                </a:lnTo>
                <a:lnTo>
                  <a:pt x="167341" y="842682"/>
                </a:lnTo>
                <a:lnTo>
                  <a:pt x="233083" y="968188"/>
                </a:lnTo>
                <a:lnTo>
                  <a:pt x="256988" y="1010023"/>
                </a:lnTo>
                <a:lnTo>
                  <a:pt x="310777" y="1057835"/>
                </a:lnTo>
                <a:lnTo>
                  <a:pt x="442259" y="1141506"/>
                </a:lnTo>
                <a:lnTo>
                  <a:pt x="525930" y="1147482"/>
                </a:lnTo>
                <a:close/>
              </a:path>
            </a:pathLst>
          </a:custGeom>
          <a:noFill/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3FD0112F-4B62-E479-8865-0B38290205E1}"/>
              </a:ext>
            </a:extLst>
          </p:cNvPr>
          <p:cNvSpPr/>
          <p:nvPr/>
        </p:nvSpPr>
        <p:spPr>
          <a:xfrm>
            <a:off x="2898588" y="3842871"/>
            <a:ext cx="1780988" cy="1320800"/>
          </a:xfrm>
          <a:custGeom>
            <a:avLst/>
            <a:gdLst>
              <a:gd name="connsiteX0" fmla="*/ 149412 w 1780988"/>
              <a:gd name="connsiteY0" fmla="*/ 1290917 h 1320800"/>
              <a:gd name="connsiteX1" fmla="*/ 262965 w 1780988"/>
              <a:gd name="connsiteY1" fmla="*/ 1320800 h 1320800"/>
              <a:gd name="connsiteX2" fmla="*/ 394447 w 1780988"/>
              <a:gd name="connsiteY2" fmla="*/ 1320800 h 1320800"/>
              <a:gd name="connsiteX3" fmla="*/ 591671 w 1780988"/>
              <a:gd name="connsiteY3" fmla="*/ 1320800 h 1320800"/>
              <a:gd name="connsiteX4" fmla="*/ 663388 w 1780988"/>
              <a:gd name="connsiteY4" fmla="*/ 1272988 h 1320800"/>
              <a:gd name="connsiteX5" fmla="*/ 759012 w 1780988"/>
              <a:gd name="connsiteY5" fmla="*/ 1219200 h 1320800"/>
              <a:gd name="connsiteX6" fmla="*/ 812800 w 1780988"/>
              <a:gd name="connsiteY6" fmla="*/ 1129553 h 1320800"/>
              <a:gd name="connsiteX7" fmla="*/ 884518 w 1780988"/>
              <a:gd name="connsiteY7" fmla="*/ 1033929 h 1320800"/>
              <a:gd name="connsiteX8" fmla="*/ 920377 w 1780988"/>
              <a:gd name="connsiteY8" fmla="*/ 968188 h 1320800"/>
              <a:gd name="connsiteX9" fmla="*/ 1010024 w 1780988"/>
              <a:gd name="connsiteY9" fmla="*/ 932329 h 1320800"/>
              <a:gd name="connsiteX10" fmla="*/ 1063812 w 1780988"/>
              <a:gd name="connsiteY10" fmla="*/ 908423 h 1320800"/>
              <a:gd name="connsiteX11" fmla="*/ 1141506 w 1780988"/>
              <a:gd name="connsiteY11" fmla="*/ 818776 h 1320800"/>
              <a:gd name="connsiteX12" fmla="*/ 1165412 w 1780988"/>
              <a:gd name="connsiteY12" fmla="*/ 759011 h 1320800"/>
              <a:gd name="connsiteX13" fmla="*/ 1237130 w 1780988"/>
              <a:gd name="connsiteY13" fmla="*/ 717176 h 1320800"/>
              <a:gd name="connsiteX14" fmla="*/ 1314824 w 1780988"/>
              <a:gd name="connsiteY14" fmla="*/ 717176 h 1320800"/>
              <a:gd name="connsiteX15" fmla="*/ 1440330 w 1780988"/>
              <a:gd name="connsiteY15" fmla="*/ 699247 h 1320800"/>
              <a:gd name="connsiteX16" fmla="*/ 1464236 w 1780988"/>
              <a:gd name="connsiteY16" fmla="*/ 657411 h 1320800"/>
              <a:gd name="connsiteX17" fmla="*/ 1476188 w 1780988"/>
              <a:gd name="connsiteY17" fmla="*/ 555811 h 1320800"/>
              <a:gd name="connsiteX18" fmla="*/ 1512047 w 1780988"/>
              <a:gd name="connsiteY18" fmla="*/ 513976 h 1320800"/>
              <a:gd name="connsiteX19" fmla="*/ 1613647 w 1780988"/>
              <a:gd name="connsiteY19" fmla="*/ 484094 h 1320800"/>
              <a:gd name="connsiteX20" fmla="*/ 1751106 w 1780988"/>
              <a:gd name="connsiteY20" fmla="*/ 490070 h 1320800"/>
              <a:gd name="connsiteX21" fmla="*/ 1780988 w 1780988"/>
              <a:gd name="connsiteY21" fmla="*/ 490070 h 1320800"/>
              <a:gd name="connsiteX22" fmla="*/ 1775012 w 1780988"/>
              <a:gd name="connsiteY22" fmla="*/ 286870 h 1320800"/>
              <a:gd name="connsiteX23" fmla="*/ 1769036 w 1780988"/>
              <a:gd name="connsiteY23" fmla="*/ 203200 h 1320800"/>
              <a:gd name="connsiteX24" fmla="*/ 1739153 w 1780988"/>
              <a:gd name="connsiteY24" fmla="*/ 113553 h 1320800"/>
              <a:gd name="connsiteX25" fmla="*/ 1691341 w 1780988"/>
              <a:gd name="connsiteY25" fmla="*/ 29882 h 1320800"/>
              <a:gd name="connsiteX26" fmla="*/ 1631577 w 1780988"/>
              <a:gd name="connsiteY26" fmla="*/ 17929 h 1320800"/>
              <a:gd name="connsiteX27" fmla="*/ 1476188 w 1780988"/>
              <a:gd name="connsiteY27" fmla="*/ 0 h 1320800"/>
              <a:gd name="connsiteX28" fmla="*/ 1374588 w 1780988"/>
              <a:gd name="connsiteY28" fmla="*/ 5976 h 1320800"/>
              <a:gd name="connsiteX29" fmla="*/ 1219200 w 1780988"/>
              <a:gd name="connsiteY29" fmla="*/ 101600 h 1320800"/>
              <a:gd name="connsiteX30" fmla="*/ 1039906 w 1780988"/>
              <a:gd name="connsiteY30" fmla="*/ 149411 h 1320800"/>
              <a:gd name="connsiteX31" fmla="*/ 890494 w 1780988"/>
              <a:gd name="connsiteY31" fmla="*/ 179294 h 1320800"/>
              <a:gd name="connsiteX32" fmla="*/ 699247 w 1780988"/>
              <a:gd name="connsiteY32" fmla="*/ 262964 h 1320800"/>
              <a:gd name="connsiteX33" fmla="*/ 519953 w 1780988"/>
              <a:gd name="connsiteY33" fmla="*/ 304800 h 1320800"/>
              <a:gd name="connsiteX34" fmla="*/ 442259 w 1780988"/>
              <a:gd name="connsiteY34" fmla="*/ 340658 h 1320800"/>
              <a:gd name="connsiteX35" fmla="*/ 340659 w 1780988"/>
              <a:gd name="connsiteY35" fmla="*/ 382494 h 1320800"/>
              <a:gd name="connsiteX36" fmla="*/ 173318 w 1780988"/>
              <a:gd name="connsiteY36" fmla="*/ 472141 h 1320800"/>
              <a:gd name="connsiteX37" fmla="*/ 59765 w 1780988"/>
              <a:gd name="connsiteY37" fmla="*/ 591670 h 1320800"/>
              <a:gd name="connsiteX38" fmla="*/ 23906 w 1780988"/>
              <a:gd name="connsiteY38" fmla="*/ 776941 h 1320800"/>
              <a:gd name="connsiteX39" fmla="*/ 11953 w 1780988"/>
              <a:gd name="connsiteY39" fmla="*/ 878541 h 1320800"/>
              <a:gd name="connsiteX40" fmla="*/ 0 w 1780988"/>
              <a:gd name="connsiteY40" fmla="*/ 1010023 h 1320800"/>
              <a:gd name="connsiteX41" fmla="*/ 41836 w 1780988"/>
              <a:gd name="connsiteY41" fmla="*/ 1153458 h 1320800"/>
              <a:gd name="connsiteX42" fmla="*/ 89647 w 1780988"/>
              <a:gd name="connsiteY42" fmla="*/ 1225176 h 1320800"/>
              <a:gd name="connsiteX43" fmla="*/ 149412 w 1780988"/>
              <a:gd name="connsiteY43" fmla="*/ 1290917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80988" h="1320800">
                <a:moveTo>
                  <a:pt x="149412" y="1290917"/>
                </a:moveTo>
                <a:lnTo>
                  <a:pt x="262965" y="1320800"/>
                </a:lnTo>
                <a:lnTo>
                  <a:pt x="394447" y="1320800"/>
                </a:lnTo>
                <a:lnTo>
                  <a:pt x="591671" y="1320800"/>
                </a:lnTo>
                <a:cubicBezTo>
                  <a:pt x="659789" y="1277452"/>
                  <a:pt x="639045" y="1297331"/>
                  <a:pt x="663388" y="1272988"/>
                </a:cubicBezTo>
                <a:lnTo>
                  <a:pt x="759012" y="1219200"/>
                </a:lnTo>
                <a:lnTo>
                  <a:pt x="812800" y="1129553"/>
                </a:lnTo>
                <a:lnTo>
                  <a:pt x="884518" y="1033929"/>
                </a:lnTo>
                <a:lnTo>
                  <a:pt x="920377" y="968188"/>
                </a:lnTo>
                <a:lnTo>
                  <a:pt x="1010024" y="932329"/>
                </a:lnTo>
                <a:lnTo>
                  <a:pt x="1063812" y="908423"/>
                </a:lnTo>
                <a:lnTo>
                  <a:pt x="1141506" y="818776"/>
                </a:lnTo>
                <a:lnTo>
                  <a:pt x="1165412" y="759011"/>
                </a:lnTo>
                <a:lnTo>
                  <a:pt x="1237130" y="717176"/>
                </a:lnTo>
                <a:lnTo>
                  <a:pt x="1314824" y="717176"/>
                </a:lnTo>
                <a:lnTo>
                  <a:pt x="1440330" y="699247"/>
                </a:lnTo>
                <a:lnTo>
                  <a:pt x="1464236" y="657411"/>
                </a:lnTo>
                <a:lnTo>
                  <a:pt x="1476188" y="555811"/>
                </a:lnTo>
                <a:lnTo>
                  <a:pt x="1512047" y="513976"/>
                </a:lnTo>
                <a:lnTo>
                  <a:pt x="1613647" y="484094"/>
                </a:lnTo>
                <a:lnTo>
                  <a:pt x="1751106" y="490070"/>
                </a:lnTo>
                <a:lnTo>
                  <a:pt x="1780988" y="490070"/>
                </a:lnTo>
                <a:lnTo>
                  <a:pt x="1775012" y="286870"/>
                </a:lnTo>
                <a:lnTo>
                  <a:pt x="1769036" y="203200"/>
                </a:lnTo>
                <a:lnTo>
                  <a:pt x="1739153" y="113553"/>
                </a:lnTo>
                <a:lnTo>
                  <a:pt x="1691341" y="29882"/>
                </a:lnTo>
                <a:lnTo>
                  <a:pt x="1631577" y="17929"/>
                </a:lnTo>
                <a:lnTo>
                  <a:pt x="1476188" y="0"/>
                </a:lnTo>
                <a:lnTo>
                  <a:pt x="1374588" y="5976"/>
                </a:lnTo>
                <a:lnTo>
                  <a:pt x="1219200" y="101600"/>
                </a:lnTo>
                <a:lnTo>
                  <a:pt x="1039906" y="149411"/>
                </a:lnTo>
                <a:lnTo>
                  <a:pt x="890494" y="179294"/>
                </a:lnTo>
                <a:lnTo>
                  <a:pt x="699247" y="262964"/>
                </a:lnTo>
                <a:lnTo>
                  <a:pt x="519953" y="304800"/>
                </a:lnTo>
                <a:cubicBezTo>
                  <a:pt x="446454" y="341549"/>
                  <a:pt x="474963" y="340658"/>
                  <a:pt x="442259" y="340658"/>
                </a:cubicBezTo>
                <a:lnTo>
                  <a:pt x="340659" y="382494"/>
                </a:lnTo>
                <a:lnTo>
                  <a:pt x="173318" y="472141"/>
                </a:lnTo>
                <a:lnTo>
                  <a:pt x="59765" y="591670"/>
                </a:lnTo>
                <a:lnTo>
                  <a:pt x="23906" y="776941"/>
                </a:lnTo>
                <a:lnTo>
                  <a:pt x="11953" y="878541"/>
                </a:lnTo>
                <a:lnTo>
                  <a:pt x="0" y="1010023"/>
                </a:lnTo>
                <a:lnTo>
                  <a:pt x="41836" y="1153458"/>
                </a:lnTo>
                <a:lnTo>
                  <a:pt x="89647" y="1225176"/>
                </a:lnTo>
                <a:lnTo>
                  <a:pt x="149412" y="1290917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31EBC7C3-C471-4736-227E-7A7EDFC3E248}"/>
              </a:ext>
            </a:extLst>
          </p:cNvPr>
          <p:cNvSpPr/>
          <p:nvPr/>
        </p:nvSpPr>
        <p:spPr>
          <a:xfrm>
            <a:off x="4183529" y="2522071"/>
            <a:ext cx="1763059" cy="2820894"/>
          </a:xfrm>
          <a:custGeom>
            <a:avLst/>
            <a:gdLst>
              <a:gd name="connsiteX0" fmla="*/ 59765 w 1763059"/>
              <a:gd name="connsiteY0" fmla="*/ 2366682 h 2820894"/>
              <a:gd name="connsiteX1" fmla="*/ 185271 w 1763059"/>
              <a:gd name="connsiteY1" fmla="*/ 2306917 h 2820894"/>
              <a:gd name="connsiteX2" fmla="*/ 274918 w 1763059"/>
              <a:gd name="connsiteY2" fmla="*/ 2294964 h 2820894"/>
              <a:gd name="connsiteX3" fmla="*/ 424330 w 1763059"/>
              <a:gd name="connsiteY3" fmla="*/ 2259105 h 2820894"/>
              <a:gd name="connsiteX4" fmla="*/ 549836 w 1763059"/>
              <a:gd name="connsiteY4" fmla="*/ 2223247 h 2820894"/>
              <a:gd name="connsiteX5" fmla="*/ 675342 w 1763059"/>
              <a:gd name="connsiteY5" fmla="*/ 2187388 h 2820894"/>
              <a:gd name="connsiteX6" fmla="*/ 711200 w 1763059"/>
              <a:gd name="connsiteY6" fmla="*/ 2157505 h 2820894"/>
              <a:gd name="connsiteX7" fmla="*/ 836706 w 1763059"/>
              <a:gd name="connsiteY7" fmla="*/ 2139576 h 2820894"/>
              <a:gd name="connsiteX8" fmla="*/ 926353 w 1763059"/>
              <a:gd name="connsiteY8" fmla="*/ 2121647 h 2820894"/>
              <a:gd name="connsiteX9" fmla="*/ 1027953 w 1763059"/>
              <a:gd name="connsiteY9" fmla="*/ 2169458 h 2820894"/>
              <a:gd name="connsiteX10" fmla="*/ 1093695 w 1763059"/>
              <a:gd name="connsiteY10" fmla="*/ 2288988 h 2820894"/>
              <a:gd name="connsiteX11" fmla="*/ 1117600 w 1763059"/>
              <a:gd name="connsiteY11" fmla="*/ 2408517 h 2820894"/>
              <a:gd name="connsiteX12" fmla="*/ 1123577 w 1763059"/>
              <a:gd name="connsiteY12" fmla="*/ 2426447 h 2820894"/>
              <a:gd name="connsiteX13" fmla="*/ 1129553 w 1763059"/>
              <a:gd name="connsiteY13" fmla="*/ 2462305 h 2820894"/>
              <a:gd name="connsiteX14" fmla="*/ 1099671 w 1763059"/>
              <a:gd name="connsiteY14" fmla="*/ 2534023 h 2820894"/>
              <a:gd name="connsiteX15" fmla="*/ 1087718 w 1763059"/>
              <a:gd name="connsiteY15" fmla="*/ 2563905 h 2820894"/>
              <a:gd name="connsiteX16" fmla="*/ 1039906 w 1763059"/>
              <a:gd name="connsiteY16" fmla="*/ 2635623 h 2820894"/>
              <a:gd name="connsiteX17" fmla="*/ 1045883 w 1763059"/>
              <a:gd name="connsiteY17" fmla="*/ 2755153 h 2820894"/>
              <a:gd name="connsiteX18" fmla="*/ 1201271 w 1763059"/>
              <a:gd name="connsiteY18" fmla="*/ 2820894 h 2820894"/>
              <a:gd name="connsiteX19" fmla="*/ 1290918 w 1763059"/>
              <a:gd name="connsiteY19" fmla="*/ 2820894 h 2820894"/>
              <a:gd name="connsiteX20" fmla="*/ 1350683 w 1763059"/>
              <a:gd name="connsiteY20" fmla="*/ 2820894 h 2820894"/>
              <a:gd name="connsiteX21" fmla="*/ 1428377 w 1763059"/>
              <a:gd name="connsiteY21" fmla="*/ 2791011 h 2820894"/>
              <a:gd name="connsiteX22" fmla="*/ 1494118 w 1763059"/>
              <a:gd name="connsiteY22" fmla="*/ 2761129 h 2820894"/>
              <a:gd name="connsiteX23" fmla="*/ 1529977 w 1763059"/>
              <a:gd name="connsiteY23" fmla="*/ 2683435 h 2820894"/>
              <a:gd name="connsiteX24" fmla="*/ 1518024 w 1763059"/>
              <a:gd name="connsiteY24" fmla="*/ 2587811 h 2820894"/>
              <a:gd name="connsiteX25" fmla="*/ 1470212 w 1763059"/>
              <a:gd name="connsiteY25" fmla="*/ 2528047 h 2820894"/>
              <a:gd name="connsiteX26" fmla="*/ 1356659 w 1763059"/>
              <a:gd name="connsiteY26" fmla="*/ 2456329 h 2820894"/>
              <a:gd name="connsiteX27" fmla="*/ 1290918 w 1763059"/>
              <a:gd name="connsiteY27" fmla="*/ 2342776 h 2820894"/>
              <a:gd name="connsiteX28" fmla="*/ 1272989 w 1763059"/>
              <a:gd name="connsiteY28" fmla="*/ 2253129 h 2820894"/>
              <a:gd name="connsiteX29" fmla="*/ 1302871 w 1763059"/>
              <a:gd name="connsiteY29" fmla="*/ 2103717 h 2820894"/>
              <a:gd name="connsiteX30" fmla="*/ 1332753 w 1763059"/>
              <a:gd name="connsiteY30" fmla="*/ 1930400 h 2820894"/>
              <a:gd name="connsiteX31" fmla="*/ 1332753 w 1763059"/>
              <a:gd name="connsiteY31" fmla="*/ 1810870 h 2820894"/>
              <a:gd name="connsiteX32" fmla="*/ 1314824 w 1763059"/>
              <a:gd name="connsiteY32" fmla="*/ 1715247 h 2820894"/>
              <a:gd name="connsiteX33" fmla="*/ 1284942 w 1763059"/>
              <a:gd name="connsiteY33" fmla="*/ 1637553 h 2820894"/>
              <a:gd name="connsiteX34" fmla="*/ 1320800 w 1763059"/>
              <a:gd name="connsiteY34" fmla="*/ 1547905 h 2820894"/>
              <a:gd name="connsiteX35" fmla="*/ 1386542 w 1763059"/>
              <a:gd name="connsiteY35" fmla="*/ 1500094 h 2820894"/>
              <a:gd name="connsiteX36" fmla="*/ 1500095 w 1763059"/>
              <a:gd name="connsiteY36" fmla="*/ 1410447 h 2820894"/>
              <a:gd name="connsiteX37" fmla="*/ 1518024 w 1763059"/>
              <a:gd name="connsiteY37" fmla="*/ 1350682 h 2820894"/>
              <a:gd name="connsiteX38" fmla="*/ 1535953 w 1763059"/>
              <a:gd name="connsiteY38" fmla="*/ 1177364 h 2820894"/>
              <a:gd name="connsiteX39" fmla="*/ 1524000 w 1763059"/>
              <a:gd name="connsiteY39" fmla="*/ 1063811 h 2820894"/>
              <a:gd name="connsiteX40" fmla="*/ 1446306 w 1763059"/>
              <a:gd name="connsiteY40" fmla="*/ 950258 h 2820894"/>
              <a:gd name="connsiteX41" fmla="*/ 1392518 w 1763059"/>
              <a:gd name="connsiteY41" fmla="*/ 872564 h 2820894"/>
              <a:gd name="connsiteX42" fmla="*/ 1308847 w 1763059"/>
              <a:gd name="connsiteY42" fmla="*/ 729129 h 2820894"/>
              <a:gd name="connsiteX43" fmla="*/ 1332753 w 1763059"/>
              <a:gd name="connsiteY43" fmla="*/ 681317 h 2820894"/>
              <a:gd name="connsiteX44" fmla="*/ 1452283 w 1763059"/>
              <a:gd name="connsiteY44" fmla="*/ 633505 h 2820894"/>
              <a:gd name="connsiteX45" fmla="*/ 1547906 w 1763059"/>
              <a:gd name="connsiteY45" fmla="*/ 627529 h 2820894"/>
              <a:gd name="connsiteX46" fmla="*/ 1691342 w 1763059"/>
              <a:gd name="connsiteY46" fmla="*/ 627529 h 2820894"/>
              <a:gd name="connsiteX47" fmla="*/ 1751106 w 1763059"/>
              <a:gd name="connsiteY47" fmla="*/ 525929 h 2820894"/>
              <a:gd name="connsiteX48" fmla="*/ 1763059 w 1763059"/>
              <a:gd name="connsiteY48" fmla="*/ 406400 h 2820894"/>
              <a:gd name="connsiteX49" fmla="*/ 1739153 w 1763059"/>
              <a:gd name="connsiteY49" fmla="*/ 268941 h 2820894"/>
              <a:gd name="connsiteX50" fmla="*/ 1679389 w 1763059"/>
              <a:gd name="connsiteY50" fmla="*/ 137458 h 2820894"/>
              <a:gd name="connsiteX51" fmla="*/ 1625600 w 1763059"/>
              <a:gd name="connsiteY51" fmla="*/ 53788 h 2820894"/>
              <a:gd name="connsiteX52" fmla="*/ 1565836 w 1763059"/>
              <a:gd name="connsiteY52" fmla="*/ 11953 h 2820894"/>
              <a:gd name="connsiteX53" fmla="*/ 1506071 w 1763059"/>
              <a:gd name="connsiteY53" fmla="*/ 0 h 2820894"/>
              <a:gd name="connsiteX54" fmla="*/ 1374589 w 1763059"/>
              <a:gd name="connsiteY54" fmla="*/ 0 h 2820894"/>
              <a:gd name="connsiteX55" fmla="*/ 1272989 w 1763059"/>
              <a:gd name="connsiteY55" fmla="*/ 59764 h 2820894"/>
              <a:gd name="connsiteX56" fmla="*/ 1231153 w 1763059"/>
              <a:gd name="connsiteY56" fmla="*/ 179294 h 2820894"/>
              <a:gd name="connsiteX57" fmla="*/ 1219200 w 1763059"/>
              <a:gd name="connsiteY57" fmla="*/ 268941 h 2820894"/>
              <a:gd name="connsiteX58" fmla="*/ 1195295 w 1763059"/>
              <a:gd name="connsiteY58" fmla="*/ 436282 h 2820894"/>
              <a:gd name="connsiteX59" fmla="*/ 1165412 w 1763059"/>
              <a:gd name="connsiteY59" fmla="*/ 478117 h 2820894"/>
              <a:gd name="connsiteX60" fmla="*/ 1093695 w 1763059"/>
              <a:gd name="connsiteY60" fmla="*/ 508000 h 2820894"/>
              <a:gd name="connsiteX61" fmla="*/ 908424 w 1763059"/>
              <a:gd name="connsiteY61" fmla="*/ 561788 h 2820894"/>
              <a:gd name="connsiteX62" fmla="*/ 818777 w 1763059"/>
              <a:gd name="connsiteY62" fmla="*/ 639482 h 2820894"/>
              <a:gd name="connsiteX63" fmla="*/ 723153 w 1763059"/>
              <a:gd name="connsiteY63" fmla="*/ 735105 h 2820894"/>
              <a:gd name="connsiteX64" fmla="*/ 645459 w 1763059"/>
              <a:gd name="connsiteY64" fmla="*/ 753035 h 2820894"/>
              <a:gd name="connsiteX65" fmla="*/ 549836 w 1763059"/>
              <a:gd name="connsiteY65" fmla="*/ 776941 h 2820894"/>
              <a:gd name="connsiteX66" fmla="*/ 502024 w 1763059"/>
              <a:gd name="connsiteY66" fmla="*/ 866588 h 2820894"/>
              <a:gd name="connsiteX67" fmla="*/ 496047 w 1763059"/>
              <a:gd name="connsiteY67" fmla="*/ 950258 h 2820894"/>
              <a:gd name="connsiteX68" fmla="*/ 478118 w 1763059"/>
              <a:gd name="connsiteY68" fmla="*/ 992094 h 2820894"/>
              <a:gd name="connsiteX69" fmla="*/ 448236 w 1763059"/>
              <a:gd name="connsiteY69" fmla="*/ 1045882 h 2820894"/>
              <a:gd name="connsiteX70" fmla="*/ 436283 w 1763059"/>
              <a:gd name="connsiteY70" fmla="*/ 1093694 h 2820894"/>
              <a:gd name="connsiteX71" fmla="*/ 406400 w 1763059"/>
              <a:gd name="connsiteY71" fmla="*/ 1153458 h 2820894"/>
              <a:gd name="connsiteX72" fmla="*/ 364565 w 1763059"/>
              <a:gd name="connsiteY72" fmla="*/ 1219200 h 2820894"/>
              <a:gd name="connsiteX73" fmla="*/ 394447 w 1763059"/>
              <a:gd name="connsiteY73" fmla="*/ 1290917 h 2820894"/>
              <a:gd name="connsiteX74" fmla="*/ 442259 w 1763059"/>
              <a:gd name="connsiteY74" fmla="*/ 1332753 h 2820894"/>
              <a:gd name="connsiteX75" fmla="*/ 448236 w 1763059"/>
              <a:gd name="connsiteY75" fmla="*/ 1338729 h 2820894"/>
              <a:gd name="connsiteX76" fmla="*/ 460189 w 1763059"/>
              <a:gd name="connsiteY76" fmla="*/ 1428376 h 2820894"/>
              <a:gd name="connsiteX77" fmla="*/ 502024 w 1763059"/>
              <a:gd name="connsiteY77" fmla="*/ 1512047 h 2820894"/>
              <a:gd name="connsiteX78" fmla="*/ 508000 w 1763059"/>
              <a:gd name="connsiteY78" fmla="*/ 1595717 h 2820894"/>
              <a:gd name="connsiteX79" fmla="*/ 513977 w 1763059"/>
              <a:gd name="connsiteY79" fmla="*/ 1637553 h 2820894"/>
              <a:gd name="connsiteX80" fmla="*/ 519953 w 1763059"/>
              <a:gd name="connsiteY80" fmla="*/ 1721223 h 2820894"/>
              <a:gd name="connsiteX81" fmla="*/ 519953 w 1763059"/>
              <a:gd name="connsiteY81" fmla="*/ 1775011 h 2820894"/>
              <a:gd name="connsiteX82" fmla="*/ 508000 w 1763059"/>
              <a:gd name="connsiteY82" fmla="*/ 1822823 h 2820894"/>
              <a:gd name="connsiteX83" fmla="*/ 466165 w 1763059"/>
              <a:gd name="connsiteY83" fmla="*/ 1876611 h 2820894"/>
              <a:gd name="connsiteX84" fmla="*/ 382495 w 1763059"/>
              <a:gd name="connsiteY84" fmla="*/ 1900517 h 2820894"/>
              <a:gd name="connsiteX85" fmla="*/ 292847 w 1763059"/>
              <a:gd name="connsiteY85" fmla="*/ 1918447 h 2820894"/>
              <a:gd name="connsiteX86" fmla="*/ 268942 w 1763059"/>
              <a:gd name="connsiteY86" fmla="*/ 1942353 h 2820894"/>
              <a:gd name="connsiteX87" fmla="*/ 251012 w 1763059"/>
              <a:gd name="connsiteY87" fmla="*/ 1960282 h 2820894"/>
              <a:gd name="connsiteX88" fmla="*/ 221130 w 1763059"/>
              <a:gd name="connsiteY88" fmla="*/ 2020047 h 2820894"/>
              <a:gd name="connsiteX89" fmla="*/ 179295 w 1763059"/>
              <a:gd name="connsiteY89" fmla="*/ 2049929 h 2820894"/>
              <a:gd name="connsiteX90" fmla="*/ 149412 w 1763059"/>
              <a:gd name="connsiteY90" fmla="*/ 2073835 h 2820894"/>
              <a:gd name="connsiteX91" fmla="*/ 89647 w 1763059"/>
              <a:gd name="connsiteY91" fmla="*/ 2109694 h 2820894"/>
              <a:gd name="connsiteX92" fmla="*/ 53789 w 1763059"/>
              <a:gd name="connsiteY92" fmla="*/ 2127623 h 2820894"/>
              <a:gd name="connsiteX93" fmla="*/ 0 w 1763059"/>
              <a:gd name="connsiteY93" fmla="*/ 2253129 h 2820894"/>
              <a:gd name="connsiteX94" fmla="*/ 59765 w 1763059"/>
              <a:gd name="connsiteY94" fmla="*/ 2366682 h 282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763059" h="2820894">
                <a:moveTo>
                  <a:pt x="59765" y="2366682"/>
                </a:moveTo>
                <a:lnTo>
                  <a:pt x="185271" y="2306917"/>
                </a:lnTo>
                <a:lnTo>
                  <a:pt x="274918" y="2294964"/>
                </a:lnTo>
                <a:lnTo>
                  <a:pt x="424330" y="2259105"/>
                </a:lnTo>
                <a:lnTo>
                  <a:pt x="549836" y="2223247"/>
                </a:lnTo>
                <a:lnTo>
                  <a:pt x="675342" y="2187388"/>
                </a:lnTo>
                <a:lnTo>
                  <a:pt x="711200" y="2157505"/>
                </a:lnTo>
                <a:lnTo>
                  <a:pt x="836706" y="2139576"/>
                </a:lnTo>
                <a:lnTo>
                  <a:pt x="926353" y="2121647"/>
                </a:lnTo>
                <a:lnTo>
                  <a:pt x="1027953" y="2169458"/>
                </a:lnTo>
                <a:lnTo>
                  <a:pt x="1093695" y="2288988"/>
                </a:lnTo>
                <a:lnTo>
                  <a:pt x="1117600" y="2408517"/>
                </a:lnTo>
                <a:lnTo>
                  <a:pt x="1123577" y="2426447"/>
                </a:lnTo>
                <a:lnTo>
                  <a:pt x="1129553" y="2462305"/>
                </a:lnTo>
                <a:lnTo>
                  <a:pt x="1099671" y="2534023"/>
                </a:lnTo>
                <a:lnTo>
                  <a:pt x="1087718" y="2563905"/>
                </a:lnTo>
                <a:lnTo>
                  <a:pt x="1039906" y="2635623"/>
                </a:lnTo>
                <a:lnTo>
                  <a:pt x="1045883" y="2755153"/>
                </a:lnTo>
                <a:lnTo>
                  <a:pt x="1201271" y="2820894"/>
                </a:lnTo>
                <a:lnTo>
                  <a:pt x="1290918" y="2820894"/>
                </a:lnTo>
                <a:lnTo>
                  <a:pt x="1350683" y="2820894"/>
                </a:lnTo>
                <a:lnTo>
                  <a:pt x="1428377" y="2791011"/>
                </a:lnTo>
                <a:lnTo>
                  <a:pt x="1494118" y="2761129"/>
                </a:lnTo>
                <a:lnTo>
                  <a:pt x="1529977" y="2683435"/>
                </a:lnTo>
                <a:lnTo>
                  <a:pt x="1518024" y="2587811"/>
                </a:lnTo>
                <a:lnTo>
                  <a:pt x="1470212" y="2528047"/>
                </a:lnTo>
                <a:lnTo>
                  <a:pt x="1356659" y="2456329"/>
                </a:lnTo>
                <a:lnTo>
                  <a:pt x="1290918" y="2342776"/>
                </a:lnTo>
                <a:lnTo>
                  <a:pt x="1272989" y="2253129"/>
                </a:lnTo>
                <a:lnTo>
                  <a:pt x="1302871" y="2103717"/>
                </a:lnTo>
                <a:lnTo>
                  <a:pt x="1332753" y="1930400"/>
                </a:lnTo>
                <a:lnTo>
                  <a:pt x="1332753" y="1810870"/>
                </a:lnTo>
                <a:lnTo>
                  <a:pt x="1314824" y="1715247"/>
                </a:lnTo>
                <a:lnTo>
                  <a:pt x="1284942" y="1637553"/>
                </a:lnTo>
                <a:lnTo>
                  <a:pt x="1320800" y="1547905"/>
                </a:lnTo>
                <a:lnTo>
                  <a:pt x="1386542" y="1500094"/>
                </a:lnTo>
                <a:lnTo>
                  <a:pt x="1500095" y="1410447"/>
                </a:lnTo>
                <a:lnTo>
                  <a:pt x="1518024" y="1350682"/>
                </a:lnTo>
                <a:lnTo>
                  <a:pt x="1535953" y="1177364"/>
                </a:lnTo>
                <a:lnTo>
                  <a:pt x="1524000" y="1063811"/>
                </a:lnTo>
                <a:lnTo>
                  <a:pt x="1446306" y="950258"/>
                </a:lnTo>
                <a:lnTo>
                  <a:pt x="1392518" y="872564"/>
                </a:lnTo>
                <a:lnTo>
                  <a:pt x="1308847" y="729129"/>
                </a:lnTo>
                <a:lnTo>
                  <a:pt x="1332753" y="681317"/>
                </a:lnTo>
                <a:lnTo>
                  <a:pt x="1452283" y="633505"/>
                </a:lnTo>
                <a:lnTo>
                  <a:pt x="1547906" y="627529"/>
                </a:lnTo>
                <a:lnTo>
                  <a:pt x="1691342" y="627529"/>
                </a:lnTo>
                <a:lnTo>
                  <a:pt x="1751106" y="525929"/>
                </a:lnTo>
                <a:lnTo>
                  <a:pt x="1763059" y="406400"/>
                </a:lnTo>
                <a:lnTo>
                  <a:pt x="1739153" y="268941"/>
                </a:lnTo>
                <a:lnTo>
                  <a:pt x="1679389" y="137458"/>
                </a:lnTo>
                <a:lnTo>
                  <a:pt x="1625600" y="53788"/>
                </a:lnTo>
                <a:lnTo>
                  <a:pt x="1565836" y="11953"/>
                </a:lnTo>
                <a:lnTo>
                  <a:pt x="1506071" y="0"/>
                </a:lnTo>
                <a:lnTo>
                  <a:pt x="1374589" y="0"/>
                </a:lnTo>
                <a:lnTo>
                  <a:pt x="1272989" y="59764"/>
                </a:lnTo>
                <a:lnTo>
                  <a:pt x="1231153" y="179294"/>
                </a:lnTo>
                <a:lnTo>
                  <a:pt x="1219200" y="268941"/>
                </a:lnTo>
                <a:lnTo>
                  <a:pt x="1195295" y="436282"/>
                </a:lnTo>
                <a:lnTo>
                  <a:pt x="1165412" y="478117"/>
                </a:lnTo>
                <a:lnTo>
                  <a:pt x="1093695" y="508000"/>
                </a:lnTo>
                <a:lnTo>
                  <a:pt x="908424" y="561788"/>
                </a:lnTo>
                <a:lnTo>
                  <a:pt x="818777" y="639482"/>
                </a:lnTo>
                <a:lnTo>
                  <a:pt x="723153" y="735105"/>
                </a:lnTo>
                <a:lnTo>
                  <a:pt x="645459" y="753035"/>
                </a:lnTo>
                <a:lnTo>
                  <a:pt x="549836" y="776941"/>
                </a:lnTo>
                <a:lnTo>
                  <a:pt x="502024" y="866588"/>
                </a:lnTo>
                <a:lnTo>
                  <a:pt x="496047" y="950258"/>
                </a:lnTo>
                <a:lnTo>
                  <a:pt x="478118" y="992094"/>
                </a:lnTo>
                <a:lnTo>
                  <a:pt x="448236" y="1045882"/>
                </a:lnTo>
                <a:lnTo>
                  <a:pt x="436283" y="1093694"/>
                </a:lnTo>
                <a:lnTo>
                  <a:pt x="406400" y="1153458"/>
                </a:lnTo>
                <a:lnTo>
                  <a:pt x="364565" y="1219200"/>
                </a:lnTo>
                <a:lnTo>
                  <a:pt x="394447" y="1290917"/>
                </a:lnTo>
                <a:lnTo>
                  <a:pt x="442259" y="1332753"/>
                </a:lnTo>
                <a:lnTo>
                  <a:pt x="448236" y="1338729"/>
                </a:lnTo>
                <a:lnTo>
                  <a:pt x="460189" y="1428376"/>
                </a:lnTo>
                <a:lnTo>
                  <a:pt x="502024" y="1512047"/>
                </a:lnTo>
                <a:lnTo>
                  <a:pt x="508000" y="1595717"/>
                </a:lnTo>
                <a:lnTo>
                  <a:pt x="513977" y="1637553"/>
                </a:lnTo>
                <a:lnTo>
                  <a:pt x="519953" y="1721223"/>
                </a:lnTo>
                <a:lnTo>
                  <a:pt x="519953" y="1775011"/>
                </a:lnTo>
                <a:lnTo>
                  <a:pt x="508000" y="1822823"/>
                </a:lnTo>
                <a:lnTo>
                  <a:pt x="466165" y="1876611"/>
                </a:lnTo>
                <a:lnTo>
                  <a:pt x="382495" y="1900517"/>
                </a:lnTo>
                <a:lnTo>
                  <a:pt x="292847" y="1918447"/>
                </a:lnTo>
                <a:lnTo>
                  <a:pt x="268942" y="1942353"/>
                </a:lnTo>
                <a:lnTo>
                  <a:pt x="251012" y="1960282"/>
                </a:lnTo>
                <a:lnTo>
                  <a:pt x="221130" y="2020047"/>
                </a:lnTo>
                <a:lnTo>
                  <a:pt x="179295" y="2049929"/>
                </a:lnTo>
                <a:lnTo>
                  <a:pt x="149412" y="2073835"/>
                </a:lnTo>
                <a:lnTo>
                  <a:pt x="89647" y="2109694"/>
                </a:lnTo>
                <a:lnTo>
                  <a:pt x="53789" y="2127623"/>
                </a:lnTo>
                <a:lnTo>
                  <a:pt x="0" y="2253129"/>
                </a:lnTo>
                <a:lnTo>
                  <a:pt x="59765" y="2366682"/>
                </a:lnTo>
                <a:close/>
              </a:path>
            </a:pathLst>
          </a:custGeom>
          <a:noFill/>
          <a:ln w="190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644E3D32-FE21-6668-9E20-B4AAD918084A}"/>
              </a:ext>
            </a:extLst>
          </p:cNvPr>
          <p:cNvSpPr/>
          <p:nvPr/>
        </p:nvSpPr>
        <p:spPr>
          <a:xfrm>
            <a:off x="5437079" y="5076590"/>
            <a:ext cx="27518" cy="302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2DDE0C3E-25E5-75A4-BE75-62AD2740926E}"/>
              </a:ext>
            </a:extLst>
          </p:cNvPr>
          <p:cNvSpPr/>
          <p:nvPr/>
        </p:nvSpPr>
        <p:spPr>
          <a:xfrm>
            <a:off x="5632309" y="2866074"/>
            <a:ext cx="33297" cy="302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Cuadro de texto 1">
            <a:extLst>
              <a:ext uri="{FF2B5EF4-FFF2-40B4-BE49-F238E27FC236}">
                <a16:creationId xmlns:a16="http://schemas.microsoft.com/office/drawing/2014/main" id="{21760545-6D03-7FF5-43B9-A663B8570934}"/>
              </a:ext>
            </a:extLst>
          </p:cNvPr>
          <p:cNvSpPr txBox="1"/>
          <p:nvPr/>
        </p:nvSpPr>
        <p:spPr>
          <a:xfrm>
            <a:off x="4211675" y="2220387"/>
            <a:ext cx="1171793" cy="3141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AR"/>
            </a:defPPr>
            <a:lvl1pPr algn="ctr">
              <a:defRPr sz="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Campo Indio Norte (convencional)</a:t>
            </a:r>
            <a:endParaRPr lang="es-AR" dirty="0"/>
          </a:p>
        </p:txBody>
      </p:sp>
      <p:sp>
        <p:nvSpPr>
          <p:cNvPr id="32" name="Cuadro de texto 1">
            <a:extLst>
              <a:ext uri="{FF2B5EF4-FFF2-40B4-BE49-F238E27FC236}">
                <a16:creationId xmlns:a16="http://schemas.microsoft.com/office/drawing/2014/main" id="{F840BDDE-A5DD-8503-AC82-942B4DE2A992}"/>
              </a:ext>
            </a:extLst>
          </p:cNvPr>
          <p:cNvSpPr txBox="1"/>
          <p:nvPr/>
        </p:nvSpPr>
        <p:spPr>
          <a:xfrm>
            <a:off x="5536340" y="4237021"/>
            <a:ext cx="968424" cy="345543"/>
          </a:xfrm>
          <a:prstGeom prst="rect">
            <a:avLst/>
          </a:prstGeom>
          <a:solidFill>
            <a:srgbClr val="FF85F0"/>
          </a:solidFill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AR"/>
            </a:defPPr>
            <a:lvl1pPr algn="ctr">
              <a:defRPr sz="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Campo Indio Este (</a:t>
            </a:r>
            <a:r>
              <a:rPr lang="es-MX" i="1" dirty="0" err="1"/>
              <a:t>tight</a:t>
            </a:r>
            <a:r>
              <a:rPr lang="es-MX" dirty="0"/>
              <a:t>)</a:t>
            </a:r>
            <a:endParaRPr lang="es-AR" dirty="0"/>
          </a:p>
        </p:txBody>
      </p:sp>
      <p:sp>
        <p:nvSpPr>
          <p:cNvPr id="34" name="Cuadro de texto 1">
            <a:extLst>
              <a:ext uri="{FF2B5EF4-FFF2-40B4-BE49-F238E27FC236}">
                <a16:creationId xmlns:a16="http://schemas.microsoft.com/office/drawing/2014/main" id="{247293A3-6CC8-BE51-D4E1-367AAD40C0BC}"/>
              </a:ext>
            </a:extLst>
          </p:cNvPr>
          <p:cNvSpPr txBox="1"/>
          <p:nvPr/>
        </p:nvSpPr>
        <p:spPr>
          <a:xfrm>
            <a:off x="3120500" y="5261347"/>
            <a:ext cx="1171793" cy="3141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AR"/>
            </a:defPPr>
            <a:lvl1pPr algn="ctr">
              <a:defRPr sz="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Campo Indio Oeste (convencional)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129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58A59523-CD62-4370-CD5B-D71A88678163}"/>
              </a:ext>
            </a:extLst>
          </p:cNvPr>
          <p:cNvGrpSpPr/>
          <p:nvPr/>
        </p:nvGrpSpPr>
        <p:grpSpPr>
          <a:xfrm>
            <a:off x="226503" y="1606508"/>
            <a:ext cx="9332622" cy="3397200"/>
            <a:chOff x="246078" y="1807812"/>
            <a:chExt cx="9332622" cy="3397200"/>
          </a:xfrm>
        </p:grpSpPr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A4D27ECC-2E35-D239-790D-549F3975F87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74883385"/>
                </p:ext>
              </p:extLst>
            </p:nvPr>
          </p:nvGraphicFramePr>
          <p:xfrm>
            <a:off x="246078" y="1807812"/>
            <a:ext cx="9332622" cy="3397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056573C-6F64-AA6F-F08A-77F51015A8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9176" y="2364987"/>
              <a:ext cx="12539" cy="2140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4001BE62-2C96-DD26-9279-36292E0332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1745" y="2386416"/>
              <a:ext cx="12539" cy="2140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19977ED5-BDC5-6581-92CF-08A749D724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4676" y="2357663"/>
              <a:ext cx="12539" cy="2140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4E36D8F-FFAB-345C-7E6B-A42730BC8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544" y="2241045"/>
              <a:ext cx="167195" cy="240357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264482C-30B9-9794-E1CC-45AA9938C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891" y="2270003"/>
              <a:ext cx="145251" cy="175320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4F77DC20-9B5B-FE19-18B9-43FC9B4DC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963" y="2270710"/>
              <a:ext cx="118081" cy="173906"/>
            </a:xfrm>
            <a:prstGeom prst="rect">
              <a:avLst/>
            </a:prstGeom>
          </p:spPr>
        </p:pic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C07A19FD-13E6-70B2-CC49-A66EF4C558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4600" y="2357663"/>
              <a:ext cx="12539" cy="2140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9E133B57-2686-5C6B-FE77-EF0923906121}"/>
                </a:ext>
              </a:extLst>
            </p:cNvPr>
            <p:cNvSpPr/>
            <p:nvPr/>
          </p:nvSpPr>
          <p:spPr>
            <a:xfrm>
              <a:off x="6267139" y="2270003"/>
              <a:ext cx="234736" cy="211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400" dirty="0">
                  <a:solidFill>
                    <a:schemeClr val="tx1"/>
                  </a:solidFill>
                </a:rPr>
                <a:t>D</a:t>
              </a:r>
              <a:endParaRPr lang="es-AR" sz="1400" dirty="0"/>
            </a:p>
          </p:txBody>
        </p:sp>
      </p:grp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r>
              <a:rPr lang="es-AR" sz="2500" b="1" dirty="0"/>
              <a:t>Historia de producción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2AAA5A8-57E2-8E27-AFE4-E4AF67B91BED}"/>
              </a:ext>
            </a:extLst>
          </p:cNvPr>
          <p:cNvSpPr txBox="1"/>
          <p:nvPr/>
        </p:nvSpPr>
        <p:spPr>
          <a:xfrm>
            <a:off x="246078" y="4996536"/>
            <a:ext cx="91795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Producción Campo Indio Magallanes pre-CGC (fines de 2014): ≈ 600 Mm3/d (zona convencional sudoeste)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A) Inicio de la perforación de la zona de baja permeabilidad con el primer PAD de 3 pozos y el primer pozo horizontal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B) Desarrollo de la zona norte convencional de Campo Indio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C) Pico histórico de producción del yacimiento de 4223 Mm3/d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D) Rápida reactivación de perforación durante pandemia de COVID-19</a:t>
            </a:r>
          </a:p>
          <a:p>
            <a:pPr algn="just"/>
            <a:endParaRPr lang="es-AR" sz="1400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9547943-F5E9-CBA5-5103-E69A3F233EEE}"/>
              </a:ext>
            </a:extLst>
          </p:cNvPr>
          <p:cNvSpPr/>
          <p:nvPr/>
        </p:nvSpPr>
        <p:spPr>
          <a:xfrm>
            <a:off x="4822752" y="2043528"/>
            <a:ext cx="438193" cy="22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>
                <a:solidFill>
                  <a:srgbClr val="FF0000"/>
                </a:solidFill>
              </a:rPr>
              <a:t>70%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8095CDF-9FD7-2968-CB22-731A4B2F3E36}"/>
              </a:ext>
            </a:extLst>
          </p:cNvPr>
          <p:cNvSpPr/>
          <p:nvPr/>
        </p:nvSpPr>
        <p:spPr>
          <a:xfrm>
            <a:off x="6876739" y="2962101"/>
            <a:ext cx="234736" cy="21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7770D92-64F0-D475-2391-749DD7D42441}"/>
              </a:ext>
            </a:extLst>
          </p:cNvPr>
          <p:cNvSpPr/>
          <p:nvPr/>
        </p:nvSpPr>
        <p:spPr>
          <a:xfrm>
            <a:off x="6419539" y="2422403"/>
            <a:ext cx="234736" cy="211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00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AFB485B-20CD-3773-31CB-4A805DBB8B2A}"/>
              </a:ext>
            </a:extLst>
          </p:cNvPr>
          <p:cNvSpPr/>
          <p:nvPr/>
        </p:nvSpPr>
        <p:spPr>
          <a:xfrm>
            <a:off x="5190880" y="3653655"/>
            <a:ext cx="438193" cy="22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394D04A-76DA-F26D-DA84-76E07D2F5E17}"/>
              </a:ext>
            </a:extLst>
          </p:cNvPr>
          <p:cNvSpPr/>
          <p:nvPr/>
        </p:nvSpPr>
        <p:spPr>
          <a:xfrm>
            <a:off x="8749158" y="3429000"/>
            <a:ext cx="438193" cy="22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>
                <a:solidFill>
                  <a:schemeClr val="tx1"/>
                </a:solidFill>
              </a:rPr>
              <a:t>59%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DA16245-736F-E5B1-6116-585F49412D5F}"/>
              </a:ext>
            </a:extLst>
          </p:cNvPr>
          <p:cNvSpPr/>
          <p:nvPr/>
        </p:nvSpPr>
        <p:spPr>
          <a:xfrm>
            <a:off x="8749157" y="2498743"/>
            <a:ext cx="438193" cy="224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50" b="1" dirty="0">
                <a:solidFill>
                  <a:srgbClr val="FF0000"/>
                </a:solidFill>
              </a:rPr>
              <a:t>41%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880F44-E4C0-404F-32C6-3AFD1114566F}"/>
              </a:ext>
            </a:extLst>
          </p:cNvPr>
          <p:cNvGrpSpPr/>
          <p:nvPr/>
        </p:nvGrpSpPr>
        <p:grpSpPr>
          <a:xfrm>
            <a:off x="9558005" y="1712103"/>
            <a:ext cx="2568466" cy="2721522"/>
            <a:chOff x="0" y="0"/>
            <a:chExt cx="2568466" cy="2718238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464CBCB9-6B20-31AD-A4CE-B238950A596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38379928"/>
                </p:ext>
              </p:extLst>
            </p:nvPr>
          </p:nvGraphicFramePr>
          <p:xfrm>
            <a:off x="0" y="0"/>
            <a:ext cx="2568466" cy="27182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" name="CuadroTexto 2">
              <a:extLst>
                <a:ext uri="{FF2B5EF4-FFF2-40B4-BE49-F238E27FC236}">
                  <a16:creationId xmlns:a16="http://schemas.microsoft.com/office/drawing/2014/main" id="{9D0368CC-C077-3FB7-C554-1F9572ED42EC}"/>
                </a:ext>
              </a:extLst>
            </p:cNvPr>
            <p:cNvSpPr txBox="1"/>
            <p:nvPr/>
          </p:nvSpPr>
          <p:spPr>
            <a:xfrm>
              <a:off x="1709464" y="2131108"/>
              <a:ext cx="775137" cy="262759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100"/>
                <a:t>167 pozos</a:t>
              </a:r>
            </a:p>
          </p:txBody>
        </p:sp>
        <p:sp>
          <p:nvSpPr>
            <p:cNvPr id="6" name="CuadroTexto 3">
              <a:extLst>
                <a:ext uri="{FF2B5EF4-FFF2-40B4-BE49-F238E27FC236}">
                  <a16:creationId xmlns:a16="http://schemas.microsoft.com/office/drawing/2014/main" id="{8B2D3FFB-EF56-EE11-5680-909D6952C4D3}"/>
                </a:ext>
              </a:extLst>
            </p:cNvPr>
            <p:cNvSpPr txBox="1"/>
            <p:nvPr/>
          </p:nvSpPr>
          <p:spPr>
            <a:xfrm>
              <a:off x="871264" y="1052287"/>
              <a:ext cx="858346" cy="73134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800" dirty="0"/>
                <a:t>128 pozos en producción</a:t>
              </a:r>
            </a:p>
            <a:p>
              <a:pPr algn="ctr"/>
              <a:endParaRPr lang="es-AR" sz="800" dirty="0"/>
            </a:p>
            <a:p>
              <a:pPr algn="ctr"/>
              <a:r>
                <a:rPr lang="es-AR" sz="800" dirty="0"/>
                <a:t>128</a:t>
              </a:r>
              <a:r>
                <a:rPr lang="es-AR" sz="800" baseline="0" dirty="0"/>
                <a:t> perforados por CGC</a:t>
              </a:r>
              <a:endParaRPr lang="es-AR" sz="800" dirty="0"/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9B544A68-8A4E-4EF9-E82F-9286532758E9}"/>
                </a:ext>
              </a:extLst>
            </p:cNvPr>
            <p:cNvCxnSpPr>
              <a:stCxn id="6" idx="1"/>
              <a:endCxn id="6" idx="3"/>
            </p:cNvCxnSpPr>
            <p:nvPr/>
          </p:nvCxnSpPr>
          <p:spPr>
            <a:xfrm>
              <a:off x="871264" y="1417960"/>
              <a:ext cx="8583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FF8429B-83A5-2A67-E074-F07F726080A4}"/>
              </a:ext>
            </a:extLst>
          </p:cNvPr>
          <p:cNvCxnSpPr>
            <a:cxnSpLocks/>
          </p:cNvCxnSpPr>
          <p:nvPr/>
        </p:nvCxnSpPr>
        <p:spPr>
          <a:xfrm flipH="1">
            <a:off x="1373565" y="2155855"/>
            <a:ext cx="12539" cy="2140597"/>
          </a:xfrm>
          <a:prstGeom prst="line">
            <a:avLst/>
          </a:prstGeom>
          <a:ln w="12700">
            <a:solidFill>
              <a:srgbClr val="0085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B6E4FD-A9CE-1DFA-D7DA-232C2A555E8F}"/>
              </a:ext>
            </a:extLst>
          </p:cNvPr>
          <p:cNvSpPr txBox="1"/>
          <p:nvPr/>
        </p:nvSpPr>
        <p:spPr>
          <a:xfrm>
            <a:off x="1090670" y="1855075"/>
            <a:ext cx="59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008578"/>
                </a:solidFill>
              </a:rPr>
              <a:t>CGC</a:t>
            </a:r>
          </a:p>
        </p:txBody>
      </p:sp>
    </p:spTree>
    <p:extLst>
      <p:ext uri="{BB962C8B-B14F-4D97-AF65-F5344CB8AC3E}">
        <p14:creationId xmlns:p14="http://schemas.microsoft.com/office/powerpoint/2010/main" val="98445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upo 147">
            <a:extLst>
              <a:ext uri="{FF2B5EF4-FFF2-40B4-BE49-F238E27FC236}">
                <a16:creationId xmlns:a16="http://schemas.microsoft.com/office/drawing/2014/main" id="{2637364B-F65D-4D9B-F705-5B319971B4DE}"/>
              </a:ext>
            </a:extLst>
          </p:cNvPr>
          <p:cNvGrpSpPr/>
          <p:nvPr/>
        </p:nvGrpSpPr>
        <p:grpSpPr>
          <a:xfrm>
            <a:off x="420111" y="1316158"/>
            <a:ext cx="6939197" cy="5409803"/>
            <a:chOff x="134964" y="1036681"/>
            <a:chExt cx="6810988" cy="5093329"/>
          </a:xfrm>
        </p:grpSpPr>
        <p:pic>
          <p:nvPicPr>
            <p:cNvPr id="149" name="Picture 2">
              <a:extLst>
                <a:ext uri="{FF2B5EF4-FFF2-40B4-BE49-F238E27FC236}">
                  <a16:creationId xmlns:a16="http://schemas.microsoft.com/office/drawing/2014/main" id="{7603BD06-AD3E-6BD7-D99D-894C9B2A58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19"/>
            <a:stretch/>
          </p:blipFill>
          <p:spPr bwMode="auto">
            <a:xfrm>
              <a:off x="134964" y="1036681"/>
              <a:ext cx="6810988" cy="5093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>
              <a:extLst>
                <a:ext uri="{FF2B5EF4-FFF2-40B4-BE49-F238E27FC236}">
                  <a16:creationId xmlns:a16="http://schemas.microsoft.com/office/drawing/2014/main" id="{4B254CA7-D37A-0D23-566F-2230F999D6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9" t="93079" r="31782" b="712"/>
            <a:stretch/>
          </p:blipFill>
          <p:spPr bwMode="auto">
            <a:xfrm>
              <a:off x="2979579" y="5642850"/>
              <a:ext cx="1857375" cy="3405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r>
              <a:rPr lang="es-AR" sz="2500" b="1" dirty="0"/>
              <a:t>Antecedentes</a:t>
            </a: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1800" i="1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88D86FEC-CB21-B648-B602-1FD61587251F}"/>
              </a:ext>
            </a:extLst>
          </p:cNvPr>
          <p:cNvGrpSpPr/>
          <p:nvPr/>
        </p:nvGrpSpPr>
        <p:grpSpPr>
          <a:xfrm>
            <a:off x="3515577" y="2940089"/>
            <a:ext cx="2736762" cy="2212688"/>
            <a:chOff x="3068676" y="2600165"/>
            <a:chExt cx="2759782" cy="2224481"/>
          </a:xfrm>
        </p:grpSpPr>
        <p:sp>
          <p:nvSpPr>
            <p:cNvPr id="60" name="Oval 159">
              <a:extLst>
                <a:ext uri="{FF2B5EF4-FFF2-40B4-BE49-F238E27FC236}">
                  <a16:creationId xmlns:a16="http://schemas.microsoft.com/office/drawing/2014/main" id="{202B0F97-986F-420F-932F-B62120EF4117}"/>
                </a:ext>
              </a:extLst>
            </p:cNvPr>
            <p:cNvSpPr/>
            <p:nvPr/>
          </p:nvSpPr>
          <p:spPr>
            <a:xfrm>
              <a:off x="4883301" y="4739183"/>
              <a:ext cx="88185" cy="8546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60">
              <a:extLst>
                <a:ext uri="{FF2B5EF4-FFF2-40B4-BE49-F238E27FC236}">
                  <a16:creationId xmlns:a16="http://schemas.microsoft.com/office/drawing/2014/main" id="{50017493-49CB-45D6-737C-ACAF42ABD2B2}"/>
                </a:ext>
              </a:extLst>
            </p:cNvPr>
            <p:cNvSpPr/>
            <p:nvPr/>
          </p:nvSpPr>
          <p:spPr>
            <a:xfrm>
              <a:off x="5094494" y="3969880"/>
              <a:ext cx="88185" cy="8546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61">
              <a:extLst>
                <a:ext uri="{FF2B5EF4-FFF2-40B4-BE49-F238E27FC236}">
                  <a16:creationId xmlns:a16="http://schemas.microsoft.com/office/drawing/2014/main" id="{BBF9F130-6B0F-C698-254F-EFDE330DCC0D}"/>
                </a:ext>
              </a:extLst>
            </p:cNvPr>
            <p:cNvSpPr/>
            <p:nvPr/>
          </p:nvSpPr>
          <p:spPr>
            <a:xfrm>
              <a:off x="3954620" y="3106928"/>
              <a:ext cx="88185" cy="8546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5">
              <a:extLst>
                <a:ext uri="{FF2B5EF4-FFF2-40B4-BE49-F238E27FC236}">
                  <a16:creationId xmlns:a16="http://schemas.microsoft.com/office/drawing/2014/main" id="{B8494569-D4AD-0B51-E67B-34B090EECADC}"/>
                </a:ext>
              </a:extLst>
            </p:cNvPr>
            <p:cNvSpPr/>
            <p:nvPr/>
          </p:nvSpPr>
          <p:spPr>
            <a:xfrm>
              <a:off x="3254071" y="3137043"/>
              <a:ext cx="88185" cy="8546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72">
              <a:extLst>
                <a:ext uri="{FF2B5EF4-FFF2-40B4-BE49-F238E27FC236}">
                  <a16:creationId xmlns:a16="http://schemas.microsoft.com/office/drawing/2014/main" id="{BE1702B8-7CF2-F8D6-E308-BAC88840B29C}"/>
                </a:ext>
              </a:extLst>
            </p:cNvPr>
            <p:cNvSpPr/>
            <p:nvPr/>
          </p:nvSpPr>
          <p:spPr>
            <a:xfrm>
              <a:off x="3068676" y="3571937"/>
              <a:ext cx="88185" cy="8546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06">
              <a:extLst>
                <a:ext uri="{FF2B5EF4-FFF2-40B4-BE49-F238E27FC236}">
                  <a16:creationId xmlns:a16="http://schemas.microsoft.com/office/drawing/2014/main" id="{516CEA87-4312-91FC-A511-682D7DF700C6}"/>
                </a:ext>
              </a:extLst>
            </p:cNvPr>
            <p:cNvSpPr/>
            <p:nvPr/>
          </p:nvSpPr>
          <p:spPr>
            <a:xfrm>
              <a:off x="5740273" y="3757866"/>
              <a:ext cx="88185" cy="8546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07">
              <a:extLst>
                <a:ext uri="{FF2B5EF4-FFF2-40B4-BE49-F238E27FC236}">
                  <a16:creationId xmlns:a16="http://schemas.microsoft.com/office/drawing/2014/main" id="{6585149A-1AE0-8C33-94E5-E92FE94413C3}"/>
                </a:ext>
              </a:extLst>
            </p:cNvPr>
            <p:cNvSpPr/>
            <p:nvPr/>
          </p:nvSpPr>
          <p:spPr>
            <a:xfrm>
              <a:off x="3656421" y="2600165"/>
              <a:ext cx="88185" cy="8546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08">
              <a:extLst>
                <a:ext uri="{FF2B5EF4-FFF2-40B4-BE49-F238E27FC236}">
                  <a16:creationId xmlns:a16="http://schemas.microsoft.com/office/drawing/2014/main" id="{F2584396-4CCC-BDD0-9D1C-59C861D9F243}"/>
                </a:ext>
              </a:extLst>
            </p:cNvPr>
            <p:cNvSpPr/>
            <p:nvPr/>
          </p:nvSpPr>
          <p:spPr>
            <a:xfrm>
              <a:off x="4825815" y="2977039"/>
              <a:ext cx="88185" cy="85463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upo 177">
            <a:extLst>
              <a:ext uri="{FF2B5EF4-FFF2-40B4-BE49-F238E27FC236}">
                <a16:creationId xmlns:a16="http://schemas.microsoft.com/office/drawing/2014/main" id="{15096FF2-4C8D-B15E-1D8A-5FC9441489EC}"/>
              </a:ext>
            </a:extLst>
          </p:cNvPr>
          <p:cNvGrpSpPr/>
          <p:nvPr/>
        </p:nvGrpSpPr>
        <p:grpSpPr>
          <a:xfrm>
            <a:off x="3344365" y="2285072"/>
            <a:ext cx="3601110" cy="4190697"/>
            <a:chOff x="5201740" y="2161247"/>
            <a:chExt cx="3601110" cy="4190697"/>
          </a:xfrm>
        </p:grpSpPr>
        <p:sp>
          <p:nvSpPr>
            <p:cNvPr id="24" name="Elipse 116">
              <a:extLst>
                <a:ext uri="{FF2B5EF4-FFF2-40B4-BE49-F238E27FC236}">
                  <a16:creationId xmlns:a16="http://schemas.microsoft.com/office/drawing/2014/main" id="{9CD729BB-A920-990F-B1F3-D03355A0BAB5}"/>
                </a:ext>
              </a:extLst>
            </p:cNvPr>
            <p:cNvSpPr/>
            <p:nvPr/>
          </p:nvSpPr>
          <p:spPr>
            <a:xfrm>
              <a:off x="5201740" y="2912583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6" name="Elipse 116">
              <a:extLst>
                <a:ext uri="{FF2B5EF4-FFF2-40B4-BE49-F238E27FC236}">
                  <a16:creationId xmlns:a16="http://schemas.microsoft.com/office/drawing/2014/main" id="{0D737863-87BC-BE09-FA7A-DED91550BB81}"/>
                </a:ext>
              </a:extLst>
            </p:cNvPr>
            <p:cNvSpPr/>
            <p:nvPr/>
          </p:nvSpPr>
          <p:spPr>
            <a:xfrm>
              <a:off x="7203867" y="2181619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7" name="Elipse 116">
              <a:extLst>
                <a:ext uri="{FF2B5EF4-FFF2-40B4-BE49-F238E27FC236}">
                  <a16:creationId xmlns:a16="http://schemas.microsoft.com/office/drawing/2014/main" id="{628D4CB0-2DA7-0E6A-C29E-D0AE1F7E9F35}"/>
                </a:ext>
              </a:extLst>
            </p:cNvPr>
            <p:cNvSpPr/>
            <p:nvPr/>
          </p:nvSpPr>
          <p:spPr>
            <a:xfrm>
              <a:off x="5790598" y="2886104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Elipse 116">
              <a:extLst>
                <a:ext uri="{FF2B5EF4-FFF2-40B4-BE49-F238E27FC236}">
                  <a16:creationId xmlns:a16="http://schemas.microsoft.com/office/drawing/2014/main" id="{5CAD853B-80FB-BABE-EC45-C5AEC920F042}"/>
                </a:ext>
              </a:extLst>
            </p:cNvPr>
            <p:cNvSpPr/>
            <p:nvPr/>
          </p:nvSpPr>
          <p:spPr>
            <a:xfrm>
              <a:off x="8022789" y="6265544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9" name="Elipse 116">
              <a:extLst>
                <a:ext uri="{FF2B5EF4-FFF2-40B4-BE49-F238E27FC236}">
                  <a16:creationId xmlns:a16="http://schemas.microsoft.com/office/drawing/2014/main" id="{D1BD49B3-13B4-239C-F6A9-E1A2459CBD12}"/>
                </a:ext>
              </a:extLst>
            </p:cNvPr>
            <p:cNvSpPr/>
            <p:nvPr/>
          </p:nvSpPr>
          <p:spPr>
            <a:xfrm>
              <a:off x="6890942" y="5203905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0" name="Elipse 116">
              <a:extLst>
                <a:ext uri="{FF2B5EF4-FFF2-40B4-BE49-F238E27FC236}">
                  <a16:creationId xmlns:a16="http://schemas.microsoft.com/office/drawing/2014/main" id="{2AA5DCF1-E98C-C082-FFA0-0844C8A0529B}"/>
                </a:ext>
              </a:extLst>
            </p:cNvPr>
            <p:cNvSpPr/>
            <p:nvPr/>
          </p:nvSpPr>
          <p:spPr>
            <a:xfrm>
              <a:off x="8354084" y="2161247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1" name="Elipse 116">
              <a:extLst>
                <a:ext uri="{FF2B5EF4-FFF2-40B4-BE49-F238E27FC236}">
                  <a16:creationId xmlns:a16="http://schemas.microsoft.com/office/drawing/2014/main" id="{16A8347B-1D42-10B6-4E11-5F9C5D190DBD}"/>
                </a:ext>
              </a:extLst>
            </p:cNvPr>
            <p:cNvSpPr/>
            <p:nvPr/>
          </p:nvSpPr>
          <p:spPr>
            <a:xfrm>
              <a:off x="8716450" y="2498954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2" name="Elipse 116">
              <a:extLst>
                <a:ext uri="{FF2B5EF4-FFF2-40B4-BE49-F238E27FC236}">
                  <a16:creationId xmlns:a16="http://schemas.microsoft.com/office/drawing/2014/main" id="{17378A1C-A128-7EDB-C1AC-519C4F3D93A2}"/>
                </a:ext>
              </a:extLst>
            </p:cNvPr>
            <p:cNvSpPr/>
            <p:nvPr/>
          </p:nvSpPr>
          <p:spPr>
            <a:xfrm>
              <a:off x="6660311" y="3505167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116">
              <a:extLst>
                <a:ext uri="{FF2B5EF4-FFF2-40B4-BE49-F238E27FC236}">
                  <a16:creationId xmlns:a16="http://schemas.microsoft.com/office/drawing/2014/main" id="{BB8AD857-C211-22B6-D831-F02899957FD8}"/>
                </a:ext>
              </a:extLst>
            </p:cNvPr>
            <p:cNvSpPr/>
            <p:nvPr/>
          </p:nvSpPr>
          <p:spPr>
            <a:xfrm>
              <a:off x="6636182" y="3248433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4" name="Elipse 116">
              <a:extLst>
                <a:ext uri="{FF2B5EF4-FFF2-40B4-BE49-F238E27FC236}">
                  <a16:creationId xmlns:a16="http://schemas.microsoft.com/office/drawing/2014/main" id="{6B139682-6391-9123-1777-3D37BA6113A3}"/>
                </a:ext>
              </a:extLst>
            </p:cNvPr>
            <p:cNvSpPr/>
            <p:nvPr/>
          </p:nvSpPr>
          <p:spPr>
            <a:xfrm>
              <a:off x="6973152" y="3392468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Elipse 116">
              <a:extLst>
                <a:ext uri="{FF2B5EF4-FFF2-40B4-BE49-F238E27FC236}">
                  <a16:creationId xmlns:a16="http://schemas.microsoft.com/office/drawing/2014/main" id="{4D9F26BF-DA5A-C928-3347-0355803EA00E}"/>
                </a:ext>
              </a:extLst>
            </p:cNvPr>
            <p:cNvSpPr/>
            <p:nvPr/>
          </p:nvSpPr>
          <p:spPr>
            <a:xfrm>
              <a:off x="6288687" y="2341069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6" name="Elipse 116">
              <a:extLst>
                <a:ext uri="{FF2B5EF4-FFF2-40B4-BE49-F238E27FC236}">
                  <a16:creationId xmlns:a16="http://schemas.microsoft.com/office/drawing/2014/main" id="{F65BB98A-0CA3-1AAE-8C66-48C9E98A3759}"/>
                </a:ext>
              </a:extLst>
            </p:cNvPr>
            <p:cNvSpPr/>
            <p:nvPr/>
          </p:nvSpPr>
          <p:spPr>
            <a:xfrm>
              <a:off x="6581396" y="2237936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7" name="Elipse 116">
              <a:extLst>
                <a:ext uri="{FF2B5EF4-FFF2-40B4-BE49-F238E27FC236}">
                  <a16:creationId xmlns:a16="http://schemas.microsoft.com/office/drawing/2014/main" id="{DECBBAE5-6796-E8A6-7952-8EA3161E5566}"/>
                </a:ext>
              </a:extLst>
            </p:cNvPr>
            <p:cNvSpPr/>
            <p:nvPr/>
          </p:nvSpPr>
          <p:spPr>
            <a:xfrm>
              <a:off x="7343847" y="4669146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41" name="Elipse 116">
              <a:extLst>
                <a:ext uri="{FF2B5EF4-FFF2-40B4-BE49-F238E27FC236}">
                  <a16:creationId xmlns:a16="http://schemas.microsoft.com/office/drawing/2014/main" id="{6066590C-3650-D37C-14EE-D4291BBC2463}"/>
                </a:ext>
              </a:extLst>
            </p:cNvPr>
            <p:cNvSpPr/>
            <p:nvPr/>
          </p:nvSpPr>
          <p:spPr>
            <a:xfrm>
              <a:off x="7036685" y="4299399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42" name="Elipse 116">
              <a:extLst>
                <a:ext uri="{FF2B5EF4-FFF2-40B4-BE49-F238E27FC236}">
                  <a16:creationId xmlns:a16="http://schemas.microsoft.com/office/drawing/2014/main" id="{0F1AF7DA-F18C-EF74-D02D-ACB1531CE649}"/>
                </a:ext>
              </a:extLst>
            </p:cNvPr>
            <p:cNvSpPr/>
            <p:nvPr/>
          </p:nvSpPr>
          <p:spPr>
            <a:xfrm>
              <a:off x="6026597" y="5002793"/>
              <a:ext cx="86400" cy="86400"/>
            </a:xfrm>
            <a:prstGeom prst="ellipse">
              <a:avLst/>
            </a:prstGeom>
            <a:solidFill>
              <a:srgbClr val="FF85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45" name="Grupo 144">
            <a:extLst>
              <a:ext uri="{FF2B5EF4-FFF2-40B4-BE49-F238E27FC236}">
                <a16:creationId xmlns:a16="http://schemas.microsoft.com/office/drawing/2014/main" id="{FE263FA2-3324-0472-725C-9B6E6805FE42}"/>
              </a:ext>
            </a:extLst>
          </p:cNvPr>
          <p:cNvGrpSpPr/>
          <p:nvPr/>
        </p:nvGrpSpPr>
        <p:grpSpPr>
          <a:xfrm>
            <a:off x="4603584" y="4938486"/>
            <a:ext cx="887135" cy="371061"/>
            <a:chOff x="7232484" y="4938486"/>
            <a:chExt cx="887135" cy="371061"/>
          </a:xfrm>
        </p:grpSpPr>
        <p:sp>
          <p:nvSpPr>
            <p:cNvPr id="143" name="Oval 101">
              <a:extLst>
                <a:ext uri="{FF2B5EF4-FFF2-40B4-BE49-F238E27FC236}">
                  <a16:creationId xmlns:a16="http://schemas.microsoft.com/office/drawing/2014/main" id="{31629B67-99F3-74BA-8B5F-B53949C68EF0}"/>
                </a:ext>
              </a:extLst>
            </p:cNvPr>
            <p:cNvSpPr/>
            <p:nvPr/>
          </p:nvSpPr>
          <p:spPr>
            <a:xfrm>
              <a:off x="8032170" y="5224537"/>
              <a:ext cx="87449" cy="8501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01">
              <a:extLst>
                <a:ext uri="{FF2B5EF4-FFF2-40B4-BE49-F238E27FC236}">
                  <a16:creationId xmlns:a16="http://schemas.microsoft.com/office/drawing/2014/main" id="{7812163A-6092-79C7-49EE-64F433BFE9B9}"/>
                </a:ext>
              </a:extLst>
            </p:cNvPr>
            <p:cNvSpPr/>
            <p:nvPr/>
          </p:nvSpPr>
          <p:spPr>
            <a:xfrm>
              <a:off x="7232484" y="4938486"/>
              <a:ext cx="87449" cy="8501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123">
            <a:extLst>
              <a:ext uri="{FF2B5EF4-FFF2-40B4-BE49-F238E27FC236}">
                <a16:creationId xmlns:a16="http://schemas.microsoft.com/office/drawing/2014/main" id="{DE31F0F3-1541-CA42-405D-B2219C595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309" y="4469045"/>
            <a:ext cx="412892" cy="2226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2CC6FD-65AA-4942-5E07-EB52877E5F3F}"/>
              </a:ext>
            </a:extLst>
          </p:cNvPr>
          <p:cNvSpPr txBox="1"/>
          <p:nvPr/>
        </p:nvSpPr>
        <p:spPr>
          <a:xfrm>
            <a:off x="7410212" y="1313534"/>
            <a:ext cx="1291322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100" b="1" dirty="0"/>
              <a:t>Pozos pre-CGC</a:t>
            </a:r>
          </a:p>
          <a:p>
            <a:r>
              <a:rPr lang="es-AR" sz="1100" b="1" dirty="0"/>
              <a:t>Campaña 2015</a:t>
            </a:r>
          </a:p>
          <a:p>
            <a:r>
              <a:rPr lang="es-AR" sz="1100" b="1" dirty="0"/>
              <a:t>Campaña 2016</a:t>
            </a:r>
          </a:p>
          <a:p>
            <a:r>
              <a:rPr lang="es-AR" sz="1100" b="1" dirty="0"/>
              <a:t>Campaña 2017</a:t>
            </a:r>
          </a:p>
          <a:p>
            <a:r>
              <a:rPr lang="es-AR" sz="1100" b="1" dirty="0"/>
              <a:t>Campaña 2018</a:t>
            </a:r>
          </a:p>
          <a:p>
            <a:r>
              <a:rPr lang="es-AR" sz="1100" b="1" dirty="0"/>
              <a:t>Campaña 2019</a:t>
            </a:r>
          </a:p>
          <a:p>
            <a:r>
              <a:rPr lang="es-AR" sz="1100" b="1" dirty="0"/>
              <a:t>Campaña 2020</a:t>
            </a:r>
          </a:p>
          <a:p>
            <a:r>
              <a:rPr lang="es-AR" sz="1100" b="1" dirty="0"/>
              <a:t>Campaña 2021</a:t>
            </a:r>
          </a:p>
          <a:p>
            <a:r>
              <a:rPr lang="es-AR" sz="1100" b="1" dirty="0"/>
              <a:t>Campaña 2022</a:t>
            </a:r>
          </a:p>
          <a:p>
            <a:r>
              <a:rPr lang="es-AR" sz="1100" b="1" dirty="0"/>
              <a:t>Campaña 2023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EE5889B-4D58-7072-3B61-2FBDBBFF794D}"/>
              </a:ext>
            </a:extLst>
          </p:cNvPr>
          <p:cNvSpPr/>
          <p:nvPr/>
        </p:nvSpPr>
        <p:spPr>
          <a:xfrm>
            <a:off x="8423968" y="1918352"/>
            <a:ext cx="94355" cy="7729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691A8F9-A970-0EB6-CC29-FA385B96A611}"/>
              </a:ext>
            </a:extLst>
          </p:cNvPr>
          <p:cNvSpPr/>
          <p:nvPr/>
        </p:nvSpPr>
        <p:spPr>
          <a:xfrm>
            <a:off x="8423968" y="2083332"/>
            <a:ext cx="94355" cy="7729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A9919CB-3D44-19C8-7A30-852F6DB27BD3}"/>
              </a:ext>
            </a:extLst>
          </p:cNvPr>
          <p:cNvSpPr/>
          <p:nvPr/>
        </p:nvSpPr>
        <p:spPr>
          <a:xfrm>
            <a:off x="8423968" y="2246427"/>
            <a:ext cx="94355" cy="77290"/>
          </a:xfrm>
          <a:prstGeom prst="ellipse">
            <a:avLst/>
          </a:prstGeom>
          <a:solidFill>
            <a:srgbClr val="39FD5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1630DA0-B0F3-3289-BD12-160542701944}"/>
              </a:ext>
            </a:extLst>
          </p:cNvPr>
          <p:cNvSpPr/>
          <p:nvPr/>
        </p:nvSpPr>
        <p:spPr>
          <a:xfrm>
            <a:off x="8423968" y="2409522"/>
            <a:ext cx="94355" cy="7729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1FBA898-65E8-18A6-C0C3-74BB51203F3F}"/>
              </a:ext>
            </a:extLst>
          </p:cNvPr>
          <p:cNvSpPr/>
          <p:nvPr/>
        </p:nvSpPr>
        <p:spPr>
          <a:xfrm>
            <a:off x="8423968" y="2574482"/>
            <a:ext cx="94355" cy="7729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16">
            <a:extLst>
              <a:ext uri="{FF2B5EF4-FFF2-40B4-BE49-F238E27FC236}">
                <a16:creationId xmlns:a16="http://schemas.microsoft.com/office/drawing/2014/main" id="{C764B68E-09FD-D58F-7497-56893FDF9690}"/>
              </a:ext>
            </a:extLst>
          </p:cNvPr>
          <p:cNvSpPr/>
          <p:nvPr/>
        </p:nvSpPr>
        <p:spPr>
          <a:xfrm>
            <a:off x="8423968" y="2751272"/>
            <a:ext cx="94355" cy="7729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Elipse 116">
            <a:extLst>
              <a:ext uri="{FF2B5EF4-FFF2-40B4-BE49-F238E27FC236}">
                <a16:creationId xmlns:a16="http://schemas.microsoft.com/office/drawing/2014/main" id="{D4072DBC-CF01-8469-261E-BD24FDA65F89}"/>
              </a:ext>
            </a:extLst>
          </p:cNvPr>
          <p:cNvSpPr/>
          <p:nvPr/>
        </p:nvSpPr>
        <p:spPr>
          <a:xfrm>
            <a:off x="8423968" y="2915643"/>
            <a:ext cx="94355" cy="77290"/>
          </a:xfrm>
          <a:prstGeom prst="ellipse">
            <a:avLst/>
          </a:prstGeom>
          <a:solidFill>
            <a:srgbClr val="FF85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B6FCC88-BDAF-4BE6-9A37-77D9D501B906}"/>
              </a:ext>
            </a:extLst>
          </p:cNvPr>
          <p:cNvSpPr/>
          <p:nvPr/>
        </p:nvSpPr>
        <p:spPr>
          <a:xfrm>
            <a:off x="8423968" y="1577298"/>
            <a:ext cx="94355" cy="7729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6" name="Elipse 145">
            <a:extLst>
              <a:ext uri="{FF2B5EF4-FFF2-40B4-BE49-F238E27FC236}">
                <a16:creationId xmlns:a16="http://schemas.microsoft.com/office/drawing/2014/main" id="{7D970E92-9CD2-07F0-AC28-79606FB27285}"/>
              </a:ext>
            </a:extLst>
          </p:cNvPr>
          <p:cNvSpPr/>
          <p:nvPr/>
        </p:nvSpPr>
        <p:spPr>
          <a:xfrm>
            <a:off x="8423968" y="1754539"/>
            <a:ext cx="94355" cy="7729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162" name="Grupo 161">
            <a:extLst>
              <a:ext uri="{FF2B5EF4-FFF2-40B4-BE49-F238E27FC236}">
                <a16:creationId xmlns:a16="http://schemas.microsoft.com/office/drawing/2014/main" id="{0AC3D824-F344-D0CA-218A-DF5EAB2FE4C6}"/>
              </a:ext>
            </a:extLst>
          </p:cNvPr>
          <p:cNvGrpSpPr/>
          <p:nvPr/>
        </p:nvGrpSpPr>
        <p:grpSpPr>
          <a:xfrm>
            <a:off x="3022683" y="2254647"/>
            <a:ext cx="3750589" cy="3534845"/>
            <a:chOff x="5651583" y="2254647"/>
            <a:chExt cx="3750589" cy="3534845"/>
          </a:xfrm>
        </p:grpSpPr>
        <p:grpSp>
          <p:nvGrpSpPr>
            <p:cNvPr id="160" name="Grupo 159">
              <a:extLst>
                <a:ext uri="{FF2B5EF4-FFF2-40B4-BE49-F238E27FC236}">
                  <a16:creationId xmlns:a16="http://schemas.microsoft.com/office/drawing/2014/main" id="{540718F1-CACC-0972-2B8E-9D73ADEA5EC0}"/>
                </a:ext>
              </a:extLst>
            </p:cNvPr>
            <p:cNvGrpSpPr/>
            <p:nvPr/>
          </p:nvGrpSpPr>
          <p:grpSpPr>
            <a:xfrm>
              <a:off x="5651583" y="2254647"/>
              <a:ext cx="3750589" cy="3534845"/>
              <a:chOff x="5651583" y="2254647"/>
              <a:chExt cx="3750589" cy="3534845"/>
            </a:xfrm>
          </p:grpSpPr>
          <p:grpSp>
            <p:nvGrpSpPr>
              <p:cNvPr id="151" name="Grupo 150">
                <a:extLst>
                  <a:ext uri="{FF2B5EF4-FFF2-40B4-BE49-F238E27FC236}">
                    <a16:creationId xmlns:a16="http://schemas.microsoft.com/office/drawing/2014/main" id="{46B3B052-56FD-3F73-4473-AA1790672D09}"/>
                  </a:ext>
                </a:extLst>
              </p:cNvPr>
              <p:cNvGrpSpPr/>
              <p:nvPr/>
            </p:nvGrpSpPr>
            <p:grpSpPr>
              <a:xfrm>
                <a:off x="5651583" y="2254647"/>
                <a:ext cx="3750589" cy="3534845"/>
                <a:chOff x="5651583" y="2254647"/>
                <a:chExt cx="3750589" cy="3534845"/>
              </a:xfrm>
            </p:grpSpPr>
            <p:grpSp>
              <p:nvGrpSpPr>
                <p:cNvPr id="112" name="Grupo 111">
                  <a:extLst>
                    <a:ext uri="{FF2B5EF4-FFF2-40B4-BE49-F238E27FC236}">
                      <a16:creationId xmlns:a16="http://schemas.microsoft.com/office/drawing/2014/main" id="{D125698B-C0BF-FF10-4F94-44018C838129}"/>
                    </a:ext>
                  </a:extLst>
                </p:cNvPr>
                <p:cNvGrpSpPr/>
                <p:nvPr/>
              </p:nvGrpSpPr>
              <p:grpSpPr>
                <a:xfrm>
                  <a:off x="5651583" y="2254647"/>
                  <a:ext cx="3750589" cy="3534845"/>
                  <a:chOff x="2567256" y="1907676"/>
                  <a:chExt cx="3782136" cy="3553685"/>
                </a:xfrm>
              </p:grpSpPr>
              <p:grpSp>
                <p:nvGrpSpPr>
                  <p:cNvPr id="113" name="Grupo 112">
                    <a:extLst>
                      <a:ext uri="{FF2B5EF4-FFF2-40B4-BE49-F238E27FC236}">
                        <a16:creationId xmlns:a16="http://schemas.microsoft.com/office/drawing/2014/main" id="{E1D18950-7FA4-23F4-26C3-7D4CADD5A66F}"/>
                      </a:ext>
                    </a:extLst>
                  </p:cNvPr>
                  <p:cNvGrpSpPr/>
                  <p:nvPr/>
                </p:nvGrpSpPr>
                <p:grpSpPr>
                  <a:xfrm>
                    <a:off x="2567256" y="1907676"/>
                    <a:ext cx="3782136" cy="3553685"/>
                    <a:chOff x="2567256" y="1907676"/>
                    <a:chExt cx="3782136" cy="3553685"/>
                  </a:xfrm>
                </p:grpSpPr>
                <p:grpSp>
                  <p:nvGrpSpPr>
                    <p:cNvPr id="115" name="Grupo 114">
                      <a:extLst>
                        <a:ext uri="{FF2B5EF4-FFF2-40B4-BE49-F238E27FC236}">
                          <a16:creationId xmlns:a16="http://schemas.microsoft.com/office/drawing/2014/main" id="{4D2D764A-5AE0-6241-F38E-99F32D8435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67256" y="1907676"/>
                      <a:ext cx="3782136" cy="3553685"/>
                      <a:chOff x="2567256" y="1907676"/>
                      <a:chExt cx="3782136" cy="3553685"/>
                    </a:xfrm>
                  </p:grpSpPr>
                  <p:sp>
                    <p:nvSpPr>
                      <p:cNvPr id="117" name="Oval 142">
                        <a:extLst>
                          <a:ext uri="{FF2B5EF4-FFF2-40B4-BE49-F238E27FC236}">
                            <a16:creationId xmlns:a16="http://schemas.microsoft.com/office/drawing/2014/main" id="{83C7148B-57C0-0DF7-CB83-B9E0A06384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0142" y="3274187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8" name="Oval 143">
                        <a:extLst>
                          <a:ext uri="{FF2B5EF4-FFF2-40B4-BE49-F238E27FC236}">
                            <a16:creationId xmlns:a16="http://schemas.microsoft.com/office/drawing/2014/main" id="{B2AB3947-2D97-6C3F-27C9-392F9C6224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5041" y="3505087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9" name="Oval 163">
                        <a:extLst>
                          <a:ext uri="{FF2B5EF4-FFF2-40B4-BE49-F238E27FC236}">
                            <a16:creationId xmlns:a16="http://schemas.microsoft.com/office/drawing/2014/main" id="{D90CDBEC-F5AD-AE0A-4482-77E31DD614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41494" y="3657400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0" name="Oval 164">
                        <a:extLst>
                          <a:ext uri="{FF2B5EF4-FFF2-40B4-BE49-F238E27FC236}">
                            <a16:creationId xmlns:a16="http://schemas.microsoft.com/office/drawing/2014/main" id="{9C12B2F8-A44D-74CF-0D36-377FB826B4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5096" y="3424699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1" name="Oval 165">
                        <a:extLst>
                          <a:ext uri="{FF2B5EF4-FFF2-40B4-BE49-F238E27FC236}">
                            <a16:creationId xmlns:a16="http://schemas.microsoft.com/office/drawing/2014/main" id="{9F81FB57-A8D1-183C-ECB3-7713D8B672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92219" y="3636395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2" name="Oval 166">
                        <a:extLst>
                          <a:ext uri="{FF2B5EF4-FFF2-40B4-BE49-F238E27FC236}">
                            <a16:creationId xmlns:a16="http://schemas.microsoft.com/office/drawing/2014/main" id="{FF797176-B092-4E60-585B-441F7DE2D5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47886" y="3778550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3" name="Oval 167">
                        <a:extLst>
                          <a:ext uri="{FF2B5EF4-FFF2-40B4-BE49-F238E27FC236}">
                            <a16:creationId xmlns:a16="http://schemas.microsoft.com/office/drawing/2014/main" id="{4175E87F-90FB-5A2F-CF59-459955159E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41389" y="3893540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4" name="Oval 168">
                        <a:extLst>
                          <a:ext uri="{FF2B5EF4-FFF2-40B4-BE49-F238E27FC236}">
                            <a16:creationId xmlns:a16="http://schemas.microsoft.com/office/drawing/2014/main" id="{7628658F-5797-CF12-1D6D-99CE62963B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58694" y="4335366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5" name="Oval 66">
                        <a:extLst>
                          <a:ext uri="{FF2B5EF4-FFF2-40B4-BE49-F238E27FC236}">
                            <a16:creationId xmlns:a16="http://schemas.microsoft.com/office/drawing/2014/main" id="{2DDB1B81-8113-004F-5B53-6BEB35FD56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8163" y="3529205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6" name="Oval 74">
                        <a:extLst>
                          <a:ext uri="{FF2B5EF4-FFF2-40B4-BE49-F238E27FC236}">
                            <a16:creationId xmlns:a16="http://schemas.microsoft.com/office/drawing/2014/main" id="{CB5C640B-A0F5-3999-F57B-4627619A90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0151" y="2555193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7" name="Oval 75">
                        <a:extLst>
                          <a:ext uri="{FF2B5EF4-FFF2-40B4-BE49-F238E27FC236}">
                            <a16:creationId xmlns:a16="http://schemas.microsoft.com/office/drawing/2014/main" id="{4468A871-7C2F-495A-1264-5956C89EDD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88648" y="2892552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8" name="Oval 76">
                        <a:extLst>
                          <a:ext uri="{FF2B5EF4-FFF2-40B4-BE49-F238E27FC236}">
                            <a16:creationId xmlns:a16="http://schemas.microsoft.com/office/drawing/2014/main" id="{AB3062AA-04B6-BA3E-B08C-006EB55CD1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43069" y="3149810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9" name="Oval 77">
                        <a:extLst>
                          <a:ext uri="{FF2B5EF4-FFF2-40B4-BE49-F238E27FC236}">
                            <a16:creationId xmlns:a16="http://schemas.microsoft.com/office/drawing/2014/main" id="{67331C33-528E-E1B2-1F67-56FEDEDE17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61010" y="2555742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0" name="Oval 78">
                        <a:extLst>
                          <a:ext uri="{FF2B5EF4-FFF2-40B4-BE49-F238E27FC236}">
                            <a16:creationId xmlns:a16="http://schemas.microsoft.com/office/drawing/2014/main" id="{429E6B6A-C51A-4DE0-D5FE-69826E9FD5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21442" y="2071599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1" name="Oval 87">
                        <a:extLst>
                          <a:ext uri="{FF2B5EF4-FFF2-40B4-BE49-F238E27FC236}">
                            <a16:creationId xmlns:a16="http://schemas.microsoft.com/office/drawing/2014/main" id="{4A8F88D2-8C19-77A2-B1AB-170FB66A31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67256" y="1982392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2" name="Oval 84">
                        <a:extLst>
                          <a:ext uri="{FF2B5EF4-FFF2-40B4-BE49-F238E27FC236}">
                            <a16:creationId xmlns:a16="http://schemas.microsoft.com/office/drawing/2014/main" id="{8B070C06-E543-41EB-22F5-8EA188CD5A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2240" y="3113219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3" name="Oval 87">
                        <a:extLst>
                          <a:ext uri="{FF2B5EF4-FFF2-40B4-BE49-F238E27FC236}">
                            <a16:creationId xmlns:a16="http://schemas.microsoft.com/office/drawing/2014/main" id="{3F68B803-B1DD-DA25-D8A2-B731299901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5816" y="2772285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4" name="Oval 88">
                        <a:extLst>
                          <a:ext uri="{FF2B5EF4-FFF2-40B4-BE49-F238E27FC236}">
                            <a16:creationId xmlns:a16="http://schemas.microsoft.com/office/drawing/2014/main" id="{3A1B30A7-C853-3314-EF05-35F84A8757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07301" y="3392495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5" name="Oval 89">
                        <a:extLst>
                          <a:ext uri="{FF2B5EF4-FFF2-40B4-BE49-F238E27FC236}">
                            <a16:creationId xmlns:a16="http://schemas.microsoft.com/office/drawing/2014/main" id="{3BBAFDC6-4E9C-2788-D687-9A4517DB07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60864" y="3765817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6" name="Oval 90">
                        <a:extLst>
                          <a:ext uri="{FF2B5EF4-FFF2-40B4-BE49-F238E27FC236}">
                            <a16:creationId xmlns:a16="http://schemas.microsoft.com/office/drawing/2014/main" id="{6470AE2C-F5CA-BADE-05C4-166DF36F89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2088" y="4605819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7" name="Oval 91">
                        <a:extLst>
                          <a:ext uri="{FF2B5EF4-FFF2-40B4-BE49-F238E27FC236}">
                            <a16:creationId xmlns:a16="http://schemas.microsoft.com/office/drawing/2014/main" id="{AD4C0023-FD78-9BA9-0BA6-853245E25D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31242" y="5274533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8" name="Oval 92">
                        <a:extLst>
                          <a:ext uri="{FF2B5EF4-FFF2-40B4-BE49-F238E27FC236}">
                            <a16:creationId xmlns:a16="http://schemas.microsoft.com/office/drawing/2014/main" id="{51B2DDFD-E141-13F5-640C-72D937ED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25939" y="5375898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9" name="Oval 93">
                        <a:extLst>
                          <a:ext uri="{FF2B5EF4-FFF2-40B4-BE49-F238E27FC236}">
                            <a16:creationId xmlns:a16="http://schemas.microsoft.com/office/drawing/2014/main" id="{BBF95EBD-20D9-22A8-51B5-1D8E1C30B1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7383" y="2857748"/>
                        <a:ext cx="88185" cy="8546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0" name="Elipse 64">
                        <a:extLst>
                          <a:ext uri="{FF2B5EF4-FFF2-40B4-BE49-F238E27FC236}">
                            <a16:creationId xmlns:a16="http://schemas.microsoft.com/office/drawing/2014/main" id="{61CC1919-AD94-15A4-02DF-E59C757DA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9392" y="1907676"/>
                        <a:ext cx="90000" cy="90000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 dirty="0"/>
                      </a:p>
                    </p:txBody>
                  </p:sp>
                </p:grpSp>
                <p:sp>
                  <p:nvSpPr>
                    <p:cNvPr id="116" name="Elipse 64">
                      <a:extLst>
                        <a:ext uri="{FF2B5EF4-FFF2-40B4-BE49-F238E27FC236}">
                          <a16:creationId xmlns:a16="http://schemas.microsoft.com/office/drawing/2014/main" id="{5B4ADFD2-6C90-894C-C457-E6AC5C3B3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0273" y="3028104"/>
                      <a:ext cx="90000" cy="90000"/>
                    </a:xfrm>
                    <a:prstGeom prst="ellipse">
                      <a:avLst/>
                    </a:prstGeom>
                    <a:solidFill>
                      <a:schemeClr val="tx2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 dirty="0"/>
                    </a:p>
                  </p:txBody>
                </p:sp>
              </p:grpSp>
              <p:sp>
                <p:nvSpPr>
                  <p:cNvPr id="114" name="Elipse 64">
                    <a:extLst>
                      <a:ext uri="{FF2B5EF4-FFF2-40B4-BE49-F238E27FC236}">
                        <a16:creationId xmlns:a16="http://schemas.microsoft.com/office/drawing/2014/main" id="{241F4C2B-BE32-2AEF-9121-19A89C54FBD3}"/>
                      </a:ext>
                    </a:extLst>
                  </p:cNvPr>
                  <p:cNvSpPr/>
                  <p:nvPr/>
                </p:nvSpPr>
                <p:spPr>
                  <a:xfrm>
                    <a:off x="4154648" y="4809460"/>
                    <a:ext cx="90000" cy="90000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 dirty="0"/>
                  </a:p>
                </p:txBody>
              </p:sp>
            </p:grpSp>
            <p:sp>
              <p:nvSpPr>
                <p:cNvPr id="147" name="Oval 78">
                  <a:extLst>
                    <a:ext uri="{FF2B5EF4-FFF2-40B4-BE49-F238E27FC236}">
                      <a16:creationId xmlns:a16="http://schemas.microsoft.com/office/drawing/2014/main" id="{0E586683-F494-65A4-F62B-B4CB1AFA9EF7}"/>
                    </a:ext>
                  </a:extLst>
                </p:cNvPr>
                <p:cNvSpPr/>
                <p:nvPr/>
              </p:nvSpPr>
              <p:spPr>
                <a:xfrm>
                  <a:off x="7648908" y="2570622"/>
                  <a:ext cx="87449" cy="8501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9" name="Oval 78">
                <a:extLst>
                  <a:ext uri="{FF2B5EF4-FFF2-40B4-BE49-F238E27FC236}">
                    <a16:creationId xmlns:a16="http://schemas.microsoft.com/office/drawing/2014/main" id="{ED0C1890-90EF-330D-0183-8D2ACAA7885B}"/>
                  </a:ext>
                </a:extLst>
              </p:cNvPr>
              <p:cNvSpPr/>
              <p:nvPr/>
            </p:nvSpPr>
            <p:spPr>
              <a:xfrm>
                <a:off x="5688462" y="2880126"/>
                <a:ext cx="87449" cy="8501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1" name="Oval 74">
              <a:extLst>
                <a:ext uri="{FF2B5EF4-FFF2-40B4-BE49-F238E27FC236}">
                  <a16:creationId xmlns:a16="http://schemas.microsoft.com/office/drawing/2014/main" id="{39A532F0-5499-7035-763C-3531DF441421}"/>
                </a:ext>
              </a:extLst>
            </p:cNvPr>
            <p:cNvSpPr/>
            <p:nvPr/>
          </p:nvSpPr>
          <p:spPr>
            <a:xfrm>
              <a:off x="5848913" y="3251273"/>
              <a:ext cx="87449" cy="8501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Oval 129">
            <a:extLst>
              <a:ext uri="{FF2B5EF4-FFF2-40B4-BE49-F238E27FC236}">
                <a16:creationId xmlns:a16="http://schemas.microsoft.com/office/drawing/2014/main" id="{78966CB7-F533-5684-3337-9EF156591B87}"/>
              </a:ext>
            </a:extLst>
          </p:cNvPr>
          <p:cNvSpPr/>
          <p:nvPr/>
        </p:nvSpPr>
        <p:spPr>
          <a:xfrm>
            <a:off x="5345968" y="4723599"/>
            <a:ext cx="87449" cy="8501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Grupo 237">
            <a:extLst>
              <a:ext uri="{FF2B5EF4-FFF2-40B4-BE49-F238E27FC236}">
                <a16:creationId xmlns:a16="http://schemas.microsoft.com/office/drawing/2014/main" id="{F9307CC2-C866-8141-AB65-FE6F10FEAF97}"/>
              </a:ext>
            </a:extLst>
          </p:cNvPr>
          <p:cNvGrpSpPr/>
          <p:nvPr/>
        </p:nvGrpSpPr>
        <p:grpSpPr>
          <a:xfrm>
            <a:off x="2977755" y="2145020"/>
            <a:ext cx="3158208" cy="3359174"/>
            <a:chOff x="2977755" y="2145020"/>
            <a:chExt cx="3158208" cy="3359174"/>
          </a:xfrm>
        </p:grpSpPr>
        <p:sp>
          <p:nvSpPr>
            <p:cNvPr id="87" name="Oval 139">
              <a:extLst>
                <a:ext uri="{FF2B5EF4-FFF2-40B4-BE49-F238E27FC236}">
                  <a16:creationId xmlns:a16="http://schemas.microsoft.com/office/drawing/2014/main" id="{9063B28D-35B4-0A2E-B136-B6BAF7CB5B9F}"/>
                </a:ext>
              </a:extLst>
            </p:cNvPr>
            <p:cNvSpPr/>
            <p:nvPr/>
          </p:nvSpPr>
          <p:spPr>
            <a:xfrm>
              <a:off x="5166442" y="4261279"/>
              <a:ext cx="87449" cy="850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41">
              <a:extLst>
                <a:ext uri="{FF2B5EF4-FFF2-40B4-BE49-F238E27FC236}">
                  <a16:creationId xmlns:a16="http://schemas.microsoft.com/office/drawing/2014/main" id="{287258C9-5238-4EE3-D096-C14C5A9F7487}"/>
                </a:ext>
              </a:extLst>
            </p:cNvPr>
            <p:cNvSpPr/>
            <p:nvPr/>
          </p:nvSpPr>
          <p:spPr>
            <a:xfrm>
              <a:off x="5433140" y="4183996"/>
              <a:ext cx="87449" cy="850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11">
              <a:extLst>
                <a:ext uri="{FF2B5EF4-FFF2-40B4-BE49-F238E27FC236}">
                  <a16:creationId xmlns:a16="http://schemas.microsoft.com/office/drawing/2014/main" id="{BEEA31DA-6DC0-3693-C738-4F9EEBE84A14}"/>
                </a:ext>
              </a:extLst>
            </p:cNvPr>
            <p:cNvSpPr/>
            <p:nvPr/>
          </p:nvSpPr>
          <p:spPr>
            <a:xfrm>
              <a:off x="4909531" y="5395079"/>
              <a:ext cx="87449" cy="8501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7" name="Grupo 236">
              <a:extLst>
                <a:ext uri="{FF2B5EF4-FFF2-40B4-BE49-F238E27FC236}">
                  <a16:creationId xmlns:a16="http://schemas.microsoft.com/office/drawing/2014/main" id="{AD0E6489-3191-2496-856F-00C4BB52C9BA}"/>
                </a:ext>
              </a:extLst>
            </p:cNvPr>
            <p:cNvGrpSpPr/>
            <p:nvPr/>
          </p:nvGrpSpPr>
          <p:grpSpPr>
            <a:xfrm>
              <a:off x="2977755" y="2145020"/>
              <a:ext cx="3158208" cy="3359174"/>
              <a:chOff x="2977755" y="2145020"/>
              <a:chExt cx="3158208" cy="3359174"/>
            </a:xfrm>
          </p:grpSpPr>
          <p:sp>
            <p:nvSpPr>
              <p:cNvPr id="72" name="Oval 124">
                <a:extLst>
                  <a:ext uri="{FF2B5EF4-FFF2-40B4-BE49-F238E27FC236}">
                    <a16:creationId xmlns:a16="http://schemas.microsoft.com/office/drawing/2014/main" id="{6D361EAE-51EB-3FAD-1998-0453E2AB335A}"/>
                  </a:ext>
                </a:extLst>
              </p:cNvPr>
              <p:cNvSpPr/>
              <p:nvPr/>
            </p:nvSpPr>
            <p:spPr>
              <a:xfrm>
                <a:off x="4662414" y="4047976"/>
                <a:ext cx="87449" cy="8501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6" name="Grupo 235">
                <a:extLst>
                  <a:ext uri="{FF2B5EF4-FFF2-40B4-BE49-F238E27FC236}">
                    <a16:creationId xmlns:a16="http://schemas.microsoft.com/office/drawing/2014/main" id="{9CCA56E4-7D46-9AFE-77E2-417EB4324E5B}"/>
                  </a:ext>
                </a:extLst>
              </p:cNvPr>
              <p:cNvGrpSpPr/>
              <p:nvPr/>
            </p:nvGrpSpPr>
            <p:grpSpPr>
              <a:xfrm>
                <a:off x="2977755" y="2145020"/>
                <a:ext cx="3158208" cy="3359174"/>
                <a:chOff x="2977755" y="2145020"/>
                <a:chExt cx="3158208" cy="3359174"/>
              </a:xfrm>
            </p:grpSpPr>
            <p:sp>
              <p:nvSpPr>
                <p:cNvPr id="69" name="Oval 81">
                  <a:extLst>
                    <a:ext uri="{FF2B5EF4-FFF2-40B4-BE49-F238E27FC236}">
                      <a16:creationId xmlns:a16="http://schemas.microsoft.com/office/drawing/2014/main" id="{7792C43B-7CF6-C468-2B9A-16FF04237E66}"/>
                    </a:ext>
                  </a:extLst>
                </p:cNvPr>
                <p:cNvSpPr/>
                <p:nvPr/>
              </p:nvSpPr>
              <p:spPr>
                <a:xfrm>
                  <a:off x="3492228" y="3619887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">
                  <a:extLst>
                    <a:ext uri="{FF2B5EF4-FFF2-40B4-BE49-F238E27FC236}">
                      <a16:creationId xmlns:a16="http://schemas.microsoft.com/office/drawing/2014/main" id="{A2C1FA6D-A220-EBF3-993A-247EA42B6FAB}"/>
                    </a:ext>
                  </a:extLst>
                </p:cNvPr>
                <p:cNvSpPr/>
                <p:nvPr/>
              </p:nvSpPr>
              <p:spPr>
                <a:xfrm>
                  <a:off x="4674267" y="3769920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125">
                  <a:extLst>
                    <a:ext uri="{FF2B5EF4-FFF2-40B4-BE49-F238E27FC236}">
                      <a16:creationId xmlns:a16="http://schemas.microsoft.com/office/drawing/2014/main" id="{7857951E-89EB-3556-5605-3753A8811FCB}"/>
                    </a:ext>
                  </a:extLst>
                </p:cNvPr>
                <p:cNvSpPr/>
                <p:nvPr/>
              </p:nvSpPr>
              <p:spPr>
                <a:xfrm>
                  <a:off x="4906089" y="3914219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126">
                  <a:extLst>
                    <a:ext uri="{FF2B5EF4-FFF2-40B4-BE49-F238E27FC236}">
                      <a16:creationId xmlns:a16="http://schemas.microsoft.com/office/drawing/2014/main" id="{F5921EE3-420C-106B-8769-55DFA6034C7F}"/>
                    </a:ext>
                  </a:extLst>
                </p:cNvPr>
                <p:cNvSpPr/>
                <p:nvPr/>
              </p:nvSpPr>
              <p:spPr>
                <a:xfrm>
                  <a:off x="4830492" y="4416554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127">
                  <a:extLst>
                    <a:ext uri="{FF2B5EF4-FFF2-40B4-BE49-F238E27FC236}">
                      <a16:creationId xmlns:a16="http://schemas.microsoft.com/office/drawing/2014/main" id="{4CEDF99F-9CFA-7C21-7626-ACA5BF8B6B86}"/>
                    </a:ext>
                  </a:extLst>
                </p:cNvPr>
                <p:cNvSpPr/>
                <p:nvPr/>
              </p:nvSpPr>
              <p:spPr>
                <a:xfrm>
                  <a:off x="4856437" y="4681095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128">
                  <a:extLst>
                    <a:ext uri="{FF2B5EF4-FFF2-40B4-BE49-F238E27FC236}">
                      <a16:creationId xmlns:a16="http://schemas.microsoft.com/office/drawing/2014/main" id="{C50F954D-90B9-A362-5F51-105D4F8E25AA}"/>
                    </a:ext>
                  </a:extLst>
                </p:cNvPr>
                <p:cNvSpPr/>
                <p:nvPr/>
              </p:nvSpPr>
              <p:spPr>
                <a:xfrm>
                  <a:off x="5094087" y="4537491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130">
                  <a:extLst>
                    <a:ext uri="{FF2B5EF4-FFF2-40B4-BE49-F238E27FC236}">
                      <a16:creationId xmlns:a16="http://schemas.microsoft.com/office/drawing/2014/main" id="{F6549ADB-9974-17AA-27C4-6E1F72DB961A}"/>
                    </a:ext>
                  </a:extLst>
                </p:cNvPr>
                <p:cNvSpPr/>
                <p:nvPr/>
              </p:nvSpPr>
              <p:spPr>
                <a:xfrm>
                  <a:off x="5479316" y="4964363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131">
                  <a:extLst>
                    <a:ext uri="{FF2B5EF4-FFF2-40B4-BE49-F238E27FC236}">
                      <a16:creationId xmlns:a16="http://schemas.microsoft.com/office/drawing/2014/main" id="{668045B4-8698-3965-5583-F0360D21F35D}"/>
                    </a:ext>
                  </a:extLst>
                </p:cNvPr>
                <p:cNvSpPr/>
                <p:nvPr/>
              </p:nvSpPr>
              <p:spPr>
                <a:xfrm>
                  <a:off x="5639196" y="4723599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132">
                  <a:extLst>
                    <a:ext uri="{FF2B5EF4-FFF2-40B4-BE49-F238E27FC236}">
                      <a16:creationId xmlns:a16="http://schemas.microsoft.com/office/drawing/2014/main" id="{F7CA5366-790E-6E35-5D0C-7AAE44EAE617}"/>
                    </a:ext>
                  </a:extLst>
                </p:cNvPr>
                <p:cNvSpPr/>
                <p:nvPr/>
              </p:nvSpPr>
              <p:spPr>
                <a:xfrm>
                  <a:off x="4386643" y="5178418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133">
                  <a:extLst>
                    <a:ext uri="{FF2B5EF4-FFF2-40B4-BE49-F238E27FC236}">
                      <a16:creationId xmlns:a16="http://schemas.microsoft.com/office/drawing/2014/main" id="{75B0C276-85CB-8918-159A-D655659888AF}"/>
                    </a:ext>
                  </a:extLst>
                </p:cNvPr>
                <p:cNvSpPr/>
                <p:nvPr/>
              </p:nvSpPr>
              <p:spPr>
                <a:xfrm>
                  <a:off x="4319213" y="5419184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134">
                  <a:extLst>
                    <a:ext uri="{FF2B5EF4-FFF2-40B4-BE49-F238E27FC236}">
                      <a16:creationId xmlns:a16="http://schemas.microsoft.com/office/drawing/2014/main" id="{D12689C6-AD05-025D-0FAB-1F4F5E67D8C9}"/>
                    </a:ext>
                  </a:extLst>
                </p:cNvPr>
                <p:cNvSpPr/>
                <p:nvPr/>
              </p:nvSpPr>
              <p:spPr>
                <a:xfrm>
                  <a:off x="4592420" y="5364790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135">
                  <a:extLst>
                    <a:ext uri="{FF2B5EF4-FFF2-40B4-BE49-F238E27FC236}">
                      <a16:creationId xmlns:a16="http://schemas.microsoft.com/office/drawing/2014/main" id="{B9BB4218-E055-6368-3F68-75DF653EC8AE}"/>
                    </a:ext>
                  </a:extLst>
                </p:cNvPr>
                <p:cNvSpPr/>
                <p:nvPr/>
              </p:nvSpPr>
              <p:spPr>
                <a:xfrm>
                  <a:off x="5756277" y="3654906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136">
                  <a:extLst>
                    <a:ext uri="{FF2B5EF4-FFF2-40B4-BE49-F238E27FC236}">
                      <a16:creationId xmlns:a16="http://schemas.microsoft.com/office/drawing/2014/main" id="{6D1B2F1F-6718-07D5-264C-1979B5BC5763}"/>
                    </a:ext>
                  </a:extLst>
                </p:cNvPr>
                <p:cNvSpPr/>
                <p:nvPr/>
              </p:nvSpPr>
              <p:spPr>
                <a:xfrm>
                  <a:off x="5820022" y="4325600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137">
                  <a:extLst>
                    <a:ext uri="{FF2B5EF4-FFF2-40B4-BE49-F238E27FC236}">
                      <a16:creationId xmlns:a16="http://schemas.microsoft.com/office/drawing/2014/main" id="{E363385C-1F48-6782-32C4-F0F5F4EFDE66}"/>
                    </a:ext>
                  </a:extLst>
                </p:cNvPr>
                <p:cNvSpPr/>
                <p:nvPr/>
              </p:nvSpPr>
              <p:spPr>
                <a:xfrm>
                  <a:off x="5662901" y="4114259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138">
                  <a:extLst>
                    <a:ext uri="{FF2B5EF4-FFF2-40B4-BE49-F238E27FC236}">
                      <a16:creationId xmlns:a16="http://schemas.microsoft.com/office/drawing/2014/main" id="{844051DA-8495-4078-E715-93A52C355B27}"/>
                    </a:ext>
                  </a:extLst>
                </p:cNvPr>
                <p:cNvSpPr/>
                <p:nvPr/>
              </p:nvSpPr>
              <p:spPr>
                <a:xfrm>
                  <a:off x="5592686" y="4480338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140">
                  <a:extLst>
                    <a:ext uri="{FF2B5EF4-FFF2-40B4-BE49-F238E27FC236}">
                      <a16:creationId xmlns:a16="http://schemas.microsoft.com/office/drawing/2014/main" id="{7FD0E24B-E120-23A3-599E-DA2E8889E7F4}"/>
                    </a:ext>
                  </a:extLst>
                </p:cNvPr>
                <p:cNvSpPr/>
                <p:nvPr/>
              </p:nvSpPr>
              <p:spPr>
                <a:xfrm>
                  <a:off x="5353128" y="4466371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0">
                  <a:extLst>
                    <a:ext uri="{FF2B5EF4-FFF2-40B4-BE49-F238E27FC236}">
                      <a16:creationId xmlns:a16="http://schemas.microsoft.com/office/drawing/2014/main" id="{E848ADA1-77D6-BB1D-514C-16C80104287D}"/>
                    </a:ext>
                  </a:extLst>
                </p:cNvPr>
                <p:cNvSpPr/>
                <p:nvPr/>
              </p:nvSpPr>
              <p:spPr>
                <a:xfrm>
                  <a:off x="3418703" y="2145020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82">
                  <a:extLst>
                    <a:ext uri="{FF2B5EF4-FFF2-40B4-BE49-F238E27FC236}">
                      <a16:creationId xmlns:a16="http://schemas.microsoft.com/office/drawing/2014/main" id="{583EF3F8-1054-8F4C-96B8-58D65D4BE4D5}"/>
                    </a:ext>
                  </a:extLst>
                </p:cNvPr>
                <p:cNvSpPr/>
                <p:nvPr/>
              </p:nvSpPr>
              <p:spPr>
                <a:xfrm>
                  <a:off x="2977755" y="3575664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112">
                  <a:extLst>
                    <a:ext uri="{FF2B5EF4-FFF2-40B4-BE49-F238E27FC236}">
                      <a16:creationId xmlns:a16="http://schemas.microsoft.com/office/drawing/2014/main" id="{A8E5CD79-3D01-6D10-8A1C-9E4E9FA2ED77}"/>
                    </a:ext>
                  </a:extLst>
                </p:cNvPr>
                <p:cNvSpPr/>
                <p:nvPr/>
              </p:nvSpPr>
              <p:spPr>
                <a:xfrm>
                  <a:off x="5082913" y="5018510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113">
                  <a:extLst>
                    <a:ext uri="{FF2B5EF4-FFF2-40B4-BE49-F238E27FC236}">
                      <a16:creationId xmlns:a16="http://schemas.microsoft.com/office/drawing/2014/main" id="{DB28E3BE-D764-E059-444C-79C96715FBF3}"/>
                    </a:ext>
                  </a:extLst>
                </p:cNvPr>
                <p:cNvSpPr/>
                <p:nvPr/>
              </p:nvSpPr>
              <p:spPr>
                <a:xfrm>
                  <a:off x="6027181" y="5199331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114">
                  <a:extLst>
                    <a:ext uri="{FF2B5EF4-FFF2-40B4-BE49-F238E27FC236}">
                      <a16:creationId xmlns:a16="http://schemas.microsoft.com/office/drawing/2014/main" id="{49DD63E3-4E7E-382D-A895-B1003698B90B}"/>
                    </a:ext>
                  </a:extLst>
                </p:cNvPr>
                <p:cNvSpPr/>
                <p:nvPr/>
              </p:nvSpPr>
              <p:spPr>
                <a:xfrm>
                  <a:off x="6048514" y="4332787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35">
                  <a:extLst>
                    <a:ext uri="{FF2B5EF4-FFF2-40B4-BE49-F238E27FC236}">
                      <a16:creationId xmlns:a16="http://schemas.microsoft.com/office/drawing/2014/main" id="{8C55BD55-BE17-53B3-3285-880D155CD8CB}"/>
                    </a:ext>
                  </a:extLst>
                </p:cNvPr>
                <p:cNvSpPr/>
                <p:nvPr/>
              </p:nvSpPr>
              <p:spPr>
                <a:xfrm>
                  <a:off x="4969933" y="3045907"/>
                  <a:ext cx="87449" cy="85010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32" name="Grupo 231">
            <a:extLst>
              <a:ext uri="{FF2B5EF4-FFF2-40B4-BE49-F238E27FC236}">
                <a16:creationId xmlns:a16="http://schemas.microsoft.com/office/drawing/2014/main" id="{21D18C8C-918C-79BD-B659-2DA827AF51CE}"/>
              </a:ext>
            </a:extLst>
          </p:cNvPr>
          <p:cNvGrpSpPr/>
          <p:nvPr/>
        </p:nvGrpSpPr>
        <p:grpSpPr>
          <a:xfrm>
            <a:off x="1665708" y="2669008"/>
            <a:ext cx="4171647" cy="2370356"/>
            <a:chOff x="1665708" y="2669008"/>
            <a:chExt cx="4171647" cy="2370356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84A04CBB-0945-38BF-AE3F-EA7C1AC6F5FB}"/>
                </a:ext>
              </a:extLst>
            </p:cNvPr>
            <p:cNvGrpSpPr/>
            <p:nvPr/>
          </p:nvGrpSpPr>
          <p:grpSpPr>
            <a:xfrm>
              <a:off x="4092734" y="2669008"/>
              <a:ext cx="1744621" cy="2370356"/>
              <a:chOff x="3654179" y="2328243"/>
              <a:chExt cx="1759296" cy="2382990"/>
            </a:xfrm>
          </p:grpSpPr>
          <p:sp>
            <p:nvSpPr>
              <p:cNvPr id="16" name="Oval 169">
                <a:extLst>
                  <a:ext uri="{FF2B5EF4-FFF2-40B4-BE49-F238E27FC236}">
                    <a16:creationId xmlns:a16="http://schemas.microsoft.com/office/drawing/2014/main" id="{C070BBA4-7292-5F48-C064-953CCF64AA32}"/>
                  </a:ext>
                </a:extLst>
              </p:cNvPr>
              <p:cNvSpPr/>
              <p:nvPr/>
            </p:nvSpPr>
            <p:spPr>
              <a:xfrm>
                <a:off x="3925378" y="4625770"/>
                <a:ext cx="88185" cy="85463"/>
              </a:xfrm>
              <a:prstGeom prst="ellipse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70">
                <a:extLst>
                  <a:ext uri="{FF2B5EF4-FFF2-40B4-BE49-F238E27FC236}">
                    <a16:creationId xmlns:a16="http://schemas.microsoft.com/office/drawing/2014/main" id="{C231E72B-303E-1FB3-4D71-BE663E575B93}"/>
                  </a:ext>
                </a:extLst>
              </p:cNvPr>
              <p:cNvSpPr/>
              <p:nvPr/>
            </p:nvSpPr>
            <p:spPr>
              <a:xfrm>
                <a:off x="5320678" y="4544626"/>
                <a:ext cx="88185" cy="85463"/>
              </a:xfrm>
              <a:prstGeom prst="ellipse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1">
                <a:extLst>
                  <a:ext uri="{FF2B5EF4-FFF2-40B4-BE49-F238E27FC236}">
                    <a16:creationId xmlns:a16="http://schemas.microsoft.com/office/drawing/2014/main" id="{F2EF8179-D7F6-6F2A-C81A-9CEC7716A2BD}"/>
                  </a:ext>
                </a:extLst>
              </p:cNvPr>
              <p:cNvSpPr/>
              <p:nvPr/>
            </p:nvSpPr>
            <p:spPr>
              <a:xfrm>
                <a:off x="5325290" y="4124484"/>
                <a:ext cx="88185" cy="85463"/>
              </a:xfrm>
              <a:prstGeom prst="ellipse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Oval 172">
                <a:extLst>
                  <a:ext uri="{FF2B5EF4-FFF2-40B4-BE49-F238E27FC236}">
                    <a16:creationId xmlns:a16="http://schemas.microsoft.com/office/drawing/2014/main" id="{A76616C6-179E-16C3-DAF8-30326CBCFEC8}"/>
                  </a:ext>
                </a:extLst>
              </p:cNvPr>
              <p:cNvSpPr/>
              <p:nvPr/>
            </p:nvSpPr>
            <p:spPr>
              <a:xfrm>
                <a:off x="4079228" y="3893540"/>
                <a:ext cx="88185" cy="85463"/>
              </a:xfrm>
              <a:prstGeom prst="ellipse">
                <a:avLst/>
              </a:prstGeom>
              <a:solidFill>
                <a:srgbClr val="7030A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79">
                <a:extLst>
                  <a:ext uri="{FF2B5EF4-FFF2-40B4-BE49-F238E27FC236}">
                    <a16:creationId xmlns:a16="http://schemas.microsoft.com/office/drawing/2014/main" id="{C3FE4B54-7EBC-DF84-62B0-F63D8ABBB90B}"/>
                  </a:ext>
                </a:extLst>
              </p:cNvPr>
              <p:cNvSpPr/>
              <p:nvPr/>
            </p:nvSpPr>
            <p:spPr>
              <a:xfrm>
                <a:off x="3654179" y="2328243"/>
                <a:ext cx="88185" cy="85463"/>
              </a:xfrm>
              <a:prstGeom prst="ellipse">
                <a:avLst/>
              </a:prstGeom>
              <a:solidFill>
                <a:srgbClr val="7030A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9" name="Oval 169">
              <a:extLst>
                <a:ext uri="{FF2B5EF4-FFF2-40B4-BE49-F238E27FC236}">
                  <a16:creationId xmlns:a16="http://schemas.microsoft.com/office/drawing/2014/main" id="{A5A46D59-3AF9-8653-86E1-C220E2DE3464}"/>
                </a:ext>
              </a:extLst>
            </p:cNvPr>
            <p:cNvSpPr/>
            <p:nvPr/>
          </p:nvSpPr>
          <p:spPr>
            <a:xfrm>
              <a:off x="1665708" y="3546470"/>
              <a:ext cx="87449" cy="85010"/>
            </a:xfrm>
            <a:prstGeom prst="ellipse">
              <a:avLst/>
            </a:prstGeom>
            <a:solidFill>
              <a:srgbClr val="7030A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08BBDE58-F4FF-03E1-FC2E-BE4B9EFE18EB}"/>
              </a:ext>
            </a:extLst>
          </p:cNvPr>
          <p:cNvGrpSpPr/>
          <p:nvPr/>
        </p:nvGrpSpPr>
        <p:grpSpPr>
          <a:xfrm>
            <a:off x="2096310" y="2056205"/>
            <a:ext cx="4127838" cy="4461374"/>
            <a:chOff x="4725210" y="2056205"/>
            <a:chExt cx="4127838" cy="4461374"/>
          </a:xfrm>
        </p:grpSpPr>
        <p:grpSp>
          <p:nvGrpSpPr>
            <p:cNvPr id="167" name="Grupo 166">
              <a:extLst>
                <a:ext uri="{FF2B5EF4-FFF2-40B4-BE49-F238E27FC236}">
                  <a16:creationId xmlns:a16="http://schemas.microsoft.com/office/drawing/2014/main" id="{20410EF3-B82A-C964-A556-3BAAD1B8A02A}"/>
                </a:ext>
              </a:extLst>
            </p:cNvPr>
            <p:cNvGrpSpPr/>
            <p:nvPr/>
          </p:nvGrpSpPr>
          <p:grpSpPr>
            <a:xfrm>
              <a:off x="5087954" y="2056205"/>
              <a:ext cx="3765094" cy="4461374"/>
              <a:chOff x="5087954" y="2056205"/>
              <a:chExt cx="3765094" cy="4461374"/>
            </a:xfrm>
          </p:grpSpPr>
          <p:grpSp>
            <p:nvGrpSpPr>
              <p:cNvPr id="156" name="Grupo 155">
                <a:extLst>
                  <a:ext uri="{FF2B5EF4-FFF2-40B4-BE49-F238E27FC236}">
                    <a16:creationId xmlns:a16="http://schemas.microsoft.com/office/drawing/2014/main" id="{741B32E6-FB2D-1317-5EE3-DA011B37FE43}"/>
                  </a:ext>
                </a:extLst>
              </p:cNvPr>
              <p:cNvGrpSpPr/>
              <p:nvPr/>
            </p:nvGrpSpPr>
            <p:grpSpPr>
              <a:xfrm>
                <a:off x="5814303" y="2056205"/>
                <a:ext cx="3038745" cy="3883751"/>
                <a:chOff x="5814303" y="2056205"/>
                <a:chExt cx="3038745" cy="3883751"/>
              </a:xfrm>
            </p:grpSpPr>
            <p:grpSp>
              <p:nvGrpSpPr>
                <p:cNvPr id="21" name="Grupo 20">
                  <a:extLst>
                    <a:ext uri="{FF2B5EF4-FFF2-40B4-BE49-F238E27FC236}">
                      <a16:creationId xmlns:a16="http://schemas.microsoft.com/office/drawing/2014/main" id="{D81C306A-CCEC-6ADC-C8BE-54DAB9F2DF45}"/>
                    </a:ext>
                  </a:extLst>
                </p:cNvPr>
                <p:cNvGrpSpPr/>
                <p:nvPr/>
              </p:nvGrpSpPr>
              <p:grpSpPr>
                <a:xfrm>
                  <a:off x="5814303" y="2056205"/>
                  <a:ext cx="3038745" cy="3883751"/>
                  <a:chOff x="2735962" y="1707374"/>
                  <a:chExt cx="3064305" cy="3904451"/>
                </a:xfrm>
              </p:grpSpPr>
              <p:sp>
                <p:nvSpPr>
                  <p:cNvPr id="22" name="Oval 150">
                    <a:extLst>
                      <a:ext uri="{FF2B5EF4-FFF2-40B4-BE49-F238E27FC236}">
                        <a16:creationId xmlns:a16="http://schemas.microsoft.com/office/drawing/2014/main" id="{15251D7C-A8E4-4C98-67C3-F65706CAEF59}"/>
                      </a:ext>
                    </a:extLst>
                  </p:cNvPr>
                  <p:cNvSpPr/>
                  <p:nvPr/>
                </p:nvSpPr>
                <p:spPr>
                  <a:xfrm>
                    <a:off x="3888432" y="5321341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151">
                    <a:extLst>
                      <a:ext uri="{FF2B5EF4-FFF2-40B4-BE49-F238E27FC236}">
                        <a16:creationId xmlns:a16="http://schemas.microsoft.com/office/drawing/2014/main" id="{1E292F16-2735-8054-2A72-3E39A1D91BDF}"/>
                      </a:ext>
                    </a:extLst>
                  </p:cNvPr>
                  <p:cNvSpPr/>
                  <p:nvPr/>
                </p:nvSpPr>
                <p:spPr>
                  <a:xfrm>
                    <a:off x="4299421" y="5175896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152">
                    <a:extLst>
                      <a:ext uri="{FF2B5EF4-FFF2-40B4-BE49-F238E27FC236}">
                        <a16:creationId xmlns:a16="http://schemas.microsoft.com/office/drawing/2014/main" id="{1814F5D3-3D8A-FEDB-02B1-ABEFAE5DAF6E}"/>
                      </a:ext>
                    </a:extLst>
                  </p:cNvPr>
                  <p:cNvSpPr/>
                  <p:nvPr/>
                </p:nvSpPr>
                <p:spPr>
                  <a:xfrm>
                    <a:off x="5305297" y="4696452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153">
                    <a:extLst>
                      <a:ext uri="{FF2B5EF4-FFF2-40B4-BE49-F238E27FC236}">
                        <a16:creationId xmlns:a16="http://schemas.microsoft.com/office/drawing/2014/main" id="{6BF47B34-BB42-093C-F447-0E4A97C59257}"/>
                      </a:ext>
                    </a:extLst>
                  </p:cNvPr>
                  <p:cNvSpPr/>
                  <p:nvPr/>
                </p:nvSpPr>
                <p:spPr>
                  <a:xfrm>
                    <a:off x="4748769" y="4599309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154">
                    <a:extLst>
                      <a:ext uri="{FF2B5EF4-FFF2-40B4-BE49-F238E27FC236}">
                        <a16:creationId xmlns:a16="http://schemas.microsoft.com/office/drawing/2014/main" id="{C347C89C-B31E-BE19-5720-E1D538BF0707}"/>
                      </a:ext>
                    </a:extLst>
                  </p:cNvPr>
                  <p:cNvSpPr/>
                  <p:nvPr/>
                </p:nvSpPr>
                <p:spPr>
                  <a:xfrm>
                    <a:off x="4458523" y="4578258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155">
                    <a:extLst>
                      <a:ext uri="{FF2B5EF4-FFF2-40B4-BE49-F238E27FC236}">
                        <a16:creationId xmlns:a16="http://schemas.microsoft.com/office/drawing/2014/main" id="{41FCB579-0007-6254-EB35-579C985B8526}"/>
                      </a:ext>
                    </a:extLst>
                  </p:cNvPr>
                  <p:cNvSpPr/>
                  <p:nvPr/>
                </p:nvSpPr>
                <p:spPr>
                  <a:xfrm>
                    <a:off x="4272760" y="4437221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156">
                    <a:extLst>
                      <a:ext uri="{FF2B5EF4-FFF2-40B4-BE49-F238E27FC236}">
                        <a16:creationId xmlns:a16="http://schemas.microsoft.com/office/drawing/2014/main" id="{CA26F341-5701-61CA-AF00-013E88973E15}"/>
                      </a:ext>
                    </a:extLst>
                  </p:cNvPr>
                  <p:cNvSpPr/>
                  <p:nvPr/>
                </p:nvSpPr>
                <p:spPr>
                  <a:xfrm>
                    <a:off x="5076049" y="4277719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157">
                    <a:extLst>
                      <a:ext uri="{FF2B5EF4-FFF2-40B4-BE49-F238E27FC236}">
                        <a16:creationId xmlns:a16="http://schemas.microsoft.com/office/drawing/2014/main" id="{8237FE5F-8F1E-8349-9DA6-2D72A30CB570}"/>
                      </a:ext>
                    </a:extLst>
                  </p:cNvPr>
                  <p:cNvSpPr/>
                  <p:nvPr/>
                </p:nvSpPr>
                <p:spPr>
                  <a:xfrm>
                    <a:off x="5339053" y="4258197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158">
                    <a:extLst>
                      <a:ext uri="{FF2B5EF4-FFF2-40B4-BE49-F238E27FC236}">
                        <a16:creationId xmlns:a16="http://schemas.microsoft.com/office/drawing/2014/main" id="{57337001-C0D0-679F-B8A2-5F2BD8A8A0EB}"/>
                      </a:ext>
                    </a:extLst>
                  </p:cNvPr>
                  <p:cNvSpPr/>
                  <p:nvPr/>
                </p:nvSpPr>
                <p:spPr>
                  <a:xfrm>
                    <a:off x="4546708" y="3969254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Oval 64">
                    <a:extLst>
                      <a:ext uri="{FF2B5EF4-FFF2-40B4-BE49-F238E27FC236}">
                        <a16:creationId xmlns:a16="http://schemas.microsoft.com/office/drawing/2014/main" id="{F1F74AB5-CD3F-A984-9E07-9D22B99CC2C7}"/>
                      </a:ext>
                    </a:extLst>
                  </p:cNvPr>
                  <p:cNvSpPr/>
                  <p:nvPr/>
                </p:nvSpPr>
                <p:spPr>
                  <a:xfrm>
                    <a:off x="2735962" y="2258375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67">
                    <a:extLst>
                      <a:ext uri="{FF2B5EF4-FFF2-40B4-BE49-F238E27FC236}">
                        <a16:creationId xmlns:a16="http://schemas.microsoft.com/office/drawing/2014/main" id="{30401143-67D1-32B1-1BF6-6FFADC4B3E38}"/>
                      </a:ext>
                    </a:extLst>
                  </p:cNvPr>
                  <p:cNvSpPr/>
                  <p:nvPr/>
                </p:nvSpPr>
                <p:spPr>
                  <a:xfrm>
                    <a:off x="3452273" y="2301106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68">
                    <a:extLst>
                      <a:ext uri="{FF2B5EF4-FFF2-40B4-BE49-F238E27FC236}">
                        <a16:creationId xmlns:a16="http://schemas.microsoft.com/office/drawing/2014/main" id="{CE750C4B-5CF2-0255-8274-DA5A97D0D686}"/>
                      </a:ext>
                    </a:extLst>
                  </p:cNvPr>
                  <p:cNvSpPr/>
                  <p:nvPr/>
                </p:nvSpPr>
                <p:spPr>
                  <a:xfrm>
                    <a:off x="3851687" y="2301105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Oval 69">
                    <a:extLst>
                      <a:ext uri="{FF2B5EF4-FFF2-40B4-BE49-F238E27FC236}">
                        <a16:creationId xmlns:a16="http://schemas.microsoft.com/office/drawing/2014/main" id="{A5A5E3CA-0C4D-F1EC-C93F-6A922709C38A}"/>
                      </a:ext>
                    </a:extLst>
                  </p:cNvPr>
                  <p:cNvSpPr/>
                  <p:nvPr/>
                </p:nvSpPr>
                <p:spPr>
                  <a:xfrm>
                    <a:off x="4212831" y="2172912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70">
                    <a:extLst>
                      <a:ext uri="{FF2B5EF4-FFF2-40B4-BE49-F238E27FC236}">
                        <a16:creationId xmlns:a16="http://schemas.microsoft.com/office/drawing/2014/main" id="{15693749-579F-E826-ECD5-952FDD368742}"/>
                      </a:ext>
                    </a:extLst>
                  </p:cNvPr>
                  <p:cNvSpPr/>
                  <p:nvPr/>
                </p:nvSpPr>
                <p:spPr>
                  <a:xfrm>
                    <a:off x="3104244" y="2937370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71">
                    <a:extLst>
                      <a:ext uri="{FF2B5EF4-FFF2-40B4-BE49-F238E27FC236}">
                        <a16:creationId xmlns:a16="http://schemas.microsoft.com/office/drawing/2014/main" id="{15FC2E0A-B431-F488-D7AE-3A3E80D2B051}"/>
                      </a:ext>
                    </a:extLst>
                  </p:cNvPr>
                  <p:cNvSpPr/>
                  <p:nvPr/>
                </p:nvSpPr>
                <p:spPr>
                  <a:xfrm>
                    <a:off x="3416705" y="3244628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" name="Oval 88">
                    <a:extLst>
                      <a:ext uri="{FF2B5EF4-FFF2-40B4-BE49-F238E27FC236}">
                        <a16:creationId xmlns:a16="http://schemas.microsoft.com/office/drawing/2014/main" id="{1B52BFEA-4B80-7663-B10D-FE66A69DEDA4}"/>
                      </a:ext>
                    </a:extLst>
                  </p:cNvPr>
                  <p:cNvSpPr/>
                  <p:nvPr/>
                </p:nvSpPr>
                <p:spPr>
                  <a:xfrm>
                    <a:off x="3460797" y="1730765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82">
                    <a:extLst>
                      <a:ext uri="{FF2B5EF4-FFF2-40B4-BE49-F238E27FC236}">
                        <a16:creationId xmlns:a16="http://schemas.microsoft.com/office/drawing/2014/main" id="{4416BEEB-5329-E1FC-A982-D2CA7E7CBAA6}"/>
                      </a:ext>
                    </a:extLst>
                  </p:cNvPr>
                  <p:cNvSpPr/>
                  <p:nvPr/>
                </p:nvSpPr>
                <p:spPr>
                  <a:xfrm>
                    <a:off x="3586753" y="5526362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Oval 94">
                    <a:extLst>
                      <a:ext uri="{FF2B5EF4-FFF2-40B4-BE49-F238E27FC236}">
                        <a16:creationId xmlns:a16="http://schemas.microsoft.com/office/drawing/2014/main" id="{93B658EC-007B-0C86-5A4A-5089C258D1DB}"/>
                      </a:ext>
                    </a:extLst>
                  </p:cNvPr>
                  <p:cNvSpPr/>
                  <p:nvPr/>
                </p:nvSpPr>
                <p:spPr>
                  <a:xfrm>
                    <a:off x="5712082" y="5181119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101">
                    <a:extLst>
                      <a:ext uri="{FF2B5EF4-FFF2-40B4-BE49-F238E27FC236}">
                        <a16:creationId xmlns:a16="http://schemas.microsoft.com/office/drawing/2014/main" id="{7B1091D1-812B-6966-098F-6E94E6A6203F}"/>
                      </a:ext>
                    </a:extLst>
                  </p:cNvPr>
                  <p:cNvSpPr/>
                  <p:nvPr/>
                </p:nvSpPr>
                <p:spPr>
                  <a:xfrm>
                    <a:off x="5306052" y="5007516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102">
                    <a:extLst>
                      <a:ext uri="{FF2B5EF4-FFF2-40B4-BE49-F238E27FC236}">
                        <a16:creationId xmlns:a16="http://schemas.microsoft.com/office/drawing/2014/main" id="{B4B766A9-8A89-BCF2-37B8-F02523F48B8E}"/>
                      </a:ext>
                    </a:extLst>
                  </p:cNvPr>
                  <p:cNvSpPr/>
                  <p:nvPr/>
                </p:nvSpPr>
                <p:spPr>
                  <a:xfrm>
                    <a:off x="3758748" y="1707374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103">
                    <a:extLst>
                      <a:ext uri="{FF2B5EF4-FFF2-40B4-BE49-F238E27FC236}">
                        <a16:creationId xmlns:a16="http://schemas.microsoft.com/office/drawing/2014/main" id="{E32CBFC4-2E79-56B2-F6DE-0682942B0DF2}"/>
                      </a:ext>
                    </a:extLst>
                  </p:cNvPr>
                  <p:cNvSpPr/>
                  <p:nvPr/>
                </p:nvSpPr>
                <p:spPr>
                  <a:xfrm>
                    <a:off x="5485525" y="2977039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104">
                    <a:extLst>
                      <a:ext uri="{FF2B5EF4-FFF2-40B4-BE49-F238E27FC236}">
                        <a16:creationId xmlns:a16="http://schemas.microsoft.com/office/drawing/2014/main" id="{048A7713-4668-91C7-D230-3DBC3111BFF8}"/>
                      </a:ext>
                    </a:extLst>
                  </p:cNvPr>
                  <p:cNvSpPr/>
                  <p:nvPr/>
                </p:nvSpPr>
                <p:spPr>
                  <a:xfrm>
                    <a:off x="5113120" y="2597925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105">
                    <a:extLst>
                      <a:ext uri="{FF2B5EF4-FFF2-40B4-BE49-F238E27FC236}">
                        <a16:creationId xmlns:a16="http://schemas.microsoft.com/office/drawing/2014/main" id="{A9BEC4B7-394A-024E-65CA-4BEBF01D6A4F}"/>
                      </a:ext>
                    </a:extLst>
                  </p:cNvPr>
                  <p:cNvSpPr/>
                  <p:nvPr/>
                </p:nvSpPr>
                <p:spPr>
                  <a:xfrm>
                    <a:off x="4399687" y="2736930"/>
                    <a:ext cx="88185" cy="85463"/>
                  </a:xfrm>
                  <a:prstGeom prst="ellipse">
                    <a:avLst/>
                  </a:prstGeom>
                  <a:solidFill>
                    <a:srgbClr val="39FD5E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5" name="Oval 88">
                  <a:extLst>
                    <a:ext uri="{FF2B5EF4-FFF2-40B4-BE49-F238E27FC236}">
                      <a16:creationId xmlns:a16="http://schemas.microsoft.com/office/drawing/2014/main" id="{0EA4F532-E8AE-109F-30EF-A73735D88E9B}"/>
                    </a:ext>
                  </a:extLst>
                </p:cNvPr>
                <p:cNvSpPr/>
                <p:nvPr/>
              </p:nvSpPr>
              <p:spPr>
                <a:xfrm>
                  <a:off x="8340840" y="2769735"/>
                  <a:ext cx="87449" cy="85010"/>
                </a:xfrm>
                <a:prstGeom prst="ellipse">
                  <a:avLst/>
                </a:prstGeom>
                <a:solidFill>
                  <a:srgbClr val="39FD5E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6" name="Oval 150">
                <a:extLst>
                  <a:ext uri="{FF2B5EF4-FFF2-40B4-BE49-F238E27FC236}">
                    <a16:creationId xmlns:a16="http://schemas.microsoft.com/office/drawing/2014/main" id="{A746201A-7C76-2749-A3C7-7683F8124DCC}"/>
                  </a:ext>
                </a:extLst>
              </p:cNvPr>
              <p:cNvSpPr/>
              <p:nvPr/>
            </p:nvSpPr>
            <p:spPr>
              <a:xfrm>
                <a:off x="5087954" y="6432569"/>
                <a:ext cx="87449" cy="85010"/>
              </a:xfrm>
              <a:prstGeom prst="ellipse">
                <a:avLst/>
              </a:prstGeom>
              <a:solidFill>
                <a:srgbClr val="39FD5E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1" name="Oval 88">
              <a:extLst>
                <a:ext uri="{FF2B5EF4-FFF2-40B4-BE49-F238E27FC236}">
                  <a16:creationId xmlns:a16="http://schemas.microsoft.com/office/drawing/2014/main" id="{FBBACC7E-299F-7CB0-49CA-884CB89C7FA6}"/>
                </a:ext>
              </a:extLst>
            </p:cNvPr>
            <p:cNvSpPr/>
            <p:nvPr/>
          </p:nvSpPr>
          <p:spPr>
            <a:xfrm>
              <a:off x="4725210" y="3431465"/>
              <a:ext cx="87449" cy="85010"/>
            </a:xfrm>
            <a:prstGeom prst="ellipse">
              <a:avLst/>
            </a:prstGeom>
            <a:solidFill>
              <a:srgbClr val="39FD5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Elipse 173">
            <a:extLst>
              <a:ext uri="{FF2B5EF4-FFF2-40B4-BE49-F238E27FC236}">
                <a16:creationId xmlns:a16="http://schemas.microsoft.com/office/drawing/2014/main" id="{A02D226E-49EC-28C6-038C-CBCD9C834DED}"/>
              </a:ext>
            </a:extLst>
          </p:cNvPr>
          <p:cNvSpPr/>
          <p:nvPr/>
        </p:nvSpPr>
        <p:spPr>
          <a:xfrm>
            <a:off x="8423968" y="1400057"/>
            <a:ext cx="94355" cy="7729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30" name="CuadroTexto 229">
            <a:extLst>
              <a:ext uri="{FF2B5EF4-FFF2-40B4-BE49-F238E27FC236}">
                <a16:creationId xmlns:a16="http://schemas.microsoft.com/office/drawing/2014/main" id="{9F9D76D6-9DC8-9BD0-89D6-8E858B6C7D2E}"/>
              </a:ext>
            </a:extLst>
          </p:cNvPr>
          <p:cNvSpPr txBox="1"/>
          <p:nvPr/>
        </p:nvSpPr>
        <p:spPr>
          <a:xfrm>
            <a:off x="7336812" y="3075260"/>
            <a:ext cx="464801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Yacimiento Campo Indio Magallanes descubierto en 1994 por la compañía Quintana (CI.x-1)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Fm </a:t>
            </a:r>
            <a:r>
              <a:rPr lang="es-MX" sz="1100" dirty="0" err="1"/>
              <a:t>Springhill</a:t>
            </a:r>
            <a:r>
              <a:rPr lang="es-MX" sz="1100" dirty="0"/>
              <a:t> como objetivo principal (altos estructurales FWC)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Primeros pozos en producir gas del reservorio “M1”: CI-21 y CI.a-23 (año 2002-2003 – </a:t>
            </a:r>
            <a:r>
              <a:rPr lang="es-MX" sz="1100" dirty="0" err="1"/>
              <a:t>post-fractura</a:t>
            </a:r>
            <a:r>
              <a:rPr lang="es-MX" sz="1100" dirty="0"/>
              <a:t> hidráulica)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Desarrollo de “M1” enfocado en zona convencional del sudoeste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Solo ≈ 10 pozos perforados en zona oriental </a:t>
            </a:r>
            <a:r>
              <a:rPr lang="es-MX" sz="1100" i="1" dirty="0" err="1"/>
              <a:t>tight</a:t>
            </a:r>
            <a:r>
              <a:rPr lang="es-MX" sz="1100" i="1" dirty="0"/>
              <a:t> </a:t>
            </a:r>
            <a:r>
              <a:rPr lang="es-MX" sz="1100" dirty="0"/>
              <a:t>(3 de ellos con testigos corona) con ensayos S/E o bajo caudal de gas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Producción “M1” a fines de 2014: ≈ 600 Mm</a:t>
            </a:r>
            <a:r>
              <a:rPr lang="es-MX" sz="1100" baseline="30000" dirty="0"/>
              <a:t>3</a:t>
            </a:r>
            <a:r>
              <a:rPr lang="es-MX" sz="1100" dirty="0"/>
              <a:t>/d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Durante 2015 y 2016 CGC comienza a operar el yacimiento e identifica un interesante potencial no convencional del tipo </a:t>
            </a:r>
            <a:r>
              <a:rPr lang="es-MX" sz="1100" i="1" dirty="0" err="1"/>
              <a:t>tight</a:t>
            </a:r>
            <a:r>
              <a:rPr lang="es-MX" sz="1100" i="1" dirty="0"/>
              <a:t> gas </a:t>
            </a:r>
            <a:r>
              <a:rPr lang="es-MX" sz="1100" i="1" dirty="0" err="1"/>
              <a:t>sands</a:t>
            </a:r>
            <a:r>
              <a:rPr lang="es-MX" sz="1100" i="1" dirty="0"/>
              <a:t> </a:t>
            </a:r>
            <a:r>
              <a:rPr lang="es-MX" sz="1100" dirty="0"/>
              <a:t>en sector oriental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En 2017 se perforan el primer PAD de 3 pozos dirigidos, pozos horizontales y pozos verticales de delineación/avanzada           Inicio del desarrollo masivo </a:t>
            </a:r>
            <a:r>
              <a:rPr lang="es-MX" sz="1100" i="1" dirty="0" err="1"/>
              <a:t>tight</a:t>
            </a:r>
            <a:r>
              <a:rPr lang="es-MX" sz="1100" dirty="0"/>
              <a:t> y descubrimiento zona convencional NO (CI.a-1004)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Continuación del desarrollo durante 2018 y 2019 (pico de producción de 4,2 MMm</a:t>
            </a:r>
            <a:r>
              <a:rPr lang="es-MX" sz="1100" baseline="30000" dirty="0"/>
              <a:t>3</a:t>
            </a:r>
            <a:r>
              <a:rPr lang="es-MX" sz="11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Desde 2020 y hasta la fecha en etapa de aceleración de reservas en un contexto de creciente depleción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100" dirty="0"/>
              <a:t>Perforación de pozos verticales/dirigidos en zonas de borde e </a:t>
            </a:r>
            <a:r>
              <a:rPr lang="es-MX" sz="1100" i="1" dirty="0" err="1"/>
              <a:t>infill</a:t>
            </a:r>
            <a:r>
              <a:rPr lang="es-MX" sz="1100" i="1" dirty="0"/>
              <a:t> </a:t>
            </a:r>
            <a:r>
              <a:rPr lang="es-MX" sz="1100" dirty="0"/>
              <a:t>(incluyendo pozos verticales en el centro de </a:t>
            </a:r>
            <a:r>
              <a:rPr lang="es-MX" sz="1100" dirty="0" err="1"/>
              <a:t>PADs</a:t>
            </a:r>
            <a:r>
              <a:rPr lang="es-MX" sz="1100" dirty="0"/>
              <a:t> de 3 pozos dirigidos)</a:t>
            </a:r>
            <a:endParaRPr lang="es-MX" sz="1100" i="1" dirty="0"/>
          </a:p>
          <a:p>
            <a:pPr algn="just"/>
            <a:endParaRPr lang="es-MX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</p:txBody>
      </p:sp>
      <p:sp>
        <p:nvSpPr>
          <p:cNvPr id="231" name="Flecha: a la derecha 230">
            <a:extLst>
              <a:ext uri="{FF2B5EF4-FFF2-40B4-BE49-F238E27FC236}">
                <a16:creationId xmlns:a16="http://schemas.microsoft.com/office/drawing/2014/main" id="{93F6FADA-3E2F-F8E7-9900-919B85F3747B}"/>
              </a:ext>
            </a:extLst>
          </p:cNvPr>
          <p:cNvSpPr/>
          <p:nvPr/>
        </p:nvSpPr>
        <p:spPr>
          <a:xfrm>
            <a:off x="11031067" y="5329625"/>
            <a:ext cx="200071" cy="1504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801FFCD-2B72-8E01-2033-3DCDD482BEB2}"/>
              </a:ext>
            </a:extLst>
          </p:cNvPr>
          <p:cNvSpPr txBox="1"/>
          <p:nvPr/>
        </p:nvSpPr>
        <p:spPr>
          <a:xfrm>
            <a:off x="2495447" y="1084182"/>
            <a:ext cx="31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Mapa de Espesor Neto (m) del Reservorio M1 </a:t>
            </a:r>
            <a:endParaRPr lang="es-AR" sz="1200" b="1" dirty="0"/>
          </a:p>
        </p:txBody>
      </p:sp>
      <p:grpSp>
        <p:nvGrpSpPr>
          <p:cNvPr id="70" name="Grupo 69">
            <a:extLst>
              <a:ext uri="{FF2B5EF4-FFF2-40B4-BE49-F238E27FC236}">
                <a16:creationId xmlns:a16="http://schemas.microsoft.com/office/drawing/2014/main" id="{A488243C-CDEE-0C81-CFCB-4F4D7B247AB4}"/>
              </a:ext>
            </a:extLst>
          </p:cNvPr>
          <p:cNvGrpSpPr/>
          <p:nvPr/>
        </p:nvGrpSpPr>
        <p:grpSpPr>
          <a:xfrm>
            <a:off x="2981829" y="2010459"/>
            <a:ext cx="3642502" cy="3318321"/>
            <a:chOff x="2981829" y="2010459"/>
            <a:chExt cx="3642502" cy="331832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BFE580B-D236-B382-C560-55B37787D4ED}"/>
                </a:ext>
              </a:extLst>
            </p:cNvPr>
            <p:cNvGrpSpPr/>
            <p:nvPr/>
          </p:nvGrpSpPr>
          <p:grpSpPr>
            <a:xfrm>
              <a:off x="2981829" y="2010459"/>
              <a:ext cx="3642502" cy="3318321"/>
              <a:chOff x="2981829" y="2010459"/>
              <a:chExt cx="3642502" cy="3318321"/>
            </a:xfrm>
          </p:grpSpPr>
          <p:grpSp>
            <p:nvGrpSpPr>
              <p:cNvPr id="158" name="Grupo 157">
                <a:extLst>
                  <a:ext uri="{FF2B5EF4-FFF2-40B4-BE49-F238E27FC236}">
                    <a16:creationId xmlns:a16="http://schemas.microsoft.com/office/drawing/2014/main" id="{6FB0F9F0-FD0E-3A76-A84E-00DDCC5DD89B}"/>
                  </a:ext>
                </a:extLst>
              </p:cNvPr>
              <p:cNvGrpSpPr/>
              <p:nvPr/>
            </p:nvGrpSpPr>
            <p:grpSpPr>
              <a:xfrm>
                <a:off x="2981829" y="2010459"/>
                <a:ext cx="3642502" cy="3318321"/>
                <a:chOff x="5610729" y="2010459"/>
                <a:chExt cx="3642502" cy="3318321"/>
              </a:xfrm>
            </p:grpSpPr>
            <p:grpSp>
              <p:nvGrpSpPr>
                <p:cNvPr id="96" name="Grupo 95">
                  <a:extLst>
                    <a:ext uri="{FF2B5EF4-FFF2-40B4-BE49-F238E27FC236}">
                      <a16:creationId xmlns:a16="http://schemas.microsoft.com/office/drawing/2014/main" id="{147311C6-8B0C-2C57-83FE-E21067F97F46}"/>
                    </a:ext>
                  </a:extLst>
                </p:cNvPr>
                <p:cNvGrpSpPr/>
                <p:nvPr/>
              </p:nvGrpSpPr>
              <p:grpSpPr>
                <a:xfrm>
                  <a:off x="5610729" y="2010459"/>
                  <a:ext cx="3642502" cy="3318321"/>
                  <a:chOff x="2527310" y="1664642"/>
                  <a:chExt cx="3673140" cy="3336007"/>
                </a:xfrm>
              </p:grpSpPr>
              <p:sp>
                <p:nvSpPr>
                  <p:cNvPr id="97" name="Oval 144">
                    <a:extLst>
                      <a:ext uri="{FF2B5EF4-FFF2-40B4-BE49-F238E27FC236}">
                        <a16:creationId xmlns:a16="http://schemas.microsoft.com/office/drawing/2014/main" id="{67A37A66-1B5B-A83C-8455-3CEC2664576C}"/>
                      </a:ext>
                    </a:extLst>
                  </p:cNvPr>
                  <p:cNvSpPr/>
                  <p:nvPr/>
                </p:nvSpPr>
                <p:spPr>
                  <a:xfrm>
                    <a:off x="5293345" y="3620645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145">
                    <a:extLst>
                      <a:ext uri="{FF2B5EF4-FFF2-40B4-BE49-F238E27FC236}">
                        <a16:creationId xmlns:a16="http://schemas.microsoft.com/office/drawing/2014/main" id="{4AB3E4CC-F01D-F98D-414F-994727BD5FF5}"/>
                      </a:ext>
                    </a:extLst>
                  </p:cNvPr>
                  <p:cNvSpPr/>
                  <p:nvPr/>
                </p:nvSpPr>
                <p:spPr>
                  <a:xfrm>
                    <a:off x="5393482" y="3841060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146">
                    <a:extLst>
                      <a:ext uri="{FF2B5EF4-FFF2-40B4-BE49-F238E27FC236}">
                        <a16:creationId xmlns:a16="http://schemas.microsoft.com/office/drawing/2014/main" id="{BF0AC20D-B03E-1E9C-4D52-1EC5DFBFDB6C}"/>
                      </a:ext>
                    </a:extLst>
                  </p:cNvPr>
                  <p:cNvSpPr/>
                  <p:nvPr/>
                </p:nvSpPr>
                <p:spPr>
                  <a:xfrm>
                    <a:off x="5719353" y="4870162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147">
                    <a:extLst>
                      <a:ext uri="{FF2B5EF4-FFF2-40B4-BE49-F238E27FC236}">
                        <a16:creationId xmlns:a16="http://schemas.microsoft.com/office/drawing/2014/main" id="{FECBAB52-2C48-F3D7-6DCB-D90A4AEB3D80}"/>
                      </a:ext>
                    </a:extLst>
                  </p:cNvPr>
                  <p:cNvSpPr/>
                  <p:nvPr/>
                </p:nvSpPr>
                <p:spPr>
                  <a:xfrm>
                    <a:off x="4509979" y="4757112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48">
                    <a:extLst>
                      <a:ext uri="{FF2B5EF4-FFF2-40B4-BE49-F238E27FC236}">
                        <a16:creationId xmlns:a16="http://schemas.microsoft.com/office/drawing/2014/main" id="{12DB2441-F00D-3806-828A-1F1EA2C217DE}"/>
                      </a:ext>
                    </a:extLst>
                  </p:cNvPr>
                  <p:cNvSpPr/>
                  <p:nvPr/>
                </p:nvSpPr>
                <p:spPr>
                  <a:xfrm>
                    <a:off x="4255329" y="4915186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49">
                    <a:extLst>
                      <a:ext uri="{FF2B5EF4-FFF2-40B4-BE49-F238E27FC236}">
                        <a16:creationId xmlns:a16="http://schemas.microsoft.com/office/drawing/2014/main" id="{22D79862-AF2C-B447-6BF5-FBCDB14EE24B}"/>
                      </a:ext>
                    </a:extLst>
                  </p:cNvPr>
                  <p:cNvSpPr/>
                  <p:nvPr/>
                </p:nvSpPr>
                <p:spPr>
                  <a:xfrm>
                    <a:off x="4641396" y="3529011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77">
                    <a:extLst>
                      <a:ext uri="{FF2B5EF4-FFF2-40B4-BE49-F238E27FC236}">
                        <a16:creationId xmlns:a16="http://schemas.microsoft.com/office/drawing/2014/main" id="{480E4E2D-A552-5729-1282-148197109880}"/>
                      </a:ext>
                    </a:extLst>
                  </p:cNvPr>
                  <p:cNvSpPr/>
                  <p:nvPr/>
                </p:nvSpPr>
                <p:spPr>
                  <a:xfrm>
                    <a:off x="4395629" y="3316918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63">
                    <a:extLst>
                      <a:ext uri="{FF2B5EF4-FFF2-40B4-BE49-F238E27FC236}">
                        <a16:creationId xmlns:a16="http://schemas.microsoft.com/office/drawing/2014/main" id="{0CC085A5-9B4C-7636-2E47-645799B6E50B}"/>
                      </a:ext>
                    </a:extLst>
                  </p:cNvPr>
                  <p:cNvSpPr/>
                  <p:nvPr/>
                </p:nvSpPr>
                <p:spPr>
                  <a:xfrm>
                    <a:off x="4049195" y="2328244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73">
                    <a:extLst>
                      <a:ext uri="{FF2B5EF4-FFF2-40B4-BE49-F238E27FC236}">
                        <a16:creationId xmlns:a16="http://schemas.microsoft.com/office/drawing/2014/main" id="{C1BB6A0D-6CF3-5AD4-93C9-4E1F4D27009B}"/>
                      </a:ext>
                    </a:extLst>
                  </p:cNvPr>
                  <p:cNvSpPr/>
                  <p:nvPr/>
                </p:nvSpPr>
                <p:spPr>
                  <a:xfrm>
                    <a:off x="2527310" y="2787938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83">
                    <a:extLst>
                      <a:ext uri="{FF2B5EF4-FFF2-40B4-BE49-F238E27FC236}">
                        <a16:creationId xmlns:a16="http://schemas.microsoft.com/office/drawing/2014/main" id="{1612FCB4-B8CC-0C13-717F-F4A80B1BCB37}"/>
                      </a:ext>
                    </a:extLst>
                  </p:cNvPr>
                  <p:cNvSpPr/>
                  <p:nvPr/>
                </p:nvSpPr>
                <p:spPr>
                  <a:xfrm>
                    <a:off x="3239166" y="2285513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85">
                    <a:extLst>
                      <a:ext uri="{FF2B5EF4-FFF2-40B4-BE49-F238E27FC236}">
                        <a16:creationId xmlns:a16="http://schemas.microsoft.com/office/drawing/2014/main" id="{A71603D8-0537-E04E-DB81-E7C64EAB9AAB}"/>
                      </a:ext>
                    </a:extLst>
                  </p:cNvPr>
                  <p:cNvSpPr/>
                  <p:nvPr/>
                </p:nvSpPr>
                <p:spPr>
                  <a:xfrm>
                    <a:off x="4058780" y="1664642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86">
                    <a:extLst>
                      <a:ext uri="{FF2B5EF4-FFF2-40B4-BE49-F238E27FC236}">
                        <a16:creationId xmlns:a16="http://schemas.microsoft.com/office/drawing/2014/main" id="{D6519036-0924-4F25-6AC4-1DA145DA1875}"/>
                      </a:ext>
                    </a:extLst>
                  </p:cNvPr>
                  <p:cNvSpPr/>
                  <p:nvPr/>
                </p:nvSpPr>
                <p:spPr>
                  <a:xfrm>
                    <a:off x="4377983" y="2087738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Oval 109">
                    <a:extLst>
                      <a:ext uri="{FF2B5EF4-FFF2-40B4-BE49-F238E27FC236}">
                        <a16:creationId xmlns:a16="http://schemas.microsoft.com/office/drawing/2014/main" id="{7E8318F6-BAFE-1FCC-DBD1-69281772ABF0}"/>
                      </a:ext>
                    </a:extLst>
                  </p:cNvPr>
                  <p:cNvSpPr/>
                  <p:nvPr/>
                </p:nvSpPr>
                <p:spPr>
                  <a:xfrm>
                    <a:off x="4921342" y="2736930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10">
                    <a:extLst>
                      <a:ext uri="{FF2B5EF4-FFF2-40B4-BE49-F238E27FC236}">
                        <a16:creationId xmlns:a16="http://schemas.microsoft.com/office/drawing/2014/main" id="{FF7BCB05-5B95-1BB7-4714-EB20ED5245B9}"/>
                      </a:ext>
                    </a:extLst>
                  </p:cNvPr>
                  <p:cNvSpPr/>
                  <p:nvPr/>
                </p:nvSpPr>
                <p:spPr>
                  <a:xfrm>
                    <a:off x="5013715" y="2496213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DFB2F15C-E3A2-7E72-D09E-B3893EBFAACC}"/>
                      </a:ext>
                    </a:extLst>
                  </p:cNvPr>
                  <p:cNvSpPr/>
                  <p:nvPr/>
                </p:nvSpPr>
                <p:spPr>
                  <a:xfrm>
                    <a:off x="6112265" y="1715163"/>
                    <a:ext cx="88185" cy="85463"/>
                  </a:xfrm>
                  <a:prstGeom prst="ellipse">
                    <a:avLst/>
                  </a:prstGeom>
                  <a:solidFill>
                    <a:srgbClr val="00B0F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7" name="Oval 149">
                  <a:extLst>
                    <a:ext uri="{FF2B5EF4-FFF2-40B4-BE49-F238E27FC236}">
                      <a16:creationId xmlns:a16="http://schemas.microsoft.com/office/drawing/2014/main" id="{3BA1360D-69F6-E3A6-C2E5-4DC526B32D2C}"/>
                    </a:ext>
                  </a:extLst>
                </p:cNvPr>
                <p:cNvSpPr/>
                <p:nvPr/>
              </p:nvSpPr>
              <p:spPr>
                <a:xfrm>
                  <a:off x="7726282" y="3255091"/>
                  <a:ext cx="87449" cy="85010"/>
                </a:xfrm>
                <a:prstGeom prst="ellipse">
                  <a:avLst/>
                </a:prstGeom>
                <a:solidFill>
                  <a:srgbClr val="00B0F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Oval 110">
                <a:extLst>
                  <a:ext uri="{FF2B5EF4-FFF2-40B4-BE49-F238E27FC236}">
                    <a16:creationId xmlns:a16="http://schemas.microsoft.com/office/drawing/2014/main" id="{C550E322-B031-6AFC-59E6-DC4DC48BAC52}"/>
                  </a:ext>
                </a:extLst>
              </p:cNvPr>
              <p:cNvSpPr/>
              <p:nvPr/>
            </p:nvSpPr>
            <p:spPr>
              <a:xfrm>
                <a:off x="5296005" y="4332787"/>
                <a:ext cx="87449" cy="85010"/>
              </a:xfrm>
              <a:prstGeom prst="ellipse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Oval 110">
              <a:extLst>
                <a:ext uri="{FF2B5EF4-FFF2-40B4-BE49-F238E27FC236}">
                  <a16:creationId xmlns:a16="http://schemas.microsoft.com/office/drawing/2014/main" id="{630EB5EF-848C-34C6-0E6B-7B35B0FD846A}"/>
                </a:ext>
              </a:extLst>
            </p:cNvPr>
            <p:cNvSpPr/>
            <p:nvPr/>
          </p:nvSpPr>
          <p:spPr>
            <a:xfrm>
              <a:off x="5426833" y="4050973"/>
              <a:ext cx="87449" cy="85010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" name="Imagen 152">
            <a:extLst>
              <a:ext uri="{FF2B5EF4-FFF2-40B4-BE49-F238E27FC236}">
                <a16:creationId xmlns:a16="http://schemas.microsoft.com/office/drawing/2014/main" id="{E0C18E27-313F-9B85-1F16-D548A6BD6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1021" y="1328750"/>
            <a:ext cx="3420210" cy="17502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4" name="Grupo 153">
            <a:extLst>
              <a:ext uri="{FF2B5EF4-FFF2-40B4-BE49-F238E27FC236}">
                <a16:creationId xmlns:a16="http://schemas.microsoft.com/office/drawing/2014/main" id="{D2B73FDF-6032-DE70-4282-32739A4277D3}"/>
              </a:ext>
            </a:extLst>
          </p:cNvPr>
          <p:cNvGrpSpPr/>
          <p:nvPr/>
        </p:nvGrpSpPr>
        <p:grpSpPr>
          <a:xfrm>
            <a:off x="1207021" y="3577382"/>
            <a:ext cx="5049332" cy="2782491"/>
            <a:chOff x="1207021" y="3577382"/>
            <a:chExt cx="5049332" cy="2782491"/>
          </a:xfrm>
        </p:grpSpPr>
        <p:grpSp>
          <p:nvGrpSpPr>
            <p:cNvPr id="235" name="Grupo 234">
              <a:extLst>
                <a:ext uri="{FF2B5EF4-FFF2-40B4-BE49-F238E27FC236}">
                  <a16:creationId xmlns:a16="http://schemas.microsoft.com/office/drawing/2014/main" id="{63FE6C99-91CE-568B-0CFB-9B9C6ECA2A08}"/>
                </a:ext>
              </a:extLst>
            </p:cNvPr>
            <p:cNvGrpSpPr/>
            <p:nvPr/>
          </p:nvGrpSpPr>
          <p:grpSpPr>
            <a:xfrm>
              <a:off x="1207021" y="3716903"/>
              <a:ext cx="5049332" cy="2642970"/>
              <a:chOff x="1207021" y="3716903"/>
              <a:chExt cx="5049332" cy="2642970"/>
            </a:xfrm>
          </p:grpSpPr>
          <p:sp>
            <p:nvSpPr>
              <p:cNvPr id="211" name="Oval 82">
                <a:extLst>
                  <a:ext uri="{FF2B5EF4-FFF2-40B4-BE49-F238E27FC236}">
                    <a16:creationId xmlns:a16="http://schemas.microsoft.com/office/drawing/2014/main" id="{485FBF61-DEE1-5546-D319-D6102C68C05F}"/>
                  </a:ext>
                </a:extLst>
              </p:cNvPr>
              <p:cNvSpPr/>
              <p:nvPr/>
            </p:nvSpPr>
            <p:spPr>
              <a:xfrm>
                <a:off x="2560858" y="4717323"/>
                <a:ext cx="87449" cy="8501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4" name="Grupo 233">
                <a:extLst>
                  <a:ext uri="{FF2B5EF4-FFF2-40B4-BE49-F238E27FC236}">
                    <a16:creationId xmlns:a16="http://schemas.microsoft.com/office/drawing/2014/main" id="{4BAA4AD5-8D56-8751-EA38-0A34B6369B74}"/>
                  </a:ext>
                </a:extLst>
              </p:cNvPr>
              <p:cNvGrpSpPr/>
              <p:nvPr/>
            </p:nvGrpSpPr>
            <p:grpSpPr>
              <a:xfrm>
                <a:off x="1207021" y="3716903"/>
                <a:ext cx="5049332" cy="2642970"/>
                <a:chOff x="1207021" y="3716903"/>
                <a:chExt cx="5049332" cy="2642970"/>
              </a:xfrm>
            </p:grpSpPr>
            <p:sp>
              <p:nvSpPr>
                <p:cNvPr id="192" name="Oval 82">
                  <a:extLst>
                    <a:ext uri="{FF2B5EF4-FFF2-40B4-BE49-F238E27FC236}">
                      <a16:creationId xmlns:a16="http://schemas.microsoft.com/office/drawing/2014/main" id="{1A591BC9-C1FF-DBC8-0294-D5FB4D1875B1}"/>
                    </a:ext>
                  </a:extLst>
                </p:cNvPr>
                <p:cNvSpPr/>
                <p:nvPr/>
              </p:nvSpPr>
              <p:spPr>
                <a:xfrm>
                  <a:off x="3856728" y="4924882"/>
                  <a:ext cx="87449" cy="8501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3" name="Grupo 232">
                  <a:extLst>
                    <a:ext uri="{FF2B5EF4-FFF2-40B4-BE49-F238E27FC236}">
                      <a16:creationId xmlns:a16="http://schemas.microsoft.com/office/drawing/2014/main" id="{A687759A-9215-97F9-A938-F847852DA6B1}"/>
                    </a:ext>
                  </a:extLst>
                </p:cNvPr>
                <p:cNvGrpSpPr/>
                <p:nvPr/>
              </p:nvGrpSpPr>
              <p:grpSpPr>
                <a:xfrm>
                  <a:off x="1207021" y="3716903"/>
                  <a:ext cx="5049332" cy="2642970"/>
                  <a:chOff x="1207021" y="3716903"/>
                  <a:chExt cx="5049332" cy="2642970"/>
                </a:xfrm>
              </p:grpSpPr>
              <p:grpSp>
                <p:nvGrpSpPr>
                  <p:cNvPr id="228" name="Grupo 227">
                    <a:extLst>
                      <a:ext uri="{FF2B5EF4-FFF2-40B4-BE49-F238E27FC236}">
                        <a16:creationId xmlns:a16="http://schemas.microsoft.com/office/drawing/2014/main" id="{EF6CE688-6898-6E85-A2FA-BCEB7F32B8B8}"/>
                      </a:ext>
                    </a:extLst>
                  </p:cNvPr>
                  <p:cNvGrpSpPr/>
                  <p:nvPr/>
                </p:nvGrpSpPr>
                <p:grpSpPr>
                  <a:xfrm>
                    <a:off x="1207021" y="3716903"/>
                    <a:ext cx="5049332" cy="2642970"/>
                    <a:chOff x="1207021" y="3716903"/>
                    <a:chExt cx="5049332" cy="2642970"/>
                  </a:xfrm>
                </p:grpSpPr>
                <p:grpSp>
                  <p:nvGrpSpPr>
                    <p:cNvPr id="226" name="Grupo 225">
                      <a:extLst>
                        <a:ext uri="{FF2B5EF4-FFF2-40B4-BE49-F238E27FC236}">
                          <a16:creationId xmlns:a16="http://schemas.microsoft.com/office/drawing/2014/main" id="{D877C3A4-5875-6D5F-6F4B-6D0F797DC3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7021" y="3716903"/>
                      <a:ext cx="5049332" cy="2642970"/>
                      <a:chOff x="1207021" y="3716903"/>
                      <a:chExt cx="5049332" cy="2642970"/>
                    </a:xfrm>
                  </p:grpSpPr>
                  <p:sp>
                    <p:nvSpPr>
                      <p:cNvPr id="175" name="Oval 82">
                        <a:extLst>
                          <a:ext uri="{FF2B5EF4-FFF2-40B4-BE49-F238E27FC236}">
                            <a16:creationId xmlns:a16="http://schemas.microsoft.com/office/drawing/2014/main" id="{B5A8ACCF-E332-1BF4-27B2-9A93B07F34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42890" y="6274863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6" name="Oval 82">
                        <a:extLst>
                          <a:ext uri="{FF2B5EF4-FFF2-40B4-BE49-F238E27FC236}">
                            <a16:creationId xmlns:a16="http://schemas.microsoft.com/office/drawing/2014/main" id="{03149AA3-888E-A377-7C39-2D43B2E487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49262" y="6249188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7" name="Oval 82">
                        <a:extLst>
                          <a:ext uri="{FF2B5EF4-FFF2-40B4-BE49-F238E27FC236}">
                            <a16:creationId xmlns:a16="http://schemas.microsoft.com/office/drawing/2014/main" id="{6DF87285-525F-AD7B-0143-1D3027712F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07021" y="6112301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9" name="Oval 82">
                        <a:extLst>
                          <a:ext uri="{FF2B5EF4-FFF2-40B4-BE49-F238E27FC236}">
                            <a16:creationId xmlns:a16="http://schemas.microsoft.com/office/drawing/2014/main" id="{F044A293-4DDA-548F-CF52-5A74DF6BDC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5519" y="5860794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0" name="Oval 82">
                        <a:extLst>
                          <a:ext uri="{FF2B5EF4-FFF2-40B4-BE49-F238E27FC236}">
                            <a16:creationId xmlns:a16="http://schemas.microsoft.com/office/drawing/2014/main" id="{7A8E419A-05BB-4747-7AED-6A43D3439D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14749" y="6013194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1" name="Oval 82">
                        <a:extLst>
                          <a:ext uri="{FF2B5EF4-FFF2-40B4-BE49-F238E27FC236}">
                            <a16:creationId xmlns:a16="http://schemas.microsoft.com/office/drawing/2014/main" id="{603ABC29-2415-8AD1-56C8-4DB93CF478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13982" y="5986080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2" name="Oval 82">
                        <a:extLst>
                          <a:ext uri="{FF2B5EF4-FFF2-40B4-BE49-F238E27FC236}">
                            <a16:creationId xmlns:a16="http://schemas.microsoft.com/office/drawing/2014/main" id="{E1B0E232-3068-0BBB-6072-F308BF1D03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8581" y="5768233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3" name="Oval 82">
                        <a:extLst>
                          <a:ext uri="{FF2B5EF4-FFF2-40B4-BE49-F238E27FC236}">
                            <a16:creationId xmlns:a16="http://schemas.microsoft.com/office/drawing/2014/main" id="{9FA4CBD1-FC85-C960-2818-4467257ACE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16103" y="5836484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4" name="Oval 82">
                        <a:extLst>
                          <a:ext uri="{FF2B5EF4-FFF2-40B4-BE49-F238E27FC236}">
                            <a16:creationId xmlns:a16="http://schemas.microsoft.com/office/drawing/2014/main" id="{E2FC6F6F-DA08-0E51-07CF-C2A9E7AA69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43384" y="5742051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5" name="Oval 82">
                        <a:extLst>
                          <a:ext uri="{FF2B5EF4-FFF2-40B4-BE49-F238E27FC236}">
                            <a16:creationId xmlns:a16="http://schemas.microsoft.com/office/drawing/2014/main" id="{C2A82D8E-BF66-A6CB-2440-282C7FBA02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88222" y="5456885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6" name="Oval 82">
                        <a:extLst>
                          <a:ext uri="{FF2B5EF4-FFF2-40B4-BE49-F238E27FC236}">
                            <a16:creationId xmlns:a16="http://schemas.microsoft.com/office/drawing/2014/main" id="{6ADCCB4A-355D-63B0-559A-C6F5DB8366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68419" y="5519526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7" name="Oval 82">
                        <a:extLst>
                          <a:ext uri="{FF2B5EF4-FFF2-40B4-BE49-F238E27FC236}">
                            <a16:creationId xmlns:a16="http://schemas.microsoft.com/office/drawing/2014/main" id="{C0C920AA-275D-D2CE-17FB-827CEC1FC9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67151" y="5795341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8" name="Oval 82">
                        <a:extLst>
                          <a:ext uri="{FF2B5EF4-FFF2-40B4-BE49-F238E27FC236}">
                            <a16:creationId xmlns:a16="http://schemas.microsoft.com/office/drawing/2014/main" id="{55287AEB-089B-3152-1913-D173D03A4E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91028" y="5139928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9" name="Oval 82">
                        <a:extLst>
                          <a:ext uri="{FF2B5EF4-FFF2-40B4-BE49-F238E27FC236}">
                            <a16:creationId xmlns:a16="http://schemas.microsoft.com/office/drawing/2014/main" id="{EDF93101-5B34-707A-042C-D807611122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02456" y="5202570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0" name="Oval 82">
                        <a:extLst>
                          <a:ext uri="{FF2B5EF4-FFF2-40B4-BE49-F238E27FC236}">
                            <a16:creationId xmlns:a16="http://schemas.microsoft.com/office/drawing/2014/main" id="{B92BA944-FD90-32F6-7B50-5D0C4957B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39982" y="5321311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1" name="Oval 82">
                        <a:extLst>
                          <a:ext uri="{FF2B5EF4-FFF2-40B4-BE49-F238E27FC236}">
                            <a16:creationId xmlns:a16="http://schemas.microsoft.com/office/drawing/2014/main" id="{3144CE4E-C2D8-9A0A-54AE-AE333D04C6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85547" y="4884681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3" name="Oval 82">
                        <a:extLst>
                          <a:ext uri="{FF2B5EF4-FFF2-40B4-BE49-F238E27FC236}">
                            <a16:creationId xmlns:a16="http://schemas.microsoft.com/office/drawing/2014/main" id="{5BDC259B-19DC-B331-072B-D13689A3DC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32546" y="4886550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4" name="Oval 82">
                        <a:extLst>
                          <a:ext uri="{FF2B5EF4-FFF2-40B4-BE49-F238E27FC236}">
                            <a16:creationId xmlns:a16="http://schemas.microsoft.com/office/drawing/2014/main" id="{E057775B-ACC0-4993-4316-821D4BF188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57875" y="4730411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5" name="Oval 82">
                        <a:extLst>
                          <a:ext uri="{FF2B5EF4-FFF2-40B4-BE49-F238E27FC236}">
                            <a16:creationId xmlns:a16="http://schemas.microsoft.com/office/drawing/2014/main" id="{E582F16A-C891-59A4-F0B8-29332665CA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27146" y="4578945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6" name="Oval 82">
                        <a:extLst>
                          <a:ext uri="{FF2B5EF4-FFF2-40B4-BE49-F238E27FC236}">
                            <a16:creationId xmlns:a16="http://schemas.microsoft.com/office/drawing/2014/main" id="{8CC050BC-0E13-B5FD-9AE2-65E80ED36B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44658" y="4635977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7" name="Oval 82">
                        <a:extLst>
                          <a:ext uri="{FF2B5EF4-FFF2-40B4-BE49-F238E27FC236}">
                            <a16:creationId xmlns:a16="http://schemas.microsoft.com/office/drawing/2014/main" id="{E602478B-6331-BF88-EF96-12C38B3FE1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3158" y="4496666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8" name="Oval 82">
                        <a:extLst>
                          <a:ext uri="{FF2B5EF4-FFF2-40B4-BE49-F238E27FC236}">
                            <a16:creationId xmlns:a16="http://schemas.microsoft.com/office/drawing/2014/main" id="{A20B8969-78DD-D4B8-A092-A5E8D997D7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65787" y="4469551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9" name="Oval 82">
                        <a:extLst>
                          <a:ext uri="{FF2B5EF4-FFF2-40B4-BE49-F238E27FC236}">
                            <a16:creationId xmlns:a16="http://schemas.microsoft.com/office/drawing/2014/main" id="{B87F31B0-87B7-DD6D-0FAB-26101458FC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42581" y="4560242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0" name="Oval 82">
                        <a:extLst>
                          <a:ext uri="{FF2B5EF4-FFF2-40B4-BE49-F238E27FC236}">
                            <a16:creationId xmlns:a16="http://schemas.microsoft.com/office/drawing/2014/main" id="{BD37B857-895D-B55A-6593-1567AEE7CA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10832" y="4342396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1" name="Oval 82">
                        <a:extLst>
                          <a:ext uri="{FF2B5EF4-FFF2-40B4-BE49-F238E27FC236}">
                            <a16:creationId xmlns:a16="http://schemas.microsoft.com/office/drawing/2014/main" id="{C034AABD-8AE2-C7D7-3BDE-B78069FBDB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13722" y="4612604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2" name="Oval 82">
                        <a:extLst>
                          <a:ext uri="{FF2B5EF4-FFF2-40B4-BE49-F238E27FC236}">
                            <a16:creationId xmlns:a16="http://schemas.microsoft.com/office/drawing/2014/main" id="{8E498AE2-C895-196F-910F-413B48E10A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22219" y="4428416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3" name="Oval 82">
                        <a:extLst>
                          <a:ext uri="{FF2B5EF4-FFF2-40B4-BE49-F238E27FC236}">
                            <a16:creationId xmlns:a16="http://schemas.microsoft.com/office/drawing/2014/main" id="{BAAAE945-0E8A-B00F-02E8-7084A093D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40960" y="4176910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4" name="Oval 82">
                        <a:extLst>
                          <a:ext uri="{FF2B5EF4-FFF2-40B4-BE49-F238E27FC236}">
                            <a16:creationId xmlns:a16="http://schemas.microsoft.com/office/drawing/2014/main" id="{377328A1-648F-41FE-A325-3E56B7AF66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11893" y="4172233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5" name="Oval 82">
                        <a:extLst>
                          <a:ext uri="{FF2B5EF4-FFF2-40B4-BE49-F238E27FC236}">
                            <a16:creationId xmlns:a16="http://schemas.microsoft.com/office/drawing/2014/main" id="{A413E92F-7F48-5408-6861-4792F1E2A1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24523" y="5132446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6" name="Oval 82">
                        <a:extLst>
                          <a:ext uri="{FF2B5EF4-FFF2-40B4-BE49-F238E27FC236}">
                            <a16:creationId xmlns:a16="http://schemas.microsoft.com/office/drawing/2014/main" id="{1A56E214-0738-EEA8-98AE-5AD7E43EEB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28137" y="5318506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7" name="Oval 82">
                        <a:extLst>
                          <a:ext uri="{FF2B5EF4-FFF2-40B4-BE49-F238E27FC236}">
                            <a16:creationId xmlns:a16="http://schemas.microsoft.com/office/drawing/2014/main" id="{40C5E0F6-F2B0-C05B-A5A0-D80CAB31BA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04681" y="5442857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8" name="Oval 82">
                        <a:extLst>
                          <a:ext uri="{FF2B5EF4-FFF2-40B4-BE49-F238E27FC236}">
                            <a16:creationId xmlns:a16="http://schemas.microsoft.com/office/drawing/2014/main" id="{FE3EA3DF-59BE-3B32-B695-8D2BBD9CAD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17812" y="5219399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9" name="Oval 82">
                        <a:extLst>
                          <a:ext uri="{FF2B5EF4-FFF2-40B4-BE49-F238E27FC236}">
                            <a16:creationId xmlns:a16="http://schemas.microsoft.com/office/drawing/2014/main" id="{BEED36EA-C822-3B9A-FD43-8DC72756A7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42162" y="5035210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0" name="Oval 82">
                        <a:extLst>
                          <a:ext uri="{FF2B5EF4-FFF2-40B4-BE49-F238E27FC236}">
                            <a16:creationId xmlns:a16="http://schemas.microsoft.com/office/drawing/2014/main" id="{2B0F29D9-7356-FCE0-6CA8-827A51BEF0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37485" y="4862241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2" name="Oval 82">
                        <a:extLst>
                          <a:ext uri="{FF2B5EF4-FFF2-40B4-BE49-F238E27FC236}">
                            <a16:creationId xmlns:a16="http://schemas.microsoft.com/office/drawing/2014/main" id="{A48367C9-5C68-4E03-0339-C1745DD174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3254" y="4852894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3" name="Oval 82">
                        <a:extLst>
                          <a:ext uri="{FF2B5EF4-FFF2-40B4-BE49-F238E27FC236}">
                            <a16:creationId xmlns:a16="http://schemas.microsoft.com/office/drawing/2014/main" id="{E7CAADB2-D0FB-9DAF-FAC0-E4DD066A9A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2237" y="4954805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4" name="Oval 82">
                        <a:extLst>
                          <a:ext uri="{FF2B5EF4-FFF2-40B4-BE49-F238E27FC236}">
                            <a16:creationId xmlns:a16="http://schemas.microsoft.com/office/drawing/2014/main" id="{8DF52A8B-6D8C-9AA7-FA4F-D1B3E4844B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3173" y="5163304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5" name="Oval 82">
                        <a:extLst>
                          <a:ext uri="{FF2B5EF4-FFF2-40B4-BE49-F238E27FC236}">
                            <a16:creationId xmlns:a16="http://schemas.microsoft.com/office/drawing/2014/main" id="{4283E2F2-B802-3976-3590-81F35CBCC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0453" y="5113751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6" name="Oval 82">
                        <a:extLst>
                          <a:ext uri="{FF2B5EF4-FFF2-40B4-BE49-F238E27FC236}">
                            <a16:creationId xmlns:a16="http://schemas.microsoft.com/office/drawing/2014/main" id="{DCD80DA8-942E-8139-1A1D-28286B1556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73827" y="5052979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7" name="Oval 82">
                        <a:extLst>
                          <a:ext uri="{FF2B5EF4-FFF2-40B4-BE49-F238E27FC236}">
                            <a16:creationId xmlns:a16="http://schemas.microsoft.com/office/drawing/2014/main" id="{C351F9B3-11AD-E962-A4C2-CB82124324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36740" y="5424162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8" name="Oval 82">
                        <a:extLst>
                          <a:ext uri="{FF2B5EF4-FFF2-40B4-BE49-F238E27FC236}">
                            <a16:creationId xmlns:a16="http://schemas.microsoft.com/office/drawing/2014/main" id="{6F8767A1-3FE7-42D3-21D0-203963BC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904" y="5200703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9" name="Oval 82">
                        <a:extLst>
                          <a:ext uri="{FF2B5EF4-FFF2-40B4-BE49-F238E27FC236}">
                            <a16:creationId xmlns:a16="http://schemas.microsoft.com/office/drawing/2014/main" id="{1FF4E217-B81F-7B40-B5CE-E2B5650B86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45445" y="4635043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20" name="Oval 82">
                        <a:extLst>
                          <a:ext uri="{FF2B5EF4-FFF2-40B4-BE49-F238E27FC236}">
                            <a16:creationId xmlns:a16="http://schemas.microsoft.com/office/drawing/2014/main" id="{112445FF-8D1A-BFDF-724A-A839B6997E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19782" y="4159143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21" name="Oval 82">
                        <a:extLst>
                          <a:ext uri="{FF2B5EF4-FFF2-40B4-BE49-F238E27FC236}">
                            <a16:creationId xmlns:a16="http://schemas.microsoft.com/office/drawing/2014/main" id="{D76A2BDB-1D07-1532-6A97-6B576388F5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0962" y="3716903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22" name="Oval 82">
                        <a:extLst>
                          <a:ext uri="{FF2B5EF4-FFF2-40B4-BE49-F238E27FC236}">
                            <a16:creationId xmlns:a16="http://schemas.microsoft.com/office/drawing/2014/main" id="{6E8F6B52-EB6E-C66A-3AC2-F2C54FE161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1896" y="4822974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23" name="Oval 82">
                        <a:extLst>
                          <a:ext uri="{FF2B5EF4-FFF2-40B4-BE49-F238E27FC236}">
                            <a16:creationId xmlns:a16="http://schemas.microsoft.com/office/drawing/2014/main" id="{E401A861-C16E-1F74-577E-C89E40D7C0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76253" y="4812685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24" name="Oval 82">
                        <a:extLst>
                          <a:ext uri="{FF2B5EF4-FFF2-40B4-BE49-F238E27FC236}">
                            <a16:creationId xmlns:a16="http://schemas.microsoft.com/office/drawing/2014/main" id="{8D44D171-D75D-F7F0-AA3A-E4C3A47216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45061" y="5602922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25" name="Oval 82">
                        <a:extLst>
                          <a:ext uri="{FF2B5EF4-FFF2-40B4-BE49-F238E27FC236}">
                            <a16:creationId xmlns:a16="http://schemas.microsoft.com/office/drawing/2014/main" id="{CD16D294-7B37-66F7-12D1-7AFAB6C387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04785" y="5636749"/>
                        <a:ext cx="87449" cy="8501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227" name="Oval 82">
                      <a:extLst>
                        <a:ext uri="{FF2B5EF4-FFF2-40B4-BE49-F238E27FC236}">
                          <a16:creationId xmlns:a16="http://schemas.microsoft.com/office/drawing/2014/main" id="{D7D28BC0-E265-EF7C-9E97-6217BF2D2C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3091" y="4181460"/>
                      <a:ext cx="87449" cy="8501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29" name="Oval 82">
                    <a:extLst>
                      <a:ext uri="{FF2B5EF4-FFF2-40B4-BE49-F238E27FC236}">
                        <a16:creationId xmlns:a16="http://schemas.microsoft.com/office/drawing/2014/main" id="{8E2FA224-3B97-46F3-856E-D608F9E8B67B}"/>
                      </a:ext>
                    </a:extLst>
                  </p:cNvPr>
                  <p:cNvSpPr/>
                  <p:nvPr/>
                </p:nvSpPr>
                <p:spPr>
                  <a:xfrm>
                    <a:off x="3650183" y="4715803"/>
                    <a:ext cx="96194" cy="93511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317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152" name="Oval 82">
              <a:extLst>
                <a:ext uri="{FF2B5EF4-FFF2-40B4-BE49-F238E27FC236}">
                  <a16:creationId xmlns:a16="http://schemas.microsoft.com/office/drawing/2014/main" id="{A0BF034D-FBF6-8CA3-F881-766F97426EFC}"/>
                </a:ext>
              </a:extLst>
            </p:cNvPr>
            <p:cNvSpPr/>
            <p:nvPr/>
          </p:nvSpPr>
          <p:spPr>
            <a:xfrm>
              <a:off x="6121165" y="3577382"/>
              <a:ext cx="87449" cy="8501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73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2D5539C9-BDEC-29C2-1CB4-8EAC2231A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95" y="2153482"/>
            <a:ext cx="4359162" cy="2908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r>
              <a:rPr lang="es-AR" sz="2500" b="1" dirty="0"/>
              <a:t>Caracterización del yacimiento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r>
              <a:rPr lang="es-AR" sz="1800" i="1" dirty="0"/>
              <a:t>Estratigrafía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2500" b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2500" b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2500" b="1" dirty="0"/>
          </a:p>
        </p:txBody>
      </p:sp>
      <p:pic>
        <p:nvPicPr>
          <p:cNvPr id="2" name="Imagen 1" descr="Diagrama, Esquemático&#10;&#10;Descripción generada automáticamente">
            <a:extLst>
              <a:ext uri="{FF2B5EF4-FFF2-40B4-BE49-F238E27FC236}">
                <a16:creationId xmlns:a16="http://schemas.microsoft.com/office/drawing/2014/main" id="{4A179CCD-33E2-92BB-A214-BF89D6A00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74" y="1841125"/>
            <a:ext cx="2857500" cy="321183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 descr="Recorte de pantalla">
            <a:extLst>
              <a:ext uri="{FF2B5EF4-FFF2-40B4-BE49-F238E27FC236}">
                <a16:creationId xmlns:a16="http://schemas.microsoft.com/office/drawing/2014/main" id="{CF6BBC07-F98E-49DD-2A1D-8993D71CD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53" y="1836350"/>
            <a:ext cx="3486388" cy="4708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6B99919-9AFD-28FF-43D4-41DE5EF241BA}"/>
              </a:ext>
            </a:extLst>
          </p:cNvPr>
          <p:cNvSpPr/>
          <p:nvPr/>
        </p:nvSpPr>
        <p:spPr>
          <a:xfrm>
            <a:off x="1865357" y="3721076"/>
            <a:ext cx="1878001" cy="492744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BB490D1-C7FA-3F29-0BA3-53B86E09A5B7}"/>
              </a:ext>
            </a:extLst>
          </p:cNvPr>
          <p:cNvCxnSpPr>
            <a:cxnSpLocks/>
          </p:cNvCxnSpPr>
          <p:nvPr/>
        </p:nvCxnSpPr>
        <p:spPr>
          <a:xfrm flipV="1">
            <a:off x="3738041" y="3077155"/>
            <a:ext cx="475968" cy="64392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942D1CC-3178-D0E5-7539-3E8DCFF03E0E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738041" y="4190359"/>
            <a:ext cx="475968" cy="11924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0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4D4D407-2B95-7C50-ACB5-5856671A4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4972" y="3380499"/>
            <a:ext cx="311785" cy="1680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uadro de texto 1">
            <a:extLst>
              <a:ext uri="{FF2B5EF4-FFF2-40B4-BE49-F238E27FC236}">
                <a16:creationId xmlns:a16="http://schemas.microsoft.com/office/drawing/2014/main" id="{94BF0DE3-5B2F-B42C-EE1F-3A9974343EC4}"/>
              </a:ext>
            </a:extLst>
          </p:cNvPr>
          <p:cNvSpPr txBox="1"/>
          <p:nvPr/>
        </p:nvSpPr>
        <p:spPr>
          <a:xfrm>
            <a:off x="9405812" y="2336251"/>
            <a:ext cx="900430" cy="22479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Campo Indio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Cuadro de texto 1">
            <a:extLst>
              <a:ext uri="{FF2B5EF4-FFF2-40B4-BE49-F238E27FC236}">
                <a16:creationId xmlns:a16="http://schemas.microsoft.com/office/drawing/2014/main" id="{D6B193C2-7CB6-B7CB-1A3B-F56CDC39AD96}"/>
              </a:ext>
            </a:extLst>
          </p:cNvPr>
          <p:cNvSpPr txBox="1"/>
          <p:nvPr/>
        </p:nvSpPr>
        <p:spPr>
          <a:xfrm>
            <a:off x="7717982" y="2338300"/>
            <a:ext cx="1198880" cy="21878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Campo Boleadoras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DE3F87B-6277-0520-6334-16DC2BBE7624}"/>
              </a:ext>
            </a:extLst>
          </p:cNvPr>
          <p:cNvSpPr txBox="1"/>
          <p:nvPr/>
        </p:nvSpPr>
        <p:spPr>
          <a:xfrm>
            <a:off x="8124258" y="1898467"/>
            <a:ext cx="31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Mapa de Espesor Neto (m) del Reservorio M1 </a:t>
            </a:r>
            <a:endParaRPr lang="es-AR" sz="12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CD72067-3A9B-1A50-8EE4-85566D0110E3}"/>
              </a:ext>
            </a:extLst>
          </p:cNvPr>
          <p:cNvSpPr txBox="1"/>
          <p:nvPr/>
        </p:nvSpPr>
        <p:spPr>
          <a:xfrm>
            <a:off x="-223381" y="6536317"/>
            <a:ext cx="2857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Modificado de </a:t>
            </a:r>
            <a:r>
              <a:rPr lang="es-MX" sz="1100" dirty="0" err="1"/>
              <a:t>Buatois</a:t>
            </a:r>
            <a:r>
              <a:rPr lang="es-MX" sz="1100" dirty="0"/>
              <a:t> </a:t>
            </a:r>
            <a:r>
              <a:rPr lang="es-MX" sz="1100" i="1" dirty="0"/>
              <a:t>et al</a:t>
            </a:r>
            <a:r>
              <a:rPr lang="es-MX" sz="1100" dirty="0"/>
              <a:t>., 2011</a:t>
            </a:r>
            <a:endParaRPr lang="es-AR" sz="11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22C095C-98B6-AC43-3DF7-CDD5CFAB1126}"/>
              </a:ext>
            </a:extLst>
          </p:cNvPr>
          <p:cNvSpPr txBox="1"/>
          <p:nvPr/>
        </p:nvSpPr>
        <p:spPr>
          <a:xfrm>
            <a:off x="399286" y="1595447"/>
            <a:ext cx="31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Columna estratigráfica del área de estudio</a:t>
            </a:r>
            <a:endParaRPr lang="es-AR" sz="12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2C42-B97C-134F-8CED-D26AC0F5B0C6}"/>
              </a:ext>
            </a:extLst>
          </p:cNvPr>
          <p:cNvSpPr txBox="1"/>
          <p:nvPr/>
        </p:nvSpPr>
        <p:spPr>
          <a:xfrm>
            <a:off x="4082056" y="1598454"/>
            <a:ext cx="3176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Perfil Tipo  de Campo Indio</a:t>
            </a:r>
            <a:endParaRPr lang="es-AR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1362F8-6FED-8D08-03A7-FE2C3A53B7E0}"/>
              </a:ext>
            </a:extLst>
          </p:cNvPr>
          <p:cNvSpPr txBox="1"/>
          <p:nvPr/>
        </p:nvSpPr>
        <p:spPr>
          <a:xfrm>
            <a:off x="7460131" y="5131885"/>
            <a:ext cx="4446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Presencia de reservorio condicionada </a:t>
            </a:r>
            <a:r>
              <a:rPr lang="es-AR" sz="1100" dirty="0" err="1"/>
              <a:t>arealmente</a:t>
            </a:r>
            <a:r>
              <a:rPr lang="es-AR" sz="1100" dirty="0"/>
              <a:t> por discordancia D4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Espesor total: 20-30 m – Espesor neto: 5-15 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Mayor espesor preservado en Campo Boleadoras y NO de Campo Indio (facies convencionales)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Importante variación vertical y lateral de facies (principalmente variaciones texturales)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Campo Indio convencional: zona SO y NO – Campo Indio </a:t>
            </a:r>
            <a:r>
              <a:rPr lang="es-AR" sz="1100" i="1" dirty="0" err="1"/>
              <a:t>tight</a:t>
            </a:r>
            <a:r>
              <a:rPr lang="es-AR" sz="1100" dirty="0"/>
              <a:t>: zona 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3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F79B79-A935-7B0F-69B0-F23E2E2FFAED}"/>
              </a:ext>
            </a:extLst>
          </p:cNvPr>
          <p:cNvSpPr txBox="1"/>
          <p:nvPr/>
        </p:nvSpPr>
        <p:spPr>
          <a:xfrm>
            <a:off x="4166304" y="5127491"/>
            <a:ext cx="294437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Miembro inferior de la Fm Magallanes depositado sobre paleogeografía labrada por discordancia regional “D3” (</a:t>
            </a:r>
            <a:r>
              <a:rPr lang="es-MX" sz="1100" dirty="0"/>
              <a:t>≈ </a:t>
            </a:r>
            <a:r>
              <a:rPr lang="es-AR" sz="1100" dirty="0"/>
              <a:t>69 Ma)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Techo del reservorio “M1” (Maastrichtiano – Paleoceno) limitado por discordancia regional “D4” (post-</a:t>
            </a:r>
            <a:r>
              <a:rPr lang="es-AR" sz="1100" dirty="0" err="1"/>
              <a:t>Daniana</a:t>
            </a:r>
            <a:r>
              <a:rPr lang="es-AR" sz="11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 err="1"/>
              <a:t>Paleoambiente</a:t>
            </a:r>
            <a:r>
              <a:rPr lang="es-AR" sz="1100" dirty="0"/>
              <a:t> marino somero </a:t>
            </a:r>
            <a:r>
              <a:rPr lang="es-AR" sz="1100" dirty="0" err="1"/>
              <a:t>silicoclástico</a:t>
            </a:r>
            <a:r>
              <a:rPr lang="es-AR" sz="1100" dirty="0"/>
              <a:t> de plataforma interna a media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Entrampamiento estratigráfico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300" dirty="0"/>
          </a:p>
        </p:txBody>
      </p:sp>
    </p:spTree>
    <p:extLst>
      <p:ext uri="{BB962C8B-B14F-4D97-AF65-F5344CB8AC3E}">
        <p14:creationId xmlns:p14="http://schemas.microsoft.com/office/powerpoint/2010/main" val="32344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12A91408-BB57-AFC2-23D9-6930B855DD8A}"/>
              </a:ext>
            </a:extLst>
          </p:cNvPr>
          <p:cNvGrpSpPr/>
          <p:nvPr/>
        </p:nvGrpSpPr>
        <p:grpSpPr>
          <a:xfrm>
            <a:off x="246078" y="1904631"/>
            <a:ext cx="4906947" cy="3746705"/>
            <a:chOff x="1965304" y="1855609"/>
            <a:chExt cx="3911621" cy="2854646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C7D559B-D0B3-D247-E303-6E125002F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" t="1365" r="10804" b="5847"/>
            <a:stretch/>
          </p:blipFill>
          <p:spPr>
            <a:xfrm>
              <a:off x="1965304" y="1855609"/>
              <a:ext cx="3911621" cy="28546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04D7F86-81FB-E479-3583-CA4C21396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1875" y="3618499"/>
              <a:ext cx="265050" cy="10917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28BB295-51BC-D535-3432-FF2E0D456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8442" y="2047310"/>
              <a:ext cx="254167" cy="2297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19"/>
            <a:ext cx="11719419" cy="57312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r>
              <a:rPr lang="es-AR" sz="2500" b="1" dirty="0"/>
              <a:t>Caracterización del yacimiento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r>
              <a:rPr lang="es-AR" sz="1800" i="1" dirty="0"/>
              <a:t>Estructura                                                                                                                                   Expresión sísmica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2500" b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2500" b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25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46714-D6F6-4E35-2D65-CD75359858FF}"/>
              </a:ext>
            </a:extLst>
          </p:cNvPr>
          <p:cNvSpPr txBox="1"/>
          <p:nvPr/>
        </p:nvSpPr>
        <p:spPr>
          <a:xfrm>
            <a:off x="109150" y="1628797"/>
            <a:ext cx="515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Mapa Estructural en profundidad al tope del reservorio M1/D4 (msnm) </a:t>
            </a:r>
            <a:endParaRPr lang="es-AR" sz="12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CB2105-805E-6DB6-78D4-AB2324B424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1100" r="9342" b="6214"/>
          <a:stretch/>
        </p:blipFill>
        <p:spPr>
          <a:xfrm>
            <a:off x="6589728" y="1904630"/>
            <a:ext cx="5299365" cy="3746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36CEBC-60DC-7014-4BD3-5EFA305ED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099" y="2184812"/>
            <a:ext cx="318841" cy="301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5741226-A5DB-E67D-E8CE-101C67BE3A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095"/>
          <a:stretch/>
        </p:blipFill>
        <p:spPr>
          <a:xfrm>
            <a:off x="11536285" y="4253453"/>
            <a:ext cx="347938" cy="1397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8074A11-378E-E915-26B7-EE791FC58F90}"/>
              </a:ext>
            </a:extLst>
          </p:cNvPr>
          <p:cNvSpPr txBox="1"/>
          <p:nvPr/>
        </p:nvSpPr>
        <p:spPr>
          <a:xfrm>
            <a:off x="6946176" y="1628803"/>
            <a:ext cx="468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Mapa de m</a:t>
            </a:r>
            <a:r>
              <a:rPr lang="es-MX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áxima amplitud negativa </a:t>
            </a:r>
            <a:r>
              <a:rPr lang="es-MX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 tope del reservorio M1/D4  </a:t>
            </a:r>
            <a:endParaRPr lang="es-AR" sz="1200" b="1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4DDED6C-D047-EBEF-2CBE-5B0B5981AF06}"/>
              </a:ext>
            </a:extLst>
          </p:cNvPr>
          <p:cNvSpPr/>
          <p:nvPr/>
        </p:nvSpPr>
        <p:spPr>
          <a:xfrm>
            <a:off x="8158825" y="1401726"/>
            <a:ext cx="58989" cy="44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Cuadro de texto 1">
            <a:extLst>
              <a:ext uri="{FF2B5EF4-FFF2-40B4-BE49-F238E27FC236}">
                <a16:creationId xmlns:a16="http://schemas.microsoft.com/office/drawing/2014/main" id="{307DEF2E-8B8F-1F3A-FC7D-3E4570B33A45}"/>
              </a:ext>
            </a:extLst>
          </p:cNvPr>
          <p:cNvSpPr txBox="1"/>
          <p:nvPr/>
        </p:nvSpPr>
        <p:spPr>
          <a:xfrm>
            <a:off x="3561161" y="2373933"/>
            <a:ext cx="900430" cy="2247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Campo Indio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adro de texto 1">
            <a:extLst>
              <a:ext uri="{FF2B5EF4-FFF2-40B4-BE49-F238E27FC236}">
                <a16:creationId xmlns:a16="http://schemas.microsoft.com/office/drawing/2014/main" id="{B274CD0A-359C-172C-0781-BA8B08BCC2CC}"/>
              </a:ext>
            </a:extLst>
          </p:cNvPr>
          <p:cNvSpPr txBox="1"/>
          <p:nvPr/>
        </p:nvSpPr>
        <p:spPr>
          <a:xfrm>
            <a:off x="660325" y="2498281"/>
            <a:ext cx="1198880" cy="2187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Campo Boleadoras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Cuadro de texto 1">
            <a:extLst>
              <a:ext uri="{FF2B5EF4-FFF2-40B4-BE49-F238E27FC236}">
                <a16:creationId xmlns:a16="http://schemas.microsoft.com/office/drawing/2014/main" id="{F2B7C087-50D9-C7AB-1E9D-A9DB161CDC06}"/>
              </a:ext>
            </a:extLst>
          </p:cNvPr>
          <p:cNvSpPr txBox="1"/>
          <p:nvPr/>
        </p:nvSpPr>
        <p:spPr>
          <a:xfrm>
            <a:off x="10128705" y="2219872"/>
            <a:ext cx="900430" cy="2247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Campo Indio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Cuadro de texto 1">
            <a:extLst>
              <a:ext uri="{FF2B5EF4-FFF2-40B4-BE49-F238E27FC236}">
                <a16:creationId xmlns:a16="http://schemas.microsoft.com/office/drawing/2014/main" id="{C7AA4243-6D02-E930-7531-53F1E1B103D9}"/>
              </a:ext>
            </a:extLst>
          </p:cNvPr>
          <p:cNvSpPr txBox="1"/>
          <p:nvPr/>
        </p:nvSpPr>
        <p:spPr>
          <a:xfrm>
            <a:off x="7227869" y="2225877"/>
            <a:ext cx="1198880" cy="2187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ys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Campo Boleadoras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20 CuadroTexto">
            <a:extLst>
              <a:ext uri="{FF2B5EF4-FFF2-40B4-BE49-F238E27FC236}">
                <a16:creationId xmlns:a16="http://schemas.microsoft.com/office/drawing/2014/main" id="{470BF051-5787-EAFA-4206-A1B530E768F9}"/>
              </a:ext>
            </a:extLst>
          </p:cNvPr>
          <p:cNvSpPr txBox="1"/>
          <p:nvPr/>
        </p:nvSpPr>
        <p:spPr>
          <a:xfrm>
            <a:off x="10711980" y="3139739"/>
            <a:ext cx="1007745" cy="1936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es-MX" sz="7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Campo Indio Este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21 CuadroTexto">
            <a:extLst>
              <a:ext uri="{FF2B5EF4-FFF2-40B4-BE49-F238E27FC236}">
                <a16:creationId xmlns:a16="http://schemas.microsoft.com/office/drawing/2014/main" id="{094CD3B5-A736-7C9F-1F75-5699C55027E2}"/>
              </a:ext>
            </a:extLst>
          </p:cNvPr>
          <p:cNvSpPr txBox="1"/>
          <p:nvPr/>
        </p:nvSpPr>
        <p:spPr>
          <a:xfrm>
            <a:off x="8935903" y="2631455"/>
            <a:ext cx="1066165" cy="18605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0">
            <a:noAutofit/>
          </a:bodyPr>
          <a:lstStyle/>
          <a:p>
            <a:pPr algn="ctr" eaLnBrk="0" fontAlgn="base" hangingPunct="0"/>
            <a:r>
              <a:rPr lang="es-MX" sz="7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Campo Indio Norte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19 CuadroTexto">
            <a:extLst>
              <a:ext uri="{FF2B5EF4-FFF2-40B4-BE49-F238E27FC236}">
                <a16:creationId xmlns:a16="http://schemas.microsoft.com/office/drawing/2014/main" id="{B876E091-D5C0-DDDF-5293-71A2A2FAC25E}"/>
              </a:ext>
            </a:extLst>
          </p:cNvPr>
          <p:cNvSpPr txBox="1"/>
          <p:nvPr/>
        </p:nvSpPr>
        <p:spPr>
          <a:xfrm>
            <a:off x="7425989" y="5305272"/>
            <a:ext cx="1000760" cy="19367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es-MX" sz="7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Campo Indio Oeste</a:t>
            </a:r>
            <a:endParaRPr lang="es-AR" sz="110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4764C011-B823-A9E7-DC86-225FF9B0AD8E}"/>
              </a:ext>
            </a:extLst>
          </p:cNvPr>
          <p:cNvSpPr/>
          <p:nvPr/>
        </p:nvSpPr>
        <p:spPr>
          <a:xfrm rot="19718543">
            <a:off x="9671233" y="2853705"/>
            <a:ext cx="177165" cy="269240"/>
          </a:xfrm>
          <a:prstGeom prst="down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7E800E75-59EE-1391-85A6-F0C015D90300}"/>
              </a:ext>
            </a:extLst>
          </p:cNvPr>
          <p:cNvSpPr/>
          <p:nvPr/>
        </p:nvSpPr>
        <p:spPr>
          <a:xfrm rot="828024">
            <a:off x="11058690" y="3368974"/>
            <a:ext cx="177165" cy="269240"/>
          </a:xfrm>
          <a:prstGeom prst="down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504D4816-C768-6EB2-71C0-59E1036D731D}"/>
              </a:ext>
            </a:extLst>
          </p:cNvPr>
          <p:cNvSpPr/>
          <p:nvPr/>
        </p:nvSpPr>
        <p:spPr>
          <a:xfrm rot="11559971">
            <a:off x="8002569" y="5013172"/>
            <a:ext cx="177165" cy="269240"/>
          </a:xfrm>
          <a:prstGeom prst="downArrow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0A3661C-723C-6467-2486-F799515D76B4}"/>
              </a:ext>
            </a:extLst>
          </p:cNvPr>
          <p:cNvSpPr txBox="1"/>
          <p:nvPr/>
        </p:nvSpPr>
        <p:spPr>
          <a:xfrm>
            <a:off x="5393723" y="2486329"/>
            <a:ext cx="1235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80 </a:t>
            </a:r>
            <a:r>
              <a:rPr lang="es-MX" sz="1100"/>
              <a:t>pozos pre-CGC</a:t>
            </a:r>
            <a:endParaRPr lang="es-AR" sz="11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F6CDF94-D606-6D1B-A9AF-1B5486DDECA2}"/>
              </a:ext>
            </a:extLst>
          </p:cNvPr>
          <p:cNvSpPr txBox="1"/>
          <p:nvPr/>
        </p:nvSpPr>
        <p:spPr>
          <a:xfrm>
            <a:off x="5375587" y="2876561"/>
            <a:ext cx="1235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130 pozos CGC</a:t>
            </a:r>
            <a:endParaRPr lang="es-AR" sz="110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B8AED50-08CD-8EC2-2042-74B085C5C377}"/>
              </a:ext>
            </a:extLst>
          </p:cNvPr>
          <p:cNvSpPr/>
          <p:nvPr/>
        </p:nvSpPr>
        <p:spPr>
          <a:xfrm>
            <a:off x="5284570" y="2594493"/>
            <a:ext cx="113649" cy="10905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0194B09-7F2B-B793-CDEE-FD63B5D82B0B}"/>
              </a:ext>
            </a:extLst>
          </p:cNvPr>
          <p:cNvSpPr/>
          <p:nvPr/>
        </p:nvSpPr>
        <p:spPr>
          <a:xfrm>
            <a:off x="5286285" y="2939840"/>
            <a:ext cx="113649" cy="1090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5ECA5BCF-BA40-C4C5-508D-95D9D5203ED2}"/>
              </a:ext>
            </a:extLst>
          </p:cNvPr>
          <p:cNvSpPr/>
          <p:nvPr/>
        </p:nvSpPr>
        <p:spPr>
          <a:xfrm>
            <a:off x="5221918" y="3251985"/>
            <a:ext cx="266903" cy="180259"/>
          </a:xfrm>
          <a:custGeom>
            <a:avLst/>
            <a:gdLst>
              <a:gd name="connsiteX0" fmla="*/ 0 w 520117"/>
              <a:gd name="connsiteY0" fmla="*/ 218114 h 218114"/>
              <a:gd name="connsiteX1" fmla="*/ 167779 w 520117"/>
              <a:gd name="connsiteY1" fmla="*/ 109057 h 218114"/>
              <a:gd name="connsiteX2" fmla="*/ 427838 w 520117"/>
              <a:gd name="connsiteY2" fmla="*/ 167780 h 218114"/>
              <a:gd name="connsiteX3" fmla="*/ 520117 w 520117"/>
              <a:gd name="connsiteY3" fmla="*/ 0 h 2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117" h="218114">
                <a:moveTo>
                  <a:pt x="0" y="218114"/>
                </a:moveTo>
                <a:cubicBezTo>
                  <a:pt x="48236" y="167780"/>
                  <a:pt x="96473" y="117446"/>
                  <a:pt x="167779" y="109057"/>
                </a:cubicBezTo>
                <a:cubicBezTo>
                  <a:pt x="239085" y="100668"/>
                  <a:pt x="369115" y="185956"/>
                  <a:pt x="427838" y="167780"/>
                </a:cubicBezTo>
                <a:cubicBezTo>
                  <a:pt x="486561" y="149604"/>
                  <a:pt x="503339" y="74802"/>
                  <a:pt x="520117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672D547-638D-9D38-0DC8-57B7D8091A6F}"/>
              </a:ext>
            </a:extLst>
          </p:cNvPr>
          <p:cNvSpPr txBox="1"/>
          <p:nvPr/>
        </p:nvSpPr>
        <p:spPr>
          <a:xfrm>
            <a:off x="5428621" y="3179420"/>
            <a:ext cx="1352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Límite aproximado de acumulación</a:t>
            </a:r>
            <a:endParaRPr lang="es-AR" sz="11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44EBF9B-A8F9-07B7-35D8-5496B24F3FDA}"/>
              </a:ext>
            </a:extLst>
          </p:cNvPr>
          <p:cNvSpPr txBox="1"/>
          <p:nvPr/>
        </p:nvSpPr>
        <p:spPr>
          <a:xfrm>
            <a:off x="134031" y="5613020"/>
            <a:ext cx="5013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Estructura regional dada por un </a:t>
            </a:r>
            <a:r>
              <a:rPr lang="es-AR" sz="1100" dirty="0" err="1"/>
              <a:t>homoclinal</a:t>
            </a:r>
            <a:r>
              <a:rPr lang="es-AR" sz="1100" dirty="0"/>
              <a:t> buzante 0,5° al SSE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Suaves espolones NE-SO y NO – SE asociados a relictos erosivos de la discordancia “D4”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Fallas extensionales (“flor negativa”) con escaso rechazo en M1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Fallas como vías de migración y participación secundaria en el entrampamiento</a:t>
            </a:r>
          </a:p>
          <a:p>
            <a:pPr algn="just"/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3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9221F65-6089-71A8-17B1-6E972F20B0C9}"/>
              </a:ext>
            </a:extLst>
          </p:cNvPr>
          <p:cNvSpPr txBox="1"/>
          <p:nvPr/>
        </p:nvSpPr>
        <p:spPr>
          <a:xfrm>
            <a:off x="6509377" y="5616142"/>
            <a:ext cx="5374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Reservorio representado por evento negativo (valle)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Inicialmente, anomalías de amplitud negativa y espesor sísmico guiaron la delineación del campo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Relación compleja entre espesor del evento y atributos sísmicos (</a:t>
            </a:r>
            <a:r>
              <a:rPr lang="es-AR" sz="1100" i="1" dirty="0" err="1"/>
              <a:t>tunning</a:t>
            </a:r>
            <a:r>
              <a:rPr lang="es-AR" sz="1100" dirty="0"/>
              <a:t> </a:t>
            </a:r>
            <a:r>
              <a:rPr lang="es-AR" sz="1100" dirty="0">
                <a:solidFill>
                  <a:prstClr val="black"/>
                </a:solidFill>
              </a:rPr>
              <a:t>≈ 20 m</a:t>
            </a:r>
            <a:r>
              <a:rPr lang="es-AR" sz="1100" dirty="0"/>
              <a:t> 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Presencia de anomalías de amplitud en facies limosas con baja saturación de gas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1100" dirty="0"/>
              <a:t>Actualmente, evaluación de prospectos guiada por geometrías sísmicas (</a:t>
            </a:r>
            <a:r>
              <a:rPr lang="es-AR" sz="1100" dirty="0" err="1"/>
              <a:t>truncaciones</a:t>
            </a:r>
            <a:r>
              <a:rPr lang="es-AR" sz="1100" dirty="0"/>
              <a:t>, </a:t>
            </a:r>
            <a:r>
              <a:rPr lang="es-AR" sz="1100" dirty="0" err="1"/>
              <a:t>onlaps</a:t>
            </a:r>
            <a:r>
              <a:rPr lang="es-AR" sz="1100" dirty="0"/>
              <a:t>, </a:t>
            </a:r>
            <a:r>
              <a:rPr lang="es-AR" sz="1100" dirty="0" err="1"/>
              <a:t>downlaps</a:t>
            </a:r>
            <a:r>
              <a:rPr lang="es-AR" sz="1100" dirty="0"/>
              <a:t>, </a:t>
            </a:r>
            <a:r>
              <a:rPr lang="es-AR" sz="1100" dirty="0" err="1"/>
              <a:t>etc</a:t>
            </a:r>
            <a:r>
              <a:rPr lang="es-AR" sz="1100" dirty="0"/>
              <a:t>)</a:t>
            </a:r>
          </a:p>
          <a:p>
            <a:pPr algn="just"/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300" dirty="0"/>
          </a:p>
        </p:txBody>
      </p:sp>
    </p:spTree>
    <p:extLst>
      <p:ext uri="{BB962C8B-B14F-4D97-AF65-F5344CB8AC3E}">
        <p14:creationId xmlns:p14="http://schemas.microsoft.com/office/powerpoint/2010/main" val="16321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r>
              <a:rPr lang="es-AR" sz="2500" b="1" dirty="0"/>
              <a:t>Caracterización del yacimiento</a:t>
            </a:r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r>
              <a:rPr lang="es-AR" sz="1800" i="1" dirty="0"/>
              <a:t>Petrofísica             						                Log </a:t>
            </a:r>
            <a:r>
              <a:rPr lang="es-AR" sz="1800" i="1" dirty="0" err="1"/>
              <a:t>analysis</a:t>
            </a: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1800" i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1800" i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2500" b="1" dirty="0"/>
          </a:p>
          <a:p>
            <a:pPr marL="0" indent="0" algn="just">
              <a:lnSpc>
                <a:spcPct val="70000"/>
              </a:lnSpc>
              <a:spcAft>
                <a:spcPts val="600"/>
              </a:spcAft>
              <a:buNone/>
            </a:pPr>
            <a:endParaRPr lang="es-AR" sz="2500" b="1" dirty="0"/>
          </a:p>
          <a:p>
            <a:pPr algn="just">
              <a:lnSpc>
                <a:spcPct val="70000"/>
              </a:lnSpc>
              <a:spcAft>
                <a:spcPts val="600"/>
              </a:spcAft>
            </a:pPr>
            <a:endParaRPr lang="es-AR" sz="2500" b="1" dirty="0"/>
          </a:p>
        </p:txBody>
      </p:sp>
      <p:pic>
        <p:nvPicPr>
          <p:cNvPr id="16" name="Imagen 15" descr="Gráfico, Diagrama, Gráfico de burbujas&#10;&#10;Descripción generada automáticamente">
            <a:extLst>
              <a:ext uri="{FF2B5EF4-FFF2-40B4-BE49-F238E27FC236}">
                <a16:creationId xmlns:a16="http://schemas.microsoft.com/office/drawing/2014/main" id="{8ED75650-5311-4027-36EE-E6AE176EE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19" y="1576398"/>
            <a:ext cx="3503295" cy="25901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FEEBBDF4-5A08-E012-58AA-AFBB57A68DDA}"/>
              </a:ext>
            </a:extLst>
          </p:cNvPr>
          <p:cNvGrpSpPr/>
          <p:nvPr/>
        </p:nvGrpSpPr>
        <p:grpSpPr>
          <a:xfrm>
            <a:off x="349519" y="4179010"/>
            <a:ext cx="5605914" cy="2188210"/>
            <a:chOff x="462280" y="4490402"/>
            <a:chExt cx="5633720" cy="218821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7C087238-26AC-7923-8903-1C9976C9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80" y="4490402"/>
              <a:ext cx="5633720" cy="21882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Cuadro de texto 6">
              <a:extLst>
                <a:ext uri="{FF2B5EF4-FFF2-40B4-BE49-F238E27FC236}">
                  <a16:creationId xmlns:a16="http://schemas.microsoft.com/office/drawing/2014/main" id="{2803457E-975D-99E3-6210-4DA66A84D6C5}"/>
                </a:ext>
              </a:extLst>
            </p:cNvPr>
            <p:cNvSpPr txBox="1"/>
            <p:nvPr/>
          </p:nvSpPr>
          <p:spPr>
            <a:xfrm>
              <a:off x="590692" y="6308131"/>
              <a:ext cx="1598168" cy="29400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7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Mediciones de K en coronas (escala log: 0,1 – 1000 mD</a:t>
              </a:r>
              <a:r>
                <a:rPr lang="es-MX" sz="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s-AR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1" name="Imagen 20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203" y="1576496"/>
            <a:ext cx="2094230" cy="1332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32 Imagen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886" y="2907595"/>
            <a:ext cx="2094865" cy="1263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9C893236-FD0D-D4A9-6FB4-A97AE4E6C0AD}"/>
              </a:ext>
            </a:extLst>
          </p:cNvPr>
          <p:cNvSpPr/>
          <p:nvPr/>
        </p:nvSpPr>
        <p:spPr>
          <a:xfrm>
            <a:off x="8158825" y="1401726"/>
            <a:ext cx="58989" cy="44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EC28D60-763E-8391-256D-10C5C3EECE60}"/>
              </a:ext>
            </a:extLst>
          </p:cNvPr>
          <p:cNvSpPr txBox="1"/>
          <p:nvPr/>
        </p:nvSpPr>
        <p:spPr>
          <a:xfrm>
            <a:off x="170886" y="6374847"/>
            <a:ext cx="133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Aimar </a:t>
            </a:r>
            <a:r>
              <a:rPr lang="es-MX" sz="1100" i="1" dirty="0"/>
              <a:t>et al</a:t>
            </a:r>
            <a:r>
              <a:rPr lang="es-MX" sz="1100" dirty="0"/>
              <a:t>., 2018</a:t>
            </a:r>
            <a:endParaRPr lang="es-AR" sz="1100" dirty="0"/>
          </a:p>
        </p:txBody>
      </p:sp>
      <p:sp>
        <p:nvSpPr>
          <p:cNvPr id="30" name="Cuadro de texto 4">
            <a:extLst>
              <a:ext uri="{FF2B5EF4-FFF2-40B4-BE49-F238E27FC236}">
                <a16:creationId xmlns:a16="http://schemas.microsoft.com/office/drawing/2014/main" id="{B8F7734E-07C1-4E92-69FC-916636A34460}"/>
              </a:ext>
            </a:extLst>
          </p:cNvPr>
          <p:cNvSpPr txBox="1"/>
          <p:nvPr/>
        </p:nvSpPr>
        <p:spPr>
          <a:xfrm>
            <a:off x="11393575" y="2527708"/>
            <a:ext cx="325120" cy="2698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s-AR" sz="1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44D8C00-02F2-4FFE-5000-E5A8155D8CDC}"/>
              </a:ext>
            </a:extLst>
          </p:cNvPr>
          <p:cNvSpPr/>
          <p:nvPr/>
        </p:nvSpPr>
        <p:spPr>
          <a:xfrm>
            <a:off x="11279910" y="2655978"/>
            <a:ext cx="53975" cy="387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pic>
        <p:nvPicPr>
          <p:cNvPr id="32" name="Imagen 31" descr="Diagrama, Esquemático&#10;&#10;Descripción generada automáticamente">
            <a:extLst>
              <a:ext uri="{FF2B5EF4-FFF2-40B4-BE49-F238E27FC236}">
                <a16:creationId xmlns:a16="http://schemas.microsoft.com/office/drawing/2014/main" id="{611D5257-CC3E-FB37-E957-EFD08FAD69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78" y="1576398"/>
            <a:ext cx="5671185" cy="2552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2C8955E-9544-28EA-19A0-BA335E827221}"/>
              </a:ext>
            </a:extLst>
          </p:cNvPr>
          <p:cNvSpPr txBox="1"/>
          <p:nvPr/>
        </p:nvSpPr>
        <p:spPr>
          <a:xfrm>
            <a:off x="6113417" y="4170271"/>
            <a:ext cx="5788163" cy="310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Areniscas lítico feldespáticas y líticas muy finas a finas con abundante contenido de glauconita asociada a pellets fecales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Estructura masiva debido a intensa bioturbación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100" dirty="0"/>
              <a:t>Asociaciones icnológicas </a:t>
            </a:r>
            <a:r>
              <a:rPr lang="es-AR" sz="1100" dirty="0" err="1"/>
              <a:t>Cruziana</a:t>
            </a:r>
            <a:r>
              <a:rPr lang="es-AR" sz="1100" dirty="0"/>
              <a:t>, </a:t>
            </a:r>
            <a:r>
              <a:rPr lang="es-AR" sz="1100" dirty="0" err="1"/>
              <a:t>Skolithos</a:t>
            </a:r>
            <a:r>
              <a:rPr lang="es-AR" sz="1100" dirty="0"/>
              <a:t> y </a:t>
            </a:r>
            <a:r>
              <a:rPr lang="es-AR" sz="1100" dirty="0" err="1"/>
              <a:t>Scolicia</a:t>
            </a:r>
            <a:r>
              <a:rPr lang="es-AR" sz="1100" dirty="0"/>
              <a:t>            </a:t>
            </a:r>
            <a:r>
              <a:rPr lang="es-AR" sz="1100" i="1" dirty="0" err="1"/>
              <a:t>Lower</a:t>
            </a:r>
            <a:r>
              <a:rPr lang="es-AR" sz="1100" i="1" dirty="0"/>
              <a:t> </a:t>
            </a:r>
            <a:r>
              <a:rPr lang="es-AR" sz="1100" i="1" dirty="0" err="1"/>
              <a:t>shoreface</a:t>
            </a:r>
            <a:r>
              <a:rPr lang="es-AR" sz="1100" i="1" dirty="0"/>
              <a:t> </a:t>
            </a:r>
            <a:r>
              <a:rPr lang="es-AR" sz="1100" dirty="0"/>
              <a:t>– </a:t>
            </a:r>
            <a:r>
              <a:rPr lang="es-AR" sz="1100" i="1" dirty="0"/>
              <a:t>Offshore </a:t>
            </a:r>
            <a:r>
              <a:rPr lang="es-AR" sz="1100" i="1" dirty="0" err="1"/>
              <a:t>transition</a:t>
            </a:r>
            <a:r>
              <a:rPr lang="es-AR" sz="1100" dirty="0"/>
              <a:t> (Ponce y Carmona, 2017)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AR" sz="1100" dirty="0"/>
              <a:t>Porosidad / Permeabilidad promedio:  15-25% / 10-100 mD (zona convencional) – 15-25% / 0,1-1 mD (zona </a:t>
            </a:r>
            <a:r>
              <a:rPr lang="es-AR" sz="1100" i="1" dirty="0" err="1"/>
              <a:t>tight</a:t>
            </a:r>
            <a:r>
              <a:rPr lang="es-AR" sz="1100" dirty="0"/>
              <a:t>)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AR" sz="1100" dirty="0"/>
              <a:t>Permeabilidad afectada fundamentalmente por variaciones texturales de las areniscas y contenido limoso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AR" sz="1100" dirty="0"/>
              <a:t> Salinidad: 5000 – 8000 ppm – Temperatura: 70 – 80°C - </a:t>
            </a:r>
            <a:r>
              <a:rPr lang="es-AR" sz="1100" dirty="0" err="1"/>
              <a:t>Sw</a:t>
            </a:r>
            <a:r>
              <a:rPr lang="es-AR" sz="1100" dirty="0"/>
              <a:t>: 50-80% (mayormente agua irreductible)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AR" sz="1100" dirty="0"/>
              <a:t>Perfiles conductivos, Densidad y GR afectados por presencia de glauconita y pirita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AR" sz="1100" dirty="0"/>
              <a:t>Modelo de Archie con parámetros ajustados empíricamente </a:t>
            </a:r>
          </a:p>
          <a:p>
            <a:pPr algn="just"/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sz="1300" dirty="0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F844F470-7C00-F624-FFFB-61BDA22919C4}"/>
              </a:ext>
            </a:extLst>
          </p:cNvPr>
          <p:cNvSpPr/>
          <p:nvPr/>
        </p:nvSpPr>
        <p:spPr>
          <a:xfrm>
            <a:off x="9691675" y="4764324"/>
            <a:ext cx="221942" cy="12123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90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AE79B28-E35D-4A68-6062-8031EF87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845720"/>
            <a:ext cx="11719419" cy="5756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spcAft>
                <a:spcPts val="600"/>
              </a:spcAft>
              <a:buNone/>
            </a:pPr>
            <a:r>
              <a:rPr lang="es-AR" sz="2500" b="1" dirty="0"/>
              <a:t>Estrategias de perforación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A0AB17F-945E-E8CE-33B2-79C4062F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70A9049-FE45-36CB-DAB8-66994C3FA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81CCFD6-CF9E-C1B3-1D43-44DEE2242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9A83A53B-00E5-07E5-ECFD-026D1FE44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43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AAA1C211-3A30-0E8C-3F6A-3723FA04A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8" y="1163821"/>
            <a:ext cx="3309210" cy="2541995"/>
          </a:xfrm>
          <a:prstGeom prst="rect">
            <a:avLst/>
          </a:prstGeom>
        </p:spPr>
      </p:pic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FAC413D4-3791-99B1-EC19-9E160587D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12" y="1178722"/>
            <a:ext cx="3759721" cy="25452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578BD6C-0E64-7B28-A9ED-5D6AD803C4F3}"/>
              </a:ext>
            </a:extLst>
          </p:cNvPr>
          <p:cNvSpPr txBox="1"/>
          <p:nvPr/>
        </p:nvSpPr>
        <p:spPr>
          <a:xfrm>
            <a:off x="362134" y="3785559"/>
            <a:ext cx="5035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050" dirty="0"/>
              <a:t>Perforación en </a:t>
            </a:r>
            <a:r>
              <a:rPr lang="es-AR" sz="1050" dirty="0" err="1"/>
              <a:t>PAD’s</a:t>
            </a:r>
            <a:r>
              <a:rPr lang="es-AR" sz="1050" dirty="0"/>
              <a:t> de 3 pozos direccionales y pozos verticales con diámetro </a:t>
            </a:r>
            <a:r>
              <a:rPr lang="es-MX" sz="1050" dirty="0"/>
              <a:t>6 1/8” en fase aislación</a:t>
            </a:r>
            <a:endParaRPr lang="es-AR" sz="105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050" dirty="0"/>
              <a:t>Diseños </a:t>
            </a:r>
            <a:r>
              <a:rPr lang="es-AR" sz="1050" i="1" dirty="0" err="1"/>
              <a:t>monobore</a:t>
            </a:r>
            <a:r>
              <a:rPr lang="es-AR" sz="1050" i="1" dirty="0"/>
              <a:t> </a:t>
            </a:r>
            <a:r>
              <a:rPr lang="es-AR" sz="1050" i="1" dirty="0" err="1"/>
              <a:t>slimhole</a:t>
            </a:r>
            <a:r>
              <a:rPr lang="es-AR" sz="1050" dirty="0"/>
              <a:t> con </a:t>
            </a:r>
            <a:r>
              <a:rPr lang="es-AR" sz="1050" dirty="0" err="1"/>
              <a:t>c</a:t>
            </a:r>
            <a:r>
              <a:rPr lang="es-AR" sz="1050" i="1" dirty="0" err="1"/>
              <a:t>asing</a:t>
            </a:r>
            <a:r>
              <a:rPr lang="es-AR" sz="1050" i="1" dirty="0"/>
              <a:t> – </a:t>
            </a:r>
            <a:r>
              <a:rPr lang="es-AR" sz="1050" i="1" dirty="0" err="1"/>
              <a:t>tubing</a:t>
            </a:r>
            <a:r>
              <a:rPr lang="es-AR" sz="1050" i="1" dirty="0"/>
              <a:t> </a:t>
            </a:r>
            <a:r>
              <a:rPr lang="es-AR" sz="1050" dirty="0"/>
              <a:t>de 3 ½’’ inicialmente, y luego 2 7/8’’ de diámetro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963517-D8A3-5AD7-C80A-C7D10148033E}"/>
              </a:ext>
            </a:extLst>
          </p:cNvPr>
          <p:cNvSpPr txBox="1"/>
          <p:nvPr/>
        </p:nvSpPr>
        <p:spPr>
          <a:xfrm>
            <a:off x="5765659" y="3783738"/>
            <a:ext cx="6073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i="1" dirty="0" err="1"/>
              <a:t>Breakouts</a:t>
            </a:r>
            <a:r>
              <a:rPr lang="es-MX" sz="1050" i="1" dirty="0"/>
              <a:t> </a:t>
            </a:r>
            <a:r>
              <a:rPr lang="es-MX" sz="1050" dirty="0"/>
              <a:t>en CI-50 (perforado en abril de 2016) permitió establecer que la dirección del </a:t>
            </a:r>
            <a:r>
              <a:rPr lang="es-MX" sz="1050" dirty="0" err="1"/>
              <a:t>Shmáx</a:t>
            </a:r>
            <a:r>
              <a:rPr lang="es-MX" sz="1050" dirty="0"/>
              <a:t> es N72°, coherente con la tendencia regional (O-E) y corroborado con imagen </a:t>
            </a:r>
            <a:r>
              <a:rPr lang="es-MX" sz="1050" dirty="0" err="1"/>
              <a:t>microresistiva</a:t>
            </a:r>
            <a:r>
              <a:rPr lang="es-MX" sz="1050" dirty="0"/>
              <a:t> en CI-92</a:t>
            </a:r>
            <a:endParaRPr lang="es-AR" sz="105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050" dirty="0"/>
              <a:t>Perforación de pozos horizontales orientados NO-SE (N160°) con múltiples etapas de fracturas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050" dirty="0"/>
              <a:t>Mayor economicidad que pozos verticales/dirigidos en zona </a:t>
            </a:r>
            <a:r>
              <a:rPr lang="es-AR" sz="1050" i="1" dirty="0" err="1"/>
              <a:t>tight</a:t>
            </a:r>
            <a:r>
              <a:rPr lang="es-AR" sz="1050" dirty="0"/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050" dirty="0"/>
              <a:t>Incremento de longitud horizontal de 800 a 1200 m (10 a 16 etapas de fractura, respectivamente)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1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E768141-E07D-7EAE-854D-EA8648E5D78D}"/>
              </a:ext>
            </a:extLst>
          </p:cNvPr>
          <p:cNvSpPr txBox="1"/>
          <p:nvPr/>
        </p:nvSpPr>
        <p:spPr>
          <a:xfrm>
            <a:off x="289436" y="3646195"/>
            <a:ext cx="1333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Aimar </a:t>
            </a:r>
            <a:r>
              <a:rPr lang="es-MX" sz="1100" i="1" dirty="0"/>
              <a:t>et al</a:t>
            </a:r>
            <a:r>
              <a:rPr lang="es-MX" sz="1100" dirty="0"/>
              <a:t>., 2018</a:t>
            </a:r>
            <a:endParaRPr lang="es-AR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94DCD8D-90A1-ABD3-E256-535F5CBC8924}"/>
              </a:ext>
            </a:extLst>
          </p:cNvPr>
          <p:cNvSpPr txBox="1"/>
          <p:nvPr/>
        </p:nvSpPr>
        <p:spPr>
          <a:xfrm>
            <a:off x="5695687" y="3665520"/>
            <a:ext cx="14049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Aimar </a:t>
            </a:r>
            <a:r>
              <a:rPr lang="es-MX" sz="1100" i="1" dirty="0"/>
              <a:t>et al</a:t>
            </a:r>
            <a:r>
              <a:rPr lang="es-MX" sz="1100" dirty="0"/>
              <a:t>., 2018</a:t>
            </a:r>
            <a:endParaRPr lang="es-AR" sz="110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162F80A-945A-9377-B96F-9C7CF953C31C}"/>
              </a:ext>
            </a:extLst>
          </p:cNvPr>
          <p:cNvGrpSpPr/>
          <p:nvPr/>
        </p:nvGrpSpPr>
        <p:grpSpPr>
          <a:xfrm>
            <a:off x="449618" y="4473085"/>
            <a:ext cx="2745413" cy="2299845"/>
            <a:chOff x="3222357" y="4148577"/>
            <a:chExt cx="2968878" cy="2644055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8DCB738-0713-0DAB-F327-0102214A5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2357" y="4148577"/>
              <a:ext cx="2968878" cy="26440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Elipse 64">
              <a:extLst>
                <a:ext uri="{FF2B5EF4-FFF2-40B4-BE49-F238E27FC236}">
                  <a16:creationId xmlns:a16="http://schemas.microsoft.com/office/drawing/2014/main" id="{D14AC504-AF20-A570-816C-15A845B0259D}"/>
                </a:ext>
              </a:extLst>
            </p:cNvPr>
            <p:cNvSpPr/>
            <p:nvPr/>
          </p:nvSpPr>
          <p:spPr>
            <a:xfrm>
              <a:off x="5613980" y="6247807"/>
              <a:ext cx="89249" cy="8952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8" name="Elipse 64">
              <a:extLst>
                <a:ext uri="{FF2B5EF4-FFF2-40B4-BE49-F238E27FC236}">
                  <a16:creationId xmlns:a16="http://schemas.microsoft.com/office/drawing/2014/main" id="{7336E701-351B-0063-17BA-28D9E5FF6688}"/>
                </a:ext>
              </a:extLst>
            </p:cNvPr>
            <p:cNvSpPr/>
            <p:nvPr/>
          </p:nvSpPr>
          <p:spPr>
            <a:xfrm>
              <a:off x="5038455" y="4820106"/>
              <a:ext cx="89249" cy="8952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9" name="Elipse 64">
              <a:extLst>
                <a:ext uri="{FF2B5EF4-FFF2-40B4-BE49-F238E27FC236}">
                  <a16:creationId xmlns:a16="http://schemas.microsoft.com/office/drawing/2014/main" id="{97C46EF0-F1D1-D2F5-0E89-EC6F9E33A47E}"/>
                </a:ext>
              </a:extLst>
            </p:cNvPr>
            <p:cNvSpPr/>
            <p:nvPr/>
          </p:nvSpPr>
          <p:spPr>
            <a:xfrm>
              <a:off x="4592882" y="4645280"/>
              <a:ext cx="89249" cy="8952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0" name="Elipse 64">
              <a:extLst>
                <a:ext uri="{FF2B5EF4-FFF2-40B4-BE49-F238E27FC236}">
                  <a16:creationId xmlns:a16="http://schemas.microsoft.com/office/drawing/2014/main" id="{7FAFC056-1A56-4FD8-CDF3-F676731B3550}"/>
                </a:ext>
              </a:extLst>
            </p:cNvPr>
            <p:cNvSpPr/>
            <p:nvPr/>
          </p:nvSpPr>
          <p:spPr>
            <a:xfrm>
              <a:off x="5407985" y="4413076"/>
              <a:ext cx="89249" cy="8952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1" name="Elipse 64">
              <a:extLst>
                <a:ext uri="{FF2B5EF4-FFF2-40B4-BE49-F238E27FC236}">
                  <a16:creationId xmlns:a16="http://schemas.microsoft.com/office/drawing/2014/main" id="{6C62C47F-D43C-1A47-F21C-2F629A6DA4F3}"/>
                </a:ext>
              </a:extLst>
            </p:cNvPr>
            <p:cNvSpPr/>
            <p:nvPr/>
          </p:nvSpPr>
          <p:spPr>
            <a:xfrm>
              <a:off x="5164597" y="5261516"/>
              <a:ext cx="89249" cy="8952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2" name="Elipse 64">
              <a:extLst>
                <a:ext uri="{FF2B5EF4-FFF2-40B4-BE49-F238E27FC236}">
                  <a16:creationId xmlns:a16="http://schemas.microsoft.com/office/drawing/2014/main" id="{4CDCEC37-C0A9-900F-00CD-5D10FFCE1498}"/>
                </a:ext>
              </a:extLst>
            </p:cNvPr>
            <p:cNvSpPr/>
            <p:nvPr/>
          </p:nvSpPr>
          <p:spPr>
            <a:xfrm>
              <a:off x="5174684" y="6030839"/>
              <a:ext cx="89249" cy="8952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3" name="Elipse 64">
              <a:extLst>
                <a:ext uri="{FF2B5EF4-FFF2-40B4-BE49-F238E27FC236}">
                  <a16:creationId xmlns:a16="http://schemas.microsoft.com/office/drawing/2014/main" id="{7B38DCFB-92E8-20FA-5CFF-4CDD40EE9B0C}"/>
                </a:ext>
              </a:extLst>
            </p:cNvPr>
            <p:cNvSpPr/>
            <p:nvPr/>
          </p:nvSpPr>
          <p:spPr>
            <a:xfrm>
              <a:off x="6064065" y="6060408"/>
              <a:ext cx="89249" cy="8952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4" name="Elipse 64">
              <a:extLst>
                <a:ext uri="{FF2B5EF4-FFF2-40B4-BE49-F238E27FC236}">
                  <a16:creationId xmlns:a16="http://schemas.microsoft.com/office/drawing/2014/main" id="{10A9C418-D3B0-37BD-E924-4A774F3DD57D}"/>
                </a:ext>
              </a:extLst>
            </p:cNvPr>
            <p:cNvSpPr/>
            <p:nvPr/>
          </p:nvSpPr>
          <p:spPr>
            <a:xfrm>
              <a:off x="5561371" y="6683656"/>
              <a:ext cx="89249" cy="8952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5" name="Elipse 64">
              <a:extLst>
                <a:ext uri="{FF2B5EF4-FFF2-40B4-BE49-F238E27FC236}">
                  <a16:creationId xmlns:a16="http://schemas.microsoft.com/office/drawing/2014/main" id="{213B7FBD-52D4-500C-59FC-9C0E89F89E68}"/>
                </a:ext>
              </a:extLst>
            </p:cNvPr>
            <p:cNvSpPr/>
            <p:nvPr/>
          </p:nvSpPr>
          <p:spPr>
            <a:xfrm>
              <a:off x="3598870" y="5127082"/>
              <a:ext cx="89249" cy="8952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6" name="Elipse 64">
              <a:extLst>
                <a:ext uri="{FF2B5EF4-FFF2-40B4-BE49-F238E27FC236}">
                  <a16:creationId xmlns:a16="http://schemas.microsoft.com/office/drawing/2014/main" id="{0910C33A-625A-DF05-B2C7-9DBCBCA1BA40}"/>
                </a:ext>
              </a:extLst>
            </p:cNvPr>
            <p:cNvSpPr/>
            <p:nvPr/>
          </p:nvSpPr>
          <p:spPr>
            <a:xfrm>
              <a:off x="3648911" y="5879985"/>
              <a:ext cx="89249" cy="8952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7" name="Elipse 64">
              <a:extLst>
                <a:ext uri="{FF2B5EF4-FFF2-40B4-BE49-F238E27FC236}">
                  <a16:creationId xmlns:a16="http://schemas.microsoft.com/office/drawing/2014/main" id="{663ED499-0558-9B8E-A85F-2DBDA949FCC7}"/>
                </a:ext>
              </a:extLst>
            </p:cNvPr>
            <p:cNvSpPr/>
            <p:nvPr/>
          </p:nvSpPr>
          <p:spPr>
            <a:xfrm>
              <a:off x="4374518" y="5493296"/>
              <a:ext cx="89249" cy="8952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B273E5-E1A5-2286-56FA-D12B60632A24}"/>
              </a:ext>
            </a:extLst>
          </p:cNvPr>
          <p:cNvSpPr txBox="1"/>
          <p:nvPr/>
        </p:nvSpPr>
        <p:spPr>
          <a:xfrm>
            <a:off x="3392534" y="4984790"/>
            <a:ext cx="4148302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dirty="0"/>
              <a:t>Reducción de locaciones disponibles para perforación en </a:t>
            </a:r>
            <a:r>
              <a:rPr lang="es-MX" sz="1050" dirty="0" err="1"/>
              <a:t>PADs</a:t>
            </a:r>
            <a:endParaRPr lang="es-MX" sz="105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dirty="0"/>
              <a:t>Perforación de pozos verticales y direccionales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dirty="0"/>
              <a:t>Cancelación de pozos horizontales por avanzada depleción y riesgo geológico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dirty="0"/>
              <a:t>Disminución de distanciamiento de 750 m a 500 m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50" dirty="0"/>
              <a:t>Simplificación  de carreras de perfilaje y eliminación del control geológico en pozos </a:t>
            </a:r>
            <a:r>
              <a:rPr lang="es-MX" sz="1050" i="1" dirty="0" err="1"/>
              <a:t>infill</a:t>
            </a:r>
            <a:endParaRPr lang="es-AR" sz="105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1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BA4ADD7-3496-7A29-A998-5B39A90D13C2}"/>
              </a:ext>
            </a:extLst>
          </p:cNvPr>
          <p:cNvSpPr txBox="1"/>
          <p:nvPr/>
        </p:nvSpPr>
        <p:spPr>
          <a:xfrm>
            <a:off x="3981943" y="1742489"/>
            <a:ext cx="178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Período 2015 – 2021</a:t>
            </a:r>
          </a:p>
          <a:p>
            <a:endParaRPr lang="es-AR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8B32366-CB28-B5A0-8778-F2BD563EABE9}"/>
              </a:ext>
            </a:extLst>
          </p:cNvPr>
          <p:cNvSpPr txBox="1"/>
          <p:nvPr/>
        </p:nvSpPr>
        <p:spPr>
          <a:xfrm>
            <a:off x="3759667" y="4594152"/>
            <a:ext cx="2158297" cy="37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Período 2022 – actualidad</a:t>
            </a:r>
          </a:p>
          <a:p>
            <a:endParaRPr lang="es-AR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BD66E63-7030-2890-55C7-89BD89198F77}"/>
              </a:ext>
            </a:extLst>
          </p:cNvPr>
          <p:cNvSpPr txBox="1"/>
          <p:nvPr/>
        </p:nvSpPr>
        <p:spPr>
          <a:xfrm>
            <a:off x="634388" y="4565638"/>
            <a:ext cx="16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Mapa de Espesor Neto (m) del Reservorio M1 </a:t>
            </a:r>
            <a:endParaRPr lang="es-AR" sz="900" b="1" dirty="0"/>
          </a:p>
        </p:txBody>
      </p:sp>
      <p:pic>
        <p:nvPicPr>
          <p:cNvPr id="31" name="Picture 20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B1667E2-6739-8F73-C62D-37B454CC7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52" y="5622592"/>
            <a:ext cx="212954" cy="114804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AE927E9C-C8EF-00BF-FE65-28651162EC23}"/>
              </a:ext>
            </a:extLst>
          </p:cNvPr>
          <p:cNvGrpSpPr/>
          <p:nvPr/>
        </p:nvGrpSpPr>
        <p:grpSpPr>
          <a:xfrm>
            <a:off x="3490679" y="6338247"/>
            <a:ext cx="2605320" cy="558815"/>
            <a:chOff x="3414449" y="5713330"/>
            <a:chExt cx="2165562" cy="558814"/>
          </a:xfrm>
        </p:grpSpPr>
        <p:sp>
          <p:nvSpPr>
            <p:cNvPr id="32" name="Elipse 64">
              <a:extLst>
                <a:ext uri="{FF2B5EF4-FFF2-40B4-BE49-F238E27FC236}">
                  <a16:creationId xmlns:a16="http://schemas.microsoft.com/office/drawing/2014/main" id="{4B23FC66-3AEE-0822-AD1B-80FE63203D14}"/>
                </a:ext>
              </a:extLst>
            </p:cNvPr>
            <p:cNvSpPr/>
            <p:nvPr/>
          </p:nvSpPr>
          <p:spPr>
            <a:xfrm>
              <a:off x="3414449" y="5799410"/>
              <a:ext cx="82531" cy="7786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3" name="Elipse 64">
              <a:extLst>
                <a:ext uri="{FF2B5EF4-FFF2-40B4-BE49-F238E27FC236}">
                  <a16:creationId xmlns:a16="http://schemas.microsoft.com/office/drawing/2014/main" id="{08EE2D03-C2B4-FCA6-9E62-07FC50CA5690}"/>
                </a:ext>
              </a:extLst>
            </p:cNvPr>
            <p:cNvSpPr/>
            <p:nvPr/>
          </p:nvSpPr>
          <p:spPr>
            <a:xfrm>
              <a:off x="3418568" y="5934392"/>
              <a:ext cx="82531" cy="7786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5CFC8BBF-D7ED-2286-B422-F444C307A0A1}"/>
                </a:ext>
              </a:extLst>
            </p:cNvPr>
            <p:cNvSpPr txBox="1"/>
            <p:nvPr/>
          </p:nvSpPr>
          <p:spPr>
            <a:xfrm>
              <a:off x="3449878" y="5713330"/>
              <a:ext cx="2128735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50" dirty="0"/>
                <a:t>Pozo </a:t>
              </a:r>
              <a:r>
                <a:rPr lang="es-MX" sz="1050" i="1" dirty="0" err="1"/>
                <a:t>monobore</a:t>
              </a:r>
              <a:r>
                <a:rPr lang="es-MX" sz="1050" dirty="0"/>
                <a:t> direccional en PAD </a:t>
              </a:r>
              <a:endParaRPr lang="es-AR" sz="1050" dirty="0"/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AR" sz="1100" dirty="0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B34823F6-FCD3-1494-3284-CF07D00FA3D6}"/>
                </a:ext>
              </a:extLst>
            </p:cNvPr>
            <p:cNvSpPr txBox="1"/>
            <p:nvPr/>
          </p:nvSpPr>
          <p:spPr>
            <a:xfrm>
              <a:off x="3451276" y="5848952"/>
              <a:ext cx="2128735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050" dirty="0"/>
                <a:t>Pozo </a:t>
              </a:r>
              <a:r>
                <a:rPr lang="es-MX" sz="1050" i="1" dirty="0" err="1"/>
                <a:t>monobore</a:t>
              </a:r>
              <a:r>
                <a:rPr lang="es-MX" sz="1050" dirty="0"/>
                <a:t> vertical en centro de PAD</a:t>
              </a:r>
              <a:endParaRPr lang="es-AR" sz="1050" dirty="0"/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s-AR" sz="1100" dirty="0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5CBEE05-2F5C-F581-76E5-9141B98A960E}"/>
              </a:ext>
            </a:extLst>
          </p:cNvPr>
          <p:cNvSpPr txBox="1"/>
          <p:nvPr/>
        </p:nvSpPr>
        <p:spPr>
          <a:xfrm>
            <a:off x="10774082" y="5367005"/>
            <a:ext cx="1317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/>
              <a:t>Sección sísmica mostrando el nivel objetivo del PAD de 3 pozos (Aimar</a:t>
            </a:r>
            <a:r>
              <a:rPr lang="es-MX" sz="1000" i="1" dirty="0"/>
              <a:t> et al., 2018</a:t>
            </a:r>
            <a:r>
              <a:rPr lang="es-MX" sz="1000" dirty="0"/>
              <a:t>)</a:t>
            </a:r>
          </a:p>
        </p:txBody>
      </p:sp>
      <p:pic>
        <p:nvPicPr>
          <p:cNvPr id="38" name="1 Imagen" descr="Recorte de pantalla">
            <a:extLst>
              <a:ext uri="{FF2B5EF4-FFF2-40B4-BE49-F238E27FC236}">
                <a16:creationId xmlns:a16="http://schemas.microsoft.com/office/drawing/2014/main" id="{A7BDB1DE-478E-7219-D1A2-870510A504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94" y="4675344"/>
            <a:ext cx="3162807" cy="20905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36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2640</Words>
  <Application>Microsoft Office PowerPoint</Application>
  <PresentationFormat>Panorámica</PresentationFormat>
  <Paragraphs>428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Foschiatti, Ignacio Agustín</cp:lastModifiedBy>
  <cp:revision>126</cp:revision>
  <dcterms:created xsi:type="dcterms:W3CDTF">2023-07-24T14:30:55Z</dcterms:created>
  <dcterms:modified xsi:type="dcterms:W3CDTF">2023-11-07T02:04:32Z</dcterms:modified>
</cp:coreProperties>
</file>