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8" r:id="rId3"/>
    <p:sldId id="407" r:id="rId4"/>
    <p:sldId id="409" r:id="rId5"/>
    <p:sldId id="449" r:id="rId6"/>
    <p:sldId id="413" r:id="rId7"/>
    <p:sldId id="414" r:id="rId8"/>
    <p:sldId id="444" r:id="rId9"/>
    <p:sldId id="445" r:id="rId10"/>
    <p:sldId id="447" r:id="rId11"/>
    <p:sldId id="451" r:id="rId12"/>
    <p:sldId id="418" r:id="rId13"/>
    <p:sldId id="441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5118" autoAdjust="0"/>
  </p:normalViewPr>
  <p:slideViewPr>
    <p:cSldViewPr snapToGrid="0" showGuides="1">
      <p:cViewPr varScale="1">
        <p:scale>
          <a:sx n="81" d="100"/>
          <a:sy n="81" d="100"/>
        </p:scale>
        <p:origin x="3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95056-02A5-4C1D-B50A-B4A46D09DF65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CCB29D7B-0AB6-40FE-811A-AB4DFEF85FA9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AR" dirty="0"/>
            <a:t>Perforación</a:t>
          </a:r>
        </a:p>
      </dgm:t>
    </dgm:pt>
    <dgm:pt modelId="{BC552ED1-C9D8-4DC0-A911-B42CE093A4E1}" type="parTrans" cxnId="{8B108EC9-1BE6-487C-88D4-9BF6DFC54613}">
      <dgm:prSet/>
      <dgm:spPr/>
      <dgm:t>
        <a:bodyPr/>
        <a:lstStyle/>
        <a:p>
          <a:endParaRPr lang="es-AR"/>
        </a:p>
      </dgm:t>
    </dgm:pt>
    <dgm:pt modelId="{B700786F-B4E0-4F9B-A07B-2CF1335C9192}" type="sibTrans" cxnId="{8B108EC9-1BE6-487C-88D4-9BF6DFC54613}">
      <dgm:prSet/>
      <dgm:spPr/>
      <dgm:t>
        <a:bodyPr/>
        <a:lstStyle/>
        <a:p>
          <a:endParaRPr lang="es-AR"/>
        </a:p>
      </dgm:t>
    </dgm:pt>
    <dgm:pt modelId="{1BE7F7A3-769E-457B-BF8E-B9DA6EEE5F51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AR" dirty="0"/>
            <a:t>Completación</a:t>
          </a:r>
        </a:p>
      </dgm:t>
    </dgm:pt>
    <dgm:pt modelId="{06B1754F-815E-489B-BFCA-8AD7946D0034}" type="parTrans" cxnId="{5230076F-CB8C-4116-A5A0-A3ECD3401338}">
      <dgm:prSet/>
      <dgm:spPr/>
      <dgm:t>
        <a:bodyPr/>
        <a:lstStyle/>
        <a:p>
          <a:endParaRPr lang="es-AR"/>
        </a:p>
      </dgm:t>
    </dgm:pt>
    <dgm:pt modelId="{DE712E1F-A77E-4F13-82E4-5BAD244EA954}" type="sibTrans" cxnId="{5230076F-CB8C-4116-A5A0-A3ECD3401338}">
      <dgm:prSet/>
      <dgm:spPr/>
      <dgm:t>
        <a:bodyPr/>
        <a:lstStyle/>
        <a:p>
          <a:endParaRPr lang="es-AR"/>
        </a:p>
      </dgm:t>
    </dgm:pt>
    <dgm:pt modelId="{86B9882B-C2BB-4648-B824-79514E354DC6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es-AR" dirty="0"/>
        </a:p>
        <a:p>
          <a:r>
            <a:rPr lang="es-AR" dirty="0"/>
            <a:t>Producción</a:t>
          </a:r>
          <a:br>
            <a:rPr lang="es-AR" dirty="0"/>
          </a:br>
          <a:endParaRPr lang="es-AR" dirty="0"/>
        </a:p>
      </dgm:t>
    </dgm:pt>
    <dgm:pt modelId="{A4565D4F-41CE-49E1-AF9A-D2AD77583A74}" type="parTrans" cxnId="{BB894EC7-D83C-4B3C-8047-8322A08ABC0D}">
      <dgm:prSet/>
      <dgm:spPr/>
      <dgm:t>
        <a:bodyPr/>
        <a:lstStyle/>
        <a:p>
          <a:endParaRPr lang="es-AR"/>
        </a:p>
      </dgm:t>
    </dgm:pt>
    <dgm:pt modelId="{62925C35-2E20-43F4-8A93-A55371CAC468}" type="sibTrans" cxnId="{BB894EC7-D83C-4B3C-8047-8322A08ABC0D}">
      <dgm:prSet/>
      <dgm:spPr/>
      <dgm:t>
        <a:bodyPr/>
        <a:lstStyle/>
        <a:p>
          <a:endParaRPr lang="es-AR"/>
        </a:p>
      </dgm:t>
    </dgm:pt>
    <dgm:pt modelId="{9AC20163-2839-4BBA-8459-E1D680FAB461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AR" dirty="0"/>
            <a:t>Intervención</a:t>
          </a:r>
        </a:p>
      </dgm:t>
    </dgm:pt>
    <dgm:pt modelId="{711DA2B3-8603-4D2F-A35E-3E80F3FDE852}" type="parTrans" cxnId="{0DCC7A1C-9916-4921-8527-9299D4852B07}">
      <dgm:prSet/>
      <dgm:spPr/>
      <dgm:t>
        <a:bodyPr/>
        <a:lstStyle/>
        <a:p>
          <a:endParaRPr lang="es-AR"/>
        </a:p>
      </dgm:t>
    </dgm:pt>
    <dgm:pt modelId="{A853CA3B-5C71-44F0-95A6-5239DA7FDD7F}" type="sibTrans" cxnId="{0DCC7A1C-9916-4921-8527-9299D4852B07}">
      <dgm:prSet/>
      <dgm:spPr/>
      <dgm:t>
        <a:bodyPr/>
        <a:lstStyle/>
        <a:p>
          <a:endParaRPr lang="es-AR"/>
        </a:p>
      </dgm:t>
    </dgm:pt>
    <dgm:pt modelId="{9F5FB315-9EDC-42F3-984A-70C677FF2DBA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AR" dirty="0"/>
            <a:t>Abandono</a:t>
          </a:r>
        </a:p>
      </dgm:t>
    </dgm:pt>
    <dgm:pt modelId="{DFB72969-81A5-432D-9A2C-3B0D1B660052}" type="parTrans" cxnId="{3447ED79-0878-45FB-B107-26DDCEC90435}">
      <dgm:prSet/>
      <dgm:spPr/>
      <dgm:t>
        <a:bodyPr/>
        <a:lstStyle/>
        <a:p>
          <a:endParaRPr lang="es-AR"/>
        </a:p>
      </dgm:t>
    </dgm:pt>
    <dgm:pt modelId="{195800D8-DED7-4E51-992F-D8E18E8FC233}" type="sibTrans" cxnId="{3447ED79-0878-45FB-B107-26DDCEC90435}">
      <dgm:prSet/>
      <dgm:spPr/>
      <dgm:t>
        <a:bodyPr/>
        <a:lstStyle/>
        <a:p>
          <a:endParaRPr lang="es-AR"/>
        </a:p>
      </dgm:t>
    </dgm:pt>
    <dgm:pt modelId="{24573B9A-24E4-4429-8EB4-05CB3E3D7880}" type="pres">
      <dgm:prSet presAssocID="{ABD95056-02A5-4C1D-B50A-B4A46D09DF65}" presName="Name0" presStyleCnt="0">
        <dgm:presLayoutVars>
          <dgm:dir/>
          <dgm:resizeHandles val="exact"/>
        </dgm:presLayoutVars>
      </dgm:prSet>
      <dgm:spPr/>
    </dgm:pt>
    <dgm:pt modelId="{57383FF4-11C4-43F8-8465-8BE39ED3536C}" type="pres">
      <dgm:prSet presAssocID="{CCB29D7B-0AB6-40FE-811A-AB4DFEF85FA9}" presName="parTxOnly" presStyleLbl="node1" presStyleIdx="0" presStyleCnt="5" custLinFactNeighborX="-39557" custLinFactNeighborY="0">
        <dgm:presLayoutVars>
          <dgm:bulletEnabled val="1"/>
        </dgm:presLayoutVars>
      </dgm:prSet>
      <dgm:spPr/>
    </dgm:pt>
    <dgm:pt modelId="{73260F81-5D7F-475C-8FA2-BB378DBDBE9D}" type="pres">
      <dgm:prSet presAssocID="{B700786F-B4E0-4F9B-A07B-2CF1335C9192}" presName="parSpace" presStyleCnt="0"/>
      <dgm:spPr/>
    </dgm:pt>
    <dgm:pt modelId="{67DCB922-B724-4458-922C-7AE38BF2BCEE}" type="pres">
      <dgm:prSet presAssocID="{1BE7F7A3-769E-457B-BF8E-B9DA6EEE5F51}" presName="parTxOnly" presStyleLbl="node1" presStyleIdx="1" presStyleCnt="5">
        <dgm:presLayoutVars>
          <dgm:bulletEnabled val="1"/>
        </dgm:presLayoutVars>
      </dgm:prSet>
      <dgm:spPr/>
    </dgm:pt>
    <dgm:pt modelId="{E90C8A20-CDA9-48D0-8A20-E71AC4F7FCED}" type="pres">
      <dgm:prSet presAssocID="{DE712E1F-A77E-4F13-82E4-5BAD244EA954}" presName="parSpace" presStyleCnt="0"/>
      <dgm:spPr/>
    </dgm:pt>
    <dgm:pt modelId="{B997FA22-DD4D-494C-8F94-402090631A28}" type="pres">
      <dgm:prSet presAssocID="{86B9882B-C2BB-4648-B824-79514E354DC6}" presName="parTxOnly" presStyleLbl="node1" presStyleIdx="2" presStyleCnt="5">
        <dgm:presLayoutVars>
          <dgm:bulletEnabled val="1"/>
        </dgm:presLayoutVars>
      </dgm:prSet>
      <dgm:spPr/>
    </dgm:pt>
    <dgm:pt modelId="{E0AC4150-E6F4-4E93-BD3D-123145D53F11}" type="pres">
      <dgm:prSet presAssocID="{62925C35-2E20-43F4-8A93-A55371CAC468}" presName="parSpace" presStyleCnt="0"/>
      <dgm:spPr/>
    </dgm:pt>
    <dgm:pt modelId="{F8E0B798-87BE-4F9D-8876-0CA8F93AE046}" type="pres">
      <dgm:prSet presAssocID="{9AC20163-2839-4BBA-8459-E1D680FAB461}" presName="parTxOnly" presStyleLbl="node1" presStyleIdx="3" presStyleCnt="5">
        <dgm:presLayoutVars>
          <dgm:bulletEnabled val="1"/>
        </dgm:presLayoutVars>
      </dgm:prSet>
      <dgm:spPr/>
    </dgm:pt>
    <dgm:pt modelId="{86A95266-A4C6-45E6-97E6-293225D44B23}" type="pres">
      <dgm:prSet presAssocID="{A853CA3B-5C71-44F0-95A6-5239DA7FDD7F}" presName="parSpace" presStyleCnt="0"/>
      <dgm:spPr/>
    </dgm:pt>
    <dgm:pt modelId="{9DB7CF94-8070-4524-9DFC-5570DCF8BF5B}" type="pres">
      <dgm:prSet presAssocID="{9F5FB315-9EDC-42F3-984A-70C677FF2DBA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960F811-30B6-4C53-B87E-622CD25C22F4}" type="presOf" srcId="{9AC20163-2839-4BBA-8459-E1D680FAB461}" destId="{F8E0B798-87BE-4F9D-8876-0CA8F93AE046}" srcOrd="0" destOrd="0" presId="urn:microsoft.com/office/officeart/2005/8/layout/hChevron3"/>
    <dgm:cxn modelId="{0DCC7A1C-9916-4921-8527-9299D4852B07}" srcId="{ABD95056-02A5-4C1D-B50A-B4A46D09DF65}" destId="{9AC20163-2839-4BBA-8459-E1D680FAB461}" srcOrd="3" destOrd="0" parTransId="{711DA2B3-8603-4D2F-A35E-3E80F3FDE852}" sibTransId="{A853CA3B-5C71-44F0-95A6-5239DA7FDD7F}"/>
    <dgm:cxn modelId="{B18D7828-A51F-4C41-8199-4ADAF1C073BA}" type="presOf" srcId="{1BE7F7A3-769E-457B-BF8E-B9DA6EEE5F51}" destId="{67DCB922-B724-4458-922C-7AE38BF2BCEE}" srcOrd="0" destOrd="0" presId="urn:microsoft.com/office/officeart/2005/8/layout/hChevron3"/>
    <dgm:cxn modelId="{5EF0FD39-5149-4854-B833-BE0AEB92A993}" type="presOf" srcId="{9F5FB315-9EDC-42F3-984A-70C677FF2DBA}" destId="{9DB7CF94-8070-4524-9DFC-5570DCF8BF5B}" srcOrd="0" destOrd="0" presId="urn:microsoft.com/office/officeart/2005/8/layout/hChevron3"/>
    <dgm:cxn modelId="{5230076F-CB8C-4116-A5A0-A3ECD3401338}" srcId="{ABD95056-02A5-4C1D-B50A-B4A46D09DF65}" destId="{1BE7F7A3-769E-457B-BF8E-B9DA6EEE5F51}" srcOrd="1" destOrd="0" parTransId="{06B1754F-815E-489B-BFCA-8AD7946D0034}" sibTransId="{DE712E1F-A77E-4F13-82E4-5BAD244EA954}"/>
    <dgm:cxn modelId="{42FCC572-0933-42A5-8B67-3C90B5C5E563}" type="presOf" srcId="{86B9882B-C2BB-4648-B824-79514E354DC6}" destId="{B997FA22-DD4D-494C-8F94-402090631A28}" srcOrd="0" destOrd="0" presId="urn:microsoft.com/office/officeart/2005/8/layout/hChevron3"/>
    <dgm:cxn modelId="{3447ED79-0878-45FB-B107-26DDCEC90435}" srcId="{ABD95056-02A5-4C1D-B50A-B4A46D09DF65}" destId="{9F5FB315-9EDC-42F3-984A-70C677FF2DBA}" srcOrd="4" destOrd="0" parTransId="{DFB72969-81A5-432D-9A2C-3B0D1B660052}" sibTransId="{195800D8-DED7-4E51-992F-D8E18E8FC233}"/>
    <dgm:cxn modelId="{89CCB38B-E05E-48B0-97CF-7649AAC061EB}" type="presOf" srcId="{ABD95056-02A5-4C1D-B50A-B4A46D09DF65}" destId="{24573B9A-24E4-4429-8EB4-05CB3E3D7880}" srcOrd="0" destOrd="0" presId="urn:microsoft.com/office/officeart/2005/8/layout/hChevron3"/>
    <dgm:cxn modelId="{BB894EC7-D83C-4B3C-8047-8322A08ABC0D}" srcId="{ABD95056-02A5-4C1D-B50A-B4A46D09DF65}" destId="{86B9882B-C2BB-4648-B824-79514E354DC6}" srcOrd="2" destOrd="0" parTransId="{A4565D4F-41CE-49E1-AF9A-D2AD77583A74}" sibTransId="{62925C35-2E20-43F4-8A93-A55371CAC468}"/>
    <dgm:cxn modelId="{8B108EC9-1BE6-487C-88D4-9BF6DFC54613}" srcId="{ABD95056-02A5-4C1D-B50A-B4A46D09DF65}" destId="{CCB29D7B-0AB6-40FE-811A-AB4DFEF85FA9}" srcOrd="0" destOrd="0" parTransId="{BC552ED1-C9D8-4DC0-A911-B42CE093A4E1}" sibTransId="{B700786F-B4E0-4F9B-A07B-2CF1335C9192}"/>
    <dgm:cxn modelId="{E39F85F4-844D-435A-8DD3-D55A8DB41DE3}" type="presOf" srcId="{CCB29D7B-0AB6-40FE-811A-AB4DFEF85FA9}" destId="{57383FF4-11C4-43F8-8465-8BE39ED3536C}" srcOrd="0" destOrd="0" presId="urn:microsoft.com/office/officeart/2005/8/layout/hChevron3"/>
    <dgm:cxn modelId="{9A733B4C-C5C6-4B1F-BD54-B0FC54197C4A}" type="presParOf" srcId="{24573B9A-24E4-4429-8EB4-05CB3E3D7880}" destId="{57383FF4-11C4-43F8-8465-8BE39ED3536C}" srcOrd="0" destOrd="0" presId="urn:microsoft.com/office/officeart/2005/8/layout/hChevron3"/>
    <dgm:cxn modelId="{FD0AB509-B6EE-410A-9BE6-90E93F211A07}" type="presParOf" srcId="{24573B9A-24E4-4429-8EB4-05CB3E3D7880}" destId="{73260F81-5D7F-475C-8FA2-BB378DBDBE9D}" srcOrd="1" destOrd="0" presId="urn:microsoft.com/office/officeart/2005/8/layout/hChevron3"/>
    <dgm:cxn modelId="{DA2136E9-4F6D-4255-A664-6074283B4BEC}" type="presParOf" srcId="{24573B9A-24E4-4429-8EB4-05CB3E3D7880}" destId="{67DCB922-B724-4458-922C-7AE38BF2BCEE}" srcOrd="2" destOrd="0" presId="urn:microsoft.com/office/officeart/2005/8/layout/hChevron3"/>
    <dgm:cxn modelId="{7E2D0A10-C180-4A30-8273-014EE3336B8F}" type="presParOf" srcId="{24573B9A-24E4-4429-8EB4-05CB3E3D7880}" destId="{E90C8A20-CDA9-48D0-8A20-E71AC4F7FCED}" srcOrd="3" destOrd="0" presId="urn:microsoft.com/office/officeart/2005/8/layout/hChevron3"/>
    <dgm:cxn modelId="{11AC1845-4796-42CD-B700-DE9655D6788B}" type="presParOf" srcId="{24573B9A-24E4-4429-8EB4-05CB3E3D7880}" destId="{B997FA22-DD4D-494C-8F94-402090631A28}" srcOrd="4" destOrd="0" presId="urn:microsoft.com/office/officeart/2005/8/layout/hChevron3"/>
    <dgm:cxn modelId="{E8E5A1CF-81CB-4DBC-B02C-A65F9E7E19E4}" type="presParOf" srcId="{24573B9A-24E4-4429-8EB4-05CB3E3D7880}" destId="{E0AC4150-E6F4-4E93-BD3D-123145D53F11}" srcOrd="5" destOrd="0" presId="urn:microsoft.com/office/officeart/2005/8/layout/hChevron3"/>
    <dgm:cxn modelId="{7092D87E-080B-4CB8-A3C4-A14036DA2242}" type="presParOf" srcId="{24573B9A-24E4-4429-8EB4-05CB3E3D7880}" destId="{F8E0B798-87BE-4F9D-8876-0CA8F93AE046}" srcOrd="6" destOrd="0" presId="urn:microsoft.com/office/officeart/2005/8/layout/hChevron3"/>
    <dgm:cxn modelId="{B07047F5-93F2-4296-B9ED-77CE0EE11D1F}" type="presParOf" srcId="{24573B9A-24E4-4429-8EB4-05CB3E3D7880}" destId="{86A95266-A4C6-45E6-97E6-293225D44B23}" srcOrd="7" destOrd="0" presId="urn:microsoft.com/office/officeart/2005/8/layout/hChevron3"/>
    <dgm:cxn modelId="{C841D5BE-9881-4789-B0F8-BCD30F684F42}" type="presParOf" srcId="{24573B9A-24E4-4429-8EB4-05CB3E3D7880}" destId="{9DB7CF94-8070-4524-9DFC-5570DCF8BF5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3FF4-11C4-43F8-8465-8BE39ED3536C}">
      <dsp:nvSpPr>
        <dsp:cNvPr id="0" name=""/>
        <dsp:cNvSpPr/>
      </dsp:nvSpPr>
      <dsp:spPr>
        <a:xfrm>
          <a:off x="0" y="0"/>
          <a:ext cx="1382849" cy="429963"/>
        </a:xfrm>
        <a:prstGeom prst="homePlate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Perforación</a:t>
          </a:r>
        </a:p>
      </dsp:txBody>
      <dsp:txXfrm>
        <a:off x="0" y="0"/>
        <a:ext cx="1275358" cy="429963"/>
      </dsp:txXfrm>
    </dsp:sp>
    <dsp:sp modelId="{67DCB922-B724-4458-922C-7AE38BF2BCEE}">
      <dsp:nvSpPr>
        <dsp:cNvPr id="0" name=""/>
        <dsp:cNvSpPr/>
      </dsp:nvSpPr>
      <dsp:spPr>
        <a:xfrm>
          <a:off x="1106988" y="0"/>
          <a:ext cx="1382849" cy="429963"/>
        </a:xfrm>
        <a:prstGeom prst="chevron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Completación</a:t>
          </a:r>
        </a:p>
      </dsp:txBody>
      <dsp:txXfrm>
        <a:off x="1321970" y="0"/>
        <a:ext cx="952886" cy="429963"/>
      </dsp:txXfrm>
    </dsp:sp>
    <dsp:sp modelId="{B997FA22-DD4D-494C-8F94-402090631A28}">
      <dsp:nvSpPr>
        <dsp:cNvPr id="0" name=""/>
        <dsp:cNvSpPr/>
      </dsp:nvSpPr>
      <dsp:spPr>
        <a:xfrm>
          <a:off x="2213268" y="0"/>
          <a:ext cx="1382849" cy="429963"/>
        </a:xfrm>
        <a:prstGeom prst="chevron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Producción</a:t>
          </a:r>
          <a:br>
            <a:rPr lang="es-AR" sz="800" kern="1200" dirty="0"/>
          </a:br>
          <a:endParaRPr lang="es-AR" sz="800" kern="1200" dirty="0"/>
        </a:p>
      </dsp:txBody>
      <dsp:txXfrm>
        <a:off x="2428250" y="0"/>
        <a:ext cx="952886" cy="429963"/>
      </dsp:txXfrm>
    </dsp:sp>
    <dsp:sp modelId="{F8E0B798-87BE-4F9D-8876-0CA8F93AE046}">
      <dsp:nvSpPr>
        <dsp:cNvPr id="0" name=""/>
        <dsp:cNvSpPr/>
      </dsp:nvSpPr>
      <dsp:spPr>
        <a:xfrm>
          <a:off x="3319548" y="0"/>
          <a:ext cx="1382849" cy="429963"/>
        </a:xfrm>
        <a:prstGeom prst="chevron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Intervención</a:t>
          </a:r>
        </a:p>
      </dsp:txBody>
      <dsp:txXfrm>
        <a:off x="3534530" y="0"/>
        <a:ext cx="952886" cy="429963"/>
      </dsp:txXfrm>
    </dsp:sp>
    <dsp:sp modelId="{9DB7CF94-8070-4524-9DFC-5570DCF8BF5B}">
      <dsp:nvSpPr>
        <dsp:cNvPr id="0" name=""/>
        <dsp:cNvSpPr/>
      </dsp:nvSpPr>
      <dsp:spPr>
        <a:xfrm>
          <a:off x="4425828" y="0"/>
          <a:ext cx="1382849" cy="429963"/>
        </a:xfrm>
        <a:prstGeom prst="chevron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Abandono</a:t>
          </a:r>
        </a:p>
      </dsp:txBody>
      <dsp:txXfrm>
        <a:off x="4640810" y="0"/>
        <a:ext cx="952886" cy="42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317D258-66B6-DD6C-70D1-32E3A631D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7F7DC-4B4C-178A-88A7-692BD78AE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1C8D-7872-4BB6-A84A-BEC755330A3A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E7AB46-CDB4-2921-321A-6417C2CB8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AEE55F-C724-6398-5DF1-28EF4BBA2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BC03C-1E0A-4F5D-B360-3056C3A5A2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116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CA3A-6D82-41A5-AC2C-C87A7CC428A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C0A0E-1DE1-44F8-B1E6-2FD964C405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68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C0A0E-1DE1-44F8-B1E6-2FD964C40524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02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C0A0E-1DE1-44F8-B1E6-2FD964C40524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42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C0A0E-1DE1-44F8-B1E6-2FD964C40524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06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C0A0E-1DE1-44F8-B1E6-2FD964C40524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00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OPCIÓN CIERRE SIN IMAGEN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0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er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83">
            <a:extLst>
              <a:ext uri="{FF2B5EF4-FFF2-40B4-BE49-F238E27FC236}">
                <a16:creationId xmlns:a16="http://schemas.microsoft.com/office/drawing/2014/main" id="{41278A33-3C82-4F58-BCA8-352CA30FB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/>
          <a:stretch/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394B86E4-CD59-4A49-908B-99F864613C26}"/>
              </a:ext>
            </a:extLst>
          </p:cNvPr>
          <p:cNvGrpSpPr/>
          <p:nvPr userDrawn="1"/>
        </p:nvGrpSpPr>
        <p:grpSpPr>
          <a:xfrm>
            <a:off x="9350349" y="5262745"/>
            <a:ext cx="2114412" cy="681921"/>
            <a:chOff x="3656013" y="-933450"/>
            <a:chExt cx="2838450" cy="1057275"/>
          </a:xfrm>
          <a:solidFill>
            <a:schemeClr val="bg1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0D07079-4986-4933-8D99-0A6D52A1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1" y="-931863"/>
              <a:ext cx="128588" cy="271463"/>
            </a:xfrm>
            <a:custGeom>
              <a:avLst/>
              <a:gdLst>
                <a:gd name="T0" fmla="*/ 141 w 404"/>
                <a:gd name="T1" fmla="*/ 851 h 851"/>
                <a:gd name="T2" fmla="*/ 141 w 404"/>
                <a:gd name="T3" fmla="*/ 115 h 851"/>
                <a:gd name="T4" fmla="*/ 0 w 404"/>
                <a:gd name="T5" fmla="*/ 115 h 851"/>
                <a:gd name="T6" fmla="*/ 0 w 404"/>
                <a:gd name="T7" fmla="*/ 0 h 851"/>
                <a:gd name="T8" fmla="*/ 404 w 404"/>
                <a:gd name="T9" fmla="*/ 0 h 851"/>
                <a:gd name="T10" fmla="*/ 404 w 404"/>
                <a:gd name="T11" fmla="*/ 115 h 851"/>
                <a:gd name="T12" fmla="*/ 263 w 404"/>
                <a:gd name="T13" fmla="*/ 115 h 851"/>
                <a:gd name="T14" fmla="*/ 263 w 404"/>
                <a:gd name="T15" fmla="*/ 851 h 851"/>
                <a:gd name="T16" fmla="*/ 141 w 404"/>
                <a:gd name="T1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851">
                  <a:moveTo>
                    <a:pt x="141" y="851"/>
                  </a:moveTo>
                  <a:lnTo>
                    <a:pt x="14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404" y="0"/>
                  </a:lnTo>
                  <a:lnTo>
                    <a:pt x="404" y="115"/>
                  </a:lnTo>
                  <a:lnTo>
                    <a:pt x="263" y="115"/>
                  </a:lnTo>
                  <a:lnTo>
                    <a:pt x="263" y="851"/>
                  </a:lnTo>
                  <a:lnTo>
                    <a:pt x="141" y="8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E843BBDF-BCE1-434D-9440-5FD2B4E65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476" y="-931863"/>
              <a:ext cx="139700" cy="271463"/>
            </a:xfrm>
            <a:custGeom>
              <a:avLst/>
              <a:gdLst>
                <a:gd name="T0" fmla="*/ 0 w 438"/>
                <a:gd name="T1" fmla="*/ 0 h 851"/>
                <a:gd name="T2" fmla="*/ 197 w 438"/>
                <a:gd name="T3" fmla="*/ 0 h 851"/>
                <a:gd name="T4" fmla="*/ 247 w 438"/>
                <a:gd name="T5" fmla="*/ 4 h 851"/>
                <a:gd name="T6" fmla="*/ 291 w 438"/>
                <a:gd name="T7" fmla="*/ 16 h 851"/>
                <a:gd name="T8" fmla="*/ 328 w 438"/>
                <a:gd name="T9" fmla="*/ 35 h 851"/>
                <a:gd name="T10" fmla="*/ 358 w 438"/>
                <a:gd name="T11" fmla="*/ 63 h 851"/>
                <a:gd name="T12" fmla="*/ 381 w 438"/>
                <a:gd name="T13" fmla="*/ 98 h 851"/>
                <a:gd name="T14" fmla="*/ 398 w 438"/>
                <a:gd name="T15" fmla="*/ 140 h 851"/>
                <a:gd name="T16" fmla="*/ 408 w 438"/>
                <a:gd name="T17" fmla="*/ 191 h 851"/>
                <a:gd name="T18" fmla="*/ 411 w 438"/>
                <a:gd name="T19" fmla="*/ 250 h 851"/>
                <a:gd name="T20" fmla="*/ 411 w 438"/>
                <a:gd name="T21" fmla="*/ 268 h 851"/>
                <a:gd name="T22" fmla="*/ 408 w 438"/>
                <a:gd name="T23" fmla="*/ 303 h 851"/>
                <a:gd name="T24" fmla="*/ 403 w 438"/>
                <a:gd name="T25" fmla="*/ 336 h 851"/>
                <a:gd name="T26" fmla="*/ 393 w 438"/>
                <a:gd name="T27" fmla="*/ 364 h 851"/>
                <a:gd name="T28" fmla="*/ 389 w 438"/>
                <a:gd name="T29" fmla="*/ 378 h 851"/>
                <a:gd name="T30" fmla="*/ 374 w 438"/>
                <a:gd name="T31" fmla="*/ 403 h 851"/>
                <a:gd name="T32" fmla="*/ 356 w 438"/>
                <a:gd name="T33" fmla="*/ 425 h 851"/>
                <a:gd name="T34" fmla="*/ 333 w 438"/>
                <a:gd name="T35" fmla="*/ 445 h 851"/>
                <a:gd name="T36" fmla="*/ 306 w 438"/>
                <a:gd name="T37" fmla="*/ 462 h 851"/>
                <a:gd name="T38" fmla="*/ 309 w 438"/>
                <a:gd name="T39" fmla="*/ 851 h 851"/>
                <a:gd name="T40" fmla="*/ 122 w 438"/>
                <a:gd name="T41" fmla="*/ 487 h 851"/>
                <a:gd name="T42" fmla="*/ 0 w 438"/>
                <a:gd name="T43" fmla="*/ 851 h 851"/>
                <a:gd name="T44" fmla="*/ 122 w 438"/>
                <a:gd name="T45" fmla="*/ 380 h 851"/>
                <a:gd name="T46" fmla="*/ 192 w 438"/>
                <a:gd name="T47" fmla="*/ 380 h 851"/>
                <a:gd name="T48" fmla="*/ 221 w 438"/>
                <a:gd name="T49" fmla="*/ 378 h 851"/>
                <a:gd name="T50" fmla="*/ 244 w 438"/>
                <a:gd name="T51" fmla="*/ 372 h 851"/>
                <a:gd name="T52" fmla="*/ 252 w 438"/>
                <a:gd name="T53" fmla="*/ 366 h 851"/>
                <a:gd name="T54" fmla="*/ 267 w 438"/>
                <a:gd name="T55" fmla="*/ 354 h 851"/>
                <a:gd name="T56" fmla="*/ 273 w 438"/>
                <a:gd name="T57" fmla="*/ 345 h 851"/>
                <a:gd name="T58" fmla="*/ 281 w 438"/>
                <a:gd name="T59" fmla="*/ 327 h 851"/>
                <a:gd name="T60" fmla="*/ 286 w 438"/>
                <a:gd name="T61" fmla="*/ 304 h 851"/>
                <a:gd name="T62" fmla="*/ 288 w 438"/>
                <a:gd name="T63" fmla="*/ 278 h 851"/>
                <a:gd name="T64" fmla="*/ 290 w 438"/>
                <a:gd name="T65" fmla="*/ 247 h 851"/>
                <a:gd name="T66" fmla="*/ 286 w 438"/>
                <a:gd name="T67" fmla="*/ 191 h 851"/>
                <a:gd name="T68" fmla="*/ 284 w 438"/>
                <a:gd name="T69" fmla="*/ 179 h 851"/>
                <a:gd name="T70" fmla="*/ 276 w 438"/>
                <a:gd name="T71" fmla="*/ 158 h 851"/>
                <a:gd name="T72" fmla="*/ 272 w 438"/>
                <a:gd name="T73" fmla="*/ 149 h 851"/>
                <a:gd name="T74" fmla="*/ 258 w 438"/>
                <a:gd name="T75" fmla="*/ 134 h 851"/>
                <a:gd name="T76" fmla="*/ 239 w 438"/>
                <a:gd name="T77" fmla="*/ 123 h 851"/>
                <a:gd name="T78" fmla="*/ 215 w 438"/>
                <a:gd name="T79" fmla="*/ 117 h 851"/>
                <a:gd name="T80" fmla="*/ 186 w 438"/>
                <a:gd name="T81" fmla="*/ 11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8" h="851">
                  <a:moveTo>
                    <a:pt x="0" y="851"/>
                  </a:moveTo>
                  <a:lnTo>
                    <a:pt x="0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22" y="1"/>
                  </a:lnTo>
                  <a:lnTo>
                    <a:pt x="247" y="4"/>
                  </a:lnTo>
                  <a:lnTo>
                    <a:pt x="269" y="9"/>
                  </a:lnTo>
                  <a:lnTo>
                    <a:pt x="291" y="16"/>
                  </a:lnTo>
                  <a:lnTo>
                    <a:pt x="310" y="24"/>
                  </a:lnTo>
                  <a:lnTo>
                    <a:pt x="328" y="35"/>
                  </a:lnTo>
                  <a:lnTo>
                    <a:pt x="344" y="48"/>
                  </a:lnTo>
                  <a:lnTo>
                    <a:pt x="358" y="63"/>
                  </a:lnTo>
                  <a:lnTo>
                    <a:pt x="370" y="79"/>
                  </a:lnTo>
                  <a:lnTo>
                    <a:pt x="381" y="98"/>
                  </a:lnTo>
                  <a:lnTo>
                    <a:pt x="391" y="118"/>
                  </a:lnTo>
                  <a:lnTo>
                    <a:pt x="398" y="140"/>
                  </a:lnTo>
                  <a:lnTo>
                    <a:pt x="404" y="165"/>
                  </a:lnTo>
                  <a:lnTo>
                    <a:pt x="408" y="191"/>
                  </a:lnTo>
                  <a:lnTo>
                    <a:pt x="411" y="220"/>
                  </a:lnTo>
                  <a:lnTo>
                    <a:pt x="411" y="250"/>
                  </a:lnTo>
                  <a:lnTo>
                    <a:pt x="411" y="250"/>
                  </a:lnTo>
                  <a:lnTo>
                    <a:pt x="411" y="268"/>
                  </a:lnTo>
                  <a:lnTo>
                    <a:pt x="410" y="286"/>
                  </a:lnTo>
                  <a:lnTo>
                    <a:pt x="408" y="303"/>
                  </a:lnTo>
                  <a:lnTo>
                    <a:pt x="405" y="320"/>
                  </a:lnTo>
                  <a:lnTo>
                    <a:pt x="403" y="336"/>
                  </a:lnTo>
                  <a:lnTo>
                    <a:pt x="398" y="350"/>
                  </a:lnTo>
                  <a:lnTo>
                    <a:pt x="393" y="364"/>
                  </a:lnTo>
                  <a:lnTo>
                    <a:pt x="389" y="378"/>
                  </a:lnTo>
                  <a:lnTo>
                    <a:pt x="389" y="378"/>
                  </a:lnTo>
                  <a:lnTo>
                    <a:pt x="383" y="391"/>
                  </a:lnTo>
                  <a:lnTo>
                    <a:pt x="374" y="403"/>
                  </a:lnTo>
                  <a:lnTo>
                    <a:pt x="366" y="414"/>
                  </a:lnTo>
                  <a:lnTo>
                    <a:pt x="356" y="425"/>
                  </a:lnTo>
                  <a:lnTo>
                    <a:pt x="345" y="436"/>
                  </a:lnTo>
                  <a:lnTo>
                    <a:pt x="333" y="445"/>
                  </a:lnTo>
                  <a:lnTo>
                    <a:pt x="321" y="454"/>
                  </a:lnTo>
                  <a:lnTo>
                    <a:pt x="306" y="462"/>
                  </a:lnTo>
                  <a:lnTo>
                    <a:pt x="438" y="851"/>
                  </a:lnTo>
                  <a:lnTo>
                    <a:pt x="309" y="851"/>
                  </a:lnTo>
                  <a:lnTo>
                    <a:pt x="195" y="487"/>
                  </a:lnTo>
                  <a:lnTo>
                    <a:pt x="122" y="487"/>
                  </a:lnTo>
                  <a:lnTo>
                    <a:pt x="122" y="851"/>
                  </a:lnTo>
                  <a:lnTo>
                    <a:pt x="0" y="851"/>
                  </a:lnTo>
                  <a:close/>
                  <a:moveTo>
                    <a:pt x="122" y="115"/>
                  </a:moveTo>
                  <a:lnTo>
                    <a:pt x="122" y="380"/>
                  </a:lnTo>
                  <a:lnTo>
                    <a:pt x="192" y="380"/>
                  </a:lnTo>
                  <a:lnTo>
                    <a:pt x="192" y="380"/>
                  </a:lnTo>
                  <a:lnTo>
                    <a:pt x="208" y="380"/>
                  </a:lnTo>
                  <a:lnTo>
                    <a:pt x="221" y="378"/>
                  </a:lnTo>
                  <a:lnTo>
                    <a:pt x="233" y="375"/>
                  </a:lnTo>
                  <a:lnTo>
                    <a:pt x="244" y="372"/>
                  </a:lnTo>
                  <a:lnTo>
                    <a:pt x="244" y="372"/>
                  </a:lnTo>
                  <a:lnTo>
                    <a:pt x="252" y="366"/>
                  </a:lnTo>
                  <a:lnTo>
                    <a:pt x="261" y="361"/>
                  </a:lnTo>
                  <a:lnTo>
                    <a:pt x="267" y="354"/>
                  </a:lnTo>
                  <a:lnTo>
                    <a:pt x="273" y="345"/>
                  </a:lnTo>
                  <a:lnTo>
                    <a:pt x="273" y="345"/>
                  </a:lnTo>
                  <a:lnTo>
                    <a:pt x="278" y="337"/>
                  </a:lnTo>
                  <a:lnTo>
                    <a:pt x="281" y="327"/>
                  </a:lnTo>
                  <a:lnTo>
                    <a:pt x="284" y="316"/>
                  </a:lnTo>
                  <a:lnTo>
                    <a:pt x="286" y="304"/>
                  </a:lnTo>
                  <a:lnTo>
                    <a:pt x="286" y="304"/>
                  </a:lnTo>
                  <a:lnTo>
                    <a:pt x="288" y="278"/>
                  </a:lnTo>
                  <a:lnTo>
                    <a:pt x="290" y="247"/>
                  </a:lnTo>
                  <a:lnTo>
                    <a:pt x="290" y="247"/>
                  </a:lnTo>
                  <a:lnTo>
                    <a:pt x="288" y="217"/>
                  </a:lnTo>
                  <a:lnTo>
                    <a:pt x="286" y="191"/>
                  </a:lnTo>
                  <a:lnTo>
                    <a:pt x="286" y="191"/>
                  </a:lnTo>
                  <a:lnTo>
                    <a:pt x="284" y="179"/>
                  </a:lnTo>
                  <a:lnTo>
                    <a:pt x="281" y="168"/>
                  </a:lnTo>
                  <a:lnTo>
                    <a:pt x="276" y="158"/>
                  </a:lnTo>
                  <a:lnTo>
                    <a:pt x="272" y="149"/>
                  </a:lnTo>
                  <a:lnTo>
                    <a:pt x="272" y="149"/>
                  </a:lnTo>
                  <a:lnTo>
                    <a:pt x="265" y="140"/>
                  </a:lnTo>
                  <a:lnTo>
                    <a:pt x="258" y="134"/>
                  </a:lnTo>
                  <a:lnTo>
                    <a:pt x="249" y="128"/>
                  </a:lnTo>
                  <a:lnTo>
                    <a:pt x="239" y="123"/>
                  </a:lnTo>
                  <a:lnTo>
                    <a:pt x="228" y="120"/>
                  </a:lnTo>
                  <a:lnTo>
                    <a:pt x="215" y="117"/>
                  </a:lnTo>
                  <a:lnTo>
                    <a:pt x="202" y="115"/>
                  </a:lnTo>
                  <a:lnTo>
                    <a:pt x="186" y="115"/>
                  </a:lnTo>
                  <a:lnTo>
                    <a:pt x="12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D560DD91-5207-4633-B50D-5669D4BC7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3351" y="-931863"/>
              <a:ext cx="152400" cy="271463"/>
            </a:xfrm>
            <a:custGeom>
              <a:avLst/>
              <a:gdLst>
                <a:gd name="T0" fmla="*/ 0 w 481"/>
                <a:gd name="T1" fmla="*/ 851 h 851"/>
                <a:gd name="T2" fmla="*/ 189 w 481"/>
                <a:gd name="T3" fmla="*/ 0 h 851"/>
                <a:gd name="T4" fmla="*/ 292 w 481"/>
                <a:gd name="T5" fmla="*/ 0 h 851"/>
                <a:gd name="T6" fmla="*/ 481 w 481"/>
                <a:gd name="T7" fmla="*/ 851 h 851"/>
                <a:gd name="T8" fmla="*/ 359 w 481"/>
                <a:gd name="T9" fmla="*/ 851 h 851"/>
                <a:gd name="T10" fmla="*/ 323 w 481"/>
                <a:gd name="T11" fmla="*/ 668 h 851"/>
                <a:gd name="T12" fmla="*/ 158 w 481"/>
                <a:gd name="T13" fmla="*/ 668 h 851"/>
                <a:gd name="T14" fmla="*/ 122 w 481"/>
                <a:gd name="T15" fmla="*/ 851 h 851"/>
                <a:gd name="T16" fmla="*/ 0 w 481"/>
                <a:gd name="T17" fmla="*/ 851 h 851"/>
                <a:gd name="T18" fmla="*/ 301 w 481"/>
                <a:gd name="T19" fmla="*/ 554 h 851"/>
                <a:gd name="T20" fmla="*/ 241 w 481"/>
                <a:gd name="T21" fmla="*/ 245 h 851"/>
                <a:gd name="T22" fmla="*/ 239 w 481"/>
                <a:gd name="T23" fmla="*/ 245 h 851"/>
                <a:gd name="T24" fmla="*/ 180 w 481"/>
                <a:gd name="T25" fmla="*/ 554 h 851"/>
                <a:gd name="T26" fmla="*/ 301 w 481"/>
                <a:gd name="T27" fmla="*/ 55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851">
                  <a:moveTo>
                    <a:pt x="0" y="851"/>
                  </a:moveTo>
                  <a:lnTo>
                    <a:pt x="189" y="0"/>
                  </a:lnTo>
                  <a:lnTo>
                    <a:pt x="292" y="0"/>
                  </a:lnTo>
                  <a:lnTo>
                    <a:pt x="481" y="851"/>
                  </a:lnTo>
                  <a:lnTo>
                    <a:pt x="359" y="851"/>
                  </a:lnTo>
                  <a:lnTo>
                    <a:pt x="323" y="668"/>
                  </a:lnTo>
                  <a:lnTo>
                    <a:pt x="158" y="668"/>
                  </a:lnTo>
                  <a:lnTo>
                    <a:pt x="122" y="851"/>
                  </a:lnTo>
                  <a:lnTo>
                    <a:pt x="0" y="851"/>
                  </a:lnTo>
                  <a:close/>
                  <a:moveTo>
                    <a:pt x="301" y="554"/>
                  </a:moveTo>
                  <a:lnTo>
                    <a:pt x="241" y="245"/>
                  </a:lnTo>
                  <a:lnTo>
                    <a:pt x="239" y="245"/>
                  </a:lnTo>
                  <a:lnTo>
                    <a:pt x="180" y="554"/>
                  </a:lnTo>
                  <a:lnTo>
                    <a:pt x="301" y="5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69B6F0EC-3FD8-4299-9D7D-45A62FEC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6" y="-931863"/>
              <a:ext cx="134938" cy="271463"/>
            </a:xfrm>
            <a:custGeom>
              <a:avLst/>
              <a:gdLst>
                <a:gd name="T0" fmla="*/ 0 w 426"/>
                <a:gd name="T1" fmla="*/ 851 h 851"/>
                <a:gd name="T2" fmla="*/ 0 w 426"/>
                <a:gd name="T3" fmla="*/ 0 h 851"/>
                <a:gd name="T4" fmla="*/ 117 w 426"/>
                <a:gd name="T5" fmla="*/ 0 h 851"/>
                <a:gd name="T6" fmla="*/ 300 w 426"/>
                <a:gd name="T7" fmla="*/ 513 h 851"/>
                <a:gd name="T8" fmla="*/ 303 w 426"/>
                <a:gd name="T9" fmla="*/ 513 h 851"/>
                <a:gd name="T10" fmla="*/ 303 w 426"/>
                <a:gd name="T11" fmla="*/ 0 h 851"/>
                <a:gd name="T12" fmla="*/ 426 w 426"/>
                <a:gd name="T13" fmla="*/ 0 h 851"/>
                <a:gd name="T14" fmla="*/ 426 w 426"/>
                <a:gd name="T15" fmla="*/ 851 h 851"/>
                <a:gd name="T16" fmla="*/ 310 w 426"/>
                <a:gd name="T17" fmla="*/ 851 h 851"/>
                <a:gd name="T18" fmla="*/ 124 w 426"/>
                <a:gd name="T19" fmla="*/ 339 h 851"/>
                <a:gd name="T20" fmla="*/ 122 w 426"/>
                <a:gd name="T21" fmla="*/ 339 h 851"/>
                <a:gd name="T22" fmla="*/ 122 w 426"/>
                <a:gd name="T23" fmla="*/ 851 h 851"/>
                <a:gd name="T24" fmla="*/ 0 w 426"/>
                <a:gd name="T25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51">
                  <a:moveTo>
                    <a:pt x="0" y="851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300" y="513"/>
                  </a:lnTo>
                  <a:lnTo>
                    <a:pt x="303" y="513"/>
                  </a:lnTo>
                  <a:lnTo>
                    <a:pt x="303" y="0"/>
                  </a:lnTo>
                  <a:lnTo>
                    <a:pt x="426" y="0"/>
                  </a:lnTo>
                  <a:lnTo>
                    <a:pt x="426" y="851"/>
                  </a:lnTo>
                  <a:lnTo>
                    <a:pt x="310" y="851"/>
                  </a:lnTo>
                  <a:lnTo>
                    <a:pt x="124" y="339"/>
                  </a:lnTo>
                  <a:lnTo>
                    <a:pt x="122" y="339"/>
                  </a:lnTo>
                  <a:lnTo>
                    <a:pt x="122" y="851"/>
                  </a:lnTo>
                  <a:lnTo>
                    <a:pt x="0" y="8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985A89CD-D3B2-445D-B688-D51C91E4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-933450"/>
              <a:ext cx="133350" cy="274638"/>
            </a:xfrm>
            <a:custGeom>
              <a:avLst/>
              <a:gdLst>
                <a:gd name="T0" fmla="*/ 297 w 419"/>
                <a:gd name="T1" fmla="*/ 224 h 865"/>
                <a:gd name="T2" fmla="*/ 277 w 419"/>
                <a:gd name="T3" fmla="*/ 152 h 865"/>
                <a:gd name="T4" fmla="*/ 258 w 419"/>
                <a:gd name="T5" fmla="*/ 134 h 865"/>
                <a:gd name="T6" fmla="*/ 222 w 419"/>
                <a:gd name="T7" fmla="*/ 122 h 865"/>
                <a:gd name="T8" fmla="*/ 187 w 419"/>
                <a:gd name="T9" fmla="*/ 124 h 865"/>
                <a:gd name="T10" fmla="*/ 162 w 419"/>
                <a:gd name="T11" fmla="*/ 136 h 865"/>
                <a:gd name="T12" fmla="*/ 145 w 419"/>
                <a:gd name="T13" fmla="*/ 156 h 865"/>
                <a:gd name="T14" fmla="*/ 132 w 419"/>
                <a:gd name="T15" fmla="*/ 191 h 865"/>
                <a:gd name="T16" fmla="*/ 128 w 419"/>
                <a:gd name="T17" fmla="*/ 232 h 865"/>
                <a:gd name="T18" fmla="*/ 131 w 419"/>
                <a:gd name="T19" fmla="*/ 282 h 865"/>
                <a:gd name="T20" fmla="*/ 139 w 419"/>
                <a:gd name="T21" fmla="*/ 304 h 865"/>
                <a:gd name="T22" fmla="*/ 159 w 419"/>
                <a:gd name="T23" fmla="*/ 326 h 865"/>
                <a:gd name="T24" fmla="*/ 291 w 419"/>
                <a:gd name="T25" fmla="*/ 382 h 865"/>
                <a:gd name="T26" fmla="*/ 343 w 419"/>
                <a:gd name="T27" fmla="*/ 409 h 865"/>
                <a:gd name="T28" fmla="*/ 379 w 419"/>
                <a:gd name="T29" fmla="*/ 441 h 865"/>
                <a:gd name="T30" fmla="*/ 402 w 419"/>
                <a:gd name="T31" fmla="*/ 482 h 865"/>
                <a:gd name="T32" fmla="*/ 414 w 419"/>
                <a:gd name="T33" fmla="*/ 532 h 865"/>
                <a:gd name="T34" fmla="*/ 418 w 419"/>
                <a:gd name="T35" fmla="*/ 642 h 865"/>
                <a:gd name="T36" fmla="*/ 408 w 419"/>
                <a:gd name="T37" fmla="*/ 715 h 865"/>
                <a:gd name="T38" fmla="*/ 373 w 419"/>
                <a:gd name="T39" fmla="*/ 794 h 865"/>
                <a:gd name="T40" fmla="*/ 327 w 419"/>
                <a:gd name="T41" fmla="*/ 836 h 865"/>
                <a:gd name="T42" fmla="*/ 286 w 419"/>
                <a:gd name="T43" fmla="*/ 854 h 865"/>
                <a:gd name="T44" fmla="*/ 208 w 419"/>
                <a:gd name="T45" fmla="*/ 865 h 865"/>
                <a:gd name="T46" fmla="*/ 126 w 419"/>
                <a:gd name="T47" fmla="*/ 849 h 865"/>
                <a:gd name="T48" fmla="*/ 74 w 419"/>
                <a:gd name="T49" fmla="*/ 820 h 865"/>
                <a:gd name="T50" fmla="*/ 35 w 419"/>
                <a:gd name="T51" fmla="*/ 777 h 865"/>
                <a:gd name="T52" fmla="*/ 9 w 419"/>
                <a:gd name="T53" fmla="*/ 724 h 865"/>
                <a:gd name="T54" fmla="*/ 0 w 419"/>
                <a:gd name="T55" fmla="*/ 618 h 865"/>
                <a:gd name="T56" fmla="*/ 123 w 419"/>
                <a:gd name="T57" fmla="*/ 672 h 865"/>
                <a:gd name="T58" fmla="*/ 141 w 419"/>
                <a:gd name="T59" fmla="*/ 716 h 865"/>
                <a:gd name="T60" fmla="*/ 168 w 419"/>
                <a:gd name="T61" fmla="*/ 737 h 865"/>
                <a:gd name="T62" fmla="*/ 208 w 419"/>
                <a:gd name="T63" fmla="*/ 743 h 865"/>
                <a:gd name="T64" fmla="*/ 248 w 419"/>
                <a:gd name="T65" fmla="*/ 738 h 865"/>
                <a:gd name="T66" fmla="*/ 272 w 419"/>
                <a:gd name="T67" fmla="*/ 724 h 865"/>
                <a:gd name="T68" fmla="*/ 287 w 419"/>
                <a:gd name="T69" fmla="*/ 700 h 865"/>
                <a:gd name="T70" fmla="*/ 295 w 419"/>
                <a:gd name="T71" fmla="*/ 668 h 865"/>
                <a:gd name="T72" fmla="*/ 296 w 419"/>
                <a:gd name="T73" fmla="*/ 586 h 865"/>
                <a:gd name="T74" fmla="*/ 291 w 419"/>
                <a:gd name="T75" fmla="*/ 543 h 865"/>
                <a:gd name="T76" fmla="*/ 280 w 419"/>
                <a:gd name="T77" fmla="*/ 521 h 865"/>
                <a:gd name="T78" fmla="*/ 262 w 419"/>
                <a:gd name="T79" fmla="*/ 505 h 865"/>
                <a:gd name="T80" fmla="*/ 139 w 419"/>
                <a:gd name="T81" fmla="*/ 451 h 865"/>
                <a:gd name="T82" fmla="*/ 73 w 419"/>
                <a:gd name="T83" fmla="*/ 414 h 865"/>
                <a:gd name="T84" fmla="*/ 33 w 419"/>
                <a:gd name="T85" fmla="*/ 367 h 865"/>
                <a:gd name="T86" fmla="*/ 17 w 419"/>
                <a:gd name="T87" fmla="*/ 322 h 865"/>
                <a:gd name="T88" fmla="*/ 6 w 419"/>
                <a:gd name="T89" fmla="*/ 252 h 865"/>
                <a:gd name="T90" fmla="*/ 10 w 419"/>
                <a:gd name="T91" fmla="*/ 187 h 865"/>
                <a:gd name="T92" fmla="*/ 27 w 419"/>
                <a:gd name="T93" fmla="*/ 122 h 865"/>
                <a:gd name="T94" fmla="*/ 58 w 419"/>
                <a:gd name="T95" fmla="*/ 68 h 865"/>
                <a:gd name="T96" fmla="*/ 122 w 419"/>
                <a:gd name="T97" fmla="*/ 18 h 865"/>
                <a:gd name="T98" fmla="*/ 190 w 419"/>
                <a:gd name="T99" fmla="*/ 1 h 865"/>
                <a:gd name="T100" fmla="*/ 258 w 419"/>
                <a:gd name="T101" fmla="*/ 4 h 865"/>
                <a:gd name="T102" fmla="*/ 316 w 419"/>
                <a:gd name="T103" fmla="*/ 25 h 865"/>
                <a:gd name="T104" fmla="*/ 363 w 419"/>
                <a:gd name="T105" fmla="*/ 60 h 865"/>
                <a:gd name="T106" fmla="*/ 404 w 419"/>
                <a:gd name="T107" fmla="*/ 123 h 865"/>
                <a:gd name="T108" fmla="*/ 419 w 419"/>
                <a:gd name="T109" fmla="*/ 1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9" h="865">
                  <a:moveTo>
                    <a:pt x="419" y="252"/>
                  </a:moveTo>
                  <a:lnTo>
                    <a:pt x="297" y="252"/>
                  </a:lnTo>
                  <a:lnTo>
                    <a:pt x="297" y="224"/>
                  </a:lnTo>
                  <a:lnTo>
                    <a:pt x="297" y="224"/>
                  </a:lnTo>
                  <a:lnTo>
                    <a:pt x="296" y="204"/>
                  </a:lnTo>
                  <a:lnTo>
                    <a:pt x="292" y="186"/>
                  </a:lnTo>
                  <a:lnTo>
                    <a:pt x="285" y="169"/>
                  </a:lnTo>
                  <a:lnTo>
                    <a:pt x="277" y="152"/>
                  </a:lnTo>
                  <a:lnTo>
                    <a:pt x="277" y="152"/>
                  </a:lnTo>
                  <a:lnTo>
                    <a:pt x="272" y="145"/>
                  </a:lnTo>
                  <a:lnTo>
                    <a:pt x="266" y="139"/>
                  </a:lnTo>
                  <a:lnTo>
                    <a:pt x="258" y="134"/>
                  </a:lnTo>
                  <a:lnTo>
                    <a:pt x="250" y="129"/>
                  </a:lnTo>
                  <a:lnTo>
                    <a:pt x="242" y="127"/>
                  </a:lnTo>
                  <a:lnTo>
                    <a:pt x="232" y="124"/>
                  </a:lnTo>
                  <a:lnTo>
                    <a:pt x="222" y="122"/>
                  </a:lnTo>
                  <a:lnTo>
                    <a:pt x="210" y="122"/>
                  </a:lnTo>
                  <a:lnTo>
                    <a:pt x="210" y="122"/>
                  </a:lnTo>
                  <a:lnTo>
                    <a:pt x="198" y="123"/>
                  </a:lnTo>
                  <a:lnTo>
                    <a:pt x="187" y="124"/>
                  </a:lnTo>
                  <a:lnTo>
                    <a:pt x="179" y="127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2" y="136"/>
                  </a:lnTo>
                  <a:lnTo>
                    <a:pt x="156" y="142"/>
                  </a:lnTo>
                  <a:lnTo>
                    <a:pt x="150" y="148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0" y="163"/>
                  </a:lnTo>
                  <a:lnTo>
                    <a:pt x="137" y="172"/>
                  </a:lnTo>
                  <a:lnTo>
                    <a:pt x="134" y="181"/>
                  </a:lnTo>
                  <a:lnTo>
                    <a:pt x="132" y="191"/>
                  </a:lnTo>
                  <a:lnTo>
                    <a:pt x="132" y="191"/>
                  </a:lnTo>
                  <a:lnTo>
                    <a:pt x="129" y="211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54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2"/>
                  </a:lnTo>
                  <a:lnTo>
                    <a:pt x="133" y="289"/>
                  </a:lnTo>
                  <a:lnTo>
                    <a:pt x="135" y="297"/>
                  </a:lnTo>
                  <a:lnTo>
                    <a:pt x="139" y="304"/>
                  </a:lnTo>
                  <a:lnTo>
                    <a:pt x="139" y="304"/>
                  </a:lnTo>
                  <a:lnTo>
                    <a:pt x="143" y="310"/>
                  </a:lnTo>
                  <a:lnTo>
                    <a:pt x="147" y="316"/>
                  </a:lnTo>
                  <a:lnTo>
                    <a:pt x="153" y="321"/>
                  </a:lnTo>
                  <a:lnTo>
                    <a:pt x="159" y="326"/>
                  </a:lnTo>
                  <a:lnTo>
                    <a:pt x="159" y="326"/>
                  </a:lnTo>
                  <a:lnTo>
                    <a:pt x="176" y="335"/>
                  </a:lnTo>
                  <a:lnTo>
                    <a:pt x="197" y="345"/>
                  </a:lnTo>
                  <a:lnTo>
                    <a:pt x="291" y="382"/>
                  </a:lnTo>
                  <a:lnTo>
                    <a:pt x="291" y="382"/>
                  </a:lnTo>
                  <a:lnTo>
                    <a:pt x="310" y="391"/>
                  </a:lnTo>
                  <a:lnTo>
                    <a:pt x="327" y="399"/>
                  </a:lnTo>
                  <a:lnTo>
                    <a:pt x="343" y="409"/>
                  </a:lnTo>
                  <a:lnTo>
                    <a:pt x="356" y="419"/>
                  </a:lnTo>
                  <a:lnTo>
                    <a:pt x="356" y="419"/>
                  </a:lnTo>
                  <a:lnTo>
                    <a:pt x="368" y="429"/>
                  </a:lnTo>
                  <a:lnTo>
                    <a:pt x="379" y="441"/>
                  </a:lnTo>
                  <a:lnTo>
                    <a:pt x="388" y="453"/>
                  </a:lnTo>
                  <a:lnTo>
                    <a:pt x="396" y="467"/>
                  </a:lnTo>
                  <a:lnTo>
                    <a:pt x="396" y="467"/>
                  </a:lnTo>
                  <a:lnTo>
                    <a:pt x="402" y="482"/>
                  </a:lnTo>
                  <a:lnTo>
                    <a:pt x="407" y="498"/>
                  </a:lnTo>
                  <a:lnTo>
                    <a:pt x="410" y="515"/>
                  </a:lnTo>
                  <a:lnTo>
                    <a:pt x="414" y="532"/>
                  </a:lnTo>
                  <a:lnTo>
                    <a:pt x="414" y="532"/>
                  </a:lnTo>
                  <a:lnTo>
                    <a:pt x="418" y="572"/>
                  </a:lnTo>
                  <a:lnTo>
                    <a:pt x="419" y="615"/>
                  </a:lnTo>
                  <a:lnTo>
                    <a:pt x="419" y="615"/>
                  </a:lnTo>
                  <a:lnTo>
                    <a:pt x="418" y="642"/>
                  </a:lnTo>
                  <a:lnTo>
                    <a:pt x="415" y="667"/>
                  </a:lnTo>
                  <a:lnTo>
                    <a:pt x="413" y="691"/>
                  </a:lnTo>
                  <a:lnTo>
                    <a:pt x="408" y="715"/>
                  </a:lnTo>
                  <a:lnTo>
                    <a:pt x="408" y="715"/>
                  </a:lnTo>
                  <a:lnTo>
                    <a:pt x="402" y="737"/>
                  </a:lnTo>
                  <a:lnTo>
                    <a:pt x="394" y="757"/>
                  </a:lnTo>
                  <a:lnTo>
                    <a:pt x="384" y="777"/>
                  </a:lnTo>
                  <a:lnTo>
                    <a:pt x="373" y="794"/>
                  </a:lnTo>
                  <a:lnTo>
                    <a:pt x="373" y="794"/>
                  </a:lnTo>
                  <a:lnTo>
                    <a:pt x="360" y="809"/>
                  </a:lnTo>
                  <a:lnTo>
                    <a:pt x="344" y="824"/>
                  </a:lnTo>
                  <a:lnTo>
                    <a:pt x="327" y="836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7" y="850"/>
                  </a:lnTo>
                  <a:lnTo>
                    <a:pt x="286" y="854"/>
                  </a:lnTo>
                  <a:lnTo>
                    <a:pt x="262" y="860"/>
                  </a:lnTo>
                  <a:lnTo>
                    <a:pt x="237" y="864"/>
                  </a:lnTo>
                  <a:lnTo>
                    <a:pt x="208" y="865"/>
                  </a:lnTo>
                  <a:lnTo>
                    <a:pt x="208" y="865"/>
                  </a:lnTo>
                  <a:lnTo>
                    <a:pt x="186" y="864"/>
                  </a:lnTo>
                  <a:lnTo>
                    <a:pt x="166" y="861"/>
                  </a:lnTo>
                  <a:lnTo>
                    <a:pt x="145" y="856"/>
                  </a:lnTo>
                  <a:lnTo>
                    <a:pt x="126" y="849"/>
                  </a:lnTo>
                  <a:lnTo>
                    <a:pt x="126" y="849"/>
                  </a:lnTo>
                  <a:lnTo>
                    <a:pt x="108" y="841"/>
                  </a:lnTo>
                  <a:lnTo>
                    <a:pt x="90" y="831"/>
                  </a:lnTo>
                  <a:lnTo>
                    <a:pt x="74" y="820"/>
                  </a:lnTo>
                  <a:lnTo>
                    <a:pt x="59" y="807"/>
                  </a:lnTo>
                  <a:lnTo>
                    <a:pt x="59" y="807"/>
                  </a:lnTo>
                  <a:lnTo>
                    <a:pt x="47" y="792"/>
                  </a:lnTo>
                  <a:lnTo>
                    <a:pt x="35" y="777"/>
                  </a:lnTo>
                  <a:lnTo>
                    <a:pt x="26" y="760"/>
                  </a:lnTo>
                  <a:lnTo>
                    <a:pt x="16" y="743"/>
                  </a:lnTo>
                  <a:lnTo>
                    <a:pt x="16" y="743"/>
                  </a:lnTo>
                  <a:lnTo>
                    <a:pt x="9" y="724"/>
                  </a:lnTo>
                  <a:lnTo>
                    <a:pt x="4" y="704"/>
                  </a:lnTo>
                  <a:lnTo>
                    <a:pt x="1" y="684"/>
                  </a:lnTo>
                  <a:lnTo>
                    <a:pt x="0" y="663"/>
                  </a:lnTo>
                  <a:lnTo>
                    <a:pt x="0" y="618"/>
                  </a:lnTo>
                  <a:lnTo>
                    <a:pt x="122" y="618"/>
                  </a:lnTo>
                  <a:lnTo>
                    <a:pt x="122" y="656"/>
                  </a:lnTo>
                  <a:lnTo>
                    <a:pt x="122" y="656"/>
                  </a:lnTo>
                  <a:lnTo>
                    <a:pt x="123" y="672"/>
                  </a:lnTo>
                  <a:lnTo>
                    <a:pt x="127" y="687"/>
                  </a:lnTo>
                  <a:lnTo>
                    <a:pt x="133" y="702"/>
                  </a:lnTo>
                  <a:lnTo>
                    <a:pt x="141" y="716"/>
                  </a:lnTo>
                  <a:lnTo>
                    <a:pt x="141" y="716"/>
                  </a:lnTo>
                  <a:lnTo>
                    <a:pt x="147" y="722"/>
                  </a:lnTo>
                  <a:lnTo>
                    <a:pt x="153" y="728"/>
                  </a:lnTo>
                  <a:lnTo>
                    <a:pt x="161" y="733"/>
                  </a:lnTo>
                  <a:lnTo>
                    <a:pt x="168" y="737"/>
                  </a:lnTo>
                  <a:lnTo>
                    <a:pt x="176" y="739"/>
                  </a:lnTo>
                  <a:lnTo>
                    <a:pt x="186" y="742"/>
                  </a:lnTo>
                  <a:lnTo>
                    <a:pt x="197" y="743"/>
                  </a:lnTo>
                  <a:lnTo>
                    <a:pt x="208" y="743"/>
                  </a:lnTo>
                  <a:lnTo>
                    <a:pt x="208" y="743"/>
                  </a:lnTo>
                  <a:lnTo>
                    <a:pt x="222" y="743"/>
                  </a:lnTo>
                  <a:lnTo>
                    <a:pt x="235" y="741"/>
                  </a:lnTo>
                  <a:lnTo>
                    <a:pt x="248" y="738"/>
                  </a:lnTo>
                  <a:lnTo>
                    <a:pt x="256" y="735"/>
                  </a:lnTo>
                  <a:lnTo>
                    <a:pt x="256" y="735"/>
                  </a:lnTo>
                  <a:lnTo>
                    <a:pt x="264" y="730"/>
                  </a:lnTo>
                  <a:lnTo>
                    <a:pt x="272" y="724"/>
                  </a:lnTo>
                  <a:lnTo>
                    <a:pt x="278" y="716"/>
                  </a:lnTo>
                  <a:lnTo>
                    <a:pt x="284" y="708"/>
                  </a:lnTo>
                  <a:lnTo>
                    <a:pt x="284" y="708"/>
                  </a:lnTo>
                  <a:lnTo>
                    <a:pt x="287" y="700"/>
                  </a:lnTo>
                  <a:lnTo>
                    <a:pt x="291" y="690"/>
                  </a:lnTo>
                  <a:lnTo>
                    <a:pt x="293" y="680"/>
                  </a:lnTo>
                  <a:lnTo>
                    <a:pt x="295" y="668"/>
                  </a:lnTo>
                  <a:lnTo>
                    <a:pt x="295" y="668"/>
                  </a:lnTo>
                  <a:lnTo>
                    <a:pt x="296" y="644"/>
                  </a:lnTo>
                  <a:lnTo>
                    <a:pt x="297" y="616"/>
                  </a:lnTo>
                  <a:lnTo>
                    <a:pt x="297" y="616"/>
                  </a:lnTo>
                  <a:lnTo>
                    <a:pt x="296" y="586"/>
                  </a:lnTo>
                  <a:lnTo>
                    <a:pt x="295" y="562"/>
                  </a:lnTo>
                  <a:lnTo>
                    <a:pt x="295" y="562"/>
                  </a:lnTo>
                  <a:lnTo>
                    <a:pt x="292" y="551"/>
                  </a:lnTo>
                  <a:lnTo>
                    <a:pt x="291" y="543"/>
                  </a:lnTo>
                  <a:lnTo>
                    <a:pt x="287" y="534"/>
                  </a:lnTo>
                  <a:lnTo>
                    <a:pt x="285" y="527"/>
                  </a:lnTo>
                  <a:lnTo>
                    <a:pt x="285" y="527"/>
                  </a:lnTo>
                  <a:lnTo>
                    <a:pt x="280" y="521"/>
                  </a:lnTo>
                  <a:lnTo>
                    <a:pt x="275" y="515"/>
                  </a:lnTo>
                  <a:lnTo>
                    <a:pt x="269" y="510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46" y="497"/>
                  </a:lnTo>
                  <a:lnTo>
                    <a:pt x="226" y="487"/>
                  </a:lnTo>
                  <a:lnTo>
                    <a:pt x="139" y="451"/>
                  </a:lnTo>
                  <a:lnTo>
                    <a:pt x="139" y="451"/>
                  </a:lnTo>
                  <a:lnTo>
                    <a:pt x="120" y="444"/>
                  </a:lnTo>
                  <a:lnTo>
                    <a:pt x="103" y="434"/>
                  </a:lnTo>
                  <a:lnTo>
                    <a:pt x="87" y="425"/>
                  </a:lnTo>
                  <a:lnTo>
                    <a:pt x="73" y="414"/>
                  </a:lnTo>
                  <a:lnTo>
                    <a:pt x="61" y="403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3" y="367"/>
                  </a:lnTo>
                  <a:lnTo>
                    <a:pt x="33" y="367"/>
                  </a:lnTo>
                  <a:lnTo>
                    <a:pt x="27" y="352"/>
                  </a:lnTo>
                  <a:lnTo>
                    <a:pt x="21" y="338"/>
                  </a:lnTo>
                  <a:lnTo>
                    <a:pt x="17" y="322"/>
                  </a:lnTo>
                  <a:lnTo>
                    <a:pt x="12" y="306"/>
                  </a:lnTo>
                  <a:lnTo>
                    <a:pt x="10" y="289"/>
                  </a:lnTo>
                  <a:lnTo>
                    <a:pt x="7" y="271"/>
                  </a:lnTo>
                  <a:lnTo>
                    <a:pt x="6" y="252"/>
                  </a:lnTo>
                  <a:lnTo>
                    <a:pt x="6" y="233"/>
                  </a:lnTo>
                  <a:lnTo>
                    <a:pt x="6" y="233"/>
                  </a:lnTo>
                  <a:lnTo>
                    <a:pt x="7" y="210"/>
                  </a:lnTo>
                  <a:lnTo>
                    <a:pt x="10" y="187"/>
                  </a:lnTo>
                  <a:lnTo>
                    <a:pt x="13" y="16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7" y="122"/>
                  </a:lnTo>
                  <a:lnTo>
                    <a:pt x="35" y="103"/>
                  </a:lnTo>
                  <a:lnTo>
                    <a:pt x="46" y="8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73" y="53"/>
                  </a:lnTo>
                  <a:lnTo>
                    <a:pt x="87" y="40"/>
                  </a:lnTo>
                  <a:lnTo>
                    <a:pt x="104" y="29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43" y="11"/>
                  </a:lnTo>
                  <a:lnTo>
                    <a:pt x="166" y="5"/>
                  </a:lnTo>
                  <a:lnTo>
                    <a:pt x="190" y="1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38" y="1"/>
                  </a:lnTo>
                  <a:lnTo>
                    <a:pt x="258" y="4"/>
                  </a:lnTo>
                  <a:lnTo>
                    <a:pt x="279" y="10"/>
                  </a:lnTo>
                  <a:lnTo>
                    <a:pt x="298" y="17"/>
                  </a:lnTo>
                  <a:lnTo>
                    <a:pt x="298" y="17"/>
                  </a:lnTo>
                  <a:lnTo>
                    <a:pt x="316" y="25"/>
                  </a:lnTo>
                  <a:lnTo>
                    <a:pt x="333" y="36"/>
                  </a:lnTo>
                  <a:lnTo>
                    <a:pt x="349" y="48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77" y="76"/>
                  </a:lnTo>
                  <a:lnTo>
                    <a:pt x="388" y="90"/>
                  </a:lnTo>
                  <a:lnTo>
                    <a:pt x="397" y="106"/>
                  </a:lnTo>
                  <a:lnTo>
                    <a:pt x="404" y="123"/>
                  </a:lnTo>
                  <a:lnTo>
                    <a:pt x="410" y="139"/>
                  </a:lnTo>
                  <a:lnTo>
                    <a:pt x="415" y="157"/>
                  </a:lnTo>
                  <a:lnTo>
                    <a:pt x="418" y="174"/>
                  </a:lnTo>
                  <a:lnTo>
                    <a:pt x="419" y="192"/>
                  </a:lnTo>
                  <a:lnTo>
                    <a:pt x="419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6821CFEE-D42E-4554-999F-97936781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-931863"/>
              <a:ext cx="114300" cy="271463"/>
            </a:xfrm>
            <a:custGeom>
              <a:avLst/>
              <a:gdLst>
                <a:gd name="T0" fmla="*/ 0 w 363"/>
                <a:gd name="T1" fmla="*/ 851 h 851"/>
                <a:gd name="T2" fmla="*/ 0 w 363"/>
                <a:gd name="T3" fmla="*/ 0 h 851"/>
                <a:gd name="T4" fmla="*/ 363 w 363"/>
                <a:gd name="T5" fmla="*/ 0 h 851"/>
                <a:gd name="T6" fmla="*/ 363 w 363"/>
                <a:gd name="T7" fmla="*/ 115 h 851"/>
                <a:gd name="T8" fmla="*/ 122 w 363"/>
                <a:gd name="T9" fmla="*/ 115 h 851"/>
                <a:gd name="T10" fmla="*/ 122 w 363"/>
                <a:gd name="T11" fmla="*/ 373 h 851"/>
                <a:gd name="T12" fmla="*/ 332 w 363"/>
                <a:gd name="T13" fmla="*/ 373 h 851"/>
                <a:gd name="T14" fmla="*/ 332 w 363"/>
                <a:gd name="T15" fmla="*/ 487 h 851"/>
                <a:gd name="T16" fmla="*/ 122 w 363"/>
                <a:gd name="T17" fmla="*/ 487 h 851"/>
                <a:gd name="T18" fmla="*/ 122 w 363"/>
                <a:gd name="T19" fmla="*/ 851 h 851"/>
                <a:gd name="T20" fmla="*/ 0 w 363"/>
                <a:gd name="T2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851">
                  <a:moveTo>
                    <a:pt x="0" y="851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115"/>
                  </a:lnTo>
                  <a:lnTo>
                    <a:pt x="122" y="115"/>
                  </a:lnTo>
                  <a:lnTo>
                    <a:pt x="122" y="373"/>
                  </a:lnTo>
                  <a:lnTo>
                    <a:pt x="332" y="373"/>
                  </a:lnTo>
                  <a:lnTo>
                    <a:pt x="332" y="487"/>
                  </a:lnTo>
                  <a:lnTo>
                    <a:pt x="122" y="487"/>
                  </a:lnTo>
                  <a:lnTo>
                    <a:pt x="122" y="851"/>
                  </a:lnTo>
                  <a:lnTo>
                    <a:pt x="0" y="8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A9F52187-76D1-4289-9270-F704CDE8A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8826" y="-933450"/>
              <a:ext cx="130175" cy="274638"/>
            </a:xfrm>
            <a:custGeom>
              <a:avLst/>
              <a:gdLst>
                <a:gd name="T0" fmla="*/ 1 w 409"/>
                <a:gd name="T1" fmla="*/ 183 h 865"/>
                <a:gd name="T2" fmla="*/ 18 w 409"/>
                <a:gd name="T3" fmla="*/ 117 h 865"/>
                <a:gd name="T4" fmla="*/ 38 w 409"/>
                <a:gd name="T5" fmla="*/ 81 h 865"/>
                <a:gd name="T6" fmla="*/ 65 w 409"/>
                <a:gd name="T7" fmla="*/ 52 h 865"/>
                <a:gd name="T8" fmla="*/ 112 w 409"/>
                <a:gd name="T9" fmla="*/ 21 h 865"/>
                <a:gd name="T10" fmla="*/ 148 w 409"/>
                <a:gd name="T11" fmla="*/ 7 h 865"/>
                <a:gd name="T12" fmla="*/ 204 w 409"/>
                <a:gd name="T13" fmla="*/ 0 h 865"/>
                <a:gd name="T14" fmla="*/ 241 w 409"/>
                <a:gd name="T15" fmla="*/ 4 h 865"/>
                <a:gd name="T16" fmla="*/ 277 w 409"/>
                <a:gd name="T17" fmla="*/ 13 h 865"/>
                <a:gd name="T18" fmla="*/ 328 w 409"/>
                <a:gd name="T19" fmla="*/ 40 h 865"/>
                <a:gd name="T20" fmla="*/ 357 w 409"/>
                <a:gd name="T21" fmla="*/ 65 h 865"/>
                <a:gd name="T22" fmla="*/ 391 w 409"/>
                <a:gd name="T23" fmla="*/ 117 h 865"/>
                <a:gd name="T24" fmla="*/ 404 w 409"/>
                <a:gd name="T25" fmla="*/ 159 h 865"/>
                <a:gd name="T26" fmla="*/ 409 w 409"/>
                <a:gd name="T27" fmla="*/ 657 h 865"/>
                <a:gd name="T28" fmla="*/ 404 w 409"/>
                <a:gd name="T29" fmla="*/ 707 h 865"/>
                <a:gd name="T30" fmla="*/ 391 w 409"/>
                <a:gd name="T31" fmla="*/ 749 h 865"/>
                <a:gd name="T32" fmla="*/ 357 w 409"/>
                <a:gd name="T33" fmla="*/ 800 h 865"/>
                <a:gd name="T34" fmla="*/ 328 w 409"/>
                <a:gd name="T35" fmla="*/ 825 h 865"/>
                <a:gd name="T36" fmla="*/ 277 w 409"/>
                <a:gd name="T37" fmla="*/ 851 h 865"/>
                <a:gd name="T38" fmla="*/ 241 w 409"/>
                <a:gd name="T39" fmla="*/ 862 h 865"/>
                <a:gd name="T40" fmla="*/ 204 w 409"/>
                <a:gd name="T41" fmla="*/ 865 h 865"/>
                <a:gd name="T42" fmla="*/ 148 w 409"/>
                <a:gd name="T43" fmla="*/ 858 h 865"/>
                <a:gd name="T44" fmla="*/ 112 w 409"/>
                <a:gd name="T45" fmla="*/ 844 h 865"/>
                <a:gd name="T46" fmla="*/ 65 w 409"/>
                <a:gd name="T47" fmla="*/ 813 h 865"/>
                <a:gd name="T48" fmla="*/ 38 w 409"/>
                <a:gd name="T49" fmla="*/ 784 h 865"/>
                <a:gd name="T50" fmla="*/ 18 w 409"/>
                <a:gd name="T51" fmla="*/ 749 h 865"/>
                <a:gd name="T52" fmla="*/ 1 w 409"/>
                <a:gd name="T53" fmla="*/ 683 h 865"/>
                <a:gd name="T54" fmla="*/ 122 w 409"/>
                <a:gd name="T55" fmla="*/ 657 h 865"/>
                <a:gd name="T56" fmla="*/ 123 w 409"/>
                <a:gd name="T57" fmla="*/ 678 h 865"/>
                <a:gd name="T58" fmla="*/ 131 w 409"/>
                <a:gd name="T59" fmla="*/ 703 h 865"/>
                <a:gd name="T60" fmla="*/ 146 w 409"/>
                <a:gd name="T61" fmla="*/ 722 h 865"/>
                <a:gd name="T62" fmla="*/ 172 w 409"/>
                <a:gd name="T63" fmla="*/ 738 h 865"/>
                <a:gd name="T64" fmla="*/ 204 w 409"/>
                <a:gd name="T65" fmla="*/ 743 h 865"/>
                <a:gd name="T66" fmla="*/ 250 w 409"/>
                <a:gd name="T67" fmla="*/ 731 h 865"/>
                <a:gd name="T68" fmla="*/ 268 w 409"/>
                <a:gd name="T69" fmla="*/ 716 h 865"/>
                <a:gd name="T70" fmla="*/ 280 w 409"/>
                <a:gd name="T71" fmla="*/ 696 h 865"/>
                <a:gd name="T72" fmla="*/ 286 w 409"/>
                <a:gd name="T73" fmla="*/ 668 h 865"/>
                <a:gd name="T74" fmla="*/ 286 w 409"/>
                <a:gd name="T75" fmla="*/ 207 h 865"/>
                <a:gd name="T76" fmla="*/ 283 w 409"/>
                <a:gd name="T77" fmla="*/ 179 h 865"/>
                <a:gd name="T78" fmla="*/ 272 w 409"/>
                <a:gd name="T79" fmla="*/ 154 h 865"/>
                <a:gd name="T80" fmla="*/ 262 w 409"/>
                <a:gd name="T81" fmla="*/ 142 h 865"/>
                <a:gd name="T82" fmla="*/ 221 w 409"/>
                <a:gd name="T83" fmla="*/ 123 h 865"/>
                <a:gd name="T84" fmla="*/ 188 w 409"/>
                <a:gd name="T85" fmla="*/ 123 h 865"/>
                <a:gd name="T86" fmla="*/ 146 w 409"/>
                <a:gd name="T87" fmla="*/ 142 h 865"/>
                <a:gd name="T88" fmla="*/ 135 w 409"/>
                <a:gd name="T89" fmla="*/ 154 h 865"/>
                <a:gd name="T90" fmla="*/ 125 w 409"/>
                <a:gd name="T91" fmla="*/ 179 h 865"/>
                <a:gd name="T92" fmla="*/ 122 w 409"/>
                <a:gd name="T93" fmla="*/ 20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" h="865">
                  <a:moveTo>
                    <a:pt x="0" y="207"/>
                  </a:moveTo>
                  <a:lnTo>
                    <a:pt x="0" y="207"/>
                  </a:lnTo>
                  <a:lnTo>
                    <a:pt x="1" y="183"/>
                  </a:lnTo>
                  <a:lnTo>
                    <a:pt x="3" y="159"/>
                  </a:lnTo>
                  <a:lnTo>
                    <a:pt x="9" y="13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28" y="98"/>
                  </a:lnTo>
                  <a:lnTo>
                    <a:pt x="38" y="81"/>
                  </a:lnTo>
                  <a:lnTo>
                    <a:pt x="51" y="65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79" y="40"/>
                  </a:lnTo>
                  <a:lnTo>
                    <a:pt x="96" y="29"/>
                  </a:lnTo>
                  <a:lnTo>
                    <a:pt x="112" y="21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48" y="7"/>
                  </a:lnTo>
                  <a:lnTo>
                    <a:pt x="168" y="4"/>
                  </a:lnTo>
                  <a:lnTo>
                    <a:pt x="186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2" y="1"/>
                  </a:lnTo>
                  <a:lnTo>
                    <a:pt x="241" y="4"/>
                  </a:lnTo>
                  <a:lnTo>
                    <a:pt x="259" y="7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95" y="21"/>
                  </a:lnTo>
                  <a:lnTo>
                    <a:pt x="312" y="29"/>
                  </a:lnTo>
                  <a:lnTo>
                    <a:pt x="328" y="40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57" y="65"/>
                  </a:lnTo>
                  <a:lnTo>
                    <a:pt x="370" y="81"/>
                  </a:lnTo>
                  <a:lnTo>
                    <a:pt x="381" y="98"/>
                  </a:lnTo>
                  <a:lnTo>
                    <a:pt x="391" y="117"/>
                  </a:lnTo>
                  <a:lnTo>
                    <a:pt x="391" y="117"/>
                  </a:lnTo>
                  <a:lnTo>
                    <a:pt x="398" y="137"/>
                  </a:lnTo>
                  <a:lnTo>
                    <a:pt x="404" y="159"/>
                  </a:lnTo>
                  <a:lnTo>
                    <a:pt x="408" y="183"/>
                  </a:lnTo>
                  <a:lnTo>
                    <a:pt x="409" y="207"/>
                  </a:lnTo>
                  <a:lnTo>
                    <a:pt x="409" y="657"/>
                  </a:lnTo>
                  <a:lnTo>
                    <a:pt x="409" y="657"/>
                  </a:lnTo>
                  <a:lnTo>
                    <a:pt x="408" y="683"/>
                  </a:lnTo>
                  <a:lnTo>
                    <a:pt x="404" y="707"/>
                  </a:lnTo>
                  <a:lnTo>
                    <a:pt x="398" y="730"/>
                  </a:lnTo>
                  <a:lnTo>
                    <a:pt x="391" y="749"/>
                  </a:lnTo>
                  <a:lnTo>
                    <a:pt x="391" y="749"/>
                  </a:lnTo>
                  <a:lnTo>
                    <a:pt x="381" y="767"/>
                  </a:lnTo>
                  <a:lnTo>
                    <a:pt x="370" y="784"/>
                  </a:lnTo>
                  <a:lnTo>
                    <a:pt x="357" y="800"/>
                  </a:lnTo>
                  <a:lnTo>
                    <a:pt x="344" y="813"/>
                  </a:lnTo>
                  <a:lnTo>
                    <a:pt x="344" y="813"/>
                  </a:lnTo>
                  <a:lnTo>
                    <a:pt x="328" y="825"/>
                  </a:lnTo>
                  <a:lnTo>
                    <a:pt x="312" y="836"/>
                  </a:lnTo>
                  <a:lnTo>
                    <a:pt x="295" y="844"/>
                  </a:lnTo>
                  <a:lnTo>
                    <a:pt x="277" y="851"/>
                  </a:lnTo>
                  <a:lnTo>
                    <a:pt x="277" y="851"/>
                  </a:lnTo>
                  <a:lnTo>
                    <a:pt x="259" y="858"/>
                  </a:lnTo>
                  <a:lnTo>
                    <a:pt x="241" y="862"/>
                  </a:lnTo>
                  <a:lnTo>
                    <a:pt x="222" y="865"/>
                  </a:lnTo>
                  <a:lnTo>
                    <a:pt x="204" y="865"/>
                  </a:lnTo>
                  <a:lnTo>
                    <a:pt x="204" y="865"/>
                  </a:lnTo>
                  <a:lnTo>
                    <a:pt x="186" y="865"/>
                  </a:lnTo>
                  <a:lnTo>
                    <a:pt x="168" y="862"/>
                  </a:lnTo>
                  <a:lnTo>
                    <a:pt x="148" y="858"/>
                  </a:lnTo>
                  <a:lnTo>
                    <a:pt x="130" y="851"/>
                  </a:lnTo>
                  <a:lnTo>
                    <a:pt x="130" y="851"/>
                  </a:lnTo>
                  <a:lnTo>
                    <a:pt x="112" y="844"/>
                  </a:lnTo>
                  <a:lnTo>
                    <a:pt x="96" y="836"/>
                  </a:lnTo>
                  <a:lnTo>
                    <a:pt x="79" y="825"/>
                  </a:lnTo>
                  <a:lnTo>
                    <a:pt x="65" y="813"/>
                  </a:lnTo>
                  <a:lnTo>
                    <a:pt x="65" y="813"/>
                  </a:lnTo>
                  <a:lnTo>
                    <a:pt x="51" y="800"/>
                  </a:lnTo>
                  <a:lnTo>
                    <a:pt x="38" y="784"/>
                  </a:lnTo>
                  <a:lnTo>
                    <a:pt x="28" y="767"/>
                  </a:lnTo>
                  <a:lnTo>
                    <a:pt x="18" y="749"/>
                  </a:lnTo>
                  <a:lnTo>
                    <a:pt x="18" y="749"/>
                  </a:lnTo>
                  <a:lnTo>
                    <a:pt x="9" y="730"/>
                  </a:lnTo>
                  <a:lnTo>
                    <a:pt x="3" y="707"/>
                  </a:lnTo>
                  <a:lnTo>
                    <a:pt x="1" y="683"/>
                  </a:lnTo>
                  <a:lnTo>
                    <a:pt x="0" y="657"/>
                  </a:lnTo>
                  <a:lnTo>
                    <a:pt x="0" y="207"/>
                  </a:lnTo>
                  <a:close/>
                  <a:moveTo>
                    <a:pt x="122" y="657"/>
                  </a:moveTo>
                  <a:lnTo>
                    <a:pt x="122" y="657"/>
                  </a:lnTo>
                  <a:lnTo>
                    <a:pt x="122" y="668"/>
                  </a:lnTo>
                  <a:lnTo>
                    <a:pt x="123" y="678"/>
                  </a:lnTo>
                  <a:lnTo>
                    <a:pt x="125" y="687"/>
                  </a:lnTo>
                  <a:lnTo>
                    <a:pt x="128" y="696"/>
                  </a:lnTo>
                  <a:lnTo>
                    <a:pt x="131" y="703"/>
                  </a:lnTo>
                  <a:lnTo>
                    <a:pt x="135" y="710"/>
                  </a:lnTo>
                  <a:lnTo>
                    <a:pt x="140" y="716"/>
                  </a:lnTo>
                  <a:lnTo>
                    <a:pt x="146" y="722"/>
                  </a:lnTo>
                  <a:lnTo>
                    <a:pt x="146" y="722"/>
                  </a:lnTo>
                  <a:lnTo>
                    <a:pt x="159" y="731"/>
                  </a:lnTo>
                  <a:lnTo>
                    <a:pt x="172" y="738"/>
                  </a:lnTo>
                  <a:lnTo>
                    <a:pt x="188" y="742"/>
                  </a:lnTo>
                  <a:lnTo>
                    <a:pt x="204" y="743"/>
                  </a:lnTo>
                  <a:lnTo>
                    <a:pt x="204" y="743"/>
                  </a:lnTo>
                  <a:lnTo>
                    <a:pt x="221" y="742"/>
                  </a:lnTo>
                  <a:lnTo>
                    <a:pt x="235" y="738"/>
                  </a:lnTo>
                  <a:lnTo>
                    <a:pt x="250" y="731"/>
                  </a:lnTo>
                  <a:lnTo>
                    <a:pt x="262" y="722"/>
                  </a:lnTo>
                  <a:lnTo>
                    <a:pt x="262" y="722"/>
                  </a:lnTo>
                  <a:lnTo>
                    <a:pt x="268" y="716"/>
                  </a:lnTo>
                  <a:lnTo>
                    <a:pt x="272" y="710"/>
                  </a:lnTo>
                  <a:lnTo>
                    <a:pt x="277" y="703"/>
                  </a:lnTo>
                  <a:lnTo>
                    <a:pt x="280" y="696"/>
                  </a:lnTo>
                  <a:lnTo>
                    <a:pt x="283" y="687"/>
                  </a:lnTo>
                  <a:lnTo>
                    <a:pt x="285" y="678"/>
                  </a:lnTo>
                  <a:lnTo>
                    <a:pt x="286" y="668"/>
                  </a:lnTo>
                  <a:lnTo>
                    <a:pt x="286" y="657"/>
                  </a:lnTo>
                  <a:lnTo>
                    <a:pt x="286" y="207"/>
                  </a:lnTo>
                  <a:lnTo>
                    <a:pt x="286" y="207"/>
                  </a:lnTo>
                  <a:lnTo>
                    <a:pt x="286" y="197"/>
                  </a:lnTo>
                  <a:lnTo>
                    <a:pt x="285" y="187"/>
                  </a:lnTo>
                  <a:lnTo>
                    <a:pt x="283" y="179"/>
                  </a:lnTo>
                  <a:lnTo>
                    <a:pt x="280" y="170"/>
                  </a:lnTo>
                  <a:lnTo>
                    <a:pt x="277" y="162"/>
                  </a:lnTo>
                  <a:lnTo>
                    <a:pt x="272" y="154"/>
                  </a:lnTo>
                  <a:lnTo>
                    <a:pt x="268" y="148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50" y="134"/>
                  </a:lnTo>
                  <a:lnTo>
                    <a:pt x="235" y="127"/>
                  </a:lnTo>
                  <a:lnTo>
                    <a:pt x="221" y="123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188" y="123"/>
                  </a:lnTo>
                  <a:lnTo>
                    <a:pt x="172" y="127"/>
                  </a:lnTo>
                  <a:lnTo>
                    <a:pt x="159" y="134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0" y="148"/>
                  </a:lnTo>
                  <a:lnTo>
                    <a:pt x="135" y="154"/>
                  </a:lnTo>
                  <a:lnTo>
                    <a:pt x="131" y="162"/>
                  </a:lnTo>
                  <a:lnTo>
                    <a:pt x="128" y="170"/>
                  </a:lnTo>
                  <a:lnTo>
                    <a:pt x="125" y="179"/>
                  </a:lnTo>
                  <a:lnTo>
                    <a:pt x="123" y="187"/>
                  </a:lnTo>
                  <a:lnTo>
                    <a:pt x="122" y="197"/>
                  </a:lnTo>
                  <a:lnTo>
                    <a:pt x="122" y="207"/>
                  </a:lnTo>
                  <a:lnTo>
                    <a:pt x="122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257912A8-335F-4779-B4DC-63C159734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751" y="-931863"/>
              <a:ext cx="138113" cy="271463"/>
            </a:xfrm>
            <a:custGeom>
              <a:avLst/>
              <a:gdLst>
                <a:gd name="T0" fmla="*/ 0 w 437"/>
                <a:gd name="T1" fmla="*/ 0 h 851"/>
                <a:gd name="T2" fmla="*/ 196 w 437"/>
                <a:gd name="T3" fmla="*/ 0 h 851"/>
                <a:gd name="T4" fmla="*/ 246 w 437"/>
                <a:gd name="T5" fmla="*/ 4 h 851"/>
                <a:gd name="T6" fmla="*/ 290 w 437"/>
                <a:gd name="T7" fmla="*/ 16 h 851"/>
                <a:gd name="T8" fmla="*/ 327 w 437"/>
                <a:gd name="T9" fmla="*/ 35 h 851"/>
                <a:gd name="T10" fmla="*/ 357 w 437"/>
                <a:gd name="T11" fmla="*/ 63 h 851"/>
                <a:gd name="T12" fmla="*/ 381 w 437"/>
                <a:gd name="T13" fmla="*/ 98 h 851"/>
                <a:gd name="T14" fmla="*/ 397 w 437"/>
                <a:gd name="T15" fmla="*/ 140 h 851"/>
                <a:gd name="T16" fmla="*/ 408 w 437"/>
                <a:gd name="T17" fmla="*/ 191 h 851"/>
                <a:gd name="T18" fmla="*/ 412 w 437"/>
                <a:gd name="T19" fmla="*/ 250 h 851"/>
                <a:gd name="T20" fmla="*/ 410 w 437"/>
                <a:gd name="T21" fmla="*/ 268 h 851"/>
                <a:gd name="T22" fmla="*/ 408 w 437"/>
                <a:gd name="T23" fmla="*/ 303 h 851"/>
                <a:gd name="T24" fmla="*/ 402 w 437"/>
                <a:gd name="T25" fmla="*/ 336 h 851"/>
                <a:gd name="T26" fmla="*/ 393 w 437"/>
                <a:gd name="T27" fmla="*/ 364 h 851"/>
                <a:gd name="T28" fmla="*/ 387 w 437"/>
                <a:gd name="T29" fmla="*/ 378 h 851"/>
                <a:gd name="T30" fmla="*/ 374 w 437"/>
                <a:gd name="T31" fmla="*/ 403 h 851"/>
                <a:gd name="T32" fmla="*/ 356 w 437"/>
                <a:gd name="T33" fmla="*/ 425 h 851"/>
                <a:gd name="T34" fmla="*/ 333 w 437"/>
                <a:gd name="T35" fmla="*/ 445 h 851"/>
                <a:gd name="T36" fmla="*/ 305 w 437"/>
                <a:gd name="T37" fmla="*/ 462 h 851"/>
                <a:gd name="T38" fmla="*/ 308 w 437"/>
                <a:gd name="T39" fmla="*/ 851 h 851"/>
                <a:gd name="T40" fmla="*/ 122 w 437"/>
                <a:gd name="T41" fmla="*/ 487 h 851"/>
                <a:gd name="T42" fmla="*/ 0 w 437"/>
                <a:gd name="T43" fmla="*/ 851 h 851"/>
                <a:gd name="T44" fmla="*/ 122 w 437"/>
                <a:gd name="T45" fmla="*/ 380 h 851"/>
                <a:gd name="T46" fmla="*/ 191 w 437"/>
                <a:gd name="T47" fmla="*/ 380 h 851"/>
                <a:gd name="T48" fmla="*/ 220 w 437"/>
                <a:gd name="T49" fmla="*/ 378 h 851"/>
                <a:gd name="T50" fmla="*/ 243 w 437"/>
                <a:gd name="T51" fmla="*/ 372 h 851"/>
                <a:gd name="T52" fmla="*/ 251 w 437"/>
                <a:gd name="T53" fmla="*/ 366 h 851"/>
                <a:gd name="T54" fmla="*/ 267 w 437"/>
                <a:gd name="T55" fmla="*/ 354 h 851"/>
                <a:gd name="T56" fmla="*/ 273 w 437"/>
                <a:gd name="T57" fmla="*/ 345 h 851"/>
                <a:gd name="T58" fmla="*/ 280 w 437"/>
                <a:gd name="T59" fmla="*/ 327 h 851"/>
                <a:gd name="T60" fmla="*/ 286 w 437"/>
                <a:gd name="T61" fmla="*/ 304 h 851"/>
                <a:gd name="T62" fmla="*/ 289 w 437"/>
                <a:gd name="T63" fmla="*/ 278 h 851"/>
                <a:gd name="T64" fmla="*/ 290 w 437"/>
                <a:gd name="T65" fmla="*/ 247 h 851"/>
                <a:gd name="T66" fmla="*/ 286 w 437"/>
                <a:gd name="T67" fmla="*/ 191 h 851"/>
                <a:gd name="T68" fmla="*/ 284 w 437"/>
                <a:gd name="T69" fmla="*/ 179 h 851"/>
                <a:gd name="T70" fmla="*/ 276 w 437"/>
                <a:gd name="T71" fmla="*/ 158 h 851"/>
                <a:gd name="T72" fmla="*/ 272 w 437"/>
                <a:gd name="T73" fmla="*/ 149 h 851"/>
                <a:gd name="T74" fmla="*/ 257 w 437"/>
                <a:gd name="T75" fmla="*/ 134 h 851"/>
                <a:gd name="T76" fmla="*/ 238 w 437"/>
                <a:gd name="T77" fmla="*/ 123 h 851"/>
                <a:gd name="T78" fmla="*/ 214 w 437"/>
                <a:gd name="T79" fmla="*/ 117 h 851"/>
                <a:gd name="T80" fmla="*/ 185 w 437"/>
                <a:gd name="T81" fmla="*/ 11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851">
                  <a:moveTo>
                    <a:pt x="0" y="851"/>
                  </a:moveTo>
                  <a:lnTo>
                    <a:pt x="0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22" y="1"/>
                  </a:lnTo>
                  <a:lnTo>
                    <a:pt x="246" y="4"/>
                  </a:lnTo>
                  <a:lnTo>
                    <a:pt x="269" y="9"/>
                  </a:lnTo>
                  <a:lnTo>
                    <a:pt x="290" y="16"/>
                  </a:lnTo>
                  <a:lnTo>
                    <a:pt x="309" y="24"/>
                  </a:lnTo>
                  <a:lnTo>
                    <a:pt x="327" y="35"/>
                  </a:lnTo>
                  <a:lnTo>
                    <a:pt x="343" y="48"/>
                  </a:lnTo>
                  <a:lnTo>
                    <a:pt x="357" y="63"/>
                  </a:lnTo>
                  <a:lnTo>
                    <a:pt x="369" y="79"/>
                  </a:lnTo>
                  <a:lnTo>
                    <a:pt x="381" y="98"/>
                  </a:lnTo>
                  <a:lnTo>
                    <a:pt x="390" y="118"/>
                  </a:lnTo>
                  <a:lnTo>
                    <a:pt x="397" y="140"/>
                  </a:lnTo>
                  <a:lnTo>
                    <a:pt x="403" y="165"/>
                  </a:lnTo>
                  <a:lnTo>
                    <a:pt x="408" y="191"/>
                  </a:lnTo>
                  <a:lnTo>
                    <a:pt x="410" y="220"/>
                  </a:lnTo>
                  <a:lnTo>
                    <a:pt x="412" y="250"/>
                  </a:lnTo>
                  <a:lnTo>
                    <a:pt x="412" y="250"/>
                  </a:lnTo>
                  <a:lnTo>
                    <a:pt x="410" y="268"/>
                  </a:lnTo>
                  <a:lnTo>
                    <a:pt x="409" y="286"/>
                  </a:lnTo>
                  <a:lnTo>
                    <a:pt x="408" y="303"/>
                  </a:lnTo>
                  <a:lnTo>
                    <a:pt x="406" y="320"/>
                  </a:lnTo>
                  <a:lnTo>
                    <a:pt x="402" y="336"/>
                  </a:lnTo>
                  <a:lnTo>
                    <a:pt x="398" y="350"/>
                  </a:lnTo>
                  <a:lnTo>
                    <a:pt x="393" y="364"/>
                  </a:lnTo>
                  <a:lnTo>
                    <a:pt x="387" y="378"/>
                  </a:lnTo>
                  <a:lnTo>
                    <a:pt x="387" y="378"/>
                  </a:lnTo>
                  <a:lnTo>
                    <a:pt x="381" y="391"/>
                  </a:lnTo>
                  <a:lnTo>
                    <a:pt x="374" y="403"/>
                  </a:lnTo>
                  <a:lnTo>
                    <a:pt x="366" y="414"/>
                  </a:lnTo>
                  <a:lnTo>
                    <a:pt x="356" y="425"/>
                  </a:lnTo>
                  <a:lnTo>
                    <a:pt x="345" y="436"/>
                  </a:lnTo>
                  <a:lnTo>
                    <a:pt x="333" y="445"/>
                  </a:lnTo>
                  <a:lnTo>
                    <a:pt x="320" y="454"/>
                  </a:lnTo>
                  <a:lnTo>
                    <a:pt x="305" y="462"/>
                  </a:lnTo>
                  <a:lnTo>
                    <a:pt x="437" y="851"/>
                  </a:lnTo>
                  <a:lnTo>
                    <a:pt x="308" y="851"/>
                  </a:lnTo>
                  <a:lnTo>
                    <a:pt x="194" y="487"/>
                  </a:lnTo>
                  <a:lnTo>
                    <a:pt x="122" y="487"/>
                  </a:lnTo>
                  <a:lnTo>
                    <a:pt x="122" y="851"/>
                  </a:lnTo>
                  <a:lnTo>
                    <a:pt x="0" y="851"/>
                  </a:lnTo>
                  <a:close/>
                  <a:moveTo>
                    <a:pt x="122" y="115"/>
                  </a:moveTo>
                  <a:lnTo>
                    <a:pt x="122" y="380"/>
                  </a:lnTo>
                  <a:lnTo>
                    <a:pt x="191" y="380"/>
                  </a:lnTo>
                  <a:lnTo>
                    <a:pt x="191" y="380"/>
                  </a:lnTo>
                  <a:lnTo>
                    <a:pt x="206" y="380"/>
                  </a:lnTo>
                  <a:lnTo>
                    <a:pt x="220" y="378"/>
                  </a:lnTo>
                  <a:lnTo>
                    <a:pt x="232" y="375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51" y="366"/>
                  </a:lnTo>
                  <a:lnTo>
                    <a:pt x="260" y="361"/>
                  </a:lnTo>
                  <a:lnTo>
                    <a:pt x="267" y="354"/>
                  </a:lnTo>
                  <a:lnTo>
                    <a:pt x="273" y="345"/>
                  </a:lnTo>
                  <a:lnTo>
                    <a:pt x="273" y="345"/>
                  </a:lnTo>
                  <a:lnTo>
                    <a:pt x="276" y="337"/>
                  </a:lnTo>
                  <a:lnTo>
                    <a:pt x="280" y="327"/>
                  </a:lnTo>
                  <a:lnTo>
                    <a:pt x="284" y="316"/>
                  </a:lnTo>
                  <a:lnTo>
                    <a:pt x="286" y="304"/>
                  </a:lnTo>
                  <a:lnTo>
                    <a:pt x="286" y="304"/>
                  </a:lnTo>
                  <a:lnTo>
                    <a:pt x="289" y="278"/>
                  </a:lnTo>
                  <a:lnTo>
                    <a:pt x="290" y="247"/>
                  </a:lnTo>
                  <a:lnTo>
                    <a:pt x="290" y="247"/>
                  </a:lnTo>
                  <a:lnTo>
                    <a:pt x="289" y="217"/>
                  </a:lnTo>
                  <a:lnTo>
                    <a:pt x="286" y="191"/>
                  </a:lnTo>
                  <a:lnTo>
                    <a:pt x="286" y="191"/>
                  </a:lnTo>
                  <a:lnTo>
                    <a:pt x="284" y="179"/>
                  </a:lnTo>
                  <a:lnTo>
                    <a:pt x="280" y="168"/>
                  </a:lnTo>
                  <a:lnTo>
                    <a:pt x="276" y="158"/>
                  </a:lnTo>
                  <a:lnTo>
                    <a:pt x="272" y="149"/>
                  </a:lnTo>
                  <a:lnTo>
                    <a:pt x="272" y="149"/>
                  </a:lnTo>
                  <a:lnTo>
                    <a:pt x="264" y="140"/>
                  </a:lnTo>
                  <a:lnTo>
                    <a:pt x="257" y="134"/>
                  </a:lnTo>
                  <a:lnTo>
                    <a:pt x="249" y="128"/>
                  </a:lnTo>
                  <a:lnTo>
                    <a:pt x="238" y="123"/>
                  </a:lnTo>
                  <a:lnTo>
                    <a:pt x="227" y="120"/>
                  </a:lnTo>
                  <a:lnTo>
                    <a:pt x="214" y="117"/>
                  </a:lnTo>
                  <a:lnTo>
                    <a:pt x="200" y="115"/>
                  </a:lnTo>
                  <a:lnTo>
                    <a:pt x="185" y="115"/>
                  </a:lnTo>
                  <a:lnTo>
                    <a:pt x="12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23C4AE06-9804-4F4E-A7DE-6C77FA2D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1" y="-931863"/>
              <a:ext cx="174625" cy="271463"/>
            </a:xfrm>
            <a:custGeom>
              <a:avLst/>
              <a:gdLst>
                <a:gd name="T0" fmla="*/ 0 w 550"/>
                <a:gd name="T1" fmla="*/ 851 h 851"/>
                <a:gd name="T2" fmla="*/ 0 w 550"/>
                <a:gd name="T3" fmla="*/ 0 h 851"/>
                <a:gd name="T4" fmla="*/ 117 w 550"/>
                <a:gd name="T5" fmla="*/ 0 h 851"/>
                <a:gd name="T6" fmla="*/ 274 w 550"/>
                <a:gd name="T7" fmla="*/ 450 h 851"/>
                <a:gd name="T8" fmla="*/ 277 w 550"/>
                <a:gd name="T9" fmla="*/ 450 h 851"/>
                <a:gd name="T10" fmla="*/ 432 w 550"/>
                <a:gd name="T11" fmla="*/ 0 h 851"/>
                <a:gd name="T12" fmla="*/ 550 w 550"/>
                <a:gd name="T13" fmla="*/ 0 h 851"/>
                <a:gd name="T14" fmla="*/ 550 w 550"/>
                <a:gd name="T15" fmla="*/ 851 h 851"/>
                <a:gd name="T16" fmla="*/ 429 w 550"/>
                <a:gd name="T17" fmla="*/ 851 h 851"/>
                <a:gd name="T18" fmla="*/ 429 w 550"/>
                <a:gd name="T19" fmla="*/ 333 h 851"/>
                <a:gd name="T20" fmla="*/ 426 w 550"/>
                <a:gd name="T21" fmla="*/ 333 h 851"/>
                <a:gd name="T22" fmla="*/ 306 w 550"/>
                <a:gd name="T23" fmla="*/ 700 h 851"/>
                <a:gd name="T24" fmla="*/ 244 w 550"/>
                <a:gd name="T25" fmla="*/ 700 h 851"/>
                <a:gd name="T26" fmla="*/ 125 w 550"/>
                <a:gd name="T27" fmla="*/ 333 h 851"/>
                <a:gd name="T28" fmla="*/ 122 w 550"/>
                <a:gd name="T29" fmla="*/ 333 h 851"/>
                <a:gd name="T30" fmla="*/ 122 w 550"/>
                <a:gd name="T31" fmla="*/ 851 h 851"/>
                <a:gd name="T32" fmla="*/ 0 w 550"/>
                <a:gd name="T33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0" h="851">
                  <a:moveTo>
                    <a:pt x="0" y="851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274" y="450"/>
                  </a:lnTo>
                  <a:lnTo>
                    <a:pt x="277" y="450"/>
                  </a:lnTo>
                  <a:lnTo>
                    <a:pt x="432" y="0"/>
                  </a:lnTo>
                  <a:lnTo>
                    <a:pt x="550" y="0"/>
                  </a:lnTo>
                  <a:lnTo>
                    <a:pt x="550" y="851"/>
                  </a:lnTo>
                  <a:lnTo>
                    <a:pt x="429" y="851"/>
                  </a:lnTo>
                  <a:lnTo>
                    <a:pt x="429" y="333"/>
                  </a:lnTo>
                  <a:lnTo>
                    <a:pt x="426" y="333"/>
                  </a:lnTo>
                  <a:lnTo>
                    <a:pt x="306" y="700"/>
                  </a:lnTo>
                  <a:lnTo>
                    <a:pt x="244" y="700"/>
                  </a:lnTo>
                  <a:lnTo>
                    <a:pt x="125" y="333"/>
                  </a:lnTo>
                  <a:lnTo>
                    <a:pt x="122" y="333"/>
                  </a:lnTo>
                  <a:lnTo>
                    <a:pt x="122" y="851"/>
                  </a:lnTo>
                  <a:lnTo>
                    <a:pt x="0" y="8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41CF16CD-DE77-406F-BF2E-E747D0E08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-931863"/>
              <a:ext cx="153988" cy="271463"/>
            </a:xfrm>
            <a:custGeom>
              <a:avLst/>
              <a:gdLst>
                <a:gd name="T0" fmla="*/ 0 w 482"/>
                <a:gd name="T1" fmla="*/ 851 h 851"/>
                <a:gd name="T2" fmla="*/ 190 w 482"/>
                <a:gd name="T3" fmla="*/ 0 h 851"/>
                <a:gd name="T4" fmla="*/ 291 w 482"/>
                <a:gd name="T5" fmla="*/ 0 h 851"/>
                <a:gd name="T6" fmla="*/ 482 w 482"/>
                <a:gd name="T7" fmla="*/ 851 h 851"/>
                <a:gd name="T8" fmla="*/ 359 w 482"/>
                <a:gd name="T9" fmla="*/ 851 h 851"/>
                <a:gd name="T10" fmla="*/ 324 w 482"/>
                <a:gd name="T11" fmla="*/ 668 h 851"/>
                <a:gd name="T12" fmla="*/ 158 w 482"/>
                <a:gd name="T13" fmla="*/ 668 h 851"/>
                <a:gd name="T14" fmla="*/ 121 w 482"/>
                <a:gd name="T15" fmla="*/ 851 h 851"/>
                <a:gd name="T16" fmla="*/ 0 w 482"/>
                <a:gd name="T17" fmla="*/ 851 h 851"/>
                <a:gd name="T18" fmla="*/ 301 w 482"/>
                <a:gd name="T19" fmla="*/ 554 h 851"/>
                <a:gd name="T20" fmla="*/ 241 w 482"/>
                <a:gd name="T21" fmla="*/ 245 h 851"/>
                <a:gd name="T22" fmla="*/ 238 w 482"/>
                <a:gd name="T23" fmla="*/ 245 h 851"/>
                <a:gd name="T24" fmla="*/ 179 w 482"/>
                <a:gd name="T25" fmla="*/ 554 h 851"/>
                <a:gd name="T26" fmla="*/ 301 w 482"/>
                <a:gd name="T27" fmla="*/ 55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851">
                  <a:moveTo>
                    <a:pt x="0" y="851"/>
                  </a:moveTo>
                  <a:lnTo>
                    <a:pt x="190" y="0"/>
                  </a:lnTo>
                  <a:lnTo>
                    <a:pt x="291" y="0"/>
                  </a:lnTo>
                  <a:lnTo>
                    <a:pt x="482" y="851"/>
                  </a:lnTo>
                  <a:lnTo>
                    <a:pt x="359" y="851"/>
                  </a:lnTo>
                  <a:lnTo>
                    <a:pt x="324" y="668"/>
                  </a:lnTo>
                  <a:lnTo>
                    <a:pt x="158" y="668"/>
                  </a:lnTo>
                  <a:lnTo>
                    <a:pt x="121" y="851"/>
                  </a:lnTo>
                  <a:lnTo>
                    <a:pt x="0" y="851"/>
                  </a:lnTo>
                  <a:close/>
                  <a:moveTo>
                    <a:pt x="301" y="554"/>
                  </a:moveTo>
                  <a:lnTo>
                    <a:pt x="241" y="245"/>
                  </a:lnTo>
                  <a:lnTo>
                    <a:pt x="238" y="245"/>
                  </a:lnTo>
                  <a:lnTo>
                    <a:pt x="179" y="554"/>
                  </a:lnTo>
                  <a:lnTo>
                    <a:pt x="301" y="5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4D351B2F-002E-4ED0-803D-83BC99C01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-931863"/>
              <a:ext cx="174625" cy="271463"/>
            </a:xfrm>
            <a:custGeom>
              <a:avLst/>
              <a:gdLst>
                <a:gd name="T0" fmla="*/ 0 w 550"/>
                <a:gd name="T1" fmla="*/ 851 h 851"/>
                <a:gd name="T2" fmla="*/ 0 w 550"/>
                <a:gd name="T3" fmla="*/ 0 h 851"/>
                <a:gd name="T4" fmla="*/ 117 w 550"/>
                <a:gd name="T5" fmla="*/ 0 h 851"/>
                <a:gd name="T6" fmla="*/ 274 w 550"/>
                <a:gd name="T7" fmla="*/ 450 h 851"/>
                <a:gd name="T8" fmla="*/ 276 w 550"/>
                <a:gd name="T9" fmla="*/ 450 h 851"/>
                <a:gd name="T10" fmla="*/ 432 w 550"/>
                <a:gd name="T11" fmla="*/ 0 h 851"/>
                <a:gd name="T12" fmla="*/ 550 w 550"/>
                <a:gd name="T13" fmla="*/ 0 h 851"/>
                <a:gd name="T14" fmla="*/ 550 w 550"/>
                <a:gd name="T15" fmla="*/ 851 h 851"/>
                <a:gd name="T16" fmla="*/ 428 w 550"/>
                <a:gd name="T17" fmla="*/ 851 h 851"/>
                <a:gd name="T18" fmla="*/ 428 w 550"/>
                <a:gd name="T19" fmla="*/ 333 h 851"/>
                <a:gd name="T20" fmla="*/ 426 w 550"/>
                <a:gd name="T21" fmla="*/ 333 h 851"/>
                <a:gd name="T22" fmla="*/ 305 w 550"/>
                <a:gd name="T23" fmla="*/ 700 h 851"/>
                <a:gd name="T24" fmla="*/ 244 w 550"/>
                <a:gd name="T25" fmla="*/ 700 h 851"/>
                <a:gd name="T26" fmla="*/ 124 w 550"/>
                <a:gd name="T27" fmla="*/ 333 h 851"/>
                <a:gd name="T28" fmla="*/ 122 w 550"/>
                <a:gd name="T29" fmla="*/ 333 h 851"/>
                <a:gd name="T30" fmla="*/ 122 w 550"/>
                <a:gd name="T31" fmla="*/ 851 h 851"/>
                <a:gd name="T32" fmla="*/ 0 w 550"/>
                <a:gd name="T33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0" h="851">
                  <a:moveTo>
                    <a:pt x="0" y="851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432" y="0"/>
                  </a:lnTo>
                  <a:lnTo>
                    <a:pt x="550" y="0"/>
                  </a:lnTo>
                  <a:lnTo>
                    <a:pt x="550" y="851"/>
                  </a:lnTo>
                  <a:lnTo>
                    <a:pt x="428" y="851"/>
                  </a:lnTo>
                  <a:lnTo>
                    <a:pt x="428" y="333"/>
                  </a:lnTo>
                  <a:lnTo>
                    <a:pt x="426" y="333"/>
                  </a:lnTo>
                  <a:lnTo>
                    <a:pt x="305" y="700"/>
                  </a:lnTo>
                  <a:lnTo>
                    <a:pt x="244" y="700"/>
                  </a:lnTo>
                  <a:lnTo>
                    <a:pt x="124" y="333"/>
                  </a:lnTo>
                  <a:lnTo>
                    <a:pt x="122" y="333"/>
                  </a:lnTo>
                  <a:lnTo>
                    <a:pt x="122" y="851"/>
                  </a:lnTo>
                  <a:lnTo>
                    <a:pt x="0" y="8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E6B6B8D2-9FA2-4E01-BB22-B0ECC0FC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413" y="-933450"/>
              <a:ext cx="128588" cy="274638"/>
            </a:xfrm>
            <a:custGeom>
              <a:avLst/>
              <a:gdLst>
                <a:gd name="T0" fmla="*/ 1 w 409"/>
                <a:gd name="T1" fmla="*/ 183 h 865"/>
                <a:gd name="T2" fmla="*/ 18 w 409"/>
                <a:gd name="T3" fmla="*/ 117 h 865"/>
                <a:gd name="T4" fmla="*/ 38 w 409"/>
                <a:gd name="T5" fmla="*/ 81 h 865"/>
                <a:gd name="T6" fmla="*/ 66 w 409"/>
                <a:gd name="T7" fmla="*/ 52 h 865"/>
                <a:gd name="T8" fmla="*/ 113 w 409"/>
                <a:gd name="T9" fmla="*/ 21 h 865"/>
                <a:gd name="T10" fmla="*/ 149 w 409"/>
                <a:gd name="T11" fmla="*/ 7 h 865"/>
                <a:gd name="T12" fmla="*/ 204 w 409"/>
                <a:gd name="T13" fmla="*/ 0 h 865"/>
                <a:gd name="T14" fmla="*/ 241 w 409"/>
                <a:gd name="T15" fmla="*/ 4 h 865"/>
                <a:gd name="T16" fmla="*/ 277 w 409"/>
                <a:gd name="T17" fmla="*/ 13 h 865"/>
                <a:gd name="T18" fmla="*/ 329 w 409"/>
                <a:gd name="T19" fmla="*/ 40 h 865"/>
                <a:gd name="T20" fmla="*/ 358 w 409"/>
                <a:gd name="T21" fmla="*/ 65 h 865"/>
                <a:gd name="T22" fmla="*/ 391 w 409"/>
                <a:gd name="T23" fmla="*/ 117 h 865"/>
                <a:gd name="T24" fmla="*/ 404 w 409"/>
                <a:gd name="T25" fmla="*/ 159 h 865"/>
                <a:gd name="T26" fmla="*/ 409 w 409"/>
                <a:gd name="T27" fmla="*/ 657 h 865"/>
                <a:gd name="T28" fmla="*/ 404 w 409"/>
                <a:gd name="T29" fmla="*/ 707 h 865"/>
                <a:gd name="T30" fmla="*/ 391 w 409"/>
                <a:gd name="T31" fmla="*/ 749 h 865"/>
                <a:gd name="T32" fmla="*/ 358 w 409"/>
                <a:gd name="T33" fmla="*/ 800 h 865"/>
                <a:gd name="T34" fmla="*/ 329 w 409"/>
                <a:gd name="T35" fmla="*/ 825 h 865"/>
                <a:gd name="T36" fmla="*/ 277 w 409"/>
                <a:gd name="T37" fmla="*/ 851 h 865"/>
                <a:gd name="T38" fmla="*/ 241 w 409"/>
                <a:gd name="T39" fmla="*/ 862 h 865"/>
                <a:gd name="T40" fmla="*/ 204 w 409"/>
                <a:gd name="T41" fmla="*/ 865 h 865"/>
                <a:gd name="T42" fmla="*/ 149 w 409"/>
                <a:gd name="T43" fmla="*/ 858 h 865"/>
                <a:gd name="T44" fmla="*/ 113 w 409"/>
                <a:gd name="T45" fmla="*/ 844 h 865"/>
                <a:gd name="T46" fmla="*/ 66 w 409"/>
                <a:gd name="T47" fmla="*/ 813 h 865"/>
                <a:gd name="T48" fmla="*/ 38 w 409"/>
                <a:gd name="T49" fmla="*/ 784 h 865"/>
                <a:gd name="T50" fmla="*/ 18 w 409"/>
                <a:gd name="T51" fmla="*/ 749 h 865"/>
                <a:gd name="T52" fmla="*/ 1 w 409"/>
                <a:gd name="T53" fmla="*/ 683 h 865"/>
                <a:gd name="T54" fmla="*/ 122 w 409"/>
                <a:gd name="T55" fmla="*/ 657 h 865"/>
                <a:gd name="T56" fmla="*/ 123 w 409"/>
                <a:gd name="T57" fmla="*/ 678 h 865"/>
                <a:gd name="T58" fmla="*/ 131 w 409"/>
                <a:gd name="T59" fmla="*/ 703 h 865"/>
                <a:gd name="T60" fmla="*/ 146 w 409"/>
                <a:gd name="T61" fmla="*/ 722 h 865"/>
                <a:gd name="T62" fmla="*/ 173 w 409"/>
                <a:gd name="T63" fmla="*/ 738 h 865"/>
                <a:gd name="T64" fmla="*/ 204 w 409"/>
                <a:gd name="T65" fmla="*/ 743 h 865"/>
                <a:gd name="T66" fmla="*/ 249 w 409"/>
                <a:gd name="T67" fmla="*/ 731 h 865"/>
                <a:gd name="T68" fmla="*/ 268 w 409"/>
                <a:gd name="T69" fmla="*/ 716 h 865"/>
                <a:gd name="T70" fmla="*/ 281 w 409"/>
                <a:gd name="T71" fmla="*/ 696 h 865"/>
                <a:gd name="T72" fmla="*/ 287 w 409"/>
                <a:gd name="T73" fmla="*/ 668 h 865"/>
                <a:gd name="T74" fmla="*/ 287 w 409"/>
                <a:gd name="T75" fmla="*/ 207 h 865"/>
                <a:gd name="T76" fmla="*/ 283 w 409"/>
                <a:gd name="T77" fmla="*/ 179 h 865"/>
                <a:gd name="T78" fmla="*/ 272 w 409"/>
                <a:gd name="T79" fmla="*/ 154 h 865"/>
                <a:gd name="T80" fmla="*/ 263 w 409"/>
                <a:gd name="T81" fmla="*/ 142 h 865"/>
                <a:gd name="T82" fmla="*/ 220 w 409"/>
                <a:gd name="T83" fmla="*/ 123 h 865"/>
                <a:gd name="T84" fmla="*/ 188 w 409"/>
                <a:gd name="T85" fmla="*/ 123 h 865"/>
                <a:gd name="T86" fmla="*/ 146 w 409"/>
                <a:gd name="T87" fmla="*/ 142 h 865"/>
                <a:gd name="T88" fmla="*/ 136 w 409"/>
                <a:gd name="T89" fmla="*/ 154 h 865"/>
                <a:gd name="T90" fmla="*/ 125 w 409"/>
                <a:gd name="T91" fmla="*/ 179 h 865"/>
                <a:gd name="T92" fmla="*/ 122 w 409"/>
                <a:gd name="T93" fmla="*/ 20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" h="865">
                  <a:moveTo>
                    <a:pt x="0" y="207"/>
                  </a:moveTo>
                  <a:lnTo>
                    <a:pt x="0" y="207"/>
                  </a:lnTo>
                  <a:lnTo>
                    <a:pt x="1" y="183"/>
                  </a:lnTo>
                  <a:lnTo>
                    <a:pt x="5" y="159"/>
                  </a:lnTo>
                  <a:lnTo>
                    <a:pt x="9" y="13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27" y="98"/>
                  </a:lnTo>
                  <a:lnTo>
                    <a:pt x="38" y="81"/>
                  </a:lnTo>
                  <a:lnTo>
                    <a:pt x="52" y="65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81" y="40"/>
                  </a:lnTo>
                  <a:lnTo>
                    <a:pt x="96" y="29"/>
                  </a:lnTo>
                  <a:lnTo>
                    <a:pt x="113" y="21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7" y="4"/>
                  </a:lnTo>
                  <a:lnTo>
                    <a:pt x="185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3" y="1"/>
                  </a:lnTo>
                  <a:lnTo>
                    <a:pt x="241" y="4"/>
                  </a:lnTo>
                  <a:lnTo>
                    <a:pt x="259" y="7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95" y="21"/>
                  </a:lnTo>
                  <a:lnTo>
                    <a:pt x="312" y="29"/>
                  </a:lnTo>
                  <a:lnTo>
                    <a:pt x="329" y="40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58" y="65"/>
                  </a:lnTo>
                  <a:lnTo>
                    <a:pt x="370" y="81"/>
                  </a:lnTo>
                  <a:lnTo>
                    <a:pt x="381" y="98"/>
                  </a:lnTo>
                  <a:lnTo>
                    <a:pt x="391" y="117"/>
                  </a:lnTo>
                  <a:lnTo>
                    <a:pt x="391" y="117"/>
                  </a:lnTo>
                  <a:lnTo>
                    <a:pt x="399" y="137"/>
                  </a:lnTo>
                  <a:lnTo>
                    <a:pt x="404" y="159"/>
                  </a:lnTo>
                  <a:lnTo>
                    <a:pt x="407" y="183"/>
                  </a:lnTo>
                  <a:lnTo>
                    <a:pt x="409" y="207"/>
                  </a:lnTo>
                  <a:lnTo>
                    <a:pt x="409" y="657"/>
                  </a:lnTo>
                  <a:lnTo>
                    <a:pt x="409" y="657"/>
                  </a:lnTo>
                  <a:lnTo>
                    <a:pt x="407" y="683"/>
                  </a:lnTo>
                  <a:lnTo>
                    <a:pt x="404" y="707"/>
                  </a:lnTo>
                  <a:lnTo>
                    <a:pt x="399" y="730"/>
                  </a:lnTo>
                  <a:lnTo>
                    <a:pt x="391" y="749"/>
                  </a:lnTo>
                  <a:lnTo>
                    <a:pt x="391" y="749"/>
                  </a:lnTo>
                  <a:lnTo>
                    <a:pt x="381" y="767"/>
                  </a:lnTo>
                  <a:lnTo>
                    <a:pt x="370" y="784"/>
                  </a:lnTo>
                  <a:lnTo>
                    <a:pt x="358" y="800"/>
                  </a:lnTo>
                  <a:lnTo>
                    <a:pt x="344" y="813"/>
                  </a:lnTo>
                  <a:lnTo>
                    <a:pt x="344" y="813"/>
                  </a:lnTo>
                  <a:lnTo>
                    <a:pt x="329" y="825"/>
                  </a:lnTo>
                  <a:lnTo>
                    <a:pt x="312" y="836"/>
                  </a:lnTo>
                  <a:lnTo>
                    <a:pt x="295" y="844"/>
                  </a:lnTo>
                  <a:lnTo>
                    <a:pt x="277" y="851"/>
                  </a:lnTo>
                  <a:lnTo>
                    <a:pt x="277" y="851"/>
                  </a:lnTo>
                  <a:lnTo>
                    <a:pt x="259" y="858"/>
                  </a:lnTo>
                  <a:lnTo>
                    <a:pt x="241" y="862"/>
                  </a:lnTo>
                  <a:lnTo>
                    <a:pt x="223" y="865"/>
                  </a:lnTo>
                  <a:lnTo>
                    <a:pt x="204" y="865"/>
                  </a:lnTo>
                  <a:lnTo>
                    <a:pt x="204" y="865"/>
                  </a:lnTo>
                  <a:lnTo>
                    <a:pt x="185" y="865"/>
                  </a:lnTo>
                  <a:lnTo>
                    <a:pt x="167" y="862"/>
                  </a:lnTo>
                  <a:lnTo>
                    <a:pt x="149" y="858"/>
                  </a:lnTo>
                  <a:lnTo>
                    <a:pt x="131" y="851"/>
                  </a:lnTo>
                  <a:lnTo>
                    <a:pt x="131" y="851"/>
                  </a:lnTo>
                  <a:lnTo>
                    <a:pt x="113" y="844"/>
                  </a:lnTo>
                  <a:lnTo>
                    <a:pt x="96" y="836"/>
                  </a:lnTo>
                  <a:lnTo>
                    <a:pt x="81" y="825"/>
                  </a:lnTo>
                  <a:lnTo>
                    <a:pt x="66" y="813"/>
                  </a:lnTo>
                  <a:lnTo>
                    <a:pt x="66" y="813"/>
                  </a:lnTo>
                  <a:lnTo>
                    <a:pt x="52" y="800"/>
                  </a:lnTo>
                  <a:lnTo>
                    <a:pt x="38" y="784"/>
                  </a:lnTo>
                  <a:lnTo>
                    <a:pt x="27" y="767"/>
                  </a:lnTo>
                  <a:lnTo>
                    <a:pt x="18" y="749"/>
                  </a:lnTo>
                  <a:lnTo>
                    <a:pt x="18" y="749"/>
                  </a:lnTo>
                  <a:lnTo>
                    <a:pt x="9" y="730"/>
                  </a:lnTo>
                  <a:lnTo>
                    <a:pt x="5" y="707"/>
                  </a:lnTo>
                  <a:lnTo>
                    <a:pt x="1" y="683"/>
                  </a:lnTo>
                  <a:lnTo>
                    <a:pt x="0" y="657"/>
                  </a:lnTo>
                  <a:lnTo>
                    <a:pt x="0" y="207"/>
                  </a:lnTo>
                  <a:close/>
                  <a:moveTo>
                    <a:pt x="122" y="657"/>
                  </a:moveTo>
                  <a:lnTo>
                    <a:pt x="122" y="657"/>
                  </a:lnTo>
                  <a:lnTo>
                    <a:pt x="122" y="668"/>
                  </a:lnTo>
                  <a:lnTo>
                    <a:pt x="123" y="678"/>
                  </a:lnTo>
                  <a:lnTo>
                    <a:pt x="125" y="687"/>
                  </a:lnTo>
                  <a:lnTo>
                    <a:pt x="128" y="696"/>
                  </a:lnTo>
                  <a:lnTo>
                    <a:pt x="131" y="703"/>
                  </a:lnTo>
                  <a:lnTo>
                    <a:pt x="136" y="710"/>
                  </a:lnTo>
                  <a:lnTo>
                    <a:pt x="141" y="716"/>
                  </a:lnTo>
                  <a:lnTo>
                    <a:pt x="146" y="722"/>
                  </a:lnTo>
                  <a:lnTo>
                    <a:pt x="146" y="722"/>
                  </a:lnTo>
                  <a:lnTo>
                    <a:pt x="159" y="731"/>
                  </a:lnTo>
                  <a:lnTo>
                    <a:pt x="173" y="738"/>
                  </a:lnTo>
                  <a:lnTo>
                    <a:pt x="188" y="742"/>
                  </a:lnTo>
                  <a:lnTo>
                    <a:pt x="204" y="743"/>
                  </a:lnTo>
                  <a:lnTo>
                    <a:pt x="204" y="743"/>
                  </a:lnTo>
                  <a:lnTo>
                    <a:pt x="220" y="742"/>
                  </a:lnTo>
                  <a:lnTo>
                    <a:pt x="235" y="738"/>
                  </a:lnTo>
                  <a:lnTo>
                    <a:pt x="249" y="731"/>
                  </a:lnTo>
                  <a:lnTo>
                    <a:pt x="263" y="722"/>
                  </a:lnTo>
                  <a:lnTo>
                    <a:pt x="263" y="722"/>
                  </a:lnTo>
                  <a:lnTo>
                    <a:pt x="268" y="716"/>
                  </a:lnTo>
                  <a:lnTo>
                    <a:pt x="272" y="710"/>
                  </a:lnTo>
                  <a:lnTo>
                    <a:pt x="277" y="703"/>
                  </a:lnTo>
                  <a:lnTo>
                    <a:pt x="281" y="696"/>
                  </a:lnTo>
                  <a:lnTo>
                    <a:pt x="283" y="687"/>
                  </a:lnTo>
                  <a:lnTo>
                    <a:pt x="286" y="678"/>
                  </a:lnTo>
                  <a:lnTo>
                    <a:pt x="287" y="668"/>
                  </a:lnTo>
                  <a:lnTo>
                    <a:pt x="287" y="657"/>
                  </a:lnTo>
                  <a:lnTo>
                    <a:pt x="287" y="207"/>
                  </a:lnTo>
                  <a:lnTo>
                    <a:pt x="287" y="207"/>
                  </a:lnTo>
                  <a:lnTo>
                    <a:pt x="287" y="197"/>
                  </a:lnTo>
                  <a:lnTo>
                    <a:pt x="286" y="187"/>
                  </a:lnTo>
                  <a:lnTo>
                    <a:pt x="283" y="179"/>
                  </a:lnTo>
                  <a:lnTo>
                    <a:pt x="281" y="170"/>
                  </a:lnTo>
                  <a:lnTo>
                    <a:pt x="277" y="162"/>
                  </a:lnTo>
                  <a:lnTo>
                    <a:pt x="272" y="154"/>
                  </a:lnTo>
                  <a:lnTo>
                    <a:pt x="268" y="148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49" y="134"/>
                  </a:lnTo>
                  <a:lnTo>
                    <a:pt x="235" y="127"/>
                  </a:lnTo>
                  <a:lnTo>
                    <a:pt x="220" y="123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188" y="123"/>
                  </a:lnTo>
                  <a:lnTo>
                    <a:pt x="173" y="127"/>
                  </a:lnTo>
                  <a:lnTo>
                    <a:pt x="159" y="134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1" y="148"/>
                  </a:lnTo>
                  <a:lnTo>
                    <a:pt x="136" y="154"/>
                  </a:lnTo>
                  <a:lnTo>
                    <a:pt x="131" y="162"/>
                  </a:lnTo>
                  <a:lnTo>
                    <a:pt x="128" y="170"/>
                  </a:lnTo>
                  <a:lnTo>
                    <a:pt x="125" y="179"/>
                  </a:lnTo>
                  <a:lnTo>
                    <a:pt x="123" y="187"/>
                  </a:lnTo>
                  <a:lnTo>
                    <a:pt x="122" y="197"/>
                  </a:lnTo>
                  <a:lnTo>
                    <a:pt x="122" y="207"/>
                  </a:lnTo>
                  <a:lnTo>
                    <a:pt x="122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A5F58AC0-1518-46CB-91C2-2B61F05F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1" y="-933450"/>
              <a:ext cx="133350" cy="274638"/>
            </a:xfrm>
            <a:custGeom>
              <a:avLst/>
              <a:gdLst>
                <a:gd name="T0" fmla="*/ 297 w 419"/>
                <a:gd name="T1" fmla="*/ 224 h 865"/>
                <a:gd name="T2" fmla="*/ 277 w 419"/>
                <a:gd name="T3" fmla="*/ 152 h 865"/>
                <a:gd name="T4" fmla="*/ 258 w 419"/>
                <a:gd name="T5" fmla="*/ 134 h 865"/>
                <a:gd name="T6" fmla="*/ 222 w 419"/>
                <a:gd name="T7" fmla="*/ 122 h 865"/>
                <a:gd name="T8" fmla="*/ 188 w 419"/>
                <a:gd name="T9" fmla="*/ 124 h 865"/>
                <a:gd name="T10" fmla="*/ 163 w 419"/>
                <a:gd name="T11" fmla="*/ 136 h 865"/>
                <a:gd name="T12" fmla="*/ 145 w 419"/>
                <a:gd name="T13" fmla="*/ 156 h 865"/>
                <a:gd name="T14" fmla="*/ 131 w 419"/>
                <a:gd name="T15" fmla="*/ 191 h 865"/>
                <a:gd name="T16" fmla="*/ 128 w 419"/>
                <a:gd name="T17" fmla="*/ 232 h 865"/>
                <a:gd name="T18" fmla="*/ 131 w 419"/>
                <a:gd name="T19" fmla="*/ 282 h 865"/>
                <a:gd name="T20" fmla="*/ 139 w 419"/>
                <a:gd name="T21" fmla="*/ 304 h 865"/>
                <a:gd name="T22" fmla="*/ 160 w 419"/>
                <a:gd name="T23" fmla="*/ 326 h 865"/>
                <a:gd name="T24" fmla="*/ 291 w 419"/>
                <a:gd name="T25" fmla="*/ 382 h 865"/>
                <a:gd name="T26" fmla="*/ 343 w 419"/>
                <a:gd name="T27" fmla="*/ 409 h 865"/>
                <a:gd name="T28" fmla="*/ 379 w 419"/>
                <a:gd name="T29" fmla="*/ 441 h 865"/>
                <a:gd name="T30" fmla="*/ 402 w 419"/>
                <a:gd name="T31" fmla="*/ 482 h 865"/>
                <a:gd name="T32" fmla="*/ 414 w 419"/>
                <a:gd name="T33" fmla="*/ 532 h 865"/>
                <a:gd name="T34" fmla="*/ 419 w 419"/>
                <a:gd name="T35" fmla="*/ 642 h 865"/>
                <a:gd name="T36" fmla="*/ 408 w 419"/>
                <a:gd name="T37" fmla="*/ 715 h 865"/>
                <a:gd name="T38" fmla="*/ 373 w 419"/>
                <a:gd name="T39" fmla="*/ 794 h 865"/>
                <a:gd name="T40" fmla="*/ 327 w 419"/>
                <a:gd name="T41" fmla="*/ 836 h 865"/>
                <a:gd name="T42" fmla="*/ 286 w 419"/>
                <a:gd name="T43" fmla="*/ 854 h 865"/>
                <a:gd name="T44" fmla="*/ 209 w 419"/>
                <a:gd name="T45" fmla="*/ 865 h 865"/>
                <a:gd name="T46" fmla="*/ 125 w 419"/>
                <a:gd name="T47" fmla="*/ 849 h 865"/>
                <a:gd name="T48" fmla="*/ 75 w 419"/>
                <a:gd name="T49" fmla="*/ 820 h 865"/>
                <a:gd name="T50" fmla="*/ 35 w 419"/>
                <a:gd name="T51" fmla="*/ 777 h 865"/>
                <a:gd name="T52" fmla="*/ 10 w 419"/>
                <a:gd name="T53" fmla="*/ 724 h 865"/>
                <a:gd name="T54" fmla="*/ 0 w 419"/>
                <a:gd name="T55" fmla="*/ 618 h 865"/>
                <a:gd name="T56" fmla="*/ 123 w 419"/>
                <a:gd name="T57" fmla="*/ 672 h 865"/>
                <a:gd name="T58" fmla="*/ 142 w 419"/>
                <a:gd name="T59" fmla="*/ 716 h 865"/>
                <a:gd name="T60" fmla="*/ 169 w 419"/>
                <a:gd name="T61" fmla="*/ 737 h 865"/>
                <a:gd name="T62" fmla="*/ 209 w 419"/>
                <a:gd name="T63" fmla="*/ 743 h 865"/>
                <a:gd name="T64" fmla="*/ 247 w 419"/>
                <a:gd name="T65" fmla="*/ 738 h 865"/>
                <a:gd name="T66" fmla="*/ 273 w 419"/>
                <a:gd name="T67" fmla="*/ 724 h 865"/>
                <a:gd name="T68" fmla="*/ 288 w 419"/>
                <a:gd name="T69" fmla="*/ 700 h 865"/>
                <a:gd name="T70" fmla="*/ 295 w 419"/>
                <a:gd name="T71" fmla="*/ 668 h 865"/>
                <a:gd name="T72" fmla="*/ 297 w 419"/>
                <a:gd name="T73" fmla="*/ 586 h 865"/>
                <a:gd name="T74" fmla="*/ 291 w 419"/>
                <a:gd name="T75" fmla="*/ 543 h 865"/>
                <a:gd name="T76" fmla="*/ 280 w 419"/>
                <a:gd name="T77" fmla="*/ 521 h 865"/>
                <a:gd name="T78" fmla="*/ 263 w 419"/>
                <a:gd name="T79" fmla="*/ 505 h 865"/>
                <a:gd name="T80" fmla="*/ 139 w 419"/>
                <a:gd name="T81" fmla="*/ 451 h 865"/>
                <a:gd name="T82" fmla="*/ 73 w 419"/>
                <a:gd name="T83" fmla="*/ 414 h 865"/>
                <a:gd name="T84" fmla="*/ 34 w 419"/>
                <a:gd name="T85" fmla="*/ 367 h 865"/>
                <a:gd name="T86" fmla="*/ 17 w 419"/>
                <a:gd name="T87" fmla="*/ 322 h 865"/>
                <a:gd name="T88" fmla="*/ 7 w 419"/>
                <a:gd name="T89" fmla="*/ 252 h 865"/>
                <a:gd name="T90" fmla="*/ 10 w 419"/>
                <a:gd name="T91" fmla="*/ 187 h 865"/>
                <a:gd name="T92" fmla="*/ 26 w 419"/>
                <a:gd name="T93" fmla="*/ 122 h 865"/>
                <a:gd name="T94" fmla="*/ 59 w 419"/>
                <a:gd name="T95" fmla="*/ 68 h 865"/>
                <a:gd name="T96" fmla="*/ 123 w 419"/>
                <a:gd name="T97" fmla="*/ 18 h 865"/>
                <a:gd name="T98" fmla="*/ 189 w 419"/>
                <a:gd name="T99" fmla="*/ 1 h 865"/>
                <a:gd name="T100" fmla="*/ 259 w 419"/>
                <a:gd name="T101" fmla="*/ 4 h 865"/>
                <a:gd name="T102" fmla="*/ 317 w 419"/>
                <a:gd name="T103" fmla="*/ 25 h 865"/>
                <a:gd name="T104" fmla="*/ 364 w 419"/>
                <a:gd name="T105" fmla="*/ 60 h 865"/>
                <a:gd name="T106" fmla="*/ 405 w 419"/>
                <a:gd name="T107" fmla="*/ 123 h 865"/>
                <a:gd name="T108" fmla="*/ 419 w 419"/>
                <a:gd name="T109" fmla="*/ 1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9" h="865">
                  <a:moveTo>
                    <a:pt x="419" y="252"/>
                  </a:moveTo>
                  <a:lnTo>
                    <a:pt x="297" y="252"/>
                  </a:lnTo>
                  <a:lnTo>
                    <a:pt x="297" y="224"/>
                  </a:lnTo>
                  <a:lnTo>
                    <a:pt x="297" y="224"/>
                  </a:lnTo>
                  <a:lnTo>
                    <a:pt x="295" y="204"/>
                  </a:lnTo>
                  <a:lnTo>
                    <a:pt x="292" y="186"/>
                  </a:lnTo>
                  <a:lnTo>
                    <a:pt x="286" y="169"/>
                  </a:lnTo>
                  <a:lnTo>
                    <a:pt x="277" y="152"/>
                  </a:lnTo>
                  <a:lnTo>
                    <a:pt x="277" y="152"/>
                  </a:lnTo>
                  <a:lnTo>
                    <a:pt x="271" y="145"/>
                  </a:lnTo>
                  <a:lnTo>
                    <a:pt x="265" y="139"/>
                  </a:lnTo>
                  <a:lnTo>
                    <a:pt x="258" y="134"/>
                  </a:lnTo>
                  <a:lnTo>
                    <a:pt x="251" y="129"/>
                  </a:lnTo>
                  <a:lnTo>
                    <a:pt x="242" y="127"/>
                  </a:lnTo>
                  <a:lnTo>
                    <a:pt x="233" y="124"/>
                  </a:lnTo>
                  <a:lnTo>
                    <a:pt x="222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199" y="123"/>
                  </a:lnTo>
                  <a:lnTo>
                    <a:pt x="188" y="124"/>
                  </a:lnTo>
                  <a:lnTo>
                    <a:pt x="178" y="127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3" y="136"/>
                  </a:lnTo>
                  <a:lnTo>
                    <a:pt x="156" y="142"/>
                  </a:lnTo>
                  <a:lnTo>
                    <a:pt x="149" y="148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63"/>
                  </a:lnTo>
                  <a:lnTo>
                    <a:pt x="137" y="172"/>
                  </a:lnTo>
                  <a:lnTo>
                    <a:pt x="134" y="181"/>
                  </a:lnTo>
                  <a:lnTo>
                    <a:pt x="131" y="191"/>
                  </a:lnTo>
                  <a:lnTo>
                    <a:pt x="131" y="191"/>
                  </a:lnTo>
                  <a:lnTo>
                    <a:pt x="129" y="211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9" y="254"/>
                  </a:lnTo>
                  <a:lnTo>
                    <a:pt x="130" y="274"/>
                  </a:lnTo>
                  <a:lnTo>
                    <a:pt x="130" y="274"/>
                  </a:lnTo>
                  <a:lnTo>
                    <a:pt x="131" y="282"/>
                  </a:lnTo>
                  <a:lnTo>
                    <a:pt x="133" y="289"/>
                  </a:lnTo>
                  <a:lnTo>
                    <a:pt x="136" y="297"/>
                  </a:lnTo>
                  <a:lnTo>
                    <a:pt x="139" y="304"/>
                  </a:lnTo>
                  <a:lnTo>
                    <a:pt x="139" y="304"/>
                  </a:lnTo>
                  <a:lnTo>
                    <a:pt x="143" y="310"/>
                  </a:lnTo>
                  <a:lnTo>
                    <a:pt x="148" y="316"/>
                  </a:lnTo>
                  <a:lnTo>
                    <a:pt x="153" y="321"/>
                  </a:lnTo>
                  <a:lnTo>
                    <a:pt x="160" y="326"/>
                  </a:lnTo>
                  <a:lnTo>
                    <a:pt x="160" y="326"/>
                  </a:lnTo>
                  <a:lnTo>
                    <a:pt x="176" y="335"/>
                  </a:lnTo>
                  <a:lnTo>
                    <a:pt x="198" y="345"/>
                  </a:lnTo>
                  <a:lnTo>
                    <a:pt x="291" y="382"/>
                  </a:lnTo>
                  <a:lnTo>
                    <a:pt x="291" y="382"/>
                  </a:lnTo>
                  <a:lnTo>
                    <a:pt x="310" y="391"/>
                  </a:lnTo>
                  <a:lnTo>
                    <a:pt x="328" y="399"/>
                  </a:lnTo>
                  <a:lnTo>
                    <a:pt x="343" y="40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68" y="429"/>
                  </a:lnTo>
                  <a:lnTo>
                    <a:pt x="379" y="441"/>
                  </a:lnTo>
                  <a:lnTo>
                    <a:pt x="388" y="453"/>
                  </a:lnTo>
                  <a:lnTo>
                    <a:pt x="396" y="467"/>
                  </a:lnTo>
                  <a:lnTo>
                    <a:pt x="396" y="467"/>
                  </a:lnTo>
                  <a:lnTo>
                    <a:pt x="402" y="482"/>
                  </a:lnTo>
                  <a:lnTo>
                    <a:pt x="406" y="498"/>
                  </a:lnTo>
                  <a:lnTo>
                    <a:pt x="411" y="515"/>
                  </a:lnTo>
                  <a:lnTo>
                    <a:pt x="414" y="532"/>
                  </a:lnTo>
                  <a:lnTo>
                    <a:pt x="414" y="532"/>
                  </a:lnTo>
                  <a:lnTo>
                    <a:pt x="417" y="572"/>
                  </a:lnTo>
                  <a:lnTo>
                    <a:pt x="419" y="615"/>
                  </a:lnTo>
                  <a:lnTo>
                    <a:pt x="419" y="615"/>
                  </a:lnTo>
                  <a:lnTo>
                    <a:pt x="419" y="642"/>
                  </a:lnTo>
                  <a:lnTo>
                    <a:pt x="416" y="667"/>
                  </a:lnTo>
                  <a:lnTo>
                    <a:pt x="413" y="691"/>
                  </a:lnTo>
                  <a:lnTo>
                    <a:pt x="408" y="715"/>
                  </a:lnTo>
                  <a:lnTo>
                    <a:pt x="408" y="715"/>
                  </a:lnTo>
                  <a:lnTo>
                    <a:pt x="402" y="737"/>
                  </a:lnTo>
                  <a:lnTo>
                    <a:pt x="394" y="757"/>
                  </a:lnTo>
                  <a:lnTo>
                    <a:pt x="385" y="777"/>
                  </a:lnTo>
                  <a:lnTo>
                    <a:pt x="373" y="794"/>
                  </a:lnTo>
                  <a:lnTo>
                    <a:pt x="373" y="794"/>
                  </a:lnTo>
                  <a:lnTo>
                    <a:pt x="359" y="809"/>
                  </a:lnTo>
                  <a:lnTo>
                    <a:pt x="344" y="824"/>
                  </a:lnTo>
                  <a:lnTo>
                    <a:pt x="327" y="836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7" y="850"/>
                  </a:lnTo>
                  <a:lnTo>
                    <a:pt x="286" y="854"/>
                  </a:lnTo>
                  <a:lnTo>
                    <a:pt x="263" y="860"/>
                  </a:lnTo>
                  <a:lnTo>
                    <a:pt x="236" y="864"/>
                  </a:lnTo>
                  <a:lnTo>
                    <a:pt x="209" y="865"/>
                  </a:lnTo>
                  <a:lnTo>
                    <a:pt x="209" y="865"/>
                  </a:lnTo>
                  <a:lnTo>
                    <a:pt x="187" y="864"/>
                  </a:lnTo>
                  <a:lnTo>
                    <a:pt x="165" y="861"/>
                  </a:lnTo>
                  <a:lnTo>
                    <a:pt x="146" y="856"/>
                  </a:lnTo>
                  <a:lnTo>
                    <a:pt x="125" y="849"/>
                  </a:lnTo>
                  <a:lnTo>
                    <a:pt x="125" y="849"/>
                  </a:lnTo>
                  <a:lnTo>
                    <a:pt x="107" y="841"/>
                  </a:lnTo>
                  <a:lnTo>
                    <a:pt x="90" y="831"/>
                  </a:lnTo>
                  <a:lnTo>
                    <a:pt x="75" y="820"/>
                  </a:lnTo>
                  <a:lnTo>
                    <a:pt x="60" y="807"/>
                  </a:lnTo>
                  <a:lnTo>
                    <a:pt x="60" y="807"/>
                  </a:lnTo>
                  <a:lnTo>
                    <a:pt x="47" y="792"/>
                  </a:lnTo>
                  <a:lnTo>
                    <a:pt x="35" y="777"/>
                  </a:lnTo>
                  <a:lnTo>
                    <a:pt x="25" y="760"/>
                  </a:lnTo>
                  <a:lnTo>
                    <a:pt x="17" y="743"/>
                  </a:lnTo>
                  <a:lnTo>
                    <a:pt x="17" y="743"/>
                  </a:lnTo>
                  <a:lnTo>
                    <a:pt x="10" y="724"/>
                  </a:lnTo>
                  <a:lnTo>
                    <a:pt x="5" y="704"/>
                  </a:lnTo>
                  <a:lnTo>
                    <a:pt x="1" y="684"/>
                  </a:lnTo>
                  <a:lnTo>
                    <a:pt x="0" y="663"/>
                  </a:lnTo>
                  <a:lnTo>
                    <a:pt x="0" y="618"/>
                  </a:lnTo>
                  <a:lnTo>
                    <a:pt x="122" y="618"/>
                  </a:lnTo>
                  <a:lnTo>
                    <a:pt x="122" y="656"/>
                  </a:lnTo>
                  <a:lnTo>
                    <a:pt x="122" y="656"/>
                  </a:lnTo>
                  <a:lnTo>
                    <a:pt x="123" y="672"/>
                  </a:lnTo>
                  <a:lnTo>
                    <a:pt x="127" y="687"/>
                  </a:lnTo>
                  <a:lnTo>
                    <a:pt x="134" y="702"/>
                  </a:lnTo>
                  <a:lnTo>
                    <a:pt x="142" y="716"/>
                  </a:lnTo>
                  <a:lnTo>
                    <a:pt x="142" y="716"/>
                  </a:lnTo>
                  <a:lnTo>
                    <a:pt x="147" y="722"/>
                  </a:lnTo>
                  <a:lnTo>
                    <a:pt x="153" y="728"/>
                  </a:lnTo>
                  <a:lnTo>
                    <a:pt x="160" y="733"/>
                  </a:lnTo>
                  <a:lnTo>
                    <a:pt x="169" y="737"/>
                  </a:lnTo>
                  <a:lnTo>
                    <a:pt x="177" y="739"/>
                  </a:lnTo>
                  <a:lnTo>
                    <a:pt x="187" y="742"/>
                  </a:lnTo>
                  <a:lnTo>
                    <a:pt x="197" y="743"/>
                  </a:lnTo>
                  <a:lnTo>
                    <a:pt x="209" y="743"/>
                  </a:lnTo>
                  <a:lnTo>
                    <a:pt x="209" y="743"/>
                  </a:lnTo>
                  <a:lnTo>
                    <a:pt x="223" y="743"/>
                  </a:lnTo>
                  <a:lnTo>
                    <a:pt x="236" y="741"/>
                  </a:lnTo>
                  <a:lnTo>
                    <a:pt x="247" y="738"/>
                  </a:lnTo>
                  <a:lnTo>
                    <a:pt x="257" y="735"/>
                  </a:lnTo>
                  <a:lnTo>
                    <a:pt x="257" y="735"/>
                  </a:lnTo>
                  <a:lnTo>
                    <a:pt x="265" y="730"/>
                  </a:lnTo>
                  <a:lnTo>
                    <a:pt x="273" y="724"/>
                  </a:lnTo>
                  <a:lnTo>
                    <a:pt x="279" y="716"/>
                  </a:lnTo>
                  <a:lnTo>
                    <a:pt x="283" y="708"/>
                  </a:lnTo>
                  <a:lnTo>
                    <a:pt x="283" y="708"/>
                  </a:lnTo>
                  <a:lnTo>
                    <a:pt x="288" y="700"/>
                  </a:lnTo>
                  <a:lnTo>
                    <a:pt x="291" y="690"/>
                  </a:lnTo>
                  <a:lnTo>
                    <a:pt x="293" y="680"/>
                  </a:lnTo>
                  <a:lnTo>
                    <a:pt x="295" y="668"/>
                  </a:lnTo>
                  <a:lnTo>
                    <a:pt x="295" y="668"/>
                  </a:lnTo>
                  <a:lnTo>
                    <a:pt x="297" y="644"/>
                  </a:lnTo>
                  <a:lnTo>
                    <a:pt x="297" y="616"/>
                  </a:lnTo>
                  <a:lnTo>
                    <a:pt x="297" y="616"/>
                  </a:lnTo>
                  <a:lnTo>
                    <a:pt x="297" y="586"/>
                  </a:lnTo>
                  <a:lnTo>
                    <a:pt x="294" y="562"/>
                  </a:lnTo>
                  <a:lnTo>
                    <a:pt x="294" y="562"/>
                  </a:lnTo>
                  <a:lnTo>
                    <a:pt x="293" y="551"/>
                  </a:lnTo>
                  <a:lnTo>
                    <a:pt x="291" y="543"/>
                  </a:lnTo>
                  <a:lnTo>
                    <a:pt x="288" y="534"/>
                  </a:lnTo>
                  <a:lnTo>
                    <a:pt x="285" y="527"/>
                  </a:lnTo>
                  <a:lnTo>
                    <a:pt x="285" y="527"/>
                  </a:lnTo>
                  <a:lnTo>
                    <a:pt x="280" y="521"/>
                  </a:lnTo>
                  <a:lnTo>
                    <a:pt x="275" y="515"/>
                  </a:lnTo>
                  <a:lnTo>
                    <a:pt x="269" y="510"/>
                  </a:lnTo>
                  <a:lnTo>
                    <a:pt x="263" y="505"/>
                  </a:lnTo>
                  <a:lnTo>
                    <a:pt x="263" y="505"/>
                  </a:lnTo>
                  <a:lnTo>
                    <a:pt x="247" y="497"/>
                  </a:lnTo>
                  <a:lnTo>
                    <a:pt x="227" y="487"/>
                  </a:lnTo>
                  <a:lnTo>
                    <a:pt x="139" y="451"/>
                  </a:lnTo>
                  <a:lnTo>
                    <a:pt x="139" y="451"/>
                  </a:lnTo>
                  <a:lnTo>
                    <a:pt x="121" y="444"/>
                  </a:lnTo>
                  <a:lnTo>
                    <a:pt x="102" y="434"/>
                  </a:lnTo>
                  <a:lnTo>
                    <a:pt x="87" y="425"/>
                  </a:lnTo>
                  <a:lnTo>
                    <a:pt x="73" y="414"/>
                  </a:lnTo>
                  <a:lnTo>
                    <a:pt x="60" y="403"/>
                  </a:lnTo>
                  <a:lnTo>
                    <a:pt x="49" y="392"/>
                  </a:lnTo>
                  <a:lnTo>
                    <a:pt x="41" y="379"/>
                  </a:lnTo>
                  <a:lnTo>
                    <a:pt x="34" y="367"/>
                  </a:lnTo>
                  <a:lnTo>
                    <a:pt x="34" y="367"/>
                  </a:lnTo>
                  <a:lnTo>
                    <a:pt x="26" y="352"/>
                  </a:lnTo>
                  <a:lnTo>
                    <a:pt x="22" y="338"/>
                  </a:lnTo>
                  <a:lnTo>
                    <a:pt x="17" y="322"/>
                  </a:lnTo>
                  <a:lnTo>
                    <a:pt x="13" y="306"/>
                  </a:lnTo>
                  <a:lnTo>
                    <a:pt x="10" y="289"/>
                  </a:lnTo>
                  <a:lnTo>
                    <a:pt x="8" y="271"/>
                  </a:lnTo>
                  <a:lnTo>
                    <a:pt x="7" y="252"/>
                  </a:lnTo>
                  <a:lnTo>
                    <a:pt x="6" y="233"/>
                  </a:lnTo>
                  <a:lnTo>
                    <a:pt x="6" y="233"/>
                  </a:lnTo>
                  <a:lnTo>
                    <a:pt x="7" y="210"/>
                  </a:lnTo>
                  <a:lnTo>
                    <a:pt x="10" y="187"/>
                  </a:lnTo>
                  <a:lnTo>
                    <a:pt x="13" y="164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6" y="122"/>
                  </a:lnTo>
                  <a:lnTo>
                    <a:pt x="36" y="103"/>
                  </a:lnTo>
                  <a:lnTo>
                    <a:pt x="47" y="84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72" y="53"/>
                  </a:lnTo>
                  <a:lnTo>
                    <a:pt x="88" y="40"/>
                  </a:lnTo>
                  <a:lnTo>
                    <a:pt x="104" y="29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43" y="11"/>
                  </a:lnTo>
                  <a:lnTo>
                    <a:pt x="165" y="5"/>
                  </a:lnTo>
                  <a:lnTo>
                    <a:pt x="189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38" y="1"/>
                  </a:lnTo>
                  <a:lnTo>
                    <a:pt x="259" y="4"/>
                  </a:lnTo>
                  <a:lnTo>
                    <a:pt x="280" y="10"/>
                  </a:lnTo>
                  <a:lnTo>
                    <a:pt x="299" y="17"/>
                  </a:lnTo>
                  <a:lnTo>
                    <a:pt x="299" y="17"/>
                  </a:lnTo>
                  <a:lnTo>
                    <a:pt x="317" y="25"/>
                  </a:lnTo>
                  <a:lnTo>
                    <a:pt x="334" y="36"/>
                  </a:lnTo>
                  <a:lnTo>
                    <a:pt x="350" y="48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76" y="76"/>
                  </a:lnTo>
                  <a:lnTo>
                    <a:pt x="387" y="90"/>
                  </a:lnTo>
                  <a:lnTo>
                    <a:pt x="397" y="106"/>
                  </a:lnTo>
                  <a:lnTo>
                    <a:pt x="405" y="123"/>
                  </a:lnTo>
                  <a:lnTo>
                    <a:pt x="411" y="139"/>
                  </a:lnTo>
                  <a:lnTo>
                    <a:pt x="415" y="157"/>
                  </a:lnTo>
                  <a:lnTo>
                    <a:pt x="417" y="174"/>
                  </a:lnTo>
                  <a:lnTo>
                    <a:pt x="419" y="192"/>
                  </a:lnTo>
                  <a:lnTo>
                    <a:pt x="419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843C129E-50BD-4EBF-A75A-539CC3110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838" y="-606425"/>
              <a:ext cx="87313" cy="152400"/>
            </a:xfrm>
            <a:custGeom>
              <a:avLst/>
              <a:gdLst>
                <a:gd name="T0" fmla="*/ 0 w 274"/>
                <a:gd name="T1" fmla="*/ 484 h 484"/>
                <a:gd name="T2" fmla="*/ 107 w 274"/>
                <a:gd name="T3" fmla="*/ 0 h 484"/>
                <a:gd name="T4" fmla="*/ 165 w 274"/>
                <a:gd name="T5" fmla="*/ 0 h 484"/>
                <a:gd name="T6" fmla="*/ 274 w 274"/>
                <a:gd name="T7" fmla="*/ 484 h 484"/>
                <a:gd name="T8" fmla="*/ 205 w 274"/>
                <a:gd name="T9" fmla="*/ 484 h 484"/>
                <a:gd name="T10" fmla="*/ 185 w 274"/>
                <a:gd name="T11" fmla="*/ 381 h 484"/>
                <a:gd name="T12" fmla="*/ 89 w 274"/>
                <a:gd name="T13" fmla="*/ 381 h 484"/>
                <a:gd name="T14" fmla="*/ 69 w 274"/>
                <a:gd name="T15" fmla="*/ 484 h 484"/>
                <a:gd name="T16" fmla="*/ 0 w 274"/>
                <a:gd name="T17" fmla="*/ 484 h 484"/>
                <a:gd name="T18" fmla="*/ 171 w 274"/>
                <a:gd name="T19" fmla="*/ 316 h 484"/>
                <a:gd name="T20" fmla="*/ 137 w 274"/>
                <a:gd name="T21" fmla="*/ 139 h 484"/>
                <a:gd name="T22" fmla="*/ 135 w 274"/>
                <a:gd name="T23" fmla="*/ 139 h 484"/>
                <a:gd name="T24" fmla="*/ 101 w 274"/>
                <a:gd name="T25" fmla="*/ 316 h 484"/>
                <a:gd name="T26" fmla="*/ 171 w 274"/>
                <a:gd name="T27" fmla="*/ 31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484">
                  <a:moveTo>
                    <a:pt x="0" y="484"/>
                  </a:moveTo>
                  <a:lnTo>
                    <a:pt x="107" y="0"/>
                  </a:lnTo>
                  <a:lnTo>
                    <a:pt x="165" y="0"/>
                  </a:lnTo>
                  <a:lnTo>
                    <a:pt x="274" y="484"/>
                  </a:lnTo>
                  <a:lnTo>
                    <a:pt x="205" y="484"/>
                  </a:lnTo>
                  <a:lnTo>
                    <a:pt x="185" y="381"/>
                  </a:lnTo>
                  <a:lnTo>
                    <a:pt x="89" y="381"/>
                  </a:lnTo>
                  <a:lnTo>
                    <a:pt x="69" y="484"/>
                  </a:lnTo>
                  <a:lnTo>
                    <a:pt x="0" y="484"/>
                  </a:lnTo>
                  <a:close/>
                  <a:moveTo>
                    <a:pt x="171" y="316"/>
                  </a:moveTo>
                  <a:lnTo>
                    <a:pt x="137" y="139"/>
                  </a:lnTo>
                  <a:lnTo>
                    <a:pt x="135" y="139"/>
                  </a:lnTo>
                  <a:lnTo>
                    <a:pt x="101" y="316"/>
                  </a:lnTo>
                  <a:lnTo>
                    <a:pt x="171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237587D-A34D-4138-92B7-9C1B9313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-606425"/>
              <a:ext cx="73025" cy="152400"/>
            </a:xfrm>
            <a:custGeom>
              <a:avLst/>
              <a:gdLst>
                <a:gd name="T0" fmla="*/ 81 w 230"/>
                <a:gd name="T1" fmla="*/ 484 h 484"/>
                <a:gd name="T2" fmla="*/ 81 w 230"/>
                <a:gd name="T3" fmla="*/ 66 h 484"/>
                <a:gd name="T4" fmla="*/ 0 w 230"/>
                <a:gd name="T5" fmla="*/ 66 h 484"/>
                <a:gd name="T6" fmla="*/ 0 w 230"/>
                <a:gd name="T7" fmla="*/ 0 h 484"/>
                <a:gd name="T8" fmla="*/ 230 w 230"/>
                <a:gd name="T9" fmla="*/ 0 h 484"/>
                <a:gd name="T10" fmla="*/ 230 w 230"/>
                <a:gd name="T11" fmla="*/ 66 h 484"/>
                <a:gd name="T12" fmla="*/ 151 w 230"/>
                <a:gd name="T13" fmla="*/ 66 h 484"/>
                <a:gd name="T14" fmla="*/ 151 w 230"/>
                <a:gd name="T15" fmla="*/ 484 h 484"/>
                <a:gd name="T16" fmla="*/ 81 w 230"/>
                <a:gd name="T1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484">
                  <a:moveTo>
                    <a:pt x="81" y="484"/>
                  </a:moveTo>
                  <a:lnTo>
                    <a:pt x="81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66"/>
                  </a:lnTo>
                  <a:lnTo>
                    <a:pt x="151" y="66"/>
                  </a:lnTo>
                  <a:lnTo>
                    <a:pt x="151" y="484"/>
                  </a:lnTo>
                  <a:lnTo>
                    <a:pt x="81" y="4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71FD503A-4F82-4086-BF0E-B34B2E4B6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7913" y="-606425"/>
              <a:ext cx="79375" cy="152400"/>
            </a:xfrm>
            <a:custGeom>
              <a:avLst/>
              <a:gdLst>
                <a:gd name="T0" fmla="*/ 0 w 250"/>
                <a:gd name="T1" fmla="*/ 0 h 484"/>
                <a:gd name="T2" fmla="*/ 112 w 250"/>
                <a:gd name="T3" fmla="*/ 0 h 484"/>
                <a:gd name="T4" fmla="*/ 141 w 250"/>
                <a:gd name="T5" fmla="*/ 2 h 484"/>
                <a:gd name="T6" fmla="*/ 166 w 250"/>
                <a:gd name="T7" fmla="*/ 9 h 484"/>
                <a:gd name="T8" fmla="*/ 187 w 250"/>
                <a:gd name="T9" fmla="*/ 20 h 484"/>
                <a:gd name="T10" fmla="*/ 204 w 250"/>
                <a:gd name="T11" fmla="*/ 36 h 484"/>
                <a:gd name="T12" fmla="*/ 217 w 250"/>
                <a:gd name="T13" fmla="*/ 55 h 484"/>
                <a:gd name="T14" fmla="*/ 227 w 250"/>
                <a:gd name="T15" fmla="*/ 80 h 484"/>
                <a:gd name="T16" fmla="*/ 233 w 250"/>
                <a:gd name="T17" fmla="*/ 109 h 484"/>
                <a:gd name="T18" fmla="*/ 234 w 250"/>
                <a:gd name="T19" fmla="*/ 142 h 484"/>
                <a:gd name="T20" fmla="*/ 234 w 250"/>
                <a:gd name="T21" fmla="*/ 162 h 484"/>
                <a:gd name="T22" fmla="*/ 227 w 250"/>
                <a:gd name="T23" fmla="*/ 200 h 484"/>
                <a:gd name="T24" fmla="*/ 221 w 250"/>
                <a:gd name="T25" fmla="*/ 215 h 484"/>
                <a:gd name="T26" fmla="*/ 214 w 250"/>
                <a:gd name="T27" fmla="*/ 230 h 484"/>
                <a:gd name="T28" fmla="*/ 190 w 250"/>
                <a:gd name="T29" fmla="*/ 254 h 484"/>
                <a:gd name="T30" fmla="*/ 250 w 250"/>
                <a:gd name="T31" fmla="*/ 484 h 484"/>
                <a:gd name="T32" fmla="*/ 111 w 250"/>
                <a:gd name="T33" fmla="*/ 278 h 484"/>
                <a:gd name="T34" fmla="*/ 70 w 250"/>
                <a:gd name="T35" fmla="*/ 484 h 484"/>
                <a:gd name="T36" fmla="*/ 70 w 250"/>
                <a:gd name="T37" fmla="*/ 66 h 484"/>
                <a:gd name="T38" fmla="*/ 109 w 250"/>
                <a:gd name="T39" fmla="*/ 217 h 484"/>
                <a:gd name="T40" fmla="*/ 126 w 250"/>
                <a:gd name="T41" fmla="*/ 215 h 484"/>
                <a:gd name="T42" fmla="*/ 139 w 250"/>
                <a:gd name="T43" fmla="*/ 212 h 484"/>
                <a:gd name="T44" fmla="*/ 144 w 250"/>
                <a:gd name="T45" fmla="*/ 208 h 484"/>
                <a:gd name="T46" fmla="*/ 152 w 250"/>
                <a:gd name="T47" fmla="*/ 201 h 484"/>
                <a:gd name="T48" fmla="*/ 156 w 250"/>
                <a:gd name="T49" fmla="*/ 197 h 484"/>
                <a:gd name="T50" fmla="*/ 163 w 250"/>
                <a:gd name="T51" fmla="*/ 173 h 484"/>
                <a:gd name="T52" fmla="*/ 164 w 250"/>
                <a:gd name="T53" fmla="*/ 159 h 484"/>
                <a:gd name="T54" fmla="*/ 166 w 250"/>
                <a:gd name="T55" fmla="*/ 141 h 484"/>
                <a:gd name="T56" fmla="*/ 163 w 250"/>
                <a:gd name="T57" fmla="*/ 108 h 484"/>
                <a:gd name="T58" fmla="*/ 161 w 250"/>
                <a:gd name="T59" fmla="*/ 96 h 484"/>
                <a:gd name="T60" fmla="*/ 155 w 250"/>
                <a:gd name="T61" fmla="*/ 84 h 484"/>
                <a:gd name="T62" fmla="*/ 147 w 250"/>
                <a:gd name="T63" fmla="*/ 76 h 484"/>
                <a:gd name="T64" fmla="*/ 137 w 250"/>
                <a:gd name="T65" fmla="*/ 71 h 484"/>
                <a:gd name="T66" fmla="*/ 122 w 250"/>
                <a:gd name="T67" fmla="*/ 67 h 484"/>
                <a:gd name="T68" fmla="*/ 70 w 250"/>
                <a:gd name="T69" fmla="*/ 6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484">
                  <a:moveTo>
                    <a:pt x="0" y="484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7" y="1"/>
                  </a:lnTo>
                  <a:lnTo>
                    <a:pt x="141" y="2"/>
                  </a:lnTo>
                  <a:lnTo>
                    <a:pt x="153" y="6"/>
                  </a:lnTo>
                  <a:lnTo>
                    <a:pt x="166" y="9"/>
                  </a:lnTo>
                  <a:lnTo>
                    <a:pt x="176" y="14"/>
                  </a:lnTo>
                  <a:lnTo>
                    <a:pt x="187" y="20"/>
                  </a:lnTo>
                  <a:lnTo>
                    <a:pt x="196" y="27"/>
                  </a:lnTo>
                  <a:lnTo>
                    <a:pt x="204" y="36"/>
                  </a:lnTo>
                  <a:lnTo>
                    <a:pt x="211" y="45"/>
                  </a:lnTo>
                  <a:lnTo>
                    <a:pt x="217" y="55"/>
                  </a:lnTo>
                  <a:lnTo>
                    <a:pt x="222" y="67"/>
                  </a:lnTo>
                  <a:lnTo>
                    <a:pt x="227" y="80"/>
                  </a:lnTo>
                  <a:lnTo>
                    <a:pt x="231" y="94"/>
                  </a:lnTo>
                  <a:lnTo>
                    <a:pt x="233" y="109"/>
                  </a:lnTo>
                  <a:lnTo>
                    <a:pt x="234" y="125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4" y="162"/>
                  </a:lnTo>
                  <a:lnTo>
                    <a:pt x="232" y="182"/>
                  </a:lnTo>
                  <a:lnTo>
                    <a:pt x="227" y="200"/>
                  </a:lnTo>
                  <a:lnTo>
                    <a:pt x="221" y="215"/>
                  </a:lnTo>
                  <a:lnTo>
                    <a:pt x="221" y="215"/>
                  </a:lnTo>
                  <a:lnTo>
                    <a:pt x="217" y="223"/>
                  </a:lnTo>
                  <a:lnTo>
                    <a:pt x="214" y="230"/>
                  </a:lnTo>
                  <a:lnTo>
                    <a:pt x="203" y="242"/>
                  </a:lnTo>
                  <a:lnTo>
                    <a:pt x="190" y="254"/>
                  </a:lnTo>
                  <a:lnTo>
                    <a:pt x="175" y="264"/>
                  </a:lnTo>
                  <a:lnTo>
                    <a:pt x="250" y="484"/>
                  </a:lnTo>
                  <a:lnTo>
                    <a:pt x="176" y="484"/>
                  </a:lnTo>
                  <a:lnTo>
                    <a:pt x="111" y="278"/>
                  </a:lnTo>
                  <a:lnTo>
                    <a:pt x="70" y="278"/>
                  </a:lnTo>
                  <a:lnTo>
                    <a:pt x="70" y="484"/>
                  </a:lnTo>
                  <a:lnTo>
                    <a:pt x="0" y="484"/>
                  </a:lnTo>
                  <a:close/>
                  <a:moveTo>
                    <a:pt x="70" y="66"/>
                  </a:moveTo>
                  <a:lnTo>
                    <a:pt x="70" y="217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26" y="215"/>
                  </a:lnTo>
                  <a:lnTo>
                    <a:pt x="133" y="214"/>
                  </a:lnTo>
                  <a:lnTo>
                    <a:pt x="139" y="212"/>
                  </a:lnTo>
                  <a:lnTo>
                    <a:pt x="139" y="212"/>
                  </a:lnTo>
                  <a:lnTo>
                    <a:pt x="144" y="208"/>
                  </a:lnTo>
                  <a:lnTo>
                    <a:pt x="149" y="206"/>
                  </a:lnTo>
                  <a:lnTo>
                    <a:pt x="152" y="201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61" y="187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4" y="159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4" y="124"/>
                  </a:lnTo>
                  <a:lnTo>
                    <a:pt x="163" y="108"/>
                  </a:lnTo>
                  <a:lnTo>
                    <a:pt x="163" y="108"/>
                  </a:lnTo>
                  <a:lnTo>
                    <a:pt x="161" y="96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51" y="80"/>
                  </a:lnTo>
                  <a:lnTo>
                    <a:pt x="147" y="76"/>
                  </a:lnTo>
                  <a:lnTo>
                    <a:pt x="143" y="73"/>
                  </a:lnTo>
                  <a:lnTo>
                    <a:pt x="137" y="71"/>
                  </a:lnTo>
                  <a:lnTo>
                    <a:pt x="129" y="68"/>
                  </a:lnTo>
                  <a:lnTo>
                    <a:pt x="122" y="67"/>
                  </a:lnTo>
                  <a:lnTo>
                    <a:pt x="106" y="66"/>
                  </a:lnTo>
                  <a:lnTo>
                    <a:pt x="7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BCEC32C5-F71F-42F8-9F1A-1DABCD217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-606425"/>
              <a:ext cx="87313" cy="152400"/>
            </a:xfrm>
            <a:custGeom>
              <a:avLst/>
              <a:gdLst>
                <a:gd name="T0" fmla="*/ 0 w 275"/>
                <a:gd name="T1" fmla="*/ 484 h 484"/>
                <a:gd name="T2" fmla="*/ 109 w 275"/>
                <a:gd name="T3" fmla="*/ 0 h 484"/>
                <a:gd name="T4" fmla="*/ 167 w 275"/>
                <a:gd name="T5" fmla="*/ 0 h 484"/>
                <a:gd name="T6" fmla="*/ 275 w 275"/>
                <a:gd name="T7" fmla="*/ 484 h 484"/>
                <a:gd name="T8" fmla="*/ 205 w 275"/>
                <a:gd name="T9" fmla="*/ 484 h 484"/>
                <a:gd name="T10" fmla="*/ 185 w 275"/>
                <a:gd name="T11" fmla="*/ 381 h 484"/>
                <a:gd name="T12" fmla="*/ 91 w 275"/>
                <a:gd name="T13" fmla="*/ 381 h 484"/>
                <a:gd name="T14" fmla="*/ 70 w 275"/>
                <a:gd name="T15" fmla="*/ 484 h 484"/>
                <a:gd name="T16" fmla="*/ 0 w 275"/>
                <a:gd name="T17" fmla="*/ 484 h 484"/>
                <a:gd name="T18" fmla="*/ 172 w 275"/>
                <a:gd name="T19" fmla="*/ 316 h 484"/>
                <a:gd name="T20" fmla="*/ 138 w 275"/>
                <a:gd name="T21" fmla="*/ 139 h 484"/>
                <a:gd name="T22" fmla="*/ 137 w 275"/>
                <a:gd name="T23" fmla="*/ 139 h 484"/>
                <a:gd name="T24" fmla="*/ 103 w 275"/>
                <a:gd name="T25" fmla="*/ 316 h 484"/>
                <a:gd name="T26" fmla="*/ 172 w 275"/>
                <a:gd name="T27" fmla="*/ 31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484">
                  <a:moveTo>
                    <a:pt x="0" y="484"/>
                  </a:moveTo>
                  <a:lnTo>
                    <a:pt x="109" y="0"/>
                  </a:lnTo>
                  <a:lnTo>
                    <a:pt x="167" y="0"/>
                  </a:lnTo>
                  <a:lnTo>
                    <a:pt x="275" y="484"/>
                  </a:lnTo>
                  <a:lnTo>
                    <a:pt x="205" y="484"/>
                  </a:lnTo>
                  <a:lnTo>
                    <a:pt x="185" y="381"/>
                  </a:lnTo>
                  <a:lnTo>
                    <a:pt x="91" y="381"/>
                  </a:lnTo>
                  <a:lnTo>
                    <a:pt x="70" y="484"/>
                  </a:lnTo>
                  <a:lnTo>
                    <a:pt x="0" y="484"/>
                  </a:lnTo>
                  <a:close/>
                  <a:moveTo>
                    <a:pt x="172" y="316"/>
                  </a:moveTo>
                  <a:lnTo>
                    <a:pt x="138" y="139"/>
                  </a:lnTo>
                  <a:lnTo>
                    <a:pt x="137" y="139"/>
                  </a:lnTo>
                  <a:lnTo>
                    <a:pt x="103" y="316"/>
                  </a:lnTo>
                  <a:lnTo>
                    <a:pt x="172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F73DA5DF-3F44-49D2-B9D3-A449FCE28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-606425"/>
              <a:ext cx="82550" cy="152400"/>
            </a:xfrm>
            <a:custGeom>
              <a:avLst/>
              <a:gdLst>
                <a:gd name="T0" fmla="*/ 259 w 259"/>
                <a:gd name="T1" fmla="*/ 0 h 484"/>
                <a:gd name="T2" fmla="*/ 159 w 259"/>
                <a:gd name="T3" fmla="*/ 484 h 484"/>
                <a:gd name="T4" fmla="*/ 98 w 259"/>
                <a:gd name="T5" fmla="*/ 484 h 484"/>
                <a:gd name="T6" fmla="*/ 0 w 259"/>
                <a:gd name="T7" fmla="*/ 0 h 484"/>
                <a:gd name="T8" fmla="*/ 73 w 259"/>
                <a:gd name="T9" fmla="*/ 0 h 484"/>
                <a:gd name="T10" fmla="*/ 127 w 259"/>
                <a:gd name="T11" fmla="*/ 338 h 484"/>
                <a:gd name="T12" fmla="*/ 130 w 259"/>
                <a:gd name="T13" fmla="*/ 338 h 484"/>
                <a:gd name="T14" fmla="*/ 185 w 259"/>
                <a:gd name="T15" fmla="*/ 0 h 484"/>
                <a:gd name="T16" fmla="*/ 259 w 259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484">
                  <a:moveTo>
                    <a:pt x="259" y="0"/>
                  </a:moveTo>
                  <a:lnTo>
                    <a:pt x="159" y="484"/>
                  </a:lnTo>
                  <a:lnTo>
                    <a:pt x="98" y="484"/>
                  </a:lnTo>
                  <a:lnTo>
                    <a:pt x="0" y="0"/>
                  </a:lnTo>
                  <a:lnTo>
                    <a:pt x="73" y="0"/>
                  </a:lnTo>
                  <a:lnTo>
                    <a:pt x="127" y="338"/>
                  </a:lnTo>
                  <a:lnTo>
                    <a:pt x="130" y="338"/>
                  </a:lnTo>
                  <a:lnTo>
                    <a:pt x="185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0BEA24F2-51AE-4CD6-AB68-2A3C29B1F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788" y="-644525"/>
              <a:ext cx="66675" cy="190500"/>
            </a:xfrm>
            <a:custGeom>
              <a:avLst/>
              <a:gdLst>
                <a:gd name="T0" fmla="*/ 0 w 206"/>
                <a:gd name="T1" fmla="*/ 601 h 601"/>
                <a:gd name="T2" fmla="*/ 0 w 206"/>
                <a:gd name="T3" fmla="*/ 117 h 601"/>
                <a:gd name="T4" fmla="*/ 206 w 206"/>
                <a:gd name="T5" fmla="*/ 117 h 601"/>
                <a:gd name="T6" fmla="*/ 206 w 206"/>
                <a:gd name="T7" fmla="*/ 183 h 601"/>
                <a:gd name="T8" fmla="*/ 69 w 206"/>
                <a:gd name="T9" fmla="*/ 183 h 601"/>
                <a:gd name="T10" fmla="*/ 69 w 206"/>
                <a:gd name="T11" fmla="*/ 325 h 601"/>
                <a:gd name="T12" fmla="*/ 189 w 206"/>
                <a:gd name="T13" fmla="*/ 325 h 601"/>
                <a:gd name="T14" fmla="*/ 189 w 206"/>
                <a:gd name="T15" fmla="*/ 390 h 601"/>
                <a:gd name="T16" fmla="*/ 69 w 206"/>
                <a:gd name="T17" fmla="*/ 390 h 601"/>
                <a:gd name="T18" fmla="*/ 69 w 206"/>
                <a:gd name="T19" fmla="*/ 533 h 601"/>
                <a:gd name="T20" fmla="*/ 206 w 206"/>
                <a:gd name="T21" fmla="*/ 533 h 601"/>
                <a:gd name="T22" fmla="*/ 206 w 206"/>
                <a:gd name="T23" fmla="*/ 601 h 601"/>
                <a:gd name="T24" fmla="*/ 0 w 206"/>
                <a:gd name="T25" fmla="*/ 601 h 601"/>
                <a:gd name="T26" fmla="*/ 55 w 206"/>
                <a:gd name="T27" fmla="*/ 95 h 601"/>
                <a:gd name="T28" fmla="*/ 117 w 206"/>
                <a:gd name="T29" fmla="*/ 0 h 601"/>
                <a:gd name="T30" fmla="*/ 190 w 206"/>
                <a:gd name="T31" fmla="*/ 0 h 601"/>
                <a:gd name="T32" fmla="*/ 100 w 206"/>
                <a:gd name="T33" fmla="*/ 95 h 601"/>
                <a:gd name="T34" fmla="*/ 55 w 206"/>
                <a:gd name="T35" fmla="*/ 9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601">
                  <a:moveTo>
                    <a:pt x="0" y="601"/>
                  </a:moveTo>
                  <a:lnTo>
                    <a:pt x="0" y="117"/>
                  </a:lnTo>
                  <a:lnTo>
                    <a:pt x="206" y="117"/>
                  </a:lnTo>
                  <a:lnTo>
                    <a:pt x="206" y="183"/>
                  </a:lnTo>
                  <a:lnTo>
                    <a:pt x="69" y="183"/>
                  </a:lnTo>
                  <a:lnTo>
                    <a:pt x="69" y="325"/>
                  </a:lnTo>
                  <a:lnTo>
                    <a:pt x="189" y="325"/>
                  </a:lnTo>
                  <a:lnTo>
                    <a:pt x="189" y="390"/>
                  </a:lnTo>
                  <a:lnTo>
                    <a:pt x="69" y="390"/>
                  </a:lnTo>
                  <a:lnTo>
                    <a:pt x="69" y="533"/>
                  </a:lnTo>
                  <a:lnTo>
                    <a:pt x="206" y="533"/>
                  </a:lnTo>
                  <a:lnTo>
                    <a:pt x="206" y="601"/>
                  </a:lnTo>
                  <a:lnTo>
                    <a:pt x="0" y="601"/>
                  </a:lnTo>
                  <a:close/>
                  <a:moveTo>
                    <a:pt x="55" y="95"/>
                  </a:moveTo>
                  <a:lnTo>
                    <a:pt x="117" y="0"/>
                  </a:lnTo>
                  <a:lnTo>
                    <a:pt x="190" y="0"/>
                  </a:lnTo>
                  <a:lnTo>
                    <a:pt x="100" y="95"/>
                  </a:lnTo>
                  <a:lnTo>
                    <a:pt x="55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882CA830-FCAF-4983-86F8-485D7AEA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-608013"/>
              <a:ext cx="76200" cy="155575"/>
            </a:xfrm>
            <a:custGeom>
              <a:avLst/>
              <a:gdLst>
                <a:gd name="T0" fmla="*/ 169 w 238"/>
                <a:gd name="T1" fmla="*/ 128 h 493"/>
                <a:gd name="T2" fmla="*/ 166 w 238"/>
                <a:gd name="T3" fmla="*/ 106 h 493"/>
                <a:gd name="T4" fmla="*/ 157 w 238"/>
                <a:gd name="T5" fmla="*/ 87 h 493"/>
                <a:gd name="T6" fmla="*/ 132 w 238"/>
                <a:gd name="T7" fmla="*/ 70 h 493"/>
                <a:gd name="T8" fmla="*/ 113 w 238"/>
                <a:gd name="T9" fmla="*/ 70 h 493"/>
                <a:gd name="T10" fmla="*/ 97 w 238"/>
                <a:gd name="T11" fmla="*/ 75 h 493"/>
                <a:gd name="T12" fmla="*/ 82 w 238"/>
                <a:gd name="T13" fmla="*/ 88 h 493"/>
                <a:gd name="T14" fmla="*/ 75 w 238"/>
                <a:gd name="T15" fmla="*/ 109 h 493"/>
                <a:gd name="T16" fmla="*/ 73 w 238"/>
                <a:gd name="T17" fmla="*/ 133 h 493"/>
                <a:gd name="T18" fmla="*/ 74 w 238"/>
                <a:gd name="T19" fmla="*/ 156 h 493"/>
                <a:gd name="T20" fmla="*/ 79 w 238"/>
                <a:gd name="T21" fmla="*/ 172 h 493"/>
                <a:gd name="T22" fmla="*/ 91 w 238"/>
                <a:gd name="T23" fmla="*/ 186 h 493"/>
                <a:gd name="T24" fmla="*/ 166 w 238"/>
                <a:gd name="T25" fmla="*/ 218 h 493"/>
                <a:gd name="T26" fmla="*/ 186 w 238"/>
                <a:gd name="T27" fmla="*/ 228 h 493"/>
                <a:gd name="T28" fmla="*/ 203 w 238"/>
                <a:gd name="T29" fmla="*/ 239 h 493"/>
                <a:gd name="T30" fmla="*/ 221 w 238"/>
                <a:gd name="T31" fmla="*/ 258 h 493"/>
                <a:gd name="T32" fmla="*/ 228 w 238"/>
                <a:gd name="T33" fmla="*/ 275 h 493"/>
                <a:gd name="T34" fmla="*/ 236 w 238"/>
                <a:gd name="T35" fmla="*/ 303 h 493"/>
                <a:gd name="T36" fmla="*/ 238 w 238"/>
                <a:gd name="T37" fmla="*/ 351 h 493"/>
                <a:gd name="T38" fmla="*/ 234 w 238"/>
                <a:gd name="T39" fmla="*/ 394 h 493"/>
                <a:gd name="T40" fmla="*/ 228 w 238"/>
                <a:gd name="T41" fmla="*/ 420 h 493"/>
                <a:gd name="T42" fmla="*/ 213 w 238"/>
                <a:gd name="T43" fmla="*/ 452 h 493"/>
                <a:gd name="T44" fmla="*/ 196 w 238"/>
                <a:gd name="T45" fmla="*/ 469 h 493"/>
                <a:gd name="T46" fmla="*/ 175 w 238"/>
                <a:gd name="T47" fmla="*/ 482 h 493"/>
                <a:gd name="T48" fmla="*/ 134 w 238"/>
                <a:gd name="T49" fmla="*/ 492 h 493"/>
                <a:gd name="T50" fmla="*/ 107 w 238"/>
                <a:gd name="T51" fmla="*/ 492 h 493"/>
                <a:gd name="T52" fmla="*/ 72 w 238"/>
                <a:gd name="T53" fmla="*/ 484 h 493"/>
                <a:gd name="T54" fmla="*/ 51 w 238"/>
                <a:gd name="T55" fmla="*/ 474 h 493"/>
                <a:gd name="T56" fmla="*/ 34 w 238"/>
                <a:gd name="T57" fmla="*/ 459 h 493"/>
                <a:gd name="T58" fmla="*/ 15 w 238"/>
                <a:gd name="T59" fmla="*/ 433 h 493"/>
                <a:gd name="T60" fmla="*/ 5 w 238"/>
                <a:gd name="T61" fmla="*/ 412 h 493"/>
                <a:gd name="T62" fmla="*/ 0 w 238"/>
                <a:gd name="T63" fmla="*/ 377 h 493"/>
                <a:gd name="T64" fmla="*/ 69 w 238"/>
                <a:gd name="T65" fmla="*/ 374 h 493"/>
                <a:gd name="T66" fmla="*/ 73 w 238"/>
                <a:gd name="T67" fmla="*/ 392 h 493"/>
                <a:gd name="T68" fmla="*/ 81 w 238"/>
                <a:gd name="T69" fmla="*/ 408 h 493"/>
                <a:gd name="T70" fmla="*/ 107 w 238"/>
                <a:gd name="T71" fmla="*/ 422 h 493"/>
                <a:gd name="T72" fmla="*/ 134 w 238"/>
                <a:gd name="T73" fmla="*/ 422 h 493"/>
                <a:gd name="T74" fmla="*/ 146 w 238"/>
                <a:gd name="T75" fmla="*/ 418 h 493"/>
                <a:gd name="T76" fmla="*/ 158 w 238"/>
                <a:gd name="T77" fmla="*/ 408 h 493"/>
                <a:gd name="T78" fmla="*/ 166 w 238"/>
                <a:gd name="T79" fmla="*/ 393 h 493"/>
                <a:gd name="T80" fmla="*/ 169 w 238"/>
                <a:gd name="T81" fmla="*/ 351 h 493"/>
                <a:gd name="T82" fmla="*/ 168 w 238"/>
                <a:gd name="T83" fmla="*/ 320 h 493"/>
                <a:gd name="T84" fmla="*/ 162 w 238"/>
                <a:gd name="T85" fmla="*/ 300 h 493"/>
                <a:gd name="T86" fmla="*/ 150 w 238"/>
                <a:gd name="T87" fmla="*/ 288 h 493"/>
                <a:gd name="T88" fmla="*/ 128 w 238"/>
                <a:gd name="T89" fmla="*/ 277 h 493"/>
                <a:gd name="T90" fmla="*/ 68 w 238"/>
                <a:gd name="T91" fmla="*/ 252 h 493"/>
                <a:gd name="T92" fmla="*/ 41 w 238"/>
                <a:gd name="T93" fmla="*/ 236 h 493"/>
                <a:gd name="T94" fmla="*/ 23 w 238"/>
                <a:gd name="T95" fmla="*/ 216 h 493"/>
                <a:gd name="T96" fmla="*/ 12 w 238"/>
                <a:gd name="T97" fmla="*/ 193 h 493"/>
                <a:gd name="T98" fmla="*/ 4 w 238"/>
                <a:gd name="T99" fmla="*/ 133 h 493"/>
                <a:gd name="T100" fmla="*/ 5 w 238"/>
                <a:gd name="T101" fmla="*/ 106 h 493"/>
                <a:gd name="T102" fmla="*/ 11 w 238"/>
                <a:gd name="T103" fmla="*/ 81 h 493"/>
                <a:gd name="T104" fmla="*/ 27 w 238"/>
                <a:gd name="T105" fmla="*/ 48 h 493"/>
                <a:gd name="T106" fmla="*/ 41 w 238"/>
                <a:gd name="T107" fmla="*/ 30 h 493"/>
                <a:gd name="T108" fmla="*/ 70 w 238"/>
                <a:gd name="T109" fmla="*/ 11 h 493"/>
                <a:gd name="T110" fmla="*/ 94 w 238"/>
                <a:gd name="T111" fmla="*/ 2 h 493"/>
                <a:gd name="T112" fmla="*/ 122 w 238"/>
                <a:gd name="T113" fmla="*/ 0 h 493"/>
                <a:gd name="T114" fmla="*/ 158 w 238"/>
                <a:gd name="T115" fmla="*/ 5 h 493"/>
                <a:gd name="T116" fmla="*/ 180 w 238"/>
                <a:gd name="T117" fmla="*/ 14 h 493"/>
                <a:gd name="T118" fmla="*/ 207 w 238"/>
                <a:gd name="T119" fmla="*/ 35 h 493"/>
                <a:gd name="T120" fmla="*/ 221 w 238"/>
                <a:gd name="T121" fmla="*/ 52 h 493"/>
                <a:gd name="T122" fmla="*/ 234 w 238"/>
                <a:gd name="T123" fmla="*/ 80 h 493"/>
                <a:gd name="T124" fmla="*/ 238 w 238"/>
                <a:gd name="T125" fmla="*/ 11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493">
                  <a:moveTo>
                    <a:pt x="238" y="143"/>
                  </a:moveTo>
                  <a:lnTo>
                    <a:pt x="169" y="143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8" y="117"/>
                  </a:lnTo>
                  <a:lnTo>
                    <a:pt x="166" y="106"/>
                  </a:lnTo>
                  <a:lnTo>
                    <a:pt x="163" y="95"/>
                  </a:lnTo>
                  <a:lnTo>
                    <a:pt x="157" y="87"/>
                  </a:lnTo>
                  <a:lnTo>
                    <a:pt x="157" y="87"/>
                  </a:lnTo>
                  <a:lnTo>
                    <a:pt x="151" y="80"/>
                  </a:lnTo>
                  <a:lnTo>
                    <a:pt x="143" y="74"/>
                  </a:lnTo>
                  <a:lnTo>
                    <a:pt x="132" y="70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1"/>
                  </a:lnTo>
                  <a:lnTo>
                    <a:pt x="102" y="72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88" y="81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78" y="9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4" y="121"/>
                  </a:lnTo>
                  <a:lnTo>
                    <a:pt x="73" y="133"/>
                  </a:lnTo>
                  <a:lnTo>
                    <a:pt x="73" y="133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5" y="165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4" y="180"/>
                  </a:lnTo>
                  <a:lnTo>
                    <a:pt x="91" y="186"/>
                  </a:lnTo>
                  <a:lnTo>
                    <a:pt x="91" y="186"/>
                  </a:lnTo>
                  <a:lnTo>
                    <a:pt x="100" y="192"/>
                  </a:lnTo>
                  <a:lnTo>
                    <a:pt x="113" y="197"/>
                  </a:lnTo>
                  <a:lnTo>
                    <a:pt x="166" y="218"/>
                  </a:lnTo>
                  <a:lnTo>
                    <a:pt x="166" y="218"/>
                  </a:lnTo>
                  <a:lnTo>
                    <a:pt x="176" y="222"/>
                  </a:lnTo>
                  <a:lnTo>
                    <a:pt x="186" y="228"/>
                  </a:lnTo>
                  <a:lnTo>
                    <a:pt x="196" y="233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10" y="245"/>
                  </a:lnTo>
                  <a:lnTo>
                    <a:pt x="216" y="252"/>
                  </a:lnTo>
                  <a:lnTo>
                    <a:pt x="221" y="258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28" y="275"/>
                  </a:lnTo>
                  <a:lnTo>
                    <a:pt x="232" y="28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8" y="326"/>
                  </a:lnTo>
                  <a:lnTo>
                    <a:pt x="238" y="351"/>
                  </a:lnTo>
                  <a:lnTo>
                    <a:pt x="238" y="351"/>
                  </a:lnTo>
                  <a:lnTo>
                    <a:pt x="238" y="365"/>
                  </a:lnTo>
                  <a:lnTo>
                    <a:pt x="237" y="380"/>
                  </a:lnTo>
                  <a:lnTo>
                    <a:pt x="234" y="394"/>
                  </a:lnTo>
                  <a:lnTo>
                    <a:pt x="232" y="408"/>
                  </a:lnTo>
                  <a:lnTo>
                    <a:pt x="232" y="408"/>
                  </a:lnTo>
                  <a:lnTo>
                    <a:pt x="228" y="420"/>
                  </a:lnTo>
                  <a:lnTo>
                    <a:pt x="225" y="432"/>
                  </a:lnTo>
                  <a:lnTo>
                    <a:pt x="219" y="443"/>
                  </a:lnTo>
                  <a:lnTo>
                    <a:pt x="213" y="452"/>
                  </a:lnTo>
                  <a:lnTo>
                    <a:pt x="213" y="452"/>
                  </a:lnTo>
                  <a:lnTo>
                    <a:pt x="204" y="461"/>
                  </a:lnTo>
                  <a:lnTo>
                    <a:pt x="196" y="469"/>
                  </a:lnTo>
                  <a:lnTo>
                    <a:pt x="186" y="476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63" y="487"/>
                  </a:lnTo>
                  <a:lnTo>
                    <a:pt x="150" y="490"/>
                  </a:lnTo>
                  <a:lnTo>
                    <a:pt x="134" y="492"/>
                  </a:lnTo>
                  <a:lnTo>
                    <a:pt x="119" y="493"/>
                  </a:lnTo>
                  <a:lnTo>
                    <a:pt x="119" y="493"/>
                  </a:lnTo>
                  <a:lnTo>
                    <a:pt x="107" y="492"/>
                  </a:lnTo>
                  <a:lnTo>
                    <a:pt x="94" y="491"/>
                  </a:lnTo>
                  <a:lnTo>
                    <a:pt x="82" y="488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61" y="479"/>
                  </a:lnTo>
                  <a:lnTo>
                    <a:pt x="51" y="474"/>
                  </a:lnTo>
                  <a:lnTo>
                    <a:pt x="43" y="467"/>
                  </a:lnTo>
                  <a:lnTo>
                    <a:pt x="34" y="459"/>
                  </a:lnTo>
                  <a:lnTo>
                    <a:pt x="34" y="459"/>
                  </a:lnTo>
                  <a:lnTo>
                    <a:pt x="27" y="451"/>
                  </a:lnTo>
                  <a:lnTo>
                    <a:pt x="20" y="443"/>
                  </a:lnTo>
                  <a:lnTo>
                    <a:pt x="15" y="433"/>
                  </a:lnTo>
                  <a:lnTo>
                    <a:pt x="9" y="423"/>
                  </a:lnTo>
                  <a:lnTo>
                    <a:pt x="9" y="423"/>
                  </a:lnTo>
                  <a:lnTo>
                    <a:pt x="5" y="412"/>
                  </a:lnTo>
                  <a:lnTo>
                    <a:pt x="3" y="402"/>
                  </a:lnTo>
                  <a:lnTo>
                    <a:pt x="0" y="390"/>
                  </a:lnTo>
                  <a:lnTo>
                    <a:pt x="0" y="377"/>
                  </a:lnTo>
                  <a:lnTo>
                    <a:pt x="0" y="352"/>
                  </a:lnTo>
                  <a:lnTo>
                    <a:pt x="69" y="352"/>
                  </a:lnTo>
                  <a:lnTo>
                    <a:pt x="69" y="374"/>
                  </a:lnTo>
                  <a:lnTo>
                    <a:pt x="69" y="374"/>
                  </a:lnTo>
                  <a:lnTo>
                    <a:pt x="70" y="384"/>
                  </a:lnTo>
                  <a:lnTo>
                    <a:pt x="73" y="392"/>
                  </a:lnTo>
                  <a:lnTo>
                    <a:pt x="76" y="400"/>
                  </a:lnTo>
                  <a:lnTo>
                    <a:pt x="81" y="408"/>
                  </a:lnTo>
                  <a:lnTo>
                    <a:pt x="81" y="408"/>
                  </a:lnTo>
                  <a:lnTo>
                    <a:pt x="87" y="415"/>
                  </a:lnTo>
                  <a:lnTo>
                    <a:pt x="96" y="420"/>
                  </a:lnTo>
                  <a:lnTo>
                    <a:pt x="107" y="422"/>
                  </a:lnTo>
                  <a:lnTo>
                    <a:pt x="119" y="423"/>
                  </a:lnTo>
                  <a:lnTo>
                    <a:pt x="119" y="423"/>
                  </a:lnTo>
                  <a:lnTo>
                    <a:pt x="134" y="422"/>
                  </a:lnTo>
                  <a:lnTo>
                    <a:pt x="140" y="421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51" y="416"/>
                  </a:lnTo>
                  <a:lnTo>
                    <a:pt x="155" y="412"/>
                  </a:lnTo>
                  <a:lnTo>
                    <a:pt x="158" y="408"/>
                  </a:lnTo>
                  <a:lnTo>
                    <a:pt x="162" y="404"/>
                  </a:lnTo>
                  <a:lnTo>
                    <a:pt x="162" y="404"/>
                  </a:lnTo>
                  <a:lnTo>
                    <a:pt x="166" y="393"/>
                  </a:lnTo>
                  <a:lnTo>
                    <a:pt x="168" y="381"/>
                  </a:lnTo>
                  <a:lnTo>
                    <a:pt x="168" y="381"/>
                  </a:lnTo>
                  <a:lnTo>
                    <a:pt x="169" y="351"/>
                  </a:lnTo>
                  <a:lnTo>
                    <a:pt x="169" y="351"/>
                  </a:lnTo>
                  <a:lnTo>
                    <a:pt x="168" y="334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6" y="309"/>
                  </a:lnTo>
                  <a:lnTo>
                    <a:pt x="162" y="300"/>
                  </a:lnTo>
                  <a:lnTo>
                    <a:pt x="162" y="300"/>
                  </a:lnTo>
                  <a:lnTo>
                    <a:pt x="157" y="293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40" y="283"/>
                  </a:lnTo>
                  <a:lnTo>
                    <a:pt x="128" y="277"/>
                  </a:lnTo>
                  <a:lnTo>
                    <a:pt x="79" y="257"/>
                  </a:lnTo>
                  <a:lnTo>
                    <a:pt x="79" y="257"/>
                  </a:lnTo>
                  <a:lnTo>
                    <a:pt x="68" y="252"/>
                  </a:lnTo>
                  <a:lnTo>
                    <a:pt x="58" y="247"/>
                  </a:lnTo>
                  <a:lnTo>
                    <a:pt x="50" y="242"/>
                  </a:lnTo>
                  <a:lnTo>
                    <a:pt x="41" y="236"/>
                  </a:lnTo>
                  <a:lnTo>
                    <a:pt x="34" y="229"/>
                  </a:lnTo>
                  <a:lnTo>
                    <a:pt x="28" y="223"/>
                  </a:lnTo>
                  <a:lnTo>
                    <a:pt x="23" y="216"/>
                  </a:lnTo>
                  <a:lnTo>
                    <a:pt x="18" y="209"/>
                  </a:lnTo>
                  <a:lnTo>
                    <a:pt x="18" y="209"/>
                  </a:lnTo>
                  <a:lnTo>
                    <a:pt x="12" y="193"/>
                  </a:lnTo>
                  <a:lnTo>
                    <a:pt x="8" y="175"/>
                  </a:lnTo>
                  <a:lnTo>
                    <a:pt x="4" y="154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19"/>
                  </a:lnTo>
                  <a:lnTo>
                    <a:pt x="5" y="106"/>
                  </a:lnTo>
                  <a:lnTo>
                    <a:pt x="8" y="9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69"/>
                  </a:lnTo>
                  <a:lnTo>
                    <a:pt x="21" y="58"/>
                  </a:lnTo>
                  <a:lnTo>
                    <a:pt x="27" y="4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41" y="30"/>
                  </a:lnTo>
                  <a:lnTo>
                    <a:pt x="50" y="23"/>
                  </a:lnTo>
                  <a:lnTo>
                    <a:pt x="59" y="16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81" y="6"/>
                  </a:lnTo>
                  <a:lnTo>
                    <a:pt x="94" y="2"/>
                  </a:lnTo>
                  <a:lnTo>
                    <a:pt x="108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8" y="2"/>
                  </a:lnTo>
                  <a:lnTo>
                    <a:pt x="158" y="5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80" y="14"/>
                  </a:lnTo>
                  <a:lnTo>
                    <a:pt x="190" y="20"/>
                  </a:lnTo>
                  <a:lnTo>
                    <a:pt x="199" y="2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14" y="43"/>
                  </a:lnTo>
                  <a:lnTo>
                    <a:pt x="221" y="52"/>
                  </a:lnTo>
                  <a:lnTo>
                    <a:pt x="226" y="60"/>
                  </a:lnTo>
                  <a:lnTo>
                    <a:pt x="231" y="70"/>
                  </a:lnTo>
                  <a:lnTo>
                    <a:pt x="234" y="80"/>
                  </a:lnTo>
                  <a:lnTo>
                    <a:pt x="237" y="89"/>
                  </a:lnTo>
                  <a:lnTo>
                    <a:pt x="238" y="99"/>
                  </a:lnTo>
                  <a:lnTo>
                    <a:pt x="238" y="110"/>
                  </a:lnTo>
                  <a:lnTo>
                    <a:pt x="238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62387CE9-32B6-4EDC-A5B4-759237163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276" y="-606425"/>
              <a:ext cx="71438" cy="152400"/>
            </a:xfrm>
            <a:custGeom>
              <a:avLst/>
              <a:gdLst>
                <a:gd name="T0" fmla="*/ 0 w 224"/>
                <a:gd name="T1" fmla="*/ 0 h 484"/>
                <a:gd name="T2" fmla="*/ 103 w 224"/>
                <a:gd name="T3" fmla="*/ 0 h 484"/>
                <a:gd name="T4" fmla="*/ 132 w 224"/>
                <a:gd name="T5" fmla="*/ 2 h 484"/>
                <a:gd name="T6" fmla="*/ 156 w 224"/>
                <a:gd name="T7" fmla="*/ 8 h 484"/>
                <a:gd name="T8" fmla="*/ 176 w 224"/>
                <a:gd name="T9" fmla="*/ 19 h 484"/>
                <a:gd name="T10" fmla="*/ 194 w 224"/>
                <a:gd name="T11" fmla="*/ 32 h 484"/>
                <a:gd name="T12" fmla="*/ 202 w 224"/>
                <a:gd name="T13" fmla="*/ 42 h 484"/>
                <a:gd name="T14" fmla="*/ 212 w 224"/>
                <a:gd name="T15" fmla="*/ 61 h 484"/>
                <a:gd name="T16" fmla="*/ 221 w 224"/>
                <a:gd name="T17" fmla="*/ 84 h 484"/>
                <a:gd name="T18" fmla="*/ 224 w 224"/>
                <a:gd name="T19" fmla="*/ 111 h 484"/>
                <a:gd name="T20" fmla="*/ 224 w 224"/>
                <a:gd name="T21" fmla="*/ 352 h 484"/>
                <a:gd name="T22" fmla="*/ 224 w 224"/>
                <a:gd name="T23" fmla="*/ 369 h 484"/>
                <a:gd name="T24" fmla="*/ 221 w 224"/>
                <a:gd name="T25" fmla="*/ 398 h 484"/>
                <a:gd name="T26" fmla="*/ 212 w 224"/>
                <a:gd name="T27" fmla="*/ 423 h 484"/>
                <a:gd name="T28" fmla="*/ 200 w 224"/>
                <a:gd name="T29" fmla="*/ 443 h 484"/>
                <a:gd name="T30" fmla="*/ 192 w 224"/>
                <a:gd name="T31" fmla="*/ 453 h 484"/>
                <a:gd name="T32" fmla="*/ 174 w 224"/>
                <a:gd name="T33" fmla="*/ 466 h 484"/>
                <a:gd name="T34" fmla="*/ 152 w 224"/>
                <a:gd name="T35" fmla="*/ 477 h 484"/>
                <a:gd name="T36" fmla="*/ 127 w 224"/>
                <a:gd name="T37" fmla="*/ 483 h 484"/>
                <a:gd name="T38" fmla="*/ 97 w 224"/>
                <a:gd name="T39" fmla="*/ 484 h 484"/>
                <a:gd name="T40" fmla="*/ 70 w 224"/>
                <a:gd name="T41" fmla="*/ 66 h 484"/>
                <a:gd name="T42" fmla="*/ 101 w 224"/>
                <a:gd name="T43" fmla="*/ 419 h 484"/>
                <a:gd name="T44" fmla="*/ 116 w 224"/>
                <a:gd name="T45" fmla="*/ 418 h 484"/>
                <a:gd name="T46" fmla="*/ 136 w 224"/>
                <a:gd name="T47" fmla="*/ 411 h 484"/>
                <a:gd name="T48" fmla="*/ 144 w 224"/>
                <a:gd name="T49" fmla="*/ 405 h 484"/>
                <a:gd name="T50" fmla="*/ 152 w 224"/>
                <a:gd name="T51" fmla="*/ 386 h 484"/>
                <a:gd name="T52" fmla="*/ 156 w 224"/>
                <a:gd name="T53" fmla="*/ 359 h 484"/>
                <a:gd name="T54" fmla="*/ 156 w 224"/>
                <a:gd name="T55" fmla="*/ 125 h 484"/>
                <a:gd name="T56" fmla="*/ 152 w 224"/>
                <a:gd name="T57" fmla="*/ 100 h 484"/>
                <a:gd name="T58" fmla="*/ 144 w 224"/>
                <a:gd name="T59" fmla="*/ 82 h 484"/>
                <a:gd name="T60" fmla="*/ 141 w 224"/>
                <a:gd name="T61" fmla="*/ 78 h 484"/>
                <a:gd name="T62" fmla="*/ 128 w 224"/>
                <a:gd name="T63" fmla="*/ 70 h 484"/>
                <a:gd name="T64" fmla="*/ 101 w 224"/>
                <a:gd name="T65" fmla="*/ 6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4" h="484">
                  <a:moveTo>
                    <a:pt x="0" y="484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7" y="1"/>
                  </a:lnTo>
                  <a:lnTo>
                    <a:pt x="132" y="2"/>
                  </a:lnTo>
                  <a:lnTo>
                    <a:pt x="144" y="4"/>
                  </a:lnTo>
                  <a:lnTo>
                    <a:pt x="156" y="8"/>
                  </a:lnTo>
                  <a:lnTo>
                    <a:pt x="167" y="13"/>
                  </a:lnTo>
                  <a:lnTo>
                    <a:pt x="176" y="19"/>
                  </a:lnTo>
                  <a:lnTo>
                    <a:pt x="186" y="25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202" y="42"/>
                  </a:lnTo>
                  <a:lnTo>
                    <a:pt x="208" y="50"/>
                  </a:lnTo>
                  <a:lnTo>
                    <a:pt x="212" y="61"/>
                  </a:lnTo>
                  <a:lnTo>
                    <a:pt x="217" y="72"/>
                  </a:lnTo>
                  <a:lnTo>
                    <a:pt x="221" y="84"/>
                  </a:lnTo>
                  <a:lnTo>
                    <a:pt x="223" y="97"/>
                  </a:lnTo>
                  <a:lnTo>
                    <a:pt x="224" y="111"/>
                  </a:lnTo>
                  <a:lnTo>
                    <a:pt x="224" y="125"/>
                  </a:lnTo>
                  <a:lnTo>
                    <a:pt x="224" y="352"/>
                  </a:lnTo>
                  <a:lnTo>
                    <a:pt x="224" y="352"/>
                  </a:lnTo>
                  <a:lnTo>
                    <a:pt x="224" y="369"/>
                  </a:lnTo>
                  <a:lnTo>
                    <a:pt x="223" y="384"/>
                  </a:lnTo>
                  <a:lnTo>
                    <a:pt x="221" y="398"/>
                  </a:lnTo>
                  <a:lnTo>
                    <a:pt x="217" y="411"/>
                  </a:lnTo>
                  <a:lnTo>
                    <a:pt x="212" y="423"/>
                  </a:lnTo>
                  <a:lnTo>
                    <a:pt x="206" y="434"/>
                  </a:lnTo>
                  <a:lnTo>
                    <a:pt x="200" y="443"/>
                  </a:lnTo>
                  <a:lnTo>
                    <a:pt x="192" y="453"/>
                  </a:lnTo>
                  <a:lnTo>
                    <a:pt x="192" y="453"/>
                  </a:lnTo>
                  <a:lnTo>
                    <a:pt x="183" y="460"/>
                  </a:lnTo>
                  <a:lnTo>
                    <a:pt x="174" y="466"/>
                  </a:lnTo>
                  <a:lnTo>
                    <a:pt x="163" y="472"/>
                  </a:lnTo>
                  <a:lnTo>
                    <a:pt x="152" y="477"/>
                  </a:lnTo>
                  <a:lnTo>
                    <a:pt x="139" y="481"/>
                  </a:lnTo>
                  <a:lnTo>
                    <a:pt x="127" y="483"/>
                  </a:lnTo>
                  <a:lnTo>
                    <a:pt x="112" y="484"/>
                  </a:lnTo>
                  <a:lnTo>
                    <a:pt x="97" y="484"/>
                  </a:lnTo>
                  <a:lnTo>
                    <a:pt x="0" y="484"/>
                  </a:lnTo>
                  <a:close/>
                  <a:moveTo>
                    <a:pt x="70" y="66"/>
                  </a:moveTo>
                  <a:lnTo>
                    <a:pt x="70" y="419"/>
                  </a:lnTo>
                  <a:lnTo>
                    <a:pt x="101" y="419"/>
                  </a:lnTo>
                  <a:lnTo>
                    <a:pt x="101" y="419"/>
                  </a:lnTo>
                  <a:lnTo>
                    <a:pt x="116" y="418"/>
                  </a:lnTo>
                  <a:lnTo>
                    <a:pt x="127" y="416"/>
                  </a:lnTo>
                  <a:lnTo>
                    <a:pt x="136" y="411"/>
                  </a:lnTo>
                  <a:lnTo>
                    <a:pt x="144" y="405"/>
                  </a:lnTo>
                  <a:lnTo>
                    <a:pt x="144" y="405"/>
                  </a:lnTo>
                  <a:lnTo>
                    <a:pt x="148" y="396"/>
                  </a:lnTo>
                  <a:lnTo>
                    <a:pt x="152" y="386"/>
                  </a:lnTo>
                  <a:lnTo>
                    <a:pt x="155" y="373"/>
                  </a:lnTo>
                  <a:lnTo>
                    <a:pt x="156" y="359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5" y="112"/>
                  </a:lnTo>
                  <a:lnTo>
                    <a:pt x="152" y="100"/>
                  </a:lnTo>
                  <a:lnTo>
                    <a:pt x="148" y="90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1" y="78"/>
                  </a:lnTo>
                  <a:lnTo>
                    <a:pt x="138" y="74"/>
                  </a:lnTo>
                  <a:lnTo>
                    <a:pt x="128" y="70"/>
                  </a:lnTo>
                  <a:lnTo>
                    <a:pt x="116" y="66"/>
                  </a:lnTo>
                  <a:lnTo>
                    <a:pt x="101" y="66"/>
                  </a:lnTo>
                  <a:lnTo>
                    <a:pt x="7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83267F97-053A-4623-9596-A10E21F3C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-606425"/>
              <a:ext cx="66675" cy="152400"/>
            </a:xfrm>
            <a:custGeom>
              <a:avLst/>
              <a:gdLst>
                <a:gd name="T0" fmla="*/ 0 w 208"/>
                <a:gd name="T1" fmla="*/ 484 h 484"/>
                <a:gd name="T2" fmla="*/ 0 w 208"/>
                <a:gd name="T3" fmla="*/ 0 h 484"/>
                <a:gd name="T4" fmla="*/ 208 w 208"/>
                <a:gd name="T5" fmla="*/ 0 h 484"/>
                <a:gd name="T6" fmla="*/ 208 w 208"/>
                <a:gd name="T7" fmla="*/ 66 h 484"/>
                <a:gd name="T8" fmla="*/ 70 w 208"/>
                <a:gd name="T9" fmla="*/ 66 h 484"/>
                <a:gd name="T10" fmla="*/ 70 w 208"/>
                <a:gd name="T11" fmla="*/ 208 h 484"/>
                <a:gd name="T12" fmla="*/ 190 w 208"/>
                <a:gd name="T13" fmla="*/ 208 h 484"/>
                <a:gd name="T14" fmla="*/ 190 w 208"/>
                <a:gd name="T15" fmla="*/ 273 h 484"/>
                <a:gd name="T16" fmla="*/ 70 w 208"/>
                <a:gd name="T17" fmla="*/ 273 h 484"/>
                <a:gd name="T18" fmla="*/ 70 w 208"/>
                <a:gd name="T19" fmla="*/ 416 h 484"/>
                <a:gd name="T20" fmla="*/ 208 w 208"/>
                <a:gd name="T21" fmla="*/ 416 h 484"/>
                <a:gd name="T22" fmla="*/ 208 w 208"/>
                <a:gd name="T23" fmla="*/ 484 h 484"/>
                <a:gd name="T24" fmla="*/ 0 w 208"/>
                <a:gd name="T2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484">
                  <a:moveTo>
                    <a:pt x="0" y="484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66"/>
                  </a:lnTo>
                  <a:lnTo>
                    <a:pt x="70" y="66"/>
                  </a:lnTo>
                  <a:lnTo>
                    <a:pt x="70" y="208"/>
                  </a:lnTo>
                  <a:lnTo>
                    <a:pt x="190" y="208"/>
                  </a:lnTo>
                  <a:lnTo>
                    <a:pt x="190" y="273"/>
                  </a:lnTo>
                  <a:lnTo>
                    <a:pt x="70" y="273"/>
                  </a:lnTo>
                  <a:lnTo>
                    <a:pt x="70" y="416"/>
                  </a:lnTo>
                  <a:lnTo>
                    <a:pt x="208" y="416"/>
                  </a:lnTo>
                  <a:lnTo>
                    <a:pt x="208" y="484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FC721503-1753-43D6-9DBE-7E4CBC28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6" y="-606425"/>
              <a:ext cx="66675" cy="152400"/>
            </a:xfrm>
            <a:custGeom>
              <a:avLst/>
              <a:gdLst>
                <a:gd name="T0" fmla="*/ 0 w 207"/>
                <a:gd name="T1" fmla="*/ 484 h 484"/>
                <a:gd name="T2" fmla="*/ 0 w 207"/>
                <a:gd name="T3" fmla="*/ 0 h 484"/>
                <a:gd name="T4" fmla="*/ 70 w 207"/>
                <a:gd name="T5" fmla="*/ 0 h 484"/>
                <a:gd name="T6" fmla="*/ 70 w 207"/>
                <a:gd name="T7" fmla="*/ 416 h 484"/>
                <a:gd name="T8" fmla="*/ 207 w 207"/>
                <a:gd name="T9" fmla="*/ 416 h 484"/>
                <a:gd name="T10" fmla="*/ 207 w 207"/>
                <a:gd name="T11" fmla="*/ 484 h 484"/>
                <a:gd name="T12" fmla="*/ 0 w 207"/>
                <a:gd name="T13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484">
                  <a:moveTo>
                    <a:pt x="0" y="48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416"/>
                  </a:lnTo>
                  <a:lnTo>
                    <a:pt x="207" y="416"/>
                  </a:lnTo>
                  <a:lnTo>
                    <a:pt x="207" y="484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9901E40A-9136-4EBF-AB88-40F838A10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51" y="-606425"/>
              <a:ext cx="87313" cy="152400"/>
            </a:xfrm>
            <a:custGeom>
              <a:avLst/>
              <a:gdLst>
                <a:gd name="T0" fmla="*/ 0 w 275"/>
                <a:gd name="T1" fmla="*/ 484 h 484"/>
                <a:gd name="T2" fmla="*/ 109 w 275"/>
                <a:gd name="T3" fmla="*/ 0 h 484"/>
                <a:gd name="T4" fmla="*/ 167 w 275"/>
                <a:gd name="T5" fmla="*/ 0 h 484"/>
                <a:gd name="T6" fmla="*/ 275 w 275"/>
                <a:gd name="T7" fmla="*/ 484 h 484"/>
                <a:gd name="T8" fmla="*/ 205 w 275"/>
                <a:gd name="T9" fmla="*/ 484 h 484"/>
                <a:gd name="T10" fmla="*/ 185 w 275"/>
                <a:gd name="T11" fmla="*/ 381 h 484"/>
                <a:gd name="T12" fmla="*/ 91 w 275"/>
                <a:gd name="T13" fmla="*/ 381 h 484"/>
                <a:gd name="T14" fmla="*/ 70 w 275"/>
                <a:gd name="T15" fmla="*/ 484 h 484"/>
                <a:gd name="T16" fmla="*/ 0 w 275"/>
                <a:gd name="T17" fmla="*/ 484 h 484"/>
                <a:gd name="T18" fmla="*/ 173 w 275"/>
                <a:gd name="T19" fmla="*/ 316 h 484"/>
                <a:gd name="T20" fmla="*/ 138 w 275"/>
                <a:gd name="T21" fmla="*/ 139 h 484"/>
                <a:gd name="T22" fmla="*/ 137 w 275"/>
                <a:gd name="T23" fmla="*/ 139 h 484"/>
                <a:gd name="T24" fmla="*/ 103 w 275"/>
                <a:gd name="T25" fmla="*/ 316 h 484"/>
                <a:gd name="T26" fmla="*/ 173 w 275"/>
                <a:gd name="T27" fmla="*/ 31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484">
                  <a:moveTo>
                    <a:pt x="0" y="484"/>
                  </a:moveTo>
                  <a:lnTo>
                    <a:pt x="109" y="0"/>
                  </a:lnTo>
                  <a:lnTo>
                    <a:pt x="167" y="0"/>
                  </a:lnTo>
                  <a:lnTo>
                    <a:pt x="275" y="484"/>
                  </a:lnTo>
                  <a:lnTo>
                    <a:pt x="205" y="484"/>
                  </a:lnTo>
                  <a:lnTo>
                    <a:pt x="185" y="381"/>
                  </a:lnTo>
                  <a:lnTo>
                    <a:pt x="91" y="381"/>
                  </a:lnTo>
                  <a:lnTo>
                    <a:pt x="70" y="484"/>
                  </a:lnTo>
                  <a:lnTo>
                    <a:pt x="0" y="484"/>
                  </a:lnTo>
                  <a:close/>
                  <a:moveTo>
                    <a:pt x="173" y="316"/>
                  </a:moveTo>
                  <a:lnTo>
                    <a:pt x="138" y="139"/>
                  </a:lnTo>
                  <a:lnTo>
                    <a:pt x="137" y="139"/>
                  </a:lnTo>
                  <a:lnTo>
                    <a:pt x="103" y="316"/>
                  </a:lnTo>
                  <a:lnTo>
                    <a:pt x="173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0DD44A2E-2BC4-49A7-ADE8-E0858A897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013" y="-612775"/>
              <a:ext cx="214313" cy="400050"/>
            </a:xfrm>
            <a:custGeom>
              <a:avLst/>
              <a:gdLst>
                <a:gd name="T0" fmla="*/ 674 w 674"/>
                <a:gd name="T1" fmla="*/ 0 h 1261"/>
                <a:gd name="T2" fmla="*/ 416 w 674"/>
                <a:gd name="T3" fmla="*/ 1261 h 1261"/>
                <a:gd name="T4" fmla="*/ 257 w 674"/>
                <a:gd name="T5" fmla="*/ 1261 h 1261"/>
                <a:gd name="T6" fmla="*/ 0 w 674"/>
                <a:gd name="T7" fmla="*/ 0 h 1261"/>
                <a:gd name="T8" fmla="*/ 192 w 674"/>
                <a:gd name="T9" fmla="*/ 0 h 1261"/>
                <a:gd name="T10" fmla="*/ 335 w 674"/>
                <a:gd name="T11" fmla="*/ 881 h 1261"/>
                <a:gd name="T12" fmla="*/ 339 w 674"/>
                <a:gd name="T13" fmla="*/ 881 h 1261"/>
                <a:gd name="T14" fmla="*/ 484 w 674"/>
                <a:gd name="T15" fmla="*/ 0 h 1261"/>
                <a:gd name="T16" fmla="*/ 674 w 674"/>
                <a:gd name="T17" fmla="*/ 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1261">
                  <a:moveTo>
                    <a:pt x="674" y="0"/>
                  </a:moveTo>
                  <a:lnTo>
                    <a:pt x="416" y="1261"/>
                  </a:lnTo>
                  <a:lnTo>
                    <a:pt x="257" y="1261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335" y="881"/>
                  </a:lnTo>
                  <a:lnTo>
                    <a:pt x="339" y="881"/>
                  </a:lnTo>
                  <a:lnTo>
                    <a:pt x="484" y="0"/>
                  </a:lnTo>
                  <a:lnTo>
                    <a:pt x="6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3" name="Rectangle 30">
              <a:extLst>
                <a:ext uri="{FF2B5EF4-FFF2-40B4-BE49-F238E27FC236}">
                  <a16:creationId xmlns:a16="http://schemas.microsoft.com/office/drawing/2014/main" id="{4567977C-F729-411D-ABAE-9C1A1DF3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551" y="-612775"/>
              <a:ext cx="5715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1E5BB4DE-9A5C-4631-8EEA-BE0F61F1A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6213" y="-612775"/>
              <a:ext cx="184150" cy="400050"/>
            </a:xfrm>
            <a:custGeom>
              <a:avLst/>
              <a:gdLst>
                <a:gd name="T0" fmla="*/ 0 w 584"/>
                <a:gd name="T1" fmla="*/ 0 h 1261"/>
                <a:gd name="T2" fmla="*/ 267 w 584"/>
                <a:gd name="T3" fmla="*/ 0 h 1261"/>
                <a:gd name="T4" fmla="*/ 323 w 584"/>
                <a:gd name="T5" fmla="*/ 4 h 1261"/>
                <a:gd name="T6" fmla="*/ 357 w 584"/>
                <a:gd name="T7" fmla="*/ 9 h 1261"/>
                <a:gd name="T8" fmla="*/ 389 w 584"/>
                <a:gd name="T9" fmla="*/ 17 h 1261"/>
                <a:gd name="T10" fmla="*/ 418 w 584"/>
                <a:gd name="T11" fmla="*/ 28 h 1261"/>
                <a:gd name="T12" fmla="*/ 446 w 584"/>
                <a:gd name="T13" fmla="*/ 41 h 1261"/>
                <a:gd name="T14" fmla="*/ 470 w 584"/>
                <a:gd name="T15" fmla="*/ 57 h 1261"/>
                <a:gd name="T16" fmla="*/ 493 w 584"/>
                <a:gd name="T17" fmla="*/ 75 h 1261"/>
                <a:gd name="T18" fmla="*/ 503 w 584"/>
                <a:gd name="T19" fmla="*/ 86 h 1261"/>
                <a:gd name="T20" fmla="*/ 522 w 584"/>
                <a:gd name="T21" fmla="*/ 108 h 1261"/>
                <a:gd name="T22" fmla="*/ 539 w 584"/>
                <a:gd name="T23" fmla="*/ 133 h 1261"/>
                <a:gd name="T24" fmla="*/ 552 w 584"/>
                <a:gd name="T25" fmla="*/ 160 h 1261"/>
                <a:gd name="T26" fmla="*/ 564 w 584"/>
                <a:gd name="T27" fmla="*/ 189 h 1261"/>
                <a:gd name="T28" fmla="*/ 573 w 584"/>
                <a:gd name="T29" fmla="*/ 220 h 1261"/>
                <a:gd name="T30" fmla="*/ 582 w 584"/>
                <a:gd name="T31" fmla="*/ 289 h 1261"/>
                <a:gd name="T32" fmla="*/ 584 w 584"/>
                <a:gd name="T33" fmla="*/ 916 h 1261"/>
                <a:gd name="T34" fmla="*/ 582 w 584"/>
                <a:gd name="T35" fmla="*/ 958 h 1261"/>
                <a:gd name="T36" fmla="*/ 579 w 584"/>
                <a:gd name="T37" fmla="*/ 998 h 1261"/>
                <a:gd name="T38" fmla="*/ 571 w 584"/>
                <a:gd name="T39" fmla="*/ 1035 h 1261"/>
                <a:gd name="T40" fmla="*/ 562 w 584"/>
                <a:gd name="T41" fmla="*/ 1069 h 1261"/>
                <a:gd name="T42" fmla="*/ 550 w 584"/>
                <a:gd name="T43" fmla="*/ 1100 h 1261"/>
                <a:gd name="T44" fmla="*/ 535 w 584"/>
                <a:gd name="T45" fmla="*/ 1129 h 1261"/>
                <a:gd name="T46" fmla="*/ 518 w 584"/>
                <a:gd name="T47" fmla="*/ 1155 h 1261"/>
                <a:gd name="T48" fmla="*/ 498 w 584"/>
                <a:gd name="T49" fmla="*/ 1176 h 1261"/>
                <a:gd name="T50" fmla="*/ 487 w 584"/>
                <a:gd name="T51" fmla="*/ 1187 h 1261"/>
                <a:gd name="T52" fmla="*/ 463 w 584"/>
                <a:gd name="T53" fmla="*/ 1205 h 1261"/>
                <a:gd name="T54" fmla="*/ 436 w 584"/>
                <a:gd name="T55" fmla="*/ 1221 h 1261"/>
                <a:gd name="T56" fmla="*/ 409 w 584"/>
                <a:gd name="T57" fmla="*/ 1234 h 1261"/>
                <a:gd name="T58" fmla="*/ 377 w 584"/>
                <a:gd name="T59" fmla="*/ 1245 h 1261"/>
                <a:gd name="T60" fmla="*/ 345 w 584"/>
                <a:gd name="T61" fmla="*/ 1252 h 1261"/>
                <a:gd name="T62" fmla="*/ 290 w 584"/>
                <a:gd name="T63" fmla="*/ 1260 h 1261"/>
                <a:gd name="T64" fmla="*/ 0 w 584"/>
                <a:gd name="T65" fmla="*/ 1261 h 1261"/>
                <a:gd name="T66" fmla="*/ 181 w 584"/>
                <a:gd name="T67" fmla="*/ 1091 h 1261"/>
                <a:gd name="T68" fmla="*/ 264 w 584"/>
                <a:gd name="T69" fmla="*/ 1091 h 1261"/>
                <a:gd name="T70" fmla="*/ 299 w 584"/>
                <a:gd name="T71" fmla="*/ 1088 h 1261"/>
                <a:gd name="T72" fmla="*/ 329 w 584"/>
                <a:gd name="T73" fmla="*/ 1081 h 1261"/>
                <a:gd name="T74" fmla="*/ 353 w 584"/>
                <a:gd name="T75" fmla="*/ 1069 h 1261"/>
                <a:gd name="T76" fmla="*/ 371 w 584"/>
                <a:gd name="T77" fmla="*/ 1053 h 1261"/>
                <a:gd name="T78" fmla="*/ 378 w 584"/>
                <a:gd name="T79" fmla="*/ 1043 h 1261"/>
                <a:gd name="T80" fmla="*/ 390 w 584"/>
                <a:gd name="T81" fmla="*/ 1018 h 1261"/>
                <a:gd name="T82" fmla="*/ 399 w 584"/>
                <a:gd name="T83" fmla="*/ 988 h 1261"/>
                <a:gd name="T84" fmla="*/ 403 w 584"/>
                <a:gd name="T85" fmla="*/ 953 h 1261"/>
                <a:gd name="T86" fmla="*/ 404 w 584"/>
                <a:gd name="T87" fmla="*/ 326 h 1261"/>
                <a:gd name="T88" fmla="*/ 403 w 584"/>
                <a:gd name="T89" fmla="*/ 308 h 1261"/>
                <a:gd name="T90" fmla="*/ 399 w 584"/>
                <a:gd name="T91" fmla="*/ 275 h 1261"/>
                <a:gd name="T92" fmla="*/ 392 w 584"/>
                <a:gd name="T93" fmla="*/ 247 h 1261"/>
                <a:gd name="T94" fmla="*/ 380 w 584"/>
                <a:gd name="T95" fmla="*/ 222 h 1261"/>
                <a:gd name="T96" fmla="*/ 374 w 584"/>
                <a:gd name="T97" fmla="*/ 212 h 1261"/>
                <a:gd name="T98" fmla="*/ 355 w 584"/>
                <a:gd name="T99" fmla="*/ 193 h 1261"/>
                <a:gd name="T100" fmla="*/ 330 w 584"/>
                <a:gd name="T101" fmla="*/ 181 h 1261"/>
                <a:gd name="T102" fmla="*/ 300 w 584"/>
                <a:gd name="T103" fmla="*/ 173 h 1261"/>
                <a:gd name="T104" fmla="*/ 264 w 584"/>
                <a:gd name="T105" fmla="*/ 171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4" h="1261">
                  <a:moveTo>
                    <a:pt x="0" y="1261"/>
                  </a:moveTo>
                  <a:lnTo>
                    <a:pt x="0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305" y="3"/>
                  </a:lnTo>
                  <a:lnTo>
                    <a:pt x="323" y="4"/>
                  </a:lnTo>
                  <a:lnTo>
                    <a:pt x="340" y="7"/>
                  </a:lnTo>
                  <a:lnTo>
                    <a:pt x="357" y="9"/>
                  </a:lnTo>
                  <a:lnTo>
                    <a:pt x="374" y="13"/>
                  </a:lnTo>
                  <a:lnTo>
                    <a:pt x="389" y="17"/>
                  </a:lnTo>
                  <a:lnTo>
                    <a:pt x="404" y="22"/>
                  </a:lnTo>
                  <a:lnTo>
                    <a:pt x="418" y="28"/>
                  </a:lnTo>
                  <a:lnTo>
                    <a:pt x="433" y="34"/>
                  </a:lnTo>
                  <a:lnTo>
                    <a:pt x="446" y="41"/>
                  </a:lnTo>
                  <a:lnTo>
                    <a:pt x="458" y="49"/>
                  </a:lnTo>
                  <a:lnTo>
                    <a:pt x="470" y="57"/>
                  </a:lnTo>
                  <a:lnTo>
                    <a:pt x="482" y="66"/>
                  </a:lnTo>
                  <a:lnTo>
                    <a:pt x="493" y="75"/>
                  </a:lnTo>
                  <a:lnTo>
                    <a:pt x="503" y="86"/>
                  </a:lnTo>
                  <a:lnTo>
                    <a:pt x="503" y="86"/>
                  </a:lnTo>
                  <a:lnTo>
                    <a:pt x="514" y="97"/>
                  </a:lnTo>
                  <a:lnTo>
                    <a:pt x="522" y="108"/>
                  </a:lnTo>
                  <a:lnTo>
                    <a:pt x="530" y="120"/>
                  </a:lnTo>
                  <a:lnTo>
                    <a:pt x="539" y="133"/>
                  </a:lnTo>
                  <a:lnTo>
                    <a:pt x="546" y="146"/>
                  </a:lnTo>
                  <a:lnTo>
                    <a:pt x="552" y="160"/>
                  </a:lnTo>
                  <a:lnTo>
                    <a:pt x="558" y="174"/>
                  </a:lnTo>
                  <a:lnTo>
                    <a:pt x="564" y="189"/>
                  </a:lnTo>
                  <a:lnTo>
                    <a:pt x="568" y="204"/>
                  </a:lnTo>
                  <a:lnTo>
                    <a:pt x="573" y="220"/>
                  </a:lnTo>
                  <a:lnTo>
                    <a:pt x="579" y="254"/>
                  </a:lnTo>
                  <a:lnTo>
                    <a:pt x="582" y="289"/>
                  </a:lnTo>
                  <a:lnTo>
                    <a:pt x="584" y="326"/>
                  </a:lnTo>
                  <a:lnTo>
                    <a:pt x="584" y="916"/>
                  </a:lnTo>
                  <a:lnTo>
                    <a:pt x="584" y="916"/>
                  </a:lnTo>
                  <a:lnTo>
                    <a:pt x="582" y="958"/>
                  </a:lnTo>
                  <a:lnTo>
                    <a:pt x="581" y="979"/>
                  </a:lnTo>
                  <a:lnTo>
                    <a:pt x="579" y="998"/>
                  </a:lnTo>
                  <a:lnTo>
                    <a:pt x="575" y="1017"/>
                  </a:lnTo>
                  <a:lnTo>
                    <a:pt x="571" y="1035"/>
                  </a:lnTo>
                  <a:lnTo>
                    <a:pt x="568" y="1053"/>
                  </a:lnTo>
                  <a:lnTo>
                    <a:pt x="562" y="1069"/>
                  </a:lnTo>
                  <a:lnTo>
                    <a:pt x="557" y="1086"/>
                  </a:lnTo>
                  <a:lnTo>
                    <a:pt x="550" y="1100"/>
                  </a:lnTo>
                  <a:lnTo>
                    <a:pt x="544" y="1115"/>
                  </a:lnTo>
                  <a:lnTo>
                    <a:pt x="535" y="1129"/>
                  </a:lnTo>
                  <a:lnTo>
                    <a:pt x="527" y="1141"/>
                  </a:lnTo>
                  <a:lnTo>
                    <a:pt x="518" y="1155"/>
                  </a:lnTo>
                  <a:lnTo>
                    <a:pt x="509" y="1166"/>
                  </a:lnTo>
                  <a:lnTo>
                    <a:pt x="498" y="1176"/>
                  </a:lnTo>
                  <a:lnTo>
                    <a:pt x="498" y="1176"/>
                  </a:lnTo>
                  <a:lnTo>
                    <a:pt x="487" y="1187"/>
                  </a:lnTo>
                  <a:lnTo>
                    <a:pt x="475" y="1197"/>
                  </a:lnTo>
                  <a:lnTo>
                    <a:pt x="463" y="1205"/>
                  </a:lnTo>
                  <a:lnTo>
                    <a:pt x="451" y="1214"/>
                  </a:lnTo>
                  <a:lnTo>
                    <a:pt x="436" y="1221"/>
                  </a:lnTo>
                  <a:lnTo>
                    <a:pt x="423" y="1228"/>
                  </a:lnTo>
                  <a:lnTo>
                    <a:pt x="409" y="1234"/>
                  </a:lnTo>
                  <a:lnTo>
                    <a:pt x="393" y="1240"/>
                  </a:lnTo>
                  <a:lnTo>
                    <a:pt x="377" y="1245"/>
                  </a:lnTo>
                  <a:lnTo>
                    <a:pt x="362" y="1249"/>
                  </a:lnTo>
                  <a:lnTo>
                    <a:pt x="345" y="1252"/>
                  </a:lnTo>
                  <a:lnTo>
                    <a:pt x="327" y="1256"/>
                  </a:lnTo>
                  <a:lnTo>
                    <a:pt x="290" y="1260"/>
                  </a:lnTo>
                  <a:lnTo>
                    <a:pt x="251" y="1261"/>
                  </a:lnTo>
                  <a:lnTo>
                    <a:pt x="0" y="1261"/>
                  </a:lnTo>
                  <a:close/>
                  <a:moveTo>
                    <a:pt x="181" y="171"/>
                  </a:moveTo>
                  <a:lnTo>
                    <a:pt x="181" y="1091"/>
                  </a:lnTo>
                  <a:lnTo>
                    <a:pt x="264" y="1091"/>
                  </a:lnTo>
                  <a:lnTo>
                    <a:pt x="264" y="1091"/>
                  </a:lnTo>
                  <a:lnTo>
                    <a:pt x="282" y="1091"/>
                  </a:lnTo>
                  <a:lnTo>
                    <a:pt x="299" y="1088"/>
                  </a:lnTo>
                  <a:lnTo>
                    <a:pt x="314" y="1086"/>
                  </a:lnTo>
                  <a:lnTo>
                    <a:pt x="329" y="1081"/>
                  </a:lnTo>
                  <a:lnTo>
                    <a:pt x="341" y="1076"/>
                  </a:lnTo>
                  <a:lnTo>
                    <a:pt x="353" y="1069"/>
                  </a:lnTo>
                  <a:lnTo>
                    <a:pt x="363" y="1062"/>
                  </a:lnTo>
                  <a:lnTo>
                    <a:pt x="371" y="1053"/>
                  </a:lnTo>
                  <a:lnTo>
                    <a:pt x="371" y="1053"/>
                  </a:lnTo>
                  <a:lnTo>
                    <a:pt x="378" y="1043"/>
                  </a:lnTo>
                  <a:lnTo>
                    <a:pt x="386" y="1032"/>
                  </a:lnTo>
                  <a:lnTo>
                    <a:pt x="390" y="1018"/>
                  </a:lnTo>
                  <a:lnTo>
                    <a:pt x="395" y="1004"/>
                  </a:lnTo>
                  <a:lnTo>
                    <a:pt x="399" y="988"/>
                  </a:lnTo>
                  <a:lnTo>
                    <a:pt x="401" y="971"/>
                  </a:lnTo>
                  <a:lnTo>
                    <a:pt x="403" y="953"/>
                  </a:lnTo>
                  <a:lnTo>
                    <a:pt x="404" y="934"/>
                  </a:lnTo>
                  <a:lnTo>
                    <a:pt x="404" y="326"/>
                  </a:lnTo>
                  <a:lnTo>
                    <a:pt x="404" y="326"/>
                  </a:lnTo>
                  <a:lnTo>
                    <a:pt x="403" y="308"/>
                  </a:lnTo>
                  <a:lnTo>
                    <a:pt x="401" y="291"/>
                  </a:lnTo>
                  <a:lnTo>
                    <a:pt x="399" y="275"/>
                  </a:lnTo>
                  <a:lnTo>
                    <a:pt x="395" y="261"/>
                  </a:lnTo>
                  <a:lnTo>
                    <a:pt x="392" y="247"/>
                  </a:lnTo>
                  <a:lnTo>
                    <a:pt x="387" y="234"/>
                  </a:lnTo>
                  <a:lnTo>
                    <a:pt x="380" y="222"/>
                  </a:lnTo>
                  <a:lnTo>
                    <a:pt x="374" y="212"/>
                  </a:lnTo>
                  <a:lnTo>
                    <a:pt x="374" y="212"/>
                  </a:lnTo>
                  <a:lnTo>
                    <a:pt x="365" y="202"/>
                  </a:lnTo>
                  <a:lnTo>
                    <a:pt x="355" y="193"/>
                  </a:lnTo>
                  <a:lnTo>
                    <a:pt x="343" y="186"/>
                  </a:lnTo>
                  <a:lnTo>
                    <a:pt x="330" y="181"/>
                  </a:lnTo>
                  <a:lnTo>
                    <a:pt x="316" y="177"/>
                  </a:lnTo>
                  <a:lnTo>
                    <a:pt x="300" y="173"/>
                  </a:lnTo>
                  <a:lnTo>
                    <a:pt x="283" y="172"/>
                  </a:lnTo>
                  <a:lnTo>
                    <a:pt x="264" y="171"/>
                  </a:lnTo>
                  <a:lnTo>
                    <a:pt x="181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8389C89D-9C61-4D5D-82BE-141FC1269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301" y="-612775"/>
              <a:ext cx="225425" cy="400050"/>
            </a:xfrm>
            <a:custGeom>
              <a:avLst/>
              <a:gdLst>
                <a:gd name="T0" fmla="*/ 0 w 713"/>
                <a:gd name="T1" fmla="*/ 1261 h 1261"/>
                <a:gd name="T2" fmla="*/ 283 w 713"/>
                <a:gd name="T3" fmla="*/ 0 h 1261"/>
                <a:gd name="T4" fmla="*/ 432 w 713"/>
                <a:gd name="T5" fmla="*/ 0 h 1261"/>
                <a:gd name="T6" fmla="*/ 713 w 713"/>
                <a:gd name="T7" fmla="*/ 1261 h 1261"/>
                <a:gd name="T8" fmla="*/ 534 w 713"/>
                <a:gd name="T9" fmla="*/ 1261 h 1261"/>
                <a:gd name="T10" fmla="*/ 481 w 713"/>
                <a:gd name="T11" fmla="*/ 991 h 1261"/>
                <a:gd name="T12" fmla="*/ 234 w 713"/>
                <a:gd name="T13" fmla="*/ 991 h 1261"/>
                <a:gd name="T14" fmla="*/ 181 w 713"/>
                <a:gd name="T15" fmla="*/ 1261 h 1261"/>
                <a:gd name="T16" fmla="*/ 0 w 713"/>
                <a:gd name="T17" fmla="*/ 1261 h 1261"/>
                <a:gd name="T18" fmla="*/ 447 w 713"/>
                <a:gd name="T19" fmla="*/ 821 h 1261"/>
                <a:gd name="T20" fmla="*/ 359 w 713"/>
                <a:gd name="T21" fmla="*/ 364 h 1261"/>
                <a:gd name="T22" fmla="*/ 355 w 713"/>
                <a:gd name="T23" fmla="*/ 364 h 1261"/>
                <a:gd name="T24" fmla="*/ 266 w 713"/>
                <a:gd name="T25" fmla="*/ 821 h 1261"/>
                <a:gd name="T26" fmla="*/ 447 w 713"/>
                <a:gd name="T27" fmla="*/ 821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3" h="1261">
                  <a:moveTo>
                    <a:pt x="0" y="1261"/>
                  </a:moveTo>
                  <a:lnTo>
                    <a:pt x="283" y="0"/>
                  </a:lnTo>
                  <a:lnTo>
                    <a:pt x="432" y="0"/>
                  </a:lnTo>
                  <a:lnTo>
                    <a:pt x="713" y="1261"/>
                  </a:lnTo>
                  <a:lnTo>
                    <a:pt x="534" y="1261"/>
                  </a:lnTo>
                  <a:lnTo>
                    <a:pt x="481" y="991"/>
                  </a:lnTo>
                  <a:lnTo>
                    <a:pt x="234" y="991"/>
                  </a:lnTo>
                  <a:lnTo>
                    <a:pt x="181" y="1261"/>
                  </a:lnTo>
                  <a:lnTo>
                    <a:pt x="0" y="1261"/>
                  </a:lnTo>
                  <a:close/>
                  <a:moveTo>
                    <a:pt x="447" y="821"/>
                  </a:moveTo>
                  <a:lnTo>
                    <a:pt x="359" y="364"/>
                  </a:lnTo>
                  <a:lnTo>
                    <a:pt x="355" y="364"/>
                  </a:lnTo>
                  <a:lnTo>
                    <a:pt x="266" y="821"/>
                  </a:lnTo>
                  <a:lnTo>
                    <a:pt x="447" y="8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B5CD90A7-C440-4E73-ADD7-553B6EDA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-615950"/>
              <a:ext cx="196850" cy="406400"/>
            </a:xfrm>
            <a:custGeom>
              <a:avLst/>
              <a:gdLst>
                <a:gd name="T0" fmla="*/ 438 w 619"/>
                <a:gd name="T1" fmla="*/ 317 h 1281"/>
                <a:gd name="T2" fmla="*/ 422 w 619"/>
                <a:gd name="T3" fmla="*/ 248 h 1281"/>
                <a:gd name="T4" fmla="*/ 392 w 619"/>
                <a:gd name="T5" fmla="*/ 205 h 1281"/>
                <a:gd name="T6" fmla="*/ 328 w 619"/>
                <a:gd name="T7" fmla="*/ 181 h 1281"/>
                <a:gd name="T8" fmla="*/ 263 w 619"/>
                <a:gd name="T9" fmla="*/ 188 h 1281"/>
                <a:gd name="T10" fmla="*/ 222 w 619"/>
                <a:gd name="T11" fmla="*/ 219 h 1281"/>
                <a:gd name="T12" fmla="*/ 198 w 619"/>
                <a:gd name="T13" fmla="*/ 268 h 1281"/>
                <a:gd name="T14" fmla="*/ 190 w 619"/>
                <a:gd name="T15" fmla="*/ 342 h 1281"/>
                <a:gd name="T16" fmla="*/ 197 w 619"/>
                <a:gd name="T17" fmla="*/ 428 h 1281"/>
                <a:gd name="T18" fmla="*/ 218 w 619"/>
                <a:gd name="T19" fmla="*/ 467 h 1281"/>
                <a:gd name="T20" fmla="*/ 261 w 619"/>
                <a:gd name="T21" fmla="*/ 497 h 1281"/>
                <a:gd name="T22" fmla="*/ 459 w 619"/>
                <a:gd name="T23" fmla="*/ 578 h 1281"/>
                <a:gd name="T24" fmla="*/ 544 w 619"/>
                <a:gd name="T25" fmla="*/ 635 h 1281"/>
                <a:gd name="T26" fmla="*/ 595 w 619"/>
                <a:gd name="T27" fmla="*/ 713 h 1281"/>
                <a:gd name="T28" fmla="*/ 615 w 619"/>
                <a:gd name="T29" fmla="*/ 815 h 1281"/>
                <a:gd name="T30" fmla="*/ 618 w 619"/>
                <a:gd name="T31" fmla="*/ 950 h 1281"/>
                <a:gd name="T32" fmla="*/ 599 w 619"/>
                <a:gd name="T33" fmla="*/ 1076 h 1281"/>
                <a:gd name="T34" fmla="*/ 568 w 619"/>
                <a:gd name="T35" fmla="*/ 1149 h 1281"/>
                <a:gd name="T36" fmla="*/ 532 w 619"/>
                <a:gd name="T37" fmla="*/ 1197 h 1281"/>
                <a:gd name="T38" fmla="*/ 469 w 619"/>
                <a:gd name="T39" fmla="*/ 1245 h 1281"/>
                <a:gd name="T40" fmla="*/ 405 w 619"/>
                <a:gd name="T41" fmla="*/ 1270 h 1281"/>
                <a:gd name="T42" fmla="*/ 308 w 619"/>
                <a:gd name="T43" fmla="*/ 1281 h 1281"/>
                <a:gd name="T44" fmla="*/ 245 w 619"/>
                <a:gd name="T45" fmla="*/ 1275 h 1281"/>
                <a:gd name="T46" fmla="*/ 186 w 619"/>
                <a:gd name="T47" fmla="*/ 1258 h 1281"/>
                <a:gd name="T48" fmla="*/ 110 w 619"/>
                <a:gd name="T49" fmla="*/ 1213 h 1281"/>
                <a:gd name="T50" fmla="*/ 52 w 619"/>
                <a:gd name="T51" fmla="*/ 1149 h 1281"/>
                <a:gd name="T52" fmla="*/ 13 w 619"/>
                <a:gd name="T53" fmla="*/ 1072 h 1281"/>
                <a:gd name="T54" fmla="*/ 0 w 619"/>
                <a:gd name="T55" fmla="*/ 997 h 1281"/>
                <a:gd name="T56" fmla="*/ 180 w 619"/>
                <a:gd name="T57" fmla="*/ 971 h 1281"/>
                <a:gd name="T58" fmla="*/ 192 w 619"/>
                <a:gd name="T59" fmla="*/ 1029 h 1281"/>
                <a:gd name="T60" fmla="*/ 217 w 619"/>
                <a:gd name="T61" fmla="*/ 1070 h 1281"/>
                <a:gd name="T62" fmla="*/ 275 w 619"/>
                <a:gd name="T63" fmla="*/ 1097 h 1281"/>
                <a:gd name="T64" fmla="*/ 349 w 619"/>
                <a:gd name="T65" fmla="*/ 1096 h 1281"/>
                <a:gd name="T66" fmla="*/ 402 w 619"/>
                <a:gd name="T67" fmla="*/ 1071 h 1281"/>
                <a:gd name="T68" fmla="*/ 431 w 619"/>
                <a:gd name="T69" fmla="*/ 1021 h 1281"/>
                <a:gd name="T70" fmla="*/ 439 w 619"/>
                <a:gd name="T71" fmla="*/ 913 h 1281"/>
                <a:gd name="T72" fmla="*/ 433 w 619"/>
                <a:gd name="T73" fmla="*/ 816 h 1281"/>
                <a:gd name="T74" fmla="*/ 414 w 619"/>
                <a:gd name="T75" fmla="*/ 771 h 1281"/>
                <a:gd name="T76" fmla="*/ 364 w 619"/>
                <a:gd name="T77" fmla="*/ 736 h 1281"/>
                <a:gd name="T78" fmla="*/ 152 w 619"/>
                <a:gd name="T79" fmla="*/ 643 h 1281"/>
                <a:gd name="T80" fmla="*/ 59 w 619"/>
                <a:gd name="T81" fmla="*/ 561 h 1281"/>
                <a:gd name="T82" fmla="*/ 24 w 619"/>
                <a:gd name="T83" fmla="*/ 477 h 1281"/>
                <a:gd name="T84" fmla="*/ 9 w 619"/>
                <a:gd name="T85" fmla="*/ 345 h 1281"/>
                <a:gd name="T86" fmla="*/ 28 w 619"/>
                <a:gd name="T87" fmla="*/ 210 h 1281"/>
                <a:gd name="T88" fmla="*/ 52 w 619"/>
                <a:gd name="T89" fmla="*/ 151 h 1281"/>
                <a:gd name="T90" fmla="*/ 87 w 619"/>
                <a:gd name="T91" fmla="*/ 100 h 1281"/>
                <a:gd name="T92" fmla="*/ 141 w 619"/>
                <a:gd name="T93" fmla="*/ 50 h 1281"/>
                <a:gd name="T94" fmla="*/ 196 w 619"/>
                <a:gd name="T95" fmla="*/ 20 h 1281"/>
                <a:gd name="T96" fmla="*/ 280 w 619"/>
                <a:gd name="T97" fmla="*/ 1 h 1281"/>
                <a:gd name="T98" fmla="*/ 351 w 619"/>
                <a:gd name="T99" fmla="*/ 1 h 1281"/>
                <a:gd name="T100" fmla="*/ 427 w 619"/>
                <a:gd name="T101" fmla="*/ 18 h 1281"/>
                <a:gd name="T102" fmla="*/ 516 w 619"/>
                <a:gd name="T103" fmla="*/ 70 h 1281"/>
                <a:gd name="T104" fmla="*/ 588 w 619"/>
                <a:gd name="T105" fmla="*/ 157 h 1281"/>
                <a:gd name="T106" fmla="*/ 619 w 619"/>
                <a:gd name="T107" fmla="*/ 284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1281">
                  <a:moveTo>
                    <a:pt x="619" y="373"/>
                  </a:moveTo>
                  <a:lnTo>
                    <a:pt x="439" y="373"/>
                  </a:lnTo>
                  <a:lnTo>
                    <a:pt x="439" y="332"/>
                  </a:lnTo>
                  <a:lnTo>
                    <a:pt x="439" y="332"/>
                  </a:lnTo>
                  <a:lnTo>
                    <a:pt x="438" y="317"/>
                  </a:lnTo>
                  <a:lnTo>
                    <a:pt x="437" y="303"/>
                  </a:lnTo>
                  <a:lnTo>
                    <a:pt x="434" y="288"/>
                  </a:lnTo>
                  <a:lnTo>
                    <a:pt x="432" y="275"/>
                  </a:lnTo>
                  <a:lnTo>
                    <a:pt x="427" y="262"/>
                  </a:lnTo>
                  <a:lnTo>
                    <a:pt x="422" y="248"/>
                  </a:lnTo>
                  <a:lnTo>
                    <a:pt x="416" y="236"/>
                  </a:lnTo>
                  <a:lnTo>
                    <a:pt x="409" y="225"/>
                  </a:lnTo>
                  <a:lnTo>
                    <a:pt x="409" y="225"/>
                  </a:lnTo>
                  <a:lnTo>
                    <a:pt x="402" y="215"/>
                  </a:lnTo>
                  <a:lnTo>
                    <a:pt x="392" y="205"/>
                  </a:lnTo>
                  <a:lnTo>
                    <a:pt x="383" y="198"/>
                  </a:lnTo>
                  <a:lnTo>
                    <a:pt x="370" y="192"/>
                  </a:lnTo>
                  <a:lnTo>
                    <a:pt x="357" y="187"/>
                  </a:lnTo>
                  <a:lnTo>
                    <a:pt x="343" y="183"/>
                  </a:lnTo>
                  <a:lnTo>
                    <a:pt x="328" y="181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293" y="181"/>
                  </a:lnTo>
                  <a:lnTo>
                    <a:pt x="278" y="183"/>
                  </a:lnTo>
                  <a:lnTo>
                    <a:pt x="263" y="188"/>
                  </a:lnTo>
                  <a:lnTo>
                    <a:pt x="251" y="194"/>
                  </a:lnTo>
                  <a:lnTo>
                    <a:pt x="251" y="194"/>
                  </a:lnTo>
                  <a:lnTo>
                    <a:pt x="240" y="201"/>
                  </a:lnTo>
                  <a:lnTo>
                    <a:pt x="231" y="210"/>
                  </a:lnTo>
                  <a:lnTo>
                    <a:pt x="222" y="219"/>
                  </a:lnTo>
                  <a:lnTo>
                    <a:pt x="214" y="229"/>
                  </a:lnTo>
                  <a:lnTo>
                    <a:pt x="214" y="229"/>
                  </a:lnTo>
                  <a:lnTo>
                    <a:pt x="208" y="241"/>
                  </a:lnTo>
                  <a:lnTo>
                    <a:pt x="202" y="254"/>
                  </a:lnTo>
                  <a:lnTo>
                    <a:pt x="198" y="268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1" y="311"/>
                  </a:lnTo>
                  <a:lnTo>
                    <a:pt x="190" y="342"/>
                  </a:lnTo>
                  <a:lnTo>
                    <a:pt x="190" y="342"/>
                  </a:lnTo>
                  <a:lnTo>
                    <a:pt x="190" y="377"/>
                  </a:lnTo>
                  <a:lnTo>
                    <a:pt x="192" y="405"/>
                  </a:lnTo>
                  <a:lnTo>
                    <a:pt x="192" y="405"/>
                  </a:lnTo>
                  <a:lnTo>
                    <a:pt x="193" y="417"/>
                  </a:lnTo>
                  <a:lnTo>
                    <a:pt x="197" y="428"/>
                  </a:lnTo>
                  <a:lnTo>
                    <a:pt x="200" y="439"/>
                  </a:lnTo>
                  <a:lnTo>
                    <a:pt x="205" y="449"/>
                  </a:lnTo>
                  <a:lnTo>
                    <a:pt x="205" y="449"/>
                  </a:lnTo>
                  <a:lnTo>
                    <a:pt x="211" y="458"/>
                  </a:lnTo>
                  <a:lnTo>
                    <a:pt x="218" y="467"/>
                  </a:lnTo>
                  <a:lnTo>
                    <a:pt x="227" y="475"/>
                  </a:lnTo>
                  <a:lnTo>
                    <a:pt x="237" y="482"/>
                  </a:lnTo>
                  <a:lnTo>
                    <a:pt x="237" y="482"/>
                  </a:lnTo>
                  <a:lnTo>
                    <a:pt x="247" y="490"/>
                  </a:lnTo>
                  <a:lnTo>
                    <a:pt x="261" y="497"/>
                  </a:lnTo>
                  <a:lnTo>
                    <a:pt x="275" y="504"/>
                  </a:lnTo>
                  <a:lnTo>
                    <a:pt x="292" y="511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59" y="578"/>
                  </a:lnTo>
                  <a:lnTo>
                    <a:pt x="484" y="591"/>
                  </a:lnTo>
                  <a:lnTo>
                    <a:pt x="507" y="604"/>
                  </a:lnTo>
                  <a:lnTo>
                    <a:pt x="527" y="620"/>
                  </a:lnTo>
                  <a:lnTo>
                    <a:pt x="527" y="620"/>
                  </a:lnTo>
                  <a:lnTo>
                    <a:pt x="544" y="635"/>
                  </a:lnTo>
                  <a:lnTo>
                    <a:pt x="560" y="654"/>
                  </a:lnTo>
                  <a:lnTo>
                    <a:pt x="574" y="672"/>
                  </a:lnTo>
                  <a:lnTo>
                    <a:pt x="585" y="691"/>
                  </a:lnTo>
                  <a:lnTo>
                    <a:pt x="585" y="691"/>
                  </a:lnTo>
                  <a:lnTo>
                    <a:pt x="595" y="713"/>
                  </a:lnTo>
                  <a:lnTo>
                    <a:pt x="602" y="737"/>
                  </a:lnTo>
                  <a:lnTo>
                    <a:pt x="608" y="761"/>
                  </a:lnTo>
                  <a:lnTo>
                    <a:pt x="612" y="787"/>
                  </a:lnTo>
                  <a:lnTo>
                    <a:pt x="612" y="787"/>
                  </a:lnTo>
                  <a:lnTo>
                    <a:pt x="615" y="815"/>
                  </a:lnTo>
                  <a:lnTo>
                    <a:pt x="618" y="845"/>
                  </a:lnTo>
                  <a:lnTo>
                    <a:pt x="619" y="877"/>
                  </a:lnTo>
                  <a:lnTo>
                    <a:pt x="619" y="910"/>
                  </a:lnTo>
                  <a:lnTo>
                    <a:pt x="619" y="910"/>
                  </a:lnTo>
                  <a:lnTo>
                    <a:pt x="618" y="950"/>
                  </a:lnTo>
                  <a:lnTo>
                    <a:pt x="615" y="988"/>
                  </a:lnTo>
                  <a:lnTo>
                    <a:pt x="611" y="1024"/>
                  </a:lnTo>
                  <a:lnTo>
                    <a:pt x="603" y="1059"/>
                  </a:lnTo>
                  <a:lnTo>
                    <a:pt x="603" y="1059"/>
                  </a:lnTo>
                  <a:lnTo>
                    <a:pt x="599" y="1076"/>
                  </a:lnTo>
                  <a:lnTo>
                    <a:pt x="594" y="1091"/>
                  </a:lnTo>
                  <a:lnTo>
                    <a:pt x="589" y="1107"/>
                  </a:lnTo>
                  <a:lnTo>
                    <a:pt x="583" y="1122"/>
                  </a:lnTo>
                  <a:lnTo>
                    <a:pt x="576" y="1136"/>
                  </a:lnTo>
                  <a:lnTo>
                    <a:pt x="568" y="1149"/>
                  </a:lnTo>
                  <a:lnTo>
                    <a:pt x="561" y="1163"/>
                  </a:lnTo>
                  <a:lnTo>
                    <a:pt x="551" y="1175"/>
                  </a:lnTo>
                  <a:lnTo>
                    <a:pt x="551" y="1175"/>
                  </a:lnTo>
                  <a:lnTo>
                    <a:pt x="542" y="1187"/>
                  </a:lnTo>
                  <a:lnTo>
                    <a:pt x="532" y="1197"/>
                  </a:lnTo>
                  <a:lnTo>
                    <a:pt x="521" y="1208"/>
                  </a:lnTo>
                  <a:lnTo>
                    <a:pt x="509" y="1218"/>
                  </a:lnTo>
                  <a:lnTo>
                    <a:pt x="496" y="1228"/>
                  </a:lnTo>
                  <a:lnTo>
                    <a:pt x="484" y="1236"/>
                  </a:lnTo>
                  <a:lnTo>
                    <a:pt x="469" y="1245"/>
                  </a:lnTo>
                  <a:lnTo>
                    <a:pt x="455" y="1252"/>
                  </a:lnTo>
                  <a:lnTo>
                    <a:pt x="455" y="1252"/>
                  </a:lnTo>
                  <a:lnTo>
                    <a:pt x="439" y="1259"/>
                  </a:lnTo>
                  <a:lnTo>
                    <a:pt x="422" y="1265"/>
                  </a:lnTo>
                  <a:lnTo>
                    <a:pt x="405" y="1270"/>
                  </a:lnTo>
                  <a:lnTo>
                    <a:pt x="387" y="1273"/>
                  </a:lnTo>
                  <a:lnTo>
                    <a:pt x="369" y="1276"/>
                  </a:lnTo>
                  <a:lnTo>
                    <a:pt x="350" y="1278"/>
                  </a:lnTo>
                  <a:lnTo>
                    <a:pt x="329" y="1280"/>
                  </a:lnTo>
                  <a:lnTo>
                    <a:pt x="308" y="1281"/>
                  </a:lnTo>
                  <a:lnTo>
                    <a:pt x="308" y="1281"/>
                  </a:lnTo>
                  <a:lnTo>
                    <a:pt x="292" y="1280"/>
                  </a:lnTo>
                  <a:lnTo>
                    <a:pt x="275" y="1280"/>
                  </a:lnTo>
                  <a:lnTo>
                    <a:pt x="260" y="1277"/>
                  </a:lnTo>
                  <a:lnTo>
                    <a:pt x="245" y="1275"/>
                  </a:lnTo>
                  <a:lnTo>
                    <a:pt x="229" y="1271"/>
                  </a:lnTo>
                  <a:lnTo>
                    <a:pt x="215" y="1267"/>
                  </a:lnTo>
                  <a:lnTo>
                    <a:pt x="200" y="1263"/>
                  </a:lnTo>
                  <a:lnTo>
                    <a:pt x="186" y="1258"/>
                  </a:lnTo>
                  <a:lnTo>
                    <a:pt x="186" y="1258"/>
                  </a:lnTo>
                  <a:lnTo>
                    <a:pt x="158" y="1245"/>
                  </a:lnTo>
                  <a:lnTo>
                    <a:pt x="145" y="1237"/>
                  </a:lnTo>
                  <a:lnTo>
                    <a:pt x="133" y="1230"/>
                  </a:lnTo>
                  <a:lnTo>
                    <a:pt x="121" y="1222"/>
                  </a:lnTo>
                  <a:lnTo>
                    <a:pt x="110" y="1213"/>
                  </a:lnTo>
                  <a:lnTo>
                    <a:pt x="99" y="1204"/>
                  </a:lnTo>
                  <a:lnTo>
                    <a:pt x="88" y="1194"/>
                  </a:lnTo>
                  <a:lnTo>
                    <a:pt x="88" y="1194"/>
                  </a:lnTo>
                  <a:lnTo>
                    <a:pt x="69" y="1172"/>
                  </a:lnTo>
                  <a:lnTo>
                    <a:pt x="52" y="1149"/>
                  </a:lnTo>
                  <a:lnTo>
                    <a:pt x="36" y="1125"/>
                  </a:lnTo>
                  <a:lnTo>
                    <a:pt x="24" y="1099"/>
                  </a:lnTo>
                  <a:lnTo>
                    <a:pt x="24" y="1099"/>
                  </a:lnTo>
                  <a:lnTo>
                    <a:pt x="18" y="1085"/>
                  </a:lnTo>
                  <a:lnTo>
                    <a:pt x="13" y="1072"/>
                  </a:lnTo>
                  <a:lnTo>
                    <a:pt x="10" y="1058"/>
                  </a:lnTo>
                  <a:lnTo>
                    <a:pt x="6" y="1043"/>
                  </a:lnTo>
                  <a:lnTo>
                    <a:pt x="4" y="1027"/>
                  </a:lnTo>
                  <a:lnTo>
                    <a:pt x="1" y="1013"/>
                  </a:lnTo>
                  <a:lnTo>
                    <a:pt x="0" y="997"/>
                  </a:lnTo>
                  <a:lnTo>
                    <a:pt x="0" y="982"/>
                  </a:lnTo>
                  <a:lnTo>
                    <a:pt x="0" y="914"/>
                  </a:lnTo>
                  <a:lnTo>
                    <a:pt x="180" y="914"/>
                  </a:lnTo>
                  <a:lnTo>
                    <a:pt x="180" y="971"/>
                  </a:lnTo>
                  <a:lnTo>
                    <a:pt x="180" y="971"/>
                  </a:lnTo>
                  <a:lnTo>
                    <a:pt x="181" y="983"/>
                  </a:lnTo>
                  <a:lnTo>
                    <a:pt x="182" y="995"/>
                  </a:lnTo>
                  <a:lnTo>
                    <a:pt x="185" y="1007"/>
                  </a:lnTo>
                  <a:lnTo>
                    <a:pt x="187" y="1018"/>
                  </a:lnTo>
                  <a:lnTo>
                    <a:pt x="192" y="1029"/>
                  </a:lnTo>
                  <a:lnTo>
                    <a:pt x="197" y="1039"/>
                  </a:lnTo>
                  <a:lnTo>
                    <a:pt x="203" y="1050"/>
                  </a:lnTo>
                  <a:lnTo>
                    <a:pt x="210" y="1060"/>
                  </a:lnTo>
                  <a:lnTo>
                    <a:pt x="210" y="1060"/>
                  </a:lnTo>
                  <a:lnTo>
                    <a:pt x="217" y="1070"/>
                  </a:lnTo>
                  <a:lnTo>
                    <a:pt x="227" y="1078"/>
                  </a:lnTo>
                  <a:lnTo>
                    <a:pt x="237" y="1084"/>
                  </a:lnTo>
                  <a:lnTo>
                    <a:pt x="249" y="1090"/>
                  </a:lnTo>
                  <a:lnTo>
                    <a:pt x="262" y="1094"/>
                  </a:lnTo>
                  <a:lnTo>
                    <a:pt x="275" y="1097"/>
                  </a:lnTo>
                  <a:lnTo>
                    <a:pt x="291" y="1100"/>
                  </a:lnTo>
                  <a:lnTo>
                    <a:pt x="308" y="1100"/>
                  </a:lnTo>
                  <a:lnTo>
                    <a:pt x="308" y="1100"/>
                  </a:lnTo>
                  <a:lnTo>
                    <a:pt x="329" y="1099"/>
                  </a:lnTo>
                  <a:lnTo>
                    <a:pt x="349" y="1096"/>
                  </a:lnTo>
                  <a:lnTo>
                    <a:pt x="366" y="1093"/>
                  </a:lnTo>
                  <a:lnTo>
                    <a:pt x="379" y="1087"/>
                  </a:lnTo>
                  <a:lnTo>
                    <a:pt x="379" y="1087"/>
                  </a:lnTo>
                  <a:lnTo>
                    <a:pt x="391" y="1079"/>
                  </a:lnTo>
                  <a:lnTo>
                    <a:pt x="402" y="1071"/>
                  </a:lnTo>
                  <a:lnTo>
                    <a:pt x="412" y="1060"/>
                  </a:lnTo>
                  <a:lnTo>
                    <a:pt x="419" y="1049"/>
                  </a:lnTo>
                  <a:lnTo>
                    <a:pt x="419" y="1049"/>
                  </a:lnTo>
                  <a:lnTo>
                    <a:pt x="426" y="1036"/>
                  </a:lnTo>
                  <a:lnTo>
                    <a:pt x="431" y="1021"/>
                  </a:lnTo>
                  <a:lnTo>
                    <a:pt x="434" y="1006"/>
                  </a:lnTo>
                  <a:lnTo>
                    <a:pt x="436" y="989"/>
                  </a:lnTo>
                  <a:lnTo>
                    <a:pt x="436" y="989"/>
                  </a:lnTo>
                  <a:lnTo>
                    <a:pt x="438" y="953"/>
                  </a:lnTo>
                  <a:lnTo>
                    <a:pt x="439" y="913"/>
                  </a:lnTo>
                  <a:lnTo>
                    <a:pt x="439" y="913"/>
                  </a:lnTo>
                  <a:lnTo>
                    <a:pt x="438" y="867"/>
                  </a:lnTo>
                  <a:lnTo>
                    <a:pt x="436" y="831"/>
                  </a:lnTo>
                  <a:lnTo>
                    <a:pt x="436" y="831"/>
                  </a:lnTo>
                  <a:lnTo>
                    <a:pt x="433" y="816"/>
                  </a:lnTo>
                  <a:lnTo>
                    <a:pt x="430" y="802"/>
                  </a:lnTo>
                  <a:lnTo>
                    <a:pt x="426" y="790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14" y="771"/>
                  </a:lnTo>
                  <a:lnTo>
                    <a:pt x="407" y="762"/>
                  </a:lnTo>
                  <a:lnTo>
                    <a:pt x="398" y="755"/>
                  </a:lnTo>
                  <a:lnTo>
                    <a:pt x="389" y="748"/>
                  </a:lnTo>
                  <a:lnTo>
                    <a:pt x="389" y="748"/>
                  </a:lnTo>
                  <a:lnTo>
                    <a:pt x="364" y="736"/>
                  </a:lnTo>
                  <a:lnTo>
                    <a:pt x="334" y="721"/>
                  </a:lnTo>
                  <a:lnTo>
                    <a:pt x="205" y="668"/>
                  </a:lnTo>
                  <a:lnTo>
                    <a:pt x="205" y="668"/>
                  </a:lnTo>
                  <a:lnTo>
                    <a:pt x="177" y="656"/>
                  </a:lnTo>
                  <a:lnTo>
                    <a:pt x="152" y="643"/>
                  </a:lnTo>
                  <a:lnTo>
                    <a:pt x="128" y="628"/>
                  </a:lnTo>
                  <a:lnTo>
                    <a:pt x="107" y="613"/>
                  </a:lnTo>
                  <a:lnTo>
                    <a:pt x="89" y="597"/>
                  </a:lnTo>
                  <a:lnTo>
                    <a:pt x="74" y="579"/>
                  </a:lnTo>
                  <a:lnTo>
                    <a:pt x="59" y="561"/>
                  </a:lnTo>
                  <a:lnTo>
                    <a:pt x="48" y="541"/>
                  </a:lnTo>
                  <a:lnTo>
                    <a:pt x="48" y="541"/>
                  </a:lnTo>
                  <a:lnTo>
                    <a:pt x="39" y="521"/>
                  </a:lnTo>
                  <a:lnTo>
                    <a:pt x="31" y="500"/>
                  </a:lnTo>
                  <a:lnTo>
                    <a:pt x="24" y="477"/>
                  </a:lnTo>
                  <a:lnTo>
                    <a:pt x="18" y="453"/>
                  </a:lnTo>
                  <a:lnTo>
                    <a:pt x="15" y="428"/>
                  </a:lnTo>
                  <a:lnTo>
                    <a:pt x="11" y="401"/>
                  </a:lnTo>
                  <a:lnTo>
                    <a:pt x="10" y="374"/>
                  </a:lnTo>
                  <a:lnTo>
                    <a:pt x="9" y="345"/>
                  </a:lnTo>
                  <a:lnTo>
                    <a:pt x="9" y="345"/>
                  </a:lnTo>
                  <a:lnTo>
                    <a:pt x="10" y="310"/>
                  </a:lnTo>
                  <a:lnTo>
                    <a:pt x="13" y="276"/>
                  </a:lnTo>
                  <a:lnTo>
                    <a:pt x="19" y="242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4" y="194"/>
                  </a:lnTo>
                  <a:lnTo>
                    <a:pt x="39" y="180"/>
                  </a:lnTo>
                  <a:lnTo>
                    <a:pt x="46" y="165"/>
                  </a:lnTo>
                  <a:lnTo>
                    <a:pt x="52" y="151"/>
                  </a:lnTo>
                  <a:lnTo>
                    <a:pt x="60" y="137"/>
                  </a:lnTo>
                  <a:lnTo>
                    <a:pt x="69" y="124"/>
                  </a:lnTo>
                  <a:lnTo>
                    <a:pt x="77" y="112"/>
                  </a:lnTo>
                  <a:lnTo>
                    <a:pt x="87" y="100"/>
                  </a:lnTo>
                  <a:lnTo>
                    <a:pt x="87" y="100"/>
                  </a:lnTo>
                  <a:lnTo>
                    <a:pt x="97" y="89"/>
                  </a:lnTo>
                  <a:lnTo>
                    <a:pt x="106" y="78"/>
                  </a:lnTo>
                  <a:lnTo>
                    <a:pt x="117" y="69"/>
                  </a:lnTo>
                  <a:lnTo>
                    <a:pt x="129" y="59"/>
                  </a:lnTo>
                  <a:lnTo>
                    <a:pt x="141" y="50"/>
                  </a:lnTo>
                  <a:lnTo>
                    <a:pt x="153" y="42"/>
                  </a:lnTo>
                  <a:lnTo>
                    <a:pt x="167" y="34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96" y="20"/>
                  </a:lnTo>
                  <a:lnTo>
                    <a:pt x="211" y="14"/>
                  </a:lnTo>
                  <a:lnTo>
                    <a:pt x="227" y="11"/>
                  </a:lnTo>
                  <a:lnTo>
                    <a:pt x="244" y="6"/>
                  </a:lnTo>
                  <a:lnTo>
                    <a:pt x="262" y="3"/>
                  </a:lnTo>
                  <a:lnTo>
                    <a:pt x="280" y="1"/>
                  </a:lnTo>
                  <a:lnTo>
                    <a:pt x="29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36" y="0"/>
                  </a:lnTo>
                  <a:lnTo>
                    <a:pt x="351" y="1"/>
                  </a:lnTo>
                  <a:lnTo>
                    <a:pt x="367" y="3"/>
                  </a:lnTo>
                  <a:lnTo>
                    <a:pt x="383" y="6"/>
                  </a:lnTo>
                  <a:lnTo>
                    <a:pt x="398" y="9"/>
                  </a:lnTo>
                  <a:lnTo>
                    <a:pt x="413" y="13"/>
                  </a:lnTo>
                  <a:lnTo>
                    <a:pt x="427" y="18"/>
                  </a:lnTo>
                  <a:lnTo>
                    <a:pt x="442" y="24"/>
                  </a:lnTo>
                  <a:lnTo>
                    <a:pt x="442" y="24"/>
                  </a:lnTo>
                  <a:lnTo>
                    <a:pt x="468" y="37"/>
                  </a:lnTo>
                  <a:lnTo>
                    <a:pt x="494" y="53"/>
                  </a:lnTo>
                  <a:lnTo>
                    <a:pt x="516" y="70"/>
                  </a:lnTo>
                  <a:lnTo>
                    <a:pt x="538" y="89"/>
                  </a:lnTo>
                  <a:lnTo>
                    <a:pt x="538" y="89"/>
                  </a:lnTo>
                  <a:lnTo>
                    <a:pt x="558" y="111"/>
                  </a:lnTo>
                  <a:lnTo>
                    <a:pt x="573" y="134"/>
                  </a:lnTo>
                  <a:lnTo>
                    <a:pt x="588" y="157"/>
                  </a:lnTo>
                  <a:lnTo>
                    <a:pt x="599" y="181"/>
                  </a:lnTo>
                  <a:lnTo>
                    <a:pt x="608" y="206"/>
                  </a:lnTo>
                  <a:lnTo>
                    <a:pt x="614" y="231"/>
                  </a:lnTo>
                  <a:lnTo>
                    <a:pt x="618" y="257"/>
                  </a:lnTo>
                  <a:lnTo>
                    <a:pt x="619" y="284"/>
                  </a:lnTo>
                  <a:lnTo>
                    <a:pt x="619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E57EC856-649A-45AE-B35D-32E0D0BA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-406400"/>
              <a:ext cx="225425" cy="525463"/>
            </a:xfrm>
            <a:custGeom>
              <a:avLst/>
              <a:gdLst>
                <a:gd name="T0" fmla="*/ 0 w 707"/>
                <a:gd name="T1" fmla="*/ 1658 h 1658"/>
                <a:gd name="T2" fmla="*/ 0 w 707"/>
                <a:gd name="T3" fmla="*/ 0 h 1658"/>
                <a:gd name="T4" fmla="*/ 707 w 707"/>
                <a:gd name="T5" fmla="*/ 0 h 1658"/>
                <a:gd name="T6" fmla="*/ 707 w 707"/>
                <a:gd name="T7" fmla="*/ 223 h 1658"/>
                <a:gd name="T8" fmla="*/ 238 w 707"/>
                <a:gd name="T9" fmla="*/ 223 h 1658"/>
                <a:gd name="T10" fmla="*/ 238 w 707"/>
                <a:gd name="T11" fmla="*/ 711 h 1658"/>
                <a:gd name="T12" fmla="*/ 647 w 707"/>
                <a:gd name="T13" fmla="*/ 711 h 1658"/>
                <a:gd name="T14" fmla="*/ 647 w 707"/>
                <a:gd name="T15" fmla="*/ 934 h 1658"/>
                <a:gd name="T16" fmla="*/ 238 w 707"/>
                <a:gd name="T17" fmla="*/ 934 h 1658"/>
                <a:gd name="T18" fmla="*/ 238 w 707"/>
                <a:gd name="T19" fmla="*/ 1420 h 1658"/>
                <a:gd name="T20" fmla="*/ 707 w 707"/>
                <a:gd name="T21" fmla="*/ 1420 h 1658"/>
                <a:gd name="T22" fmla="*/ 707 w 707"/>
                <a:gd name="T23" fmla="*/ 1658 h 1658"/>
                <a:gd name="T24" fmla="*/ 0 w 707"/>
                <a:gd name="T25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7" h="1658">
                  <a:moveTo>
                    <a:pt x="0" y="1658"/>
                  </a:moveTo>
                  <a:lnTo>
                    <a:pt x="0" y="0"/>
                  </a:lnTo>
                  <a:lnTo>
                    <a:pt x="707" y="0"/>
                  </a:lnTo>
                  <a:lnTo>
                    <a:pt x="707" y="223"/>
                  </a:lnTo>
                  <a:lnTo>
                    <a:pt x="238" y="223"/>
                  </a:lnTo>
                  <a:lnTo>
                    <a:pt x="238" y="711"/>
                  </a:lnTo>
                  <a:lnTo>
                    <a:pt x="647" y="711"/>
                  </a:lnTo>
                  <a:lnTo>
                    <a:pt x="647" y="934"/>
                  </a:lnTo>
                  <a:lnTo>
                    <a:pt x="238" y="934"/>
                  </a:lnTo>
                  <a:lnTo>
                    <a:pt x="238" y="1420"/>
                  </a:lnTo>
                  <a:lnTo>
                    <a:pt x="707" y="1420"/>
                  </a:lnTo>
                  <a:lnTo>
                    <a:pt x="707" y="1658"/>
                  </a:lnTo>
                  <a:lnTo>
                    <a:pt x="0" y="1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82C9CD75-912A-484F-93C9-0CF979A8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6" y="-406400"/>
              <a:ext cx="263525" cy="525463"/>
            </a:xfrm>
            <a:custGeom>
              <a:avLst/>
              <a:gdLst>
                <a:gd name="T0" fmla="*/ 0 w 829"/>
                <a:gd name="T1" fmla="*/ 1658 h 1658"/>
                <a:gd name="T2" fmla="*/ 0 w 829"/>
                <a:gd name="T3" fmla="*/ 0 h 1658"/>
                <a:gd name="T4" fmla="*/ 228 w 829"/>
                <a:gd name="T5" fmla="*/ 0 h 1658"/>
                <a:gd name="T6" fmla="*/ 586 w 829"/>
                <a:gd name="T7" fmla="*/ 999 h 1658"/>
                <a:gd name="T8" fmla="*/ 591 w 829"/>
                <a:gd name="T9" fmla="*/ 999 h 1658"/>
                <a:gd name="T10" fmla="*/ 591 w 829"/>
                <a:gd name="T11" fmla="*/ 0 h 1658"/>
                <a:gd name="T12" fmla="*/ 829 w 829"/>
                <a:gd name="T13" fmla="*/ 0 h 1658"/>
                <a:gd name="T14" fmla="*/ 829 w 829"/>
                <a:gd name="T15" fmla="*/ 1658 h 1658"/>
                <a:gd name="T16" fmla="*/ 606 w 829"/>
                <a:gd name="T17" fmla="*/ 1658 h 1658"/>
                <a:gd name="T18" fmla="*/ 242 w 829"/>
                <a:gd name="T19" fmla="*/ 661 h 1658"/>
                <a:gd name="T20" fmla="*/ 238 w 829"/>
                <a:gd name="T21" fmla="*/ 661 h 1658"/>
                <a:gd name="T22" fmla="*/ 238 w 829"/>
                <a:gd name="T23" fmla="*/ 1658 h 1658"/>
                <a:gd name="T24" fmla="*/ 0 w 829"/>
                <a:gd name="T25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1658">
                  <a:moveTo>
                    <a:pt x="0" y="1658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586" y="999"/>
                  </a:lnTo>
                  <a:lnTo>
                    <a:pt x="591" y="999"/>
                  </a:lnTo>
                  <a:lnTo>
                    <a:pt x="591" y="0"/>
                  </a:lnTo>
                  <a:lnTo>
                    <a:pt x="829" y="0"/>
                  </a:lnTo>
                  <a:lnTo>
                    <a:pt x="829" y="1658"/>
                  </a:lnTo>
                  <a:lnTo>
                    <a:pt x="606" y="1658"/>
                  </a:lnTo>
                  <a:lnTo>
                    <a:pt x="242" y="661"/>
                  </a:lnTo>
                  <a:lnTo>
                    <a:pt x="238" y="661"/>
                  </a:lnTo>
                  <a:lnTo>
                    <a:pt x="238" y="1658"/>
                  </a:lnTo>
                  <a:lnTo>
                    <a:pt x="0" y="1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34E28358-306E-4552-81FB-703242B2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-406400"/>
              <a:ext cx="223838" cy="525463"/>
            </a:xfrm>
            <a:custGeom>
              <a:avLst/>
              <a:gdLst>
                <a:gd name="T0" fmla="*/ 0 w 707"/>
                <a:gd name="T1" fmla="*/ 1658 h 1658"/>
                <a:gd name="T2" fmla="*/ 0 w 707"/>
                <a:gd name="T3" fmla="*/ 0 h 1658"/>
                <a:gd name="T4" fmla="*/ 707 w 707"/>
                <a:gd name="T5" fmla="*/ 0 h 1658"/>
                <a:gd name="T6" fmla="*/ 707 w 707"/>
                <a:gd name="T7" fmla="*/ 223 h 1658"/>
                <a:gd name="T8" fmla="*/ 236 w 707"/>
                <a:gd name="T9" fmla="*/ 223 h 1658"/>
                <a:gd name="T10" fmla="*/ 236 w 707"/>
                <a:gd name="T11" fmla="*/ 711 h 1658"/>
                <a:gd name="T12" fmla="*/ 646 w 707"/>
                <a:gd name="T13" fmla="*/ 711 h 1658"/>
                <a:gd name="T14" fmla="*/ 646 w 707"/>
                <a:gd name="T15" fmla="*/ 934 h 1658"/>
                <a:gd name="T16" fmla="*/ 236 w 707"/>
                <a:gd name="T17" fmla="*/ 934 h 1658"/>
                <a:gd name="T18" fmla="*/ 236 w 707"/>
                <a:gd name="T19" fmla="*/ 1420 h 1658"/>
                <a:gd name="T20" fmla="*/ 707 w 707"/>
                <a:gd name="T21" fmla="*/ 1420 h 1658"/>
                <a:gd name="T22" fmla="*/ 707 w 707"/>
                <a:gd name="T23" fmla="*/ 1658 h 1658"/>
                <a:gd name="T24" fmla="*/ 0 w 707"/>
                <a:gd name="T25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7" h="1658">
                  <a:moveTo>
                    <a:pt x="0" y="1658"/>
                  </a:moveTo>
                  <a:lnTo>
                    <a:pt x="0" y="0"/>
                  </a:lnTo>
                  <a:lnTo>
                    <a:pt x="707" y="0"/>
                  </a:lnTo>
                  <a:lnTo>
                    <a:pt x="707" y="223"/>
                  </a:lnTo>
                  <a:lnTo>
                    <a:pt x="236" y="223"/>
                  </a:lnTo>
                  <a:lnTo>
                    <a:pt x="236" y="711"/>
                  </a:lnTo>
                  <a:lnTo>
                    <a:pt x="646" y="711"/>
                  </a:lnTo>
                  <a:lnTo>
                    <a:pt x="646" y="934"/>
                  </a:lnTo>
                  <a:lnTo>
                    <a:pt x="236" y="934"/>
                  </a:lnTo>
                  <a:lnTo>
                    <a:pt x="236" y="1420"/>
                  </a:lnTo>
                  <a:lnTo>
                    <a:pt x="707" y="1420"/>
                  </a:lnTo>
                  <a:lnTo>
                    <a:pt x="707" y="1658"/>
                  </a:lnTo>
                  <a:lnTo>
                    <a:pt x="0" y="1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7137A796-FF4A-422E-B14D-26792FAE4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3388" y="-406400"/>
              <a:ext cx="269875" cy="525463"/>
            </a:xfrm>
            <a:custGeom>
              <a:avLst/>
              <a:gdLst>
                <a:gd name="T0" fmla="*/ 0 w 852"/>
                <a:gd name="T1" fmla="*/ 0 h 1658"/>
                <a:gd name="T2" fmla="*/ 381 w 852"/>
                <a:gd name="T3" fmla="*/ 0 h 1658"/>
                <a:gd name="T4" fmla="*/ 432 w 852"/>
                <a:gd name="T5" fmla="*/ 3 h 1658"/>
                <a:gd name="T6" fmla="*/ 479 w 852"/>
                <a:gd name="T7" fmla="*/ 8 h 1658"/>
                <a:gd name="T8" fmla="*/ 524 w 852"/>
                <a:gd name="T9" fmla="*/ 17 h 1658"/>
                <a:gd name="T10" fmla="*/ 565 w 852"/>
                <a:gd name="T11" fmla="*/ 31 h 1658"/>
                <a:gd name="T12" fmla="*/ 602 w 852"/>
                <a:gd name="T13" fmla="*/ 47 h 1658"/>
                <a:gd name="T14" fmla="*/ 637 w 852"/>
                <a:gd name="T15" fmla="*/ 69 h 1658"/>
                <a:gd name="T16" fmla="*/ 667 w 852"/>
                <a:gd name="T17" fmla="*/ 93 h 1658"/>
                <a:gd name="T18" fmla="*/ 695 w 852"/>
                <a:gd name="T19" fmla="*/ 122 h 1658"/>
                <a:gd name="T20" fmla="*/ 720 w 852"/>
                <a:gd name="T21" fmla="*/ 155 h 1658"/>
                <a:gd name="T22" fmla="*/ 741 w 852"/>
                <a:gd name="T23" fmla="*/ 191 h 1658"/>
                <a:gd name="T24" fmla="*/ 759 w 852"/>
                <a:gd name="T25" fmla="*/ 231 h 1658"/>
                <a:gd name="T26" fmla="*/ 775 w 852"/>
                <a:gd name="T27" fmla="*/ 274 h 1658"/>
                <a:gd name="T28" fmla="*/ 785 w 852"/>
                <a:gd name="T29" fmla="*/ 321 h 1658"/>
                <a:gd name="T30" fmla="*/ 794 w 852"/>
                <a:gd name="T31" fmla="*/ 373 h 1658"/>
                <a:gd name="T32" fmla="*/ 799 w 852"/>
                <a:gd name="T33" fmla="*/ 429 h 1658"/>
                <a:gd name="T34" fmla="*/ 800 w 852"/>
                <a:gd name="T35" fmla="*/ 486 h 1658"/>
                <a:gd name="T36" fmla="*/ 800 w 852"/>
                <a:gd name="T37" fmla="*/ 523 h 1658"/>
                <a:gd name="T38" fmla="*/ 794 w 852"/>
                <a:gd name="T39" fmla="*/ 590 h 1658"/>
                <a:gd name="T40" fmla="*/ 783 w 852"/>
                <a:gd name="T41" fmla="*/ 653 h 1658"/>
                <a:gd name="T42" fmla="*/ 765 w 852"/>
                <a:gd name="T43" fmla="*/ 710 h 1658"/>
                <a:gd name="T44" fmla="*/ 755 w 852"/>
                <a:gd name="T45" fmla="*/ 736 h 1658"/>
                <a:gd name="T46" fmla="*/ 728 w 852"/>
                <a:gd name="T47" fmla="*/ 784 h 1658"/>
                <a:gd name="T48" fmla="*/ 693 w 852"/>
                <a:gd name="T49" fmla="*/ 829 h 1658"/>
                <a:gd name="T50" fmla="*/ 648 w 852"/>
                <a:gd name="T51" fmla="*/ 868 h 1658"/>
                <a:gd name="T52" fmla="*/ 596 w 852"/>
                <a:gd name="T53" fmla="*/ 901 h 1658"/>
                <a:gd name="T54" fmla="*/ 600 w 852"/>
                <a:gd name="T55" fmla="*/ 1658 h 1658"/>
                <a:gd name="T56" fmla="*/ 236 w 852"/>
                <a:gd name="T57" fmla="*/ 950 h 1658"/>
                <a:gd name="T58" fmla="*/ 0 w 852"/>
                <a:gd name="T59" fmla="*/ 1658 h 1658"/>
                <a:gd name="T60" fmla="*/ 236 w 852"/>
                <a:gd name="T61" fmla="*/ 741 h 1658"/>
                <a:gd name="T62" fmla="*/ 372 w 852"/>
                <a:gd name="T63" fmla="*/ 741 h 1658"/>
                <a:gd name="T64" fmla="*/ 428 w 852"/>
                <a:gd name="T65" fmla="*/ 736 h 1658"/>
                <a:gd name="T66" fmla="*/ 462 w 852"/>
                <a:gd name="T67" fmla="*/ 728 h 1658"/>
                <a:gd name="T68" fmla="*/ 472 w 852"/>
                <a:gd name="T69" fmla="*/ 723 h 1658"/>
                <a:gd name="T70" fmla="*/ 506 w 852"/>
                <a:gd name="T71" fmla="*/ 702 h 1658"/>
                <a:gd name="T72" fmla="*/ 530 w 852"/>
                <a:gd name="T73" fmla="*/ 673 h 1658"/>
                <a:gd name="T74" fmla="*/ 539 w 852"/>
                <a:gd name="T75" fmla="*/ 655 h 1658"/>
                <a:gd name="T76" fmla="*/ 551 w 852"/>
                <a:gd name="T77" fmla="*/ 615 h 1658"/>
                <a:gd name="T78" fmla="*/ 556 w 852"/>
                <a:gd name="T79" fmla="*/ 593 h 1658"/>
                <a:gd name="T80" fmla="*/ 561 w 852"/>
                <a:gd name="T81" fmla="*/ 541 h 1658"/>
                <a:gd name="T82" fmla="*/ 562 w 852"/>
                <a:gd name="T83" fmla="*/ 483 h 1658"/>
                <a:gd name="T84" fmla="*/ 562 w 852"/>
                <a:gd name="T85" fmla="*/ 451 h 1658"/>
                <a:gd name="T86" fmla="*/ 559 w 852"/>
                <a:gd name="T87" fmla="*/ 396 h 1658"/>
                <a:gd name="T88" fmla="*/ 556 w 852"/>
                <a:gd name="T89" fmla="*/ 372 h 1658"/>
                <a:gd name="T90" fmla="*/ 545 w 852"/>
                <a:gd name="T91" fmla="*/ 327 h 1658"/>
                <a:gd name="T92" fmla="*/ 528 w 852"/>
                <a:gd name="T93" fmla="*/ 289 h 1658"/>
                <a:gd name="T94" fmla="*/ 522 w 852"/>
                <a:gd name="T95" fmla="*/ 281 h 1658"/>
                <a:gd name="T96" fmla="*/ 508 w 852"/>
                <a:gd name="T97" fmla="*/ 267 h 1658"/>
                <a:gd name="T98" fmla="*/ 492 w 852"/>
                <a:gd name="T99" fmla="*/ 255 h 1658"/>
                <a:gd name="T100" fmla="*/ 463 w 852"/>
                <a:gd name="T101" fmla="*/ 240 h 1658"/>
                <a:gd name="T102" fmla="*/ 417 w 852"/>
                <a:gd name="T103" fmla="*/ 228 h 1658"/>
                <a:gd name="T104" fmla="*/ 361 w 852"/>
                <a:gd name="T105" fmla="*/ 223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658">
                  <a:moveTo>
                    <a:pt x="0" y="1658"/>
                  </a:moveTo>
                  <a:lnTo>
                    <a:pt x="0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407" y="0"/>
                  </a:lnTo>
                  <a:lnTo>
                    <a:pt x="432" y="3"/>
                  </a:lnTo>
                  <a:lnTo>
                    <a:pt x="456" y="5"/>
                  </a:lnTo>
                  <a:lnTo>
                    <a:pt x="479" y="8"/>
                  </a:lnTo>
                  <a:lnTo>
                    <a:pt x="502" y="12"/>
                  </a:lnTo>
                  <a:lnTo>
                    <a:pt x="524" y="17"/>
                  </a:lnTo>
                  <a:lnTo>
                    <a:pt x="544" y="23"/>
                  </a:lnTo>
                  <a:lnTo>
                    <a:pt x="565" y="31"/>
                  </a:lnTo>
                  <a:lnTo>
                    <a:pt x="584" y="39"/>
                  </a:lnTo>
                  <a:lnTo>
                    <a:pt x="602" y="47"/>
                  </a:lnTo>
                  <a:lnTo>
                    <a:pt x="620" y="58"/>
                  </a:lnTo>
                  <a:lnTo>
                    <a:pt x="637" y="69"/>
                  </a:lnTo>
                  <a:lnTo>
                    <a:pt x="653" y="81"/>
                  </a:lnTo>
                  <a:lnTo>
                    <a:pt x="667" y="93"/>
                  </a:lnTo>
                  <a:lnTo>
                    <a:pt x="682" y="108"/>
                  </a:lnTo>
                  <a:lnTo>
                    <a:pt x="695" y="122"/>
                  </a:lnTo>
                  <a:lnTo>
                    <a:pt x="708" y="138"/>
                  </a:lnTo>
                  <a:lnTo>
                    <a:pt x="720" y="155"/>
                  </a:lnTo>
                  <a:lnTo>
                    <a:pt x="731" y="172"/>
                  </a:lnTo>
                  <a:lnTo>
                    <a:pt x="741" y="191"/>
                  </a:lnTo>
                  <a:lnTo>
                    <a:pt x="750" y="210"/>
                  </a:lnTo>
                  <a:lnTo>
                    <a:pt x="759" y="231"/>
                  </a:lnTo>
                  <a:lnTo>
                    <a:pt x="767" y="251"/>
                  </a:lnTo>
                  <a:lnTo>
                    <a:pt x="775" y="274"/>
                  </a:lnTo>
                  <a:lnTo>
                    <a:pt x="781" y="297"/>
                  </a:lnTo>
                  <a:lnTo>
                    <a:pt x="785" y="321"/>
                  </a:lnTo>
                  <a:lnTo>
                    <a:pt x="790" y="347"/>
                  </a:lnTo>
                  <a:lnTo>
                    <a:pt x="794" y="373"/>
                  </a:lnTo>
                  <a:lnTo>
                    <a:pt x="796" y="400"/>
                  </a:lnTo>
                  <a:lnTo>
                    <a:pt x="799" y="429"/>
                  </a:lnTo>
                  <a:lnTo>
                    <a:pt x="800" y="457"/>
                  </a:lnTo>
                  <a:lnTo>
                    <a:pt x="800" y="486"/>
                  </a:lnTo>
                  <a:lnTo>
                    <a:pt x="800" y="486"/>
                  </a:lnTo>
                  <a:lnTo>
                    <a:pt x="800" y="523"/>
                  </a:lnTo>
                  <a:lnTo>
                    <a:pt x="797" y="558"/>
                  </a:lnTo>
                  <a:lnTo>
                    <a:pt x="794" y="590"/>
                  </a:lnTo>
                  <a:lnTo>
                    <a:pt x="789" y="623"/>
                  </a:lnTo>
                  <a:lnTo>
                    <a:pt x="783" y="653"/>
                  </a:lnTo>
                  <a:lnTo>
                    <a:pt x="775" y="682"/>
                  </a:lnTo>
                  <a:lnTo>
                    <a:pt x="765" y="710"/>
                  </a:lnTo>
                  <a:lnTo>
                    <a:pt x="755" y="736"/>
                  </a:lnTo>
                  <a:lnTo>
                    <a:pt x="755" y="736"/>
                  </a:lnTo>
                  <a:lnTo>
                    <a:pt x="742" y="761"/>
                  </a:lnTo>
                  <a:lnTo>
                    <a:pt x="728" y="784"/>
                  </a:lnTo>
                  <a:lnTo>
                    <a:pt x="711" y="807"/>
                  </a:lnTo>
                  <a:lnTo>
                    <a:pt x="693" y="829"/>
                  </a:lnTo>
                  <a:lnTo>
                    <a:pt x="671" y="848"/>
                  </a:lnTo>
                  <a:lnTo>
                    <a:pt x="648" y="868"/>
                  </a:lnTo>
                  <a:lnTo>
                    <a:pt x="623" y="884"/>
                  </a:lnTo>
                  <a:lnTo>
                    <a:pt x="596" y="901"/>
                  </a:lnTo>
                  <a:lnTo>
                    <a:pt x="852" y="1658"/>
                  </a:lnTo>
                  <a:lnTo>
                    <a:pt x="600" y="1658"/>
                  </a:lnTo>
                  <a:lnTo>
                    <a:pt x="379" y="950"/>
                  </a:lnTo>
                  <a:lnTo>
                    <a:pt x="236" y="950"/>
                  </a:lnTo>
                  <a:lnTo>
                    <a:pt x="236" y="1658"/>
                  </a:lnTo>
                  <a:lnTo>
                    <a:pt x="0" y="1658"/>
                  </a:lnTo>
                  <a:close/>
                  <a:moveTo>
                    <a:pt x="236" y="223"/>
                  </a:moveTo>
                  <a:lnTo>
                    <a:pt x="236" y="741"/>
                  </a:lnTo>
                  <a:lnTo>
                    <a:pt x="372" y="741"/>
                  </a:lnTo>
                  <a:lnTo>
                    <a:pt x="372" y="741"/>
                  </a:lnTo>
                  <a:lnTo>
                    <a:pt x="402" y="740"/>
                  </a:lnTo>
                  <a:lnTo>
                    <a:pt x="428" y="736"/>
                  </a:lnTo>
                  <a:lnTo>
                    <a:pt x="451" y="731"/>
                  </a:lnTo>
                  <a:lnTo>
                    <a:pt x="462" y="728"/>
                  </a:lnTo>
                  <a:lnTo>
                    <a:pt x="472" y="723"/>
                  </a:lnTo>
                  <a:lnTo>
                    <a:pt x="472" y="723"/>
                  </a:lnTo>
                  <a:lnTo>
                    <a:pt x="490" y="713"/>
                  </a:lnTo>
                  <a:lnTo>
                    <a:pt x="506" y="702"/>
                  </a:lnTo>
                  <a:lnTo>
                    <a:pt x="519" y="688"/>
                  </a:lnTo>
                  <a:lnTo>
                    <a:pt x="530" y="673"/>
                  </a:lnTo>
                  <a:lnTo>
                    <a:pt x="530" y="673"/>
                  </a:lnTo>
                  <a:lnTo>
                    <a:pt x="539" y="655"/>
                  </a:lnTo>
                  <a:lnTo>
                    <a:pt x="545" y="637"/>
                  </a:lnTo>
                  <a:lnTo>
                    <a:pt x="551" y="615"/>
                  </a:lnTo>
                  <a:lnTo>
                    <a:pt x="556" y="593"/>
                  </a:lnTo>
                  <a:lnTo>
                    <a:pt x="556" y="593"/>
                  </a:lnTo>
                  <a:lnTo>
                    <a:pt x="559" y="568"/>
                  </a:lnTo>
                  <a:lnTo>
                    <a:pt x="561" y="541"/>
                  </a:lnTo>
                  <a:lnTo>
                    <a:pt x="562" y="51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2" y="451"/>
                  </a:lnTo>
                  <a:lnTo>
                    <a:pt x="561" y="424"/>
                  </a:lnTo>
                  <a:lnTo>
                    <a:pt x="559" y="396"/>
                  </a:lnTo>
                  <a:lnTo>
                    <a:pt x="556" y="372"/>
                  </a:lnTo>
                  <a:lnTo>
                    <a:pt x="556" y="372"/>
                  </a:lnTo>
                  <a:lnTo>
                    <a:pt x="551" y="349"/>
                  </a:lnTo>
                  <a:lnTo>
                    <a:pt x="545" y="327"/>
                  </a:lnTo>
                  <a:lnTo>
                    <a:pt x="538" y="307"/>
                  </a:lnTo>
                  <a:lnTo>
                    <a:pt x="528" y="289"/>
                  </a:lnTo>
                  <a:lnTo>
                    <a:pt x="528" y="289"/>
                  </a:lnTo>
                  <a:lnTo>
                    <a:pt x="522" y="281"/>
                  </a:lnTo>
                  <a:lnTo>
                    <a:pt x="515" y="274"/>
                  </a:lnTo>
                  <a:lnTo>
                    <a:pt x="508" y="267"/>
                  </a:lnTo>
                  <a:lnTo>
                    <a:pt x="501" y="261"/>
                  </a:lnTo>
                  <a:lnTo>
                    <a:pt x="492" y="255"/>
                  </a:lnTo>
                  <a:lnTo>
                    <a:pt x="484" y="249"/>
                  </a:lnTo>
                  <a:lnTo>
                    <a:pt x="463" y="240"/>
                  </a:lnTo>
                  <a:lnTo>
                    <a:pt x="442" y="233"/>
                  </a:lnTo>
                  <a:lnTo>
                    <a:pt x="417" y="228"/>
                  </a:lnTo>
                  <a:lnTo>
                    <a:pt x="390" y="225"/>
                  </a:lnTo>
                  <a:lnTo>
                    <a:pt x="361" y="223"/>
                  </a:lnTo>
                  <a:lnTo>
                    <a:pt x="236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9721A09-8DC6-4D6B-AE87-96CB912D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-411163"/>
              <a:ext cx="252413" cy="534988"/>
            </a:xfrm>
            <a:custGeom>
              <a:avLst/>
              <a:gdLst>
                <a:gd name="T0" fmla="*/ 3 w 796"/>
                <a:gd name="T1" fmla="*/ 356 h 1685"/>
                <a:gd name="T2" fmla="*/ 21 w 796"/>
                <a:gd name="T3" fmla="*/ 268 h 1685"/>
                <a:gd name="T4" fmla="*/ 45 w 796"/>
                <a:gd name="T5" fmla="*/ 209 h 1685"/>
                <a:gd name="T6" fmla="*/ 88 w 796"/>
                <a:gd name="T7" fmla="*/ 141 h 1685"/>
                <a:gd name="T8" fmla="*/ 129 w 796"/>
                <a:gd name="T9" fmla="*/ 99 h 1685"/>
                <a:gd name="T10" fmla="*/ 188 w 796"/>
                <a:gd name="T11" fmla="*/ 57 h 1685"/>
                <a:gd name="T12" fmla="*/ 256 w 796"/>
                <a:gd name="T13" fmla="*/ 25 h 1685"/>
                <a:gd name="T14" fmla="*/ 309 w 796"/>
                <a:gd name="T15" fmla="*/ 10 h 1685"/>
                <a:gd name="T16" fmla="*/ 380 w 796"/>
                <a:gd name="T17" fmla="*/ 0 h 1685"/>
                <a:gd name="T18" fmla="*/ 435 w 796"/>
                <a:gd name="T19" fmla="*/ 1 h 1685"/>
                <a:gd name="T20" fmla="*/ 507 w 796"/>
                <a:gd name="T21" fmla="*/ 13 h 1685"/>
                <a:gd name="T22" fmla="*/ 560 w 796"/>
                <a:gd name="T23" fmla="*/ 31 h 1685"/>
                <a:gd name="T24" fmla="*/ 625 w 796"/>
                <a:gd name="T25" fmla="*/ 66 h 1685"/>
                <a:gd name="T26" fmla="*/ 671 w 796"/>
                <a:gd name="T27" fmla="*/ 99 h 1685"/>
                <a:gd name="T28" fmla="*/ 722 w 796"/>
                <a:gd name="T29" fmla="*/ 157 h 1685"/>
                <a:gd name="T30" fmla="*/ 761 w 796"/>
                <a:gd name="T31" fmla="*/ 228 h 1685"/>
                <a:gd name="T32" fmla="*/ 783 w 796"/>
                <a:gd name="T33" fmla="*/ 288 h 1685"/>
                <a:gd name="T34" fmla="*/ 796 w 796"/>
                <a:gd name="T35" fmla="*/ 380 h 1685"/>
                <a:gd name="T36" fmla="*/ 560 w 796"/>
                <a:gd name="T37" fmla="*/ 404 h 1685"/>
                <a:gd name="T38" fmla="*/ 553 w 796"/>
                <a:gd name="T39" fmla="*/ 346 h 1685"/>
                <a:gd name="T40" fmla="*/ 523 w 796"/>
                <a:gd name="T41" fmla="*/ 288 h 1685"/>
                <a:gd name="T42" fmla="*/ 486 w 796"/>
                <a:gd name="T43" fmla="*/ 259 h 1685"/>
                <a:gd name="T44" fmla="*/ 430 w 796"/>
                <a:gd name="T45" fmla="*/ 239 h 1685"/>
                <a:gd name="T46" fmla="*/ 383 w 796"/>
                <a:gd name="T47" fmla="*/ 238 h 1685"/>
                <a:gd name="T48" fmla="*/ 324 w 796"/>
                <a:gd name="T49" fmla="*/ 253 h 1685"/>
                <a:gd name="T50" fmla="*/ 286 w 796"/>
                <a:gd name="T51" fmla="*/ 277 h 1685"/>
                <a:gd name="T52" fmla="*/ 250 w 796"/>
                <a:gd name="T53" fmla="*/ 329 h 1685"/>
                <a:gd name="T54" fmla="*/ 238 w 796"/>
                <a:gd name="T55" fmla="*/ 404 h 1685"/>
                <a:gd name="T56" fmla="*/ 242 w 796"/>
                <a:gd name="T57" fmla="*/ 1320 h 1685"/>
                <a:gd name="T58" fmla="*/ 264 w 796"/>
                <a:gd name="T59" fmla="*/ 1383 h 1685"/>
                <a:gd name="T60" fmla="*/ 298 w 796"/>
                <a:gd name="T61" fmla="*/ 1416 h 1685"/>
                <a:gd name="T62" fmla="*/ 353 w 796"/>
                <a:gd name="T63" fmla="*/ 1441 h 1685"/>
                <a:gd name="T64" fmla="*/ 398 w 796"/>
                <a:gd name="T65" fmla="*/ 1447 h 1685"/>
                <a:gd name="T66" fmla="*/ 460 w 796"/>
                <a:gd name="T67" fmla="*/ 1437 h 1685"/>
                <a:gd name="T68" fmla="*/ 512 w 796"/>
                <a:gd name="T69" fmla="*/ 1406 h 1685"/>
                <a:gd name="T70" fmla="*/ 541 w 796"/>
                <a:gd name="T71" fmla="*/ 1369 h 1685"/>
                <a:gd name="T72" fmla="*/ 559 w 796"/>
                <a:gd name="T73" fmla="*/ 1300 h 1685"/>
                <a:gd name="T74" fmla="*/ 371 w 796"/>
                <a:gd name="T75" fmla="*/ 759 h 1685"/>
                <a:gd name="T76" fmla="*/ 796 w 796"/>
                <a:gd name="T77" fmla="*/ 1305 h 1685"/>
                <a:gd name="T78" fmla="*/ 783 w 796"/>
                <a:gd name="T79" fmla="*/ 1399 h 1685"/>
                <a:gd name="T80" fmla="*/ 761 w 796"/>
                <a:gd name="T81" fmla="*/ 1458 h 1685"/>
                <a:gd name="T82" fmla="*/ 722 w 796"/>
                <a:gd name="T83" fmla="*/ 1527 h 1685"/>
                <a:gd name="T84" fmla="*/ 671 w 796"/>
                <a:gd name="T85" fmla="*/ 1582 h 1685"/>
                <a:gd name="T86" fmla="*/ 625 w 796"/>
                <a:gd name="T87" fmla="*/ 1617 h 1685"/>
                <a:gd name="T88" fmla="*/ 560 w 796"/>
                <a:gd name="T89" fmla="*/ 1652 h 1685"/>
                <a:gd name="T90" fmla="*/ 507 w 796"/>
                <a:gd name="T91" fmla="*/ 1671 h 1685"/>
                <a:gd name="T92" fmla="*/ 435 w 796"/>
                <a:gd name="T93" fmla="*/ 1683 h 1685"/>
                <a:gd name="T94" fmla="*/ 380 w 796"/>
                <a:gd name="T95" fmla="*/ 1684 h 1685"/>
                <a:gd name="T96" fmla="*/ 309 w 796"/>
                <a:gd name="T97" fmla="*/ 1674 h 1685"/>
                <a:gd name="T98" fmla="*/ 256 w 796"/>
                <a:gd name="T99" fmla="*/ 1658 h 1685"/>
                <a:gd name="T100" fmla="*/ 188 w 796"/>
                <a:gd name="T101" fmla="*/ 1627 h 1685"/>
                <a:gd name="T102" fmla="*/ 129 w 796"/>
                <a:gd name="T103" fmla="*/ 1582 h 1685"/>
                <a:gd name="T104" fmla="*/ 88 w 796"/>
                <a:gd name="T105" fmla="*/ 1541 h 1685"/>
                <a:gd name="T106" fmla="*/ 45 w 796"/>
                <a:gd name="T107" fmla="*/ 1476 h 1685"/>
                <a:gd name="T108" fmla="*/ 21 w 796"/>
                <a:gd name="T109" fmla="*/ 1420 h 1685"/>
                <a:gd name="T110" fmla="*/ 3 w 796"/>
                <a:gd name="T111" fmla="*/ 133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6" h="1685">
                  <a:moveTo>
                    <a:pt x="0" y="404"/>
                  </a:moveTo>
                  <a:lnTo>
                    <a:pt x="0" y="404"/>
                  </a:lnTo>
                  <a:lnTo>
                    <a:pt x="1" y="380"/>
                  </a:lnTo>
                  <a:lnTo>
                    <a:pt x="3" y="356"/>
                  </a:lnTo>
                  <a:lnTo>
                    <a:pt x="5" y="333"/>
                  </a:lnTo>
                  <a:lnTo>
                    <a:pt x="10" y="310"/>
                  </a:lnTo>
                  <a:lnTo>
                    <a:pt x="15" y="288"/>
                  </a:lnTo>
                  <a:lnTo>
                    <a:pt x="21" y="268"/>
                  </a:lnTo>
                  <a:lnTo>
                    <a:pt x="28" y="247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45" y="209"/>
                  </a:lnTo>
                  <a:lnTo>
                    <a:pt x="55" y="191"/>
                  </a:lnTo>
                  <a:lnTo>
                    <a:pt x="65" y="174"/>
                  </a:lnTo>
                  <a:lnTo>
                    <a:pt x="76" y="157"/>
                  </a:lnTo>
                  <a:lnTo>
                    <a:pt x="88" y="141"/>
                  </a:lnTo>
                  <a:lnTo>
                    <a:pt x="102" y="127"/>
                  </a:lnTo>
                  <a:lnTo>
                    <a:pt x="115" y="112"/>
                  </a:lnTo>
                  <a:lnTo>
                    <a:pt x="129" y="99"/>
                  </a:lnTo>
                  <a:lnTo>
                    <a:pt x="129" y="99"/>
                  </a:lnTo>
                  <a:lnTo>
                    <a:pt x="143" y="88"/>
                  </a:lnTo>
                  <a:lnTo>
                    <a:pt x="157" y="76"/>
                  </a:lnTo>
                  <a:lnTo>
                    <a:pt x="173" y="66"/>
                  </a:lnTo>
                  <a:lnTo>
                    <a:pt x="188" y="57"/>
                  </a:lnTo>
                  <a:lnTo>
                    <a:pt x="204" y="47"/>
                  </a:lnTo>
                  <a:lnTo>
                    <a:pt x="221" y="40"/>
                  </a:lnTo>
                  <a:lnTo>
                    <a:pt x="238" y="31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73" y="19"/>
                  </a:lnTo>
                  <a:lnTo>
                    <a:pt x="291" y="13"/>
                  </a:lnTo>
                  <a:lnTo>
                    <a:pt x="309" y="10"/>
                  </a:lnTo>
                  <a:lnTo>
                    <a:pt x="327" y="6"/>
                  </a:lnTo>
                  <a:lnTo>
                    <a:pt x="345" y="3"/>
                  </a:lnTo>
                  <a:lnTo>
                    <a:pt x="363" y="1"/>
                  </a:lnTo>
                  <a:lnTo>
                    <a:pt x="380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16" y="0"/>
                  </a:lnTo>
                  <a:lnTo>
                    <a:pt x="435" y="1"/>
                  </a:lnTo>
                  <a:lnTo>
                    <a:pt x="453" y="3"/>
                  </a:lnTo>
                  <a:lnTo>
                    <a:pt x="471" y="6"/>
                  </a:lnTo>
                  <a:lnTo>
                    <a:pt x="489" y="10"/>
                  </a:lnTo>
                  <a:lnTo>
                    <a:pt x="507" y="13"/>
                  </a:lnTo>
                  <a:lnTo>
                    <a:pt x="524" y="19"/>
                  </a:lnTo>
                  <a:lnTo>
                    <a:pt x="542" y="25"/>
                  </a:lnTo>
                  <a:lnTo>
                    <a:pt x="542" y="25"/>
                  </a:lnTo>
                  <a:lnTo>
                    <a:pt x="560" y="31"/>
                  </a:lnTo>
                  <a:lnTo>
                    <a:pt x="577" y="40"/>
                  </a:lnTo>
                  <a:lnTo>
                    <a:pt x="594" y="47"/>
                  </a:lnTo>
                  <a:lnTo>
                    <a:pt x="609" y="57"/>
                  </a:lnTo>
                  <a:lnTo>
                    <a:pt x="625" y="66"/>
                  </a:lnTo>
                  <a:lnTo>
                    <a:pt x="641" y="76"/>
                  </a:lnTo>
                  <a:lnTo>
                    <a:pt x="657" y="88"/>
                  </a:lnTo>
                  <a:lnTo>
                    <a:pt x="671" y="99"/>
                  </a:lnTo>
                  <a:lnTo>
                    <a:pt x="671" y="99"/>
                  </a:lnTo>
                  <a:lnTo>
                    <a:pt x="684" y="112"/>
                  </a:lnTo>
                  <a:lnTo>
                    <a:pt x="698" y="127"/>
                  </a:lnTo>
                  <a:lnTo>
                    <a:pt x="710" y="141"/>
                  </a:lnTo>
                  <a:lnTo>
                    <a:pt x="722" y="157"/>
                  </a:lnTo>
                  <a:lnTo>
                    <a:pt x="733" y="174"/>
                  </a:lnTo>
                  <a:lnTo>
                    <a:pt x="743" y="191"/>
                  </a:lnTo>
                  <a:lnTo>
                    <a:pt x="753" y="209"/>
                  </a:lnTo>
                  <a:lnTo>
                    <a:pt x="761" y="228"/>
                  </a:lnTo>
                  <a:lnTo>
                    <a:pt x="761" y="228"/>
                  </a:lnTo>
                  <a:lnTo>
                    <a:pt x="770" y="247"/>
                  </a:lnTo>
                  <a:lnTo>
                    <a:pt x="777" y="268"/>
                  </a:lnTo>
                  <a:lnTo>
                    <a:pt x="783" y="288"/>
                  </a:lnTo>
                  <a:lnTo>
                    <a:pt x="788" y="310"/>
                  </a:lnTo>
                  <a:lnTo>
                    <a:pt x="792" y="333"/>
                  </a:lnTo>
                  <a:lnTo>
                    <a:pt x="795" y="356"/>
                  </a:lnTo>
                  <a:lnTo>
                    <a:pt x="796" y="380"/>
                  </a:lnTo>
                  <a:lnTo>
                    <a:pt x="796" y="404"/>
                  </a:lnTo>
                  <a:lnTo>
                    <a:pt x="796" y="489"/>
                  </a:lnTo>
                  <a:lnTo>
                    <a:pt x="560" y="489"/>
                  </a:lnTo>
                  <a:lnTo>
                    <a:pt x="560" y="404"/>
                  </a:lnTo>
                  <a:lnTo>
                    <a:pt x="560" y="404"/>
                  </a:lnTo>
                  <a:lnTo>
                    <a:pt x="559" y="384"/>
                  </a:lnTo>
                  <a:lnTo>
                    <a:pt x="556" y="364"/>
                  </a:lnTo>
                  <a:lnTo>
                    <a:pt x="553" y="346"/>
                  </a:lnTo>
                  <a:lnTo>
                    <a:pt x="548" y="329"/>
                  </a:lnTo>
                  <a:lnTo>
                    <a:pt x="541" y="315"/>
                  </a:lnTo>
                  <a:lnTo>
                    <a:pt x="532" y="300"/>
                  </a:lnTo>
                  <a:lnTo>
                    <a:pt x="523" y="288"/>
                  </a:lnTo>
                  <a:lnTo>
                    <a:pt x="512" y="277"/>
                  </a:lnTo>
                  <a:lnTo>
                    <a:pt x="512" y="277"/>
                  </a:lnTo>
                  <a:lnTo>
                    <a:pt x="500" y="268"/>
                  </a:lnTo>
                  <a:lnTo>
                    <a:pt x="486" y="259"/>
                  </a:lnTo>
                  <a:lnTo>
                    <a:pt x="473" y="253"/>
                  </a:lnTo>
                  <a:lnTo>
                    <a:pt x="460" y="247"/>
                  </a:lnTo>
                  <a:lnTo>
                    <a:pt x="445" y="243"/>
                  </a:lnTo>
                  <a:lnTo>
                    <a:pt x="430" y="239"/>
                  </a:lnTo>
                  <a:lnTo>
                    <a:pt x="415" y="238"/>
                  </a:lnTo>
                  <a:lnTo>
                    <a:pt x="398" y="236"/>
                  </a:lnTo>
                  <a:lnTo>
                    <a:pt x="398" y="236"/>
                  </a:lnTo>
                  <a:lnTo>
                    <a:pt x="383" y="238"/>
                  </a:lnTo>
                  <a:lnTo>
                    <a:pt x="367" y="239"/>
                  </a:lnTo>
                  <a:lnTo>
                    <a:pt x="353" y="243"/>
                  </a:lnTo>
                  <a:lnTo>
                    <a:pt x="338" y="247"/>
                  </a:lnTo>
                  <a:lnTo>
                    <a:pt x="324" y="253"/>
                  </a:lnTo>
                  <a:lnTo>
                    <a:pt x="310" y="259"/>
                  </a:lnTo>
                  <a:lnTo>
                    <a:pt x="298" y="268"/>
                  </a:lnTo>
                  <a:lnTo>
                    <a:pt x="286" y="277"/>
                  </a:lnTo>
                  <a:lnTo>
                    <a:pt x="286" y="277"/>
                  </a:lnTo>
                  <a:lnTo>
                    <a:pt x="275" y="288"/>
                  </a:lnTo>
                  <a:lnTo>
                    <a:pt x="264" y="300"/>
                  </a:lnTo>
                  <a:lnTo>
                    <a:pt x="257" y="315"/>
                  </a:lnTo>
                  <a:lnTo>
                    <a:pt x="250" y="329"/>
                  </a:lnTo>
                  <a:lnTo>
                    <a:pt x="245" y="346"/>
                  </a:lnTo>
                  <a:lnTo>
                    <a:pt x="242" y="364"/>
                  </a:lnTo>
                  <a:lnTo>
                    <a:pt x="239" y="384"/>
                  </a:lnTo>
                  <a:lnTo>
                    <a:pt x="238" y="404"/>
                  </a:lnTo>
                  <a:lnTo>
                    <a:pt x="238" y="1280"/>
                  </a:lnTo>
                  <a:lnTo>
                    <a:pt x="238" y="1280"/>
                  </a:lnTo>
                  <a:lnTo>
                    <a:pt x="239" y="1300"/>
                  </a:lnTo>
                  <a:lnTo>
                    <a:pt x="242" y="1320"/>
                  </a:lnTo>
                  <a:lnTo>
                    <a:pt x="245" y="1338"/>
                  </a:lnTo>
                  <a:lnTo>
                    <a:pt x="250" y="1355"/>
                  </a:lnTo>
                  <a:lnTo>
                    <a:pt x="257" y="1369"/>
                  </a:lnTo>
                  <a:lnTo>
                    <a:pt x="264" y="1383"/>
                  </a:lnTo>
                  <a:lnTo>
                    <a:pt x="275" y="1396"/>
                  </a:lnTo>
                  <a:lnTo>
                    <a:pt x="286" y="1406"/>
                  </a:lnTo>
                  <a:lnTo>
                    <a:pt x="286" y="1406"/>
                  </a:lnTo>
                  <a:lnTo>
                    <a:pt x="298" y="1416"/>
                  </a:lnTo>
                  <a:lnTo>
                    <a:pt x="310" y="1424"/>
                  </a:lnTo>
                  <a:lnTo>
                    <a:pt x="324" y="1432"/>
                  </a:lnTo>
                  <a:lnTo>
                    <a:pt x="338" y="1437"/>
                  </a:lnTo>
                  <a:lnTo>
                    <a:pt x="353" y="1441"/>
                  </a:lnTo>
                  <a:lnTo>
                    <a:pt x="367" y="1445"/>
                  </a:lnTo>
                  <a:lnTo>
                    <a:pt x="383" y="1446"/>
                  </a:lnTo>
                  <a:lnTo>
                    <a:pt x="398" y="1447"/>
                  </a:lnTo>
                  <a:lnTo>
                    <a:pt x="398" y="1447"/>
                  </a:lnTo>
                  <a:lnTo>
                    <a:pt x="415" y="1446"/>
                  </a:lnTo>
                  <a:lnTo>
                    <a:pt x="430" y="1445"/>
                  </a:lnTo>
                  <a:lnTo>
                    <a:pt x="445" y="1441"/>
                  </a:lnTo>
                  <a:lnTo>
                    <a:pt x="460" y="1437"/>
                  </a:lnTo>
                  <a:lnTo>
                    <a:pt x="473" y="1432"/>
                  </a:lnTo>
                  <a:lnTo>
                    <a:pt x="486" y="1424"/>
                  </a:lnTo>
                  <a:lnTo>
                    <a:pt x="500" y="1416"/>
                  </a:lnTo>
                  <a:lnTo>
                    <a:pt x="512" y="1406"/>
                  </a:lnTo>
                  <a:lnTo>
                    <a:pt x="512" y="1406"/>
                  </a:lnTo>
                  <a:lnTo>
                    <a:pt x="523" y="1396"/>
                  </a:lnTo>
                  <a:lnTo>
                    <a:pt x="532" y="1383"/>
                  </a:lnTo>
                  <a:lnTo>
                    <a:pt x="541" y="1369"/>
                  </a:lnTo>
                  <a:lnTo>
                    <a:pt x="548" y="1355"/>
                  </a:lnTo>
                  <a:lnTo>
                    <a:pt x="553" y="1338"/>
                  </a:lnTo>
                  <a:lnTo>
                    <a:pt x="556" y="1320"/>
                  </a:lnTo>
                  <a:lnTo>
                    <a:pt x="559" y="1300"/>
                  </a:lnTo>
                  <a:lnTo>
                    <a:pt x="560" y="1280"/>
                  </a:lnTo>
                  <a:lnTo>
                    <a:pt x="560" y="967"/>
                  </a:lnTo>
                  <a:lnTo>
                    <a:pt x="371" y="967"/>
                  </a:lnTo>
                  <a:lnTo>
                    <a:pt x="371" y="759"/>
                  </a:lnTo>
                  <a:lnTo>
                    <a:pt x="796" y="759"/>
                  </a:lnTo>
                  <a:lnTo>
                    <a:pt x="796" y="1280"/>
                  </a:lnTo>
                  <a:lnTo>
                    <a:pt x="796" y="1280"/>
                  </a:lnTo>
                  <a:lnTo>
                    <a:pt x="796" y="1305"/>
                  </a:lnTo>
                  <a:lnTo>
                    <a:pt x="795" y="1330"/>
                  </a:lnTo>
                  <a:lnTo>
                    <a:pt x="792" y="1353"/>
                  </a:lnTo>
                  <a:lnTo>
                    <a:pt x="788" y="1376"/>
                  </a:lnTo>
                  <a:lnTo>
                    <a:pt x="783" y="1399"/>
                  </a:lnTo>
                  <a:lnTo>
                    <a:pt x="777" y="1420"/>
                  </a:lnTo>
                  <a:lnTo>
                    <a:pt x="770" y="1440"/>
                  </a:lnTo>
                  <a:lnTo>
                    <a:pt x="761" y="1458"/>
                  </a:lnTo>
                  <a:lnTo>
                    <a:pt x="761" y="1458"/>
                  </a:lnTo>
                  <a:lnTo>
                    <a:pt x="753" y="1476"/>
                  </a:lnTo>
                  <a:lnTo>
                    <a:pt x="743" y="1494"/>
                  </a:lnTo>
                  <a:lnTo>
                    <a:pt x="733" y="1511"/>
                  </a:lnTo>
                  <a:lnTo>
                    <a:pt x="722" y="1527"/>
                  </a:lnTo>
                  <a:lnTo>
                    <a:pt x="710" y="1541"/>
                  </a:lnTo>
                  <a:lnTo>
                    <a:pt x="698" y="1556"/>
                  </a:lnTo>
                  <a:lnTo>
                    <a:pt x="684" y="1569"/>
                  </a:lnTo>
                  <a:lnTo>
                    <a:pt x="671" y="1582"/>
                  </a:lnTo>
                  <a:lnTo>
                    <a:pt x="671" y="1582"/>
                  </a:lnTo>
                  <a:lnTo>
                    <a:pt x="657" y="1595"/>
                  </a:lnTo>
                  <a:lnTo>
                    <a:pt x="641" y="1607"/>
                  </a:lnTo>
                  <a:lnTo>
                    <a:pt x="625" y="1617"/>
                  </a:lnTo>
                  <a:lnTo>
                    <a:pt x="609" y="1627"/>
                  </a:lnTo>
                  <a:lnTo>
                    <a:pt x="594" y="1636"/>
                  </a:lnTo>
                  <a:lnTo>
                    <a:pt x="577" y="1644"/>
                  </a:lnTo>
                  <a:lnTo>
                    <a:pt x="560" y="1652"/>
                  </a:lnTo>
                  <a:lnTo>
                    <a:pt x="542" y="1658"/>
                  </a:lnTo>
                  <a:lnTo>
                    <a:pt x="542" y="1658"/>
                  </a:lnTo>
                  <a:lnTo>
                    <a:pt x="524" y="1664"/>
                  </a:lnTo>
                  <a:lnTo>
                    <a:pt x="507" y="1671"/>
                  </a:lnTo>
                  <a:lnTo>
                    <a:pt x="489" y="1674"/>
                  </a:lnTo>
                  <a:lnTo>
                    <a:pt x="471" y="1678"/>
                  </a:lnTo>
                  <a:lnTo>
                    <a:pt x="453" y="1681"/>
                  </a:lnTo>
                  <a:lnTo>
                    <a:pt x="435" y="1683"/>
                  </a:lnTo>
                  <a:lnTo>
                    <a:pt x="416" y="1684"/>
                  </a:lnTo>
                  <a:lnTo>
                    <a:pt x="398" y="1685"/>
                  </a:lnTo>
                  <a:lnTo>
                    <a:pt x="398" y="1685"/>
                  </a:lnTo>
                  <a:lnTo>
                    <a:pt x="380" y="1684"/>
                  </a:lnTo>
                  <a:lnTo>
                    <a:pt x="363" y="1683"/>
                  </a:lnTo>
                  <a:lnTo>
                    <a:pt x="345" y="1681"/>
                  </a:lnTo>
                  <a:lnTo>
                    <a:pt x="327" y="1678"/>
                  </a:lnTo>
                  <a:lnTo>
                    <a:pt x="309" y="1674"/>
                  </a:lnTo>
                  <a:lnTo>
                    <a:pt x="291" y="1671"/>
                  </a:lnTo>
                  <a:lnTo>
                    <a:pt x="273" y="1664"/>
                  </a:lnTo>
                  <a:lnTo>
                    <a:pt x="256" y="1658"/>
                  </a:lnTo>
                  <a:lnTo>
                    <a:pt x="256" y="1658"/>
                  </a:lnTo>
                  <a:lnTo>
                    <a:pt x="238" y="1652"/>
                  </a:lnTo>
                  <a:lnTo>
                    <a:pt x="221" y="1644"/>
                  </a:lnTo>
                  <a:lnTo>
                    <a:pt x="204" y="1636"/>
                  </a:lnTo>
                  <a:lnTo>
                    <a:pt x="188" y="1627"/>
                  </a:lnTo>
                  <a:lnTo>
                    <a:pt x="173" y="1617"/>
                  </a:lnTo>
                  <a:lnTo>
                    <a:pt x="157" y="1607"/>
                  </a:lnTo>
                  <a:lnTo>
                    <a:pt x="143" y="1595"/>
                  </a:lnTo>
                  <a:lnTo>
                    <a:pt x="129" y="1582"/>
                  </a:lnTo>
                  <a:lnTo>
                    <a:pt x="129" y="1582"/>
                  </a:lnTo>
                  <a:lnTo>
                    <a:pt x="115" y="1569"/>
                  </a:lnTo>
                  <a:lnTo>
                    <a:pt x="102" y="1556"/>
                  </a:lnTo>
                  <a:lnTo>
                    <a:pt x="88" y="1541"/>
                  </a:lnTo>
                  <a:lnTo>
                    <a:pt x="76" y="1527"/>
                  </a:lnTo>
                  <a:lnTo>
                    <a:pt x="65" y="1511"/>
                  </a:lnTo>
                  <a:lnTo>
                    <a:pt x="55" y="1494"/>
                  </a:lnTo>
                  <a:lnTo>
                    <a:pt x="45" y="1476"/>
                  </a:lnTo>
                  <a:lnTo>
                    <a:pt x="35" y="1458"/>
                  </a:lnTo>
                  <a:lnTo>
                    <a:pt x="35" y="1458"/>
                  </a:lnTo>
                  <a:lnTo>
                    <a:pt x="28" y="1440"/>
                  </a:lnTo>
                  <a:lnTo>
                    <a:pt x="21" y="1420"/>
                  </a:lnTo>
                  <a:lnTo>
                    <a:pt x="15" y="1399"/>
                  </a:lnTo>
                  <a:lnTo>
                    <a:pt x="10" y="1376"/>
                  </a:lnTo>
                  <a:lnTo>
                    <a:pt x="5" y="1353"/>
                  </a:lnTo>
                  <a:lnTo>
                    <a:pt x="3" y="1330"/>
                  </a:lnTo>
                  <a:lnTo>
                    <a:pt x="1" y="1305"/>
                  </a:lnTo>
                  <a:lnTo>
                    <a:pt x="0" y="1280"/>
                  </a:lnTo>
                  <a:lnTo>
                    <a:pt x="0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086F6F07-5C3B-43D2-B7EE-57D9F3303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3301" y="-534988"/>
              <a:ext cx="146050" cy="654050"/>
            </a:xfrm>
            <a:custGeom>
              <a:avLst/>
              <a:gdLst>
                <a:gd name="T0" fmla="*/ 0 w 461"/>
                <a:gd name="T1" fmla="*/ 328 h 2060"/>
                <a:gd name="T2" fmla="*/ 210 w 461"/>
                <a:gd name="T3" fmla="*/ 0 h 2060"/>
                <a:gd name="T4" fmla="*/ 461 w 461"/>
                <a:gd name="T5" fmla="*/ 0 h 2060"/>
                <a:gd name="T6" fmla="*/ 154 w 461"/>
                <a:gd name="T7" fmla="*/ 328 h 2060"/>
                <a:gd name="T8" fmla="*/ 0 w 461"/>
                <a:gd name="T9" fmla="*/ 328 h 2060"/>
                <a:gd name="T10" fmla="*/ 33 w 461"/>
                <a:gd name="T11" fmla="*/ 402 h 2060"/>
                <a:gd name="T12" fmla="*/ 270 w 461"/>
                <a:gd name="T13" fmla="*/ 402 h 2060"/>
                <a:gd name="T14" fmla="*/ 270 w 461"/>
                <a:gd name="T15" fmla="*/ 2060 h 2060"/>
                <a:gd name="T16" fmla="*/ 33 w 461"/>
                <a:gd name="T17" fmla="*/ 2060 h 2060"/>
                <a:gd name="T18" fmla="*/ 33 w 461"/>
                <a:gd name="T19" fmla="*/ 402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2060">
                  <a:moveTo>
                    <a:pt x="0" y="328"/>
                  </a:moveTo>
                  <a:lnTo>
                    <a:pt x="210" y="0"/>
                  </a:lnTo>
                  <a:lnTo>
                    <a:pt x="461" y="0"/>
                  </a:lnTo>
                  <a:lnTo>
                    <a:pt x="154" y="328"/>
                  </a:lnTo>
                  <a:lnTo>
                    <a:pt x="0" y="328"/>
                  </a:lnTo>
                  <a:close/>
                  <a:moveTo>
                    <a:pt x="33" y="402"/>
                  </a:moveTo>
                  <a:lnTo>
                    <a:pt x="270" y="402"/>
                  </a:lnTo>
                  <a:lnTo>
                    <a:pt x="270" y="2060"/>
                  </a:lnTo>
                  <a:lnTo>
                    <a:pt x="33" y="2060"/>
                  </a:lnTo>
                  <a:lnTo>
                    <a:pt x="33" y="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D9C410A-BA49-410C-8E56-CC9274072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-406400"/>
              <a:ext cx="298450" cy="525463"/>
            </a:xfrm>
            <a:custGeom>
              <a:avLst/>
              <a:gdLst>
                <a:gd name="T0" fmla="*/ 0 w 939"/>
                <a:gd name="T1" fmla="*/ 1658 h 1658"/>
                <a:gd name="T2" fmla="*/ 371 w 939"/>
                <a:gd name="T3" fmla="*/ 0 h 1658"/>
                <a:gd name="T4" fmla="*/ 569 w 939"/>
                <a:gd name="T5" fmla="*/ 0 h 1658"/>
                <a:gd name="T6" fmla="*/ 939 w 939"/>
                <a:gd name="T7" fmla="*/ 1658 h 1658"/>
                <a:gd name="T8" fmla="*/ 701 w 939"/>
                <a:gd name="T9" fmla="*/ 1658 h 1658"/>
                <a:gd name="T10" fmla="*/ 631 w 939"/>
                <a:gd name="T11" fmla="*/ 1302 h 1658"/>
                <a:gd name="T12" fmla="*/ 308 w 939"/>
                <a:gd name="T13" fmla="*/ 1302 h 1658"/>
                <a:gd name="T14" fmla="*/ 238 w 939"/>
                <a:gd name="T15" fmla="*/ 1658 h 1658"/>
                <a:gd name="T16" fmla="*/ 0 w 939"/>
                <a:gd name="T17" fmla="*/ 1658 h 1658"/>
                <a:gd name="T18" fmla="*/ 588 w 939"/>
                <a:gd name="T19" fmla="*/ 1077 h 1658"/>
                <a:gd name="T20" fmla="*/ 471 w 939"/>
                <a:gd name="T21" fmla="*/ 478 h 1658"/>
                <a:gd name="T22" fmla="*/ 466 w 939"/>
                <a:gd name="T23" fmla="*/ 478 h 1658"/>
                <a:gd name="T24" fmla="*/ 350 w 939"/>
                <a:gd name="T25" fmla="*/ 1077 h 1658"/>
                <a:gd name="T26" fmla="*/ 588 w 939"/>
                <a:gd name="T27" fmla="*/ 1077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9" h="1658">
                  <a:moveTo>
                    <a:pt x="0" y="1658"/>
                  </a:moveTo>
                  <a:lnTo>
                    <a:pt x="371" y="0"/>
                  </a:lnTo>
                  <a:lnTo>
                    <a:pt x="569" y="0"/>
                  </a:lnTo>
                  <a:lnTo>
                    <a:pt x="939" y="1658"/>
                  </a:lnTo>
                  <a:lnTo>
                    <a:pt x="701" y="1658"/>
                  </a:lnTo>
                  <a:lnTo>
                    <a:pt x="631" y="1302"/>
                  </a:lnTo>
                  <a:lnTo>
                    <a:pt x="308" y="1302"/>
                  </a:lnTo>
                  <a:lnTo>
                    <a:pt x="238" y="1658"/>
                  </a:lnTo>
                  <a:lnTo>
                    <a:pt x="0" y="1658"/>
                  </a:lnTo>
                  <a:close/>
                  <a:moveTo>
                    <a:pt x="588" y="1077"/>
                  </a:moveTo>
                  <a:lnTo>
                    <a:pt x="471" y="478"/>
                  </a:lnTo>
                  <a:lnTo>
                    <a:pt x="466" y="478"/>
                  </a:lnTo>
                  <a:lnTo>
                    <a:pt x="350" y="1077"/>
                  </a:lnTo>
                  <a:lnTo>
                    <a:pt x="588" y="10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5" name="11 Grupo">
            <a:extLst>
              <a:ext uri="{FF2B5EF4-FFF2-40B4-BE49-F238E27FC236}">
                <a16:creationId xmlns:a16="http://schemas.microsoft.com/office/drawing/2014/main" id="{A75BA5E3-5AD5-4626-9644-17EC42C86B46}"/>
              </a:ext>
            </a:extLst>
          </p:cNvPr>
          <p:cNvGrpSpPr/>
          <p:nvPr userDrawn="1"/>
        </p:nvGrpSpPr>
        <p:grpSpPr>
          <a:xfrm>
            <a:off x="5231905" y="2948947"/>
            <a:ext cx="1871516" cy="463096"/>
            <a:chOff x="574675" y="207963"/>
            <a:chExt cx="776288" cy="192087"/>
          </a:xfrm>
          <a:solidFill>
            <a:schemeClr val="bg1"/>
          </a:solidFill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50DC468A-A77E-425B-97A1-8362AB728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72A6D0-1D0E-4422-B071-06B1AD293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A913A088-3A1A-4B49-9B3F-4B342B2E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8DBB7F-DC9F-0EF4-6522-9463662D16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600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52A93-C1A7-FB53-34BC-9818955BB8C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860088" y="66421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1280" y="1874203"/>
            <a:ext cx="9144000" cy="2387600"/>
          </a:xfrm>
        </p:spPr>
        <p:txBody>
          <a:bodyPr/>
          <a:lstStyle/>
          <a:p>
            <a:r>
              <a:rPr lang="es-AR" sz="3600" b="1" dirty="0">
                <a:solidFill>
                  <a:srgbClr val="0451E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Aplicación de nuevas tecnologías en la detección de fuentes de migración behind pipe</a:t>
            </a:r>
            <a:br>
              <a:rPr lang="es-AR" sz="1800" b="1" dirty="0">
                <a:solidFill>
                  <a:srgbClr val="0451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AR" b="1" dirty="0">
              <a:solidFill>
                <a:srgbClr val="0451E4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595277-F195-C5F1-0ECC-874349DD6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3" t="56741" r="23583" b="25185"/>
          <a:stretch/>
        </p:blipFill>
        <p:spPr>
          <a:xfrm>
            <a:off x="7955280" y="4037550"/>
            <a:ext cx="4236720" cy="2317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7CA125-B88B-50BA-0E30-B2BED6BA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/>
          <a:stretch/>
        </p:blipFill>
        <p:spPr>
          <a:xfrm>
            <a:off x="0" y="5591175"/>
            <a:ext cx="3084095" cy="12668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59FB9A-EC5C-EAEC-5C19-5AABFFCDFC7B}"/>
              </a:ext>
            </a:extLst>
          </p:cNvPr>
          <p:cNvSpPr txBox="1"/>
          <p:nvPr/>
        </p:nvSpPr>
        <p:spPr>
          <a:xfrm>
            <a:off x="1351280" y="5278179"/>
            <a:ext cx="394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0451E4"/>
                </a:solidFill>
                <a:latin typeface="+mj-lt"/>
                <a:cs typeface="Times New Roman" panose="02020603050405020304" pitchFamily="18" charset="0"/>
              </a:rPr>
              <a:t>Autores:</a:t>
            </a:r>
          </a:p>
          <a:p>
            <a:r>
              <a:rPr lang="es-AR" sz="1600" b="1" dirty="0">
                <a:solidFill>
                  <a:srgbClr val="0451E4"/>
                </a:solidFill>
                <a:latin typeface="+mj-lt"/>
                <a:cs typeface="Times New Roman" panose="02020603050405020304" pitchFamily="18" charset="0"/>
              </a:rPr>
              <a:t>Salamanca, Eugenia</a:t>
            </a:r>
          </a:p>
          <a:p>
            <a:r>
              <a:rPr lang="es-AR" sz="1600" b="1" dirty="0">
                <a:solidFill>
                  <a:srgbClr val="0451E4"/>
                </a:solidFill>
                <a:latin typeface="+mj-lt"/>
                <a:cs typeface="Times New Roman" panose="02020603050405020304" pitchFamily="18" charset="0"/>
              </a:rPr>
              <a:t>López, Andrea</a:t>
            </a:r>
          </a:p>
          <a:p>
            <a:r>
              <a:rPr lang="es-AR" sz="1600" b="1" dirty="0">
                <a:solidFill>
                  <a:srgbClr val="0451E4"/>
                </a:solidFill>
                <a:latin typeface="+mj-lt"/>
                <a:cs typeface="Times New Roman" panose="02020603050405020304" pitchFamily="18" charset="0"/>
              </a:rPr>
              <a:t>Orlandi, Carlos</a:t>
            </a:r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B5C5B7-4B7C-A67F-1974-7F5351616250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Gráfico&#10;&#10;Descripción generada automáticamente">
            <a:extLst>
              <a:ext uri="{FF2B5EF4-FFF2-40B4-BE49-F238E27FC236}">
                <a16:creationId xmlns:a16="http://schemas.microsoft.com/office/drawing/2014/main" id="{65B72F9D-FFFE-651C-4ACB-375692217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0" y="1764325"/>
            <a:ext cx="8664313" cy="4569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7B89D-658D-98A3-10EA-D9670EFEB689}"/>
              </a:ext>
            </a:extLst>
          </p:cNvPr>
          <p:cNvSpPr txBox="1"/>
          <p:nvPr/>
        </p:nvSpPr>
        <p:spPr>
          <a:xfrm>
            <a:off x="9609221" y="2494879"/>
            <a:ext cx="2277979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INTERVALOS ACTIVOS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Zona 1: </a:t>
            </a:r>
          </a:p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3178,3- 3446,8 m. (PR)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Zona 2: </a:t>
            </a:r>
          </a:p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3033,7 – 3053,9 m. (PR)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Zona 3:</a:t>
            </a:r>
          </a:p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2818,5 – 2870,9 m. (PR)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Zona 4: </a:t>
            </a:r>
          </a:p>
          <a:p>
            <a:pPr algn="ctr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2358,4 – 2412,4 m. (Qco)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A611-2586-CFCC-6A0E-CC40C4631339}"/>
              </a:ext>
            </a:extLst>
          </p:cNvPr>
          <p:cNvSpPr txBox="1">
            <a:spLocks/>
          </p:cNvSpPr>
          <p:nvPr/>
        </p:nvSpPr>
        <p:spPr>
          <a:xfrm>
            <a:off x="218188" y="1255595"/>
            <a:ext cx="7997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3.2 APLICACIÓN Y RESULTADOS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57F930-2FEF-E057-3ED7-B6DBE6144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B4BB4DE-3F3D-5CC2-7034-332F62DA3F27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515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5B2C84-2589-2984-0C0D-3C78811A0AC0}"/>
              </a:ext>
            </a:extLst>
          </p:cNvPr>
          <p:cNvSpPr txBox="1"/>
          <p:nvPr/>
        </p:nvSpPr>
        <p:spPr>
          <a:xfrm>
            <a:off x="710323" y="1712780"/>
            <a:ext cx="60022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REPARACION:</a:t>
            </a:r>
          </a:p>
          <a:p>
            <a:pPr algn="just"/>
            <a:endParaRPr lang="es-AR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Cementaciones correctivas frente a las zonas de aporte para levantar anillos por detrás del casing , intercaladas con perfiles para confirmar la efectividad de las mismas. </a:t>
            </a: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Dichas maniobras se realizaron con éxito, se evidenció el cese del burbujeo en bodega.</a:t>
            </a:r>
          </a:p>
          <a:p>
            <a:pPr algn="just"/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Luego de las cementaciones correctivas se rota cemento hasta 2275mbbp donde no se consigue más avance y baja punta lisa.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79372DD-6AE3-37D4-1B62-E74D4FA8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70" y="1753611"/>
            <a:ext cx="1156065" cy="47812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11FD-17B0-3DBE-993B-8D54A1EDD5B9}"/>
              </a:ext>
            </a:extLst>
          </p:cNvPr>
          <p:cNvSpPr txBox="1">
            <a:spLocks/>
          </p:cNvSpPr>
          <p:nvPr/>
        </p:nvSpPr>
        <p:spPr>
          <a:xfrm>
            <a:off x="218188" y="1255595"/>
            <a:ext cx="7997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3.2 APLICACIÓN Y RESULTADOS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825E3F-F7C2-EF1F-07CF-67DE9CAEB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DB3EF63-1B02-A7DB-61F5-F4F75E3A24FF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E7CDF76-736D-4F36-0306-F3F394A69FDD}"/>
              </a:ext>
            </a:extLst>
          </p:cNvPr>
          <p:cNvGrpSpPr/>
          <p:nvPr/>
        </p:nvGrpSpPr>
        <p:grpSpPr>
          <a:xfrm>
            <a:off x="1437845" y="3033432"/>
            <a:ext cx="4547228" cy="2031326"/>
            <a:chOff x="827844" y="1618711"/>
            <a:chExt cx="9916366" cy="486076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32DF5D3-8F59-F7AB-8909-B619E9B56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4" y="1618712"/>
              <a:ext cx="7484722" cy="4860767"/>
            </a:xfrm>
            <a:prstGeom prst="rect">
              <a:avLst/>
            </a:prstGeom>
          </p:spPr>
        </p:pic>
        <p:pic>
          <p:nvPicPr>
            <p:cNvPr id="23" name="Content Placeholder 16">
              <a:extLst>
                <a:ext uri="{FF2B5EF4-FFF2-40B4-BE49-F238E27FC236}">
                  <a16:creationId xmlns:a16="http://schemas.microsoft.com/office/drawing/2014/main" id="{CFD600BD-52CF-5C24-1727-0C64545FC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04"/>
            <a:stretch/>
          </p:blipFill>
          <p:spPr>
            <a:xfrm>
              <a:off x="8298918" y="1618711"/>
              <a:ext cx="2445292" cy="4860764"/>
            </a:xfrm>
            <a:prstGeom prst="rect">
              <a:avLst/>
            </a:prstGeom>
          </p:spPr>
        </p:pic>
      </p:grp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7E7BB31-3FD5-0763-4B8C-C3E6B29AF020}"/>
              </a:ext>
            </a:extLst>
          </p:cNvPr>
          <p:cNvSpPr/>
          <p:nvPr/>
        </p:nvSpPr>
        <p:spPr>
          <a:xfrm>
            <a:off x="9378615" y="4068152"/>
            <a:ext cx="2346158" cy="395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Zona 4: 2358,4 – 2412,4 m.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44E3B00-CF1D-81BB-80CC-063806298DD0}"/>
              </a:ext>
            </a:extLst>
          </p:cNvPr>
          <p:cNvSpPr/>
          <p:nvPr/>
        </p:nvSpPr>
        <p:spPr>
          <a:xfrm>
            <a:off x="9378615" y="4601552"/>
            <a:ext cx="2346158" cy="395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Zona 3: 2818,5 – 2870,9 m.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0B70DD4-3BED-0CB4-5F68-8D3DB0FDA4A1}"/>
              </a:ext>
            </a:extLst>
          </p:cNvPr>
          <p:cNvSpPr/>
          <p:nvPr/>
        </p:nvSpPr>
        <p:spPr>
          <a:xfrm>
            <a:off x="9378615" y="5134952"/>
            <a:ext cx="2346158" cy="395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Zona 2: 3033,7 – 3053,9 m.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F94D9D7-573F-6DF2-FD6E-F71AEEA9BD70}"/>
              </a:ext>
            </a:extLst>
          </p:cNvPr>
          <p:cNvSpPr/>
          <p:nvPr/>
        </p:nvSpPr>
        <p:spPr>
          <a:xfrm>
            <a:off x="9378615" y="5668352"/>
            <a:ext cx="2346158" cy="395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AR" sz="1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Zona 1: 3178,3- 3446,8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4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9C91DA-55CD-F747-1201-2121F1B8E386}"/>
              </a:ext>
            </a:extLst>
          </p:cNvPr>
          <p:cNvSpPr txBox="1"/>
          <p:nvPr/>
        </p:nvSpPr>
        <p:spPr>
          <a:xfrm>
            <a:off x="1364776" y="1937532"/>
            <a:ext cx="90757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endParaRPr lang="es-A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A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calidad de la información adquirida para analizar la problemática del pozo es clave para    aumentar la probabilidad de éxito en una operación de aseguramiento.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s-A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A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preciso estudiar el comportamiento de los pozos con presiones sostenidas en anulares,   esos datos son de gran importancia para realizar una correcta selección de la tecnología a utilizar. </a:t>
            </a:r>
          </a:p>
          <a:p>
            <a:pPr algn="just">
              <a:tabLst>
                <a:tab pos="457200" algn="l"/>
              </a:tabLst>
            </a:pPr>
            <a:endParaRPr lang="es-A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A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Las nuevas tecnologías son un complemento que resulta de gran ayuda en casos donde la información es escasa o la problemática tiene varios caminos probables que justifiquen su existencia. </a:t>
            </a:r>
          </a:p>
          <a:p>
            <a:pPr lvl="0" algn="just">
              <a:tabLst>
                <a:tab pos="457200" algn="l"/>
              </a:tabLst>
            </a:pPr>
            <a:endParaRPr lang="es-A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A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Estas tecnologías son capaces de brindarnos lecturas rápidas del éxito o fracaso de nuestras remediaciones.</a:t>
            </a:r>
          </a:p>
          <a:p>
            <a:pPr lvl="0" algn="just">
              <a:tabLst>
                <a:tab pos="457200" algn="l"/>
              </a:tabLst>
            </a:pPr>
            <a:endParaRPr lang="es-A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EB40BE-A8C9-3EB0-93B6-215A4F954749}"/>
              </a:ext>
            </a:extLst>
          </p:cNvPr>
          <p:cNvSpPr txBox="1">
            <a:spLocks/>
          </p:cNvSpPr>
          <p:nvPr/>
        </p:nvSpPr>
        <p:spPr>
          <a:xfrm>
            <a:off x="218188" y="1255595"/>
            <a:ext cx="7997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4.0 CONCLUSION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FEBF1F-D9DE-C687-2DDD-4399022C6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677AAEF-F6C9-D435-9BF9-BEE8EC311479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83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9EB579-B963-4C09-9754-ABCA25C1FD20}"/>
              </a:ext>
            </a:extLst>
          </p:cNvPr>
          <p:cNvSpPr txBox="1"/>
          <p:nvPr/>
        </p:nvSpPr>
        <p:spPr>
          <a:xfrm>
            <a:off x="4990738" y="448964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FFFF"/>
                </a:solidFill>
              </a:rPr>
              <a:t>¡GRACIAS!</a:t>
            </a:r>
          </a:p>
        </p:txBody>
      </p:sp>
      <p:pic>
        <p:nvPicPr>
          <p:cNvPr id="4" name="Gráfico 3" descr="Preguntas">
            <a:extLst>
              <a:ext uri="{FF2B5EF4-FFF2-40B4-BE49-F238E27FC236}">
                <a16:creationId xmlns:a16="http://schemas.microsoft.com/office/drawing/2014/main" id="{379DEF8E-91CB-41D3-A863-0E5708B5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6911" y="1937309"/>
            <a:ext cx="2552338" cy="25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383B-C725-814F-A6C2-8B60242CA976}"/>
              </a:ext>
            </a:extLst>
          </p:cNvPr>
          <p:cNvSpPr txBox="1">
            <a:spLocks/>
          </p:cNvSpPr>
          <p:nvPr/>
        </p:nvSpPr>
        <p:spPr>
          <a:xfrm>
            <a:off x="287990" y="2057425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A4D7D62-ABF1-D551-9A4B-F25F297ED486}"/>
              </a:ext>
            </a:extLst>
          </p:cNvPr>
          <p:cNvSpPr txBox="1">
            <a:spLocks/>
          </p:cNvSpPr>
          <p:nvPr/>
        </p:nvSpPr>
        <p:spPr>
          <a:xfrm>
            <a:off x="986846" y="2057424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Introducción 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0 Marcador de texto">
            <a:extLst>
              <a:ext uri="{FF2B5EF4-FFF2-40B4-BE49-F238E27FC236}">
                <a16:creationId xmlns:a16="http://schemas.microsoft.com/office/drawing/2014/main" id="{FF3F7CD6-4353-2344-604A-66BFF605F559}"/>
              </a:ext>
            </a:extLst>
          </p:cNvPr>
          <p:cNvSpPr txBox="1">
            <a:spLocks/>
          </p:cNvSpPr>
          <p:nvPr/>
        </p:nvSpPr>
        <p:spPr>
          <a:xfrm>
            <a:off x="287990" y="2436138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1 Marcador de texto">
            <a:extLst>
              <a:ext uri="{FF2B5EF4-FFF2-40B4-BE49-F238E27FC236}">
                <a16:creationId xmlns:a16="http://schemas.microsoft.com/office/drawing/2014/main" id="{267AD342-B0C3-364B-8B21-4962F18DED10}"/>
              </a:ext>
            </a:extLst>
          </p:cNvPr>
          <p:cNvSpPr txBox="1">
            <a:spLocks/>
          </p:cNvSpPr>
          <p:nvPr/>
        </p:nvSpPr>
        <p:spPr>
          <a:xfrm>
            <a:off x="986846" y="2436137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Tecnología propuesta: Perfil de T° y de ruido espectral con FO</a:t>
            </a:r>
          </a:p>
        </p:txBody>
      </p:sp>
      <p:sp>
        <p:nvSpPr>
          <p:cNvPr id="13" name="12 Marcador de texto">
            <a:extLst>
              <a:ext uri="{FF2B5EF4-FFF2-40B4-BE49-F238E27FC236}">
                <a16:creationId xmlns:a16="http://schemas.microsoft.com/office/drawing/2014/main" id="{8646C46D-6360-1678-79D8-1D8DF30EBF95}"/>
              </a:ext>
            </a:extLst>
          </p:cNvPr>
          <p:cNvSpPr txBox="1">
            <a:spLocks/>
          </p:cNvSpPr>
          <p:nvPr/>
        </p:nvSpPr>
        <p:spPr>
          <a:xfrm>
            <a:off x="287990" y="2803798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</a:t>
            </a:r>
          </a:p>
        </p:txBody>
      </p:sp>
      <p:sp>
        <p:nvSpPr>
          <p:cNvPr id="14" name="13 Marcador de texto">
            <a:extLst>
              <a:ext uri="{FF2B5EF4-FFF2-40B4-BE49-F238E27FC236}">
                <a16:creationId xmlns:a16="http://schemas.microsoft.com/office/drawing/2014/main" id="{5C9DCCFD-934C-FDAC-6DA9-CEB43E87E217}"/>
              </a:ext>
            </a:extLst>
          </p:cNvPr>
          <p:cNvSpPr txBox="1">
            <a:spLocks/>
          </p:cNvSpPr>
          <p:nvPr/>
        </p:nvSpPr>
        <p:spPr>
          <a:xfrm>
            <a:off x="986846" y="2803797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s-ES" dirty="0"/>
          </a:p>
          <a:p>
            <a:r>
              <a:rPr lang="es-ES" dirty="0"/>
              <a:t>Pozo N°1: Fuga en packer</a:t>
            </a:r>
          </a:p>
          <a:p>
            <a:endParaRPr lang="es-ES" dirty="0"/>
          </a:p>
        </p:txBody>
      </p:sp>
      <p:sp>
        <p:nvSpPr>
          <p:cNvPr id="15" name="14 Marcador de texto">
            <a:extLst>
              <a:ext uri="{FF2B5EF4-FFF2-40B4-BE49-F238E27FC236}">
                <a16:creationId xmlns:a16="http://schemas.microsoft.com/office/drawing/2014/main" id="{956E43F7-AF52-7F6E-DA69-E785C28A1765}"/>
              </a:ext>
            </a:extLst>
          </p:cNvPr>
          <p:cNvSpPr txBox="1">
            <a:spLocks/>
          </p:cNvSpPr>
          <p:nvPr/>
        </p:nvSpPr>
        <p:spPr>
          <a:xfrm>
            <a:off x="287990" y="3182511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</a:t>
            </a:r>
          </a:p>
        </p:txBody>
      </p:sp>
      <p:sp>
        <p:nvSpPr>
          <p:cNvPr id="16" name="15 Marcador de texto">
            <a:extLst>
              <a:ext uri="{FF2B5EF4-FFF2-40B4-BE49-F238E27FC236}">
                <a16:creationId xmlns:a16="http://schemas.microsoft.com/office/drawing/2014/main" id="{4CA89C1C-6A7F-FACF-A258-49FF89E84D65}"/>
              </a:ext>
            </a:extLst>
          </p:cNvPr>
          <p:cNvSpPr txBox="1">
            <a:spLocks/>
          </p:cNvSpPr>
          <p:nvPr/>
        </p:nvSpPr>
        <p:spPr>
          <a:xfrm>
            <a:off x="986846" y="3182510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Aplicación y resultados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FD7B7ABE-7A91-155A-2AD4-2AB3567B7B13}"/>
              </a:ext>
            </a:extLst>
          </p:cNvPr>
          <p:cNvCxnSpPr/>
          <p:nvPr/>
        </p:nvCxnSpPr>
        <p:spPr>
          <a:xfrm>
            <a:off x="-204795" y="-19651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B05512D-F0F1-A262-B84F-EACC0525A08F}"/>
              </a:ext>
            </a:extLst>
          </p:cNvPr>
          <p:cNvSpPr txBox="1">
            <a:spLocks/>
          </p:cNvSpPr>
          <p:nvPr/>
        </p:nvSpPr>
        <p:spPr>
          <a:xfrm>
            <a:off x="287990" y="2057424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10 Marcador de texto">
            <a:extLst>
              <a:ext uri="{FF2B5EF4-FFF2-40B4-BE49-F238E27FC236}">
                <a16:creationId xmlns:a16="http://schemas.microsoft.com/office/drawing/2014/main" id="{F4FBB891-3CE5-46E6-D08D-16F04E91FA16}"/>
              </a:ext>
            </a:extLst>
          </p:cNvPr>
          <p:cNvSpPr txBox="1">
            <a:spLocks/>
          </p:cNvSpPr>
          <p:nvPr/>
        </p:nvSpPr>
        <p:spPr>
          <a:xfrm>
            <a:off x="287990" y="2436137"/>
            <a:ext cx="6988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00BBD3B9-99D0-B7D3-775C-7A9377D84522}"/>
              </a:ext>
            </a:extLst>
          </p:cNvPr>
          <p:cNvSpPr txBox="1">
            <a:spLocks/>
          </p:cNvSpPr>
          <p:nvPr/>
        </p:nvSpPr>
        <p:spPr>
          <a:xfrm>
            <a:off x="6096000" y="2057425"/>
            <a:ext cx="802620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70EA4A10-7409-AF6C-3975-7B6161AAEEC3}"/>
              </a:ext>
            </a:extLst>
          </p:cNvPr>
          <p:cNvSpPr txBox="1">
            <a:spLocks/>
          </p:cNvSpPr>
          <p:nvPr/>
        </p:nvSpPr>
        <p:spPr>
          <a:xfrm>
            <a:off x="6898619" y="2057424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Pozo N°2: Burbujeo en bodega </a:t>
            </a:r>
            <a:endParaRPr lang="x-none" dirty="0"/>
          </a:p>
        </p:txBody>
      </p:sp>
      <p:sp>
        <p:nvSpPr>
          <p:cNvPr id="72" name="10 Marcador de texto">
            <a:extLst>
              <a:ext uri="{FF2B5EF4-FFF2-40B4-BE49-F238E27FC236}">
                <a16:creationId xmlns:a16="http://schemas.microsoft.com/office/drawing/2014/main" id="{183534DB-60DE-930C-DD1B-32BC307A9D45}"/>
              </a:ext>
            </a:extLst>
          </p:cNvPr>
          <p:cNvSpPr txBox="1">
            <a:spLocks/>
          </p:cNvSpPr>
          <p:nvPr/>
        </p:nvSpPr>
        <p:spPr>
          <a:xfrm>
            <a:off x="6096000" y="2436138"/>
            <a:ext cx="8026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11 Marcador de texto">
            <a:extLst>
              <a:ext uri="{FF2B5EF4-FFF2-40B4-BE49-F238E27FC236}">
                <a16:creationId xmlns:a16="http://schemas.microsoft.com/office/drawing/2014/main" id="{E8EA3E4A-31A8-B977-4045-688E1BAED4C7}"/>
              </a:ext>
            </a:extLst>
          </p:cNvPr>
          <p:cNvSpPr txBox="1">
            <a:spLocks/>
          </p:cNvSpPr>
          <p:nvPr/>
        </p:nvSpPr>
        <p:spPr>
          <a:xfrm>
            <a:off x="6898619" y="2436137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Tecnología propuesta: Perfil de T° y ruido espectral tipo puntual</a:t>
            </a:r>
          </a:p>
        </p:txBody>
      </p:sp>
      <p:sp>
        <p:nvSpPr>
          <p:cNvPr id="74" name="12 Marcador de texto">
            <a:extLst>
              <a:ext uri="{FF2B5EF4-FFF2-40B4-BE49-F238E27FC236}">
                <a16:creationId xmlns:a16="http://schemas.microsoft.com/office/drawing/2014/main" id="{26B96518-FECC-9B3C-21D2-D329921A1E30}"/>
              </a:ext>
            </a:extLst>
          </p:cNvPr>
          <p:cNvSpPr txBox="1">
            <a:spLocks/>
          </p:cNvSpPr>
          <p:nvPr/>
        </p:nvSpPr>
        <p:spPr>
          <a:xfrm>
            <a:off x="6096000" y="2803798"/>
            <a:ext cx="8026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3.2</a:t>
            </a:r>
          </a:p>
        </p:txBody>
      </p:sp>
      <p:sp>
        <p:nvSpPr>
          <p:cNvPr id="75" name="13 Marcador de texto">
            <a:extLst>
              <a:ext uri="{FF2B5EF4-FFF2-40B4-BE49-F238E27FC236}">
                <a16:creationId xmlns:a16="http://schemas.microsoft.com/office/drawing/2014/main" id="{7F1CFE3A-D255-B205-C84D-3344AA47F018}"/>
              </a:ext>
            </a:extLst>
          </p:cNvPr>
          <p:cNvSpPr txBox="1">
            <a:spLocks/>
          </p:cNvSpPr>
          <p:nvPr/>
        </p:nvSpPr>
        <p:spPr>
          <a:xfrm>
            <a:off x="6898619" y="2803797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Aplicación y resultados</a:t>
            </a:r>
          </a:p>
        </p:txBody>
      </p:sp>
      <p:sp>
        <p:nvSpPr>
          <p:cNvPr id="76" name="14 Marcador de texto">
            <a:extLst>
              <a:ext uri="{FF2B5EF4-FFF2-40B4-BE49-F238E27FC236}">
                <a16:creationId xmlns:a16="http://schemas.microsoft.com/office/drawing/2014/main" id="{450ED6ED-D31A-BC9D-B283-9801399AC45D}"/>
              </a:ext>
            </a:extLst>
          </p:cNvPr>
          <p:cNvSpPr txBox="1">
            <a:spLocks/>
          </p:cNvSpPr>
          <p:nvPr/>
        </p:nvSpPr>
        <p:spPr>
          <a:xfrm>
            <a:off x="6096000" y="3182511"/>
            <a:ext cx="8026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dirty="0">
                <a:solidFill>
                  <a:srgbClr val="FFFFFF"/>
                </a:solidFill>
              </a:rPr>
              <a:t>4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77" name="15 Marcador de texto">
            <a:extLst>
              <a:ext uri="{FF2B5EF4-FFF2-40B4-BE49-F238E27FC236}">
                <a16:creationId xmlns:a16="http://schemas.microsoft.com/office/drawing/2014/main" id="{B5FE815A-8A19-F0A7-A661-9E7308DC420C}"/>
              </a:ext>
            </a:extLst>
          </p:cNvPr>
          <p:cNvSpPr txBox="1">
            <a:spLocks/>
          </p:cNvSpPr>
          <p:nvPr/>
        </p:nvSpPr>
        <p:spPr>
          <a:xfrm>
            <a:off x="6898619" y="3182510"/>
            <a:ext cx="4904359" cy="30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defPPr>
              <a:defRPr lang="es-A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Conclusión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B1368DBB-18EC-EA8C-A816-AC53BEFBADFE}"/>
              </a:ext>
            </a:extLst>
          </p:cNvPr>
          <p:cNvSpPr txBox="1">
            <a:spLocks/>
          </p:cNvSpPr>
          <p:nvPr/>
        </p:nvSpPr>
        <p:spPr>
          <a:xfrm>
            <a:off x="6096000" y="2057424"/>
            <a:ext cx="8026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3.0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10 Marcador de texto">
            <a:extLst>
              <a:ext uri="{FF2B5EF4-FFF2-40B4-BE49-F238E27FC236}">
                <a16:creationId xmlns:a16="http://schemas.microsoft.com/office/drawing/2014/main" id="{96281E39-39CF-EA36-A7E5-342AFAE04302}"/>
              </a:ext>
            </a:extLst>
          </p:cNvPr>
          <p:cNvSpPr txBox="1">
            <a:spLocks/>
          </p:cNvSpPr>
          <p:nvPr/>
        </p:nvSpPr>
        <p:spPr>
          <a:xfrm>
            <a:off x="6096000" y="2436137"/>
            <a:ext cx="8026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</a:t>
            </a:r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id="{DB38D559-C249-47F6-72E6-CE0FBFEB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3" t="56741" r="23583" b="25185"/>
          <a:stretch/>
        </p:blipFill>
        <p:spPr>
          <a:xfrm>
            <a:off x="7955280" y="4037550"/>
            <a:ext cx="4236720" cy="2317847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F50AAD06-71F7-6005-DDE9-58B222BD5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/>
          <a:stretch/>
        </p:blipFill>
        <p:spPr>
          <a:xfrm>
            <a:off x="0" y="5591175"/>
            <a:ext cx="3084095" cy="1266825"/>
          </a:xfrm>
          <a:prstGeom prst="rect">
            <a:avLst/>
          </a:prstGeom>
        </p:spPr>
      </p:pic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BA356762-0D03-01D2-13AF-87327BFB378F}"/>
              </a:ext>
            </a:extLst>
          </p:cNvPr>
          <p:cNvSpPr txBox="1">
            <a:spLocks/>
          </p:cNvSpPr>
          <p:nvPr/>
        </p:nvSpPr>
        <p:spPr>
          <a:xfrm>
            <a:off x="218189" y="1460137"/>
            <a:ext cx="2647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INDICE DE CONTENIDOS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7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7DB8CDC-A2AA-96A5-8447-D43CDCB45890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D2210EE-6F9D-448A-E4C1-DD5BE6361836}"/>
              </a:ext>
            </a:extLst>
          </p:cNvPr>
          <p:cNvGrpSpPr/>
          <p:nvPr/>
        </p:nvGrpSpPr>
        <p:grpSpPr>
          <a:xfrm>
            <a:off x="461103" y="2147992"/>
            <a:ext cx="5809387" cy="3501319"/>
            <a:chOff x="2243350" y="1124305"/>
            <a:chExt cx="7208874" cy="436370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8439AE9-1F82-FF17-6789-3754073F4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29" t="32248" r="36079" b="26788"/>
            <a:stretch/>
          </p:blipFill>
          <p:spPr>
            <a:xfrm>
              <a:off x="2243350" y="1124305"/>
              <a:ext cx="7208874" cy="374564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aphicFrame>
          <p:nvGraphicFramePr>
            <p:cNvPr id="16" name="Diagrama 15">
              <a:extLst>
                <a:ext uri="{FF2B5EF4-FFF2-40B4-BE49-F238E27FC236}">
                  <a16:creationId xmlns:a16="http://schemas.microsoft.com/office/drawing/2014/main" id="{1D9A8058-F957-1845-3325-42F4EF4F8E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5208721"/>
                </p:ext>
              </p:extLst>
            </p:nvPr>
          </p:nvGraphicFramePr>
          <p:xfrm>
            <a:off x="2243350" y="4952143"/>
            <a:ext cx="7208874" cy="535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26D5CC4-6404-AB3A-394E-7EDAAAE2600C}"/>
              </a:ext>
            </a:extLst>
          </p:cNvPr>
          <p:cNvGrpSpPr/>
          <p:nvPr/>
        </p:nvGrpSpPr>
        <p:grpSpPr>
          <a:xfrm>
            <a:off x="7135066" y="1671856"/>
            <a:ext cx="4605774" cy="4876800"/>
            <a:chOff x="7466794" y="1341120"/>
            <a:chExt cx="4605774" cy="48768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FA55D9F-D32C-C51B-15ED-8D058E595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6794" y="1341120"/>
              <a:ext cx="2124547" cy="487680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A728B45-6131-53AD-24DD-F66242CE0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23421" y="1341120"/>
              <a:ext cx="2349147" cy="48768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280E678-79CB-25D5-C4E7-116BF30B02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84698BC-14EE-A350-D31E-061ADC0EABE4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AB8D28-580D-5446-DFC4-1C83DB29DF38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3872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1.0 INTRODUCCION A LA INTEGRIDAD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421BC810-AEC0-2DCD-2959-3051172A94E9}"/>
              </a:ext>
            </a:extLst>
          </p:cNvPr>
          <p:cNvGrpSpPr/>
          <p:nvPr/>
        </p:nvGrpSpPr>
        <p:grpSpPr>
          <a:xfrm>
            <a:off x="684401" y="4388266"/>
            <a:ext cx="2190320" cy="1381840"/>
            <a:chOff x="190417" y="3050663"/>
            <a:chExt cx="4546917" cy="307645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893EFD8-05D5-37E2-CF98-87D0AA2E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417" y="3050663"/>
              <a:ext cx="4546917" cy="30764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779F8EF-881B-8465-BD82-B6A6D500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" y="3204203"/>
              <a:ext cx="3596639" cy="20204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7E67B7F1-8FCC-6578-9A74-FCBD7524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39" y="4282898"/>
            <a:ext cx="4053067" cy="125617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0A02807-5293-849B-A1D8-7A3C794BB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24" y="3929596"/>
            <a:ext cx="3725273" cy="1999883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EC02997-EB87-7631-BAB9-4B50986B46C8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6B6BF23-4E12-28BF-F5BF-F36C97512F9F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8762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 TECNOLOGIA PROPUESTA: PERFIL DE T° Y DE RUIDO ESPECTRAL CON FIBRA OPTICA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E1CCC0-DC18-513B-8DF9-B08E67B49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99" y="1917985"/>
            <a:ext cx="10959001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CE9E1B8-5243-70CA-630B-2B99D4008E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1DC6A25-4780-D1AD-6F78-C0859F27BD8B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268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10AC35-3040-820B-8561-1C86D1E9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13" y="4338799"/>
            <a:ext cx="5547290" cy="22163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302012-0C10-A8BE-91D8-B0F6EEF7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3" y="1613209"/>
            <a:ext cx="3510228" cy="5029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F615AA1-AA6D-B27A-1A6A-4C30AC48AE29}"/>
              </a:ext>
            </a:extLst>
          </p:cNvPr>
          <p:cNvSpPr txBox="1"/>
          <p:nvPr/>
        </p:nvSpPr>
        <p:spPr>
          <a:xfrm>
            <a:off x="1665171" y="2794353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2185 mbbp TOC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13F990-CFAB-0628-A868-0DF1D6892ACC}"/>
              </a:ext>
            </a:extLst>
          </p:cNvPr>
          <p:cNvSpPr txBox="1"/>
          <p:nvPr/>
        </p:nvSpPr>
        <p:spPr>
          <a:xfrm>
            <a:off x="4156032" y="1613209"/>
            <a:ext cx="77580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lvl="0" defTabSz="457200">
              <a:buClr>
                <a:srgbClr val="0067A8"/>
              </a:buClr>
              <a:buSzPct val="95000"/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Identificar origen de la presión sostenida en anular “C” (10 kg/cm2) y anular “A” (3.6 kg/cm2). 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HISTORIAL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457200">
              <a:buClr>
                <a:srgbClr val="0067A8"/>
              </a:buClr>
              <a:buSzPct val="95000"/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Pozo inyector con presión sostenida en anulares “C” ( 5 ½” x 2 7/8”) y “A” ( 9 5/8” x 5 ½”).  Luego de una descompresión de la sección “C” se confirma que las mismas no se encuentran comunicadas debido a que no se observaron cambios durante la purga en la sección “A”. </a:t>
            </a:r>
          </a:p>
          <a:p>
            <a:pPr lvl="0" algn="just" defTabSz="457200">
              <a:buClr>
                <a:srgbClr val="0067A8"/>
              </a:buClr>
              <a:buSzPct val="95000"/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resultado de un perfil de corrosión realizado durante una reparación sobre CSG 5 ½” indico que no había rotura ni daño en la cañería.</a:t>
            </a: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7147108-5727-A5FC-33C7-5908F9A4190F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31E80E-A14A-2303-8BF6-8A95A636D042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3872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 POZO N°1: FUGA EN PACKER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5D131A-42A4-6DBA-215C-0F8B5EC59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E4C6E5B-B9D7-CACF-00B0-2FFC7FFCDBDA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5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0B7FCD-EB96-4CF6-4A3D-D070D1D77C39}"/>
              </a:ext>
            </a:extLst>
          </p:cNvPr>
          <p:cNvSpPr txBox="1"/>
          <p:nvPr/>
        </p:nvSpPr>
        <p:spPr>
          <a:xfrm>
            <a:off x="587636" y="1755488"/>
            <a:ext cx="5268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Profundizo la fibra óptica hasta 2620 mbbp.</a:t>
            </a:r>
          </a:p>
          <a:p>
            <a:pPr algn="just" defTabSz="457200">
              <a:buClr>
                <a:srgbClr val="0067A8"/>
              </a:buClr>
              <a:buSzPct val="95000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 defTabSz="457200">
              <a:buClr>
                <a:srgbClr val="0067A8"/>
              </a:buClr>
              <a:buSzPct val="95000"/>
            </a:pPr>
            <a:r>
              <a:rPr lang="es-AR" sz="1400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Diseño de ensayo:</a:t>
            </a:r>
          </a:p>
          <a:p>
            <a:pPr algn="just" defTabSz="457200">
              <a:buClr>
                <a:srgbClr val="0067A8"/>
              </a:buClr>
              <a:buSzPct val="95000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defTabSz="457200">
              <a:buSzPct val="95000"/>
              <a:buFont typeface="Calibri Light" panose="020F0302020204030204" pitchFamily="34" charset="0"/>
              <a:buChar char="-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pozo cerrado </a:t>
            </a: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(Baseline). </a:t>
            </a: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defTabSz="457200">
              <a:buSzPct val="95000"/>
              <a:buFont typeface="Calibri Light" panose="020F0302020204030204" pitchFamily="34" charset="0"/>
              <a:buChar char="-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Purgar anular “C” ( 5 ½” x 2 7/8”) con presión sostenida de 10 kg/cm2 (142 psi)</a:t>
            </a:r>
          </a:p>
          <a:p>
            <a:pPr marL="285750" indent="-285750" algn="just" defTabSz="457200">
              <a:buSzPct val="95000"/>
              <a:buFont typeface="Calibri Light" panose="020F0302020204030204" pitchFamily="34" charset="0"/>
              <a:buChar char="-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Cerrar el anular “C”</a:t>
            </a:r>
          </a:p>
          <a:p>
            <a:pPr marL="285750" indent="-285750" algn="just" defTabSz="457200">
              <a:buSzPct val="95000"/>
              <a:buFont typeface="Calibri Light" panose="020F0302020204030204" pitchFamily="34" charset="0"/>
              <a:buChar char="-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Inyecta por directa :</a:t>
            </a:r>
          </a:p>
          <a:p>
            <a:pPr lvl="1"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1.8 bbl/min P inicial = 300 psi</a:t>
            </a:r>
          </a:p>
          <a:p>
            <a:pPr lvl="1"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 bbl/ min  P inicial = 700 psi</a:t>
            </a:r>
          </a:p>
          <a:p>
            <a:pPr lvl="1"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 bbl/min   P inicial = 900 psi</a:t>
            </a:r>
          </a:p>
          <a:p>
            <a:pPr lvl="1"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 bbl/min   P inicial = 1000 psi</a:t>
            </a:r>
          </a:p>
          <a:p>
            <a:pPr marL="285750" indent="-285750" algn="just" defTabSz="457200">
              <a:buSzPct val="95000"/>
              <a:buFont typeface="Calibri Light" panose="020F0302020204030204" pitchFamily="34" charset="0"/>
              <a:buChar char="-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pozo cerrado.</a:t>
            </a:r>
          </a:p>
          <a:p>
            <a:pPr algn="just" defTabSz="457200">
              <a:buClr>
                <a:srgbClr val="0067A8"/>
              </a:buClr>
              <a:buSzPct val="95000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Recupero fibra óptica a superficie</a:t>
            </a:r>
          </a:p>
          <a:p>
            <a:pPr indent="-285750" algn="just" defTabSz="457200">
              <a:buClr>
                <a:srgbClr val="0067A8"/>
              </a:buClr>
              <a:buSzPct val="95000"/>
              <a:buFont typeface="Wingdings" panose="05000000000000000000" pitchFamily="2" charset="2"/>
              <a:buChar char="Ø"/>
            </a:pPr>
            <a:endParaRPr lang="es-AR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2620 mbbp, 9.45 hs de las cuales 6.20 hs fueron tiempo de registro.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F7598473-7586-12A0-8429-7638EB27F678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33DE63-2D16-DC42-F02F-C6D09D53D5CE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3872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 APLICACIÓN Y RESULTADOS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043166-DF78-4420-D7FC-48D8FC54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86" y="1755488"/>
            <a:ext cx="2648375" cy="408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43C568-0E68-6F6A-F7A3-ECC23129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1D094F3-037A-0811-CABC-28FA637BF558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72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B9E6A00-402E-7707-BB7D-EA1AF50F62CF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78475F-3698-4445-C849-2BFDC577EF93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3872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 APLICACIÓN Y RESULTADOS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908184-B6AF-B4F6-8B99-2DD5858C1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" r="706"/>
          <a:stretch/>
        </p:blipFill>
        <p:spPr>
          <a:xfrm>
            <a:off x="451159" y="1576009"/>
            <a:ext cx="6589514" cy="49588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F92EB7-AAB8-1C8B-165E-6AEC0B636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A7B4CFF-5599-19A2-00CC-99CEC3CCEB96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B0CA91A-5443-C2A4-75F7-805757220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79" y="3330053"/>
            <a:ext cx="4959003" cy="228908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B934E87-D1F2-7DEC-4C4E-173CA3F9F098}"/>
              </a:ext>
            </a:extLst>
          </p:cNvPr>
          <p:cNvSpPr txBox="1"/>
          <p:nvPr/>
        </p:nvSpPr>
        <p:spPr>
          <a:xfrm>
            <a:off x="7244133" y="2346068"/>
            <a:ext cx="474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0067A8"/>
              </a:buClr>
              <a:buSzPct val="95000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Registro de memory en superficie, refuerza la hipótesis de falla del PKR a bajas presiones.</a:t>
            </a:r>
          </a:p>
        </p:txBody>
      </p:sp>
    </p:spTree>
    <p:extLst>
      <p:ext uri="{BB962C8B-B14F-4D97-AF65-F5344CB8AC3E}">
        <p14:creationId xmlns:p14="http://schemas.microsoft.com/office/powerpoint/2010/main" val="370674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5B2C84-2589-2984-0C0D-3C78811A0AC0}"/>
              </a:ext>
            </a:extLst>
          </p:cNvPr>
          <p:cNvSpPr txBox="1"/>
          <p:nvPr/>
        </p:nvSpPr>
        <p:spPr>
          <a:xfrm>
            <a:off x="4174748" y="1704020"/>
            <a:ext cx="37562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ARQUITECTURA DE POZO</a:t>
            </a:r>
          </a:p>
          <a:p>
            <a:pPr algn="just"/>
            <a:endParaRPr lang="es-A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Conductor: 20” 34mbbp.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Guía: 13 3/8” 54,5# K55 601mbbp.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Intermedia: 9 5/8” 47 y 43# K55 3003mbbp.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Liner: 7” 29# P110 3889mbbp; Colgador 2932mbbp.</a:t>
            </a:r>
          </a:p>
          <a:p>
            <a:pPr algn="just"/>
            <a:endParaRPr lang="es-AR" dirty="0"/>
          </a:p>
          <a:p>
            <a:pPr algn="just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INSTALACION FINAL</a:t>
            </a:r>
          </a:p>
          <a:p>
            <a:pPr algn="just"/>
            <a:endParaRPr lang="es-A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Tubing: 3 ½” 9,2# N80 SEC/ EU.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PKR 7” 3048 mbbp.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Pesca: PKR en 3605mbbp.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B5C5B7-4B7C-A67F-1974-7F5351616250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276ED64-FE97-577B-409D-2F09C407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1" y="1722821"/>
            <a:ext cx="2428036" cy="47005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81E121-7F6E-5B4E-BCB0-6B6594733F18}"/>
              </a:ext>
            </a:extLst>
          </p:cNvPr>
          <p:cNvSpPr txBox="1"/>
          <p:nvPr/>
        </p:nvSpPr>
        <p:spPr>
          <a:xfrm>
            <a:off x="8394080" y="1704020"/>
            <a:ext cx="3555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PUNZADOS FRACTURADOS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3448 / 3451,5 mbbp (Fm. PR).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3588 / 3599 mbbp (Fm. PR).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3615 / 3795 mbbp (Fm. Lajas).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CABEZAL</a:t>
            </a:r>
          </a:p>
          <a:p>
            <a:endParaRPr lang="es-AR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Sección A: 13 3/8” x 13 5/8” 5M.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Sección C: 13 5/8” x 11” 10M.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09250D-41C2-056F-F045-5BA3CF8FB08C}"/>
              </a:ext>
            </a:extLst>
          </p:cNvPr>
          <p:cNvSpPr txBox="1">
            <a:spLocks/>
          </p:cNvSpPr>
          <p:nvPr/>
        </p:nvSpPr>
        <p:spPr>
          <a:xfrm>
            <a:off x="218189" y="1255595"/>
            <a:ext cx="3872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3.0 POZO N°2: BURBUJEO EN BODEGA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0AFE44-8884-356C-C46F-D991E8C1E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4E2F7B2-6A75-3EAF-719E-14DACDB4A500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7C60E5-3E33-2C9F-DA22-80D745963B23}"/>
              </a:ext>
            </a:extLst>
          </p:cNvPr>
          <p:cNvSpPr txBox="1"/>
          <p:nvPr/>
        </p:nvSpPr>
        <p:spPr>
          <a:xfrm>
            <a:off x="4196586" y="4944786"/>
            <a:ext cx="73110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Burbujeo en bodega inmediatamente detrás del </a:t>
            </a:r>
            <a:r>
              <a:rPr lang="es-AR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csg</a:t>
            </a:r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conductor. Anulares A y C sin presión sostenida. Existencia y calidad del cemento? Toma de muestras.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A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kumimoji="0" lang="es-A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Identificar origen y  recorrido de la fuga evidenciada en superficie.</a:t>
            </a:r>
            <a:endParaRPr kumimoji="0" lang="es-A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B5C5B7-4B7C-A67F-1974-7F5351616250}"/>
              </a:ext>
            </a:extLst>
          </p:cNvPr>
          <p:cNvCxnSpPr/>
          <p:nvPr/>
        </p:nvCxnSpPr>
        <p:spPr>
          <a:xfrm>
            <a:off x="0" y="94648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>
            <a:extLst>
              <a:ext uri="{FF2B5EF4-FFF2-40B4-BE49-F238E27FC236}">
                <a16:creationId xmlns:a16="http://schemas.microsoft.com/office/drawing/2014/main" id="{2AC1F7E6-2A97-8E19-A9D2-B6689ECC33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59" y="1872482"/>
            <a:ext cx="8445331" cy="448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46A2EC38-2B4E-2967-B12A-07A6E478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005" y="1758405"/>
            <a:ext cx="610886" cy="78445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Base 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Pozo Cerrado  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E20116A-6A99-FBC8-2E3D-2D3B855C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023" y="1769199"/>
            <a:ext cx="714375" cy="77978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en-US" sz="7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</a:t>
            </a: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Activación  de Fuga: No aplica Por Burbujeo en bodega</a:t>
            </a: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en-US" sz="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Imagen 3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E685FBA8-F451-3E70-BDAC-2103F457EA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"/>
          <a:stretch/>
        </p:blipFill>
        <p:spPr>
          <a:xfrm>
            <a:off x="9158995" y="2154207"/>
            <a:ext cx="2632183" cy="17000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B16579-D319-7D66-B02A-D14F89688195}"/>
              </a:ext>
            </a:extLst>
          </p:cNvPr>
          <p:cNvSpPr txBox="1"/>
          <p:nvPr/>
        </p:nvSpPr>
        <p:spPr>
          <a:xfrm>
            <a:off x="8860772" y="4095634"/>
            <a:ext cx="33312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tener en cuenta: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Mediciones puntuales cada 4 </a:t>
            </a:r>
            <a:r>
              <a:rPr lang="es-ES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mts</a:t>
            </a: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por 45seg durante una pasada ascendente.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Detecta fugas tan pequeñas como 9,7 ml/min de líquido (22 ml/min de gas).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Presión anular sostenida: 7 psi/día.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Radio de alcance entre 10 y 15pies.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F82028-6A61-9D51-1F5A-420D7E39FD7C}"/>
              </a:ext>
            </a:extLst>
          </p:cNvPr>
          <p:cNvSpPr txBox="1">
            <a:spLocks/>
          </p:cNvSpPr>
          <p:nvPr/>
        </p:nvSpPr>
        <p:spPr>
          <a:xfrm>
            <a:off x="218188" y="1255595"/>
            <a:ext cx="7997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dirty="0">
                <a:solidFill>
                  <a:schemeClr val="tx1"/>
                </a:solidFill>
              </a:rPr>
              <a:t>3.1 TECNOLOGIA PROPUESTA: PERFIL DE T° Y RUIDO ESPECTRAL DE TIPO PUNTUAL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1A6DFE-A070-124C-AC62-63173BEAA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45" t="74483" r="12856" b="19942"/>
          <a:stretch/>
        </p:blipFill>
        <p:spPr>
          <a:xfrm>
            <a:off x="217918" y="6534819"/>
            <a:ext cx="466483" cy="24801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228D934-E253-5DC6-044B-6C01A7730B33}"/>
              </a:ext>
            </a:extLst>
          </p:cNvPr>
          <p:cNvSpPr/>
          <p:nvPr/>
        </p:nvSpPr>
        <p:spPr>
          <a:xfrm>
            <a:off x="0" y="1"/>
            <a:ext cx="12192000" cy="9464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7797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20721</TotalTime>
  <Words>906</Words>
  <Application>Microsoft Office PowerPoint</Application>
  <PresentationFormat>Panorámica</PresentationFormat>
  <Paragraphs>164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72 Black</vt:lpstr>
      <vt:lpstr>Arial</vt:lpstr>
      <vt:lpstr>Calibri</vt:lpstr>
      <vt:lpstr>Calibri Light</vt:lpstr>
      <vt:lpstr>Lucida Grande</vt:lpstr>
      <vt:lpstr>Times New Roman</vt:lpstr>
      <vt:lpstr>Wingdings</vt:lpstr>
      <vt:lpstr>Tema de Office</vt:lpstr>
      <vt:lpstr>Aplicación de nuevas tecnologías en la detección de fuentes de migración behind pipe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LOPEZ, ANDREA CRISTINA</cp:lastModifiedBy>
  <cp:revision>77</cp:revision>
  <dcterms:created xsi:type="dcterms:W3CDTF">2023-07-24T14:30:55Z</dcterms:created>
  <dcterms:modified xsi:type="dcterms:W3CDTF">2023-11-07T12:23:16Z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2023-10-22T08:33:07Z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e5a5c30b-6f46-4a53-b49e-b7a6e4e69517</vt:lpwstr>
  </property>
  <property fmtid="{D5CDD505-2E9C-101B-9397-08002B2CF9AE}" pid="8" name="MSIP_Label_fb622c24-5861-4880-bcaa-37216e265fb3_ContentBits">
    <vt:lpwstr>3</vt:lpwstr>
  </property>
  <property fmtid="{D5CDD505-2E9C-101B-9397-08002B2CF9AE}" pid="9" name="ClassificationContentMarkingFooterLocations">
    <vt:lpwstr>Tema de Office:5</vt:lpwstr>
  </property>
  <property fmtid="{D5CDD505-2E9C-101B-9397-08002B2CF9AE}" pid="10" name="ClassificationContentMarkingFooterText">
    <vt:lpwstr>Documento: YPF-Público</vt:lpwstr>
  </property>
  <property fmtid="{D5CDD505-2E9C-101B-9397-08002B2CF9AE}" pid="11" name="ClassificationContentMarkingHeaderLocations">
    <vt:lpwstr>Tema de Office:4</vt:lpwstr>
  </property>
  <property fmtid="{D5CDD505-2E9C-101B-9397-08002B2CF9AE}" pid="12" name="ClassificationContentMarkingHeaderText">
    <vt:lpwstr>Documento: YPF-Público</vt:lpwstr>
  </property>
</Properties>
</file>