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5"/>
  </p:notesMasterIdLst>
  <p:handoutMasterIdLst>
    <p:handoutMasterId r:id="rId26"/>
  </p:handoutMasterIdLst>
  <p:sldIdLst>
    <p:sldId id="336" r:id="rId5"/>
    <p:sldId id="339" r:id="rId6"/>
    <p:sldId id="355" r:id="rId7"/>
    <p:sldId id="356" r:id="rId8"/>
    <p:sldId id="9955" r:id="rId9"/>
    <p:sldId id="357" r:id="rId10"/>
    <p:sldId id="345" r:id="rId11"/>
    <p:sldId id="317" r:id="rId12"/>
    <p:sldId id="349" r:id="rId13"/>
    <p:sldId id="361" r:id="rId14"/>
    <p:sldId id="348" r:id="rId15"/>
    <p:sldId id="363" r:id="rId16"/>
    <p:sldId id="364" r:id="rId17"/>
    <p:sldId id="9954" r:id="rId18"/>
    <p:sldId id="366" r:id="rId19"/>
    <p:sldId id="353" r:id="rId20"/>
    <p:sldId id="9959" r:id="rId21"/>
    <p:sldId id="359" r:id="rId22"/>
    <p:sldId id="360" r:id="rId23"/>
    <p:sldId id="286" r:id="rId24"/>
  </p:sldIdLst>
  <p:sldSz cx="9144000" cy="5143500" type="screen16x9"/>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6" orient="horz" pos="1667">
          <p15:clr>
            <a:srgbClr val="A4A3A4"/>
          </p15:clr>
        </p15:guide>
        <p15:guide id="7" orient="horz" pos="1665">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2" clrIdx="0"/>
  <p:cmAuthor id="1"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1E4"/>
    <a:srgbClr val="01EABF"/>
    <a:srgbClr val="BFBFBF"/>
    <a:srgbClr val="000000"/>
    <a:srgbClr val="0A0F2C"/>
    <a:srgbClr val="15A7BB"/>
    <a:srgbClr val="838DAF"/>
    <a:srgbClr val="848DAF"/>
    <a:srgbClr val="342F67"/>
    <a:srgbClr val="5AD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92B4D-4C6E-406F-A703-DA4F8768DF79}" v="114" dt="2023-11-03T20:12:01.245"/>
    <p1510:client id="{833AA2EC-160C-447F-B433-DC0662F1A7AC}" v="45" dt="2023-11-04T14:39:06.357"/>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74263" autoAdjust="0"/>
  </p:normalViewPr>
  <p:slideViewPr>
    <p:cSldViewPr>
      <p:cViewPr varScale="1">
        <p:scale>
          <a:sx n="90" d="100"/>
          <a:sy n="90" d="100"/>
        </p:scale>
        <p:origin x="996" y="78"/>
      </p:cViewPr>
      <p:guideLst>
        <p:guide pos="2880"/>
        <p:guide orient="horz" pos="1667"/>
        <p:guide orient="horz" pos="1665"/>
      </p:guideLst>
    </p:cSldViewPr>
  </p:slideViewPr>
  <p:outlineViewPr>
    <p:cViewPr>
      <p:scale>
        <a:sx n="33" d="100"/>
        <a:sy n="33" d="100"/>
      </p:scale>
      <p:origin x="0" y="-2002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2562"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6D07F3D-FC6B-A149-AC61-EDB1DDD1E134}" type="slidenum">
              <a:rPr lang="en-US" smtClean="0"/>
              <a:pPr/>
              <a:t>‹Nº›</a:t>
            </a:fld>
            <a:endParaRPr lang="en-US"/>
          </a:p>
        </p:txBody>
      </p:sp>
    </p:spTree>
    <p:extLst>
      <p:ext uri="{BB962C8B-B14F-4D97-AF65-F5344CB8AC3E}">
        <p14:creationId xmlns:p14="http://schemas.microsoft.com/office/powerpoint/2010/main" val="976480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07196B3-BE22-DA46-A461-B1EFBC506113}" type="datetime1">
              <a:rPr lang="es-AR" smtClean="0"/>
              <a:pPr/>
              <a:t>6/11/2023</a:t>
            </a:fld>
            <a:endParaRPr lang="es-ES"/>
          </a:p>
        </p:txBody>
      </p:sp>
      <p:sp>
        <p:nvSpPr>
          <p:cNvPr id="4" name="3 Marcador de imagen de diapositiva"/>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EC9B691-F3B1-4546-BD99-9E8FF2701CC4}" type="slidenum">
              <a:rPr lang="es-ES" smtClean="0"/>
              <a:pPr/>
              <a:t>‹Nº›</a:t>
            </a:fld>
            <a:endParaRPr lang="es-ES"/>
          </a:p>
        </p:txBody>
      </p:sp>
    </p:spTree>
    <p:extLst>
      <p:ext uri="{BB962C8B-B14F-4D97-AF65-F5344CB8AC3E}">
        <p14:creationId xmlns:p14="http://schemas.microsoft.com/office/powerpoint/2010/main" val="13091975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a:t>
            </a:fld>
            <a:endParaRPr lang="es-ES"/>
          </a:p>
        </p:txBody>
      </p:sp>
    </p:spTree>
    <p:extLst>
      <p:ext uri="{BB962C8B-B14F-4D97-AF65-F5344CB8AC3E}">
        <p14:creationId xmlns:p14="http://schemas.microsoft.com/office/powerpoint/2010/main" val="167533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10</a:t>
            </a:fld>
            <a:endParaRPr lang="es-ES"/>
          </a:p>
        </p:txBody>
      </p:sp>
    </p:spTree>
    <p:extLst>
      <p:ext uri="{BB962C8B-B14F-4D97-AF65-F5344CB8AC3E}">
        <p14:creationId xmlns:p14="http://schemas.microsoft.com/office/powerpoint/2010/main" val="224626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Nacho: </a:t>
            </a:r>
          </a:p>
          <a:p>
            <a:r>
              <a:rPr lang="es-AR" dirty="0"/>
              <a:t>Proveedor A permite transformar sin desbridar (como si fuera un cambio de orificio)</a:t>
            </a:r>
          </a:p>
          <a:p>
            <a:r>
              <a:rPr lang="es-AR" dirty="0"/>
              <a:t>Proveedor B permite transformar pero demanda </a:t>
            </a:r>
            <a:r>
              <a:rPr lang="es-AR" dirty="0" err="1"/>
              <a:t>hidrogrua</a:t>
            </a:r>
            <a:r>
              <a:rPr lang="es-AR" dirty="0"/>
              <a:t> + servicio de torque + ajuste de altura en el puente de </a:t>
            </a:r>
            <a:r>
              <a:rPr lang="es-AR" dirty="0" err="1"/>
              <a:t>produccion</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11</a:t>
            </a:fld>
            <a:endParaRPr lang="es-ES"/>
          </a:p>
        </p:txBody>
      </p:sp>
    </p:spTree>
    <p:extLst>
      <p:ext uri="{BB962C8B-B14F-4D97-AF65-F5344CB8AC3E}">
        <p14:creationId xmlns:p14="http://schemas.microsoft.com/office/powerpoint/2010/main" val="305210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b="1" u="sng" dirty="0"/>
              <a:t>Nacho:</a:t>
            </a:r>
          </a:p>
          <a:p>
            <a:r>
              <a:rPr lang="es-AR" sz="1200" b="1" u="sng" dirty="0"/>
              <a:t>Ventaja: </a:t>
            </a:r>
            <a:r>
              <a:rPr lang="es-AR" sz="1200" dirty="0"/>
              <a:t>No es necesario </a:t>
            </a:r>
            <a:r>
              <a:rPr lang="es-AR" sz="1200" dirty="0" err="1"/>
              <a:t>destorquear</a:t>
            </a:r>
            <a:r>
              <a:rPr lang="es-AR" sz="1200" dirty="0"/>
              <a:t> la caja </a:t>
            </a:r>
            <a:r>
              <a:rPr lang="es-AR" sz="1200" dirty="0" err="1"/>
              <a:t>portaorificios</a:t>
            </a:r>
            <a:r>
              <a:rPr lang="es-AR" sz="1200" dirty="0"/>
              <a:t> para convertir de fijo a variable</a:t>
            </a:r>
          </a:p>
          <a:p>
            <a:r>
              <a:rPr lang="es-AR" sz="1200" dirty="0"/>
              <a:t>No requiere </a:t>
            </a:r>
            <a:r>
              <a:rPr lang="es-AR" sz="1200" dirty="0" err="1"/>
              <a:t>hidrogrúa</a:t>
            </a:r>
            <a:r>
              <a:rPr lang="es-AR" sz="1200" dirty="0"/>
              <a:t>, y el tiempo de cambio es similar al de un cambio de orificio</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12</a:t>
            </a:fld>
            <a:endParaRPr lang="es-ES"/>
          </a:p>
        </p:txBody>
      </p:sp>
    </p:spTree>
    <p:extLst>
      <p:ext uri="{BB962C8B-B14F-4D97-AF65-F5344CB8AC3E}">
        <p14:creationId xmlns:p14="http://schemas.microsoft.com/office/powerpoint/2010/main" val="3517945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p>
          <a:p>
            <a:r>
              <a:rPr lang="es-AR" dirty="0"/>
              <a:t>Ventajas: </a:t>
            </a:r>
            <a:r>
              <a:rPr lang="es-AR" dirty="0" err="1"/>
              <a:t>Downtime</a:t>
            </a:r>
            <a:r>
              <a:rPr lang="es-AR" dirty="0"/>
              <a:t> cero </a:t>
            </a:r>
          </a:p>
          <a:p>
            <a:r>
              <a:rPr lang="es-AR" dirty="0"/>
              <a:t>Riesgo de personas (masa, alta presión, no sometes al </a:t>
            </a:r>
            <a:r>
              <a:rPr lang="es-AR" dirty="0" err="1"/>
              <a:t>oring</a:t>
            </a:r>
            <a:r>
              <a:rPr lang="es-AR" dirty="0"/>
              <a:t> ) </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13</a:t>
            </a:fld>
            <a:endParaRPr lang="es-ES"/>
          </a:p>
        </p:txBody>
      </p:sp>
    </p:spTree>
    <p:extLst>
      <p:ext uri="{BB962C8B-B14F-4D97-AF65-F5344CB8AC3E}">
        <p14:creationId xmlns:p14="http://schemas.microsoft.com/office/powerpoint/2010/main" val="36311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14</a:t>
            </a:fld>
            <a:endParaRPr lang="es-ES"/>
          </a:p>
        </p:txBody>
      </p:sp>
    </p:spTree>
    <p:extLst>
      <p:ext uri="{BB962C8B-B14F-4D97-AF65-F5344CB8AC3E}">
        <p14:creationId xmlns:p14="http://schemas.microsoft.com/office/powerpoint/2010/main" val="39072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600" dirty="0"/>
              <a:t>Lucho</a:t>
            </a:r>
          </a:p>
          <a:p>
            <a:r>
              <a:rPr lang="es-AR" sz="600" dirty="0"/>
              <a:t>ALGUNAS OBSERVACIONES</a:t>
            </a:r>
          </a:p>
          <a:p>
            <a:r>
              <a:rPr lang="es-AR" sz="600" dirty="0"/>
              <a:t>Las fallas o desgastes prematuros son producto de la erosión de arena. Sin arena, no se observa deterioro. ✓ La erosión se concentra en los internos. El cuerpo y el resto de los componentes no se han deteriorado. ✓ La erosión depende también de la apertura. ✓ La erosión se retroalimenta. Los cambios geométricos por erosión provocan un aumento de la misma. ✓ La primera etapa de la erosión, si bien produce alteración en la graduación de </a:t>
            </a:r>
            <a:r>
              <a:rPr lang="es-AR" sz="600" dirty="0" err="1"/>
              <a:t>Cv</a:t>
            </a:r>
            <a:r>
              <a:rPr lang="es-AR" sz="600" dirty="0"/>
              <a:t> no afecta la controlabilidad. Se detecta una erosión de tipo secundaria, originada por la interacción del huelgo, chaflan de camisa y orificios grandes cubiertos ✓ Los orificios plenamente abiertos sufren menos erosión que los semicubiertos. ✓ Los bordes de los orificios chicos parecen menos afectados que los orificios tapados. ✓ Se concentra erosión en el interior de la camisa, en la zona coincidente con los agujeros tapados, con el borde de la jaula y en el disco de carburo superior</a:t>
            </a:r>
          </a:p>
        </p:txBody>
      </p:sp>
      <p:sp>
        <p:nvSpPr>
          <p:cNvPr id="4" name="Marcador de número de diapositiva 3"/>
          <p:cNvSpPr>
            <a:spLocks noGrp="1"/>
          </p:cNvSpPr>
          <p:nvPr>
            <p:ph type="sldNum" sz="quarter" idx="5"/>
          </p:nvPr>
        </p:nvSpPr>
        <p:spPr/>
        <p:txBody>
          <a:bodyPr/>
          <a:lstStyle/>
          <a:p>
            <a:fld id="{9EC9B691-F3B1-4546-BD99-9E8FF2701CC4}" type="slidenum">
              <a:rPr lang="es-ES" smtClean="0"/>
              <a:pPr/>
              <a:t>15</a:t>
            </a:fld>
            <a:endParaRPr lang="es-ES"/>
          </a:p>
        </p:txBody>
      </p:sp>
    </p:spTree>
    <p:extLst>
      <p:ext uri="{BB962C8B-B14F-4D97-AF65-F5344CB8AC3E}">
        <p14:creationId xmlns:p14="http://schemas.microsoft.com/office/powerpoint/2010/main" val="42797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Lucho</a:t>
            </a:r>
          </a:p>
          <a:p>
            <a:r>
              <a:rPr lang="es-AR" dirty="0"/>
              <a:t>OPORTUNIDAD: OPTIMIZACION DE LA PRODUCCION</a:t>
            </a:r>
          </a:p>
        </p:txBody>
      </p:sp>
      <p:sp>
        <p:nvSpPr>
          <p:cNvPr id="4" name="Marcador de número de diapositiva 3"/>
          <p:cNvSpPr>
            <a:spLocks noGrp="1"/>
          </p:cNvSpPr>
          <p:nvPr>
            <p:ph type="sldNum" sz="quarter" idx="5"/>
          </p:nvPr>
        </p:nvSpPr>
        <p:spPr/>
        <p:txBody>
          <a:bodyPr/>
          <a:lstStyle/>
          <a:p>
            <a:fld id="{9EC9B691-F3B1-4546-BD99-9E8FF2701CC4}" type="slidenum">
              <a:rPr lang="es-ES" smtClean="0"/>
              <a:pPr/>
              <a:t>16</a:t>
            </a:fld>
            <a:endParaRPr lang="es-ES"/>
          </a:p>
        </p:txBody>
      </p:sp>
    </p:spTree>
    <p:extLst>
      <p:ext uri="{BB962C8B-B14F-4D97-AF65-F5344CB8AC3E}">
        <p14:creationId xmlns:p14="http://schemas.microsoft.com/office/powerpoint/2010/main" val="435403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Nacho</a:t>
            </a:r>
          </a:p>
        </p:txBody>
      </p:sp>
      <p:sp>
        <p:nvSpPr>
          <p:cNvPr id="4" name="Marcador de número de diapositiva 3"/>
          <p:cNvSpPr>
            <a:spLocks noGrp="1"/>
          </p:cNvSpPr>
          <p:nvPr>
            <p:ph type="sldNum" sz="quarter" idx="5"/>
          </p:nvPr>
        </p:nvSpPr>
        <p:spPr/>
        <p:txBody>
          <a:bodyPr/>
          <a:lstStyle/>
          <a:p>
            <a:fld id="{9EC9B691-F3B1-4546-BD99-9E8FF2701CC4}" type="slidenum">
              <a:rPr lang="es-ES" smtClean="0"/>
              <a:pPr/>
              <a:t>17</a:t>
            </a:fld>
            <a:endParaRPr lang="es-ES"/>
          </a:p>
        </p:txBody>
      </p:sp>
    </p:spTree>
    <p:extLst>
      <p:ext uri="{BB962C8B-B14F-4D97-AF65-F5344CB8AC3E}">
        <p14:creationId xmlns:p14="http://schemas.microsoft.com/office/powerpoint/2010/main" val="2521859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Nacho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18</a:t>
            </a:fld>
            <a:endParaRPr lang="es-ES"/>
          </a:p>
        </p:txBody>
      </p:sp>
    </p:spTree>
    <p:extLst>
      <p:ext uri="{BB962C8B-B14F-4D97-AF65-F5344CB8AC3E}">
        <p14:creationId xmlns:p14="http://schemas.microsoft.com/office/powerpoint/2010/main" val="870502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p>
          <a:p>
            <a:r>
              <a:rPr lang="es-AR" dirty="0"/>
              <a:t>Experiencia en </a:t>
            </a:r>
            <a:r>
              <a:rPr lang="es-AR" dirty="0" err="1"/>
              <a:t>Adla</a:t>
            </a:r>
            <a:endParaRPr lang="es-AR" dirty="0"/>
          </a:p>
          <a:p>
            <a:r>
              <a:rPr lang="es-AR" dirty="0"/>
              <a:t>2 </a:t>
            </a:r>
            <a:r>
              <a:rPr lang="es-AR" dirty="0" err="1"/>
              <a:t>choke</a:t>
            </a:r>
            <a:r>
              <a:rPr lang="es-AR" dirty="0"/>
              <a:t> variables de Cameron </a:t>
            </a:r>
            <a:r>
              <a:rPr lang="es-AR" dirty="0" err="1"/>
              <a:t>adla</a:t>
            </a:r>
            <a:r>
              <a:rPr lang="es-AR" dirty="0"/>
              <a:t> 1032 y adla1033</a:t>
            </a:r>
          </a:p>
          <a:p>
            <a:r>
              <a:rPr lang="es-AR" dirty="0"/>
              <a:t>1 inspección </a:t>
            </a:r>
            <a:r>
              <a:rPr lang="es-AR" dirty="0" err="1"/>
              <a:t>desgasge</a:t>
            </a:r>
            <a:r>
              <a:rPr lang="es-AR" dirty="0"/>
              <a:t> leve</a:t>
            </a:r>
          </a:p>
          <a:p>
            <a:r>
              <a:rPr lang="es-AR" dirty="0"/>
              <a:t>Desventajas: montaje requiere </a:t>
            </a:r>
            <a:r>
              <a:rPr lang="es-AR" dirty="0" err="1"/>
              <a:t>hidrogra</a:t>
            </a:r>
            <a:r>
              <a:rPr lang="es-AR" dirty="0"/>
              <a:t> para cambio de </a:t>
            </a:r>
            <a:r>
              <a:rPr lang="es-AR" dirty="0" err="1"/>
              <a:t>cpo</a:t>
            </a:r>
            <a:r>
              <a:rPr lang="es-AR" dirty="0"/>
              <a:t>, y modificación de líneas.</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19</a:t>
            </a:fld>
            <a:endParaRPr lang="es-ES"/>
          </a:p>
        </p:txBody>
      </p:sp>
    </p:spTree>
    <p:extLst>
      <p:ext uri="{BB962C8B-B14F-4D97-AF65-F5344CB8AC3E}">
        <p14:creationId xmlns:p14="http://schemas.microsoft.com/office/powerpoint/2010/main" val="245337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Solo proyectar</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a:t>
            </a:fld>
            <a:endParaRPr lang="es-ES"/>
          </a:p>
        </p:txBody>
      </p:sp>
    </p:spTree>
    <p:extLst>
      <p:ext uri="{BB962C8B-B14F-4D97-AF65-F5344CB8AC3E}">
        <p14:creationId xmlns:p14="http://schemas.microsoft.com/office/powerpoint/2010/main" val="155819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Lucho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a:t>
            </a:fld>
            <a:endParaRPr lang="es-ES"/>
          </a:p>
        </p:txBody>
      </p:sp>
    </p:spTree>
    <p:extLst>
      <p:ext uri="{BB962C8B-B14F-4D97-AF65-F5344CB8AC3E}">
        <p14:creationId xmlns:p14="http://schemas.microsoft.com/office/powerpoint/2010/main" val="307200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Nacho</a:t>
            </a: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Operación remota, optimización del lifting</a:t>
            </a: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Históricamente en YPF se ha trabajado </a:t>
            </a:r>
            <a:r>
              <a:rPr lang="es-MX" sz="1800" dirty="0">
                <a:solidFill>
                  <a:srgbClr val="242424"/>
                </a:solidFill>
                <a:effectLst/>
                <a:latin typeface="+mj-lt"/>
                <a:ea typeface="Times New Roman" panose="02020603050405020304" pitchFamily="18" charset="0"/>
                <a:cs typeface="Arial" panose="020B0604020202020204" pitchFamily="34" charset="0"/>
              </a:rPr>
              <a:t>mucho en la optimización y accionamiento remoto desde la sala de Control de los pozos con sistemas de extracción artificial como el Bombeo Mecánico, el </a:t>
            </a:r>
            <a:r>
              <a:rPr lang="es-MX" sz="1800" dirty="0" err="1">
                <a:solidFill>
                  <a:srgbClr val="242424"/>
                </a:solidFill>
                <a:effectLst/>
                <a:latin typeface="+mj-lt"/>
                <a:ea typeface="Times New Roman" panose="02020603050405020304" pitchFamily="18" charset="0"/>
                <a:cs typeface="Arial" panose="020B0604020202020204" pitchFamily="34" charset="0"/>
              </a:rPr>
              <a:t>Plunger</a:t>
            </a:r>
            <a:r>
              <a:rPr lang="es-MX" sz="1800" dirty="0">
                <a:solidFill>
                  <a:srgbClr val="242424"/>
                </a:solidFill>
                <a:effectLst/>
                <a:latin typeface="+mj-lt"/>
                <a:ea typeface="Times New Roman" panose="02020603050405020304" pitchFamily="18" charset="0"/>
                <a:cs typeface="Arial" panose="020B0604020202020204" pitchFamily="34" charset="0"/>
              </a:rPr>
              <a:t> </a:t>
            </a:r>
            <a:r>
              <a:rPr lang="es-MX" sz="1800" dirty="0" err="1">
                <a:solidFill>
                  <a:srgbClr val="242424"/>
                </a:solidFill>
                <a:effectLst/>
                <a:latin typeface="+mj-lt"/>
                <a:ea typeface="Times New Roman" panose="02020603050405020304" pitchFamily="18" charset="0"/>
                <a:cs typeface="Arial" panose="020B0604020202020204" pitchFamily="34" charset="0"/>
              </a:rPr>
              <a:t>lift</a:t>
            </a:r>
            <a:r>
              <a:rPr lang="es-MX" sz="1800" dirty="0">
                <a:solidFill>
                  <a:srgbClr val="242424"/>
                </a:solidFill>
                <a:effectLst/>
                <a:latin typeface="+mj-lt"/>
                <a:ea typeface="Times New Roman" panose="02020603050405020304" pitchFamily="18" charset="0"/>
                <a:cs typeface="Arial" panose="020B0604020202020204" pitchFamily="34" charset="0"/>
              </a:rPr>
              <a:t>, la Bomba </a:t>
            </a:r>
            <a:r>
              <a:rPr lang="es-MX" sz="1800" dirty="0" err="1">
                <a:solidFill>
                  <a:srgbClr val="242424"/>
                </a:solidFill>
                <a:effectLst/>
                <a:latin typeface="+mj-lt"/>
                <a:ea typeface="Times New Roman" panose="02020603050405020304" pitchFamily="18" charset="0"/>
                <a:cs typeface="Arial" panose="020B0604020202020204" pitchFamily="34" charset="0"/>
              </a:rPr>
              <a:t>Electrosumergible</a:t>
            </a:r>
            <a:r>
              <a:rPr lang="es-MX" sz="1800" dirty="0">
                <a:solidFill>
                  <a:srgbClr val="242424"/>
                </a:solidFill>
                <a:effectLst/>
                <a:latin typeface="+mj-lt"/>
                <a:ea typeface="Times New Roman" panose="02020603050405020304" pitchFamily="18" charset="0"/>
                <a:cs typeface="Arial" panose="020B0604020202020204" pitchFamily="34" charset="0"/>
              </a:rPr>
              <a:t> y la Bomba de Cavidades Progresivas.  </a:t>
            </a:r>
            <a:endParaRPr lang="es-AR" sz="1800" dirty="0">
              <a:solidFill>
                <a:srgbClr val="000000"/>
              </a:solidFill>
              <a:effectLst/>
              <a:latin typeface="+mj-lt"/>
              <a:ea typeface="Times New Roman" panose="02020603050405020304" pitchFamily="18" charset="0"/>
            </a:endParaRPr>
          </a:p>
          <a:p>
            <a:pPr algn="just"/>
            <a:r>
              <a:rPr lang="es-MX" sz="1800" dirty="0">
                <a:solidFill>
                  <a:srgbClr val="242424"/>
                </a:solidFill>
                <a:effectLst/>
                <a:latin typeface="+mj-lt"/>
                <a:ea typeface="Times New Roman" panose="02020603050405020304" pitchFamily="18" charset="0"/>
                <a:cs typeface="Arial" panose="020B0604020202020204" pitchFamily="34" charset="0"/>
              </a:rPr>
              <a:t>Sin embargo hasta el momento la optimización de los pozos surgentes, siempre estuvo acotada a los cambios en los diámetros de orificios fijos que las cuadrillas operativas pudieran hacer de acuerdo a la disponibilidad de orificios y a los horarios del personal.</a:t>
            </a:r>
            <a:endParaRPr lang="es-AR" sz="1800" dirty="0">
              <a:solidFill>
                <a:srgbClr val="000000"/>
              </a:solidFill>
              <a:effectLst/>
              <a:latin typeface="+mj-lt"/>
              <a:ea typeface="Times New Roman" panose="02020603050405020304" pitchFamily="18" charset="0"/>
            </a:endParaRPr>
          </a:p>
          <a:p>
            <a:pPr algn="just"/>
            <a:r>
              <a:rPr lang="es-MX" sz="1800" dirty="0">
                <a:solidFill>
                  <a:srgbClr val="242424"/>
                </a:solidFill>
                <a:effectLst/>
                <a:latin typeface="+mj-lt"/>
                <a:ea typeface="Times New Roman" panose="02020603050405020304" pitchFamily="18" charset="0"/>
                <a:cs typeface="Arial" panose="020B0604020202020204" pitchFamily="34" charset="0"/>
              </a:rPr>
              <a:t>Esta maniobra de cambio de orificio siempre obligó al cierre del pozo y la apertura de la caja porta orificio, exponiendo a las personas a trabajar con alta presión.  </a:t>
            </a:r>
            <a:endParaRPr lang="es-AR" sz="1800" dirty="0">
              <a:solidFill>
                <a:srgbClr val="000000"/>
              </a:solidFill>
              <a:effectLst/>
              <a:latin typeface="+mj-lt"/>
              <a:ea typeface="Times New Roman" panose="02020603050405020304" pitchFamily="18" charset="0"/>
            </a:endParaRPr>
          </a:p>
          <a:p>
            <a:pPr algn="just"/>
            <a:r>
              <a:rPr lang="es-MX" sz="1800" dirty="0">
                <a:solidFill>
                  <a:srgbClr val="242424"/>
                </a:solidFill>
                <a:effectLst/>
                <a:latin typeface="+mj-lt"/>
                <a:ea typeface="Times New Roman" panose="02020603050405020304" pitchFamily="18" charset="0"/>
                <a:cs typeface="Arial" panose="020B0604020202020204" pitchFamily="34" charset="0"/>
              </a:rPr>
              <a:t> Por lo tanto la oportunidad era grande tanto para simplificar la maniobra de los cambios de orificio de manera manual, como así también para avanzar en el </a:t>
            </a:r>
            <a:r>
              <a:rPr lang="es-MX" sz="1800" dirty="0" err="1">
                <a:solidFill>
                  <a:srgbClr val="242424"/>
                </a:solidFill>
                <a:effectLst/>
                <a:latin typeface="+mj-lt"/>
                <a:ea typeface="Times New Roman" panose="02020603050405020304" pitchFamily="18" charset="0"/>
                <a:cs typeface="Arial" panose="020B0604020202020204" pitchFamily="34" charset="0"/>
              </a:rPr>
              <a:t>telecomando</a:t>
            </a:r>
            <a:r>
              <a:rPr lang="es-MX" sz="1800" dirty="0">
                <a:solidFill>
                  <a:srgbClr val="242424"/>
                </a:solidFill>
                <a:effectLst/>
                <a:latin typeface="+mj-lt"/>
                <a:ea typeface="Times New Roman" panose="02020603050405020304" pitchFamily="18" charset="0"/>
                <a:cs typeface="Arial" panose="020B0604020202020204" pitchFamily="34" charset="0"/>
              </a:rPr>
              <a:t> a distancia de los diámetros de orificio. Cabe aclarar que este último punto cobraba un protagonismo singular ante un contexto donde la tendencia para explotación de los yacimientos No convencionales es la operación y optimización a distancia a través de la Sala de Control. </a:t>
            </a:r>
            <a:endParaRPr lang="es-AR" sz="1800" dirty="0">
              <a:solidFill>
                <a:srgbClr val="000000"/>
              </a:solidFill>
              <a:effectLst/>
              <a:latin typeface="+mj-lt"/>
              <a:ea typeface="Times New Roman" panose="02020603050405020304" pitchFamily="18" charset="0"/>
            </a:endParaRPr>
          </a:p>
          <a:p>
            <a:pPr algn="just"/>
            <a:r>
              <a:rPr lang="es-MX" sz="1800" dirty="0">
                <a:solidFill>
                  <a:srgbClr val="242424"/>
                </a:solidFill>
                <a:effectLst/>
                <a:latin typeface="+mj-lt"/>
                <a:ea typeface="Times New Roman" panose="02020603050405020304" pitchFamily="18" charset="0"/>
                <a:cs typeface="Arial" panose="020B0604020202020204" pitchFamily="34" charset="0"/>
              </a:rPr>
              <a:t> </a:t>
            </a:r>
            <a:endParaRPr lang="es-AR" sz="1800" dirty="0">
              <a:solidFill>
                <a:srgbClr val="000000"/>
              </a:solidFill>
              <a:effectLst/>
              <a:latin typeface="+mj-lt"/>
              <a:ea typeface="Times New Roman" panose="02020603050405020304" pitchFamily="18" charset="0"/>
            </a:endParaRPr>
          </a:p>
          <a:p>
            <a:pPr algn="just"/>
            <a:r>
              <a:rPr lang="es-MX" sz="1800" dirty="0">
                <a:solidFill>
                  <a:srgbClr val="000000"/>
                </a:solidFill>
                <a:effectLst/>
                <a:latin typeface="+mj-lt"/>
                <a:ea typeface="Times New Roman" panose="02020603050405020304" pitchFamily="18" charset="0"/>
                <a:cs typeface="Arial" panose="020B0604020202020204" pitchFamily="34" charset="0"/>
              </a:rPr>
              <a:t>El siguiente </a:t>
            </a:r>
            <a:r>
              <a:rPr lang="es-MX" sz="1800" dirty="0" err="1">
                <a:solidFill>
                  <a:srgbClr val="000000"/>
                </a:solidFill>
                <a:effectLst/>
                <a:latin typeface="+mj-lt"/>
                <a:ea typeface="Times New Roman" panose="02020603050405020304" pitchFamily="18" charset="0"/>
                <a:cs typeface="Arial" panose="020B0604020202020204" pitchFamily="34" charset="0"/>
              </a:rPr>
              <a:t>Paper</a:t>
            </a:r>
            <a:r>
              <a:rPr lang="es-MX" sz="1800" dirty="0">
                <a:solidFill>
                  <a:srgbClr val="000000"/>
                </a:solidFill>
                <a:effectLst/>
                <a:latin typeface="+mj-lt"/>
                <a:ea typeface="Times New Roman" panose="02020603050405020304" pitchFamily="18" charset="0"/>
                <a:cs typeface="Arial" panose="020B0604020202020204" pitchFamily="34" charset="0"/>
              </a:rPr>
              <a:t> muestra la </a:t>
            </a:r>
            <a:r>
              <a:rPr lang="es-MX" sz="1800" b="1" dirty="0">
                <a:solidFill>
                  <a:srgbClr val="000000"/>
                </a:solidFill>
                <a:effectLst/>
                <a:latin typeface="+mj-lt"/>
                <a:ea typeface="Times New Roman" panose="02020603050405020304" pitchFamily="18" charset="0"/>
                <a:cs typeface="Arial" panose="020B0604020202020204" pitchFamily="34" charset="0"/>
              </a:rPr>
              <a:t>experiencia desarrollada en 8 pozos surgentes</a:t>
            </a:r>
            <a:r>
              <a:rPr lang="es-MX" sz="1800" dirty="0">
                <a:solidFill>
                  <a:srgbClr val="000000"/>
                </a:solidFill>
                <a:effectLst/>
                <a:latin typeface="+mj-lt"/>
                <a:ea typeface="Times New Roman" panose="02020603050405020304" pitchFamily="18" charset="0"/>
                <a:cs typeface="Arial" panose="020B0604020202020204" pitchFamily="34" charset="0"/>
              </a:rPr>
              <a:t> de Vaca Muerta en la prueba de implementación de Orificios variables.</a:t>
            </a:r>
            <a:endParaRPr lang="es-AR" sz="1800" dirty="0">
              <a:solidFill>
                <a:srgbClr val="000000"/>
              </a:solidFill>
              <a:effectLst/>
              <a:latin typeface="+mj-lt"/>
              <a:ea typeface="Times New Roman" panose="02020603050405020304" pitchFamily="18" charset="0"/>
            </a:endParaRPr>
          </a:p>
          <a:p>
            <a:pPr algn="just"/>
            <a:r>
              <a:rPr lang="es-MX" sz="1800" dirty="0">
                <a:solidFill>
                  <a:srgbClr val="000000"/>
                </a:solidFill>
                <a:effectLst/>
                <a:latin typeface="+mj-lt"/>
                <a:ea typeface="Times New Roman" panose="02020603050405020304" pitchFamily="18" charset="0"/>
                <a:cs typeface="Arial" panose="020B0604020202020204" pitchFamily="34" charset="0"/>
              </a:rPr>
              <a:t> </a:t>
            </a:r>
            <a:endParaRPr lang="es-AR" sz="1800" dirty="0">
              <a:solidFill>
                <a:srgbClr val="000000"/>
              </a:solidFill>
              <a:effectLst/>
              <a:latin typeface="+mj-lt"/>
              <a:ea typeface="Times New Roman" panose="02020603050405020304" pitchFamily="18" charset="0"/>
            </a:endParaRPr>
          </a:p>
          <a:p>
            <a:pPr algn="just"/>
            <a:r>
              <a:rPr lang="es-MX" sz="1800" dirty="0">
                <a:solidFill>
                  <a:srgbClr val="000000"/>
                </a:solidFill>
                <a:effectLst/>
                <a:latin typeface="+mj-lt"/>
                <a:ea typeface="Times New Roman" panose="02020603050405020304" pitchFamily="18" charset="0"/>
                <a:cs typeface="Arial" panose="020B0604020202020204" pitchFamily="34" charset="0"/>
              </a:rPr>
              <a:t>En una primera etapa se probó la performance de los orificios variables mediante el accionamiento manual. En una segunda etapa se avanzó en la instalación de actuadores para </a:t>
            </a:r>
            <a:r>
              <a:rPr lang="es-MX" sz="1800" dirty="0" err="1">
                <a:solidFill>
                  <a:srgbClr val="000000"/>
                </a:solidFill>
                <a:effectLst/>
                <a:latin typeface="+mj-lt"/>
                <a:ea typeface="Times New Roman" panose="02020603050405020304" pitchFamily="18" charset="0"/>
                <a:cs typeface="Arial" panose="020B0604020202020204" pitchFamily="34" charset="0"/>
              </a:rPr>
              <a:t>telecomendar</a:t>
            </a:r>
            <a:r>
              <a:rPr lang="es-MX" sz="1800" dirty="0">
                <a:solidFill>
                  <a:srgbClr val="000000"/>
                </a:solidFill>
                <a:effectLst/>
                <a:latin typeface="+mj-lt"/>
                <a:ea typeface="Times New Roman" panose="02020603050405020304" pitchFamily="18" charset="0"/>
                <a:cs typeface="Arial" panose="020B0604020202020204" pitchFamily="34" charset="0"/>
              </a:rPr>
              <a:t> los orificios variables de manera remota desde la Sala de Control, habilitando la automatización y la optimización de los pozos surgentes.</a:t>
            </a:r>
            <a:endParaRPr lang="es-AR" sz="1800" dirty="0">
              <a:solidFill>
                <a:srgbClr val="000000"/>
              </a:solidFill>
              <a:effectLst/>
              <a:latin typeface="+mj-lt"/>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en la optimización y accionamiento remoto desde la sala de Control de los pozos con sistemas de extracción artificial como el Bombeo Mecánico, el </a:t>
            </a:r>
            <a:r>
              <a:rPr lang="es-MX" sz="1800" dirty="0" err="1">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Plunger</a:t>
            </a:r>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a:t>
            </a:r>
            <a:r>
              <a:rPr lang="es-MX" sz="1800" dirty="0" err="1">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lift</a:t>
            </a:r>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la Bomba </a:t>
            </a:r>
            <a:r>
              <a:rPr lang="es-MX" sz="1800" dirty="0" err="1">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Electrosumergible</a:t>
            </a:r>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y la Bomba de Cavidades Progresivas.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Sin embargo hasta el momento la optimización de los pozos surgentes, siempre estuvo acotada a los cambios en los diámetros de orificios fijos que las cuadrillas operativas pudieran hacer de acuerdo a la disponibilidad de orificios y a los horarios del personal.</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Esta maniobra de cambio de orificio siempre obligó al cierre del pozo y la apertura de la caja porta orificio, exponiendo a las personas a trabajar con alta presión.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Por lo tanto la oportunidad era grande tanto para simplificar la maniobra de los cambios de orificio de manera manual, como así también para avanzar en el </a:t>
            </a:r>
            <a:r>
              <a:rPr lang="es-MX" sz="1800" dirty="0" err="1">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telecomando</a:t>
            </a:r>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a distancia de los diámetros de orificio. Cabe aclarar que este último punto cobraba un protagonismo singular ante un contexto donde la tendencia para explotación de los yacimientos No convencionales es la operación y optimización a distancia a través de la Sala de Control.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242424"/>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 siguiente </a:t>
            </a:r>
            <a:r>
              <a:rPr lang="es-MX"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Paper</a:t>
            </a:r>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muestra la </a:t>
            </a:r>
            <a:r>
              <a:rPr lang="es-MX"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experiencia desarrollada en 8 pozos surgentes</a:t>
            </a:r>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de Vaca Muerta en la prueba de implementación de Orificios variables.</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s-AR" sz="1800" dirty="0">
              <a:solidFill>
                <a:srgbClr val="000000"/>
              </a:solidFill>
              <a:effectLst/>
              <a:latin typeface="Times New Roman" panose="02020603050405020304" pitchFamily="18" charset="0"/>
              <a:ea typeface="Times New Roman" panose="02020603050405020304" pitchFamily="18" charset="0"/>
            </a:endParaRPr>
          </a:p>
          <a:p>
            <a:pPr algn="just"/>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En una primera etapa se probó la performance de los orificios variables mediante el accionamiento manual. En una segunda etapa se avanzó en la instalación de actuadores para </a:t>
            </a:r>
            <a:r>
              <a:rPr lang="es-MX"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telecomendar</a:t>
            </a:r>
            <a:r>
              <a:rPr lang="es-MX"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los orificios variables de manera remota desde la Sala de Control, habilitando la automatización y la optimización de los pozos surgentes.</a:t>
            </a:r>
            <a:endParaRPr lang="es-AR" sz="1800" dirty="0">
              <a:solidFill>
                <a:srgbClr val="000000"/>
              </a:solidFill>
              <a:effectLst/>
              <a:latin typeface="Times New Roman" panose="02020603050405020304" pitchFamily="18" charset="0"/>
              <a:ea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a:t>
            </a:fld>
            <a:endParaRPr lang="es-ES"/>
          </a:p>
        </p:txBody>
      </p:sp>
    </p:spTree>
    <p:extLst>
      <p:ext uri="{BB962C8B-B14F-4D97-AF65-F5344CB8AC3E}">
        <p14:creationId xmlns:p14="http://schemas.microsoft.com/office/powerpoint/2010/main" val="155819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Nacho: Señalar la causa raíz y que todo cambio de orificio implica abrir la CPO y  exponer al </a:t>
            </a:r>
            <a:r>
              <a:rPr lang="es-AR" dirty="0" err="1"/>
              <a:t>oring</a:t>
            </a:r>
            <a:endParaRPr lang="es-AR" dirty="0"/>
          </a:p>
          <a:p>
            <a:r>
              <a:rPr lang="es-AR" dirty="0"/>
              <a:t>Reduzco </a:t>
            </a:r>
          </a:p>
        </p:txBody>
      </p:sp>
      <p:sp>
        <p:nvSpPr>
          <p:cNvPr id="4" name="Marcador de número de diapositiva 3"/>
          <p:cNvSpPr>
            <a:spLocks noGrp="1"/>
          </p:cNvSpPr>
          <p:nvPr>
            <p:ph type="sldNum" sz="quarter" idx="5"/>
          </p:nvPr>
        </p:nvSpPr>
        <p:spPr/>
        <p:txBody>
          <a:bodyPr/>
          <a:lstStyle/>
          <a:p>
            <a:fld id="{9EC9B691-F3B1-4546-BD99-9E8FF2701CC4}" type="slidenum">
              <a:rPr lang="es-ES" smtClean="0"/>
              <a:pPr/>
              <a:t>5</a:t>
            </a:fld>
            <a:endParaRPr lang="es-ES"/>
          </a:p>
        </p:txBody>
      </p:sp>
    </p:spTree>
    <p:extLst>
      <p:ext uri="{BB962C8B-B14F-4D97-AF65-F5344CB8AC3E}">
        <p14:creationId xmlns:p14="http://schemas.microsoft.com/office/powerpoint/2010/main" val="108614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Calibri" panose="020F0502020204030204" pitchFamily="34" charset="0"/>
                <a:ea typeface="Times New Roman" panose="02020603050405020304" pitchFamily="18" charset="0"/>
              </a:rPr>
              <a:t>Lucho</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effectLst/>
                <a:latin typeface="Calibri" panose="020F0502020204030204" pitchFamily="34" charset="0"/>
                <a:ea typeface="Times New Roman" panose="02020603050405020304" pitchFamily="18" charset="0"/>
              </a:rPr>
              <a:t>El objetivo del presente trabajo es mostrar como el uso de orificio variable puede ayudar a optimizar el manejo del </a:t>
            </a:r>
            <a:r>
              <a:rPr lang="es-AR" sz="1800" dirty="0" err="1">
                <a:effectLst/>
                <a:latin typeface="Calibri" panose="020F0502020204030204" pitchFamily="34" charset="0"/>
                <a:ea typeface="Times New Roman" panose="02020603050405020304" pitchFamily="18" charset="0"/>
              </a:rPr>
              <a:t>Drawdown</a:t>
            </a:r>
            <a:r>
              <a:rPr lang="es-AR" sz="1800" dirty="0">
                <a:effectLst/>
                <a:latin typeface="Calibri" panose="020F0502020204030204" pitchFamily="34" charset="0"/>
                <a:ea typeface="Times New Roman" panose="02020603050405020304" pitchFamily="18" charset="0"/>
              </a:rPr>
              <a:t>, como así también  facilitar la maniobra operativa del cambio de orificio disminuyendo el riesgo ambiental de derrame y la exposición del operativo a trabajar con altas presiones.</a:t>
            </a:r>
            <a:endParaRPr lang="es-AR" sz="1800" dirty="0">
              <a:effectLst/>
              <a:latin typeface="Times New Roman" panose="02020603050405020304" pitchFamily="18" charset="0"/>
              <a:ea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6</a:t>
            </a:fld>
            <a:endParaRPr lang="es-ES"/>
          </a:p>
        </p:txBody>
      </p:sp>
    </p:spTree>
    <p:extLst>
      <p:ext uri="{BB962C8B-B14F-4D97-AF65-F5344CB8AC3E}">
        <p14:creationId xmlns:p14="http://schemas.microsoft.com/office/powerpoint/2010/main" val="274138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Nacho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7</a:t>
            </a:fld>
            <a:endParaRPr lang="es-ES"/>
          </a:p>
        </p:txBody>
      </p:sp>
    </p:spTree>
    <p:extLst>
      <p:ext uri="{BB962C8B-B14F-4D97-AF65-F5344CB8AC3E}">
        <p14:creationId xmlns:p14="http://schemas.microsoft.com/office/powerpoint/2010/main" val="280002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Nacho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8</a:t>
            </a:fld>
            <a:endParaRPr lang="es-ES"/>
          </a:p>
        </p:txBody>
      </p:sp>
    </p:spTree>
    <p:extLst>
      <p:ext uri="{BB962C8B-B14F-4D97-AF65-F5344CB8AC3E}">
        <p14:creationId xmlns:p14="http://schemas.microsoft.com/office/powerpoint/2010/main" val="221398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Nacho</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9</a:t>
            </a:fld>
            <a:endParaRPr lang="es-ES"/>
          </a:p>
        </p:txBody>
      </p:sp>
    </p:spTree>
    <p:extLst>
      <p:ext uri="{BB962C8B-B14F-4D97-AF65-F5344CB8AC3E}">
        <p14:creationId xmlns:p14="http://schemas.microsoft.com/office/powerpoint/2010/main" val="382716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RINCIPAL">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15615BE-C868-4CF3-B194-4883C97DE7BD}"/>
              </a:ext>
            </a:extLst>
          </p:cNvPr>
          <p:cNvSpPr/>
          <p:nvPr userDrawn="1"/>
        </p:nvSpPr>
        <p:spPr>
          <a:xfrm>
            <a:off x="-4572" y="-21951"/>
            <a:ext cx="9148572" cy="4919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9" name="3 Marcador de texto">
            <a:extLst>
              <a:ext uri="{FF2B5EF4-FFF2-40B4-BE49-F238E27FC236}">
                <a16:creationId xmlns:a16="http://schemas.microsoft.com/office/drawing/2014/main" id="{68FD51B1-D9B0-4047-925A-AA43501EC5B8}"/>
              </a:ext>
            </a:extLst>
          </p:cNvPr>
          <p:cNvSpPr>
            <a:spLocks noGrp="1"/>
          </p:cNvSpPr>
          <p:nvPr>
            <p:ph type="body" sz="quarter" idx="33" hasCustomPrompt="1"/>
          </p:nvPr>
        </p:nvSpPr>
        <p:spPr>
          <a:xfrm>
            <a:off x="314001" y="4655666"/>
            <a:ext cx="3340945"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MES / AÑO</a:t>
            </a:r>
            <a:endParaRPr lang="es-AR" dirty="0"/>
          </a:p>
        </p:txBody>
      </p:sp>
      <p:sp>
        <p:nvSpPr>
          <p:cNvPr id="20" name="Graphic 4">
            <a:extLst>
              <a:ext uri="{FF2B5EF4-FFF2-40B4-BE49-F238E27FC236}">
                <a16:creationId xmlns:a16="http://schemas.microsoft.com/office/drawing/2014/main" id="{5E8AA07E-B7E5-E047-AD96-60F1E1A1B328}"/>
              </a:ext>
            </a:extLst>
          </p:cNvPr>
          <p:cNvSpPr/>
          <p:nvPr userDrawn="1"/>
        </p:nvSpPr>
        <p:spPr>
          <a:xfrm flipH="1">
            <a:off x="2044488" y="227736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7696160" y="2770028"/>
            <a:ext cx="1058567" cy="261937"/>
            <a:chOff x="574675" y="207963"/>
            <a:chExt cx="776288" cy="192087"/>
          </a:xfrm>
          <a:solidFill>
            <a:schemeClr val="bg1"/>
          </a:solidFill>
        </p:grpSpPr>
        <p:sp>
          <p:nvSpPr>
            <p:cNvPr id="1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
        <p:nvSpPr>
          <p:cNvPr id="7" name="Picture Placeholder 6">
            <a:extLst>
              <a:ext uri="{FF2B5EF4-FFF2-40B4-BE49-F238E27FC236}">
                <a16:creationId xmlns:a16="http://schemas.microsoft.com/office/drawing/2014/main" id="{8232E4B1-F263-FF43-AA18-ACE62BC651AA}"/>
              </a:ext>
            </a:extLst>
          </p:cNvPr>
          <p:cNvSpPr>
            <a:spLocks noGrp="1"/>
          </p:cNvSpPr>
          <p:nvPr>
            <p:ph type="pic" sz="quarter" idx="34" hasCustomPrompt="1"/>
          </p:nvPr>
        </p:nvSpPr>
        <p:spPr>
          <a:xfrm>
            <a:off x="-4572" y="-21951"/>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r>
              <a:rPr lang="x-none" dirty="0"/>
              <a:t>Haga click en el ícono para incluir una imagen</a:t>
            </a:r>
          </a:p>
        </p:txBody>
      </p:sp>
      <p:sp>
        <p:nvSpPr>
          <p:cNvPr id="13" name="3 Marcador de texto">
            <a:extLst>
              <a:ext uri="{FF2B5EF4-FFF2-40B4-BE49-F238E27FC236}">
                <a16:creationId xmlns:a16="http://schemas.microsoft.com/office/drawing/2014/main" id="{B6D0839C-B2CE-D544-9A26-FA0C6A4946D0}"/>
              </a:ext>
            </a:extLst>
          </p:cNvPr>
          <p:cNvSpPr>
            <a:spLocks noGrp="1"/>
          </p:cNvSpPr>
          <p:nvPr>
            <p:ph type="body" sz="quarter" idx="32" hasCustomPrompt="1"/>
          </p:nvPr>
        </p:nvSpPr>
        <p:spPr>
          <a:xfrm>
            <a:off x="294951" y="3470091"/>
            <a:ext cx="5789217" cy="461665"/>
          </a:xfrm>
          <a:prstGeom prst="rect">
            <a:avLst/>
          </a:prstGeom>
        </p:spPr>
        <p:txBody>
          <a:bodyPr wrap="square">
            <a:spAutoFit/>
          </a:bodyPr>
          <a:lstStyle>
            <a:lvl1pPr marL="0" indent="0">
              <a:lnSpc>
                <a:spcPct val="100000"/>
              </a:lnSpc>
              <a:spcBef>
                <a:spcPts val="0"/>
              </a:spcBef>
              <a:buNone/>
              <a:defRPr sz="24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sp>
        <p:nvSpPr>
          <p:cNvPr id="23" name="Graphic 4">
            <a:extLst>
              <a:ext uri="{FF2B5EF4-FFF2-40B4-BE49-F238E27FC236}">
                <a16:creationId xmlns:a16="http://schemas.microsoft.com/office/drawing/2014/main" id="{B6B0D802-9825-49EA-BBFE-FF92257DB8CB}"/>
              </a:ext>
            </a:extLst>
          </p:cNvPr>
          <p:cNvSpPr/>
          <p:nvPr userDrawn="1"/>
        </p:nvSpPr>
        <p:spPr>
          <a:xfrm flipH="1">
            <a:off x="2044488" y="3072950"/>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grpSp>
        <p:nvGrpSpPr>
          <p:cNvPr id="25" name="11 Grupo">
            <a:extLst>
              <a:ext uri="{FF2B5EF4-FFF2-40B4-BE49-F238E27FC236}">
                <a16:creationId xmlns:a16="http://schemas.microsoft.com/office/drawing/2014/main" id="{BD33292D-7A4F-4602-B818-15CB6B1CF174}"/>
              </a:ext>
            </a:extLst>
          </p:cNvPr>
          <p:cNvGrpSpPr>
            <a:grpSpLocks noChangeAspect="1"/>
          </p:cNvGrpSpPr>
          <p:nvPr userDrawn="1"/>
        </p:nvGrpSpPr>
        <p:grpSpPr>
          <a:xfrm>
            <a:off x="7696160" y="3565610"/>
            <a:ext cx="1058567" cy="261937"/>
            <a:chOff x="574675" y="207963"/>
            <a:chExt cx="776288" cy="192087"/>
          </a:xfrm>
          <a:solidFill>
            <a:schemeClr val="bg1"/>
          </a:solidFill>
        </p:grpSpPr>
        <p:sp>
          <p:nvSpPr>
            <p:cNvPr id="26" name="Freeform 14">
              <a:extLst>
                <a:ext uri="{FF2B5EF4-FFF2-40B4-BE49-F238E27FC236}">
                  <a16:creationId xmlns:a16="http://schemas.microsoft.com/office/drawing/2014/main" id="{5DF911B1-FF4C-453F-A98A-FE6980D86D8F}"/>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7" name="Freeform 8">
              <a:extLst>
                <a:ext uri="{FF2B5EF4-FFF2-40B4-BE49-F238E27FC236}">
                  <a16:creationId xmlns:a16="http://schemas.microsoft.com/office/drawing/2014/main" id="{904DCD58-0C9E-47E2-B328-8A202426E8C4}"/>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8" name="Freeform 16">
              <a:extLst>
                <a:ext uri="{FF2B5EF4-FFF2-40B4-BE49-F238E27FC236}">
                  <a16:creationId xmlns:a16="http://schemas.microsoft.com/office/drawing/2014/main" id="{AECDDC35-5425-43AA-AABC-B28E607E14FE}"/>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
        <p:nvSpPr>
          <p:cNvPr id="29" name="Picture Placeholder 6">
            <a:extLst>
              <a:ext uri="{FF2B5EF4-FFF2-40B4-BE49-F238E27FC236}">
                <a16:creationId xmlns:a16="http://schemas.microsoft.com/office/drawing/2014/main" id="{F59DE8C6-B186-4565-80E9-C24331F77E37}"/>
              </a:ext>
            </a:extLst>
          </p:cNvPr>
          <p:cNvSpPr>
            <a:spLocks noGrp="1"/>
          </p:cNvSpPr>
          <p:nvPr>
            <p:ph type="pic" sz="quarter" idx="35" hasCustomPrompt="1"/>
          </p:nvPr>
        </p:nvSpPr>
        <p:spPr>
          <a:xfrm>
            <a:off x="-4572" y="701623"/>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r>
              <a:rPr lang="x-none" dirty="0"/>
              <a:t>Haga click en el ícono para incluir una imagen</a:t>
            </a:r>
          </a:p>
        </p:txBody>
      </p:sp>
    </p:spTree>
    <p:extLst>
      <p:ext uri="{BB962C8B-B14F-4D97-AF65-F5344CB8AC3E}">
        <p14:creationId xmlns:p14="http://schemas.microsoft.com/office/powerpoint/2010/main" val="14837949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BECERA BLANCA RECTA">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AD9534A-F12C-4FB6-BCC6-5D75E74427E8}"/>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2CBD3E31-E3FF-4F31-A44F-82874680CF41}"/>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1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24" name="Grupo 23">
            <a:extLst>
              <a:ext uri="{FF2B5EF4-FFF2-40B4-BE49-F238E27FC236}">
                <a16:creationId xmlns:a16="http://schemas.microsoft.com/office/drawing/2014/main" id="{BE93B60D-0753-4303-A522-4BC79E54D43B}"/>
              </a:ext>
            </a:extLst>
          </p:cNvPr>
          <p:cNvGrpSpPr/>
          <p:nvPr userDrawn="1"/>
        </p:nvGrpSpPr>
        <p:grpSpPr>
          <a:xfrm>
            <a:off x="5043009" y="43648"/>
            <a:ext cx="3475135" cy="523220"/>
            <a:chOff x="3876803" y="2596392"/>
            <a:chExt cx="3475135" cy="523220"/>
          </a:xfrm>
        </p:grpSpPr>
        <p:sp>
          <p:nvSpPr>
            <p:cNvPr id="26" name="CuadroTexto 25">
              <a:extLst>
                <a:ext uri="{FF2B5EF4-FFF2-40B4-BE49-F238E27FC236}">
                  <a16:creationId xmlns:a16="http://schemas.microsoft.com/office/drawing/2014/main" id="{CEFC0962-122D-406D-A1FD-AA7B80923696}"/>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29" name="Conector recto 28">
              <a:extLst>
                <a:ext uri="{FF2B5EF4-FFF2-40B4-BE49-F238E27FC236}">
                  <a16:creationId xmlns:a16="http://schemas.microsoft.com/office/drawing/2014/main" id="{5651FC94-CBC8-41D3-9CEF-D096D76F1309}"/>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30" name="CuadroTexto 29">
              <a:extLst>
                <a:ext uri="{FF2B5EF4-FFF2-40B4-BE49-F238E27FC236}">
                  <a16:creationId xmlns:a16="http://schemas.microsoft.com/office/drawing/2014/main" id="{F98A9177-6C1E-4FCF-BC0C-288E562E2224}"/>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609802398"/>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_CABECERA BLANCA IMAGEN ÁNGULOS REDONDEADA">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08C32C0-64EA-4B08-876A-769A3654FD66}"/>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F7FF5B29-DF99-4A20-B1D7-2EB68C1C5508}"/>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26" name="Grupo 25">
            <a:extLst>
              <a:ext uri="{FF2B5EF4-FFF2-40B4-BE49-F238E27FC236}">
                <a16:creationId xmlns:a16="http://schemas.microsoft.com/office/drawing/2014/main" id="{05546533-1ED4-4A23-A58B-1EA5219A6A81}"/>
              </a:ext>
            </a:extLst>
          </p:cNvPr>
          <p:cNvGrpSpPr/>
          <p:nvPr userDrawn="1"/>
        </p:nvGrpSpPr>
        <p:grpSpPr>
          <a:xfrm>
            <a:off x="5043009" y="43648"/>
            <a:ext cx="3475135" cy="523220"/>
            <a:chOff x="3876803" y="2596392"/>
            <a:chExt cx="3475135" cy="523220"/>
          </a:xfrm>
        </p:grpSpPr>
        <p:sp>
          <p:nvSpPr>
            <p:cNvPr id="27" name="CuadroTexto 26">
              <a:extLst>
                <a:ext uri="{FF2B5EF4-FFF2-40B4-BE49-F238E27FC236}">
                  <a16:creationId xmlns:a16="http://schemas.microsoft.com/office/drawing/2014/main" id="{49F49BD3-F251-4CAA-8CC2-86CDEEB66F50}"/>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28" name="Conector recto 27">
              <a:extLst>
                <a:ext uri="{FF2B5EF4-FFF2-40B4-BE49-F238E27FC236}">
                  <a16:creationId xmlns:a16="http://schemas.microsoft.com/office/drawing/2014/main" id="{05E5B696-2334-4CEA-86FD-1DC08241C577}"/>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29" name="CuadroTexto 28">
              <a:extLst>
                <a:ext uri="{FF2B5EF4-FFF2-40B4-BE49-F238E27FC236}">
                  <a16:creationId xmlns:a16="http://schemas.microsoft.com/office/drawing/2014/main" id="{741483FB-2071-4742-B477-BD1D758F3A89}"/>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44750438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O Y DESTACADOS">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253915"/>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 name="2 Marcador de texto"/>
          <p:cNvSpPr>
            <a:spLocks noGrp="1"/>
          </p:cNvSpPr>
          <p:nvPr>
            <p:ph type="body" sz="quarter" idx="57" hasCustomPrompt="1"/>
          </p:nvPr>
        </p:nvSpPr>
        <p:spPr>
          <a:xfrm>
            <a:off x="269875" y="755650"/>
            <a:ext cx="6750050" cy="1455738"/>
          </a:xfrm>
          <a:prstGeom prst="rect">
            <a:avLst/>
          </a:prstGeom>
        </p:spPr>
        <p:txBody>
          <a:bodyPr/>
          <a:lstStyle>
            <a:lvl1pPr>
              <a:buClr>
                <a:srgbClr val="0451E4"/>
              </a:buCl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r>
              <a:rPr lang="es-ES" dirty="0" err="1"/>
              <a:t>Duis</a:t>
            </a:r>
            <a:r>
              <a:rPr lang="es-ES" dirty="0"/>
              <a:t> </a:t>
            </a:r>
            <a:r>
              <a:rPr lang="es-ES" dirty="0" err="1"/>
              <a:t>pulvinar</a:t>
            </a:r>
            <a:r>
              <a:rPr lang="es-ES" dirty="0"/>
              <a:t>, </a:t>
            </a:r>
            <a:r>
              <a:rPr lang="es-ES" dirty="0" err="1"/>
              <a:t>orci</a:t>
            </a:r>
            <a:r>
              <a:rPr lang="es-ES" dirty="0"/>
              <a:t> a </a:t>
            </a:r>
            <a:r>
              <a:rPr lang="es-ES" dirty="0" err="1"/>
              <a:t>ullamcorper</a:t>
            </a:r>
            <a:r>
              <a:rPr lang="es-ES" dirty="0"/>
              <a:t> </a:t>
            </a:r>
            <a:r>
              <a:rPr lang="es-ES" dirty="0" err="1"/>
              <a:t>rhoncus</a:t>
            </a:r>
            <a:r>
              <a:rPr lang="es-ES" dirty="0"/>
              <a:t>, </a:t>
            </a:r>
            <a:r>
              <a:rPr lang="es-ES" dirty="0" err="1"/>
              <a:t>tellus</a:t>
            </a:r>
            <a:r>
              <a:rPr lang="es-ES" dirty="0"/>
              <a:t> </a:t>
            </a:r>
            <a:r>
              <a:rPr lang="es-ES" dirty="0" err="1"/>
              <a:t>augue</a:t>
            </a:r>
            <a:r>
              <a:rPr lang="es-ES" dirty="0"/>
              <a:t> </a:t>
            </a:r>
            <a:r>
              <a:rPr lang="es-ES" dirty="0" err="1"/>
              <a:t>elementum</a:t>
            </a:r>
            <a:r>
              <a:rPr lang="es-ES" dirty="0"/>
              <a:t> </a:t>
            </a:r>
            <a:r>
              <a:rPr lang="es-ES" dirty="0" err="1"/>
              <a:t>arcu</a:t>
            </a:r>
            <a:r>
              <a:rPr lang="es-ES" dirty="0"/>
              <a:t>, id </a:t>
            </a:r>
            <a:r>
              <a:rPr lang="es-ES" dirty="0" err="1"/>
              <a:t>posuere</a:t>
            </a:r>
            <a:r>
              <a:rPr lang="es-ES" dirty="0"/>
              <a:t> </a:t>
            </a:r>
            <a:r>
              <a:rPr lang="es-ES" dirty="0" err="1"/>
              <a:t>erat</a:t>
            </a:r>
            <a:r>
              <a:rPr lang="es-ES" dirty="0"/>
              <a:t> </a:t>
            </a:r>
            <a:r>
              <a:rPr lang="es-ES" dirty="0" err="1"/>
              <a:t>neque</a:t>
            </a:r>
            <a:r>
              <a:rPr lang="es-ES" dirty="0"/>
              <a:t> </a:t>
            </a:r>
            <a:r>
              <a:rPr lang="es-ES" dirty="0" err="1"/>
              <a:t>eget</a:t>
            </a:r>
            <a:r>
              <a:rPr lang="es-ES" dirty="0"/>
              <a:t> </a:t>
            </a:r>
            <a:r>
              <a:rPr lang="es-ES" dirty="0" err="1"/>
              <a:t>lorem</a:t>
            </a:r>
            <a:r>
              <a:rPr lang="es-ES" dirty="0"/>
              <a:t>. </a:t>
            </a:r>
            <a:r>
              <a:rPr lang="es-ES" dirty="0" err="1"/>
              <a:t>Maecenas</a:t>
            </a:r>
            <a:r>
              <a:rPr lang="es-ES" dirty="0"/>
              <a:t> </a:t>
            </a:r>
            <a:r>
              <a:rPr lang="es-ES" dirty="0" err="1"/>
              <a:t>finibus</a:t>
            </a:r>
            <a:r>
              <a:rPr lang="es-ES" dirty="0"/>
              <a:t> </a:t>
            </a:r>
            <a:r>
              <a:rPr lang="es-ES" dirty="0" err="1"/>
              <a:t>tristique</a:t>
            </a:r>
            <a:r>
              <a:rPr lang="es-ES" dirty="0"/>
              <a:t> </a:t>
            </a:r>
            <a:r>
              <a:rPr lang="es-ES" dirty="0" err="1"/>
              <a:t>felis</a:t>
            </a:r>
            <a:r>
              <a:rPr lang="es-ES" dirty="0"/>
              <a:t> </a:t>
            </a:r>
            <a:r>
              <a:rPr lang="es-ES" dirty="0" err="1"/>
              <a:t>ac</a:t>
            </a:r>
            <a:r>
              <a:rPr lang="es-ES" dirty="0"/>
              <a:t>.</a:t>
            </a:r>
          </a:p>
          <a:p>
            <a:pPr lvl="0"/>
            <a:endParaRPr lang="es-ES" dirty="0"/>
          </a:p>
        </p:txBody>
      </p:sp>
      <p:sp>
        <p:nvSpPr>
          <p:cNvPr id="25" name="3 Marcador de texto">
            <a:extLst>
              <a:ext uri="{FF2B5EF4-FFF2-40B4-BE49-F238E27FC236}">
                <a16:creationId xmlns:a16="http://schemas.microsoft.com/office/drawing/2014/main" id="{A7D37DF9-0BB7-774F-A452-425D2ABDD949}"/>
              </a:ext>
            </a:extLst>
          </p:cNvPr>
          <p:cNvSpPr>
            <a:spLocks noGrp="1"/>
          </p:cNvSpPr>
          <p:nvPr>
            <p:ph type="body" sz="quarter" idx="58" hasCustomPrompt="1"/>
          </p:nvPr>
        </p:nvSpPr>
        <p:spPr>
          <a:xfrm>
            <a:off x="7215246" y="80545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8" name="8 Marcador de texto">
            <a:extLst>
              <a:ext uri="{FF2B5EF4-FFF2-40B4-BE49-F238E27FC236}">
                <a16:creationId xmlns:a16="http://schemas.microsoft.com/office/drawing/2014/main" id="{63EDA76B-A033-1142-9B93-9F154B4CCA81}"/>
              </a:ext>
            </a:extLst>
          </p:cNvPr>
          <p:cNvSpPr>
            <a:spLocks noGrp="1"/>
          </p:cNvSpPr>
          <p:nvPr>
            <p:ph type="body" sz="quarter" idx="59" hasCustomPrompt="1"/>
          </p:nvPr>
        </p:nvSpPr>
        <p:spPr>
          <a:xfrm>
            <a:off x="7223633" y="1894371"/>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30" name="8 Marcador de texto">
            <a:extLst>
              <a:ext uri="{FF2B5EF4-FFF2-40B4-BE49-F238E27FC236}">
                <a16:creationId xmlns:a16="http://schemas.microsoft.com/office/drawing/2014/main" id="{81D6CDCE-3D64-644C-826A-8DB638467E45}"/>
              </a:ext>
            </a:extLst>
          </p:cNvPr>
          <p:cNvSpPr>
            <a:spLocks noGrp="1"/>
          </p:cNvSpPr>
          <p:nvPr>
            <p:ph type="body" sz="quarter" idx="60" hasCustomPrompt="1"/>
          </p:nvPr>
        </p:nvSpPr>
        <p:spPr>
          <a:xfrm>
            <a:off x="7910378" y="2140592"/>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1" name="3 Marcador de texto">
            <a:extLst>
              <a:ext uri="{FF2B5EF4-FFF2-40B4-BE49-F238E27FC236}">
                <a16:creationId xmlns:a16="http://schemas.microsoft.com/office/drawing/2014/main" id="{A7D37DF9-0BB7-774F-A452-425D2ABDD949}"/>
              </a:ext>
            </a:extLst>
          </p:cNvPr>
          <p:cNvSpPr>
            <a:spLocks noGrp="1"/>
          </p:cNvSpPr>
          <p:nvPr>
            <p:ph type="body" sz="quarter" idx="61" hasCustomPrompt="1"/>
          </p:nvPr>
        </p:nvSpPr>
        <p:spPr>
          <a:xfrm>
            <a:off x="7215246" y="169213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5" name="8 Marcador de texto">
            <a:extLst>
              <a:ext uri="{FF2B5EF4-FFF2-40B4-BE49-F238E27FC236}">
                <a16:creationId xmlns:a16="http://schemas.microsoft.com/office/drawing/2014/main" id="{63EDA76B-A033-1142-9B93-9F154B4CCA81}"/>
              </a:ext>
            </a:extLst>
          </p:cNvPr>
          <p:cNvSpPr>
            <a:spLocks noGrp="1"/>
          </p:cNvSpPr>
          <p:nvPr>
            <p:ph type="body" sz="quarter" idx="62" hasCustomPrompt="1"/>
          </p:nvPr>
        </p:nvSpPr>
        <p:spPr>
          <a:xfrm>
            <a:off x="7223633" y="2741363"/>
            <a:ext cx="697627" cy="553998"/>
          </a:xfrm>
          <a:prstGeom prst="rect">
            <a:avLst/>
          </a:prstGeom>
        </p:spPr>
        <p:txBody>
          <a:bodyPr wrap="none">
            <a:spAutoFit/>
          </a:bodyPr>
          <a:lstStyle>
            <a:lvl1pPr marL="0" indent="0">
              <a:buNone/>
              <a:defRPr sz="3000" b="1">
                <a:solidFill>
                  <a:srgbClr val="01EABF"/>
                </a:solidFill>
              </a:defRPr>
            </a:lvl1pPr>
          </a:lstStyle>
          <a:p>
            <a:pPr lvl="0"/>
            <a:r>
              <a:rPr lang="es-ES" dirty="0"/>
              <a:t>XX</a:t>
            </a:r>
            <a:endParaRPr lang="es-AR" dirty="0"/>
          </a:p>
        </p:txBody>
      </p:sp>
      <p:sp>
        <p:nvSpPr>
          <p:cNvPr id="41" name="8 Marcador de texto">
            <a:extLst>
              <a:ext uri="{FF2B5EF4-FFF2-40B4-BE49-F238E27FC236}">
                <a16:creationId xmlns:a16="http://schemas.microsoft.com/office/drawing/2014/main" id="{81D6CDCE-3D64-644C-826A-8DB638467E45}"/>
              </a:ext>
            </a:extLst>
          </p:cNvPr>
          <p:cNvSpPr>
            <a:spLocks noGrp="1"/>
          </p:cNvSpPr>
          <p:nvPr>
            <p:ph type="body" sz="quarter" idx="63" hasCustomPrompt="1"/>
          </p:nvPr>
        </p:nvSpPr>
        <p:spPr>
          <a:xfrm>
            <a:off x="7910378" y="2987584"/>
            <a:ext cx="850554" cy="246221"/>
          </a:xfrm>
          <a:prstGeom prst="rect">
            <a:avLst/>
          </a:prstGeom>
        </p:spPr>
        <p:txBody>
          <a:bodyPr wrap="none" lIns="0">
            <a:spAutoFit/>
          </a:bodyPr>
          <a:lstStyle>
            <a:lvl1pPr marL="0" indent="0">
              <a:buNone/>
              <a:defRPr sz="1000" b="0" baseline="0">
                <a:solidFill>
                  <a:srgbClr val="01EABF"/>
                </a:solidFill>
              </a:defRPr>
            </a:lvl1pPr>
          </a:lstStyle>
          <a:p>
            <a:pPr lvl="0"/>
            <a:r>
              <a:rPr lang="es-ES" dirty="0"/>
              <a:t>U. de medida</a:t>
            </a:r>
            <a:endParaRPr lang="es-AR" dirty="0"/>
          </a:p>
        </p:txBody>
      </p:sp>
      <p:sp>
        <p:nvSpPr>
          <p:cNvPr id="42" name="3 Marcador de texto">
            <a:extLst>
              <a:ext uri="{FF2B5EF4-FFF2-40B4-BE49-F238E27FC236}">
                <a16:creationId xmlns:a16="http://schemas.microsoft.com/office/drawing/2014/main" id="{A7D37DF9-0BB7-774F-A452-425D2ABDD949}"/>
              </a:ext>
            </a:extLst>
          </p:cNvPr>
          <p:cNvSpPr>
            <a:spLocks noGrp="1"/>
          </p:cNvSpPr>
          <p:nvPr>
            <p:ph type="body" sz="quarter" idx="64" hasCustomPrompt="1"/>
          </p:nvPr>
        </p:nvSpPr>
        <p:spPr>
          <a:xfrm>
            <a:off x="7215246" y="2539127"/>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3" name="8 Marcador de texto">
            <a:extLst>
              <a:ext uri="{FF2B5EF4-FFF2-40B4-BE49-F238E27FC236}">
                <a16:creationId xmlns:a16="http://schemas.microsoft.com/office/drawing/2014/main" id="{63EDA76B-A033-1142-9B93-9F154B4CCA81}"/>
              </a:ext>
            </a:extLst>
          </p:cNvPr>
          <p:cNvSpPr>
            <a:spLocks noGrp="1"/>
          </p:cNvSpPr>
          <p:nvPr>
            <p:ph type="body" sz="quarter" idx="65" hasCustomPrompt="1"/>
          </p:nvPr>
        </p:nvSpPr>
        <p:spPr>
          <a:xfrm>
            <a:off x="7223633" y="1035747"/>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4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4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2" name="Slide Number Placeholder 2">
            <a:extLst>
              <a:ext uri="{FF2B5EF4-FFF2-40B4-BE49-F238E27FC236}">
                <a16:creationId xmlns:a16="http://schemas.microsoft.com/office/drawing/2014/main" id="{9BDD7B82-1EC3-4C22-AC1A-E0236E110E84}"/>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2587595320"/>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ÁFICO Y DESTACADOS">
    <p:spTree>
      <p:nvGrpSpPr>
        <p:cNvPr id="1" name=""/>
        <p:cNvGrpSpPr/>
        <p:nvPr/>
      </p:nvGrpSpPr>
      <p:grpSpPr>
        <a:xfrm>
          <a:off x="0" y="0"/>
          <a:ext cx="0" cy="0"/>
          <a:chOff x="0" y="0"/>
          <a:chExt cx="0" cy="0"/>
        </a:xfrm>
      </p:grpSpPr>
      <p:sp>
        <p:nvSpPr>
          <p:cNvPr id="27" name="Rectangle 17">
            <a:extLst>
              <a:ext uri="{FF2B5EF4-FFF2-40B4-BE49-F238E27FC236}">
                <a16:creationId xmlns:a16="http://schemas.microsoft.com/office/drawing/2014/main" id="{10B6205E-B889-4466-BA25-97CC5272F57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8" name="8 Marcador de texto">
            <a:extLst>
              <a:ext uri="{FF2B5EF4-FFF2-40B4-BE49-F238E27FC236}">
                <a16:creationId xmlns:a16="http://schemas.microsoft.com/office/drawing/2014/main" id="{99F90F4C-F7E2-EA48-9215-DA46F634D5C6}"/>
              </a:ext>
            </a:extLst>
          </p:cNvPr>
          <p:cNvSpPr>
            <a:spLocks noGrp="1"/>
          </p:cNvSpPr>
          <p:nvPr>
            <p:ph type="body" sz="quarter" idx="29" hasCustomPrompt="1"/>
          </p:nvPr>
        </p:nvSpPr>
        <p:spPr>
          <a:xfrm>
            <a:off x="7223633" y="3119287"/>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39" name="3 Marcador de texto">
            <a:extLst>
              <a:ext uri="{FF2B5EF4-FFF2-40B4-BE49-F238E27FC236}">
                <a16:creationId xmlns:a16="http://schemas.microsoft.com/office/drawing/2014/main" id="{F1CCA390-1430-C841-8DB6-1716689F0E68}"/>
              </a:ext>
            </a:extLst>
          </p:cNvPr>
          <p:cNvSpPr>
            <a:spLocks noGrp="1"/>
          </p:cNvSpPr>
          <p:nvPr>
            <p:ph type="body" sz="quarter" idx="30" hasCustomPrompt="1"/>
          </p:nvPr>
        </p:nvSpPr>
        <p:spPr>
          <a:xfrm>
            <a:off x="7215246" y="2936372"/>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0" name="8 Marcador de texto">
            <a:extLst>
              <a:ext uri="{FF2B5EF4-FFF2-40B4-BE49-F238E27FC236}">
                <a16:creationId xmlns:a16="http://schemas.microsoft.com/office/drawing/2014/main" id="{34736CA5-97E0-4D42-A0AA-EBEB411350BB}"/>
              </a:ext>
            </a:extLst>
          </p:cNvPr>
          <p:cNvSpPr>
            <a:spLocks noGrp="1"/>
          </p:cNvSpPr>
          <p:nvPr>
            <p:ph type="body" sz="quarter" idx="31" hasCustomPrompt="1"/>
          </p:nvPr>
        </p:nvSpPr>
        <p:spPr>
          <a:xfrm>
            <a:off x="7910378" y="3365508"/>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7223633" y="2248778"/>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7215246" y="2065863"/>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7910378" y="2494999"/>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7223633" y="1383283"/>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7215246" y="120036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629504"/>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131589"/>
            <a:ext cx="6847610" cy="3672409"/>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29" name="Slide Number Placeholder 2">
            <a:extLst>
              <a:ext uri="{FF2B5EF4-FFF2-40B4-BE49-F238E27FC236}">
                <a16:creationId xmlns:a16="http://schemas.microsoft.com/office/drawing/2014/main" id="{472A0A2F-36CE-48F5-8A0A-FA6B1D95A7DA}"/>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1"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6"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43" name="Grupo 42">
            <a:extLst>
              <a:ext uri="{FF2B5EF4-FFF2-40B4-BE49-F238E27FC236}">
                <a16:creationId xmlns:a16="http://schemas.microsoft.com/office/drawing/2014/main" id="{F6DFEDED-A6F5-4FD5-A934-A022B7BA1B26}"/>
              </a:ext>
            </a:extLst>
          </p:cNvPr>
          <p:cNvGrpSpPr/>
          <p:nvPr userDrawn="1"/>
        </p:nvGrpSpPr>
        <p:grpSpPr>
          <a:xfrm>
            <a:off x="5043009" y="43648"/>
            <a:ext cx="3475135" cy="523220"/>
            <a:chOff x="3876803" y="2596392"/>
            <a:chExt cx="3475135" cy="523220"/>
          </a:xfrm>
        </p:grpSpPr>
        <p:sp>
          <p:nvSpPr>
            <p:cNvPr id="44" name="CuadroTexto 43">
              <a:extLst>
                <a:ext uri="{FF2B5EF4-FFF2-40B4-BE49-F238E27FC236}">
                  <a16:creationId xmlns:a16="http://schemas.microsoft.com/office/drawing/2014/main" id="{028F3311-F775-4F23-B422-53785C7D6B92}"/>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45" name="Conector recto 44">
              <a:extLst>
                <a:ext uri="{FF2B5EF4-FFF2-40B4-BE49-F238E27FC236}">
                  <a16:creationId xmlns:a16="http://schemas.microsoft.com/office/drawing/2014/main" id="{C31AFD36-22D5-492F-A4FA-D89D0CCDADF1}"/>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46" name="CuadroTexto 45">
              <a:extLst>
                <a:ext uri="{FF2B5EF4-FFF2-40B4-BE49-F238E27FC236}">
                  <a16:creationId xmlns:a16="http://schemas.microsoft.com/office/drawing/2014/main" id="{6C981FAC-4A38-4663-A700-82D8A277C81D}"/>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358159759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S GRÁFICOS Y DESTACADOS">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BEA75E62-C6C1-4AA2-983D-7E3B3EC24AE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209252" y="4262990"/>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200865"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895997" y="4509211"/>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8" name="8 Marcador de texto">
            <a:extLst>
              <a:ext uri="{FF2B5EF4-FFF2-40B4-BE49-F238E27FC236}">
                <a16:creationId xmlns:a16="http://schemas.microsoft.com/office/drawing/2014/main" id="{FFB84A50-C757-B942-9B1C-BF09ED6058F8}"/>
              </a:ext>
            </a:extLst>
          </p:cNvPr>
          <p:cNvSpPr>
            <a:spLocks noGrp="1"/>
          </p:cNvSpPr>
          <p:nvPr>
            <p:ph type="body" sz="quarter" idx="33" hasCustomPrompt="1"/>
          </p:nvPr>
        </p:nvSpPr>
        <p:spPr>
          <a:xfrm>
            <a:off x="1966716" y="426299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0" name="3 Marcador de texto">
            <a:extLst>
              <a:ext uri="{FF2B5EF4-FFF2-40B4-BE49-F238E27FC236}">
                <a16:creationId xmlns:a16="http://schemas.microsoft.com/office/drawing/2014/main" id="{A226F31F-E6DE-D54B-98A5-57B07FFBB989}"/>
              </a:ext>
            </a:extLst>
          </p:cNvPr>
          <p:cNvSpPr>
            <a:spLocks noGrp="1"/>
          </p:cNvSpPr>
          <p:nvPr>
            <p:ph type="body" sz="quarter" idx="34" hasCustomPrompt="1"/>
          </p:nvPr>
        </p:nvSpPr>
        <p:spPr>
          <a:xfrm>
            <a:off x="1958329"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1" name="8 Marcador de texto">
            <a:extLst>
              <a:ext uri="{FF2B5EF4-FFF2-40B4-BE49-F238E27FC236}">
                <a16:creationId xmlns:a16="http://schemas.microsoft.com/office/drawing/2014/main" id="{5A7A1A2F-1188-A645-86BA-00A55430C3CC}"/>
              </a:ext>
            </a:extLst>
          </p:cNvPr>
          <p:cNvSpPr>
            <a:spLocks noGrp="1"/>
          </p:cNvSpPr>
          <p:nvPr>
            <p:ph type="body" sz="quarter" idx="35" hasCustomPrompt="1"/>
          </p:nvPr>
        </p:nvSpPr>
        <p:spPr>
          <a:xfrm>
            <a:off x="2653461" y="450921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61" name="8 Marcador de texto">
            <a:extLst>
              <a:ext uri="{FF2B5EF4-FFF2-40B4-BE49-F238E27FC236}">
                <a16:creationId xmlns:a16="http://schemas.microsoft.com/office/drawing/2014/main" id="{F6EE89D4-C282-534D-9348-537013257507}"/>
              </a:ext>
            </a:extLst>
          </p:cNvPr>
          <p:cNvSpPr>
            <a:spLocks noGrp="1"/>
          </p:cNvSpPr>
          <p:nvPr>
            <p:ph type="body" sz="quarter" idx="36" hasCustomPrompt="1"/>
          </p:nvPr>
        </p:nvSpPr>
        <p:spPr>
          <a:xfrm>
            <a:off x="4673747" y="4262990"/>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62" name="3 Marcador de texto">
            <a:extLst>
              <a:ext uri="{FF2B5EF4-FFF2-40B4-BE49-F238E27FC236}">
                <a16:creationId xmlns:a16="http://schemas.microsoft.com/office/drawing/2014/main" id="{A6DB3140-AAAE-E547-9A4D-390F16B6E97A}"/>
              </a:ext>
            </a:extLst>
          </p:cNvPr>
          <p:cNvSpPr>
            <a:spLocks noGrp="1"/>
          </p:cNvSpPr>
          <p:nvPr>
            <p:ph type="body" sz="quarter" idx="37" hasCustomPrompt="1"/>
          </p:nvPr>
        </p:nvSpPr>
        <p:spPr>
          <a:xfrm>
            <a:off x="4665360"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3" name="8 Marcador de texto">
            <a:extLst>
              <a:ext uri="{FF2B5EF4-FFF2-40B4-BE49-F238E27FC236}">
                <a16:creationId xmlns:a16="http://schemas.microsoft.com/office/drawing/2014/main" id="{C5493B96-4CC6-3840-9CBD-976E7CD40921}"/>
              </a:ext>
            </a:extLst>
          </p:cNvPr>
          <p:cNvSpPr>
            <a:spLocks noGrp="1"/>
          </p:cNvSpPr>
          <p:nvPr>
            <p:ph type="body" sz="quarter" idx="38" hasCustomPrompt="1"/>
          </p:nvPr>
        </p:nvSpPr>
        <p:spPr>
          <a:xfrm>
            <a:off x="5360492" y="4509211"/>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649880"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7" name="8 Marcador de texto">
            <a:extLst>
              <a:ext uri="{FF2B5EF4-FFF2-40B4-BE49-F238E27FC236}">
                <a16:creationId xmlns:a16="http://schemas.microsoft.com/office/drawing/2014/main" id="{3F4FA3AB-A977-FC42-A8EA-0955949C7CF6}"/>
              </a:ext>
            </a:extLst>
          </p:cNvPr>
          <p:cNvSpPr>
            <a:spLocks noGrp="1"/>
          </p:cNvSpPr>
          <p:nvPr>
            <p:ph type="body" sz="quarter" idx="41" hasCustomPrompt="1"/>
          </p:nvPr>
        </p:nvSpPr>
        <p:spPr>
          <a:xfrm>
            <a:off x="6431211" y="4262990"/>
            <a:ext cx="697627" cy="553998"/>
          </a:xfrm>
          <a:prstGeom prst="rect">
            <a:avLst/>
          </a:prstGeom>
        </p:spPr>
        <p:txBody>
          <a:bodyPr wrap="none">
            <a:spAutoFit/>
          </a:bodyPr>
          <a:lstStyle>
            <a:lvl1pPr marL="0" indent="0">
              <a:buNone/>
              <a:defRPr sz="3000" b="1">
                <a:solidFill>
                  <a:srgbClr val="00B0F0"/>
                </a:solidFill>
              </a:defRPr>
            </a:lvl1pPr>
          </a:lstStyle>
          <a:p>
            <a:pPr lvl="0"/>
            <a:r>
              <a:rPr lang="es-ES" dirty="0"/>
              <a:t>XX</a:t>
            </a:r>
            <a:endParaRPr lang="es-AR" dirty="0"/>
          </a:p>
        </p:txBody>
      </p:sp>
      <p:sp>
        <p:nvSpPr>
          <p:cNvPr id="68" name="3 Marcador de texto">
            <a:extLst>
              <a:ext uri="{FF2B5EF4-FFF2-40B4-BE49-F238E27FC236}">
                <a16:creationId xmlns:a16="http://schemas.microsoft.com/office/drawing/2014/main" id="{6C447DB6-C6F4-E240-8309-9D40EB5BAC52}"/>
              </a:ext>
            </a:extLst>
          </p:cNvPr>
          <p:cNvSpPr>
            <a:spLocks noGrp="1"/>
          </p:cNvSpPr>
          <p:nvPr>
            <p:ph type="body" sz="quarter" idx="42" hasCustomPrompt="1"/>
          </p:nvPr>
        </p:nvSpPr>
        <p:spPr>
          <a:xfrm>
            <a:off x="6422824" y="4080075"/>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9" name="8 Marcador de texto">
            <a:extLst>
              <a:ext uri="{FF2B5EF4-FFF2-40B4-BE49-F238E27FC236}">
                <a16:creationId xmlns:a16="http://schemas.microsoft.com/office/drawing/2014/main" id="{B66DE4B8-C512-C84B-B794-9AA60F1AF7D2}"/>
              </a:ext>
            </a:extLst>
          </p:cNvPr>
          <p:cNvSpPr>
            <a:spLocks noGrp="1"/>
          </p:cNvSpPr>
          <p:nvPr>
            <p:ph type="body" sz="quarter" idx="43" hasCustomPrompt="1"/>
          </p:nvPr>
        </p:nvSpPr>
        <p:spPr>
          <a:xfrm>
            <a:off x="7117956" y="4509211"/>
            <a:ext cx="850554" cy="246221"/>
          </a:xfrm>
          <a:prstGeom prst="rect">
            <a:avLst/>
          </a:prstGeom>
        </p:spPr>
        <p:txBody>
          <a:bodyPr wrap="none" lIns="0">
            <a:spAutoFit/>
          </a:bodyPr>
          <a:lstStyle>
            <a:lvl1pPr marL="0" indent="0">
              <a:buNone/>
              <a:defRPr sz="1000" b="0" baseline="0">
                <a:solidFill>
                  <a:srgbClr val="00B0F0"/>
                </a:solidFill>
              </a:defRPr>
            </a:lvl1pPr>
          </a:lstStyle>
          <a:p>
            <a:pPr lvl="0"/>
            <a:r>
              <a:rPr lang="es-ES" dirty="0"/>
              <a:t>U. de medida</a:t>
            </a:r>
            <a:endParaRPr lang="es-AR" dirty="0"/>
          </a:p>
        </p:txBody>
      </p:sp>
      <p:sp>
        <p:nvSpPr>
          <p:cNvPr id="3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4"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45" name="2 Marcador de texto"/>
          <p:cNvSpPr>
            <a:spLocks noGrp="1"/>
          </p:cNvSpPr>
          <p:nvPr>
            <p:ph type="body" sz="quarter" idx="58" hasCustomPrompt="1"/>
          </p:nvPr>
        </p:nvSpPr>
        <p:spPr>
          <a:xfrm>
            <a:off x="4649879"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36" name="Slide Number Placeholder 2">
            <a:extLst>
              <a:ext uri="{FF2B5EF4-FFF2-40B4-BE49-F238E27FC236}">
                <a16:creationId xmlns:a16="http://schemas.microsoft.com/office/drawing/2014/main" id="{6D8A62E3-9F36-46AC-9EF1-9863798716F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42" name="Grupo 41">
            <a:extLst>
              <a:ext uri="{FF2B5EF4-FFF2-40B4-BE49-F238E27FC236}">
                <a16:creationId xmlns:a16="http://schemas.microsoft.com/office/drawing/2014/main" id="{098A459B-AEA1-4724-A94B-578488DA5DE2}"/>
              </a:ext>
            </a:extLst>
          </p:cNvPr>
          <p:cNvGrpSpPr/>
          <p:nvPr userDrawn="1"/>
        </p:nvGrpSpPr>
        <p:grpSpPr>
          <a:xfrm>
            <a:off x="5043009" y="43648"/>
            <a:ext cx="3475135" cy="523220"/>
            <a:chOff x="3876803" y="2596392"/>
            <a:chExt cx="3475135" cy="523220"/>
          </a:xfrm>
        </p:grpSpPr>
        <p:sp>
          <p:nvSpPr>
            <p:cNvPr id="43" name="CuadroTexto 42">
              <a:extLst>
                <a:ext uri="{FF2B5EF4-FFF2-40B4-BE49-F238E27FC236}">
                  <a16:creationId xmlns:a16="http://schemas.microsoft.com/office/drawing/2014/main" id="{F9377811-2733-470D-936A-67AD869BA6AB}"/>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46" name="Conector recto 45">
              <a:extLst>
                <a:ext uri="{FF2B5EF4-FFF2-40B4-BE49-F238E27FC236}">
                  <a16:creationId xmlns:a16="http://schemas.microsoft.com/office/drawing/2014/main" id="{7577AEEA-1C34-4705-A26D-A23532C878C0}"/>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47" name="CuadroTexto 46">
              <a:extLst>
                <a:ext uri="{FF2B5EF4-FFF2-40B4-BE49-F238E27FC236}">
                  <a16:creationId xmlns:a16="http://schemas.microsoft.com/office/drawing/2014/main" id="{E74111E4-D6C3-401C-ACC6-16F2DF9CC8F2}"/>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772212975"/>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ATRO GRÁFICO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BC9B60-63BC-B946-B910-BCCE7C4DE0ED}"/>
              </a:ext>
            </a:extLst>
          </p:cNvPr>
          <p:cNvSpPr/>
          <p:nvPr userDrawn="1"/>
        </p:nvSpPr>
        <p:spPr>
          <a:xfrm>
            <a:off x="0" y="0"/>
            <a:ext cx="9137515"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Rectangle 17">
            <a:extLst>
              <a:ext uri="{FF2B5EF4-FFF2-40B4-BE49-F238E27FC236}">
                <a16:creationId xmlns:a16="http://schemas.microsoft.com/office/drawing/2014/main" id="{4E69C285-1BB7-0645-8F77-A7A61AA0CADD}"/>
              </a:ext>
            </a:extLst>
          </p:cNvPr>
          <p:cNvSpPr/>
          <p:nvPr userDrawn="1"/>
        </p:nvSpPr>
        <p:spPr>
          <a:xfrm>
            <a:off x="4565515" y="1"/>
            <a:ext cx="4572000" cy="286755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731C8E36-55C7-0C4B-8B97-9BCECA09B167}"/>
              </a:ext>
            </a:extLst>
          </p:cNvPr>
          <p:cNvSpPr/>
          <p:nvPr userDrawn="1"/>
        </p:nvSpPr>
        <p:spPr>
          <a:xfrm>
            <a:off x="0" y="2787773"/>
            <a:ext cx="4572000" cy="2356057"/>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9160"/>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716016" y="1049160"/>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6" name="Chart Placeholder 18">
            <a:extLst>
              <a:ext uri="{FF2B5EF4-FFF2-40B4-BE49-F238E27FC236}">
                <a16:creationId xmlns:a16="http://schemas.microsoft.com/office/drawing/2014/main" id="{090672FB-8080-F748-B7B9-C48D3D5DB362}"/>
              </a:ext>
            </a:extLst>
          </p:cNvPr>
          <p:cNvSpPr>
            <a:spLocks noGrp="1"/>
          </p:cNvSpPr>
          <p:nvPr>
            <p:ph type="chart" sz="quarter" idx="41" hasCustomPrompt="1"/>
          </p:nvPr>
        </p:nvSpPr>
        <p:spPr>
          <a:xfrm>
            <a:off x="185385" y="3310586"/>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8" name="Chart Placeholder 18">
            <a:extLst>
              <a:ext uri="{FF2B5EF4-FFF2-40B4-BE49-F238E27FC236}">
                <a16:creationId xmlns:a16="http://schemas.microsoft.com/office/drawing/2014/main" id="{42901EF5-27E1-5C4F-AA28-AD8EBA561D43}"/>
              </a:ext>
            </a:extLst>
          </p:cNvPr>
          <p:cNvSpPr>
            <a:spLocks noGrp="1"/>
          </p:cNvSpPr>
          <p:nvPr>
            <p:ph type="chart" sz="quarter" idx="43" hasCustomPrompt="1"/>
          </p:nvPr>
        </p:nvSpPr>
        <p:spPr>
          <a:xfrm>
            <a:off x="4716016" y="3310586"/>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19"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2 Marcador de texto"/>
          <p:cNvSpPr>
            <a:spLocks noGrp="1"/>
          </p:cNvSpPr>
          <p:nvPr>
            <p:ph type="body" sz="quarter" idx="57" hasCustomPrompt="1"/>
          </p:nvPr>
        </p:nvSpPr>
        <p:spPr>
          <a:xfrm>
            <a:off x="185386"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1" name="2 Marcador de texto"/>
          <p:cNvSpPr>
            <a:spLocks noGrp="1"/>
          </p:cNvSpPr>
          <p:nvPr>
            <p:ph type="body" sz="quarter" idx="58" hasCustomPrompt="1"/>
          </p:nvPr>
        </p:nvSpPr>
        <p:spPr>
          <a:xfrm>
            <a:off x="4712400"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2" name="2 Marcador de texto"/>
          <p:cNvSpPr>
            <a:spLocks noGrp="1"/>
          </p:cNvSpPr>
          <p:nvPr>
            <p:ph type="body" sz="quarter" idx="59" hasCustomPrompt="1"/>
          </p:nvPr>
        </p:nvSpPr>
        <p:spPr>
          <a:xfrm>
            <a:off x="185386"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3" name="2 Marcador de texto"/>
          <p:cNvSpPr>
            <a:spLocks noGrp="1"/>
          </p:cNvSpPr>
          <p:nvPr>
            <p:ph type="body" sz="quarter" idx="60" hasCustomPrompt="1"/>
          </p:nvPr>
        </p:nvSpPr>
        <p:spPr>
          <a:xfrm>
            <a:off x="4712400"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28" name="Slide Number Placeholder 2">
            <a:extLst>
              <a:ext uri="{FF2B5EF4-FFF2-40B4-BE49-F238E27FC236}">
                <a16:creationId xmlns:a16="http://schemas.microsoft.com/office/drawing/2014/main" id="{1A450229-A778-40F1-AAC4-AA29A278FCF0}"/>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31" name="Grupo 30">
            <a:extLst>
              <a:ext uri="{FF2B5EF4-FFF2-40B4-BE49-F238E27FC236}">
                <a16:creationId xmlns:a16="http://schemas.microsoft.com/office/drawing/2014/main" id="{C3F4E1C9-0DA0-443E-949C-B29D43DBC532}"/>
              </a:ext>
            </a:extLst>
          </p:cNvPr>
          <p:cNvGrpSpPr/>
          <p:nvPr userDrawn="1"/>
        </p:nvGrpSpPr>
        <p:grpSpPr>
          <a:xfrm>
            <a:off x="5043009" y="43648"/>
            <a:ext cx="3475135" cy="523220"/>
            <a:chOff x="3876803" y="2596392"/>
            <a:chExt cx="3475135" cy="523220"/>
          </a:xfrm>
        </p:grpSpPr>
        <p:sp>
          <p:nvSpPr>
            <p:cNvPr id="32" name="CuadroTexto 31">
              <a:extLst>
                <a:ext uri="{FF2B5EF4-FFF2-40B4-BE49-F238E27FC236}">
                  <a16:creationId xmlns:a16="http://schemas.microsoft.com/office/drawing/2014/main" id="{18662E81-7074-4D3E-8E49-A12F40BCDED4}"/>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35" name="Conector recto 34">
              <a:extLst>
                <a:ext uri="{FF2B5EF4-FFF2-40B4-BE49-F238E27FC236}">
                  <a16:creationId xmlns:a16="http://schemas.microsoft.com/office/drawing/2014/main" id="{802DFBB9-7AD1-4AA3-B779-B2B6D80A653E}"/>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37" name="CuadroTexto 36">
              <a:extLst>
                <a:ext uri="{FF2B5EF4-FFF2-40B4-BE49-F238E27FC236}">
                  <a16:creationId xmlns:a16="http://schemas.microsoft.com/office/drawing/2014/main" id="{1A72CE71-EABA-464C-A7CC-E6DA961F2B71}"/>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960142698"/>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O Y DESTACADOS 2">
    <p:spTree>
      <p:nvGrpSpPr>
        <p:cNvPr id="1" name=""/>
        <p:cNvGrpSpPr/>
        <p:nvPr/>
      </p:nvGrpSpPr>
      <p:grpSpPr>
        <a:xfrm>
          <a:off x="0" y="0"/>
          <a:ext cx="0" cy="0"/>
          <a:chOff x="0" y="0"/>
          <a:chExt cx="0" cy="0"/>
        </a:xfrm>
      </p:grpSpPr>
      <p:sp>
        <p:nvSpPr>
          <p:cNvPr id="29" name="Rectangle 17">
            <a:extLst>
              <a:ext uri="{FF2B5EF4-FFF2-40B4-BE49-F238E27FC236}">
                <a16:creationId xmlns:a16="http://schemas.microsoft.com/office/drawing/2014/main" id="{FED19437-B437-4B31-B401-2FB6764BE246}"/>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5444483" y="96617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5436096" y="783255"/>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6131228" y="121239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3" name="8 Marcador de texto">
            <a:extLst>
              <a:ext uri="{FF2B5EF4-FFF2-40B4-BE49-F238E27FC236}">
                <a16:creationId xmlns:a16="http://schemas.microsoft.com/office/drawing/2014/main" id="{95467D3B-8ABB-3A45-8A9B-057FDA67892D}"/>
              </a:ext>
            </a:extLst>
          </p:cNvPr>
          <p:cNvSpPr>
            <a:spLocks noGrp="1"/>
          </p:cNvSpPr>
          <p:nvPr>
            <p:ph type="body" sz="quarter" idx="29" hasCustomPrompt="1"/>
          </p:nvPr>
        </p:nvSpPr>
        <p:spPr>
          <a:xfrm>
            <a:off x="5444483" y="1867473"/>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24" name="3 Marcador de texto">
            <a:extLst>
              <a:ext uri="{FF2B5EF4-FFF2-40B4-BE49-F238E27FC236}">
                <a16:creationId xmlns:a16="http://schemas.microsoft.com/office/drawing/2014/main" id="{4E9F9E1D-1B5B-6D4F-9A7A-BD70B756C534}"/>
              </a:ext>
            </a:extLst>
          </p:cNvPr>
          <p:cNvSpPr>
            <a:spLocks noGrp="1"/>
          </p:cNvSpPr>
          <p:nvPr>
            <p:ph type="body" sz="quarter" idx="30" hasCustomPrompt="1"/>
          </p:nvPr>
        </p:nvSpPr>
        <p:spPr>
          <a:xfrm>
            <a:off x="5436096" y="1684558"/>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5" name="8 Marcador de texto">
            <a:extLst>
              <a:ext uri="{FF2B5EF4-FFF2-40B4-BE49-F238E27FC236}">
                <a16:creationId xmlns:a16="http://schemas.microsoft.com/office/drawing/2014/main" id="{D572736C-22E2-B449-BD96-6DDA3F10DA69}"/>
              </a:ext>
            </a:extLst>
          </p:cNvPr>
          <p:cNvSpPr>
            <a:spLocks noGrp="1"/>
          </p:cNvSpPr>
          <p:nvPr>
            <p:ph type="body" sz="quarter" idx="31" hasCustomPrompt="1"/>
          </p:nvPr>
        </p:nvSpPr>
        <p:spPr>
          <a:xfrm>
            <a:off x="6131228" y="2113694"/>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6"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4905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4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4905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 name="2 Marcador de texto"/>
          <p:cNvSpPr>
            <a:spLocks noGrp="1"/>
          </p:cNvSpPr>
          <p:nvPr>
            <p:ph type="body" sz="quarter" idx="59" hasCustomPrompt="1"/>
          </p:nvPr>
        </p:nvSpPr>
        <p:spPr>
          <a:xfrm>
            <a:off x="5423190" y="2653299"/>
            <a:ext cx="3287299" cy="1477328"/>
          </a:xfrm>
          <a:prstGeom prst="rect">
            <a:avLst/>
          </a:prstGeom>
        </p:spPr>
        <p:txBody>
          <a:bodyPr wrap="square">
            <a:sp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LOREM IPSUM DOLOR SIT AMET. CONSECTETUR ADIPISCING ELIT. ETIAM ACCUMSAN, ORCI IN IACULIS GRAVIDA</a:t>
            </a:r>
            <a:endParaRPr lang="es-ES" dirty="0"/>
          </a:p>
        </p:txBody>
      </p:sp>
      <p:sp>
        <p:nvSpPr>
          <p:cNvPr id="31" name="Slide Number Placeholder 2">
            <a:extLst>
              <a:ext uri="{FF2B5EF4-FFF2-40B4-BE49-F238E27FC236}">
                <a16:creationId xmlns:a16="http://schemas.microsoft.com/office/drawing/2014/main" id="{D2E9F782-A58C-4D03-9443-3974080964D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38" name="Grupo 37">
            <a:extLst>
              <a:ext uri="{FF2B5EF4-FFF2-40B4-BE49-F238E27FC236}">
                <a16:creationId xmlns:a16="http://schemas.microsoft.com/office/drawing/2014/main" id="{B2345792-802D-40B1-9490-FD377109D4FD}"/>
              </a:ext>
            </a:extLst>
          </p:cNvPr>
          <p:cNvGrpSpPr/>
          <p:nvPr userDrawn="1"/>
        </p:nvGrpSpPr>
        <p:grpSpPr>
          <a:xfrm>
            <a:off x="5043009" y="43648"/>
            <a:ext cx="3475135" cy="523220"/>
            <a:chOff x="3876803" y="2596392"/>
            <a:chExt cx="3475135" cy="523220"/>
          </a:xfrm>
        </p:grpSpPr>
        <p:sp>
          <p:nvSpPr>
            <p:cNvPr id="39" name="CuadroTexto 38">
              <a:extLst>
                <a:ext uri="{FF2B5EF4-FFF2-40B4-BE49-F238E27FC236}">
                  <a16:creationId xmlns:a16="http://schemas.microsoft.com/office/drawing/2014/main" id="{6EBB6887-45D8-4FE1-8E88-AF5D9E02107B}"/>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40" name="Conector recto 39">
              <a:extLst>
                <a:ext uri="{FF2B5EF4-FFF2-40B4-BE49-F238E27FC236}">
                  <a16:creationId xmlns:a16="http://schemas.microsoft.com/office/drawing/2014/main" id="{4EAB8DFC-05C6-496C-B0C8-A37FC21701B1}"/>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43" name="CuadroTexto 42">
              <a:extLst>
                <a:ext uri="{FF2B5EF4-FFF2-40B4-BE49-F238E27FC236}">
                  <a16:creationId xmlns:a16="http://schemas.microsoft.com/office/drawing/2014/main" id="{EE61D149-E94B-4A26-BC0C-38419E3851A6}"/>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905320507"/>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UMNAS">
    <p:spTree>
      <p:nvGrpSpPr>
        <p:cNvPr id="1" name=""/>
        <p:cNvGrpSpPr/>
        <p:nvPr/>
      </p:nvGrpSpPr>
      <p:grpSpPr>
        <a:xfrm>
          <a:off x="0" y="0"/>
          <a:ext cx="0" cy="0"/>
          <a:chOff x="0" y="0"/>
          <a:chExt cx="0" cy="0"/>
        </a:xfrm>
      </p:grpSpPr>
      <p:sp>
        <p:nvSpPr>
          <p:cNvPr id="20" name="Round Same Side Corner Rectangle 19">
            <a:extLst>
              <a:ext uri="{FF2B5EF4-FFF2-40B4-BE49-F238E27FC236}">
                <a16:creationId xmlns:a16="http://schemas.microsoft.com/office/drawing/2014/main" id="{B6D8089F-D093-924C-96B2-2B81411DED20}"/>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Picture Placeholder 38">
            <a:extLst>
              <a:ext uri="{FF2B5EF4-FFF2-40B4-BE49-F238E27FC236}">
                <a16:creationId xmlns:a16="http://schemas.microsoft.com/office/drawing/2014/main" id="{A9A39679-D888-9C4C-B8D7-F0902FB88748}"/>
              </a:ext>
            </a:extLst>
          </p:cNvPr>
          <p:cNvSpPr>
            <a:spLocks noGrp="1"/>
          </p:cNvSpPr>
          <p:nvPr>
            <p:ph type="pic" sz="quarter" idx="14" hasCustomPrompt="1"/>
          </p:nvPr>
        </p:nvSpPr>
        <p:spPr>
          <a:xfrm>
            <a:off x="2075375" y="1149194"/>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cxnSp>
        <p:nvCxnSpPr>
          <p:cNvPr id="34" name="Straight Connector 11">
            <a:extLst>
              <a:ext uri="{FF2B5EF4-FFF2-40B4-BE49-F238E27FC236}">
                <a16:creationId xmlns:a16="http://schemas.microsoft.com/office/drawing/2014/main" id="{2F6E0312-6DEB-4D49-8C39-F603483C328C}"/>
              </a:ext>
            </a:extLst>
          </p:cNvPr>
          <p:cNvCxnSpPr/>
          <p:nvPr userDrawn="1"/>
        </p:nvCxnSpPr>
        <p:spPr>
          <a:xfrm>
            <a:off x="507335" y="3435846"/>
            <a:ext cx="7910493" cy="0"/>
          </a:xfrm>
          <a:prstGeom prst="line">
            <a:avLst/>
          </a:prstGeom>
          <a:ln w="25400" cap="rnd">
            <a:solidFill>
              <a:schemeClr val="tx1"/>
            </a:solidFill>
            <a:prstDash val="sysDot"/>
            <a:headEnd type="oval"/>
            <a:tailEnd type="triangle" w="med" len="med"/>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493D7C50-E00C-F746-8CF1-D3E4517736C6}"/>
              </a:ext>
            </a:extLst>
          </p:cNvPr>
          <p:cNvSpPr/>
          <p:nvPr userDrawn="1"/>
        </p:nvSpPr>
        <p:spPr>
          <a:xfrm rot="10800000">
            <a:off x="2072178" y="2959807"/>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2" name="3 Marcador de texto">
            <a:extLst>
              <a:ext uri="{FF2B5EF4-FFF2-40B4-BE49-F238E27FC236}">
                <a16:creationId xmlns:a16="http://schemas.microsoft.com/office/drawing/2014/main" id="{D03B53E1-2F1E-5943-A797-381761DE35C5}"/>
              </a:ext>
            </a:extLst>
          </p:cNvPr>
          <p:cNvSpPr>
            <a:spLocks noGrp="1"/>
          </p:cNvSpPr>
          <p:nvPr>
            <p:ph type="body" sz="quarter" idx="38" hasCustomPrompt="1"/>
          </p:nvPr>
        </p:nvSpPr>
        <p:spPr>
          <a:xfrm>
            <a:off x="2073113" y="2991474"/>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3" name="3 Marcador de texto">
            <a:extLst>
              <a:ext uri="{FF2B5EF4-FFF2-40B4-BE49-F238E27FC236}">
                <a16:creationId xmlns:a16="http://schemas.microsoft.com/office/drawing/2014/main" id="{032A4B41-648F-B845-B550-444DEB6C3AF6}"/>
              </a:ext>
            </a:extLst>
          </p:cNvPr>
          <p:cNvSpPr>
            <a:spLocks noGrp="1"/>
          </p:cNvSpPr>
          <p:nvPr>
            <p:ph type="body" sz="quarter" idx="39" hasCustomPrompt="1"/>
          </p:nvPr>
        </p:nvSpPr>
        <p:spPr>
          <a:xfrm>
            <a:off x="2072177" y="3603961"/>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45" name="Picture Placeholder 38">
            <a:extLst>
              <a:ext uri="{FF2B5EF4-FFF2-40B4-BE49-F238E27FC236}">
                <a16:creationId xmlns:a16="http://schemas.microsoft.com/office/drawing/2014/main" id="{B41E078F-B94E-954E-A5E8-9B88AB0C8C01}"/>
              </a:ext>
            </a:extLst>
          </p:cNvPr>
          <p:cNvSpPr>
            <a:spLocks noGrp="1"/>
          </p:cNvSpPr>
          <p:nvPr>
            <p:ph type="pic" sz="quarter" idx="40" hasCustomPrompt="1"/>
          </p:nvPr>
        </p:nvSpPr>
        <p:spPr>
          <a:xfrm>
            <a:off x="421019" y="1149194"/>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46" name="Round Same Side Corner Rectangle 45">
            <a:extLst>
              <a:ext uri="{FF2B5EF4-FFF2-40B4-BE49-F238E27FC236}">
                <a16:creationId xmlns:a16="http://schemas.microsoft.com/office/drawing/2014/main" id="{A1ED13A0-2B09-B846-9360-B6969291B76F}"/>
              </a:ext>
            </a:extLst>
          </p:cNvPr>
          <p:cNvSpPr/>
          <p:nvPr userDrawn="1"/>
        </p:nvSpPr>
        <p:spPr>
          <a:xfrm rot="10800000">
            <a:off x="417822" y="2959807"/>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7" name="3 Marcador de texto">
            <a:extLst>
              <a:ext uri="{FF2B5EF4-FFF2-40B4-BE49-F238E27FC236}">
                <a16:creationId xmlns:a16="http://schemas.microsoft.com/office/drawing/2014/main" id="{44CD73A5-4550-D744-AE27-6E5F87CEA4BD}"/>
              </a:ext>
            </a:extLst>
          </p:cNvPr>
          <p:cNvSpPr>
            <a:spLocks noGrp="1"/>
          </p:cNvSpPr>
          <p:nvPr>
            <p:ph type="body" sz="quarter" idx="41" hasCustomPrompt="1"/>
          </p:nvPr>
        </p:nvSpPr>
        <p:spPr>
          <a:xfrm>
            <a:off x="418757" y="2991474"/>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8" name="3 Marcador de texto">
            <a:extLst>
              <a:ext uri="{FF2B5EF4-FFF2-40B4-BE49-F238E27FC236}">
                <a16:creationId xmlns:a16="http://schemas.microsoft.com/office/drawing/2014/main" id="{9D3A4A02-C11A-1648-B5B9-781259DB7738}"/>
              </a:ext>
            </a:extLst>
          </p:cNvPr>
          <p:cNvSpPr>
            <a:spLocks noGrp="1"/>
          </p:cNvSpPr>
          <p:nvPr>
            <p:ph type="body" sz="quarter" idx="42" hasCustomPrompt="1"/>
          </p:nvPr>
        </p:nvSpPr>
        <p:spPr>
          <a:xfrm>
            <a:off x="417821" y="3603961"/>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0" name="Picture Placeholder 38">
            <a:extLst>
              <a:ext uri="{FF2B5EF4-FFF2-40B4-BE49-F238E27FC236}">
                <a16:creationId xmlns:a16="http://schemas.microsoft.com/office/drawing/2014/main" id="{9A3DC4B6-C113-1B4F-98E4-DF4F74FCFCE5}"/>
              </a:ext>
            </a:extLst>
          </p:cNvPr>
          <p:cNvSpPr>
            <a:spLocks noGrp="1"/>
          </p:cNvSpPr>
          <p:nvPr>
            <p:ph type="pic" sz="quarter" idx="43" hasCustomPrompt="1"/>
          </p:nvPr>
        </p:nvSpPr>
        <p:spPr>
          <a:xfrm>
            <a:off x="3723900" y="1149194"/>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1" name="Round Same Side Corner Rectangle 50">
            <a:extLst>
              <a:ext uri="{FF2B5EF4-FFF2-40B4-BE49-F238E27FC236}">
                <a16:creationId xmlns:a16="http://schemas.microsoft.com/office/drawing/2014/main" id="{33F5E882-CE9A-5B4F-80E6-3299B29C25A9}"/>
              </a:ext>
            </a:extLst>
          </p:cNvPr>
          <p:cNvSpPr/>
          <p:nvPr userDrawn="1"/>
        </p:nvSpPr>
        <p:spPr>
          <a:xfrm rot="10800000">
            <a:off x="3720703" y="2959807"/>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2" name="3 Marcador de texto">
            <a:extLst>
              <a:ext uri="{FF2B5EF4-FFF2-40B4-BE49-F238E27FC236}">
                <a16:creationId xmlns:a16="http://schemas.microsoft.com/office/drawing/2014/main" id="{9966ABFD-EA0C-664C-BE1A-566040076729}"/>
              </a:ext>
            </a:extLst>
          </p:cNvPr>
          <p:cNvSpPr>
            <a:spLocks noGrp="1"/>
          </p:cNvSpPr>
          <p:nvPr>
            <p:ph type="body" sz="quarter" idx="44" hasCustomPrompt="1"/>
          </p:nvPr>
        </p:nvSpPr>
        <p:spPr>
          <a:xfrm>
            <a:off x="3721638" y="2991474"/>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3" name="3 Marcador de texto">
            <a:extLst>
              <a:ext uri="{FF2B5EF4-FFF2-40B4-BE49-F238E27FC236}">
                <a16:creationId xmlns:a16="http://schemas.microsoft.com/office/drawing/2014/main" id="{285ECAFA-5513-3B49-9314-FBCDCC6B46CE}"/>
              </a:ext>
            </a:extLst>
          </p:cNvPr>
          <p:cNvSpPr>
            <a:spLocks noGrp="1"/>
          </p:cNvSpPr>
          <p:nvPr>
            <p:ph type="body" sz="quarter" idx="45" hasCustomPrompt="1"/>
          </p:nvPr>
        </p:nvSpPr>
        <p:spPr>
          <a:xfrm>
            <a:off x="3720702" y="3603961"/>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5" name="Picture Placeholder 38">
            <a:extLst>
              <a:ext uri="{FF2B5EF4-FFF2-40B4-BE49-F238E27FC236}">
                <a16:creationId xmlns:a16="http://schemas.microsoft.com/office/drawing/2014/main" id="{DB91709D-0765-D245-9C32-3D412D091561}"/>
              </a:ext>
            </a:extLst>
          </p:cNvPr>
          <p:cNvSpPr>
            <a:spLocks noGrp="1"/>
          </p:cNvSpPr>
          <p:nvPr>
            <p:ph type="pic" sz="quarter" idx="46" hasCustomPrompt="1"/>
          </p:nvPr>
        </p:nvSpPr>
        <p:spPr>
          <a:xfrm>
            <a:off x="5367916" y="1149194"/>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6" name="Round Same Side Corner Rectangle 55">
            <a:extLst>
              <a:ext uri="{FF2B5EF4-FFF2-40B4-BE49-F238E27FC236}">
                <a16:creationId xmlns:a16="http://schemas.microsoft.com/office/drawing/2014/main" id="{B77513B6-BEB5-A145-861E-38BA8EDC222B}"/>
              </a:ext>
            </a:extLst>
          </p:cNvPr>
          <p:cNvSpPr/>
          <p:nvPr userDrawn="1"/>
        </p:nvSpPr>
        <p:spPr>
          <a:xfrm rot="10800000">
            <a:off x="5364719" y="2959807"/>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7" name="3 Marcador de texto">
            <a:extLst>
              <a:ext uri="{FF2B5EF4-FFF2-40B4-BE49-F238E27FC236}">
                <a16:creationId xmlns:a16="http://schemas.microsoft.com/office/drawing/2014/main" id="{FDD50258-FA13-7A4E-9BAC-E32392562F7E}"/>
              </a:ext>
            </a:extLst>
          </p:cNvPr>
          <p:cNvSpPr>
            <a:spLocks noGrp="1"/>
          </p:cNvSpPr>
          <p:nvPr>
            <p:ph type="body" sz="quarter" idx="47" hasCustomPrompt="1"/>
          </p:nvPr>
        </p:nvSpPr>
        <p:spPr>
          <a:xfrm>
            <a:off x="5365654" y="2991474"/>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8" name="3 Marcador de texto">
            <a:extLst>
              <a:ext uri="{FF2B5EF4-FFF2-40B4-BE49-F238E27FC236}">
                <a16:creationId xmlns:a16="http://schemas.microsoft.com/office/drawing/2014/main" id="{869530D7-0AE2-674F-A53D-EE8EB14BCF8C}"/>
              </a:ext>
            </a:extLst>
          </p:cNvPr>
          <p:cNvSpPr>
            <a:spLocks noGrp="1"/>
          </p:cNvSpPr>
          <p:nvPr>
            <p:ph type="body" sz="quarter" idx="48" hasCustomPrompt="1"/>
          </p:nvPr>
        </p:nvSpPr>
        <p:spPr>
          <a:xfrm>
            <a:off x="5364718" y="3603961"/>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60" name="Picture Placeholder 38">
            <a:extLst>
              <a:ext uri="{FF2B5EF4-FFF2-40B4-BE49-F238E27FC236}">
                <a16:creationId xmlns:a16="http://schemas.microsoft.com/office/drawing/2014/main" id="{B63F8817-20A6-8649-95D4-93CBE041A2E3}"/>
              </a:ext>
            </a:extLst>
          </p:cNvPr>
          <p:cNvSpPr>
            <a:spLocks noGrp="1"/>
          </p:cNvSpPr>
          <p:nvPr>
            <p:ph type="pic" sz="quarter" idx="49" hasCustomPrompt="1"/>
          </p:nvPr>
        </p:nvSpPr>
        <p:spPr>
          <a:xfrm>
            <a:off x="7021460" y="1149194"/>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61" name="Round Same Side Corner Rectangle 60">
            <a:extLst>
              <a:ext uri="{FF2B5EF4-FFF2-40B4-BE49-F238E27FC236}">
                <a16:creationId xmlns:a16="http://schemas.microsoft.com/office/drawing/2014/main" id="{72CE2BE6-F40E-274F-AF25-5A91AD2FB589}"/>
              </a:ext>
            </a:extLst>
          </p:cNvPr>
          <p:cNvSpPr/>
          <p:nvPr userDrawn="1"/>
        </p:nvSpPr>
        <p:spPr>
          <a:xfrm rot="10800000">
            <a:off x="7018263" y="2959807"/>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62" name="3 Marcador de texto">
            <a:extLst>
              <a:ext uri="{FF2B5EF4-FFF2-40B4-BE49-F238E27FC236}">
                <a16:creationId xmlns:a16="http://schemas.microsoft.com/office/drawing/2014/main" id="{DED741A6-A3A3-3B42-BFD9-6BD472E95BDD}"/>
              </a:ext>
            </a:extLst>
          </p:cNvPr>
          <p:cNvSpPr>
            <a:spLocks noGrp="1"/>
          </p:cNvSpPr>
          <p:nvPr>
            <p:ph type="body" sz="quarter" idx="50" hasCustomPrompt="1"/>
          </p:nvPr>
        </p:nvSpPr>
        <p:spPr>
          <a:xfrm>
            <a:off x="7019198" y="2991474"/>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63" name="3 Marcador de texto">
            <a:extLst>
              <a:ext uri="{FF2B5EF4-FFF2-40B4-BE49-F238E27FC236}">
                <a16:creationId xmlns:a16="http://schemas.microsoft.com/office/drawing/2014/main" id="{2AFE0961-41E8-2243-A31E-724E0BCB6F8F}"/>
              </a:ext>
            </a:extLst>
          </p:cNvPr>
          <p:cNvSpPr>
            <a:spLocks noGrp="1"/>
          </p:cNvSpPr>
          <p:nvPr>
            <p:ph type="body" sz="quarter" idx="51" hasCustomPrompt="1"/>
          </p:nvPr>
        </p:nvSpPr>
        <p:spPr>
          <a:xfrm>
            <a:off x="7018262" y="3603961"/>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38" name="3 Marcador de texto">
            <a:extLst>
              <a:ext uri="{FF2B5EF4-FFF2-40B4-BE49-F238E27FC236}">
                <a16:creationId xmlns:a16="http://schemas.microsoft.com/office/drawing/2014/main" id="{EFCF8E92-1E66-B64C-9C89-479F2B31AC4E}"/>
              </a:ext>
            </a:extLst>
          </p:cNvPr>
          <p:cNvSpPr>
            <a:spLocks noGrp="1"/>
          </p:cNvSpPr>
          <p:nvPr>
            <p:ph type="body" sz="quarter" idx="57" hasCustomPrompt="1"/>
          </p:nvPr>
        </p:nvSpPr>
        <p:spPr>
          <a:xfrm>
            <a:off x="7018262" y="3817952"/>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9" name="3 Marcador de texto">
            <a:extLst>
              <a:ext uri="{FF2B5EF4-FFF2-40B4-BE49-F238E27FC236}">
                <a16:creationId xmlns:a16="http://schemas.microsoft.com/office/drawing/2014/main" id="{BD7C0A96-78F3-0B47-8140-89E0A4BF593F}"/>
              </a:ext>
            </a:extLst>
          </p:cNvPr>
          <p:cNvSpPr>
            <a:spLocks noGrp="1"/>
          </p:cNvSpPr>
          <p:nvPr>
            <p:ph type="body" sz="quarter" idx="58" hasCustomPrompt="1"/>
          </p:nvPr>
        </p:nvSpPr>
        <p:spPr>
          <a:xfrm>
            <a:off x="5364718" y="3817952"/>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41" name="3 Marcador de texto">
            <a:extLst>
              <a:ext uri="{FF2B5EF4-FFF2-40B4-BE49-F238E27FC236}">
                <a16:creationId xmlns:a16="http://schemas.microsoft.com/office/drawing/2014/main" id="{9C243CD8-BF40-D64C-9999-B463C9EFC0E2}"/>
              </a:ext>
            </a:extLst>
          </p:cNvPr>
          <p:cNvSpPr>
            <a:spLocks noGrp="1"/>
          </p:cNvSpPr>
          <p:nvPr>
            <p:ph type="body" sz="quarter" idx="59" hasCustomPrompt="1"/>
          </p:nvPr>
        </p:nvSpPr>
        <p:spPr>
          <a:xfrm>
            <a:off x="3720702" y="3817952"/>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6" name="3 Marcador de texto">
            <a:extLst>
              <a:ext uri="{FF2B5EF4-FFF2-40B4-BE49-F238E27FC236}">
                <a16:creationId xmlns:a16="http://schemas.microsoft.com/office/drawing/2014/main" id="{1399CA92-A4AA-FD46-8DF3-60A66E19A1F5}"/>
              </a:ext>
            </a:extLst>
          </p:cNvPr>
          <p:cNvSpPr>
            <a:spLocks noGrp="1"/>
          </p:cNvSpPr>
          <p:nvPr>
            <p:ph type="body" sz="quarter" idx="60" hasCustomPrompt="1"/>
          </p:nvPr>
        </p:nvSpPr>
        <p:spPr>
          <a:xfrm>
            <a:off x="2072177" y="3817952"/>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7" name="3 Marcador de texto">
            <a:extLst>
              <a:ext uri="{FF2B5EF4-FFF2-40B4-BE49-F238E27FC236}">
                <a16:creationId xmlns:a16="http://schemas.microsoft.com/office/drawing/2014/main" id="{C4BC95BD-2287-B74C-9910-36107DBB6129}"/>
              </a:ext>
            </a:extLst>
          </p:cNvPr>
          <p:cNvSpPr>
            <a:spLocks noGrp="1"/>
          </p:cNvSpPr>
          <p:nvPr>
            <p:ph type="body" sz="quarter" idx="61" hasCustomPrompt="1"/>
          </p:nvPr>
        </p:nvSpPr>
        <p:spPr>
          <a:xfrm>
            <a:off x="417821" y="3817952"/>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5"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59" name="Slide Number Placeholder 2">
            <a:extLst>
              <a:ext uri="{FF2B5EF4-FFF2-40B4-BE49-F238E27FC236}">
                <a16:creationId xmlns:a16="http://schemas.microsoft.com/office/drawing/2014/main" id="{AFE65FDC-B022-4981-A4F7-EED6295875D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3904124200"/>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ERIA IMÁGENES">
    <p:spTree>
      <p:nvGrpSpPr>
        <p:cNvPr id="1" name=""/>
        <p:cNvGrpSpPr/>
        <p:nvPr/>
      </p:nvGrpSpPr>
      <p:grpSpPr>
        <a:xfrm>
          <a:off x="0" y="0"/>
          <a:ext cx="0" cy="0"/>
          <a:chOff x="0" y="0"/>
          <a:chExt cx="0" cy="0"/>
        </a:xfrm>
      </p:grpSpPr>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4572000"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4572001" y="566866"/>
            <a:ext cx="457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1" y="566866"/>
            <a:ext cx="4576514"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1"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Tree>
    <p:extLst>
      <p:ext uri="{BB962C8B-B14F-4D97-AF65-F5344CB8AC3E}">
        <p14:creationId xmlns:p14="http://schemas.microsoft.com/office/powerpoint/2010/main" val="232847744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ERIA IMÁGENES CON TEXTO">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4E69C285-1BB7-0645-8F77-A7A61AA0CADD}"/>
              </a:ext>
            </a:extLst>
          </p:cNvPr>
          <p:cNvSpPr/>
          <p:nvPr userDrawn="1"/>
        </p:nvSpPr>
        <p:spPr>
          <a:xfrm>
            <a:off x="0" y="1"/>
            <a:ext cx="9144000" cy="49353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6074642" y="566866"/>
            <a:ext cx="3069358"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3033057" y="566866"/>
            <a:ext cx="304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3033057" y="2787774"/>
            <a:ext cx="304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6074642" y="2787774"/>
            <a:ext cx="3069358"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4" name="3 Marcador de texto"/>
          <p:cNvSpPr>
            <a:spLocks noGrp="1"/>
          </p:cNvSpPr>
          <p:nvPr>
            <p:ph type="body" sz="quarter" idx="57" hasCustomPrompt="1"/>
          </p:nvPr>
        </p:nvSpPr>
        <p:spPr>
          <a:xfrm>
            <a:off x="185738" y="771525"/>
            <a:ext cx="2730500" cy="3960813"/>
          </a:xfrm>
          <a:prstGeom prst="rect">
            <a:avLst/>
          </a:prstGeom>
        </p:spPr>
        <p:txBody>
          <a:bodyPr/>
          <a:lstStyle>
            <a:lvl1pPr marL="0" indent="0">
              <a:buNone/>
              <a:defRPr>
                <a:solidFill>
                  <a:schemeClr val="tx1"/>
                </a:solidFill>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p:txBody>
      </p:sp>
      <p:sp>
        <p:nvSpPr>
          <p:cNvPr id="13"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3" name="Slide Number Placeholder 2">
            <a:extLst>
              <a:ext uri="{FF2B5EF4-FFF2-40B4-BE49-F238E27FC236}">
                <a16:creationId xmlns:a16="http://schemas.microsoft.com/office/drawing/2014/main" id="{FA0AF193-8906-4882-8E88-C32974A0F7C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27" name="Grupo 26">
            <a:extLst>
              <a:ext uri="{FF2B5EF4-FFF2-40B4-BE49-F238E27FC236}">
                <a16:creationId xmlns:a16="http://schemas.microsoft.com/office/drawing/2014/main" id="{97F9D8A1-BF48-41EC-B797-773206B04A32}"/>
              </a:ext>
            </a:extLst>
          </p:cNvPr>
          <p:cNvGrpSpPr/>
          <p:nvPr userDrawn="1"/>
        </p:nvGrpSpPr>
        <p:grpSpPr>
          <a:xfrm>
            <a:off x="5043009" y="43648"/>
            <a:ext cx="3475135" cy="523220"/>
            <a:chOff x="3876803" y="2596392"/>
            <a:chExt cx="3475135" cy="523220"/>
          </a:xfrm>
        </p:grpSpPr>
        <p:sp>
          <p:nvSpPr>
            <p:cNvPr id="28" name="CuadroTexto 27">
              <a:extLst>
                <a:ext uri="{FF2B5EF4-FFF2-40B4-BE49-F238E27FC236}">
                  <a16:creationId xmlns:a16="http://schemas.microsoft.com/office/drawing/2014/main" id="{66723DF7-2749-4DBD-AAA7-042CEEA1EAD7}"/>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29" name="Conector recto 28">
              <a:extLst>
                <a:ext uri="{FF2B5EF4-FFF2-40B4-BE49-F238E27FC236}">
                  <a16:creationId xmlns:a16="http://schemas.microsoft.com/office/drawing/2014/main" id="{39B193EA-A0FC-439D-9271-6D39E65EF7D2}"/>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30" name="CuadroTexto 29">
              <a:extLst>
                <a:ext uri="{FF2B5EF4-FFF2-40B4-BE49-F238E27FC236}">
                  <a16:creationId xmlns:a16="http://schemas.microsoft.com/office/drawing/2014/main" id="{6720B392-D716-4BFC-813D-1BD71C7AAD80}"/>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4346043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5D88E9-BEB5-4A8E-BA70-7B96F6A3A31E}"/>
              </a:ext>
            </a:extLst>
          </p:cNvPr>
          <p:cNvSpPr>
            <a:spLocks noGrp="1"/>
          </p:cNvSpPr>
          <p:nvPr>
            <p:ph type="title"/>
          </p:nvPr>
        </p:nvSpPr>
        <p:spPr>
          <a:xfrm>
            <a:off x="628650" y="274638"/>
            <a:ext cx="7886700" cy="993775"/>
          </a:xfrm>
          <a:prstGeom prst="rect">
            <a:avLst/>
          </a:prstGeom>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2916797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ERRE LOGO">
    <p:spTree>
      <p:nvGrpSpPr>
        <p:cNvPr id="1" name=""/>
        <p:cNvGrpSpPr/>
        <p:nvPr/>
      </p:nvGrpSpPr>
      <p:grpSpPr>
        <a:xfrm>
          <a:off x="0" y="0"/>
          <a:ext cx="0" cy="0"/>
          <a:chOff x="0" y="0"/>
          <a:chExt cx="0" cy="0"/>
        </a:xfrm>
      </p:grpSpPr>
      <p:sp>
        <p:nvSpPr>
          <p:cNvPr id="2" name="1 Rectángulo"/>
          <p:cNvSpPr/>
          <p:nvPr userDrawn="1"/>
        </p:nvSpPr>
        <p:spPr>
          <a:xfrm>
            <a:off x="0" y="0"/>
            <a:ext cx="9144000" cy="5143500"/>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12" name="Grupo 11">
            <a:extLst>
              <a:ext uri="{FF2B5EF4-FFF2-40B4-BE49-F238E27FC236}">
                <a16:creationId xmlns:a16="http://schemas.microsoft.com/office/drawing/2014/main" id="{8767E0C2-E996-44B2-A3F5-C44F1D2B7073}"/>
              </a:ext>
            </a:extLst>
          </p:cNvPr>
          <p:cNvGrpSpPr/>
          <p:nvPr userDrawn="1"/>
        </p:nvGrpSpPr>
        <p:grpSpPr>
          <a:xfrm>
            <a:off x="5796136" y="4620280"/>
            <a:ext cx="3475135" cy="523220"/>
            <a:chOff x="3876803" y="2596392"/>
            <a:chExt cx="3475135" cy="523220"/>
          </a:xfrm>
        </p:grpSpPr>
        <p:sp>
          <p:nvSpPr>
            <p:cNvPr id="13" name="CuadroTexto 12">
              <a:extLst>
                <a:ext uri="{FF2B5EF4-FFF2-40B4-BE49-F238E27FC236}">
                  <a16:creationId xmlns:a16="http://schemas.microsoft.com/office/drawing/2014/main" id="{1CDA1872-578C-4677-9CFE-9D8106F6333F}"/>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2B800"/>
                  </a:solidFill>
                </a:rPr>
                <a:t>9°</a:t>
              </a:r>
            </a:p>
          </p:txBody>
        </p:sp>
        <p:cxnSp>
          <p:nvCxnSpPr>
            <p:cNvPr id="14" name="Conector recto 13">
              <a:extLst>
                <a:ext uri="{FF2B5EF4-FFF2-40B4-BE49-F238E27FC236}">
                  <a16:creationId xmlns:a16="http://schemas.microsoft.com/office/drawing/2014/main" id="{ACAFC2F3-5DB7-4A4A-A59B-767F6BF342D8}"/>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15" name="CuadroTexto 14">
              <a:extLst>
                <a:ext uri="{FF2B5EF4-FFF2-40B4-BE49-F238E27FC236}">
                  <a16:creationId xmlns:a16="http://schemas.microsoft.com/office/drawing/2014/main" id="{1FC951B5-3797-4956-BC8B-B8402F59A18E}"/>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bg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2570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ERRE IMAGEN">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1" name="Rectángulo 10">
            <a:extLst>
              <a:ext uri="{FF2B5EF4-FFF2-40B4-BE49-F238E27FC236}">
                <a16:creationId xmlns:a16="http://schemas.microsoft.com/office/drawing/2014/main" id="{406E6B3A-266A-4AF4-ABE0-2DA30B8671EB}"/>
              </a:ext>
            </a:extLst>
          </p:cNvPr>
          <p:cNvSpPr/>
          <p:nvPr userDrawn="1"/>
        </p:nvSpPr>
        <p:spPr>
          <a:xfrm>
            <a:off x="0" y="0"/>
            <a:ext cx="9144000" cy="5143500"/>
          </a:xfrm>
          <a:prstGeom prst="rect">
            <a:avLst/>
          </a:prstGeom>
          <a:solidFill>
            <a:srgbClr val="0451E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grpSp>
        <p:nvGrpSpPr>
          <p:cNvPr id="6" name="5 Grupo"/>
          <p:cNvGrpSpPr/>
          <p:nvPr userDrawn="1"/>
        </p:nvGrpSpPr>
        <p:grpSpPr>
          <a:xfrm>
            <a:off x="5735025" y="-4881"/>
            <a:ext cx="3460727" cy="4088797"/>
            <a:chOff x="5727405" y="-4881"/>
            <a:chExt cx="3460727" cy="4088797"/>
          </a:xfrm>
        </p:grpSpPr>
        <p:sp>
          <p:nvSpPr>
            <p:cNvPr id="5" name="Round Same Side Corner Rectangle 4">
              <a:extLst>
                <a:ext uri="{FF2B5EF4-FFF2-40B4-BE49-F238E27FC236}">
                  <a16:creationId xmlns:a16="http://schemas.microsoft.com/office/drawing/2014/main" id="{0857A6A2-4A25-4746-B581-0362998F6E12}"/>
                </a:ext>
              </a:extLst>
            </p:cNvPr>
            <p:cNvSpPr/>
            <p:nvPr userDrawn="1"/>
          </p:nvSpPr>
          <p:spPr>
            <a:xfrm rot="10800000">
              <a:off x="5727405" y="-4881"/>
              <a:ext cx="3422625" cy="4088797"/>
            </a:xfrm>
            <a:custGeom>
              <a:avLst/>
              <a:gdLst>
                <a:gd name="connsiteX0" fmla="*/ 264035 w 3243789"/>
                <a:gd name="connsiteY0" fmla="*/ 0 h 1584176"/>
                <a:gd name="connsiteX1" fmla="*/ 2979754 w 3243789"/>
                <a:gd name="connsiteY1" fmla="*/ 0 h 1584176"/>
                <a:gd name="connsiteX2" fmla="*/ 3243789 w 3243789"/>
                <a:gd name="connsiteY2" fmla="*/ 264035 h 1584176"/>
                <a:gd name="connsiteX3" fmla="*/ 3243789 w 3243789"/>
                <a:gd name="connsiteY3" fmla="*/ 1584176 h 1584176"/>
                <a:gd name="connsiteX4" fmla="*/ 3243789 w 3243789"/>
                <a:gd name="connsiteY4" fmla="*/ 1584176 h 1584176"/>
                <a:gd name="connsiteX5" fmla="*/ 0 w 3243789"/>
                <a:gd name="connsiteY5" fmla="*/ 1584176 h 1584176"/>
                <a:gd name="connsiteX6" fmla="*/ 0 w 3243789"/>
                <a:gd name="connsiteY6" fmla="*/ 1584176 h 1584176"/>
                <a:gd name="connsiteX7" fmla="*/ 0 w 3243789"/>
                <a:gd name="connsiteY7" fmla="*/ 264035 h 1584176"/>
                <a:gd name="connsiteX8" fmla="*/ 264035 w 3243789"/>
                <a:gd name="connsiteY8" fmla="*/ 0 h 1584176"/>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584176 h 3612481"/>
                <a:gd name="connsiteX7" fmla="*/ 0 w 3243789"/>
                <a:gd name="connsiteY7" fmla="*/ 264035 h 3612481"/>
                <a:gd name="connsiteX8" fmla="*/ 264035 w 3243789"/>
                <a:gd name="connsiteY8" fmla="*/ 0 h 3612481"/>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464187 h 3612481"/>
                <a:gd name="connsiteX7" fmla="*/ 0 w 3243789"/>
                <a:gd name="connsiteY7" fmla="*/ 264035 h 3612481"/>
                <a:gd name="connsiteX8" fmla="*/ 264035 w 3243789"/>
                <a:gd name="connsiteY8" fmla="*/ 0 h 3612481"/>
                <a:gd name="connsiteX0" fmla="*/ 280585 w 3260339"/>
                <a:gd name="connsiteY0" fmla="*/ 0 h 3612481"/>
                <a:gd name="connsiteX1" fmla="*/ 2996304 w 3260339"/>
                <a:gd name="connsiteY1" fmla="*/ 0 h 3612481"/>
                <a:gd name="connsiteX2" fmla="*/ 3260339 w 3260339"/>
                <a:gd name="connsiteY2" fmla="*/ 264035 h 3612481"/>
                <a:gd name="connsiteX3" fmla="*/ 3260339 w 3260339"/>
                <a:gd name="connsiteY3" fmla="*/ 1584176 h 3612481"/>
                <a:gd name="connsiteX4" fmla="*/ 3235401 w 3260339"/>
                <a:gd name="connsiteY4" fmla="*/ 3612481 h 3612481"/>
                <a:gd name="connsiteX5" fmla="*/ 0 w 3260339"/>
                <a:gd name="connsiteY5" fmla="*/ 3603303 h 3612481"/>
                <a:gd name="connsiteX6" fmla="*/ 16550 w 3260339"/>
                <a:gd name="connsiteY6" fmla="*/ 1464187 h 3612481"/>
                <a:gd name="connsiteX7" fmla="*/ 16550 w 3260339"/>
                <a:gd name="connsiteY7" fmla="*/ 264035 h 3612481"/>
                <a:gd name="connsiteX8" fmla="*/ 280585 w 3260339"/>
                <a:gd name="connsiteY8" fmla="*/ 0 h 3612481"/>
                <a:gd name="connsiteX0" fmla="*/ 280585 w 3260339"/>
                <a:gd name="connsiteY0" fmla="*/ 0 h 3617129"/>
                <a:gd name="connsiteX1" fmla="*/ 2996304 w 3260339"/>
                <a:gd name="connsiteY1" fmla="*/ 0 h 3617129"/>
                <a:gd name="connsiteX2" fmla="*/ 3260339 w 3260339"/>
                <a:gd name="connsiteY2" fmla="*/ 264035 h 3617129"/>
                <a:gd name="connsiteX3" fmla="*/ 3260339 w 3260339"/>
                <a:gd name="connsiteY3" fmla="*/ 1584176 h 3617129"/>
                <a:gd name="connsiteX4" fmla="*/ 3235401 w 3260339"/>
                <a:gd name="connsiteY4" fmla="*/ 3612481 h 3617129"/>
                <a:gd name="connsiteX5" fmla="*/ 0 w 3260339"/>
                <a:gd name="connsiteY5" fmla="*/ 3617129 h 3617129"/>
                <a:gd name="connsiteX6" fmla="*/ 16550 w 3260339"/>
                <a:gd name="connsiteY6" fmla="*/ 1464187 h 3617129"/>
                <a:gd name="connsiteX7" fmla="*/ 16550 w 3260339"/>
                <a:gd name="connsiteY7" fmla="*/ 264035 h 3617129"/>
                <a:gd name="connsiteX8" fmla="*/ 280585 w 3260339"/>
                <a:gd name="connsiteY8" fmla="*/ 0 h 36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339" h="3617129">
                  <a:moveTo>
                    <a:pt x="280585" y="0"/>
                  </a:moveTo>
                  <a:lnTo>
                    <a:pt x="2996304" y="0"/>
                  </a:lnTo>
                  <a:cubicBezTo>
                    <a:pt x="3142127" y="0"/>
                    <a:pt x="3260339" y="118212"/>
                    <a:pt x="3260339" y="264035"/>
                  </a:cubicBezTo>
                  <a:lnTo>
                    <a:pt x="3260339" y="1584176"/>
                  </a:lnTo>
                  <a:lnTo>
                    <a:pt x="3235401" y="3612481"/>
                  </a:lnTo>
                  <a:lnTo>
                    <a:pt x="0" y="3617129"/>
                  </a:lnTo>
                  <a:lnTo>
                    <a:pt x="16550" y="1464187"/>
                  </a:lnTo>
                  <a:lnTo>
                    <a:pt x="16550" y="264035"/>
                  </a:lnTo>
                  <a:cubicBezTo>
                    <a:pt x="16550" y="118212"/>
                    <a:pt x="134762" y="0"/>
                    <a:pt x="28058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0A38A3AF-4AB7-ED4E-B7EE-C287F014CDD8}"/>
                </a:ext>
              </a:extLst>
            </p:cNvPr>
            <p:cNvSpPr txBox="1"/>
            <p:nvPr userDrawn="1"/>
          </p:nvSpPr>
          <p:spPr>
            <a:xfrm>
              <a:off x="5947772" y="555526"/>
              <a:ext cx="3240360" cy="3416320"/>
            </a:xfrm>
            <a:prstGeom prst="rect">
              <a:avLst/>
            </a:prstGeom>
            <a:noFill/>
          </p:spPr>
          <p:txBody>
            <a:bodyPr wrap="square" rtlCol="0">
              <a:spAutoFit/>
            </a:bodyPr>
            <a:lstStyle/>
            <a:p>
              <a:pPr>
                <a:lnSpc>
                  <a:spcPct val="100000"/>
                </a:lnSpc>
              </a:pPr>
              <a:r>
                <a:rPr lang="x-none" sz="1200" b="1" i="0" dirty="0">
                  <a:solidFill>
                    <a:schemeClr val="bg1"/>
                  </a:solidFill>
                  <a:latin typeface="Arial" panose="020B0604020202020204" pitchFamily="34" charset="0"/>
                  <a:cs typeface="Arial" panose="020B0604020202020204" pitchFamily="34" charset="0"/>
                </a:rPr>
                <a:t>OPCIÓN CIERRE</a:t>
              </a:r>
            </a:p>
            <a:p>
              <a:pPr>
                <a:lnSpc>
                  <a:spcPct val="100000"/>
                </a:lnSpc>
              </a:pPr>
              <a:r>
                <a:rPr lang="x-none" sz="1200" b="1" i="0" dirty="0">
                  <a:solidFill>
                    <a:schemeClr val="bg1"/>
                  </a:solidFill>
                  <a:latin typeface="Arial" panose="020B0604020202020204" pitchFamily="34" charset="0"/>
                  <a:cs typeface="Arial" panose="020B0604020202020204" pitchFamily="34" charset="0"/>
                </a:rPr>
                <a:t>CON IMAGEN</a:t>
              </a:r>
            </a:p>
            <a:p>
              <a:pPr>
                <a:lnSpc>
                  <a:spcPct val="100000"/>
                </a:lnSpc>
              </a:pPr>
              <a:endParaRPr lang="x-none" sz="1200" b="1" i="0" dirty="0">
                <a:solidFill>
                  <a:schemeClr val="bg1"/>
                </a:solidFill>
                <a:latin typeface="Arial" panose="020B0604020202020204" pitchFamily="34" charset="0"/>
                <a:cs typeface="Arial" panose="020B0604020202020204" pitchFamily="34" charset="0"/>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Importante</a:t>
              </a:r>
            </a:p>
            <a:p>
              <a:pPr>
                <a:lnSpc>
                  <a:spcPct val="100000"/>
                </a:lnSpc>
              </a:pPr>
              <a:r>
                <a:rPr lang="x-none" sz="1200" dirty="0">
                  <a:solidFill>
                    <a:schemeClr val="bg1"/>
                  </a:solidFill>
                </a:rPr>
                <a:t>El reemplazo de la imagen de fondo </a:t>
              </a:r>
              <a:br>
                <a:rPr lang="x-none" sz="1200" dirty="0">
                  <a:solidFill>
                    <a:schemeClr val="bg1"/>
                  </a:solidFill>
                </a:rPr>
              </a:br>
              <a:r>
                <a:rPr lang="x-none" sz="1200" dirty="0">
                  <a:solidFill>
                    <a:schemeClr val="bg1"/>
                  </a:solidFill>
                </a:rPr>
                <a:t>se realiza desde el patrón de diapositivas.</a:t>
              </a:r>
            </a:p>
            <a:p>
              <a:pPr>
                <a:lnSpc>
                  <a:spcPct val="100000"/>
                </a:lnSpc>
              </a:pPr>
              <a:endParaRPr lang="x-none" sz="1200" dirty="0">
                <a:solidFill>
                  <a:schemeClr val="bg1"/>
                </a:solidFill>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Instrucciones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“Vista” &gt; ”Patrón de diapositivas”.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Seleccionar </a:t>
              </a:r>
              <a:r>
                <a:rPr lang="x-none" sz="1200" b="0" i="0">
                  <a:solidFill>
                    <a:schemeClr val="bg1"/>
                  </a:solidFill>
                  <a:latin typeface="Arial" panose="020B0604020202020204" pitchFamily="34" charset="0"/>
                  <a:cs typeface="Arial" panose="020B0604020202020204" pitchFamily="34" charset="0"/>
                </a:rPr>
                <a:t>la </a:t>
              </a:r>
              <a:r>
                <a:rPr lang="es-ES" sz="1200" b="0" i="0" dirty="0">
                  <a:solidFill>
                    <a:schemeClr val="bg1"/>
                  </a:solidFill>
                  <a:latin typeface="Arial" panose="020B0604020202020204" pitchFamily="34" charset="0"/>
                  <a:cs typeface="Arial" panose="020B0604020202020204" pitchFamily="34" charset="0"/>
                </a:rPr>
                <a:t>máscara</a:t>
              </a:r>
              <a:r>
                <a:rPr lang="x-none" sz="1200" b="0" i="0">
                  <a:solidFill>
                    <a:schemeClr val="bg1"/>
                  </a:solidFill>
                  <a:latin typeface="Arial" panose="020B0604020202020204" pitchFamily="34" charset="0"/>
                  <a:cs typeface="Arial" panose="020B0604020202020204" pitchFamily="34" charset="0"/>
                </a:rPr>
                <a:t>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con </a:t>
              </a:r>
              <a:r>
                <a:rPr lang="es-ES" sz="1200" b="0" i="0" dirty="0">
                  <a:solidFill>
                    <a:schemeClr val="bg1"/>
                  </a:solidFill>
                  <a:latin typeface="Arial" panose="020B0604020202020204" pitchFamily="34" charset="0"/>
                  <a:cs typeface="Arial" panose="020B0604020202020204" pitchFamily="34" charset="0"/>
                </a:rPr>
                <a:t>transparencia de color</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Luego </a:t>
              </a:r>
              <a:r>
                <a:rPr lang="x-none" sz="1200" b="0" i="0">
                  <a:solidFill>
                    <a:schemeClr val="bg1"/>
                  </a:solidFill>
                  <a:latin typeface="Arial" panose="020B0604020202020204" pitchFamily="34" charset="0"/>
                  <a:cs typeface="Arial" panose="020B0604020202020204" pitchFamily="34" charset="0"/>
                </a:rPr>
                <a:t>click derecho</a:t>
              </a:r>
              <a:r>
                <a:rPr lang="es-ES" sz="1200" b="0" i="0" baseline="0" dirty="0">
                  <a:solidFill>
                    <a:schemeClr val="bg1"/>
                  </a:solidFill>
                  <a:latin typeface="Arial" panose="020B0604020202020204" pitchFamily="34" charset="0"/>
                  <a:cs typeface="Arial" panose="020B0604020202020204" pitchFamily="34" charset="0"/>
                </a:rPr>
                <a:t> </a:t>
              </a:r>
              <a:br>
                <a:rPr lang="es-ES" sz="1200" b="0" i="0" baseline="0" dirty="0">
                  <a:solidFill>
                    <a:schemeClr val="bg1"/>
                  </a:solidFill>
                  <a:latin typeface="Arial" panose="020B0604020202020204" pitchFamily="34" charset="0"/>
                  <a:cs typeface="Arial" panose="020B0604020202020204" pitchFamily="34" charset="0"/>
                </a:rPr>
              </a:br>
              <a:r>
                <a:rPr lang="es-ES" sz="1200" b="0" i="0" baseline="0" dirty="0">
                  <a:solidFill>
                    <a:schemeClr val="bg1"/>
                  </a:solidFill>
                  <a:latin typeface="Arial" panose="020B0604020202020204" pitchFamily="34" charset="0"/>
                  <a:cs typeface="Arial" panose="020B0604020202020204" pitchFamily="34" charset="0"/>
                </a:rPr>
                <a:t>y s</a:t>
              </a:r>
              <a:r>
                <a:rPr lang="x-none" sz="1200" b="0" i="0">
                  <a:solidFill>
                    <a:schemeClr val="bg1"/>
                  </a:solidFill>
                  <a:latin typeface="Arial" panose="020B0604020202020204" pitchFamily="34" charset="0"/>
                  <a:cs typeface="Arial" panose="020B0604020202020204" pitchFamily="34" charset="0"/>
                </a:rPr>
                <a:t>eleccionar “</a:t>
              </a:r>
              <a:r>
                <a:rPr lang="x-none" sz="1200" b="0" i="0" dirty="0">
                  <a:solidFill>
                    <a:schemeClr val="bg1"/>
                  </a:solidFill>
                  <a:latin typeface="Arial" panose="020B0604020202020204" pitchFamily="34" charset="0"/>
                  <a:cs typeface="Arial" panose="020B0604020202020204" pitchFamily="34" charset="0"/>
                </a:rPr>
                <a:t>Enviar al fondo”.</a:t>
              </a:r>
            </a:p>
            <a:p>
              <a:pPr marL="228600" indent="-228600">
                <a:lnSpc>
                  <a:spcPct val="100000"/>
                </a:lnSpc>
                <a:buAutoNum type="arabicPeriod"/>
              </a:pPr>
              <a:r>
                <a:rPr lang="es-ES" sz="1200" b="0" i="0" dirty="0">
                  <a:solidFill>
                    <a:schemeClr val="bg1"/>
                  </a:solidFill>
                  <a:latin typeface="Arial" panose="020B0604020202020204" pitchFamily="34" charset="0"/>
                  <a:cs typeface="Arial" panose="020B0604020202020204" pitchFamily="34" charset="0"/>
                </a:rPr>
                <a:t>Seleccionar</a:t>
              </a:r>
              <a:r>
                <a:rPr lang="es-ES" sz="1200" b="0" i="0" baseline="0" dirty="0">
                  <a:solidFill>
                    <a:schemeClr val="bg1"/>
                  </a:solidFill>
                  <a:latin typeface="Arial" panose="020B0604020202020204" pitchFamily="34" charset="0"/>
                  <a:cs typeface="Arial" panose="020B0604020202020204" pitchFamily="34" charset="0"/>
                </a:rPr>
                <a:t> y b</a:t>
              </a:r>
              <a:r>
                <a:rPr lang="x-none" sz="1200" b="0" i="0">
                  <a:solidFill>
                    <a:schemeClr val="bg1"/>
                  </a:solidFill>
                  <a:latin typeface="Arial" panose="020B0604020202020204" pitchFamily="34" charset="0"/>
                  <a:cs typeface="Arial" panose="020B0604020202020204" pitchFamily="34" charset="0"/>
                </a:rPr>
                <a:t>orrar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la imagen de </a:t>
              </a:r>
              <a:r>
                <a:rPr lang="x-none" sz="1200" b="0" i="0" dirty="0">
                  <a:solidFill>
                    <a:schemeClr val="bg1"/>
                  </a:solidFill>
                  <a:latin typeface="Arial" panose="020B0604020202020204" pitchFamily="34" charset="0"/>
                  <a:cs typeface="Arial" panose="020B0604020202020204" pitchFamily="34" charset="0"/>
                </a:rPr>
                <a:t>ejemplo.</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Insertar la imagen deseada.</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Enviarla al fondo </a:t>
              </a:r>
              <a:r>
                <a:rPr lang="x-none" sz="1200" b="0" i="0">
                  <a:solidFill>
                    <a:schemeClr val="bg1"/>
                  </a:solidFill>
                  <a:latin typeface="Arial" panose="020B0604020202020204" pitchFamily="34" charset="0"/>
                  <a:cs typeface="Arial" panose="020B0604020202020204" pitchFamily="34" charset="0"/>
                </a:rPr>
                <a:t>(paso</a:t>
              </a:r>
              <a:r>
                <a:rPr lang="es-ES" sz="1200" b="0" i="0" baseline="0" dirty="0">
                  <a:solidFill>
                    <a:schemeClr val="bg1"/>
                  </a:solidFill>
                  <a:latin typeface="Arial" panose="020B0604020202020204" pitchFamily="34" charset="0"/>
                  <a:cs typeface="Arial" panose="020B0604020202020204" pitchFamily="34" charset="0"/>
                </a:rPr>
                <a:t> 3</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Borrar estas instrucciones.</a:t>
              </a:r>
            </a:p>
          </p:txBody>
        </p:sp>
      </p:gr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9"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0"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1"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16" name="Grupo 15">
            <a:extLst>
              <a:ext uri="{FF2B5EF4-FFF2-40B4-BE49-F238E27FC236}">
                <a16:creationId xmlns:a16="http://schemas.microsoft.com/office/drawing/2014/main" id="{2AC2C9B4-997A-4103-958D-52F3C596FBAD}"/>
              </a:ext>
            </a:extLst>
          </p:cNvPr>
          <p:cNvGrpSpPr/>
          <p:nvPr userDrawn="1"/>
        </p:nvGrpSpPr>
        <p:grpSpPr>
          <a:xfrm>
            <a:off x="5796136" y="4620280"/>
            <a:ext cx="3475135" cy="523220"/>
            <a:chOff x="3876803" y="2596392"/>
            <a:chExt cx="3475135" cy="523220"/>
          </a:xfrm>
        </p:grpSpPr>
        <p:sp>
          <p:nvSpPr>
            <p:cNvPr id="17" name="CuadroTexto 16">
              <a:extLst>
                <a:ext uri="{FF2B5EF4-FFF2-40B4-BE49-F238E27FC236}">
                  <a16:creationId xmlns:a16="http://schemas.microsoft.com/office/drawing/2014/main" id="{86FFA004-7CAA-4DFC-84EA-BC5156B0A49C}"/>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2B800"/>
                  </a:solidFill>
                </a:rPr>
                <a:t>9°</a:t>
              </a:r>
            </a:p>
          </p:txBody>
        </p:sp>
        <p:cxnSp>
          <p:nvCxnSpPr>
            <p:cNvPr id="18" name="Conector recto 17">
              <a:extLst>
                <a:ext uri="{FF2B5EF4-FFF2-40B4-BE49-F238E27FC236}">
                  <a16:creationId xmlns:a16="http://schemas.microsoft.com/office/drawing/2014/main" id="{08F6FC53-9645-4D24-8AAA-5303A68386A9}"/>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19" name="CuadroTexto 18">
              <a:extLst>
                <a:ext uri="{FF2B5EF4-FFF2-40B4-BE49-F238E27FC236}">
                  <a16:creationId xmlns:a16="http://schemas.microsoft.com/office/drawing/2014/main" id="{625E5A44-0DE3-407F-8F4F-0791A5C1F496}"/>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bg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2146910417"/>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S (mantenerla oculta o borrarla)">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4831421-F9F7-0D4A-9039-B1CF1CDF07D1}"/>
              </a:ext>
            </a:extLst>
          </p:cNvPr>
          <p:cNvSpPr/>
          <p:nvPr userDrawn="1"/>
        </p:nvSpPr>
        <p:spPr>
          <a:xfrm>
            <a:off x="0" y="339502"/>
            <a:ext cx="9144000" cy="45724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4" name="Rectángulo: una sola esquina redondeada 43">
            <a:extLst>
              <a:ext uri="{FF2B5EF4-FFF2-40B4-BE49-F238E27FC236}">
                <a16:creationId xmlns:a16="http://schemas.microsoft.com/office/drawing/2014/main" id="{C8106911-BCC5-440F-B6CA-2AB0DB1A35DA}"/>
              </a:ext>
            </a:extLst>
          </p:cNvPr>
          <p:cNvSpPr/>
          <p:nvPr userDrawn="1"/>
        </p:nvSpPr>
        <p:spPr>
          <a:xfrm>
            <a:off x="1" y="4698311"/>
            <a:ext cx="1112805"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 name="Rectángulo: una sola esquina redondeada 1">
            <a:extLst>
              <a:ext uri="{FF2B5EF4-FFF2-40B4-BE49-F238E27FC236}">
                <a16:creationId xmlns:a16="http://schemas.microsoft.com/office/drawing/2014/main" id="{9B3EE372-697D-4C57-ADF0-45AE8A168005}"/>
              </a:ext>
            </a:extLst>
          </p:cNvPr>
          <p:cNvSpPr/>
          <p:nvPr userDrawn="1"/>
        </p:nvSpPr>
        <p:spPr>
          <a:xfrm>
            <a:off x="1" y="4823048"/>
            <a:ext cx="7164288"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31" name="Round Same Side Corner Rectangle 30">
            <a:extLst>
              <a:ext uri="{FF2B5EF4-FFF2-40B4-BE49-F238E27FC236}">
                <a16:creationId xmlns:a16="http://schemas.microsoft.com/office/drawing/2014/main" id="{4E5DA79C-286E-CC45-B517-AA7628B6AF0D}"/>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1" name="193 CuadroTexto">
            <a:extLst>
              <a:ext uri="{FF2B5EF4-FFF2-40B4-BE49-F238E27FC236}">
                <a16:creationId xmlns:a16="http://schemas.microsoft.com/office/drawing/2014/main" id="{55685EA5-1912-404E-8E72-672A7A809A50}"/>
              </a:ext>
            </a:extLst>
          </p:cNvPr>
          <p:cNvSpPr txBox="1"/>
          <p:nvPr userDrawn="1"/>
        </p:nvSpPr>
        <p:spPr>
          <a:xfrm>
            <a:off x="160760" y="4716200"/>
            <a:ext cx="961062" cy="215444"/>
          </a:xfrm>
          <a:prstGeom prst="rect">
            <a:avLst/>
          </a:prstGeom>
          <a:noFill/>
        </p:spPr>
        <p:txBody>
          <a:bodyPr wrap="square" rtlCol="0">
            <a:spAutoFit/>
          </a:bodyPr>
          <a:lstStyle/>
          <a:p>
            <a:pPr>
              <a:spcBef>
                <a:spcPts val="600"/>
              </a:spcBef>
            </a:pPr>
            <a:r>
              <a:rPr lang="es-AR" sz="800" b="1" dirty="0">
                <a:solidFill>
                  <a:schemeClr val="bg1"/>
                </a:solidFill>
              </a:rPr>
              <a:t>IMPORTANTE</a:t>
            </a:r>
          </a:p>
        </p:txBody>
      </p:sp>
      <p:sp>
        <p:nvSpPr>
          <p:cNvPr id="52" name="193 CuadroTexto">
            <a:extLst>
              <a:ext uri="{FF2B5EF4-FFF2-40B4-BE49-F238E27FC236}">
                <a16:creationId xmlns:a16="http://schemas.microsoft.com/office/drawing/2014/main" id="{74C099B2-77D7-47A3-9C66-26FE976DF219}"/>
              </a:ext>
            </a:extLst>
          </p:cNvPr>
          <p:cNvSpPr txBox="1"/>
          <p:nvPr userDrawn="1"/>
        </p:nvSpPr>
        <p:spPr>
          <a:xfrm>
            <a:off x="160759" y="4890034"/>
            <a:ext cx="6931521" cy="215444"/>
          </a:xfrm>
          <a:prstGeom prst="rect">
            <a:avLst/>
          </a:prstGeom>
          <a:noFill/>
        </p:spPr>
        <p:txBody>
          <a:bodyPr wrap="square" rtlCol="0">
            <a:spAutoFit/>
          </a:bodyPr>
          <a:lstStyle/>
          <a:p>
            <a:pPr>
              <a:spcBef>
                <a:spcPts val="600"/>
              </a:spcBef>
            </a:pPr>
            <a:r>
              <a:rPr lang="es-AR" sz="800" b="1" dirty="0">
                <a:solidFill>
                  <a:schemeClr val="bg1"/>
                </a:solidFill>
              </a:rPr>
              <a:t>Solo </a:t>
            </a:r>
            <a:r>
              <a:rPr lang="es-AR" sz="800" dirty="0">
                <a:solidFill>
                  <a:schemeClr val="bg1"/>
                </a:solidFill>
              </a:rPr>
              <a:t>para uso en presentaciones creadas en </a:t>
            </a:r>
            <a:r>
              <a:rPr lang="es-AR" sz="800" dirty="0" err="1">
                <a:solidFill>
                  <a:schemeClr val="bg1"/>
                </a:solidFill>
              </a:rPr>
              <a:t>Powerpoint</a:t>
            </a:r>
            <a:r>
              <a:rPr lang="es-AR" sz="800" dirty="0">
                <a:solidFill>
                  <a:schemeClr val="bg1"/>
                </a:solidFill>
              </a:rPr>
              <a:t>. Para aplicar estos logos en otros soportes </a:t>
            </a:r>
            <a:r>
              <a:rPr lang="es-AR" sz="800" dirty="0" err="1">
                <a:solidFill>
                  <a:schemeClr val="bg1"/>
                </a:solidFill>
              </a:rPr>
              <a:t>comunicate</a:t>
            </a:r>
            <a:r>
              <a:rPr lang="es-AR" sz="800" dirty="0">
                <a:solidFill>
                  <a:schemeClr val="bg1"/>
                </a:solidFill>
              </a:rPr>
              <a:t> con el área de Imagen Corporativa.</a:t>
            </a:r>
          </a:p>
        </p:txBody>
      </p:sp>
      <p:sp>
        <p:nvSpPr>
          <p:cNvPr id="32"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1 CuadroTexto">
            <a:extLst>
              <a:ext uri="{FF2B5EF4-FFF2-40B4-BE49-F238E27FC236}">
                <a16:creationId xmlns:a16="http://schemas.microsoft.com/office/drawing/2014/main" id="{22B54EC5-9B28-CF47-A467-0F53B6ABF8BD}"/>
              </a:ext>
            </a:extLst>
          </p:cNvPr>
          <p:cNvSpPr txBox="1"/>
          <p:nvPr userDrawn="1"/>
        </p:nvSpPr>
        <p:spPr>
          <a:xfrm>
            <a:off x="420639" y="149900"/>
            <a:ext cx="1785104" cy="261610"/>
          </a:xfrm>
          <a:prstGeom prst="rect">
            <a:avLst/>
          </a:prstGeom>
          <a:noFill/>
        </p:spPr>
        <p:txBody>
          <a:bodyPr wrap="none" lIns="0" rtlCol="0">
            <a:spAutoFit/>
          </a:bodyPr>
          <a:lstStyle/>
          <a:p>
            <a:r>
              <a:rPr lang="es-ES" sz="1100" b="1" dirty="0">
                <a:solidFill>
                  <a:schemeClr val="tx1"/>
                </a:solidFill>
              </a:rPr>
              <a:t>LOGOS CORPORATIVOS</a:t>
            </a:r>
          </a:p>
        </p:txBody>
      </p:sp>
      <p:sp>
        <p:nvSpPr>
          <p:cNvPr id="45" name="56 CuadroTexto">
            <a:extLst>
              <a:ext uri="{FF2B5EF4-FFF2-40B4-BE49-F238E27FC236}">
                <a16:creationId xmlns:a16="http://schemas.microsoft.com/office/drawing/2014/main" id="{42BFC28D-19E8-457F-87DD-C1DD91D485EC}"/>
              </a:ext>
            </a:extLst>
          </p:cNvPr>
          <p:cNvSpPr txBox="1"/>
          <p:nvPr userDrawn="1"/>
        </p:nvSpPr>
        <p:spPr>
          <a:xfrm>
            <a:off x="200137" y="679387"/>
            <a:ext cx="484428" cy="276999"/>
          </a:xfrm>
          <a:prstGeom prst="rect">
            <a:avLst/>
          </a:prstGeom>
          <a:noFill/>
        </p:spPr>
        <p:txBody>
          <a:bodyPr wrap="none" rtlCol="0">
            <a:spAutoFit/>
          </a:bodyPr>
          <a:lstStyle/>
          <a:p>
            <a:r>
              <a:rPr lang="es-AR" sz="1200" dirty="0">
                <a:solidFill>
                  <a:schemeClr val="tx1">
                    <a:lumMod val="50000"/>
                    <a:lumOff val="50000"/>
                  </a:schemeClr>
                </a:solidFill>
              </a:rPr>
              <a:t>YPF</a:t>
            </a:r>
          </a:p>
        </p:txBody>
      </p:sp>
      <p:cxnSp>
        <p:nvCxnSpPr>
          <p:cNvPr id="46" name="57 Conector recto">
            <a:extLst>
              <a:ext uri="{FF2B5EF4-FFF2-40B4-BE49-F238E27FC236}">
                <a16:creationId xmlns:a16="http://schemas.microsoft.com/office/drawing/2014/main" id="{25D9A471-1011-48AB-8B8E-09165976F23A}"/>
              </a:ext>
            </a:extLst>
          </p:cNvPr>
          <p:cNvCxnSpPr/>
          <p:nvPr userDrawn="1"/>
        </p:nvCxnSpPr>
        <p:spPr>
          <a:xfrm>
            <a:off x="285922" y="942636"/>
            <a:ext cx="3296223"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58 CuadroTexto">
            <a:extLst>
              <a:ext uri="{FF2B5EF4-FFF2-40B4-BE49-F238E27FC236}">
                <a16:creationId xmlns:a16="http://schemas.microsoft.com/office/drawing/2014/main" id="{E001B4DF-BB5A-4CFC-815E-EF858BDA4981}"/>
              </a:ext>
            </a:extLst>
          </p:cNvPr>
          <p:cNvSpPr txBox="1"/>
          <p:nvPr userDrawn="1"/>
        </p:nvSpPr>
        <p:spPr>
          <a:xfrm>
            <a:off x="6635292" y="3664570"/>
            <a:ext cx="632224" cy="276999"/>
          </a:xfrm>
          <a:prstGeom prst="rect">
            <a:avLst/>
          </a:prstGeom>
          <a:noFill/>
        </p:spPr>
        <p:txBody>
          <a:bodyPr wrap="none" rtlCol="0">
            <a:spAutoFit/>
          </a:bodyPr>
          <a:lstStyle/>
          <a:p>
            <a:r>
              <a:rPr lang="es-AR" sz="1200" dirty="0">
                <a:solidFill>
                  <a:schemeClr val="tx1">
                    <a:lumMod val="50000"/>
                    <a:lumOff val="50000"/>
                  </a:schemeClr>
                </a:solidFill>
              </a:rPr>
              <a:t>Y-TEC</a:t>
            </a:r>
          </a:p>
        </p:txBody>
      </p:sp>
      <p:sp>
        <p:nvSpPr>
          <p:cNvPr id="48" name="59 CuadroTexto">
            <a:extLst>
              <a:ext uri="{FF2B5EF4-FFF2-40B4-BE49-F238E27FC236}">
                <a16:creationId xmlns:a16="http://schemas.microsoft.com/office/drawing/2014/main" id="{BFAB2669-25CA-4C3F-A81D-EB04E54086D6}"/>
              </a:ext>
            </a:extLst>
          </p:cNvPr>
          <p:cNvSpPr txBox="1"/>
          <p:nvPr userDrawn="1"/>
        </p:nvSpPr>
        <p:spPr>
          <a:xfrm>
            <a:off x="3995936" y="679387"/>
            <a:ext cx="806631" cy="276999"/>
          </a:xfrm>
          <a:prstGeom prst="rect">
            <a:avLst/>
          </a:prstGeom>
          <a:noFill/>
        </p:spPr>
        <p:txBody>
          <a:bodyPr wrap="none" rtlCol="0">
            <a:spAutoFit/>
          </a:bodyPr>
          <a:lstStyle/>
          <a:p>
            <a:r>
              <a:rPr lang="es-AR" sz="1200" dirty="0">
                <a:solidFill>
                  <a:schemeClr val="tx1">
                    <a:lumMod val="50000"/>
                    <a:lumOff val="50000"/>
                  </a:schemeClr>
                </a:solidFill>
              </a:rPr>
              <a:t>Servicios</a:t>
            </a:r>
          </a:p>
        </p:txBody>
      </p:sp>
      <p:cxnSp>
        <p:nvCxnSpPr>
          <p:cNvPr id="49" name="60 Conector recto">
            <a:extLst>
              <a:ext uri="{FF2B5EF4-FFF2-40B4-BE49-F238E27FC236}">
                <a16:creationId xmlns:a16="http://schemas.microsoft.com/office/drawing/2014/main" id="{A0CADB7B-74B5-4609-B643-414C6D6BF631}"/>
              </a:ext>
            </a:extLst>
          </p:cNvPr>
          <p:cNvCxnSpPr/>
          <p:nvPr userDrawn="1"/>
        </p:nvCxnSpPr>
        <p:spPr>
          <a:xfrm>
            <a:off x="4081721" y="942636"/>
            <a:ext cx="469960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4" name="61 CuadroTexto">
            <a:extLst>
              <a:ext uri="{FF2B5EF4-FFF2-40B4-BE49-F238E27FC236}">
                <a16:creationId xmlns:a16="http://schemas.microsoft.com/office/drawing/2014/main" id="{FC829F35-0B70-488F-A4D3-770210C3398D}"/>
              </a:ext>
            </a:extLst>
          </p:cNvPr>
          <p:cNvSpPr txBox="1"/>
          <p:nvPr userDrawn="1"/>
        </p:nvSpPr>
        <p:spPr>
          <a:xfrm>
            <a:off x="3903756" y="3664570"/>
            <a:ext cx="1239891" cy="276999"/>
          </a:xfrm>
          <a:prstGeom prst="rect">
            <a:avLst/>
          </a:prstGeom>
          <a:noFill/>
        </p:spPr>
        <p:txBody>
          <a:bodyPr wrap="none" rtlCol="0">
            <a:spAutoFit/>
          </a:bodyPr>
          <a:lstStyle/>
          <a:p>
            <a:r>
              <a:rPr lang="es-AR" sz="1200" dirty="0">
                <a:solidFill>
                  <a:schemeClr val="tx1">
                    <a:lumMod val="50000"/>
                    <a:lumOff val="50000"/>
                  </a:schemeClr>
                </a:solidFill>
              </a:rPr>
              <a:t>Fundación YPF</a:t>
            </a:r>
          </a:p>
        </p:txBody>
      </p:sp>
      <p:cxnSp>
        <p:nvCxnSpPr>
          <p:cNvPr id="65" name="62 Conector recto">
            <a:extLst>
              <a:ext uri="{FF2B5EF4-FFF2-40B4-BE49-F238E27FC236}">
                <a16:creationId xmlns:a16="http://schemas.microsoft.com/office/drawing/2014/main" id="{57FBFB45-819F-46FF-AD6D-F7C726C6CF28}"/>
              </a:ext>
            </a:extLst>
          </p:cNvPr>
          <p:cNvCxnSpPr/>
          <p:nvPr userDrawn="1"/>
        </p:nvCxnSpPr>
        <p:spPr>
          <a:xfrm>
            <a:off x="3989541" y="3927819"/>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9" name="64 CuadroTexto">
            <a:extLst>
              <a:ext uri="{FF2B5EF4-FFF2-40B4-BE49-F238E27FC236}">
                <a16:creationId xmlns:a16="http://schemas.microsoft.com/office/drawing/2014/main" id="{493C3216-3D02-4531-A427-C03A0833CC75}"/>
              </a:ext>
            </a:extLst>
          </p:cNvPr>
          <p:cNvSpPr txBox="1"/>
          <p:nvPr userDrawn="1"/>
        </p:nvSpPr>
        <p:spPr>
          <a:xfrm>
            <a:off x="200137" y="2506092"/>
            <a:ext cx="1112805" cy="276999"/>
          </a:xfrm>
          <a:prstGeom prst="rect">
            <a:avLst/>
          </a:prstGeom>
          <a:noFill/>
        </p:spPr>
        <p:txBody>
          <a:bodyPr wrap="none" rtlCol="0">
            <a:spAutoFit/>
          </a:bodyPr>
          <a:lstStyle/>
          <a:p>
            <a:r>
              <a:rPr lang="es-AR" sz="1200" dirty="0">
                <a:solidFill>
                  <a:schemeClr val="tx1">
                    <a:lumMod val="50000"/>
                    <a:lumOff val="50000"/>
                  </a:schemeClr>
                </a:solidFill>
              </a:rPr>
              <a:t>Combustibles</a:t>
            </a:r>
          </a:p>
        </p:txBody>
      </p:sp>
      <p:cxnSp>
        <p:nvCxnSpPr>
          <p:cNvPr id="70" name="65 Conector recto">
            <a:extLst>
              <a:ext uri="{FF2B5EF4-FFF2-40B4-BE49-F238E27FC236}">
                <a16:creationId xmlns:a16="http://schemas.microsoft.com/office/drawing/2014/main" id="{1053EE3B-4C64-4963-AD65-A8FA9E4C54D3}"/>
              </a:ext>
            </a:extLst>
          </p:cNvPr>
          <p:cNvCxnSpPr>
            <a:cxnSpLocks/>
          </p:cNvCxnSpPr>
          <p:nvPr userDrawn="1"/>
        </p:nvCxnSpPr>
        <p:spPr>
          <a:xfrm>
            <a:off x="285922" y="2769341"/>
            <a:ext cx="178275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66 CuadroTexto">
            <a:extLst>
              <a:ext uri="{FF2B5EF4-FFF2-40B4-BE49-F238E27FC236}">
                <a16:creationId xmlns:a16="http://schemas.microsoft.com/office/drawing/2014/main" id="{A9298EF5-2330-4C79-8747-053B5BCB74EE}"/>
              </a:ext>
            </a:extLst>
          </p:cNvPr>
          <p:cNvSpPr txBox="1"/>
          <p:nvPr userDrawn="1"/>
        </p:nvSpPr>
        <p:spPr>
          <a:xfrm>
            <a:off x="2352452" y="2506092"/>
            <a:ext cx="976549" cy="276999"/>
          </a:xfrm>
          <a:prstGeom prst="rect">
            <a:avLst/>
          </a:prstGeom>
          <a:noFill/>
        </p:spPr>
        <p:txBody>
          <a:bodyPr wrap="none" rtlCol="0">
            <a:spAutoFit/>
          </a:bodyPr>
          <a:lstStyle/>
          <a:p>
            <a:r>
              <a:rPr lang="es-AR" sz="1200" dirty="0">
                <a:solidFill>
                  <a:schemeClr val="tx1">
                    <a:lumMod val="50000"/>
                    <a:lumOff val="50000"/>
                  </a:schemeClr>
                </a:solidFill>
              </a:rPr>
              <a:t>Lubricantes</a:t>
            </a:r>
          </a:p>
        </p:txBody>
      </p:sp>
      <p:cxnSp>
        <p:nvCxnSpPr>
          <p:cNvPr id="72" name="67 Conector recto">
            <a:extLst>
              <a:ext uri="{FF2B5EF4-FFF2-40B4-BE49-F238E27FC236}">
                <a16:creationId xmlns:a16="http://schemas.microsoft.com/office/drawing/2014/main" id="{9B35F3C2-3795-4DF8-90A4-9F030A5AEA6D}"/>
              </a:ext>
            </a:extLst>
          </p:cNvPr>
          <p:cNvCxnSpPr>
            <a:cxnSpLocks/>
          </p:cNvCxnSpPr>
          <p:nvPr userDrawn="1"/>
        </p:nvCxnSpPr>
        <p:spPr>
          <a:xfrm>
            <a:off x="2438237" y="2769341"/>
            <a:ext cx="112767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3" name="66 CuadroTexto">
            <a:extLst>
              <a:ext uri="{FF2B5EF4-FFF2-40B4-BE49-F238E27FC236}">
                <a16:creationId xmlns:a16="http://schemas.microsoft.com/office/drawing/2014/main" id="{ACEC8887-D239-4E8F-A031-46CD56AAC667}"/>
              </a:ext>
            </a:extLst>
          </p:cNvPr>
          <p:cNvSpPr txBox="1"/>
          <p:nvPr userDrawn="1"/>
        </p:nvSpPr>
        <p:spPr>
          <a:xfrm>
            <a:off x="5233520" y="3664570"/>
            <a:ext cx="817853" cy="276999"/>
          </a:xfrm>
          <a:prstGeom prst="rect">
            <a:avLst/>
          </a:prstGeom>
          <a:noFill/>
        </p:spPr>
        <p:txBody>
          <a:bodyPr wrap="none" rtlCol="0">
            <a:spAutoFit/>
          </a:bodyPr>
          <a:lstStyle/>
          <a:p>
            <a:r>
              <a:rPr lang="es-AR" sz="1200" dirty="0">
                <a:solidFill>
                  <a:schemeClr val="tx1">
                    <a:lumMod val="50000"/>
                    <a:lumOff val="50000"/>
                  </a:schemeClr>
                </a:solidFill>
              </a:rPr>
              <a:t>YPF Luz </a:t>
            </a:r>
          </a:p>
        </p:txBody>
      </p:sp>
      <p:cxnSp>
        <p:nvCxnSpPr>
          <p:cNvPr id="74"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3927819"/>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74 Conector recto">
            <a:extLst>
              <a:ext uri="{FF2B5EF4-FFF2-40B4-BE49-F238E27FC236}">
                <a16:creationId xmlns:a16="http://schemas.microsoft.com/office/drawing/2014/main" id="{1605728B-8B36-4F4B-B22C-338FD4670CE9}"/>
              </a:ext>
            </a:extLst>
          </p:cNvPr>
          <p:cNvCxnSpPr>
            <a:cxnSpLocks/>
          </p:cNvCxnSpPr>
          <p:nvPr userDrawn="1"/>
        </p:nvCxnSpPr>
        <p:spPr>
          <a:xfrm>
            <a:off x="6721077"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6" name="66 CuadroTexto">
            <a:extLst>
              <a:ext uri="{FF2B5EF4-FFF2-40B4-BE49-F238E27FC236}">
                <a16:creationId xmlns:a16="http://schemas.microsoft.com/office/drawing/2014/main" id="{ACEC8887-D239-4E8F-A031-46CD56AAC667}"/>
              </a:ext>
            </a:extLst>
          </p:cNvPr>
          <p:cNvSpPr txBox="1"/>
          <p:nvPr userDrawn="1"/>
        </p:nvSpPr>
        <p:spPr>
          <a:xfrm>
            <a:off x="3903756" y="2506092"/>
            <a:ext cx="1099981" cy="276999"/>
          </a:xfrm>
          <a:prstGeom prst="rect">
            <a:avLst/>
          </a:prstGeom>
          <a:noFill/>
        </p:spPr>
        <p:txBody>
          <a:bodyPr wrap="none" rtlCol="0">
            <a:spAutoFit/>
          </a:bodyPr>
          <a:lstStyle/>
          <a:p>
            <a:r>
              <a:rPr lang="es-AR" sz="1200" dirty="0">
                <a:solidFill>
                  <a:schemeClr val="tx1">
                    <a:lumMod val="50000"/>
                    <a:lumOff val="50000"/>
                  </a:schemeClr>
                </a:solidFill>
              </a:rPr>
              <a:t>YPF Química</a:t>
            </a:r>
          </a:p>
        </p:txBody>
      </p:sp>
      <p:cxnSp>
        <p:nvCxnSpPr>
          <p:cNvPr id="77" name="67 Conector recto">
            <a:extLst>
              <a:ext uri="{FF2B5EF4-FFF2-40B4-BE49-F238E27FC236}">
                <a16:creationId xmlns:a16="http://schemas.microsoft.com/office/drawing/2014/main" id="{B88B78C9-A98D-4BA3-B264-C0F788F87BCB}"/>
              </a:ext>
            </a:extLst>
          </p:cNvPr>
          <p:cNvCxnSpPr>
            <a:cxnSpLocks/>
          </p:cNvCxnSpPr>
          <p:nvPr userDrawn="1"/>
        </p:nvCxnSpPr>
        <p:spPr>
          <a:xfrm>
            <a:off x="3989541" y="2769341"/>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66 CuadroTexto">
            <a:extLst>
              <a:ext uri="{FF2B5EF4-FFF2-40B4-BE49-F238E27FC236}">
                <a16:creationId xmlns:a16="http://schemas.microsoft.com/office/drawing/2014/main" id="{ACEC8887-D239-4E8F-A031-46CD56AAC667}"/>
              </a:ext>
            </a:extLst>
          </p:cNvPr>
          <p:cNvSpPr txBox="1"/>
          <p:nvPr userDrawn="1"/>
        </p:nvSpPr>
        <p:spPr>
          <a:xfrm>
            <a:off x="5233520" y="2506092"/>
            <a:ext cx="1095172" cy="276999"/>
          </a:xfrm>
          <a:prstGeom prst="rect">
            <a:avLst/>
          </a:prstGeom>
          <a:noFill/>
        </p:spPr>
        <p:txBody>
          <a:bodyPr wrap="none" rtlCol="0">
            <a:spAutoFit/>
          </a:bodyPr>
          <a:lstStyle/>
          <a:p>
            <a:r>
              <a:rPr lang="es-AR" sz="1200" dirty="0">
                <a:solidFill>
                  <a:schemeClr val="tx1">
                    <a:lumMod val="50000"/>
                    <a:lumOff val="50000"/>
                  </a:schemeClr>
                </a:solidFill>
              </a:rPr>
              <a:t>YPF Aviación</a:t>
            </a:r>
          </a:p>
        </p:txBody>
      </p:sp>
      <p:cxnSp>
        <p:nvCxnSpPr>
          <p:cNvPr id="79"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2769341"/>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58 CuadroTexto">
            <a:extLst>
              <a:ext uri="{FF2B5EF4-FFF2-40B4-BE49-F238E27FC236}">
                <a16:creationId xmlns:a16="http://schemas.microsoft.com/office/drawing/2014/main" id="{E001B4DF-BB5A-4CFC-815E-EF858BDA4981}"/>
              </a:ext>
            </a:extLst>
          </p:cNvPr>
          <p:cNvSpPr txBox="1"/>
          <p:nvPr userDrawn="1"/>
        </p:nvSpPr>
        <p:spPr>
          <a:xfrm>
            <a:off x="7796817" y="3664570"/>
            <a:ext cx="595035" cy="276999"/>
          </a:xfrm>
          <a:prstGeom prst="rect">
            <a:avLst/>
          </a:prstGeom>
          <a:noFill/>
        </p:spPr>
        <p:txBody>
          <a:bodyPr wrap="none" rtlCol="0">
            <a:spAutoFit/>
          </a:bodyPr>
          <a:lstStyle/>
          <a:p>
            <a:r>
              <a:rPr lang="es-AR" sz="1200" dirty="0">
                <a:solidFill>
                  <a:schemeClr val="tx1">
                    <a:lumMod val="50000"/>
                    <a:lumOff val="50000"/>
                  </a:schemeClr>
                </a:solidFill>
              </a:rPr>
              <a:t>AESA</a:t>
            </a:r>
          </a:p>
        </p:txBody>
      </p:sp>
      <p:cxnSp>
        <p:nvCxnSpPr>
          <p:cNvPr id="83" name="82 Conector recto">
            <a:extLst>
              <a:ext uri="{FF2B5EF4-FFF2-40B4-BE49-F238E27FC236}">
                <a16:creationId xmlns:a16="http://schemas.microsoft.com/office/drawing/2014/main" id="{1605728B-8B36-4F4B-B22C-338FD4670CE9}"/>
              </a:ext>
            </a:extLst>
          </p:cNvPr>
          <p:cNvCxnSpPr>
            <a:cxnSpLocks/>
          </p:cNvCxnSpPr>
          <p:nvPr userDrawn="1"/>
        </p:nvCxnSpPr>
        <p:spPr>
          <a:xfrm>
            <a:off x="7875878"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66 CuadroTexto">
            <a:extLst>
              <a:ext uri="{FF2B5EF4-FFF2-40B4-BE49-F238E27FC236}">
                <a16:creationId xmlns:a16="http://schemas.microsoft.com/office/drawing/2014/main" id="{ACEC8887-D239-4E8F-A031-46CD56AAC667}"/>
              </a:ext>
            </a:extLst>
          </p:cNvPr>
          <p:cNvSpPr txBox="1"/>
          <p:nvPr userDrawn="1"/>
        </p:nvSpPr>
        <p:spPr>
          <a:xfrm>
            <a:off x="6602070" y="2506092"/>
            <a:ext cx="809837" cy="276999"/>
          </a:xfrm>
          <a:prstGeom prst="rect">
            <a:avLst/>
          </a:prstGeom>
          <a:noFill/>
        </p:spPr>
        <p:txBody>
          <a:bodyPr wrap="none" rtlCol="0">
            <a:spAutoFit/>
          </a:bodyPr>
          <a:lstStyle/>
          <a:p>
            <a:r>
              <a:rPr lang="es-AR" sz="1200" dirty="0">
                <a:solidFill>
                  <a:schemeClr val="tx1">
                    <a:lumMod val="50000"/>
                    <a:lumOff val="50000"/>
                  </a:schemeClr>
                </a:solidFill>
              </a:rPr>
              <a:t>YPF Gas</a:t>
            </a:r>
          </a:p>
        </p:txBody>
      </p:sp>
      <p:cxnSp>
        <p:nvCxnSpPr>
          <p:cNvPr id="85" name="67 Conector recto">
            <a:extLst>
              <a:ext uri="{FF2B5EF4-FFF2-40B4-BE49-F238E27FC236}">
                <a16:creationId xmlns:a16="http://schemas.microsoft.com/office/drawing/2014/main" id="{B88B78C9-A98D-4BA3-B264-C0F788F87BCB}"/>
              </a:ext>
            </a:extLst>
          </p:cNvPr>
          <p:cNvCxnSpPr>
            <a:cxnSpLocks/>
          </p:cNvCxnSpPr>
          <p:nvPr userDrawn="1"/>
        </p:nvCxnSpPr>
        <p:spPr>
          <a:xfrm>
            <a:off x="6686205" y="2769341"/>
            <a:ext cx="882518"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4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5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912868533"/>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ÍCONOS  (mantenerla oculta o borrarla)">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3D690BB-F069-2D4A-9F67-84B2FEDE90EC}"/>
              </a:ext>
            </a:extLst>
          </p:cNvPr>
          <p:cNvSpPr/>
          <p:nvPr userDrawn="1"/>
        </p:nvSpPr>
        <p:spPr>
          <a:xfrm>
            <a:off x="0" y="0"/>
            <a:ext cx="9144000" cy="492890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0" name="Rectangle 134">
            <a:extLst>
              <a:ext uri="{FF2B5EF4-FFF2-40B4-BE49-F238E27FC236}">
                <a16:creationId xmlns:a16="http://schemas.microsoft.com/office/drawing/2014/main" id="{C7E62EBD-8151-4A41-9D6A-92B78F1C2645}"/>
              </a:ext>
            </a:extLst>
          </p:cNvPr>
          <p:cNvSpPr/>
          <p:nvPr userDrawn="1"/>
        </p:nvSpPr>
        <p:spPr>
          <a:xfrm>
            <a:off x="25914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Pregunta</a:t>
            </a:r>
            <a:endParaRPr lang="en-US" sz="900" dirty="0">
              <a:solidFill>
                <a:schemeClr val="tx1">
                  <a:lumMod val="50000"/>
                  <a:lumOff val="50000"/>
                </a:schemeClr>
              </a:solidFill>
              <a:latin typeface="Arial"/>
              <a:cs typeface="Arial"/>
            </a:endParaRPr>
          </a:p>
        </p:txBody>
      </p:sp>
      <p:sp>
        <p:nvSpPr>
          <p:cNvPr id="111" name="Rectangle 135">
            <a:extLst>
              <a:ext uri="{FF2B5EF4-FFF2-40B4-BE49-F238E27FC236}">
                <a16:creationId xmlns:a16="http://schemas.microsoft.com/office/drawing/2014/main" id="{C44F29FB-4C81-49FD-B099-DDAC44689423}"/>
              </a:ext>
            </a:extLst>
          </p:cNvPr>
          <p:cNvSpPr/>
          <p:nvPr userDrawn="1"/>
        </p:nvSpPr>
        <p:spPr>
          <a:xfrm>
            <a:off x="1074088" y="1328733"/>
            <a:ext cx="528868"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Atención</a:t>
            </a:r>
            <a:endParaRPr lang="en-US" sz="900" dirty="0">
              <a:solidFill>
                <a:schemeClr val="tx1">
                  <a:lumMod val="50000"/>
                  <a:lumOff val="50000"/>
                </a:schemeClr>
              </a:solidFill>
              <a:latin typeface="Arial"/>
              <a:cs typeface="Arial"/>
            </a:endParaRPr>
          </a:p>
        </p:txBody>
      </p:sp>
      <p:sp>
        <p:nvSpPr>
          <p:cNvPr id="112" name="Rectangle 136">
            <a:extLst>
              <a:ext uri="{FF2B5EF4-FFF2-40B4-BE49-F238E27FC236}">
                <a16:creationId xmlns:a16="http://schemas.microsoft.com/office/drawing/2014/main" id="{57595954-B768-4C5C-B204-9A95D20C7357}"/>
              </a:ext>
            </a:extLst>
          </p:cNvPr>
          <p:cNvSpPr/>
          <p:nvPr userDrawn="1"/>
        </p:nvSpPr>
        <p:spPr>
          <a:xfrm>
            <a:off x="171073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Correcto</a:t>
            </a:r>
            <a:endParaRPr lang="en-US" sz="900" dirty="0">
              <a:solidFill>
                <a:schemeClr val="tx1">
                  <a:lumMod val="50000"/>
                  <a:lumOff val="50000"/>
                </a:schemeClr>
              </a:solidFill>
              <a:latin typeface="Arial"/>
              <a:cs typeface="Arial"/>
            </a:endParaRPr>
          </a:p>
        </p:txBody>
      </p:sp>
      <p:sp>
        <p:nvSpPr>
          <p:cNvPr id="113" name="Rectangle 137">
            <a:extLst>
              <a:ext uri="{FF2B5EF4-FFF2-40B4-BE49-F238E27FC236}">
                <a16:creationId xmlns:a16="http://schemas.microsoft.com/office/drawing/2014/main" id="{F6A2772A-5847-469F-93F0-E14B5E6A23D2}"/>
              </a:ext>
            </a:extLst>
          </p:cNvPr>
          <p:cNvSpPr/>
          <p:nvPr userDrawn="1"/>
        </p:nvSpPr>
        <p:spPr>
          <a:xfrm>
            <a:off x="2394615"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Incorrecto</a:t>
            </a:r>
            <a:endParaRPr lang="en-US" sz="900" dirty="0">
              <a:solidFill>
                <a:schemeClr val="tx1">
                  <a:lumMod val="50000"/>
                  <a:lumOff val="50000"/>
                </a:schemeClr>
              </a:solidFill>
              <a:latin typeface="Arial"/>
              <a:cs typeface="Arial"/>
            </a:endParaRPr>
          </a:p>
        </p:txBody>
      </p:sp>
      <p:sp>
        <p:nvSpPr>
          <p:cNvPr id="114" name="Rectangle 154">
            <a:extLst>
              <a:ext uri="{FF2B5EF4-FFF2-40B4-BE49-F238E27FC236}">
                <a16:creationId xmlns:a16="http://schemas.microsoft.com/office/drawing/2014/main" id="{48B7C162-4E49-46F7-A583-422BFB22BDDD}"/>
              </a:ext>
            </a:extLst>
          </p:cNvPr>
          <p:cNvSpPr/>
          <p:nvPr userDrawn="1"/>
        </p:nvSpPr>
        <p:spPr>
          <a:xfrm>
            <a:off x="338768" y="3364995"/>
            <a:ext cx="721729"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Camión</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cisterna</a:t>
            </a:r>
            <a:endParaRPr lang="en-US" sz="900" dirty="0">
              <a:solidFill>
                <a:schemeClr val="tx1">
                  <a:lumMod val="50000"/>
                  <a:lumOff val="50000"/>
                </a:schemeClr>
              </a:solidFill>
              <a:latin typeface="Arial"/>
              <a:cs typeface="Arial"/>
            </a:endParaRPr>
          </a:p>
        </p:txBody>
      </p:sp>
      <p:sp>
        <p:nvSpPr>
          <p:cNvPr id="115" name="Rectangle 155">
            <a:extLst>
              <a:ext uri="{FF2B5EF4-FFF2-40B4-BE49-F238E27FC236}">
                <a16:creationId xmlns:a16="http://schemas.microsoft.com/office/drawing/2014/main" id="{2FD215E1-22C8-4065-B77D-F25D66BCA9F8}"/>
              </a:ext>
            </a:extLst>
          </p:cNvPr>
          <p:cNvSpPr/>
          <p:nvPr userDrawn="1"/>
        </p:nvSpPr>
        <p:spPr>
          <a:xfrm>
            <a:off x="1267252"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16" name="Rectangle 165">
            <a:extLst>
              <a:ext uri="{FF2B5EF4-FFF2-40B4-BE49-F238E27FC236}">
                <a16:creationId xmlns:a16="http://schemas.microsoft.com/office/drawing/2014/main" id="{53857336-69FF-4AB0-8963-DB54A38F8AAC}"/>
              </a:ext>
            </a:extLst>
          </p:cNvPr>
          <p:cNvSpPr/>
          <p:nvPr userDrawn="1"/>
        </p:nvSpPr>
        <p:spPr>
          <a:xfrm>
            <a:off x="96569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 Escuela</a:t>
            </a:r>
            <a:endParaRPr lang="en-US" sz="900" dirty="0">
              <a:solidFill>
                <a:schemeClr val="tx1">
                  <a:lumMod val="50000"/>
                  <a:lumOff val="50000"/>
                </a:schemeClr>
              </a:solidFill>
              <a:latin typeface="Arial"/>
              <a:cs typeface="Arial"/>
            </a:endParaRPr>
          </a:p>
        </p:txBody>
      </p:sp>
      <p:sp>
        <p:nvSpPr>
          <p:cNvPr id="117" name="Rectangle 167">
            <a:extLst>
              <a:ext uri="{FF2B5EF4-FFF2-40B4-BE49-F238E27FC236}">
                <a16:creationId xmlns:a16="http://schemas.microsoft.com/office/drawing/2014/main" id="{CE43C4DE-01A4-4E45-81C0-F9F1E68EB348}"/>
              </a:ext>
            </a:extLst>
          </p:cNvPr>
          <p:cNvSpPr/>
          <p:nvPr userDrawn="1"/>
        </p:nvSpPr>
        <p:spPr>
          <a:xfrm>
            <a:off x="1399524" y="2419122"/>
            <a:ext cx="1295330" cy="282129"/>
          </a:xfrm>
          <a:prstGeom prst="rect">
            <a:avLst/>
          </a:prstGeom>
        </p:spPr>
        <p:txBody>
          <a:bodyPr wrap="square" lIns="0" tIns="0" rIns="0" bIns="0">
            <a:spAutoFit/>
          </a:bodyPr>
          <a:lstStyle/>
          <a:p>
            <a:pPr algn="ctr">
              <a:lnSpc>
                <a:spcPts val="1100"/>
              </a:lnSpc>
            </a:pPr>
            <a:r>
              <a:rPr lang="es-ES_tradnl" sz="900" dirty="0">
                <a:solidFill>
                  <a:schemeClr val="tx1">
                    <a:lumMod val="50000"/>
                    <a:lumOff val="50000"/>
                  </a:schemeClr>
                </a:solidFill>
                <a:latin typeface="Arial"/>
                <a:cs typeface="Arial"/>
              </a:rPr>
              <a:t>Educación </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superior</a:t>
            </a:r>
            <a:endParaRPr lang="en-US" sz="900" dirty="0">
              <a:solidFill>
                <a:schemeClr val="tx1">
                  <a:lumMod val="50000"/>
                  <a:lumOff val="50000"/>
                </a:schemeClr>
              </a:solidFill>
              <a:latin typeface="Arial"/>
              <a:cs typeface="Arial"/>
            </a:endParaRPr>
          </a:p>
        </p:txBody>
      </p:sp>
      <p:sp>
        <p:nvSpPr>
          <p:cNvPr id="118" name="Rectangle 168">
            <a:extLst>
              <a:ext uri="{FF2B5EF4-FFF2-40B4-BE49-F238E27FC236}">
                <a16:creationId xmlns:a16="http://schemas.microsoft.com/office/drawing/2014/main" id="{95372FFB-CD8E-457D-B77F-21C39C967F3D}"/>
              </a:ext>
            </a:extLst>
          </p:cNvPr>
          <p:cNvSpPr/>
          <p:nvPr userDrawn="1"/>
        </p:nvSpPr>
        <p:spPr>
          <a:xfrm>
            <a:off x="23397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Casa</a:t>
            </a:r>
            <a:endParaRPr lang="en-US" sz="900" dirty="0">
              <a:solidFill>
                <a:schemeClr val="tx1">
                  <a:lumMod val="50000"/>
                  <a:lumOff val="50000"/>
                </a:schemeClr>
              </a:solidFill>
              <a:latin typeface="Arial"/>
              <a:cs typeface="Arial"/>
            </a:endParaRPr>
          </a:p>
        </p:txBody>
      </p:sp>
      <p:sp>
        <p:nvSpPr>
          <p:cNvPr id="119" name="Rectangle 165">
            <a:extLst>
              <a:ext uri="{FF2B5EF4-FFF2-40B4-BE49-F238E27FC236}">
                <a16:creationId xmlns:a16="http://schemas.microsoft.com/office/drawing/2014/main" id="{405A7BE3-A0D6-45E4-A03A-C6D165F12D3E}"/>
              </a:ext>
            </a:extLst>
          </p:cNvPr>
          <p:cNvSpPr/>
          <p:nvPr userDrawn="1"/>
        </p:nvSpPr>
        <p:spPr>
          <a:xfrm>
            <a:off x="306690" y="2350739"/>
            <a:ext cx="653980" cy="199350"/>
          </a:xfrm>
          <a:prstGeom prst="rect">
            <a:avLst/>
          </a:prstGeom>
        </p:spPr>
        <p:txBody>
          <a:bodyPr wrap="square" lIns="0" tIns="0" rIns="0" bIns="0">
            <a:spAutoFit/>
          </a:bodyPr>
          <a:lstStyle/>
          <a:p>
            <a:pPr algn="ctr">
              <a:lnSpc>
                <a:spcPts val="1750"/>
              </a:lnSpc>
            </a:pPr>
            <a:r>
              <a:rPr lang="en-US" sz="900" dirty="0">
                <a:solidFill>
                  <a:schemeClr val="tx1">
                    <a:lumMod val="50000"/>
                    <a:lumOff val="50000"/>
                  </a:schemeClr>
                </a:solidFill>
                <a:latin typeface="Arial"/>
                <a:cs typeface="Arial"/>
              </a:rPr>
              <a:t>¨Personas</a:t>
            </a:r>
          </a:p>
        </p:txBody>
      </p:sp>
      <p:sp>
        <p:nvSpPr>
          <p:cNvPr id="120" name="Rectangle 168">
            <a:extLst>
              <a:ext uri="{FF2B5EF4-FFF2-40B4-BE49-F238E27FC236}">
                <a16:creationId xmlns:a16="http://schemas.microsoft.com/office/drawing/2014/main" id="{409EF882-A0CB-4768-A906-F6BC62775969}"/>
              </a:ext>
            </a:extLst>
          </p:cNvPr>
          <p:cNvSpPr/>
          <p:nvPr userDrawn="1"/>
        </p:nvSpPr>
        <p:spPr>
          <a:xfrm>
            <a:off x="298426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Ciudad</a:t>
            </a:r>
            <a:endParaRPr lang="en-US" sz="900" dirty="0">
              <a:solidFill>
                <a:schemeClr val="tx1">
                  <a:lumMod val="50000"/>
                  <a:lumOff val="50000"/>
                </a:schemeClr>
              </a:solidFill>
              <a:latin typeface="Arial"/>
              <a:cs typeface="Arial"/>
            </a:endParaRPr>
          </a:p>
        </p:txBody>
      </p:sp>
      <p:sp>
        <p:nvSpPr>
          <p:cNvPr id="121" name="Rectangle 168">
            <a:extLst>
              <a:ext uri="{FF2B5EF4-FFF2-40B4-BE49-F238E27FC236}">
                <a16:creationId xmlns:a16="http://schemas.microsoft.com/office/drawing/2014/main" id="{17A55B89-8A8B-4032-A101-939E391DF424}"/>
              </a:ext>
            </a:extLst>
          </p:cNvPr>
          <p:cNvSpPr/>
          <p:nvPr userDrawn="1"/>
        </p:nvSpPr>
        <p:spPr>
          <a:xfrm>
            <a:off x="364503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Fábrica</a:t>
            </a:r>
            <a:endParaRPr lang="en-US" sz="900" dirty="0">
              <a:solidFill>
                <a:schemeClr val="tx1">
                  <a:lumMod val="50000"/>
                  <a:lumOff val="50000"/>
                </a:schemeClr>
              </a:solidFill>
              <a:latin typeface="Arial"/>
              <a:cs typeface="Arial"/>
            </a:endParaRPr>
          </a:p>
        </p:txBody>
      </p:sp>
      <p:sp>
        <p:nvSpPr>
          <p:cNvPr id="122" name="Rectangle 168">
            <a:extLst>
              <a:ext uri="{FF2B5EF4-FFF2-40B4-BE49-F238E27FC236}">
                <a16:creationId xmlns:a16="http://schemas.microsoft.com/office/drawing/2014/main" id="{EFCF5448-7F6F-4FF2-9F8E-94188031337B}"/>
              </a:ext>
            </a:extLst>
          </p:cNvPr>
          <p:cNvSpPr/>
          <p:nvPr userDrawn="1"/>
        </p:nvSpPr>
        <p:spPr>
          <a:xfrm>
            <a:off x="661134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Confitería</a:t>
            </a:r>
            <a:endParaRPr lang="en-US" sz="900" dirty="0">
              <a:solidFill>
                <a:schemeClr val="tx1">
                  <a:lumMod val="50000"/>
                  <a:lumOff val="50000"/>
                </a:schemeClr>
              </a:solidFill>
              <a:latin typeface="Arial"/>
              <a:cs typeface="Arial"/>
            </a:endParaRPr>
          </a:p>
        </p:txBody>
      </p:sp>
      <p:sp>
        <p:nvSpPr>
          <p:cNvPr id="123" name="Rectangle 168">
            <a:extLst>
              <a:ext uri="{FF2B5EF4-FFF2-40B4-BE49-F238E27FC236}">
                <a16:creationId xmlns:a16="http://schemas.microsoft.com/office/drawing/2014/main" id="{E7E1BAE6-3778-4E78-9421-95AAE99FD025}"/>
              </a:ext>
            </a:extLst>
          </p:cNvPr>
          <p:cNvSpPr/>
          <p:nvPr userDrawn="1"/>
        </p:nvSpPr>
        <p:spPr>
          <a:xfrm>
            <a:off x="7230388"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Bebida</a:t>
            </a:r>
            <a:endParaRPr lang="en-US" sz="900" dirty="0">
              <a:solidFill>
                <a:schemeClr val="tx1">
                  <a:lumMod val="50000"/>
                  <a:lumOff val="50000"/>
                </a:schemeClr>
              </a:solidFill>
              <a:latin typeface="Arial"/>
              <a:cs typeface="Arial"/>
            </a:endParaRPr>
          </a:p>
        </p:txBody>
      </p:sp>
      <p:sp>
        <p:nvSpPr>
          <p:cNvPr id="124" name="Rectangle 168">
            <a:extLst>
              <a:ext uri="{FF2B5EF4-FFF2-40B4-BE49-F238E27FC236}">
                <a16:creationId xmlns:a16="http://schemas.microsoft.com/office/drawing/2014/main" id="{267E9F08-22FB-4A42-8A0D-735B8B253051}"/>
              </a:ext>
            </a:extLst>
          </p:cNvPr>
          <p:cNvSpPr/>
          <p:nvPr userDrawn="1"/>
        </p:nvSpPr>
        <p:spPr>
          <a:xfrm>
            <a:off x="78064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Comida</a:t>
            </a:r>
            <a:endParaRPr lang="en-US" sz="900" dirty="0">
              <a:solidFill>
                <a:schemeClr val="tx1">
                  <a:lumMod val="50000"/>
                  <a:lumOff val="50000"/>
                </a:schemeClr>
              </a:solidFill>
              <a:latin typeface="Arial"/>
              <a:cs typeface="Arial"/>
            </a:endParaRPr>
          </a:p>
        </p:txBody>
      </p:sp>
      <p:sp>
        <p:nvSpPr>
          <p:cNvPr id="125" name="Rectangle 168">
            <a:extLst>
              <a:ext uri="{FF2B5EF4-FFF2-40B4-BE49-F238E27FC236}">
                <a16:creationId xmlns:a16="http://schemas.microsoft.com/office/drawing/2014/main" id="{A587753E-9436-46E0-90A5-58E449BA4229}"/>
              </a:ext>
            </a:extLst>
          </p:cNvPr>
          <p:cNvSpPr/>
          <p:nvPr userDrawn="1"/>
        </p:nvSpPr>
        <p:spPr>
          <a:xfrm>
            <a:off x="5001077" y="2350739"/>
            <a:ext cx="783716"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Herramientas</a:t>
            </a:r>
            <a:endParaRPr lang="en-US" sz="900" dirty="0">
              <a:solidFill>
                <a:schemeClr val="tx1">
                  <a:lumMod val="50000"/>
                  <a:lumOff val="50000"/>
                </a:schemeClr>
              </a:solidFill>
              <a:latin typeface="Arial"/>
              <a:cs typeface="Arial"/>
            </a:endParaRPr>
          </a:p>
        </p:txBody>
      </p:sp>
      <p:sp>
        <p:nvSpPr>
          <p:cNvPr id="126" name="Rectangle 168">
            <a:extLst>
              <a:ext uri="{FF2B5EF4-FFF2-40B4-BE49-F238E27FC236}">
                <a16:creationId xmlns:a16="http://schemas.microsoft.com/office/drawing/2014/main" id="{B414C681-DBCF-454A-B199-95D041180BF5}"/>
              </a:ext>
            </a:extLst>
          </p:cNvPr>
          <p:cNvSpPr/>
          <p:nvPr userDrawn="1"/>
        </p:nvSpPr>
        <p:spPr>
          <a:xfrm>
            <a:off x="8458754" y="2350739"/>
            <a:ext cx="49847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Agro</a:t>
            </a:r>
            <a:endParaRPr lang="en-US" sz="900" dirty="0">
              <a:solidFill>
                <a:schemeClr val="tx1">
                  <a:lumMod val="50000"/>
                  <a:lumOff val="50000"/>
                </a:schemeClr>
              </a:solidFill>
              <a:latin typeface="Arial"/>
              <a:cs typeface="Arial"/>
            </a:endParaRPr>
          </a:p>
        </p:txBody>
      </p:sp>
      <p:sp>
        <p:nvSpPr>
          <p:cNvPr id="127" name="Rectangle 168">
            <a:extLst>
              <a:ext uri="{FF2B5EF4-FFF2-40B4-BE49-F238E27FC236}">
                <a16:creationId xmlns:a16="http://schemas.microsoft.com/office/drawing/2014/main" id="{D5338286-9AD2-4721-B71B-992A5306DA4E}"/>
              </a:ext>
            </a:extLst>
          </p:cNvPr>
          <p:cNvSpPr/>
          <p:nvPr userDrawn="1"/>
        </p:nvSpPr>
        <p:spPr>
          <a:xfrm>
            <a:off x="5781761" y="2350739"/>
            <a:ext cx="777334"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Investigación</a:t>
            </a:r>
            <a:endParaRPr lang="en-US" sz="900" dirty="0">
              <a:solidFill>
                <a:schemeClr val="tx1">
                  <a:lumMod val="50000"/>
                  <a:lumOff val="50000"/>
                </a:schemeClr>
              </a:solidFill>
              <a:latin typeface="Arial"/>
              <a:cs typeface="Arial"/>
            </a:endParaRPr>
          </a:p>
        </p:txBody>
      </p:sp>
      <p:sp>
        <p:nvSpPr>
          <p:cNvPr id="128" name="Rectangle 155">
            <a:extLst>
              <a:ext uri="{FF2B5EF4-FFF2-40B4-BE49-F238E27FC236}">
                <a16:creationId xmlns:a16="http://schemas.microsoft.com/office/drawing/2014/main" id="{6A66278F-48E6-491F-883C-3F704948FCDD}"/>
              </a:ext>
            </a:extLst>
          </p:cNvPr>
          <p:cNvSpPr/>
          <p:nvPr userDrawn="1"/>
        </p:nvSpPr>
        <p:spPr>
          <a:xfrm>
            <a:off x="2080227"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29" name="Rectangle 137">
            <a:extLst>
              <a:ext uri="{FF2B5EF4-FFF2-40B4-BE49-F238E27FC236}">
                <a16:creationId xmlns:a16="http://schemas.microsoft.com/office/drawing/2014/main" id="{0C8DC673-B303-46F1-9067-E4FED6CF205F}"/>
              </a:ext>
            </a:extLst>
          </p:cNvPr>
          <p:cNvSpPr/>
          <p:nvPr userDrawn="1"/>
        </p:nvSpPr>
        <p:spPr>
          <a:xfrm>
            <a:off x="3059832" y="1328733"/>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Enlace web</a:t>
            </a:r>
            <a:endParaRPr lang="en-US" sz="900" dirty="0">
              <a:solidFill>
                <a:schemeClr val="tx1">
                  <a:lumMod val="50000"/>
                  <a:lumOff val="50000"/>
                </a:schemeClr>
              </a:solidFill>
              <a:latin typeface="Arial"/>
              <a:cs typeface="Arial"/>
            </a:endParaRPr>
          </a:p>
        </p:txBody>
      </p:sp>
      <p:sp>
        <p:nvSpPr>
          <p:cNvPr id="130" name="Rectangle 137">
            <a:extLst>
              <a:ext uri="{FF2B5EF4-FFF2-40B4-BE49-F238E27FC236}">
                <a16:creationId xmlns:a16="http://schemas.microsoft.com/office/drawing/2014/main" id="{820BE4BC-C968-497E-81C9-0437622F06CF}"/>
              </a:ext>
            </a:extLst>
          </p:cNvPr>
          <p:cNvSpPr/>
          <p:nvPr userDrawn="1"/>
        </p:nvSpPr>
        <p:spPr>
          <a:xfrm>
            <a:off x="3789437" y="1328733"/>
            <a:ext cx="46934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Video</a:t>
            </a:r>
            <a:endParaRPr lang="en-US" sz="900" dirty="0">
              <a:solidFill>
                <a:schemeClr val="tx1">
                  <a:lumMod val="50000"/>
                  <a:lumOff val="50000"/>
                </a:schemeClr>
              </a:solidFill>
              <a:latin typeface="Arial"/>
              <a:cs typeface="Arial"/>
            </a:endParaRPr>
          </a:p>
        </p:txBody>
      </p:sp>
      <p:sp>
        <p:nvSpPr>
          <p:cNvPr id="131" name="Rectangle 137">
            <a:extLst>
              <a:ext uri="{FF2B5EF4-FFF2-40B4-BE49-F238E27FC236}">
                <a16:creationId xmlns:a16="http://schemas.microsoft.com/office/drawing/2014/main" id="{B51472FB-DA9D-48DE-9CA0-C8F91A11E673}"/>
              </a:ext>
            </a:extLst>
          </p:cNvPr>
          <p:cNvSpPr/>
          <p:nvPr userDrawn="1"/>
        </p:nvSpPr>
        <p:spPr>
          <a:xfrm>
            <a:off x="4355007"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Imagen</a:t>
            </a:r>
            <a:endParaRPr lang="en-US" sz="900" dirty="0">
              <a:solidFill>
                <a:schemeClr val="tx1">
                  <a:lumMod val="50000"/>
                  <a:lumOff val="50000"/>
                </a:schemeClr>
              </a:solidFill>
              <a:latin typeface="Arial"/>
              <a:cs typeface="Arial"/>
            </a:endParaRPr>
          </a:p>
        </p:txBody>
      </p:sp>
      <p:sp>
        <p:nvSpPr>
          <p:cNvPr id="132" name="Rectangle 137">
            <a:extLst>
              <a:ext uri="{FF2B5EF4-FFF2-40B4-BE49-F238E27FC236}">
                <a16:creationId xmlns:a16="http://schemas.microsoft.com/office/drawing/2014/main" id="{C99FC817-6D0E-421C-BD06-6035BD11A0DA}"/>
              </a:ext>
            </a:extLst>
          </p:cNvPr>
          <p:cNvSpPr/>
          <p:nvPr userDrawn="1"/>
        </p:nvSpPr>
        <p:spPr>
          <a:xfrm>
            <a:off x="5007223"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Audio</a:t>
            </a:r>
            <a:endParaRPr lang="en-US" sz="900" dirty="0">
              <a:solidFill>
                <a:schemeClr val="tx1">
                  <a:lumMod val="50000"/>
                  <a:lumOff val="50000"/>
                </a:schemeClr>
              </a:solidFill>
              <a:latin typeface="Arial"/>
              <a:cs typeface="Arial"/>
            </a:endParaRPr>
          </a:p>
        </p:txBody>
      </p:sp>
      <p:sp>
        <p:nvSpPr>
          <p:cNvPr id="133" name="Rectangle 137">
            <a:extLst>
              <a:ext uri="{FF2B5EF4-FFF2-40B4-BE49-F238E27FC236}">
                <a16:creationId xmlns:a16="http://schemas.microsoft.com/office/drawing/2014/main" id="{78817166-E82E-436F-8E46-B4E6552FA574}"/>
              </a:ext>
            </a:extLst>
          </p:cNvPr>
          <p:cNvSpPr/>
          <p:nvPr userDrawn="1"/>
        </p:nvSpPr>
        <p:spPr>
          <a:xfrm>
            <a:off x="5652120"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Celular</a:t>
            </a:r>
            <a:endParaRPr lang="en-US" sz="900" dirty="0">
              <a:solidFill>
                <a:schemeClr val="tx1">
                  <a:lumMod val="50000"/>
                  <a:lumOff val="50000"/>
                </a:schemeClr>
              </a:solidFill>
              <a:latin typeface="Arial"/>
              <a:cs typeface="Arial"/>
            </a:endParaRPr>
          </a:p>
        </p:txBody>
      </p:sp>
      <p:sp>
        <p:nvSpPr>
          <p:cNvPr id="134" name="Rectangle 137">
            <a:extLst>
              <a:ext uri="{FF2B5EF4-FFF2-40B4-BE49-F238E27FC236}">
                <a16:creationId xmlns:a16="http://schemas.microsoft.com/office/drawing/2014/main" id="{8115D299-C55F-4EFB-9A40-B3E8ECE309A5}"/>
              </a:ext>
            </a:extLst>
          </p:cNvPr>
          <p:cNvSpPr/>
          <p:nvPr userDrawn="1"/>
        </p:nvSpPr>
        <p:spPr>
          <a:xfrm>
            <a:off x="6331726"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PC</a:t>
            </a:r>
            <a:endParaRPr lang="en-US" sz="900" dirty="0">
              <a:solidFill>
                <a:schemeClr val="tx1">
                  <a:lumMod val="50000"/>
                  <a:lumOff val="50000"/>
                </a:schemeClr>
              </a:solidFill>
              <a:latin typeface="Arial"/>
              <a:cs typeface="Arial"/>
            </a:endParaRPr>
          </a:p>
        </p:txBody>
      </p:sp>
      <p:sp>
        <p:nvSpPr>
          <p:cNvPr id="135" name="Rectangle 137">
            <a:extLst>
              <a:ext uri="{FF2B5EF4-FFF2-40B4-BE49-F238E27FC236}">
                <a16:creationId xmlns:a16="http://schemas.microsoft.com/office/drawing/2014/main" id="{72E16316-A968-49B2-8AD1-B181C944A98C}"/>
              </a:ext>
            </a:extLst>
          </p:cNvPr>
          <p:cNvSpPr/>
          <p:nvPr userDrawn="1"/>
        </p:nvSpPr>
        <p:spPr>
          <a:xfrm>
            <a:off x="6889158" y="1328733"/>
            <a:ext cx="55998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Argentina</a:t>
            </a:r>
            <a:endParaRPr lang="en-US" sz="900" dirty="0">
              <a:solidFill>
                <a:schemeClr val="tx1">
                  <a:lumMod val="50000"/>
                  <a:lumOff val="50000"/>
                </a:schemeClr>
              </a:solidFill>
              <a:latin typeface="Arial"/>
              <a:cs typeface="Arial"/>
            </a:endParaRPr>
          </a:p>
        </p:txBody>
      </p:sp>
      <p:sp>
        <p:nvSpPr>
          <p:cNvPr id="136" name="Rectangle 137">
            <a:extLst>
              <a:ext uri="{FF2B5EF4-FFF2-40B4-BE49-F238E27FC236}">
                <a16:creationId xmlns:a16="http://schemas.microsoft.com/office/drawing/2014/main" id="{AED9987B-D42C-4A44-94F5-D835AE6E7397}"/>
              </a:ext>
            </a:extLst>
          </p:cNvPr>
          <p:cNvSpPr/>
          <p:nvPr userDrawn="1"/>
        </p:nvSpPr>
        <p:spPr>
          <a:xfrm>
            <a:off x="7577820"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Mundo</a:t>
            </a:r>
            <a:endParaRPr lang="en-US" sz="900" dirty="0">
              <a:solidFill>
                <a:schemeClr val="tx1">
                  <a:lumMod val="50000"/>
                  <a:lumOff val="50000"/>
                </a:schemeClr>
              </a:solidFill>
              <a:latin typeface="Arial"/>
              <a:cs typeface="Arial"/>
            </a:endParaRPr>
          </a:p>
        </p:txBody>
      </p:sp>
      <p:sp>
        <p:nvSpPr>
          <p:cNvPr id="137" name="Rectangle 155">
            <a:extLst>
              <a:ext uri="{FF2B5EF4-FFF2-40B4-BE49-F238E27FC236}">
                <a16:creationId xmlns:a16="http://schemas.microsoft.com/office/drawing/2014/main" id="{6D52C055-715A-4BCA-8697-AA1931D498E7}"/>
              </a:ext>
            </a:extLst>
          </p:cNvPr>
          <p:cNvSpPr/>
          <p:nvPr userDrawn="1"/>
        </p:nvSpPr>
        <p:spPr>
          <a:xfrm>
            <a:off x="2873037"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38" name="Rectangle 155">
            <a:extLst>
              <a:ext uri="{FF2B5EF4-FFF2-40B4-BE49-F238E27FC236}">
                <a16:creationId xmlns:a16="http://schemas.microsoft.com/office/drawing/2014/main" id="{FF372C6E-209E-4330-BCF1-F5C835BE4E26}"/>
              </a:ext>
            </a:extLst>
          </p:cNvPr>
          <p:cNvSpPr/>
          <p:nvPr userDrawn="1"/>
        </p:nvSpPr>
        <p:spPr>
          <a:xfrm>
            <a:off x="3772380"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39" name="Rectangle 155">
            <a:extLst>
              <a:ext uri="{FF2B5EF4-FFF2-40B4-BE49-F238E27FC236}">
                <a16:creationId xmlns:a16="http://schemas.microsoft.com/office/drawing/2014/main" id="{53A27628-0118-47AE-ADA3-5C005F687D14}"/>
              </a:ext>
            </a:extLst>
          </p:cNvPr>
          <p:cNvSpPr/>
          <p:nvPr userDrawn="1"/>
        </p:nvSpPr>
        <p:spPr>
          <a:xfrm>
            <a:off x="4756028" y="3364995"/>
            <a:ext cx="538446"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a:t>
            </a:r>
          </a:p>
        </p:txBody>
      </p:sp>
      <p:sp>
        <p:nvSpPr>
          <p:cNvPr id="140" name="Rectangle 155">
            <a:extLst>
              <a:ext uri="{FF2B5EF4-FFF2-40B4-BE49-F238E27FC236}">
                <a16:creationId xmlns:a16="http://schemas.microsoft.com/office/drawing/2014/main" id="{07207AD5-619D-4C24-B03E-C3E7187FEC62}"/>
              </a:ext>
            </a:extLst>
          </p:cNvPr>
          <p:cNvSpPr/>
          <p:nvPr userDrawn="1"/>
        </p:nvSpPr>
        <p:spPr>
          <a:xfrm>
            <a:off x="5509283" y="3364995"/>
            <a:ext cx="564092"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 eléctrico</a:t>
            </a:r>
          </a:p>
        </p:txBody>
      </p:sp>
      <p:sp>
        <p:nvSpPr>
          <p:cNvPr id="141" name="Rectangle 155">
            <a:extLst>
              <a:ext uri="{FF2B5EF4-FFF2-40B4-BE49-F238E27FC236}">
                <a16:creationId xmlns:a16="http://schemas.microsoft.com/office/drawing/2014/main" id="{EE3F4B46-3E87-4700-AFC2-347F672C1DDA}"/>
              </a:ext>
            </a:extLst>
          </p:cNvPr>
          <p:cNvSpPr/>
          <p:nvPr userDrawn="1"/>
        </p:nvSpPr>
        <p:spPr>
          <a:xfrm>
            <a:off x="6268466" y="3364995"/>
            <a:ext cx="61414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Maquinaria agrícola</a:t>
            </a:r>
          </a:p>
        </p:txBody>
      </p:sp>
      <p:sp>
        <p:nvSpPr>
          <p:cNvPr id="142" name="Rectangle 155">
            <a:extLst>
              <a:ext uri="{FF2B5EF4-FFF2-40B4-BE49-F238E27FC236}">
                <a16:creationId xmlns:a16="http://schemas.microsoft.com/office/drawing/2014/main" id="{B06BD68A-C510-4AEE-97E1-F6E2D589AFD8}"/>
              </a:ext>
            </a:extLst>
          </p:cNvPr>
          <p:cNvSpPr/>
          <p:nvPr userDrawn="1"/>
        </p:nvSpPr>
        <p:spPr>
          <a:xfrm>
            <a:off x="6966051"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Avión</a:t>
            </a:r>
          </a:p>
        </p:txBody>
      </p:sp>
      <p:sp>
        <p:nvSpPr>
          <p:cNvPr id="143" name="Rectangle 155">
            <a:extLst>
              <a:ext uri="{FF2B5EF4-FFF2-40B4-BE49-F238E27FC236}">
                <a16:creationId xmlns:a16="http://schemas.microsoft.com/office/drawing/2014/main" id="{C1B2158E-E72C-4B51-B4C9-DA392180EAEF}"/>
              </a:ext>
            </a:extLst>
          </p:cNvPr>
          <p:cNvSpPr/>
          <p:nvPr userDrawn="1"/>
        </p:nvSpPr>
        <p:spPr>
          <a:xfrm>
            <a:off x="7618560"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Moto</a:t>
            </a:r>
          </a:p>
        </p:txBody>
      </p:sp>
      <p:sp>
        <p:nvSpPr>
          <p:cNvPr id="144" name="Rectangle 154">
            <a:extLst>
              <a:ext uri="{FF2B5EF4-FFF2-40B4-BE49-F238E27FC236}">
                <a16:creationId xmlns:a16="http://schemas.microsoft.com/office/drawing/2014/main" id="{D4472B92-AB8F-4810-ABA2-DE054A96FA95}"/>
              </a:ext>
            </a:extLst>
          </p:cNvPr>
          <p:cNvSpPr/>
          <p:nvPr userDrawn="1"/>
        </p:nvSpPr>
        <p:spPr>
          <a:xfrm>
            <a:off x="367175" y="4488637"/>
            <a:ext cx="532417" cy="138500"/>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Cigüeña</a:t>
            </a:r>
            <a:endParaRPr lang="en-US" sz="900" dirty="0">
              <a:solidFill>
                <a:schemeClr val="tx1">
                  <a:lumMod val="50000"/>
                  <a:lumOff val="50000"/>
                </a:schemeClr>
              </a:solidFill>
              <a:latin typeface="Arial"/>
              <a:cs typeface="Arial"/>
            </a:endParaRPr>
          </a:p>
        </p:txBody>
      </p:sp>
      <p:sp>
        <p:nvSpPr>
          <p:cNvPr id="145" name="Rectangle 154">
            <a:extLst>
              <a:ext uri="{FF2B5EF4-FFF2-40B4-BE49-F238E27FC236}">
                <a16:creationId xmlns:a16="http://schemas.microsoft.com/office/drawing/2014/main" id="{354BFD88-F979-4272-AA4B-6FE32E2364FD}"/>
              </a:ext>
            </a:extLst>
          </p:cNvPr>
          <p:cNvSpPr/>
          <p:nvPr userDrawn="1"/>
        </p:nvSpPr>
        <p:spPr>
          <a:xfrm>
            <a:off x="978857"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Perforación</a:t>
            </a:r>
            <a:endParaRPr lang="en-US" sz="900" dirty="0">
              <a:solidFill>
                <a:schemeClr val="tx1">
                  <a:lumMod val="50000"/>
                  <a:lumOff val="50000"/>
                </a:schemeClr>
              </a:solidFill>
              <a:latin typeface="Arial"/>
              <a:cs typeface="Arial"/>
            </a:endParaRPr>
          </a:p>
        </p:txBody>
      </p:sp>
      <p:sp>
        <p:nvSpPr>
          <p:cNvPr id="146" name="Rectangle 154">
            <a:extLst>
              <a:ext uri="{FF2B5EF4-FFF2-40B4-BE49-F238E27FC236}">
                <a16:creationId xmlns:a16="http://schemas.microsoft.com/office/drawing/2014/main" id="{11F21AE7-D914-41B7-BF0B-DFEA42B02ABE}"/>
              </a:ext>
            </a:extLst>
          </p:cNvPr>
          <p:cNvSpPr/>
          <p:nvPr userDrawn="1"/>
        </p:nvSpPr>
        <p:spPr>
          <a:xfrm>
            <a:off x="1693561"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Refinería</a:t>
            </a:r>
            <a:endParaRPr lang="en-US" sz="900" dirty="0">
              <a:solidFill>
                <a:schemeClr val="tx1">
                  <a:lumMod val="50000"/>
                  <a:lumOff val="50000"/>
                </a:schemeClr>
              </a:solidFill>
              <a:latin typeface="Arial"/>
              <a:cs typeface="Arial"/>
            </a:endParaRPr>
          </a:p>
        </p:txBody>
      </p:sp>
      <p:sp>
        <p:nvSpPr>
          <p:cNvPr id="147" name="Rectangle 154">
            <a:extLst>
              <a:ext uri="{FF2B5EF4-FFF2-40B4-BE49-F238E27FC236}">
                <a16:creationId xmlns:a16="http://schemas.microsoft.com/office/drawing/2014/main" id="{7F5A1F9B-CFE8-45F8-8D7F-06B795861EB6}"/>
              </a:ext>
            </a:extLst>
          </p:cNvPr>
          <p:cNvSpPr/>
          <p:nvPr userDrawn="1"/>
        </p:nvSpPr>
        <p:spPr>
          <a:xfrm>
            <a:off x="2375774"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eléctrica</a:t>
            </a:r>
            <a:endParaRPr lang="en-US" sz="900" dirty="0">
              <a:solidFill>
                <a:schemeClr val="tx1">
                  <a:lumMod val="50000"/>
                  <a:lumOff val="50000"/>
                </a:schemeClr>
              </a:solidFill>
              <a:latin typeface="Arial"/>
              <a:cs typeface="Arial"/>
            </a:endParaRPr>
          </a:p>
        </p:txBody>
      </p:sp>
      <p:sp>
        <p:nvSpPr>
          <p:cNvPr id="148" name="Rectangle 154">
            <a:extLst>
              <a:ext uri="{FF2B5EF4-FFF2-40B4-BE49-F238E27FC236}">
                <a16:creationId xmlns:a16="http://schemas.microsoft.com/office/drawing/2014/main" id="{68238EB6-87F1-47E0-B5B1-5DF517532993}"/>
              </a:ext>
            </a:extLst>
          </p:cNvPr>
          <p:cNvSpPr/>
          <p:nvPr userDrawn="1"/>
        </p:nvSpPr>
        <p:spPr>
          <a:xfrm>
            <a:off x="3059286"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renovable</a:t>
            </a:r>
            <a:endParaRPr lang="en-US" sz="900" dirty="0">
              <a:solidFill>
                <a:schemeClr val="tx1">
                  <a:lumMod val="50000"/>
                  <a:lumOff val="50000"/>
                </a:schemeClr>
              </a:solidFill>
              <a:latin typeface="Arial"/>
              <a:cs typeface="Arial"/>
            </a:endParaRPr>
          </a:p>
        </p:txBody>
      </p:sp>
      <p:sp>
        <p:nvSpPr>
          <p:cNvPr id="149" name="Rectangle 154">
            <a:extLst>
              <a:ext uri="{FF2B5EF4-FFF2-40B4-BE49-F238E27FC236}">
                <a16:creationId xmlns:a16="http://schemas.microsoft.com/office/drawing/2014/main" id="{87E64AA2-7499-49A0-82AB-77664EC3C0C7}"/>
              </a:ext>
            </a:extLst>
          </p:cNvPr>
          <p:cNvSpPr/>
          <p:nvPr userDrawn="1"/>
        </p:nvSpPr>
        <p:spPr>
          <a:xfrm>
            <a:off x="3751954"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combustible</a:t>
            </a:r>
            <a:endParaRPr lang="en-US" sz="900" dirty="0">
              <a:solidFill>
                <a:schemeClr val="tx1">
                  <a:lumMod val="50000"/>
                  <a:lumOff val="50000"/>
                </a:schemeClr>
              </a:solidFill>
              <a:latin typeface="Arial"/>
              <a:cs typeface="Arial"/>
            </a:endParaRPr>
          </a:p>
        </p:txBody>
      </p:sp>
      <p:sp>
        <p:nvSpPr>
          <p:cNvPr id="150" name="Rectangle 154">
            <a:extLst>
              <a:ext uri="{FF2B5EF4-FFF2-40B4-BE49-F238E27FC236}">
                <a16:creationId xmlns:a16="http://schemas.microsoft.com/office/drawing/2014/main" id="{E1EB0898-228E-4542-A406-20A9F71C6BDD}"/>
              </a:ext>
            </a:extLst>
          </p:cNvPr>
          <p:cNvSpPr/>
          <p:nvPr userDrawn="1"/>
        </p:nvSpPr>
        <p:spPr>
          <a:xfrm>
            <a:off x="4450267"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eléctrico</a:t>
            </a:r>
            <a:endParaRPr lang="en-US" sz="900" dirty="0">
              <a:solidFill>
                <a:schemeClr val="tx1">
                  <a:lumMod val="50000"/>
                  <a:lumOff val="50000"/>
                </a:schemeClr>
              </a:solidFill>
              <a:latin typeface="Arial"/>
              <a:cs typeface="Arial"/>
            </a:endParaRPr>
          </a:p>
        </p:txBody>
      </p:sp>
      <p:sp>
        <p:nvSpPr>
          <p:cNvPr id="151" name="Rectangle 154">
            <a:extLst>
              <a:ext uri="{FF2B5EF4-FFF2-40B4-BE49-F238E27FC236}">
                <a16:creationId xmlns:a16="http://schemas.microsoft.com/office/drawing/2014/main" id="{43267B2C-06C9-44BA-ADC2-482C3432BA57}"/>
              </a:ext>
            </a:extLst>
          </p:cNvPr>
          <p:cNvSpPr/>
          <p:nvPr userDrawn="1"/>
        </p:nvSpPr>
        <p:spPr>
          <a:xfrm>
            <a:off x="5134282"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Bio-combustible</a:t>
            </a:r>
            <a:endParaRPr lang="en-US" sz="900" dirty="0">
              <a:solidFill>
                <a:schemeClr val="tx1">
                  <a:lumMod val="50000"/>
                  <a:lumOff val="50000"/>
                </a:schemeClr>
              </a:solidFill>
              <a:latin typeface="Arial"/>
              <a:cs typeface="Arial"/>
            </a:endParaRPr>
          </a:p>
        </p:txBody>
      </p:sp>
      <p:sp>
        <p:nvSpPr>
          <p:cNvPr id="152" name="Rectangle 154">
            <a:extLst>
              <a:ext uri="{FF2B5EF4-FFF2-40B4-BE49-F238E27FC236}">
                <a16:creationId xmlns:a16="http://schemas.microsoft.com/office/drawing/2014/main" id="{C7C5B1CD-F158-4962-B69B-8DED079D04BD}"/>
              </a:ext>
            </a:extLst>
          </p:cNvPr>
          <p:cNvSpPr/>
          <p:nvPr userDrawn="1"/>
        </p:nvSpPr>
        <p:spPr>
          <a:xfrm>
            <a:off x="5871367" y="4488637"/>
            <a:ext cx="612669"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Petróleo</a:t>
            </a:r>
            <a:endParaRPr lang="en-US" sz="900" dirty="0">
              <a:solidFill>
                <a:schemeClr val="tx1">
                  <a:lumMod val="50000"/>
                  <a:lumOff val="50000"/>
                </a:schemeClr>
              </a:solidFill>
              <a:latin typeface="Arial"/>
              <a:cs typeface="Arial"/>
            </a:endParaRPr>
          </a:p>
        </p:txBody>
      </p:sp>
      <p:sp>
        <p:nvSpPr>
          <p:cNvPr id="153" name="Rectangle 154">
            <a:extLst>
              <a:ext uri="{FF2B5EF4-FFF2-40B4-BE49-F238E27FC236}">
                <a16:creationId xmlns:a16="http://schemas.microsoft.com/office/drawing/2014/main" id="{3820A191-531D-4724-993F-608C60471EFB}"/>
              </a:ext>
            </a:extLst>
          </p:cNvPr>
          <p:cNvSpPr/>
          <p:nvPr userDrawn="1"/>
        </p:nvSpPr>
        <p:spPr>
          <a:xfrm>
            <a:off x="6577308" y="4488637"/>
            <a:ext cx="311320"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Gas</a:t>
            </a:r>
            <a:endParaRPr lang="en-US" sz="900" dirty="0">
              <a:solidFill>
                <a:schemeClr val="tx1">
                  <a:lumMod val="50000"/>
                  <a:lumOff val="50000"/>
                </a:schemeClr>
              </a:solidFill>
              <a:latin typeface="Arial"/>
              <a:cs typeface="Arial"/>
            </a:endParaRPr>
          </a:p>
        </p:txBody>
      </p:sp>
      <p:sp>
        <p:nvSpPr>
          <p:cNvPr id="154" name="Rectangle 154">
            <a:extLst>
              <a:ext uri="{FF2B5EF4-FFF2-40B4-BE49-F238E27FC236}">
                <a16:creationId xmlns:a16="http://schemas.microsoft.com/office/drawing/2014/main" id="{BE0A0B47-CFE2-485D-9D9B-B0CA5599516B}"/>
              </a:ext>
            </a:extLst>
          </p:cNvPr>
          <p:cNvSpPr/>
          <p:nvPr userDrawn="1"/>
        </p:nvSpPr>
        <p:spPr>
          <a:xfrm>
            <a:off x="7081364" y="4488637"/>
            <a:ext cx="55078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Lubricante</a:t>
            </a:r>
            <a:endParaRPr lang="en-US" sz="900" dirty="0">
              <a:solidFill>
                <a:schemeClr val="tx1">
                  <a:lumMod val="50000"/>
                  <a:lumOff val="50000"/>
                </a:schemeClr>
              </a:solidFill>
              <a:latin typeface="Arial"/>
              <a:cs typeface="Arial"/>
            </a:endParaRPr>
          </a:p>
        </p:txBody>
      </p:sp>
      <p:sp>
        <p:nvSpPr>
          <p:cNvPr id="155" name="Rectangle 154">
            <a:extLst>
              <a:ext uri="{FF2B5EF4-FFF2-40B4-BE49-F238E27FC236}">
                <a16:creationId xmlns:a16="http://schemas.microsoft.com/office/drawing/2014/main" id="{D0C06A5D-5A75-402A-8E02-B08EE6BA35C0}"/>
              </a:ext>
            </a:extLst>
          </p:cNvPr>
          <p:cNvSpPr/>
          <p:nvPr userDrawn="1"/>
        </p:nvSpPr>
        <p:spPr>
          <a:xfrm>
            <a:off x="7807486" y="4488637"/>
            <a:ext cx="34586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Barril</a:t>
            </a:r>
            <a:endParaRPr lang="en-US" sz="900" dirty="0">
              <a:solidFill>
                <a:schemeClr val="tx1">
                  <a:lumMod val="50000"/>
                  <a:lumOff val="50000"/>
                </a:schemeClr>
              </a:solidFill>
              <a:latin typeface="Arial"/>
              <a:cs typeface="Arial"/>
            </a:endParaRPr>
          </a:p>
        </p:txBody>
      </p:sp>
      <p:sp>
        <p:nvSpPr>
          <p:cNvPr id="156" name="Rectangle 168">
            <a:extLst>
              <a:ext uri="{FF2B5EF4-FFF2-40B4-BE49-F238E27FC236}">
                <a16:creationId xmlns:a16="http://schemas.microsoft.com/office/drawing/2014/main" id="{C5360930-DFCF-4A3B-A60D-7CEDF9A579A8}"/>
              </a:ext>
            </a:extLst>
          </p:cNvPr>
          <p:cNvSpPr/>
          <p:nvPr userDrawn="1"/>
        </p:nvSpPr>
        <p:spPr>
          <a:xfrm>
            <a:off x="4298722" y="2350739"/>
            <a:ext cx="777334"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Trabajador</a:t>
            </a:r>
            <a:endParaRPr lang="en-US" sz="900" dirty="0">
              <a:solidFill>
                <a:schemeClr val="tx1">
                  <a:lumMod val="50000"/>
                  <a:lumOff val="50000"/>
                </a:schemeClr>
              </a:solidFill>
              <a:latin typeface="Arial"/>
              <a:cs typeface="Arial"/>
            </a:endParaRPr>
          </a:p>
        </p:txBody>
      </p:sp>
      <p:sp>
        <p:nvSpPr>
          <p:cNvPr id="157" name="Rectangle 154">
            <a:extLst>
              <a:ext uri="{FF2B5EF4-FFF2-40B4-BE49-F238E27FC236}">
                <a16:creationId xmlns:a16="http://schemas.microsoft.com/office/drawing/2014/main" id="{DBB4168B-0E64-4B71-8802-1D7FE0ABF0AD}"/>
              </a:ext>
            </a:extLst>
          </p:cNvPr>
          <p:cNvSpPr/>
          <p:nvPr userDrawn="1"/>
        </p:nvSpPr>
        <p:spPr>
          <a:xfrm>
            <a:off x="8322766" y="4488637"/>
            <a:ext cx="435268"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Ductos</a:t>
            </a:r>
            <a:endParaRPr lang="en-US" sz="900" dirty="0">
              <a:solidFill>
                <a:schemeClr val="tx1">
                  <a:lumMod val="50000"/>
                  <a:lumOff val="50000"/>
                </a:schemeClr>
              </a:solidFill>
              <a:latin typeface="Arial"/>
              <a:cs typeface="Arial"/>
            </a:endParaRPr>
          </a:p>
        </p:txBody>
      </p:sp>
      <p:sp>
        <p:nvSpPr>
          <p:cNvPr id="158" name="Rectangle 155">
            <a:extLst>
              <a:ext uri="{FF2B5EF4-FFF2-40B4-BE49-F238E27FC236}">
                <a16:creationId xmlns:a16="http://schemas.microsoft.com/office/drawing/2014/main" id="{75E644BD-4E67-457F-AFE7-417D7EC6E818}"/>
              </a:ext>
            </a:extLst>
          </p:cNvPr>
          <p:cNvSpPr/>
          <p:nvPr userDrawn="1"/>
        </p:nvSpPr>
        <p:spPr>
          <a:xfrm>
            <a:off x="8350078"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Bicicleta</a:t>
            </a:r>
          </a:p>
        </p:txBody>
      </p:sp>
      <p:sp>
        <p:nvSpPr>
          <p:cNvPr id="159" name="Rectangle 137">
            <a:extLst>
              <a:ext uri="{FF2B5EF4-FFF2-40B4-BE49-F238E27FC236}">
                <a16:creationId xmlns:a16="http://schemas.microsoft.com/office/drawing/2014/main" id="{3E1508EC-F4B3-404A-92C9-190B3B092888}"/>
              </a:ext>
            </a:extLst>
          </p:cNvPr>
          <p:cNvSpPr/>
          <p:nvPr userDrawn="1"/>
        </p:nvSpPr>
        <p:spPr>
          <a:xfrm>
            <a:off x="8316416"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Reciclable</a:t>
            </a:r>
            <a:endParaRPr lang="en-US" sz="900" dirty="0">
              <a:solidFill>
                <a:schemeClr val="tx1">
                  <a:lumMod val="50000"/>
                  <a:lumOff val="50000"/>
                </a:schemeClr>
              </a:solidFill>
              <a:latin typeface="Arial"/>
              <a:cs typeface="Arial"/>
            </a:endParaRPr>
          </a:p>
        </p:txBody>
      </p:sp>
      <p:sp>
        <p:nvSpPr>
          <p:cNvPr id="57" name="Round Same Side Corner Rectangle 56">
            <a:extLst>
              <a:ext uri="{FF2B5EF4-FFF2-40B4-BE49-F238E27FC236}">
                <a16:creationId xmlns:a16="http://schemas.microsoft.com/office/drawing/2014/main" id="{7BDC54B4-E883-8847-8E08-7C17C16979AC}"/>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0" name="1 CuadroTexto">
            <a:extLst>
              <a:ext uri="{FF2B5EF4-FFF2-40B4-BE49-F238E27FC236}">
                <a16:creationId xmlns:a16="http://schemas.microsoft.com/office/drawing/2014/main" id="{22B54EC5-9B28-CF47-A467-0F53B6ABF8BD}"/>
              </a:ext>
            </a:extLst>
          </p:cNvPr>
          <p:cNvSpPr txBox="1"/>
          <p:nvPr userDrawn="1"/>
        </p:nvSpPr>
        <p:spPr>
          <a:xfrm>
            <a:off x="420639" y="149900"/>
            <a:ext cx="648575" cy="261610"/>
          </a:xfrm>
          <a:prstGeom prst="rect">
            <a:avLst/>
          </a:prstGeom>
          <a:noFill/>
        </p:spPr>
        <p:txBody>
          <a:bodyPr wrap="none" lIns="0" rtlCol="0">
            <a:spAutoFit/>
          </a:bodyPr>
          <a:lstStyle/>
          <a:p>
            <a:r>
              <a:rPr lang="es-ES" sz="1100" b="1" dirty="0">
                <a:solidFill>
                  <a:schemeClr val="tx1"/>
                </a:solidFill>
              </a:rPr>
              <a:t>ÍCONOS</a:t>
            </a:r>
          </a:p>
        </p:txBody>
      </p:sp>
      <p:grpSp>
        <p:nvGrpSpPr>
          <p:cNvPr id="65"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6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9387018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COMENDACIONES (Mantenerla oculta o borrarla)">
    <p:spTree>
      <p:nvGrpSpPr>
        <p:cNvPr id="1" name=""/>
        <p:cNvGrpSpPr/>
        <p:nvPr/>
      </p:nvGrpSpPr>
      <p:grpSpPr>
        <a:xfrm>
          <a:off x="0" y="0"/>
          <a:ext cx="0" cy="0"/>
          <a:chOff x="0" y="0"/>
          <a:chExt cx="0" cy="0"/>
        </a:xfrm>
      </p:grpSpPr>
      <p:pic>
        <p:nvPicPr>
          <p:cNvPr id="38" name="37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51" name="Round Same Side Corner Rectangle 50">
            <a:extLst>
              <a:ext uri="{FF2B5EF4-FFF2-40B4-BE49-F238E27FC236}">
                <a16:creationId xmlns:a16="http://schemas.microsoft.com/office/drawing/2014/main" id="{E1DF57D6-B3BF-FF43-90BC-62ED7D65A142}"/>
              </a:ext>
            </a:extLst>
          </p:cNvPr>
          <p:cNvSpPr/>
          <p:nvPr userDrawn="1"/>
        </p:nvSpPr>
        <p:spPr>
          <a:xfrm rot="10800000">
            <a:off x="456247"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2" name="CuadroTexto 6">
            <a:extLst>
              <a:ext uri="{FF2B5EF4-FFF2-40B4-BE49-F238E27FC236}">
                <a16:creationId xmlns:a16="http://schemas.microsoft.com/office/drawing/2014/main" id="{C6686365-2321-8F40-A630-6FDCEB495FEB}"/>
              </a:ext>
            </a:extLst>
          </p:cNvPr>
          <p:cNvSpPr txBox="1"/>
          <p:nvPr userDrawn="1"/>
        </p:nvSpPr>
        <p:spPr>
          <a:xfrm>
            <a:off x="503058"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01</a:t>
            </a:r>
          </a:p>
        </p:txBody>
      </p:sp>
      <p:sp>
        <p:nvSpPr>
          <p:cNvPr id="33" name="Round Same Side Corner Rectangle 32">
            <a:extLst>
              <a:ext uri="{FF2B5EF4-FFF2-40B4-BE49-F238E27FC236}">
                <a16:creationId xmlns:a16="http://schemas.microsoft.com/office/drawing/2014/main" id="{96B48706-2923-AB40-9F57-D61201DE4DC2}"/>
              </a:ext>
            </a:extLst>
          </p:cNvPr>
          <p:cNvSpPr/>
          <p:nvPr userDrawn="1"/>
        </p:nvSpPr>
        <p:spPr>
          <a:xfrm rot="10800000">
            <a:off x="3325251" y="967549"/>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5" name="CuadroTexto 6">
            <a:extLst>
              <a:ext uri="{FF2B5EF4-FFF2-40B4-BE49-F238E27FC236}">
                <a16:creationId xmlns:a16="http://schemas.microsoft.com/office/drawing/2014/main" id="{5C13D74E-CC3F-2443-930E-3B6EA252684F}"/>
              </a:ext>
            </a:extLst>
          </p:cNvPr>
          <p:cNvSpPr txBox="1"/>
          <p:nvPr userDrawn="1"/>
        </p:nvSpPr>
        <p:spPr>
          <a:xfrm>
            <a:off x="3372062"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02</a:t>
            </a:r>
          </a:p>
        </p:txBody>
      </p:sp>
      <p:sp>
        <p:nvSpPr>
          <p:cNvPr id="36" name="Round Same Side Corner Rectangle 35">
            <a:extLst>
              <a:ext uri="{FF2B5EF4-FFF2-40B4-BE49-F238E27FC236}">
                <a16:creationId xmlns:a16="http://schemas.microsoft.com/office/drawing/2014/main" id="{B816B890-E00E-CC4B-BDAE-1A44E4B941C5}"/>
              </a:ext>
            </a:extLst>
          </p:cNvPr>
          <p:cNvSpPr/>
          <p:nvPr userDrawn="1"/>
        </p:nvSpPr>
        <p:spPr>
          <a:xfrm rot="10800000">
            <a:off x="6295938"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9" name="CuadroTexto 6">
            <a:extLst>
              <a:ext uri="{FF2B5EF4-FFF2-40B4-BE49-F238E27FC236}">
                <a16:creationId xmlns:a16="http://schemas.microsoft.com/office/drawing/2014/main" id="{32542A14-A6BF-EA45-98DB-BF02F9E30F47}"/>
              </a:ext>
            </a:extLst>
          </p:cNvPr>
          <p:cNvSpPr txBox="1"/>
          <p:nvPr userDrawn="1"/>
        </p:nvSpPr>
        <p:spPr>
          <a:xfrm>
            <a:off x="6342749"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03</a:t>
            </a:r>
          </a:p>
        </p:txBody>
      </p:sp>
      <p:sp>
        <p:nvSpPr>
          <p:cNvPr id="40" name="Round Same Side Corner Rectangle 39">
            <a:extLst>
              <a:ext uri="{FF2B5EF4-FFF2-40B4-BE49-F238E27FC236}">
                <a16:creationId xmlns:a16="http://schemas.microsoft.com/office/drawing/2014/main" id="{7DAE73E7-C265-834E-B981-551AB20D95C2}"/>
              </a:ext>
            </a:extLst>
          </p:cNvPr>
          <p:cNvSpPr/>
          <p:nvPr userDrawn="1"/>
        </p:nvSpPr>
        <p:spPr>
          <a:xfrm rot="10800000">
            <a:off x="456247"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CuadroTexto 6">
            <a:extLst>
              <a:ext uri="{FF2B5EF4-FFF2-40B4-BE49-F238E27FC236}">
                <a16:creationId xmlns:a16="http://schemas.microsoft.com/office/drawing/2014/main" id="{BEA0D9EC-5383-C441-A4D8-7213D92C8C7F}"/>
              </a:ext>
            </a:extLst>
          </p:cNvPr>
          <p:cNvSpPr txBox="1"/>
          <p:nvPr userDrawn="1"/>
        </p:nvSpPr>
        <p:spPr>
          <a:xfrm>
            <a:off x="503058"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04</a:t>
            </a:r>
          </a:p>
        </p:txBody>
      </p:sp>
      <p:sp>
        <p:nvSpPr>
          <p:cNvPr id="42" name="Round Same Side Corner Rectangle 41">
            <a:extLst>
              <a:ext uri="{FF2B5EF4-FFF2-40B4-BE49-F238E27FC236}">
                <a16:creationId xmlns:a16="http://schemas.microsoft.com/office/drawing/2014/main" id="{3F25A156-8DDC-2745-9E1F-FB54EC45051B}"/>
              </a:ext>
            </a:extLst>
          </p:cNvPr>
          <p:cNvSpPr/>
          <p:nvPr userDrawn="1"/>
        </p:nvSpPr>
        <p:spPr>
          <a:xfrm rot="10800000">
            <a:off x="3325251" y="2353004"/>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CuadroTexto 6">
            <a:extLst>
              <a:ext uri="{FF2B5EF4-FFF2-40B4-BE49-F238E27FC236}">
                <a16:creationId xmlns:a16="http://schemas.microsoft.com/office/drawing/2014/main" id="{8C6A2CE9-F4EB-E742-BC96-260B76FA5BAD}"/>
              </a:ext>
            </a:extLst>
          </p:cNvPr>
          <p:cNvSpPr txBox="1"/>
          <p:nvPr userDrawn="1"/>
        </p:nvSpPr>
        <p:spPr>
          <a:xfrm>
            <a:off x="3372062"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05</a:t>
            </a:r>
          </a:p>
        </p:txBody>
      </p:sp>
      <p:sp>
        <p:nvSpPr>
          <p:cNvPr id="44" name="Round Same Side Corner Rectangle 43">
            <a:extLst>
              <a:ext uri="{FF2B5EF4-FFF2-40B4-BE49-F238E27FC236}">
                <a16:creationId xmlns:a16="http://schemas.microsoft.com/office/drawing/2014/main" id="{52C3D337-2B9D-E04B-B183-24DDD3519D9B}"/>
              </a:ext>
            </a:extLst>
          </p:cNvPr>
          <p:cNvSpPr/>
          <p:nvPr userDrawn="1"/>
        </p:nvSpPr>
        <p:spPr>
          <a:xfrm rot="10800000">
            <a:off x="6295938"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5" name="CuadroTexto 6">
            <a:extLst>
              <a:ext uri="{FF2B5EF4-FFF2-40B4-BE49-F238E27FC236}">
                <a16:creationId xmlns:a16="http://schemas.microsoft.com/office/drawing/2014/main" id="{5E046F13-BFD1-E349-BEE1-2C0F6402873F}"/>
              </a:ext>
            </a:extLst>
          </p:cNvPr>
          <p:cNvSpPr txBox="1"/>
          <p:nvPr userDrawn="1"/>
        </p:nvSpPr>
        <p:spPr>
          <a:xfrm>
            <a:off x="6342749"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06</a:t>
            </a:r>
          </a:p>
        </p:txBody>
      </p:sp>
      <p:sp>
        <p:nvSpPr>
          <p:cNvPr id="46" name="Round Same Side Corner Rectangle 45">
            <a:extLst>
              <a:ext uri="{FF2B5EF4-FFF2-40B4-BE49-F238E27FC236}">
                <a16:creationId xmlns:a16="http://schemas.microsoft.com/office/drawing/2014/main" id="{3DC95599-291D-8F4D-AEC9-8B0775B0E7E7}"/>
              </a:ext>
            </a:extLst>
          </p:cNvPr>
          <p:cNvSpPr/>
          <p:nvPr userDrawn="1"/>
        </p:nvSpPr>
        <p:spPr>
          <a:xfrm rot="10800000">
            <a:off x="456247"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7" name="CuadroTexto 6">
            <a:extLst>
              <a:ext uri="{FF2B5EF4-FFF2-40B4-BE49-F238E27FC236}">
                <a16:creationId xmlns:a16="http://schemas.microsoft.com/office/drawing/2014/main" id="{CFDD8789-620A-3741-A277-17C4EB9E82D3}"/>
              </a:ext>
            </a:extLst>
          </p:cNvPr>
          <p:cNvSpPr txBox="1"/>
          <p:nvPr userDrawn="1"/>
        </p:nvSpPr>
        <p:spPr>
          <a:xfrm>
            <a:off x="503058"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07</a:t>
            </a:r>
          </a:p>
        </p:txBody>
      </p:sp>
      <p:sp>
        <p:nvSpPr>
          <p:cNvPr id="48" name="Round Same Side Corner Rectangle 47">
            <a:extLst>
              <a:ext uri="{FF2B5EF4-FFF2-40B4-BE49-F238E27FC236}">
                <a16:creationId xmlns:a16="http://schemas.microsoft.com/office/drawing/2014/main" id="{A0817B5E-E925-F54A-8205-7155BA6FE9E7}"/>
              </a:ext>
            </a:extLst>
          </p:cNvPr>
          <p:cNvSpPr/>
          <p:nvPr userDrawn="1"/>
        </p:nvSpPr>
        <p:spPr>
          <a:xfrm rot="10800000">
            <a:off x="3325251" y="3717677"/>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9" name="CuadroTexto 6">
            <a:extLst>
              <a:ext uri="{FF2B5EF4-FFF2-40B4-BE49-F238E27FC236}">
                <a16:creationId xmlns:a16="http://schemas.microsoft.com/office/drawing/2014/main" id="{6EBF7637-FBDD-3146-8527-92AE97C25C27}"/>
              </a:ext>
            </a:extLst>
          </p:cNvPr>
          <p:cNvSpPr txBox="1"/>
          <p:nvPr userDrawn="1"/>
        </p:nvSpPr>
        <p:spPr>
          <a:xfrm>
            <a:off x="3372062"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08</a:t>
            </a:r>
          </a:p>
        </p:txBody>
      </p:sp>
      <p:sp>
        <p:nvSpPr>
          <p:cNvPr id="50" name="Round Same Side Corner Rectangle 49">
            <a:extLst>
              <a:ext uri="{FF2B5EF4-FFF2-40B4-BE49-F238E27FC236}">
                <a16:creationId xmlns:a16="http://schemas.microsoft.com/office/drawing/2014/main" id="{5513A9B6-2177-244B-99E2-2C5895CB715C}"/>
              </a:ext>
            </a:extLst>
          </p:cNvPr>
          <p:cNvSpPr/>
          <p:nvPr userDrawn="1"/>
        </p:nvSpPr>
        <p:spPr>
          <a:xfrm rot="10800000">
            <a:off x="6295938"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3" name="CuadroTexto 6">
            <a:extLst>
              <a:ext uri="{FF2B5EF4-FFF2-40B4-BE49-F238E27FC236}">
                <a16:creationId xmlns:a16="http://schemas.microsoft.com/office/drawing/2014/main" id="{25DAFD9E-1D44-8341-BFB3-CC6BAD36231E}"/>
              </a:ext>
            </a:extLst>
          </p:cNvPr>
          <p:cNvSpPr txBox="1"/>
          <p:nvPr userDrawn="1"/>
        </p:nvSpPr>
        <p:spPr>
          <a:xfrm>
            <a:off x="6342749"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09</a:t>
            </a:r>
          </a:p>
        </p:txBody>
      </p:sp>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336976" y="209791"/>
            <a:ext cx="3600934" cy="569387"/>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000" b="1" dirty="0">
                <a:solidFill>
                  <a:schemeClr val="bg1"/>
                </a:solidFill>
                <a:latin typeface="Arial Black" panose="020B0604020202020204" pitchFamily="34" charset="0"/>
                <a:cs typeface="Arial Black" panose="020B0604020202020204" pitchFamily="34" charset="0"/>
              </a:rPr>
              <a:t>RECOMENDACIONES  </a:t>
            </a:r>
            <a:br>
              <a:rPr lang="es-ES" sz="1100" b="1" dirty="0">
                <a:solidFill>
                  <a:schemeClr val="bg1"/>
                </a:solidFill>
                <a:latin typeface="Arial Black" panose="020B0604020202020204" pitchFamily="34" charset="0"/>
                <a:cs typeface="Arial Black" panose="020B0604020202020204" pitchFamily="34" charset="0"/>
              </a:rPr>
            </a:br>
            <a:r>
              <a:rPr lang="es-ES" sz="1100" b="1" dirty="0">
                <a:solidFill>
                  <a:schemeClr val="bg1"/>
                </a:solidFill>
              </a:rPr>
              <a:t>PARA MEJORAR TU PRESENTACIÓN</a:t>
            </a:r>
            <a:endParaRPr lang="es-ES" sz="110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185385" y="324607"/>
            <a:ext cx="169724" cy="144015"/>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sp>
        <p:nvSpPr>
          <p:cNvPr id="61" name="CuadroTexto 6">
            <a:extLst>
              <a:ext uri="{FF2B5EF4-FFF2-40B4-BE49-F238E27FC236}">
                <a16:creationId xmlns:a16="http://schemas.microsoft.com/office/drawing/2014/main" id="{A97094E8-A95F-447C-902F-229894309F87}"/>
              </a:ext>
            </a:extLst>
          </p:cNvPr>
          <p:cNvSpPr txBox="1"/>
          <p:nvPr userDrawn="1"/>
        </p:nvSpPr>
        <p:spPr>
          <a:xfrm>
            <a:off x="359519" y="1323490"/>
            <a:ext cx="2435563"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El título general de la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diapositiva </a:t>
            </a:r>
            <a:r>
              <a:rPr lang="es-AR" sz="1100" b="1" dirty="0">
                <a:solidFill>
                  <a:schemeClr val="bg1"/>
                </a:solidFill>
                <a:latin typeface="Arial" panose="020B0604020202020204" pitchFamily="34" charset="0"/>
                <a:cs typeface="Arial" panose="020B0604020202020204" pitchFamily="34" charset="0"/>
              </a:rPr>
              <a:t>debe ser corto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no repetir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del contenido.</a:t>
            </a:r>
          </a:p>
        </p:txBody>
      </p:sp>
      <p:sp>
        <p:nvSpPr>
          <p:cNvPr id="62" name="CuadroTexto 8">
            <a:extLst>
              <a:ext uri="{FF2B5EF4-FFF2-40B4-BE49-F238E27FC236}">
                <a16:creationId xmlns:a16="http://schemas.microsoft.com/office/drawing/2014/main" id="{80B35517-1ED8-4476-A4C8-5E7BE89178A7}"/>
              </a:ext>
            </a:extLst>
          </p:cNvPr>
          <p:cNvSpPr txBox="1"/>
          <p:nvPr userDrawn="1"/>
        </p:nvSpPr>
        <p:spPr>
          <a:xfrm>
            <a:off x="3255537" y="1323490"/>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leas tu presentación. </a:t>
            </a:r>
            <a:r>
              <a:rPr lang="es-AR" sz="1100" dirty="0" err="1">
                <a:solidFill>
                  <a:schemeClr val="bg1"/>
                </a:solidFill>
                <a:latin typeface="Arial" panose="020B0604020202020204" pitchFamily="34" charset="0"/>
                <a:cs typeface="Arial" panose="020B0604020202020204" pitchFamily="34" charset="0"/>
              </a:rPr>
              <a:t>Usala</a:t>
            </a:r>
            <a:r>
              <a:rPr lang="es-AR" sz="1100" dirty="0">
                <a:solidFill>
                  <a:schemeClr val="bg1"/>
                </a:solidFill>
                <a:latin typeface="Arial" panose="020B0604020202020204" pitchFamily="34" charset="0"/>
                <a:cs typeface="Arial" panose="020B0604020202020204" pitchFamily="34" charset="0"/>
              </a:rPr>
              <a:t> como soporte y </a:t>
            </a:r>
            <a:r>
              <a:rPr lang="es-AR" sz="1100" b="1" dirty="0" err="1">
                <a:solidFill>
                  <a:schemeClr val="bg1"/>
                </a:solidFill>
                <a:latin typeface="Arial" panose="020B0604020202020204" pitchFamily="34" charset="0"/>
                <a:cs typeface="Arial" panose="020B0604020202020204" pitchFamily="34" charset="0"/>
              </a:rPr>
              <a:t>comunicá</a:t>
            </a:r>
            <a:r>
              <a:rPr lang="es-AR" sz="1100" b="1" dirty="0">
                <a:solidFill>
                  <a:schemeClr val="bg1"/>
                </a:solidFill>
                <a:latin typeface="Arial" panose="020B0604020202020204" pitchFamily="34" charset="0"/>
                <a:cs typeface="Arial" panose="020B0604020202020204" pitchFamily="34" charset="0"/>
              </a:rPr>
              <a:t> ideas en pocas palabras</a:t>
            </a:r>
            <a:r>
              <a:rPr lang="es-AR" sz="1100" dirty="0">
                <a:solidFill>
                  <a:schemeClr val="bg1"/>
                </a:solidFill>
                <a:latin typeface="Arial" panose="020B0604020202020204" pitchFamily="34" charset="0"/>
                <a:cs typeface="Arial" panose="020B0604020202020204" pitchFamily="34" charset="0"/>
              </a:rPr>
              <a:t>, esto favorece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recuerdo.</a:t>
            </a:r>
          </a:p>
        </p:txBody>
      </p:sp>
      <p:sp>
        <p:nvSpPr>
          <p:cNvPr id="63" name="CuadroTexto 9">
            <a:extLst>
              <a:ext uri="{FF2B5EF4-FFF2-40B4-BE49-F238E27FC236}">
                <a16:creationId xmlns:a16="http://schemas.microsoft.com/office/drawing/2014/main" id="{893754FB-7952-4BFF-8C4E-C50C372BD077}"/>
              </a:ext>
            </a:extLst>
          </p:cNvPr>
          <p:cNvSpPr txBox="1"/>
          <p:nvPr userDrawn="1"/>
        </p:nvSpPr>
        <p:spPr>
          <a:xfrm>
            <a:off x="6221411" y="1323490"/>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Desarrollá un orden lógico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organizá</a:t>
            </a:r>
            <a:r>
              <a:rPr lang="es-AR" sz="1100" b="1" dirty="0">
                <a:solidFill>
                  <a:schemeClr val="bg1"/>
                </a:solidFill>
                <a:latin typeface="Arial" panose="020B0604020202020204" pitchFamily="34" charset="0"/>
                <a:cs typeface="Arial" panose="020B0604020202020204" pitchFamily="34" charset="0"/>
              </a:rPr>
              <a:t> el contenido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la diapositiva según la importancia de lectura.</a:t>
            </a:r>
          </a:p>
        </p:txBody>
      </p:sp>
      <p:sp>
        <p:nvSpPr>
          <p:cNvPr id="64" name="CuadroTexto 10">
            <a:extLst>
              <a:ext uri="{FF2B5EF4-FFF2-40B4-BE49-F238E27FC236}">
                <a16:creationId xmlns:a16="http://schemas.microsoft.com/office/drawing/2014/main" id="{7A491AF9-8E34-47C8-BB13-7AABB7A36C44}"/>
              </a:ext>
            </a:extLst>
          </p:cNvPr>
          <p:cNvSpPr txBox="1"/>
          <p:nvPr userDrawn="1"/>
        </p:nvSpPr>
        <p:spPr>
          <a:xfrm>
            <a:off x="359519" y="2666935"/>
            <a:ext cx="2435564"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Dale </a:t>
            </a:r>
            <a:r>
              <a:rPr lang="es-AR" sz="1100" b="1" dirty="0">
                <a:solidFill>
                  <a:schemeClr val="bg1"/>
                </a:solidFill>
                <a:latin typeface="Arial" panose="020B0604020202020204" pitchFamily="34" charset="0"/>
                <a:cs typeface="Arial" panose="020B0604020202020204" pitchFamily="34" charset="0"/>
              </a:rPr>
              <a:t>importancia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a las imágenes</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Ayudan a la comprensión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 generar impacto. </a:t>
            </a:r>
          </a:p>
        </p:txBody>
      </p:sp>
      <p:sp>
        <p:nvSpPr>
          <p:cNvPr id="65" name="CuadroTexto 11">
            <a:extLst>
              <a:ext uri="{FF2B5EF4-FFF2-40B4-BE49-F238E27FC236}">
                <a16:creationId xmlns:a16="http://schemas.microsoft.com/office/drawing/2014/main" id="{6ABC5326-41E8-475F-9D9A-0CED03C5E688}"/>
              </a:ext>
            </a:extLst>
          </p:cNvPr>
          <p:cNvSpPr txBox="1"/>
          <p:nvPr userDrawn="1"/>
        </p:nvSpPr>
        <p:spPr>
          <a:xfrm>
            <a:off x="3255537" y="2666935"/>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uses imágenes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baja calidad, </a:t>
            </a:r>
            <a:r>
              <a:rPr lang="es-AR" sz="1100" b="1" dirty="0">
                <a:solidFill>
                  <a:schemeClr val="bg1"/>
                </a:solidFill>
                <a:latin typeface="Arial" panose="020B0604020202020204" pitchFamily="34" charset="0"/>
                <a:cs typeface="Arial" panose="020B0604020202020204" pitchFamily="34" charset="0"/>
              </a:rPr>
              <a:t>solo en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ese caso</a:t>
            </a:r>
            <a:r>
              <a:rPr lang="es-AR" sz="1100" dirty="0">
                <a:solidFill>
                  <a:schemeClr val="bg1"/>
                </a:solidFill>
                <a:latin typeface="Arial" panose="020B0604020202020204" pitchFamily="34" charset="0"/>
                <a:cs typeface="Arial" panose="020B0604020202020204" pitchFamily="34" charset="0"/>
              </a:rPr>
              <a:t> es preferible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prescindir de ellas.</a:t>
            </a:r>
          </a:p>
        </p:txBody>
      </p:sp>
      <p:sp>
        <p:nvSpPr>
          <p:cNvPr id="66" name="CuadroTexto 12">
            <a:extLst>
              <a:ext uri="{FF2B5EF4-FFF2-40B4-BE49-F238E27FC236}">
                <a16:creationId xmlns:a16="http://schemas.microsoft.com/office/drawing/2014/main" id="{2EF49058-FA61-40CD-9127-62F378069BA1}"/>
              </a:ext>
            </a:extLst>
          </p:cNvPr>
          <p:cNvSpPr txBox="1"/>
          <p:nvPr userDrawn="1"/>
        </p:nvSpPr>
        <p:spPr>
          <a:xfrm>
            <a:off x="6221411" y="2666935"/>
            <a:ext cx="2291371" cy="600164"/>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Buscá simplificar la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quitá</a:t>
            </a:r>
            <a:r>
              <a:rPr lang="es-AR" sz="1100" b="1" dirty="0">
                <a:solidFill>
                  <a:schemeClr val="bg1"/>
                </a:solidFill>
                <a:latin typeface="Arial" panose="020B0604020202020204" pitchFamily="34" charset="0"/>
                <a:cs typeface="Arial" panose="020B0604020202020204" pitchFamily="34" charset="0"/>
              </a:rPr>
              <a:t> de la diapositiva elementos innecesarios</a:t>
            </a:r>
            <a:r>
              <a:rPr lang="es-AR" sz="1100" dirty="0">
                <a:solidFill>
                  <a:schemeClr val="bg1"/>
                </a:solidFill>
                <a:latin typeface="Arial" panose="020B0604020202020204" pitchFamily="34" charset="0"/>
                <a:cs typeface="Arial" panose="020B0604020202020204" pitchFamily="34" charset="0"/>
              </a:rPr>
              <a:t>. </a:t>
            </a:r>
          </a:p>
        </p:txBody>
      </p:sp>
      <p:sp>
        <p:nvSpPr>
          <p:cNvPr id="67" name="CuadroTexto 13">
            <a:extLst>
              <a:ext uri="{FF2B5EF4-FFF2-40B4-BE49-F238E27FC236}">
                <a16:creationId xmlns:a16="http://schemas.microsoft.com/office/drawing/2014/main" id="{67EA9B3B-D425-493C-9DF1-111617A09C59}"/>
              </a:ext>
            </a:extLst>
          </p:cNvPr>
          <p:cNvSpPr txBox="1"/>
          <p:nvPr userDrawn="1"/>
        </p:nvSpPr>
        <p:spPr>
          <a:xfrm>
            <a:off x="359519" y="4030663"/>
            <a:ext cx="2378923" cy="600164"/>
          </a:xfrm>
          <a:prstGeom prst="rect">
            <a:avLst/>
          </a:prstGeom>
          <a:noFill/>
        </p:spPr>
        <p:txBody>
          <a:bodyPr wrap="square" rtlCol="0">
            <a:spAutoFit/>
          </a:bodyPr>
          <a:lstStyle/>
          <a:p>
            <a:r>
              <a:rPr lang="es-AR" sz="1100" dirty="0" err="1">
                <a:solidFill>
                  <a:schemeClr val="bg1"/>
                </a:solidFill>
                <a:latin typeface="Arial" panose="020B0604020202020204" pitchFamily="34" charset="0"/>
                <a:cs typeface="Arial" panose="020B0604020202020204" pitchFamily="34" charset="0"/>
              </a:rPr>
              <a:t>Fortalecé</a:t>
            </a:r>
            <a:r>
              <a:rPr lang="es-AR" sz="1100" dirty="0">
                <a:solidFill>
                  <a:schemeClr val="bg1"/>
                </a:solidFill>
                <a:latin typeface="Arial" panose="020B0604020202020204" pitchFamily="34" charset="0"/>
                <a:cs typeface="Arial" panose="020B0604020202020204" pitchFamily="34" charset="0"/>
              </a:rPr>
              <a:t> el mensaje. </a:t>
            </a:r>
            <a:br>
              <a:rPr lang="es-AR" sz="1100"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El exceso de información </a:t>
            </a:r>
            <a:br>
              <a:rPr lang="es-ES" sz="1100" b="1"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satura fácilmente.</a:t>
            </a:r>
          </a:p>
        </p:txBody>
      </p:sp>
      <p:sp>
        <p:nvSpPr>
          <p:cNvPr id="68" name="CuadroTexto 14">
            <a:extLst>
              <a:ext uri="{FF2B5EF4-FFF2-40B4-BE49-F238E27FC236}">
                <a16:creationId xmlns:a16="http://schemas.microsoft.com/office/drawing/2014/main" id="{449A21BE-ED08-4D22-8541-C1A8D851FC52}"/>
              </a:ext>
            </a:extLst>
          </p:cNvPr>
          <p:cNvSpPr txBox="1"/>
          <p:nvPr userDrawn="1"/>
        </p:nvSpPr>
        <p:spPr>
          <a:xfrm>
            <a:off x="3255537" y="4020985"/>
            <a:ext cx="2873508" cy="769441"/>
          </a:xfrm>
          <a:prstGeom prst="rect">
            <a:avLst/>
          </a:prstGeom>
          <a:noFill/>
        </p:spPr>
        <p:txBody>
          <a:bodyPr wrap="square" rtlCol="0">
            <a:spAutoFit/>
          </a:bodyPr>
          <a:lstStyle/>
          <a:p>
            <a:r>
              <a:rPr lang="es-AR" sz="1100" b="1" dirty="0" err="1">
                <a:solidFill>
                  <a:schemeClr val="bg1"/>
                </a:solidFill>
                <a:latin typeface="Arial" panose="020B0604020202020204" pitchFamily="34" charset="0"/>
                <a:cs typeface="Arial" panose="020B0604020202020204" pitchFamily="34" charset="0"/>
              </a:rPr>
              <a:t>Asegurá</a:t>
            </a:r>
            <a:r>
              <a:rPr lang="es-AR" sz="1100" b="1" dirty="0">
                <a:solidFill>
                  <a:schemeClr val="bg1"/>
                </a:solidFill>
                <a:latin typeface="Arial" panose="020B0604020202020204" pitchFamily="34" charset="0"/>
                <a:cs typeface="Arial" panose="020B0604020202020204" pitchFamily="34" charset="0"/>
              </a:rPr>
              <a:t> la legibilidad</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texto debe distinguirse del fondo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preferentemente debe tener un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tamaño de cuerpo 12 en adelante.</a:t>
            </a:r>
          </a:p>
        </p:txBody>
      </p:sp>
      <p:sp>
        <p:nvSpPr>
          <p:cNvPr id="69" name="CuadroTexto 15">
            <a:extLst>
              <a:ext uri="{FF2B5EF4-FFF2-40B4-BE49-F238E27FC236}">
                <a16:creationId xmlns:a16="http://schemas.microsoft.com/office/drawing/2014/main" id="{4B8F3F00-9D5F-433F-B83F-96C2C82A29FE}"/>
              </a:ext>
            </a:extLst>
          </p:cNvPr>
          <p:cNvSpPr txBox="1"/>
          <p:nvPr userDrawn="1"/>
        </p:nvSpPr>
        <p:spPr>
          <a:xfrm>
            <a:off x="6221411" y="4019164"/>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En lo posible, no coloques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más de 4 gráficos en una diapositiva ya que </a:t>
            </a:r>
            <a:r>
              <a:rPr lang="es-AR" sz="1100" b="1" dirty="0">
                <a:solidFill>
                  <a:schemeClr val="bg1"/>
                </a:solidFill>
                <a:latin typeface="Arial" panose="020B0604020202020204" pitchFamily="34" charset="0"/>
                <a:cs typeface="Arial" panose="020B0604020202020204" pitchFamily="34" charset="0"/>
              </a:rPr>
              <a:t>dificultará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mucho la lectura</a:t>
            </a:r>
            <a:r>
              <a:rPr lang="es-AR" sz="1100" dirty="0">
                <a:solidFill>
                  <a:schemeClr val="bg1"/>
                </a:solidFill>
                <a:latin typeface="Arial" panose="020B0604020202020204" pitchFamily="34" charset="0"/>
                <a:cs typeface="Arial" panose="020B0604020202020204" pitchFamily="34" charset="0"/>
              </a:rPr>
              <a:t>. </a:t>
            </a:r>
          </a:p>
        </p:txBody>
      </p:sp>
      <p:grpSp>
        <p:nvGrpSpPr>
          <p:cNvPr id="5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5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5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5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4074482970"/>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ARÁTULA ESPECIAL">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1369684" y="3507854"/>
            <a:ext cx="4249006" cy="1015663"/>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6000" b="1" dirty="0">
                <a:solidFill>
                  <a:schemeClr val="bg1"/>
                </a:solidFill>
                <a:latin typeface="Arial Black" panose="020B0604020202020204" pitchFamily="34" charset="0"/>
                <a:cs typeface="Arial Black" panose="020B0604020202020204" pitchFamily="34" charset="0"/>
              </a:rPr>
              <a:t>ANEXOS</a:t>
            </a:r>
            <a:endParaRPr lang="es-ES" sz="6000" b="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539552" y="3726913"/>
            <a:ext cx="620991" cy="526927"/>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grpSp>
        <p:nvGrpSpPr>
          <p:cNvPr id="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88359457"/>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LORES (mantenerla oculta o borrarla)">
    <p:spTree>
      <p:nvGrpSpPr>
        <p:cNvPr id="1" name=""/>
        <p:cNvGrpSpPr/>
        <p:nvPr/>
      </p:nvGrpSpPr>
      <p:grpSpPr>
        <a:xfrm>
          <a:off x="0" y="0"/>
          <a:ext cx="0" cy="0"/>
          <a:chOff x="0" y="0"/>
          <a:chExt cx="0" cy="0"/>
        </a:xfrm>
      </p:grpSpPr>
      <p:sp>
        <p:nvSpPr>
          <p:cNvPr id="136" name="Rectángulo 135">
            <a:extLst>
              <a:ext uri="{FF2B5EF4-FFF2-40B4-BE49-F238E27FC236}">
                <a16:creationId xmlns:a16="http://schemas.microsoft.com/office/drawing/2014/main" id="{05B0905F-5816-47F0-8049-D7B58F348990}"/>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78" name="Rectangle 77">
            <a:extLst>
              <a:ext uri="{FF2B5EF4-FFF2-40B4-BE49-F238E27FC236}">
                <a16:creationId xmlns:a16="http://schemas.microsoft.com/office/drawing/2014/main" id="{11F5A9E3-4FA3-E645-99F7-2E85B5EEF0F9}"/>
              </a:ext>
            </a:extLst>
          </p:cNvPr>
          <p:cNvSpPr/>
          <p:nvPr userDrawn="1"/>
        </p:nvSpPr>
        <p:spPr>
          <a:xfrm>
            <a:off x="2027348" y="88341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9" name="1 CuadroTexto">
            <a:extLst>
              <a:ext uri="{FF2B5EF4-FFF2-40B4-BE49-F238E27FC236}">
                <a16:creationId xmlns:a16="http://schemas.microsoft.com/office/drawing/2014/main" id="{26CD6260-9DC3-F54B-9BDB-04A63EB37E19}"/>
              </a:ext>
            </a:extLst>
          </p:cNvPr>
          <p:cNvSpPr txBox="1"/>
          <p:nvPr userDrawn="1"/>
        </p:nvSpPr>
        <p:spPr>
          <a:xfrm>
            <a:off x="2197785" y="982923"/>
            <a:ext cx="569387" cy="230832"/>
          </a:xfrm>
          <a:prstGeom prst="rect">
            <a:avLst/>
          </a:prstGeom>
          <a:noFill/>
        </p:spPr>
        <p:txBody>
          <a:bodyPr wrap="none" rtlCol="0">
            <a:spAutoFit/>
          </a:bodyPr>
          <a:lstStyle/>
          <a:p>
            <a:r>
              <a:rPr lang="es-ES" sz="900" b="1" dirty="0">
                <a:solidFill>
                  <a:schemeClr val="bg1"/>
                </a:solidFill>
              </a:rPr>
              <a:t>TEXTO</a:t>
            </a:r>
          </a:p>
        </p:txBody>
      </p:sp>
      <p:sp>
        <p:nvSpPr>
          <p:cNvPr id="80" name="Rectangle 79">
            <a:extLst>
              <a:ext uri="{FF2B5EF4-FFF2-40B4-BE49-F238E27FC236}">
                <a16:creationId xmlns:a16="http://schemas.microsoft.com/office/drawing/2014/main" id="{9E25DE1C-5211-7245-8EE8-82CBF8FB9CB4}"/>
              </a:ext>
            </a:extLst>
          </p:cNvPr>
          <p:cNvSpPr/>
          <p:nvPr userDrawn="1"/>
        </p:nvSpPr>
        <p:spPr>
          <a:xfrm>
            <a:off x="2027348" y="133578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1" name="1 CuadroTexto">
            <a:extLst>
              <a:ext uri="{FF2B5EF4-FFF2-40B4-BE49-F238E27FC236}">
                <a16:creationId xmlns:a16="http://schemas.microsoft.com/office/drawing/2014/main" id="{BFC79085-AD3B-0840-BB6D-22281BF7E13A}"/>
              </a:ext>
            </a:extLst>
          </p:cNvPr>
          <p:cNvSpPr txBox="1"/>
          <p:nvPr userDrawn="1"/>
        </p:nvSpPr>
        <p:spPr>
          <a:xfrm>
            <a:off x="2197785"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84" name="Rectangle 83">
            <a:extLst>
              <a:ext uri="{FF2B5EF4-FFF2-40B4-BE49-F238E27FC236}">
                <a16:creationId xmlns:a16="http://schemas.microsoft.com/office/drawing/2014/main" id="{6AA5FA75-D7A3-C741-8C33-88F2A631598F}"/>
              </a:ext>
            </a:extLst>
          </p:cNvPr>
          <p:cNvSpPr/>
          <p:nvPr userDrawn="1"/>
        </p:nvSpPr>
        <p:spPr>
          <a:xfrm>
            <a:off x="2027348" y="178816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5" name="1 CuadroTexto">
            <a:extLst>
              <a:ext uri="{FF2B5EF4-FFF2-40B4-BE49-F238E27FC236}">
                <a16:creationId xmlns:a16="http://schemas.microsoft.com/office/drawing/2014/main" id="{048DC8FF-4000-CA44-81E0-FC8666429E69}"/>
              </a:ext>
            </a:extLst>
          </p:cNvPr>
          <p:cNvSpPr txBox="1"/>
          <p:nvPr userDrawn="1"/>
        </p:nvSpPr>
        <p:spPr>
          <a:xfrm>
            <a:off x="2197785" y="1887674"/>
            <a:ext cx="569387" cy="230832"/>
          </a:xfrm>
          <a:prstGeom prst="rect">
            <a:avLst/>
          </a:prstGeom>
          <a:noFill/>
        </p:spPr>
        <p:txBody>
          <a:bodyPr wrap="none" rtlCol="0">
            <a:spAutoFit/>
          </a:bodyPr>
          <a:lstStyle/>
          <a:p>
            <a:r>
              <a:rPr lang="es-ES" sz="900" b="1" dirty="0">
                <a:solidFill>
                  <a:srgbClr val="E2E2E2"/>
                </a:solidFill>
              </a:rPr>
              <a:t>TEXTO</a:t>
            </a:r>
          </a:p>
        </p:txBody>
      </p:sp>
      <p:sp>
        <p:nvSpPr>
          <p:cNvPr id="94" name="Rectangle 93">
            <a:extLst>
              <a:ext uri="{FF2B5EF4-FFF2-40B4-BE49-F238E27FC236}">
                <a16:creationId xmlns:a16="http://schemas.microsoft.com/office/drawing/2014/main" id="{29ED7467-4052-7342-A762-08730F1DAF77}"/>
              </a:ext>
            </a:extLst>
          </p:cNvPr>
          <p:cNvSpPr/>
          <p:nvPr userDrawn="1"/>
        </p:nvSpPr>
        <p:spPr>
          <a:xfrm>
            <a:off x="3023129" y="1788160"/>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5" name="1 CuadroTexto">
            <a:extLst>
              <a:ext uri="{FF2B5EF4-FFF2-40B4-BE49-F238E27FC236}">
                <a16:creationId xmlns:a16="http://schemas.microsoft.com/office/drawing/2014/main" id="{7B78F6B8-4F96-B04D-8065-D7E8E3F9D133}"/>
              </a:ext>
            </a:extLst>
          </p:cNvPr>
          <p:cNvSpPr txBox="1"/>
          <p:nvPr userDrawn="1"/>
        </p:nvSpPr>
        <p:spPr>
          <a:xfrm>
            <a:off x="3193566" y="1887675"/>
            <a:ext cx="569387" cy="230832"/>
          </a:xfrm>
          <a:prstGeom prst="rect">
            <a:avLst/>
          </a:prstGeom>
          <a:noFill/>
        </p:spPr>
        <p:txBody>
          <a:bodyPr wrap="none" rtlCol="0">
            <a:spAutoFit/>
          </a:bodyPr>
          <a:lstStyle/>
          <a:p>
            <a:r>
              <a:rPr lang="es-ES" sz="900" b="1" dirty="0">
                <a:solidFill>
                  <a:schemeClr val="bg1"/>
                </a:solidFill>
              </a:rPr>
              <a:t>TEXTO</a:t>
            </a:r>
          </a:p>
        </p:txBody>
      </p:sp>
      <p:sp>
        <p:nvSpPr>
          <p:cNvPr id="98" name="Rectangle 97">
            <a:extLst>
              <a:ext uri="{FF2B5EF4-FFF2-40B4-BE49-F238E27FC236}">
                <a16:creationId xmlns:a16="http://schemas.microsoft.com/office/drawing/2014/main" id="{39F30030-DDC4-A245-9C49-90C308DA89D4}"/>
              </a:ext>
            </a:extLst>
          </p:cNvPr>
          <p:cNvSpPr/>
          <p:nvPr userDrawn="1"/>
        </p:nvSpPr>
        <p:spPr>
          <a:xfrm>
            <a:off x="3023129" y="879486"/>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9" name="1 CuadroTexto">
            <a:extLst>
              <a:ext uri="{FF2B5EF4-FFF2-40B4-BE49-F238E27FC236}">
                <a16:creationId xmlns:a16="http://schemas.microsoft.com/office/drawing/2014/main" id="{3DD29543-60DA-B94D-A588-19665FFC9C95}"/>
              </a:ext>
            </a:extLst>
          </p:cNvPr>
          <p:cNvSpPr txBox="1"/>
          <p:nvPr userDrawn="1"/>
        </p:nvSpPr>
        <p:spPr>
          <a:xfrm>
            <a:off x="3193566"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00" name="Rectangle 99">
            <a:extLst>
              <a:ext uri="{FF2B5EF4-FFF2-40B4-BE49-F238E27FC236}">
                <a16:creationId xmlns:a16="http://schemas.microsoft.com/office/drawing/2014/main" id="{9AC3B66F-9CF4-A24E-BFB2-3D29AA2411C1}"/>
              </a:ext>
            </a:extLst>
          </p:cNvPr>
          <p:cNvSpPr/>
          <p:nvPr userDrawn="1"/>
        </p:nvSpPr>
        <p:spPr>
          <a:xfrm>
            <a:off x="3023129" y="133578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1" name="1 CuadroTexto">
            <a:extLst>
              <a:ext uri="{FF2B5EF4-FFF2-40B4-BE49-F238E27FC236}">
                <a16:creationId xmlns:a16="http://schemas.microsoft.com/office/drawing/2014/main" id="{5DF834AB-3C6A-8642-B3AD-CF3216478B69}"/>
              </a:ext>
            </a:extLst>
          </p:cNvPr>
          <p:cNvSpPr txBox="1"/>
          <p:nvPr userDrawn="1"/>
        </p:nvSpPr>
        <p:spPr>
          <a:xfrm>
            <a:off x="3193566"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112" name="Rectangle 111">
            <a:extLst>
              <a:ext uri="{FF2B5EF4-FFF2-40B4-BE49-F238E27FC236}">
                <a16:creationId xmlns:a16="http://schemas.microsoft.com/office/drawing/2014/main" id="{705FD1DB-37B1-4C4D-BAF0-951A62B28760}"/>
              </a:ext>
            </a:extLst>
          </p:cNvPr>
          <p:cNvSpPr/>
          <p:nvPr userDrawn="1"/>
        </p:nvSpPr>
        <p:spPr>
          <a:xfrm>
            <a:off x="4020243" y="1335785"/>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3" name="1 CuadroTexto">
            <a:extLst>
              <a:ext uri="{FF2B5EF4-FFF2-40B4-BE49-F238E27FC236}">
                <a16:creationId xmlns:a16="http://schemas.microsoft.com/office/drawing/2014/main" id="{CBD0CE12-B59B-DA44-B040-432A6786E1D4}"/>
              </a:ext>
            </a:extLst>
          </p:cNvPr>
          <p:cNvSpPr txBox="1"/>
          <p:nvPr userDrawn="1"/>
        </p:nvSpPr>
        <p:spPr>
          <a:xfrm>
            <a:off x="4190680"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114" name="Rectangle 113">
            <a:extLst>
              <a:ext uri="{FF2B5EF4-FFF2-40B4-BE49-F238E27FC236}">
                <a16:creationId xmlns:a16="http://schemas.microsoft.com/office/drawing/2014/main" id="{56CFE537-0943-4646-B197-4B7C2E58D9E4}"/>
              </a:ext>
            </a:extLst>
          </p:cNvPr>
          <p:cNvSpPr/>
          <p:nvPr userDrawn="1"/>
        </p:nvSpPr>
        <p:spPr>
          <a:xfrm>
            <a:off x="4020243" y="1788160"/>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5" name="1 CuadroTexto">
            <a:extLst>
              <a:ext uri="{FF2B5EF4-FFF2-40B4-BE49-F238E27FC236}">
                <a16:creationId xmlns:a16="http://schemas.microsoft.com/office/drawing/2014/main" id="{319287B5-0EFF-5A4A-8555-850D471F8C51}"/>
              </a:ext>
            </a:extLst>
          </p:cNvPr>
          <p:cNvSpPr txBox="1"/>
          <p:nvPr userDrawn="1"/>
        </p:nvSpPr>
        <p:spPr>
          <a:xfrm>
            <a:off x="4190680" y="1892646"/>
            <a:ext cx="569387" cy="230832"/>
          </a:xfrm>
          <a:prstGeom prst="rect">
            <a:avLst/>
          </a:prstGeom>
          <a:noFill/>
        </p:spPr>
        <p:txBody>
          <a:bodyPr wrap="none" rtlCol="0">
            <a:spAutoFit/>
          </a:bodyPr>
          <a:lstStyle/>
          <a:p>
            <a:r>
              <a:rPr lang="es-ES" sz="900" b="1" dirty="0">
                <a:solidFill>
                  <a:srgbClr val="A6A6A6"/>
                </a:solidFill>
              </a:rPr>
              <a:t>TEXTO</a:t>
            </a:r>
          </a:p>
        </p:txBody>
      </p:sp>
      <p:sp>
        <p:nvSpPr>
          <p:cNvPr id="116" name="Rectangle 115">
            <a:extLst>
              <a:ext uri="{FF2B5EF4-FFF2-40B4-BE49-F238E27FC236}">
                <a16:creationId xmlns:a16="http://schemas.microsoft.com/office/drawing/2014/main" id="{3CBF9585-1D09-5145-ADD5-6F6DD1EC550D}"/>
              </a:ext>
            </a:extLst>
          </p:cNvPr>
          <p:cNvSpPr/>
          <p:nvPr userDrawn="1"/>
        </p:nvSpPr>
        <p:spPr>
          <a:xfrm>
            <a:off x="4020243" y="878439"/>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7" name="1 CuadroTexto">
            <a:extLst>
              <a:ext uri="{FF2B5EF4-FFF2-40B4-BE49-F238E27FC236}">
                <a16:creationId xmlns:a16="http://schemas.microsoft.com/office/drawing/2014/main" id="{658CE9DD-FD03-2645-BBE6-AF186BA77320}"/>
              </a:ext>
            </a:extLst>
          </p:cNvPr>
          <p:cNvSpPr txBox="1"/>
          <p:nvPr userDrawn="1"/>
        </p:nvSpPr>
        <p:spPr>
          <a:xfrm>
            <a:off x="4190680" y="977953"/>
            <a:ext cx="569387" cy="230832"/>
          </a:xfrm>
          <a:prstGeom prst="rect">
            <a:avLst/>
          </a:prstGeom>
          <a:noFill/>
        </p:spPr>
        <p:txBody>
          <a:bodyPr wrap="none" rtlCol="0">
            <a:spAutoFit/>
          </a:bodyPr>
          <a:lstStyle/>
          <a:p>
            <a:r>
              <a:rPr lang="es-ES" sz="900" b="1" dirty="0">
                <a:solidFill>
                  <a:schemeClr val="tx1"/>
                </a:solidFill>
              </a:rPr>
              <a:t>TEXTO</a:t>
            </a:r>
          </a:p>
        </p:txBody>
      </p:sp>
      <p:sp>
        <p:nvSpPr>
          <p:cNvPr id="118" name="Rectangle 117">
            <a:extLst>
              <a:ext uri="{FF2B5EF4-FFF2-40B4-BE49-F238E27FC236}">
                <a16:creationId xmlns:a16="http://schemas.microsoft.com/office/drawing/2014/main" id="{224889B1-C487-D644-BF51-23890876B618}"/>
              </a:ext>
            </a:extLst>
          </p:cNvPr>
          <p:cNvSpPr/>
          <p:nvPr userDrawn="1"/>
        </p:nvSpPr>
        <p:spPr>
          <a:xfrm>
            <a:off x="4020243" y="22405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9" name="1 CuadroTexto">
            <a:extLst>
              <a:ext uri="{FF2B5EF4-FFF2-40B4-BE49-F238E27FC236}">
                <a16:creationId xmlns:a16="http://schemas.microsoft.com/office/drawing/2014/main" id="{5C8A1367-4074-B043-AD59-93B9A5E9A46F}"/>
              </a:ext>
            </a:extLst>
          </p:cNvPr>
          <p:cNvSpPr txBox="1"/>
          <p:nvPr userDrawn="1"/>
        </p:nvSpPr>
        <p:spPr>
          <a:xfrm>
            <a:off x="4190680"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126" name="Rectangle 125">
            <a:extLst>
              <a:ext uri="{FF2B5EF4-FFF2-40B4-BE49-F238E27FC236}">
                <a16:creationId xmlns:a16="http://schemas.microsoft.com/office/drawing/2014/main" id="{939ED63A-1BD0-3144-86D0-05E5CD5F71D3}"/>
              </a:ext>
            </a:extLst>
          </p:cNvPr>
          <p:cNvSpPr/>
          <p:nvPr userDrawn="1"/>
        </p:nvSpPr>
        <p:spPr>
          <a:xfrm>
            <a:off x="5016024" y="1335785"/>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7" name="1 CuadroTexto">
            <a:extLst>
              <a:ext uri="{FF2B5EF4-FFF2-40B4-BE49-F238E27FC236}">
                <a16:creationId xmlns:a16="http://schemas.microsoft.com/office/drawing/2014/main" id="{EC52C483-B08C-0E49-9F94-832867D11B92}"/>
              </a:ext>
            </a:extLst>
          </p:cNvPr>
          <p:cNvSpPr txBox="1"/>
          <p:nvPr userDrawn="1"/>
        </p:nvSpPr>
        <p:spPr>
          <a:xfrm>
            <a:off x="5186461" y="1435299"/>
            <a:ext cx="569387" cy="230832"/>
          </a:xfrm>
          <a:prstGeom prst="rect">
            <a:avLst/>
          </a:prstGeom>
          <a:noFill/>
        </p:spPr>
        <p:txBody>
          <a:bodyPr wrap="none" rtlCol="0">
            <a:spAutoFit/>
          </a:bodyPr>
          <a:lstStyle/>
          <a:p>
            <a:r>
              <a:rPr lang="es-ES" sz="900" b="1" dirty="0">
                <a:solidFill>
                  <a:schemeClr val="bg1"/>
                </a:solidFill>
              </a:rPr>
              <a:t>TEXTO</a:t>
            </a:r>
          </a:p>
        </p:txBody>
      </p:sp>
      <p:sp>
        <p:nvSpPr>
          <p:cNvPr id="130" name="Rectangle 129">
            <a:extLst>
              <a:ext uri="{FF2B5EF4-FFF2-40B4-BE49-F238E27FC236}">
                <a16:creationId xmlns:a16="http://schemas.microsoft.com/office/drawing/2014/main" id="{1C415ABA-E91D-E34B-A8A4-C9D71FAC96A2}"/>
              </a:ext>
            </a:extLst>
          </p:cNvPr>
          <p:cNvSpPr/>
          <p:nvPr userDrawn="1"/>
        </p:nvSpPr>
        <p:spPr>
          <a:xfrm>
            <a:off x="5016024" y="879486"/>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1" name="1 CuadroTexto">
            <a:extLst>
              <a:ext uri="{FF2B5EF4-FFF2-40B4-BE49-F238E27FC236}">
                <a16:creationId xmlns:a16="http://schemas.microsoft.com/office/drawing/2014/main" id="{15DA97C8-B051-3646-B39A-FDF4320D20AD}"/>
              </a:ext>
            </a:extLst>
          </p:cNvPr>
          <p:cNvSpPr txBox="1"/>
          <p:nvPr userDrawn="1"/>
        </p:nvSpPr>
        <p:spPr>
          <a:xfrm>
            <a:off x="5186461"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34" name="1 CuadroTexto">
            <a:extLst>
              <a:ext uri="{FF2B5EF4-FFF2-40B4-BE49-F238E27FC236}">
                <a16:creationId xmlns:a16="http://schemas.microsoft.com/office/drawing/2014/main" id="{BAFD304E-F592-5241-B515-7850FA19542A}"/>
              </a:ext>
            </a:extLst>
          </p:cNvPr>
          <p:cNvSpPr txBox="1"/>
          <p:nvPr userDrawn="1"/>
        </p:nvSpPr>
        <p:spPr>
          <a:xfrm>
            <a:off x="1979712" y="620088"/>
            <a:ext cx="1438664"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CORRECTO</a:t>
            </a:r>
          </a:p>
        </p:txBody>
      </p:sp>
      <p:sp>
        <p:nvSpPr>
          <p:cNvPr id="137" name="Rectangle 136">
            <a:extLst>
              <a:ext uri="{FF2B5EF4-FFF2-40B4-BE49-F238E27FC236}">
                <a16:creationId xmlns:a16="http://schemas.microsoft.com/office/drawing/2014/main" id="{D49CB92D-C830-6F49-9720-71F0B3ABE280}"/>
              </a:ext>
            </a:extLst>
          </p:cNvPr>
          <p:cNvSpPr/>
          <p:nvPr userDrawn="1"/>
        </p:nvSpPr>
        <p:spPr>
          <a:xfrm>
            <a:off x="2027348" y="224053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8" name="1 CuadroTexto">
            <a:extLst>
              <a:ext uri="{FF2B5EF4-FFF2-40B4-BE49-F238E27FC236}">
                <a16:creationId xmlns:a16="http://schemas.microsoft.com/office/drawing/2014/main" id="{A5F7ADAD-70B7-DA49-8071-EE0D812A6129}"/>
              </a:ext>
            </a:extLst>
          </p:cNvPr>
          <p:cNvSpPr txBox="1"/>
          <p:nvPr userDrawn="1"/>
        </p:nvSpPr>
        <p:spPr>
          <a:xfrm>
            <a:off x="2197785" y="2340049"/>
            <a:ext cx="569387" cy="230832"/>
          </a:xfrm>
          <a:prstGeom prst="rect">
            <a:avLst/>
          </a:prstGeom>
          <a:noFill/>
        </p:spPr>
        <p:txBody>
          <a:bodyPr wrap="none" rtlCol="0">
            <a:spAutoFit/>
          </a:bodyPr>
          <a:lstStyle/>
          <a:p>
            <a:r>
              <a:rPr lang="es-ES" sz="900" b="1" dirty="0">
                <a:solidFill>
                  <a:srgbClr val="7FFEA9"/>
                </a:solidFill>
              </a:rPr>
              <a:t>TEXTO</a:t>
            </a:r>
          </a:p>
        </p:txBody>
      </p:sp>
      <p:sp>
        <p:nvSpPr>
          <p:cNvPr id="53" name="Rectangle 52">
            <a:extLst>
              <a:ext uri="{FF2B5EF4-FFF2-40B4-BE49-F238E27FC236}">
                <a16:creationId xmlns:a16="http://schemas.microsoft.com/office/drawing/2014/main" id="{4E3F70C9-DD07-5D41-A147-9F205A6B42E6}"/>
              </a:ext>
            </a:extLst>
          </p:cNvPr>
          <p:cNvSpPr/>
          <p:nvPr userDrawn="1"/>
        </p:nvSpPr>
        <p:spPr>
          <a:xfrm>
            <a:off x="6008706" y="133578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4" name="1 CuadroTexto">
            <a:extLst>
              <a:ext uri="{FF2B5EF4-FFF2-40B4-BE49-F238E27FC236}">
                <a16:creationId xmlns:a16="http://schemas.microsoft.com/office/drawing/2014/main" id="{BB941283-04C2-F24F-83A6-EEE2AA9BB3F2}"/>
              </a:ext>
            </a:extLst>
          </p:cNvPr>
          <p:cNvSpPr txBox="1"/>
          <p:nvPr userDrawn="1"/>
        </p:nvSpPr>
        <p:spPr>
          <a:xfrm>
            <a:off x="6179143"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63" name="Rectangle 62">
            <a:extLst>
              <a:ext uri="{FF2B5EF4-FFF2-40B4-BE49-F238E27FC236}">
                <a16:creationId xmlns:a16="http://schemas.microsoft.com/office/drawing/2014/main" id="{97559FAF-0DFA-1C47-B29D-548F25A9797B}"/>
              </a:ext>
            </a:extLst>
          </p:cNvPr>
          <p:cNvSpPr/>
          <p:nvPr userDrawn="1"/>
        </p:nvSpPr>
        <p:spPr>
          <a:xfrm>
            <a:off x="7004487" y="879486"/>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4" name="1 CuadroTexto">
            <a:extLst>
              <a:ext uri="{FF2B5EF4-FFF2-40B4-BE49-F238E27FC236}">
                <a16:creationId xmlns:a16="http://schemas.microsoft.com/office/drawing/2014/main" id="{66BA0869-613E-F245-9E8F-F2EB691C57B5}"/>
              </a:ext>
            </a:extLst>
          </p:cNvPr>
          <p:cNvSpPr txBox="1"/>
          <p:nvPr userDrawn="1"/>
        </p:nvSpPr>
        <p:spPr>
          <a:xfrm>
            <a:off x="7174924"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65" name="Rectangle 64">
            <a:extLst>
              <a:ext uri="{FF2B5EF4-FFF2-40B4-BE49-F238E27FC236}">
                <a16:creationId xmlns:a16="http://schemas.microsoft.com/office/drawing/2014/main" id="{20917C7A-794B-5349-ACA8-5EC4F4F5720F}"/>
              </a:ext>
            </a:extLst>
          </p:cNvPr>
          <p:cNvSpPr/>
          <p:nvPr userDrawn="1"/>
        </p:nvSpPr>
        <p:spPr>
          <a:xfrm>
            <a:off x="6008706" y="873468"/>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6" name="1 CuadroTexto">
            <a:extLst>
              <a:ext uri="{FF2B5EF4-FFF2-40B4-BE49-F238E27FC236}">
                <a16:creationId xmlns:a16="http://schemas.microsoft.com/office/drawing/2014/main" id="{F5A12026-0AD9-CC4C-BFA4-852BE9B8EC2A}"/>
              </a:ext>
            </a:extLst>
          </p:cNvPr>
          <p:cNvSpPr txBox="1"/>
          <p:nvPr userDrawn="1"/>
        </p:nvSpPr>
        <p:spPr>
          <a:xfrm>
            <a:off x="6179143" y="972981"/>
            <a:ext cx="569387" cy="230832"/>
          </a:xfrm>
          <a:prstGeom prst="rect">
            <a:avLst/>
          </a:prstGeom>
          <a:noFill/>
        </p:spPr>
        <p:txBody>
          <a:bodyPr wrap="none" rtlCol="0">
            <a:spAutoFit/>
          </a:bodyPr>
          <a:lstStyle/>
          <a:p>
            <a:r>
              <a:rPr lang="es-ES" sz="900" b="1" dirty="0">
                <a:solidFill>
                  <a:schemeClr val="bg1"/>
                </a:solidFill>
              </a:rPr>
              <a:t>TEXTO</a:t>
            </a:r>
          </a:p>
        </p:txBody>
      </p:sp>
      <p:sp>
        <p:nvSpPr>
          <p:cNvPr id="71" name="Rectangle 70">
            <a:extLst>
              <a:ext uri="{FF2B5EF4-FFF2-40B4-BE49-F238E27FC236}">
                <a16:creationId xmlns:a16="http://schemas.microsoft.com/office/drawing/2014/main" id="{0A768EFE-B5FE-E74E-8E21-E316E56DD682}"/>
              </a:ext>
            </a:extLst>
          </p:cNvPr>
          <p:cNvSpPr/>
          <p:nvPr userDrawn="1"/>
        </p:nvSpPr>
        <p:spPr>
          <a:xfrm>
            <a:off x="5016024" y="179810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2" name="1 CuadroTexto">
            <a:extLst>
              <a:ext uri="{FF2B5EF4-FFF2-40B4-BE49-F238E27FC236}">
                <a16:creationId xmlns:a16="http://schemas.microsoft.com/office/drawing/2014/main" id="{2DBC8AA3-A2AB-7349-BCAF-65216C2E0CE0}"/>
              </a:ext>
            </a:extLst>
          </p:cNvPr>
          <p:cNvSpPr txBox="1"/>
          <p:nvPr userDrawn="1"/>
        </p:nvSpPr>
        <p:spPr>
          <a:xfrm>
            <a:off x="5186461" y="1897616"/>
            <a:ext cx="569387" cy="230832"/>
          </a:xfrm>
          <a:prstGeom prst="rect">
            <a:avLst/>
          </a:prstGeom>
          <a:noFill/>
        </p:spPr>
        <p:txBody>
          <a:bodyPr wrap="none" rtlCol="0">
            <a:spAutoFit/>
          </a:bodyPr>
          <a:lstStyle/>
          <a:p>
            <a:r>
              <a:rPr lang="es-ES" sz="900" b="1" dirty="0">
                <a:solidFill>
                  <a:srgbClr val="E2E2E2"/>
                </a:solidFill>
              </a:rPr>
              <a:t>TEXTO</a:t>
            </a:r>
          </a:p>
        </p:txBody>
      </p:sp>
      <p:sp>
        <p:nvSpPr>
          <p:cNvPr id="42" name="Rectangle 41">
            <a:extLst>
              <a:ext uri="{FF2B5EF4-FFF2-40B4-BE49-F238E27FC236}">
                <a16:creationId xmlns:a16="http://schemas.microsoft.com/office/drawing/2014/main" id="{FDA05168-BE21-6E49-AD6A-E725480FBB7E}"/>
              </a:ext>
            </a:extLst>
          </p:cNvPr>
          <p:cNvSpPr/>
          <p:nvPr userDrawn="1"/>
        </p:nvSpPr>
        <p:spPr>
          <a:xfrm>
            <a:off x="7999787" y="879486"/>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3" name="1 CuadroTexto">
            <a:extLst>
              <a:ext uri="{FF2B5EF4-FFF2-40B4-BE49-F238E27FC236}">
                <a16:creationId xmlns:a16="http://schemas.microsoft.com/office/drawing/2014/main" id="{05D4AE39-E713-8944-9D83-3B8B23A140CA}"/>
              </a:ext>
            </a:extLst>
          </p:cNvPr>
          <p:cNvSpPr txBox="1"/>
          <p:nvPr userDrawn="1"/>
        </p:nvSpPr>
        <p:spPr>
          <a:xfrm>
            <a:off x="8170223"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44" name="Rectangle 43">
            <a:extLst>
              <a:ext uri="{FF2B5EF4-FFF2-40B4-BE49-F238E27FC236}">
                <a16:creationId xmlns:a16="http://schemas.microsoft.com/office/drawing/2014/main" id="{06467B95-5709-D449-8989-6E0B57F885E2}"/>
              </a:ext>
            </a:extLst>
          </p:cNvPr>
          <p:cNvSpPr/>
          <p:nvPr userDrawn="1"/>
        </p:nvSpPr>
        <p:spPr>
          <a:xfrm>
            <a:off x="7988666" y="13368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5" name="1 CuadroTexto">
            <a:extLst>
              <a:ext uri="{FF2B5EF4-FFF2-40B4-BE49-F238E27FC236}">
                <a16:creationId xmlns:a16="http://schemas.microsoft.com/office/drawing/2014/main" id="{0BC925BA-9B45-4442-A586-6BFF268421C5}"/>
              </a:ext>
            </a:extLst>
          </p:cNvPr>
          <p:cNvSpPr txBox="1"/>
          <p:nvPr userDrawn="1"/>
        </p:nvSpPr>
        <p:spPr>
          <a:xfrm>
            <a:off x="8159102"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6" name="Rectangle 124">
            <a:extLst>
              <a:ext uri="{FF2B5EF4-FFF2-40B4-BE49-F238E27FC236}">
                <a16:creationId xmlns:a16="http://schemas.microsoft.com/office/drawing/2014/main" id="{FADED02F-19D7-A648-859E-B5E6FE496F42}"/>
              </a:ext>
            </a:extLst>
          </p:cNvPr>
          <p:cNvSpPr/>
          <p:nvPr userDrawn="1"/>
        </p:nvSpPr>
        <p:spPr>
          <a:xfrm>
            <a:off x="7004487" y="13368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7" name="1 CuadroTexto">
            <a:extLst>
              <a:ext uri="{FF2B5EF4-FFF2-40B4-BE49-F238E27FC236}">
                <a16:creationId xmlns:a16="http://schemas.microsoft.com/office/drawing/2014/main" id="{E411E7C7-3230-7F48-B056-32F8EBCDC8E4}"/>
              </a:ext>
            </a:extLst>
          </p:cNvPr>
          <p:cNvSpPr txBox="1"/>
          <p:nvPr userDrawn="1"/>
        </p:nvSpPr>
        <p:spPr>
          <a:xfrm>
            <a:off x="7174924"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8" name="Rectangle 108">
            <a:extLst>
              <a:ext uri="{FF2B5EF4-FFF2-40B4-BE49-F238E27FC236}">
                <a16:creationId xmlns:a16="http://schemas.microsoft.com/office/drawing/2014/main" id="{5A44604C-6E87-6D4E-8661-234CD7D49781}"/>
              </a:ext>
            </a:extLst>
          </p:cNvPr>
          <p:cNvSpPr/>
          <p:nvPr userDrawn="1"/>
        </p:nvSpPr>
        <p:spPr>
          <a:xfrm>
            <a:off x="6008706" y="1798103"/>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9" name="1 CuadroTexto">
            <a:extLst>
              <a:ext uri="{FF2B5EF4-FFF2-40B4-BE49-F238E27FC236}">
                <a16:creationId xmlns:a16="http://schemas.microsoft.com/office/drawing/2014/main" id="{1E0CDFA7-1838-5F40-9C90-9FCA9714D914}"/>
              </a:ext>
            </a:extLst>
          </p:cNvPr>
          <p:cNvSpPr txBox="1"/>
          <p:nvPr userDrawn="1"/>
        </p:nvSpPr>
        <p:spPr>
          <a:xfrm>
            <a:off x="6179143" y="1897616"/>
            <a:ext cx="569387" cy="230832"/>
          </a:xfrm>
          <a:prstGeom prst="rect">
            <a:avLst/>
          </a:prstGeom>
          <a:noFill/>
        </p:spPr>
        <p:txBody>
          <a:bodyPr wrap="none" rtlCol="0">
            <a:spAutoFit/>
          </a:bodyPr>
          <a:lstStyle/>
          <a:p>
            <a:r>
              <a:rPr lang="es-ES" sz="900" b="1" dirty="0">
                <a:solidFill>
                  <a:srgbClr val="7FFEA9"/>
                </a:solidFill>
              </a:rPr>
              <a:t>TEXTO</a:t>
            </a:r>
          </a:p>
        </p:txBody>
      </p:sp>
      <p:sp>
        <p:nvSpPr>
          <p:cNvPr id="50" name="Rectangle 93">
            <a:extLst>
              <a:ext uri="{FF2B5EF4-FFF2-40B4-BE49-F238E27FC236}">
                <a16:creationId xmlns:a16="http://schemas.microsoft.com/office/drawing/2014/main" id="{29ED7467-4052-7342-A762-08730F1DAF77}"/>
              </a:ext>
            </a:extLst>
          </p:cNvPr>
          <p:cNvSpPr/>
          <p:nvPr userDrawn="1"/>
        </p:nvSpPr>
        <p:spPr>
          <a:xfrm>
            <a:off x="3023129" y="224053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1" name="1 CuadroTexto">
            <a:extLst>
              <a:ext uri="{FF2B5EF4-FFF2-40B4-BE49-F238E27FC236}">
                <a16:creationId xmlns:a16="http://schemas.microsoft.com/office/drawing/2014/main" id="{7B78F6B8-4F96-B04D-8065-D7E8E3F9D133}"/>
              </a:ext>
            </a:extLst>
          </p:cNvPr>
          <p:cNvSpPr txBox="1"/>
          <p:nvPr userDrawn="1"/>
        </p:nvSpPr>
        <p:spPr>
          <a:xfrm>
            <a:off x="3193566"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56" name="1 CuadroTexto">
            <a:extLst>
              <a:ext uri="{FF2B5EF4-FFF2-40B4-BE49-F238E27FC236}">
                <a16:creationId xmlns:a16="http://schemas.microsoft.com/office/drawing/2014/main" id="{BAFD304E-F592-5241-B515-7850FA19542A}"/>
              </a:ext>
            </a:extLst>
          </p:cNvPr>
          <p:cNvSpPr txBox="1"/>
          <p:nvPr userDrawn="1"/>
        </p:nvSpPr>
        <p:spPr>
          <a:xfrm>
            <a:off x="1979712" y="2906484"/>
            <a:ext cx="1592552"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INCORRECTO</a:t>
            </a:r>
          </a:p>
        </p:txBody>
      </p:sp>
      <p:sp>
        <p:nvSpPr>
          <p:cNvPr id="57" name="Rectangle 62">
            <a:extLst>
              <a:ext uri="{FF2B5EF4-FFF2-40B4-BE49-F238E27FC236}">
                <a16:creationId xmlns:a16="http://schemas.microsoft.com/office/drawing/2014/main" id="{1417480C-8701-2B48-A912-52D3BD73CFF3}"/>
              </a:ext>
            </a:extLst>
          </p:cNvPr>
          <p:cNvSpPr/>
          <p:nvPr userDrawn="1"/>
        </p:nvSpPr>
        <p:spPr>
          <a:xfrm>
            <a:off x="2027348" y="3207807"/>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8" name="1 CuadroTexto">
            <a:extLst>
              <a:ext uri="{FF2B5EF4-FFF2-40B4-BE49-F238E27FC236}">
                <a16:creationId xmlns:a16="http://schemas.microsoft.com/office/drawing/2014/main" id="{9A7597BF-AEE8-BC42-AC22-CA107D5014D0}"/>
              </a:ext>
            </a:extLst>
          </p:cNvPr>
          <p:cNvSpPr txBox="1"/>
          <p:nvPr userDrawn="1"/>
        </p:nvSpPr>
        <p:spPr>
          <a:xfrm>
            <a:off x="2197785" y="3307321"/>
            <a:ext cx="569387" cy="230832"/>
          </a:xfrm>
          <a:prstGeom prst="rect">
            <a:avLst/>
          </a:prstGeom>
          <a:noFill/>
        </p:spPr>
        <p:txBody>
          <a:bodyPr wrap="none" rtlCol="0">
            <a:spAutoFit/>
          </a:bodyPr>
          <a:lstStyle/>
          <a:p>
            <a:r>
              <a:rPr lang="es-ES" sz="900" b="1" dirty="0">
                <a:solidFill>
                  <a:schemeClr val="tx1">
                    <a:lumMod val="65000"/>
                    <a:lumOff val="35000"/>
                  </a:schemeClr>
                </a:solidFill>
              </a:rPr>
              <a:t>TEXTO</a:t>
            </a:r>
          </a:p>
        </p:txBody>
      </p:sp>
      <p:sp>
        <p:nvSpPr>
          <p:cNvPr id="59" name="Rectangle 64">
            <a:extLst>
              <a:ext uri="{FF2B5EF4-FFF2-40B4-BE49-F238E27FC236}">
                <a16:creationId xmlns:a16="http://schemas.microsoft.com/office/drawing/2014/main" id="{14CF4C8A-F15C-6D45-8149-375B8ED61A66}"/>
              </a:ext>
            </a:extLst>
          </p:cNvPr>
          <p:cNvSpPr/>
          <p:nvPr userDrawn="1"/>
        </p:nvSpPr>
        <p:spPr>
          <a:xfrm>
            <a:off x="2027348" y="3660183"/>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0" name="1 CuadroTexto">
            <a:extLst>
              <a:ext uri="{FF2B5EF4-FFF2-40B4-BE49-F238E27FC236}">
                <a16:creationId xmlns:a16="http://schemas.microsoft.com/office/drawing/2014/main" id="{E030E50E-EF64-8645-BF92-4A3AD9CFF224}"/>
              </a:ext>
            </a:extLst>
          </p:cNvPr>
          <p:cNvSpPr txBox="1"/>
          <p:nvPr userDrawn="1"/>
        </p:nvSpPr>
        <p:spPr>
          <a:xfrm>
            <a:off x="2197785" y="3759697"/>
            <a:ext cx="569387" cy="230832"/>
          </a:xfrm>
          <a:prstGeom prst="rect">
            <a:avLst/>
          </a:prstGeom>
          <a:noFill/>
        </p:spPr>
        <p:txBody>
          <a:bodyPr wrap="none" rtlCol="0">
            <a:spAutoFit/>
          </a:bodyPr>
          <a:lstStyle/>
          <a:p>
            <a:r>
              <a:rPr lang="es-ES" sz="900" b="1" dirty="0">
                <a:solidFill>
                  <a:srgbClr val="0451E4"/>
                </a:solidFill>
              </a:rPr>
              <a:t>TEXTO</a:t>
            </a:r>
          </a:p>
        </p:txBody>
      </p:sp>
      <p:sp>
        <p:nvSpPr>
          <p:cNvPr id="61" name="Rectangle 70">
            <a:extLst>
              <a:ext uri="{FF2B5EF4-FFF2-40B4-BE49-F238E27FC236}">
                <a16:creationId xmlns:a16="http://schemas.microsoft.com/office/drawing/2014/main" id="{13D421F0-E4C6-0F4F-B796-004159E49FB4}"/>
              </a:ext>
            </a:extLst>
          </p:cNvPr>
          <p:cNvSpPr/>
          <p:nvPr userDrawn="1"/>
        </p:nvSpPr>
        <p:spPr>
          <a:xfrm>
            <a:off x="3023129" y="3203884"/>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2" name="1 CuadroTexto">
            <a:extLst>
              <a:ext uri="{FF2B5EF4-FFF2-40B4-BE49-F238E27FC236}">
                <a16:creationId xmlns:a16="http://schemas.microsoft.com/office/drawing/2014/main" id="{0830F2C3-E94D-BD43-9ACA-75AB21D2D217}"/>
              </a:ext>
            </a:extLst>
          </p:cNvPr>
          <p:cNvSpPr txBox="1"/>
          <p:nvPr userDrawn="1"/>
        </p:nvSpPr>
        <p:spPr>
          <a:xfrm>
            <a:off x="3193566" y="3303398"/>
            <a:ext cx="569387" cy="230832"/>
          </a:xfrm>
          <a:prstGeom prst="rect">
            <a:avLst/>
          </a:prstGeom>
          <a:noFill/>
        </p:spPr>
        <p:txBody>
          <a:bodyPr wrap="none" rtlCol="0">
            <a:spAutoFit/>
          </a:bodyPr>
          <a:lstStyle/>
          <a:p>
            <a:r>
              <a:rPr lang="es-ES" sz="900" b="1" dirty="0">
                <a:solidFill>
                  <a:srgbClr val="09BFFF"/>
                </a:solidFill>
              </a:rPr>
              <a:t>TEXTO</a:t>
            </a:r>
          </a:p>
        </p:txBody>
      </p:sp>
      <p:sp>
        <p:nvSpPr>
          <p:cNvPr id="67" name="Rectangle 72">
            <a:extLst>
              <a:ext uri="{FF2B5EF4-FFF2-40B4-BE49-F238E27FC236}">
                <a16:creationId xmlns:a16="http://schemas.microsoft.com/office/drawing/2014/main" id="{92193D03-B448-D343-B9E5-B0F192551997}"/>
              </a:ext>
            </a:extLst>
          </p:cNvPr>
          <p:cNvSpPr/>
          <p:nvPr userDrawn="1"/>
        </p:nvSpPr>
        <p:spPr>
          <a:xfrm>
            <a:off x="3023129" y="3660183"/>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8" name="1 CuadroTexto">
            <a:extLst>
              <a:ext uri="{FF2B5EF4-FFF2-40B4-BE49-F238E27FC236}">
                <a16:creationId xmlns:a16="http://schemas.microsoft.com/office/drawing/2014/main" id="{7E16A2F9-B4C9-B644-AE90-F0A89E4A68B9}"/>
              </a:ext>
            </a:extLst>
          </p:cNvPr>
          <p:cNvSpPr txBox="1"/>
          <p:nvPr userDrawn="1"/>
        </p:nvSpPr>
        <p:spPr>
          <a:xfrm>
            <a:off x="3193566"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69" name="Rectangle 74">
            <a:extLst>
              <a:ext uri="{FF2B5EF4-FFF2-40B4-BE49-F238E27FC236}">
                <a16:creationId xmlns:a16="http://schemas.microsoft.com/office/drawing/2014/main" id="{22AC6FFC-5EB7-4545-96A4-FCCEA018312E}"/>
              </a:ext>
            </a:extLst>
          </p:cNvPr>
          <p:cNvSpPr/>
          <p:nvPr userDrawn="1"/>
        </p:nvSpPr>
        <p:spPr>
          <a:xfrm>
            <a:off x="4020243" y="3660183"/>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0" name="1 CuadroTexto">
            <a:extLst>
              <a:ext uri="{FF2B5EF4-FFF2-40B4-BE49-F238E27FC236}">
                <a16:creationId xmlns:a16="http://schemas.microsoft.com/office/drawing/2014/main" id="{B05A58C0-4C26-2541-B4B6-A3317A9BCADB}"/>
              </a:ext>
            </a:extLst>
          </p:cNvPr>
          <p:cNvSpPr txBox="1"/>
          <p:nvPr userDrawn="1"/>
        </p:nvSpPr>
        <p:spPr>
          <a:xfrm>
            <a:off x="4190680"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3" name="Rectangle 88">
            <a:extLst>
              <a:ext uri="{FF2B5EF4-FFF2-40B4-BE49-F238E27FC236}">
                <a16:creationId xmlns:a16="http://schemas.microsoft.com/office/drawing/2014/main" id="{6DAA1ED3-C828-3243-91E7-974BB4CEC4CD}"/>
              </a:ext>
            </a:extLst>
          </p:cNvPr>
          <p:cNvSpPr/>
          <p:nvPr userDrawn="1"/>
        </p:nvSpPr>
        <p:spPr>
          <a:xfrm>
            <a:off x="4020243" y="32028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4" name="1 CuadroTexto">
            <a:extLst>
              <a:ext uri="{FF2B5EF4-FFF2-40B4-BE49-F238E27FC236}">
                <a16:creationId xmlns:a16="http://schemas.microsoft.com/office/drawing/2014/main" id="{1CA7878C-3852-574A-8B0C-CCDC669FA311}"/>
              </a:ext>
            </a:extLst>
          </p:cNvPr>
          <p:cNvSpPr txBox="1"/>
          <p:nvPr userDrawn="1"/>
        </p:nvSpPr>
        <p:spPr>
          <a:xfrm>
            <a:off x="4190680" y="3302350"/>
            <a:ext cx="569387" cy="230832"/>
          </a:xfrm>
          <a:prstGeom prst="rect">
            <a:avLst/>
          </a:prstGeom>
          <a:noFill/>
        </p:spPr>
        <p:txBody>
          <a:bodyPr wrap="none" rtlCol="0">
            <a:spAutoFit/>
          </a:bodyPr>
          <a:lstStyle/>
          <a:p>
            <a:r>
              <a:rPr lang="es-ES" sz="900" b="1" dirty="0">
                <a:solidFill>
                  <a:schemeClr val="bg1"/>
                </a:solidFill>
              </a:rPr>
              <a:t>TEXTO</a:t>
            </a:r>
          </a:p>
        </p:txBody>
      </p:sp>
      <p:sp>
        <p:nvSpPr>
          <p:cNvPr id="75" name="Rectangle 92">
            <a:extLst>
              <a:ext uri="{FF2B5EF4-FFF2-40B4-BE49-F238E27FC236}">
                <a16:creationId xmlns:a16="http://schemas.microsoft.com/office/drawing/2014/main" id="{4F524793-D982-CB42-A590-D7DC35982003}"/>
              </a:ext>
            </a:extLst>
          </p:cNvPr>
          <p:cNvSpPr/>
          <p:nvPr userDrawn="1"/>
        </p:nvSpPr>
        <p:spPr>
          <a:xfrm>
            <a:off x="5016024" y="366018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6" name="1 CuadroTexto">
            <a:extLst>
              <a:ext uri="{FF2B5EF4-FFF2-40B4-BE49-F238E27FC236}">
                <a16:creationId xmlns:a16="http://schemas.microsoft.com/office/drawing/2014/main" id="{A6C4404E-DEF4-B341-8792-A292F1A5BEBB}"/>
              </a:ext>
            </a:extLst>
          </p:cNvPr>
          <p:cNvSpPr txBox="1"/>
          <p:nvPr userDrawn="1"/>
        </p:nvSpPr>
        <p:spPr>
          <a:xfrm>
            <a:off x="5186461"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7" name="Rectangle 104">
            <a:extLst>
              <a:ext uri="{FF2B5EF4-FFF2-40B4-BE49-F238E27FC236}">
                <a16:creationId xmlns:a16="http://schemas.microsoft.com/office/drawing/2014/main" id="{1E4C6349-609D-A649-94DA-5BEAFFBA38A7}"/>
              </a:ext>
            </a:extLst>
          </p:cNvPr>
          <p:cNvSpPr/>
          <p:nvPr userDrawn="1"/>
        </p:nvSpPr>
        <p:spPr>
          <a:xfrm>
            <a:off x="5016024" y="3203884"/>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2" name="1 CuadroTexto">
            <a:extLst>
              <a:ext uri="{FF2B5EF4-FFF2-40B4-BE49-F238E27FC236}">
                <a16:creationId xmlns:a16="http://schemas.microsoft.com/office/drawing/2014/main" id="{665A586B-B63B-7A4B-AB78-5870C1B37B66}"/>
              </a:ext>
            </a:extLst>
          </p:cNvPr>
          <p:cNvSpPr txBox="1"/>
          <p:nvPr userDrawn="1"/>
        </p:nvSpPr>
        <p:spPr>
          <a:xfrm>
            <a:off x="5186461"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3" name="Rectangle 120">
            <a:extLst>
              <a:ext uri="{FF2B5EF4-FFF2-40B4-BE49-F238E27FC236}">
                <a16:creationId xmlns:a16="http://schemas.microsoft.com/office/drawing/2014/main" id="{6E95273C-46DB-2D4C-8785-E1EE4AA139A4}"/>
              </a:ext>
            </a:extLst>
          </p:cNvPr>
          <p:cNvSpPr/>
          <p:nvPr userDrawn="1"/>
        </p:nvSpPr>
        <p:spPr>
          <a:xfrm>
            <a:off x="7004487" y="3203884"/>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6" name="1 CuadroTexto">
            <a:extLst>
              <a:ext uri="{FF2B5EF4-FFF2-40B4-BE49-F238E27FC236}">
                <a16:creationId xmlns:a16="http://schemas.microsoft.com/office/drawing/2014/main" id="{25BE8CED-0E86-5340-B00F-FF1B45B17E9F}"/>
              </a:ext>
            </a:extLst>
          </p:cNvPr>
          <p:cNvSpPr txBox="1"/>
          <p:nvPr userDrawn="1"/>
        </p:nvSpPr>
        <p:spPr>
          <a:xfrm>
            <a:off x="7174924"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7" name="Rectangle 122">
            <a:extLst>
              <a:ext uri="{FF2B5EF4-FFF2-40B4-BE49-F238E27FC236}">
                <a16:creationId xmlns:a16="http://schemas.microsoft.com/office/drawing/2014/main" id="{4CA458D7-F274-B84F-9567-A499C1FC47FF}"/>
              </a:ext>
            </a:extLst>
          </p:cNvPr>
          <p:cNvSpPr/>
          <p:nvPr userDrawn="1"/>
        </p:nvSpPr>
        <p:spPr>
          <a:xfrm>
            <a:off x="6008706" y="319786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8" name="1 CuadroTexto">
            <a:extLst>
              <a:ext uri="{FF2B5EF4-FFF2-40B4-BE49-F238E27FC236}">
                <a16:creationId xmlns:a16="http://schemas.microsoft.com/office/drawing/2014/main" id="{EAE9D0EE-177C-334C-A466-7B1897A66381}"/>
              </a:ext>
            </a:extLst>
          </p:cNvPr>
          <p:cNvSpPr txBox="1"/>
          <p:nvPr userDrawn="1"/>
        </p:nvSpPr>
        <p:spPr>
          <a:xfrm>
            <a:off x="6179143" y="3297379"/>
            <a:ext cx="569387" cy="230832"/>
          </a:xfrm>
          <a:prstGeom prst="rect">
            <a:avLst/>
          </a:prstGeom>
          <a:noFill/>
        </p:spPr>
        <p:txBody>
          <a:bodyPr wrap="none" rtlCol="0">
            <a:spAutoFit/>
          </a:bodyPr>
          <a:lstStyle/>
          <a:p>
            <a:r>
              <a:rPr lang="es-ES" sz="900" b="1" dirty="0">
                <a:solidFill>
                  <a:srgbClr val="A6A6A6"/>
                </a:solidFill>
              </a:rPr>
              <a:t>TEXTO</a:t>
            </a:r>
          </a:p>
        </p:txBody>
      </p:sp>
      <p:sp>
        <p:nvSpPr>
          <p:cNvPr id="89" name="Rectangle 144">
            <a:extLst>
              <a:ext uri="{FF2B5EF4-FFF2-40B4-BE49-F238E27FC236}">
                <a16:creationId xmlns:a16="http://schemas.microsoft.com/office/drawing/2014/main" id="{B39EB945-C59B-3E48-A6B8-255FD833CFB7}"/>
              </a:ext>
            </a:extLst>
          </p:cNvPr>
          <p:cNvSpPr/>
          <p:nvPr userDrawn="1"/>
        </p:nvSpPr>
        <p:spPr>
          <a:xfrm>
            <a:off x="7004487" y="3662780"/>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0" name="1 CuadroTexto">
            <a:extLst>
              <a:ext uri="{FF2B5EF4-FFF2-40B4-BE49-F238E27FC236}">
                <a16:creationId xmlns:a16="http://schemas.microsoft.com/office/drawing/2014/main" id="{1809B96E-7194-F04C-BDB9-55569D9B56AE}"/>
              </a:ext>
            </a:extLst>
          </p:cNvPr>
          <p:cNvSpPr txBox="1"/>
          <p:nvPr userDrawn="1"/>
        </p:nvSpPr>
        <p:spPr>
          <a:xfrm>
            <a:off x="7174924"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91" name="Rectangle 146">
            <a:extLst>
              <a:ext uri="{FF2B5EF4-FFF2-40B4-BE49-F238E27FC236}">
                <a16:creationId xmlns:a16="http://schemas.microsoft.com/office/drawing/2014/main" id="{2561C24A-C3F6-FD4D-89D4-331AD1CF9464}"/>
              </a:ext>
            </a:extLst>
          </p:cNvPr>
          <p:cNvSpPr/>
          <p:nvPr userDrawn="1"/>
        </p:nvSpPr>
        <p:spPr>
          <a:xfrm>
            <a:off x="5016024" y="2256458"/>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2" name="1 CuadroTexto">
            <a:extLst>
              <a:ext uri="{FF2B5EF4-FFF2-40B4-BE49-F238E27FC236}">
                <a16:creationId xmlns:a16="http://schemas.microsoft.com/office/drawing/2014/main" id="{240D40E4-9016-8D4B-8E3A-3D24A75610BB}"/>
              </a:ext>
            </a:extLst>
          </p:cNvPr>
          <p:cNvSpPr txBox="1"/>
          <p:nvPr userDrawn="1"/>
        </p:nvSpPr>
        <p:spPr>
          <a:xfrm>
            <a:off x="5186461" y="2355973"/>
            <a:ext cx="569387" cy="230832"/>
          </a:xfrm>
          <a:prstGeom prst="rect">
            <a:avLst/>
          </a:prstGeom>
          <a:noFill/>
        </p:spPr>
        <p:txBody>
          <a:bodyPr wrap="none" rtlCol="0">
            <a:spAutoFit/>
          </a:bodyPr>
          <a:lstStyle/>
          <a:p>
            <a:r>
              <a:rPr lang="es-ES" sz="900" b="1" dirty="0">
                <a:solidFill>
                  <a:srgbClr val="0451E4"/>
                </a:solidFill>
              </a:rPr>
              <a:t>TEXTO</a:t>
            </a:r>
          </a:p>
        </p:txBody>
      </p:sp>
      <p:sp>
        <p:nvSpPr>
          <p:cNvPr id="93" name="Rectangle 148">
            <a:extLst>
              <a:ext uri="{FF2B5EF4-FFF2-40B4-BE49-F238E27FC236}">
                <a16:creationId xmlns:a16="http://schemas.microsoft.com/office/drawing/2014/main" id="{B0648FF7-0637-BB42-A12A-E5A59E43B385}"/>
              </a:ext>
            </a:extLst>
          </p:cNvPr>
          <p:cNvSpPr/>
          <p:nvPr userDrawn="1"/>
        </p:nvSpPr>
        <p:spPr>
          <a:xfrm>
            <a:off x="6008706" y="3662781"/>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6" name="1 CuadroTexto">
            <a:extLst>
              <a:ext uri="{FF2B5EF4-FFF2-40B4-BE49-F238E27FC236}">
                <a16:creationId xmlns:a16="http://schemas.microsoft.com/office/drawing/2014/main" id="{2583ABB0-017F-F742-A419-20CE5E6AA0A4}"/>
              </a:ext>
            </a:extLst>
          </p:cNvPr>
          <p:cNvSpPr txBox="1"/>
          <p:nvPr userDrawn="1"/>
        </p:nvSpPr>
        <p:spPr>
          <a:xfrm>
            <a:off x="6179143" y="3762295"/>
            <a:ext cx="569387" cy="230832"/>
          </a:xfrm>
          <a:prstGeom prst="rect">
            <a:avLst/>
          </a:prstGeom>
          <a:noFill/>
        </p:spPr>
        <p:txBody>
          <a:bodyPr wrap="none" rtlCol="0">
            <a:spAutoFit/>
          </a:bodyPr>
          <a:lstStyle/>
          <a:p>
            <a:r>
              <a:rPr lang="es-ES" sz="900" b="1" dirty="0">
                <a:solidFill>
                  <a:schemeClr val="tx1"/>
                </a:solidFill>
              </a:rPr>
              <a:t>TEXTO</a:t>
            </a:r>
          </a:p>
        </p:txBody>
      </p:sp>
      <p:sp>
        <p:nvSpPr>
          <p:cNvPr id="97" name="Rectangle 150">
            <a:extLst>
              <a:ext uri="{FF2B5EF4-FFF2-40B4-BE49-F238E27FC236}">
                <a16:creationId xmlns:a16="http://schemas.microsoft.com/office/drawing/2014/main" id="{6B666AF5-FB6F-614C-A0E1-60DEF7594FA3}"/>
              </a:ext>
            </a:extLst>
          </p:cNvPr>
          <p:cNvSpPr/>
          <p:nvPr userDrawn="1"/>
        </p:nvSpPr>
        <p:spPr>
          <a:xfrm>
            <a:off x="6008706" y="4115156"/>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2" name="1 CuadroTexto">
            <a:extLst>
              <a:ext uri="{FF2B5EF4-FFF2-40B4-BE49-F238E27FC236}">
                <a16:creationId xmlns:a16="http://schemas.microsoft.com/office/drawing/2014/main" id="{C971A924-F56E-1643-80B9-D4C8BB61F7D0}"/>
              </a:ext>
            </a:extLst>
          </p:cNvPr>
          <p:cNvSpPr txBox="1"/>
          <p:nvPr userDrawn="1"/>
        </p:nvSpPr>
        <p:spPr>
          <a:xfrm>
            <a:off x="6179143" y="4214670"/>
            <a:ext cx="569387" cy="230832"/>
          </a:xfrm>
          <a:prstGeom prst="rect">
            <a:avLst/>
          </a:prstGeom>
          <a:noFill/>
        </p:spPr>
        <p:txBody>
          <a:bodyPr wrap="none" rtlCol="0">
            <a:spAutoFit/>
          </a:bodyPr>
          <a:lstStyle/>
          <a:p>
            <a:r>
              <a:rPr lang="es-ES" sz="900" b="1" dirty="0">
                <a:solidFill>
                  <a:srgbClr val="09BFFF"/>
                </a:solidFill>
              </a:rPr>
              <a:t>TEXTO</a:t>
            </a:r>
          </a:p>
        </p:txBody>
      </p:sp>
      <p:sp>
        <p:nvSpPr>
          <p:cNvPr id="103" name="Rectangle 152">
            <a:extLst>
              <a:ext uri="{FF2B5EF4-FFF2-40B4-BE49-F238E27FC236}">
                <a16:creationId xmlns:a16="http://schemas.microsoft.com/office/drawing/2014/main" id="{5013FF24-4E3F-C14D-87D8-591B092D6189}"/>
              </a:ext>
            </a:extLst>
          </p:cNvPr>
          <p:cNvSpPr/>
          <p:nvPr userDrawn="1"/>
        </p:nvSpPr>
        <p:spPr>
          <a:xfrm>
            <a:off x="7004487" y="41112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4" name="1 CuadroTexto">
            <a:extLst>
              <a:ext uri="{FF2B5EF4-FFF2-40B4-BE49-F238E27FC236}">
                <a16:creationId xmlns:a16="http://schemas.microsoft.com/office/drawing/2014/main" id="{CC024817-FE82-994C-96C2-345C8C838C2F}"/>
              </a:ext>
            </a:extLst>
          </p:cNvPr>
          <p:cNvSpPr txBox="1"/>
          <p:nvPr userDrawn="1"/>
        </p:nvSpPr>
        <p:spPr>
          <a:xfrm>
            <a:off x="7174924"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05" name="Rectangle 41">
            <a:extLst>
              <a:ext uri="{FF2B5EF4-FFF2-40B4-BE49-F238E27FC236}">
                <a16:creationId xmlns:a16="http://schemas.microsoft.com/office/drawing/2014/main" id="{91C7A4D3-B851-404B-ACD7-C00CE25155A6}"/>
              </a:ext>
            </a:extLst>
          </p:cNvPr>
          <p:cNvSpPr/>
          <p:nvPr userDrawn="1"/>
        </p:nvSpPr>
        <p:spPr>
          <a:xfrm>
            <a:off x="7988666" y="3203884"/>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6" name="1 CuadroTexto">
            <a:extLst>
              <a:ext uri="{FF2B5EF4-FFF2-40B4-BE49-F238E27FC236}">
                <a16:creationId xmlns:a16="http://schemas.microsoft.com/office/drawing/2014/main" id="{A32572C7-CBBD-D44E-AE39-90D20CC28183}"/>
              </a:ext>
            </a:extLst>
          </p:cNvPr>
          <p:cNvSpPr txBox="1"/>
          <p:nvPr userDrawn="1"/>
        </p:nvSpPr>
        <p:spPr>
          <a:xfrm>
            <a:off x="8159102"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107" name="Rectangle 45">
            <a:extLst>
              <a:ext uri="{FF2B5EF4-FFF2-40B4-BE49-F238E27FC236}">
                <a16:creationId xmlns:a16="http://schemas.microsoft.com/office/drawing/2014/main" id="{2D1C9BBE-A873-DD4C-96C2-DFCBAFACDD6F}"/>
              </a:ext>
            </a:extLst>
          </p:cNvPr>
          <p:cNvSpPr/>
          <p:nvPr userDrawn="1"/>
        </p:nvSpPr>
        <p:spPr>
          <a:xfrm>
            <a:off x="7988666" y="3662780"/>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8" name="1 CuadroTexto">
            <a:extLst>
              <a:ext uri="{FF2B5EF4-FFF2-40B4-BE49-F238E27FC236}">
                <a16:creationId xmlns:a16="http://schemas.microsoft.com/office/drawing/2014/main" id="{A3E25865-4377-674D-A51F-A9508A847351}"/>
              </a:ext>
            </a:extLst>
          </p:cNvPr>
          <p:cNvSpPr txBox="1"/>
          <p:nvPr userDrawn="1"/>
        </p:nvSpPr>
        <p:spPr>
          <a:xfrm>
            <a:off x="8159102"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109" name="Rectangle 47">
            <a:extLst>
              <a:ext uri="{FF2B5EF4-FFF2-40B4-BE49-F238E27FC236}">
                <a16:creationId xmlns:a16="http://schemas.microsoft.com/office/drawing/2014/main" id="{1FE8840F-1261-4F46-95B5-123420E20BF7}"/>
              </a:ext>
            </a:extLst>
          </p:cNvPr>
          <p:cNvSpPr/>
          <p:nvPr userDrawn="1"/>
        </p:nvSpPr>
        <p:spPr>
          <a:xfrm>
            <a:off x="7988666" y="41112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0" name="1 CuadroTexto">
            <a:extLst>
              <a:ext uri="{FF2B5EF4-FFF2-40B4-BE49-F238E27FC236}">
                <a16:creationId xmlns:a16="http://schemas.microsoft.com/office/drawing/2014/main" id="{9DF95106-8752-0B42-A50D-C921FB232791}"/>
              </a:ext>
            </a:extLst>
          </p:cNvPr>
          <p:cNvSpPr txBox="1"/>
          <p:nvPr userDrawn="1"/>
        </p:nvSpPr>
        <p:spPr>
          <a:xfrm>
            <a:off x="8159102"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11" name="Rectangle 50">
            <a:extLst>
              <a:ext uri="{FF2B5EF4-FFF2-40B4-BE49-F238E27FC236}">
                <a16:creationId xmlns:a16="http://schemas.microsoft.com/office/drawing/2014/main" id="{8B598624-ED6F-F648-9F84-2609F5FB7CA7}"/>
              </a:ext>
            </a:extLst>
          </p:cNvPr>
          <p:cNvSpPr/>
          <p:nvPr userDrawn="1"/>
        </p:nvSpPr>
        <p:spPr>
          <a:xfrm>
            <a:off x="7004487" y="4571805"/>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0" name="1 CuadroTexto">
            <a:extLst>
              <a:ext uri="{FF2B5EF4-FFF2-40B4-BE49-F238E27FC236}">
                <a16:creationId xmlns:a16="http://schemas.microsoft.com/office/drawing/2014/main" id="{3C9FDC99-AC6B-FA40-8DD2-63D4112332E1}"/>
              </a:ext>
            </a:extLst>
          </p:cNvPr>
          <p:cNvSpPr txBox="1"/>
          <p:nvPr userDrawn="1"/>
        </p:nvSpPr>
        <p:spPr>
          <a:xfrm>
            <a:off x="7174924" y="4671319"/>
            <a:ext cx="569387" cy="230832"/>
          </a:xfrm>
          <a:prstGeom prst="rect">
            <a:avLst/>
          </a:prstGeom>
          <a:noFill/>
        </p:spPr>
        <p:txBody>
          <a:bodyPr wrap="none" rtlCol="0">
            <a:spAutoFit/>
          </a:bodyPr>
          <a:lstStyle/>
          <a:p>
            <a:r>
              <a:rPr lang="es-ES" sz="900" b="1" dirty="0">
                <a:solidFill>
                  <a:schemeClr val="bg1"/>
                </a:solidFill>
              </a:rPr>
              <a:t>TEXTO</a:t>
            </a:r>
          </a:p>
        </p:txBody>
      </p:sp>
      <p:sp>
        <p:nvSpPr>
          <p:cNvPr id="121" name="Rectangle 52">
            <a:extLst>
              <a:ext uri="{FF2B5EF4-FFF2-40B4-BE49-F238E27FC236}">
                <a16:creationId xmlns:a16="http://schemas.microsoft.com/office/drawing/2014/main" id="{72C45921-8785-C345-AFF4-BC668D2F20C5}"/>
              </a:ext>
            </a:extLst>
          </p:cNvPr>
          <p:cNvSpPr/>
          <p:nvPr userDrawn="1"/>
        </p:nvSpPr>
        <p:spPr>
          <a:xfrm>
            <a:off x="7999787" y="4571805"/>
            <a:ext cx="913609"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2" name="1 CuadroTexto">
            <a:extLst>
              <a:ext uri="{FF2B5EF4-FFF2-40B4-BE49-F238E27FC236}">
                <a16:creationId xmlns:a16="http://schemas.microsoft.com/office/drawing/2014/main" id="{B311BBBF-7C84-A34D-9CF5-C51CD88B508A}"/>
              </a:ext>
            </a:extLst>
          </p:cNvPr>
          <p:cNvSpPr txBox="1"/>
          <p:nvPr userDrawn="1"/>
        </p:nvSpPr>
        <p:spPr>
          <a:xfrm>
            <a:off x="8170223" y="4671319"/>
            <a:ext cx="569387" cy="230832"/>
          </a:xfrm>
          <a:prstGeom prst="rect">
            <a:avLst/>
          </a:prstGeom>
          <a:noFill/>
        </p:spPr>
        <p:txBody>
          <a:bodyPr wrap="none" rtlCol="0">
            <a:spAutoFit/>
          </a:bodyPr>
          <a:lstStyle/>
          <a:p>
            <a:r>
              <a:rPr lang="es-ES" sz="900" b="1" dirty="0">
                <a:solidFill>
                  <a:schemeClr val="bg1"/>
                </a:solidFill>
              </a:rPr>
              <a:t>TEXTO</a:t>
            </a:r>
          </a:p>
        </p:txBody>
      </p:sp>
      <p:cxnSp>
        <p:nvCxnSpPr>
          <p:cNvPr id="4" name="3 Conector recto"/>
          <p:cNvCxnSpPr/>
          <p:nvPr userDrawn="1"/>
        </p:nvCxnSpPr>
        <p:spPr>
          <a:xfrm>
            <a:off x="2027348" y="2840993"/>
            <a:ext cx="6886048" cy="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45" name="1 CuadroTexto">
            <a:extLst>
              <a:ext uri="{FF2B5EF4-FFF2-40B4-BE49-F238E27FC236}">
                <a16:creationId xmlns:a16="http://schemas.microsoft.com/office/drawing/2014/main" id="{BAFD304E-F592-5241-B515-7850FA19542A}"/>
              </a:ext>
            </a:extLst>
          </p:cNvPr>
          <p:cNvSpPr txBox="1"/>
          <p:nvPr userDrawn="1"/>
        </p:nvSpPr>
        <p:spPr>
          <a:xfrm>
            <a:off x="107504" y="687016"/>
            <a:ext cx="1326004" cy="369332"/>
          </a:xfrm>
          <a:prstGeom prst="rect">
            <a:avLst/>
          </a:prstGeom>
          <a:noFill/>
        </p:spPr>
        <p:txBody>
          <a:bodyPr wrap="none" rtlCol="0">
            <a:spAutoFit/>
          </a:bodyPr>
          <a:lstStyle/>
          <a:p>
            <a:r>
              <a:rPr lang="es-ES" sz="1800" b="1" dirty="0">
                <a:solidFill>
                  <a:schemeClr val="tx1"/>
                </a:solidFill>
              </a:rPr>
              <a:t>COLORES</a:t>
            </a:r>
          </a:p>
        </p:txBody>
      </p:sp>
      <p:sp>
        <p:nvSpPr>
          <p:cNvPr id="146" name="1 CuadroTexto">
            <a:extLst>
              <a:ext uri="{FF2B5EF4-FFF2-40B4-BE49-F238E27FC236}">
                <a16:creationId xmlns:a16="http://schemas.microsoft.com/office/drawing/2014/main" id="{BAFD304E-F592-5241-B515-7850FA19542A}"/>
              </a:ext>
            </a:extLst>
          </p:cNvPr>
          <p:cNvSpPr txBox="1"/>
          <p:nvPr userDrawn="1"/>
        </p:nvSpPr>
        <p:spPr>
          <a:xfrm>
            <a:off x="107504" y="941666"/>
            <a:ext cx="1303562" cy="246221"/>
          </a:xfrm>
          <a:prstGeom prst="rect">
            <a:avLst/>
          </a:prstGeom>
          <a:noFill/>
        </p:spPr>
        <p:txBody>
          <a:bodyPr wrap="none" rtlCol="0">
            <a:spAutoFit/>
          </a:bodyPr>
          <a:lstStyle/>
          <a:p>
            <a:r>
              <a:rPr lang="es-ES" sz="1000" b="0" dirty="0">
                <a:solidFill>
                  <a:schemeClr val="tx1"/>
                </a:solidFill>
              </a:rPr>
              <a:t>RECOMENDADOS</a:t>
            </a:r>
          </a:p>
        </p:txBody>
      </p:sp>
      <p:cxnSp>
        <p:nvCxnSpPr>
          <p:cNvPr id="148" name="147 Conector recto"/>
          <p:cNvCxnSpPr/>
          <p:nvPr userDrawn="1"/>
        </p:nvCxnSpPr>
        <p:spPr>
          <a:xfrm flipV="1">
            <a:off x="1826696" y="687017"/>
            <a:ext cx="0" cy="4333005"/>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39"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5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PALETA DE COLORES</a:t>
            </a:r>
          </a:p>
        </p:txBody>
      </p:sp>
      <p:grpSp>
        <p:nvGrpSpPr>
          <p:cNvPr id="12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124"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2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2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26381523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RÁTULA INTERNA IMAGEN">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2B02A2D-C1F9-4298-A340-F2F41F2ADB55}"/>
              </a:ext>
            </a:extLst>
          </p:cNvPr>
          <p:cNvSpPr/>
          <p:nvPr userDrawn="1"/>
        </p:nvSpPr>
        <p:spPr>
          <a:xfrm>
            <a:off x="-4572" y="-17188"/>
            <a:ext cx="9148572" cy="4860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9"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9597" y="-17188"/>
            <a:ext cx="9162699" cy="3405419"/>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16243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27546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1624377 h 2979043"/>
              <a:gd name="connsiteX8" fmla="*/ 23 w 9148187"/>
              <a:gd name="connsiteY8" fmla="*/ 0 h 297904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2780077 h 2979043"/>
              <a:gd name="connsiteX8" fmla="*/ 23 w 9148187"/>
              <a:gd name="connsiteY8" fmla="*/ 0 h 2979043"/>
              <a:gd name="connsiteX0" fmla="*/ 23 w 9148187"/>
              <a:gd name="connsiteY0" fmla="*/ 0 h 3436243"/>
              <a:gd name="connsiteX1" fmla="*/ 180490 w 9148187"/>
              <a:gd name="connsiteY1" fmla="*/ 616719 h 3436243"/>
              <a:gd name="connsiteX2" fmla="*/ 8846969 w 9148187"/>
              <a:gd name="connsiteY2" fmla="*/ 616337 h 3436243"/>
              <a:gd name="connsiteX3" fmla="*/ 9148171 w 9148187"/>
              <a:gd name="connsiteY3" fmla="*/ 509778 h 3436243"/>
              <a:gd name="connsiteX4" fmla="*/ 9144996 w 9148187"/>
              <a:gd name="connsiteY4" fmla="*/ 3211877 h 3436243"/>
              <a:gd name="connsiteX5" fmla="*/ 8920630 w 9148187"/>
              <a:gd name="connsiteY5" fmla="*/ 3429893 h 3436243"/>
              <a:gd name="connsiteX6" fmla="*/ 206736 w 9148187"/>
              <a:gd name="connsiteY6" fmla="*/ 3436243 h 3436243"/>
              <a:gd name="connsiteX7" fmla="*/ 1420 w 9148187"/>
              <a:gd name="connsiteY7" fmla="*/ 3237277 h 3436243"/>
              <a:gd name="connsiteX8" fmla="*/ 23 w 9148187"/>
              <a:gd name="connsiteY8" fmla="*/ 0 h 3436243"/>
              <a:gd name="connsiteX0" fmla="*/ 0 w 9148164"/>
              <a:gd name="connsiteY0" fmla="*/ 112681 h 3548924"/>
              <a:gd name="connsiteX1" fmla="*/ 8846946 w 9148164"/>
              <a:gd name="connsiteY1" fmla="*/ 729018 h 3548924"/>
              <a:gd name="connsiteX2" fmla="*/ 9148148 w 9148164"/>
              <a:gd name="connsiteY2" fmla="*/ 622459 h 3548924"/>
              <a:gd name="connsiteX3" fmla="*/ 9144973 w 9148164"/>
              <a:gd name="connsiteY3" fmla="*/ 3324558 h 3548924"/>
              <a:gd name="connsiteX4" fmla="*/ 8920607 w 9148164"/>
              <a:gd name="connsiteY4" fmla="*/ 3542574 h 3548924"/>
              <a:gd name="connsiteX5" fmla="*/ 206713 w 9148164"/>
              <a:gd name="connsiteY5" fmla="*/ 3548924 h 3548924"/>
              <a:gd name="connsiteX6" fmla="*/ 1397 w 9148164"/>
              <a:gd name="connsiteY6" fmla="*/ 3349958 h 3548924"/>
              <a:gd name="connsiteX7" fmla="*/ 0 w 9148164"/>
              <a:gd name="connsiteY7" fmla="*/ 112681 h 3548924"/>
              <a:gd name="connsiteX0" fmla="*/ 0 w 9154513"/>
              <a:gd name="connsiteY0" fmla="*/ 112681 h 3548924"/>
              <a:gd name="connsiteX1" fmla="*/ 8846946 w 9154513"/>
              <a:gd name="connsiteY1" fmla="*/ 729018 h 3548924"/>
              <a:gd name="connsiteX2" fmla="*/ 9154498 w 9154513"/>
              <a:gd name="connsiteY2" fmla="*/ 139859 h 3548924"/>
              <a:gd name="connsiteX3" fmla="*/ 9144973 w 9154513"/>
              <a:gd name="connsiteY3" fmla="*/ 3324558 h 3548924"/>
              <a:gd name="connsiteX4" fmla="*/ 8920607 w 9154513"/>
              <a:gd name="connsiteY4" fmla="*/ 3542574 h 3548924"/>
              <a:gd name="connsiteX5" fmla="*/ 206713 w 9154513"/>
              <a:gd name="connsiteY5" fmla="*/ 3548924 h 3548924"/>
              <a:gd name="connsiteX6" fmla="*/ 1397 w 9154513"/>
              <a:gd name="connsiteY6" fmla="*/ 3349958 h 3548924"/>
              <a:gd name="connsiteX7" fmla="*/ 0 w 9154513"/>
              <a:gd name="connsiteY7" fmla="*/ 112681 h 3548924"/>
              <a:gd name="connsiteX0" fmla="*/ 0 w 9154498"/>
              <a:gd name="connsiteY0" fmla="*/ 388040 h 3824283"/>
              <a:gd name="connsiteX1" fmla="*/ 9154498 w 9154498"/>
              <a:gd name="connsiteY1" fmla="*/ 415218 h 3824283"/>
              <a:gd name="connsiteX2" fmla="*/ 9144973 w 9154498"/>
              <a:gd name="connsiteY2" fmla="*/ 3599917 h 3824283"/>
              <a:gd name="connsiteX3" fmla="*/ 8920607 w 9154498"/>
              <a:gd name="connsiteY3" fmla="*/ 3817933 h 3824283"/>
              <a:gd name="connsiteX4" fmla="*/ 206713 w 9154498"/>
              <a:gd name="connsiteY4" fmla="*/ 3824283 h 3824283"/>
              <a:gd name="connsiteX5" fmla="*/ 1397 w 9154498"/>
              <a:gd name="connsiteY5" fmla="*/ 3625317 h 3824283"/>
              <a:gd name="connsiteX6" fmla="*/ 0 w 9154498"/>
              <a:gd name="connsiteY6" fmla="*/ 388040 h 3824283"/>
              <a:gd name="connsiteX0" fmla="*/ 0 w 9154498"/>
              <a:gd name="connsiteY0" fmla="*/ 218374 h 3654617"/>
              <a:gd name="connsiteX1" fmla="*/ 9154498 w 9154498"/>
              <a:gd name="connsiteY1" fmla="*/ 245552 h 3654617"/>
              <a:gd name="connsiteX2" fmla="*/ 9144973 w 9154498"/>
              <a:gd name="connsiteY2" fmla="*/ 3430251 h 3654617"/>
              <a:gd name="connsiteX3" fmla="*/ 8920607 w 9154498"/>
              <a:gd name="connsiteY3" fmla="*/ 3648267 h 3654617"/>
              <a:gd name="connsiteX4" fmla="*/ 206713 w 9154498"/>
              <a:gd name="connsiteY4" fmla="*/ 3654617 h 3654617"/>
              <a:gd name="connsiteX5" fmla="*/ 1397 w 9154498"/>
              <a:gd name="connsiteY5" fmla="*/ 3455651 h 3654617"/>
              <a:gd name="connsiteX6" fmla="*/ 0 w 9154498"/>
              <a:gd name="connsiteY6" fmla="*/ 218374 h 3654617"/>
              <a:gd name="connsiteX0" fmla="*/ 0 w 9154498"/>
              <a:gd name="connsiteY0" fmla="*/ 15 h 3436258"/>
              <a:gd name="connsiteX1" fmla="*/ 9154498 w 9154498"/>
              <a:gd name="connsiteY1" fmla="*/ 27193 h 3436258"/>
              <a:gd name="connsiteX2" fmla="*/ 9144973 w 9154498"/>
              <a:gd name="connsiteY2" fmla="*/ 3211892 h 3436258"/>
              <a:gd name="connsiteX3" fmla="*/ 8920607 w 9154498"/>
              <a:gd name="connsiteY3" fmla="*/ 3429908 h 3436258"/>
              <a:gd name="connsiteX4" fmla="*/ 206713 w 9154498"/>
              <a:gd name="connsiteY4" fmla="*/ 3436258 h 3436258"/>
              <a:gd name="connsiteX5" fmla="*/ 1397 w 9154498"/>
              <a:gd name="connsiteY5" fmla="*/ 3237292 h 3436258"/>
              <a:gd name="connsiteX6" fmla="*/ 0 w 9154498"/>
              <a:gd name="connsiteY6" fmla="*/ 15 h 3436258"/>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9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1057 w 9162699"/>
              <a:gd name="connsiteY0" fmla="*/ 0 h 3436243"/>
              <a:gd name="connsiteX1" fmla="*/ 9162699 w 9162699"/>
              <a:gd name="connsiteY1" fmla="*/ 29 h 3436243"/>
              <a:gd name="connsiteX2" fmla="*/ 9153174 w 9162699"/>
              <a:gd name="connsiteY2" fmla="*/ 3211877 h 3436243"/>
              <a:gd name="connsiteX3" fmla="*/ 8928808 w 9162699"/>
              <a:gd name="connsiteY3" fmla="*/ 3429893 h 3436243"/>
              <a:gd name="connsiteX4" fmla="*/ 214914 w 9162699"/>
              <a:gd name="connsiteY4" fmla="*/ 3436243 h 3436243"/>
              <a:gd name="connsiteX5" fmla="*/ 73 w 9162699"/>
              <a:gd name="connsiteY5" fmla="*/ 3237277 h 3436243"/>
              <a:gd name="connsiteX6" fmla="*/ 1057 w 9162699"/>
              <a:gd name="connsiteY6" fmla="*/ 0 h 343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699" h="3436243">
                <a:moveTo>
                  <a:pt x="1057" y="0"/>
                </a:moveTo>
                <a:lnTo>
                  <a:pt x="9162699" y="29"/>
                </a:lnTo>
                <a:cubicBezTo>
                  <a:pt x="9161641" y="481629"/>
                  <a:pt x="9154232" y="2730277"/>
                  <a:pt x="9153174" y="3211877"/>
                </a:cubicBezTo>
                <a:cubicBezTo>
                  <a:pt x="9153174" y="3346312"/>
                  <a:pt x="9063243" y="3429893"/>
                  <a:pt x="8928808" y="3429893"/>
                </a:cubicBezTo>
                <a:lnTo>
                  <a:pt x="214914" y="3436243"/>
                </a:lnTo>
                <a:cubicBezTo>
                  <a:pt x="80479" y="3436243"/>
                  <a:pt x="73" y="3371712"/>
                  <a:pt x="73" y="3237277"/>
                </a:cubicBezTo>
                <a:cubicBezTo>
                  <a:pt x="-393" y="2716985"/>
                  <a:pt x="1523" y="520292"/>
                  <a:pt x="1057"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7"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8" name="3 Marcador de texto">
            <a:extLst>
              <a:ext uri="{FF2B5EF4-FFF2-40B4-BE49-F238E27FC236}">
                <a16:creationId xmlns:a16="http://schemas.microsoft.com/office/drawing/2014/main" id="{68FD51B1-D9B0-4047-925A-AA43501EC5B8}"/>
              </a:ext>
            </a:extLst>
          </p:cNvPr>
          <p:cNvSpPr>
            <a:spLocks noGrp="1"/>
          </p:cNvSpPr>
          <p:nvPr>
            <p:ph type="body" sz="quarter" idx="35"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3"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4"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15" name="Grupo 14">
            <a:extLst>
              <a:ext uri="{FF2B5EF4-FFF2-40B4-BE49-F238E27FC236}">
                <a16:creationId xmlns:a16="http://schemas.microsoft.com/office/drawing/2014/main" id="{9AE910D5-F292-449B-BE72-C20835BCB213}"/>
              </a:ext>
            </a:extLst>
          </p:cNvPr>
          <p:cNvGrpSpPr/>
          <p:nvPr userDrawn="1"/>
        </p:nvGrpSpPr>
        <p:grpSpPr>
          <a:xfrm>
            <a:off x="4991638" y="3455934"/>
            <a:ext cx="3475135" cy="523220"/>
            <a:chOff x="3876803" y="2596392"/>
            <a:chExt cx="3475135" cy="523220"/>
          </a:xfrm>
        </p:grpSpPr>
        <p:sp>
          <p:nvSpPr>
            <p:cNvPr id="16" name="CuadroTexto 15">
              <a:extLst>
                <a:ext uri="{FF2B5EF4-FFF2-40B4-BE49-F238E27FC236}">
                  <a16:creationId xmlns:a16="http://schemas.microsoft.com/office/drawing/2014/main" id="{DC945177-F4A8-417B-BE1F-E01A489E3D04}"/>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17" name="Conector recto 16">
              <a:extLst>
                <a:ext uri="{FF2B5EF4-FFF2-40B4-BE49-F238E27FC236}">
                  <a16:creationId xmlns:a16="http://schemas.microsoft.com/office/drawing/2014/main" id="{29010B6E-3B2D-46F6-A57E-889C81C64FFD}"/>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18" name="CuadroTexto 17">
              <a:extLst>
                <a:ext uri="{FF2B5EF4-FFF2-40B4-BE49-F238E27FC236}">
                  <a16:creationId xmlns:a16="http://schemas.microsoft.com/office/drawing/2014/main" id="{79FE2772-0A0E-41B2-8DB7-BA7A7E19FDA0}"/>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344827370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RÁTULA INTERNA SIN IMAGEN 1">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8545EE7-061E-4801-961D-A511EF6E9AA7}"/>
              </a:ext>
            </a:extLst>
          </p:cNvPr>
          <p:cNvSpPr/>
          <p:nvPr userDrawn="1"/>
        </p:nvSpPr>
        <p:spPr>
          <a:xfrm>
            <a:off x="-4572" y="0"/>
            <a:ext cx="9148572" cy="4843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6" name="15 Imagen"/>
          <p:cNvPicPr>
            <a:picLocks noChangeAspect="1"/>
          </p:cNvPicPr>
          <p:nvPr userDrawn="1"/>
        </p:nvPicPr>
        <p:blipFill rotWithShape="1">
          <a:blip r:embed="rId2">
            <a:extLst>
              <a:ext uri="{28A0092B-C50C-407E-A947-70E740481C1C}">
                <a14:useLocalDpi xmlns:a14="http://schemas.microsoft.com/office/drawing/2010/main" val="0"/>
              </a:ext>
            </a:extLst>
          </a:blip>
          <a:srcRect b="32296"/>
          <a:stretch/>
        </p:blipFill>
        <p:spPr>
          <a:xfrm>
            <a:off x="1354" y="0"/>
            <a:ext cx="9141292" cy="3482340"/>
          </a:xfrm>
          <a:prstGeom prst="rect">
            <a:avLst/>
          </a:prstGeom>
        </p:spPr>
      </p:pic>
      <p:sp>
        <p:nvSpPr>
          <p:cNvPr id="9" name="Graphic 4">
            <a:extLst>
              <a:ext uri="{FF2B5EF4-FFF2-40B4-BE49-F238E27FC236}">
                <a16:creationId xmlns:a16="http://schemas.microsoft.com/office/drawing/2014/main" id="{4804A3D1-A1CF-5F48-858E-D489C206B603}"/>
              </a:ext>
            </a:extLst>
          </p:cNvPr>
          <p:cNvSpPr/>
          <p:nvPr userDrawn="1"/>
        </p:nvSpPr>
        <p:spPr>
          <a:xfrm>
            <a:off x="212" y="3144958"/>
            <a:ext cx="9143577"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577" h="1226992">
                <a:moveTo>
                  <a:pt x="9143577" y="1226992"/>
                </a:moveTo>
                <a:lnTo>
                  <a:pt x="9143577" y="0"/>
                </a:lnTo>
                <a:cubicBezTo>
                  <a:pt x="9143577" y="140215"/>
                  <a:pt x="9029869" y="253860"/>
                  <a:pt x="8889577" y="253860"/>
                </a:cubicBezTo>
                <a:lnTo>
                  <a:pt x="254000" y="253860"/>
                </a:lnTo>
                <a:cubicBezTo>
                  <a:pt x="113708" y="253860"/>
                  <a:pt x="0" y="140215"/>
                  <a:pt x="0" y="0"/>
                </a:cubicBezTo>
                <a:lnTo>
                  <a:pt x="0" y="1226992"/>
                </a:lnTo>
                <a:cubicBezTo>
                  <a:pt x="0" y="1086776"/>
                  <a:pt x="113708" y="973132"/>
                  <a:pt x="254000" y="973132"/>
                </a:cubicBezTo>
                <a:lnTo>
                  <a:pt x="8889577" y="973132"/>
                </a:lnTo>
                <a:cubicBezTo>
                  <a:pt x="9029869" y="973132"/>
                  <a:pt x="9143577" y="1086776"/>
                  <a:pt x="9143577" y="1226992"/>
                </a:cubicBezTo>
                <a:close/>
              </a:path>
            </a:pathLst>
          </a:custGeom>
          <a:solidFill>
            <a:schemeClr val="bg1"/>
          </a:solidFill>
          <a:ln w="8467" cap="flat">
            <a:noFill/>
            <a:prstDash val="solid"/>
            <a:miter/>
          </a:ln>
        </p:spPr>
        <p:txBody>
          <a:bodyPr rtlCol="0" anchor="ctr"/>
          <a:lstStyle/>
          <a:p>
            <a:endParaRPr lang="x-none"/>
          </a:p>
        </p:txBody>
      </p:sp>
      <p:sp>
        <p:nvSpPr>
          <p:cNvPr id="2" name="1 Rectángulo"/>
          <p:cNvSpPr/>
          <p:nvPr userDrawn="1"/>
        </p:nvSpPr>
        <p:spPr>
          <a:xfrm>
            <a:off x="0" y="3435846"/>
            <a:ext cx="9144000" cy="1407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3 Marcador de texto">
            <a:extLst>
              <a:ext uri="{FF2B5EF4-FFF2-40B4-BE49-F238E27FC236}">
                <a16:creationId xmlns:a16="http://schemas.microsoft.com/office/drawing/2014/main" id="{23E6A1BB-72B5-C842-88F0-28CB4B79050E}"/>
              </a:ext>
            </a:extLst>
          </p:cNvPr>
          <p:cNvSpPr>
            <a:spLocks noGrp="1"/>
          </p:cNvSpPr>
          <p:nvPr userDrawn="1">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12" name="3 Marcador de texto">
            <a:extLst>
              <a:ext uri="{FF2B5EF4-FFF2-40B4-BE49-F238E27FC236}">
                <a16:creationId xmlns:a16="http://schemas.microsoft.com/office/drawing/2014/main" id="{68FD51B1-D9B0-4047-925A-AA43501EC5B8}"/>
              </a:ext>
            </a:extLst>
          </p:cNvPr>
          <p:cNvSpPr>
            <a:spLocks noGrp="1"/>
          </p:cNvSpPr>
          <p:nvPr userDrawn="1">
            <p:ph type="body" sz="quarter" idx="34"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13" name="Grupo 12">
            <a:extLst>
              <a:ext uri="{FF2B5EF4-FFF2-40B4-BE49-F238E27FC236}">
                <a16:creationId xmlns:a16="http://schemas.microsoft.com/office/drawing/2014/main" id="{0145DB44-45B4-462B-A4BC-43880851CE08}"/>
              </a:ext>
            </a:extLst>
          </p:cNvPr>
          <p:cNvGrpSpPr/>
          <p:nvPr userDrawn="1"/>
        </p:nvGrpSpPr>
        <p:grpSpPr>
          <a:xfrm>
            <a:off x="4991638" y="3455934"/>
            <a:ext cx="3475135" cy="523220"/>
            <a:chOff x="3876803" y="2596392"/>
            <a:chExt cx="3475135" cy="523220"/>
          </a:xfrm>
        </p:grpSpPr>
        <p:sp>
          <p:nvSpPr>
            <p:cNvPr id="17" name="CuadroTexto 16">
              <a:extLst>
                <a:ext uri="{FF2B5EF4-FFF2-40B4-BE49-F238E27FC236}">
                  <a16:creationId xmlns:a16="http://schemas.microsoft.com/office/drawing/2014/main" id="{63E72738-E7EF-45A6-8549-BD741761B13A}"/>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21" name="Conector recto 20">
              <a:extLst>
                <a:ext uri="{FF2B5EF4-FFF2-40B4-BE49-F238E27FC236}">
                  <a16:creationId xmlns:a16="http://schemas.microsoft.com/office/drawing/2014/main" id="{E6A0914A-53D4-4FC0-A696-C60B743C8FD6}"/>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22" name="CuadroTexto 21">
              <a:extLst>
                <a:ext uri="{FF2B5EF4-FFF2-40B4-BE49-F238E27FC236}">
                  <a16:creationId xmlns:a16="http://schemas.microsoft.com/office/drawing/2014/main" id="{018ADD82-C986-4C3F-B527-5B50B7AEE3E0}"/>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3042886729"/>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1">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424736"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01</a:t>
            </a:r>
            <a:endParaRPr lang="es-AR" dirty="0"/>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806068"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n-US" dirty="0"/>
              <a:t>ÍNDICE DE CONTENIDOS</a:t>
            </a:r>
            <a:endParaRPr lang="x-none" dirty="0"/>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424736"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02</a:t>
            </a:r>
            <a:endParaRPr lang="es-AR" dirty="0"/>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806068"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424736"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03</a:t>
            </a:r>
            <a:endParaRPr lang="es-AR" dirty="0"/>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806068"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424736"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04</a:t>
            </a:r>
            <a:endParaRPr lang="es-AR" dirty="0"/>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806068"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424736"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05</a:t>
            </a:r>
            <a:endParaRPr lang="es-AR" dirty="0"/>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806068"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4720172"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06</a:t>
            </a:r>
            <a:endParaRPr lang="es-AR" dirty="0"/>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5101504"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4720172"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07</a:t>
            </a:r>
            <a:endParaRPr lang="es-AR" dirty="0"/>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5101504"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4720172"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08</a:t>
            </a:r>
            <a:endParaRPr lang="es-AR" dirty="0"/>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5101504"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4720172"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09</a:t>
            </a:r>
            <a:endParaRPr lang="es-AR" dirty="0"/>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5101504"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4720172"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10</a:t>
            </a:r>
            <a:endParaRPr lang="es-AR" dirty="0"/>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5101504"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37" name="Slide Number Placeholder 2">
            <a:extLst>
              <a:ext uri="{FF2B5EF4-FFF2-40B4-BE49-F238E27FC236}">
                <a16:creationId xmlns:a16="http://schemas.microsoft.com/office/drawing/2014/main" id="{36C4376D-9256-4426-8805-758DBA652E82}"/>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20009371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2">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BBFF752F-8CAA-47AC-8469-76D72B1BB83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4" name="Slide Number Placeholder 2">
            <a:extLst>
              <a:ext uri="{FF2B5EF4-FFF2-40B4-BE49-F238E27FC236}">
                <a16:creationId xmlns:a16="http://schemas.microsoft.com/office/drawing/2014/main" id="{65EC5853-C573-4AEB-86E4-1F2D1B6A4A5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382630914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BECERA GRIS REDONDEADA">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3381B592-1BAD-42CD-8759-3EAF9530FD47}"/>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1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9" name="Slide Number Placeholder 2">
            <a:extLst>
              <a:ext uri="{FF2B5EF4-FFF2-40B4-BE49-F238E27FC236}">
                <a16:creationId xmlns:a16="http://schemas.microsoft.com/office/drawing/2014/main" id="{38E60009-A337-461F-99F2-28838247EDEE}"/>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4269120304"/>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BECERA GRIS RECTA">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147B12C0-773D-4C41-A2B6-35BB9004876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1"/>
            <a:ext cx="9153030" cy="566867"/>
          </a:xfrm>
          <a:prstGeom prst="round2Same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7"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3" name="Text Placeholder 2">
            <a:extLst>
              <a:ext uri="{FF2B5EF4-FFF2-40B4-BE49-F238E27FC236}">
                <a16:creationId xmlns:a16="http://schemas.microsoft.com/office/drawing/2014/main" id="{414D5135-9A13-5D47-81A7-7D546AB8F512}"/>
              </a:ext>
            </a:extLst>
          </p:cNvPr>
          <p:cNvSpPr>
            <a:spLocks noGrp="1"/>
          </p:cNvSpPr>
          <p:nvPr>
            <p:ph type="body" sz="quarter" idx="59" hasCustomPrompt="1"/>
          </p:nvPr>
        </p:nvSpPr>
        <p:spPr>
          <a:xfrm>
            <a:off x="170700" y="293179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4" name="Text Placeholder 2">
            <a:extLst>
              <a:ext uri="{FF2B5EF4-FFF2-40B4-BE49-F238E27FC236}">
                <a16:creationId xmlns:a16="http://schemas.microsoft.com/office/drawing/2014/main" id="{08E3C32D-4FBE-914F-ABE8-34600C3F044E}"/>
              </a:ext>
            </a:extLst>
          </p:cNvPr>
          <p:cNvSpPr>
            <a:spLocks noGrp="1"/>
          </p:cNvSpPr>
          <p:nvPr>
            <p:ph type="body" sz="quarter" idx="60" hasCustomPrompt="1"/>
          </p:nvPr>
        </p:nvSpPr>
        <p:spPr>
          <a:xfrm>
            <a:off x="170700" y="326949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4B6D7E6E-166A-404E-8560-4A4B1884EF87}"/>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grpSp>
        <p:nvGrpSpPr>
          <p:cNvPr id="21" name="Grupo 20">
            <a:extLst>
              <a:ext uri="{FF2B5EF4-FFF2-40B4-BE49-F238E27FC236}">
                <a16:creationId xmlns:a16="http://schemas.microsoft.com/office/drawing/2014/main" id="{8AD87473-76A9-43F2-98F1-115020C34833}"/>
              </a:ext>
            </a:extLst>
          </p:cNvPr>
          <p:cNvGrpSpPr/>
          <p:nvPr userDrawn="1"/>
        </p:nvGrpSpPr>
        <p:grpSpPr>
          <a:xfrm>
            <a:off x="5043009" y="43648"/>
            <a:ext cx="3475135" cy="523220"/>
            <a:chOff x="3876803" y="2596392"/>
            <a:chExt cx="3475135" cy="523220"/>
          </a:xfrm>
        </p:grpSpPr>
        <p:sp>
          <p:nvSpPr>
            <p:cNvPr id="22" name="CuadroTexto 21">
              <a:extLst>
                <a:ext uri="{FF2B5EF4-FFF2-40B4-BE49-F238E27FC236}">
                  <a16:creationId xmlns:a16="http://schemas.microsoft.com/office/drawing/2014/main" id="{19B61B09-9819-4ED4-83F7-A78741976A3F}"/>
                </a:ext>
              </a:extLst>
            </p:cNvPr>
            <p:cNvSpPr txBox="1"/>
            <p:nvPr userDrawn="1"/>
          </p:nvSpPr>
          <p:spPr>
            <a:xfrm>
              <a:off x="3876803" y="2596392"/>
              <a:ext cx="587952" cy="523220"/>
            </a:xfrm>
            <a:prstGeom prst="rect">
              <a:avLst/>
            </a:prstGeom>
            <a:noFill/>
          </p:spPr>
          <p:txBody>
            <a:bodyPr wrap="square" rtlCol="0">
              <a:spAutoFit/>
            </a:bodyPr>
            <a:lstStyle/>
            <a:p>
              <a:r>
                <a:rPr lang="es-AR" sz="2800" dirty="0">
                  <a:solidFill>
                    <a:srgbClr val="FFC000"/>
                  </a:solidFill>
                </a:rPr>
                <a:t>9°</a:t>
              </a:r>
            </a:p>
          </p:txBody>
        </p:sp>
        <p:cxnSp>
          <p:nvCxnSpPr>
            <p:cNvPr id="24" name="Conector recto 23">
              <a:extLst>
                <a:ext uri="{FF2B5EF4-FFF2-40B4-BE49-F238E27FC236}">
                  <a16:creationId xmlns:a16="http://schemas.microsoft.com/office/drawing/2014/main" id="{00FD33B8-EE17-4FDB-8DD6-975BE585B58E}"/>
                </a:ext>
              </a:extLst>
            </p:cNvPr>
            <p:cNvCxnSpPr>
              <a:cxnSpLocks/>
            </p:cNvCxnSpPr>
            <p:nvPr userDrawn="1"/>
          </p:nvCxnSpPr>
          <p:spPr>
            <a:xfrm>
              <a:off x="4329418" y="2730032"/>
              <a:ext cx="0" cy="244684"/>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sp>
          <p:nvSpPr>
            <p:cNvPr id="25" name="CuadroTexto 24">
              <a:extLst>
                <a:ext uri="{FF2B5EF4-FFF2-40B4-BE49-F238E27FC236}">
                  <a16:creationId xmlns:a16="http://schemas.microsoft.com/office/drawing/2014/main" id="{A4ACA8EC-CFAD-4B7E-BE5A-B1A27E5900A7}"/>
                </a:ext>
              </a:extLst>
            </p:cNvPr>
            <p:cNvSpPr txBox="1"/>
            <p:nvPr userDrawn="1"/>
          </p:nvSpPr>
          <p:spPr>
            <a:xfrm>
              <a:off x="4298803" y="2640905"/>
              <a:ext cx="3053135" cy="430887"/>
            </a:xfrm>
            <a:prstGeom prst="rect">
              <a:avLst/>
            </a:prstGeom>
            <a:noFill/>
          </p:spPr>
          <p:txBody>
            <a:bodyPr wrap="square" rtlCol="0">
              <a:spAutoFit/>
            </a:bodyPr>
            <a:lstStyle/>
            <a:p>
              <a:r>
                <a:rPr lang="es-AR" sz="1100" b="1" dirty="0">
                  <a:solidFill>
                    <a:schemeClr val="tx1"/>
                  </a:solidFill>
                  <a:latin typeface="Segoe UI" panose="020B0502040204020203" pitchFamily="34" charset="0"/>
                  <a:cs typeface="Segoe UI" panose="020B0502040204020203" pitchFamily="34" charset="0"/>
                </a:rPr>
                <a:t>CONGRESO DE INGENIERÍA DE PRODUCCIÓN Y SERVICIOS AL POZO 2023</a:t>
              </a:r>
            </a:p>
          </p:txBody>
        </p:sp>
      </p:grpSp>
    </p:spTree>
    <p:extLst>
      <p:ext uri="{BB962C8B-B14F-4D97-AF65-F5344CB8AC3E}">
        <p14:creationId xmlns:p14="http://schemas.microsoft.com/office/powerpoint/2010/main" val="1998644739"/>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BECERA BLANCA REDONDEADA">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98C59E6F-39C5-4C6D-AEBC-EDED30D40C0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2697199960"/>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SIPCMContentMarking" descr="{&quot;HashCode&quot;:1659318343,&quot;Placement&quot;:&quot;Header&quot;,&quot;Top&quot;:0.0,&quot;Left&quot;:596.322144,&quot;SlideWidth&quot;:720,&quot;SlideHeight&quot;:405}">
            <a:extLst>
              <a:ext uri="{FF2B5EF4-FFF2-40B4-BE49-F238E27FC236}">
                <a16:creationId xmlns:a16="http://schemas.microsoft.com/office/drawing/2014/main" id="{C920D93C-1AC0-4D7A-AF7E-B8F78B5A46C6}"/>
              </a:ext>
            </a:extLst>
          </p:cNvPr>
          <p:cNvSpPr txBox="1"/>
          <p:nvPr userDrawn="1"/>
        </p:nvSpPr>
        <p:spPr>
          <a:xfrm>
            <a:off x="7573291" y="0"/>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YPF-Público</a:t>
            </a:r>
            <a:endParaRPr lang="es-AR" sz="1000" dirty="0">
              <a:solidFill>
                <a:srgbClr val="000000"/>
              </a:solidFill>
              <a:latin typeface="Calibri" panose="020F0502020204030204" pitchFamily="34" charset="0"/>
            </a:endParaRPr>
          </a:p>
        </p:txBody>
      </p:sp>
      <p:sp>
        <p:nvSpPr>
          <p:cNvPr id="6" name="MSIPCMContentMarking" descr="{&quot;HashCode&quot;:1683455912,&quot;Placement&quot;:&quot;Footer&quot;,&quot;Top&quot;:384.343,&quot;Left&quot;:596.322144,&quot;SlideWidth&quot;:720,&quot;SlideHeight&quot;:405}">
            <a:extLst>
              <a:ext uri="{FF2B5EF4-FFF2-40B4-BE49-F238E27FC236}">
                <a16:creationId xmlns:a16="http://schemas.microsoft.com/office/drawing/2014/main" id="{11AB1160-040F-4FA4-A6B7-7F9AA23755D3}"/>
              </a:ext>
            </a:extLst>
          </p:cNvPr>
          <p:cNvSpPr txBox="1"/>
          <p:nvPr userDrawn="1"/>
        </p:nvSpPr>
        <p:spPr>
          <a:xfrm>
            <a:off x="7573291" y="4881156"/>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YPF-Público</a:t>
            </a:r>
            <a:endParaRPr lang="es-AR" sz="1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27992966"/>
      </p:ext>
    </p:extLst>
  </p:cSld>
  <p:clrMap bg1="lt1" tx1="dk1" bg2="lt2" tx2="dk2" accent1="accent1" accent2="accent2" accent3="accent3" accent4="accent4" accent5="accent5" accent6="accent6" hlink="hlink" folHlink="folHlink"/>
  <p:sldLayoutIdLst>
    <p:sldLayoutId id="2147483759" r:id="rId1"/>
    <p:sldLayoutId id="2147483803" r:id="rId2"/>
    <p:sldLayoutId id="2147483717" r:id="rId3"/>
    <p:sldLayoutId id="2147483753" r:id="rId4"/>
    <p:sldLayoutId id="2147483766" r:id="rId5"/>
    <p:sldLayoutId id="2147483798" r:id="rId6"/>
    <p:sldLayoutId id="2147483785" r:id="rId7"/>
    <p:sldLayoutId id="2147483795" r:id="rId8"/>
    <p:sldLayoutId id="2147483763" r:id="rId9"/>
    <p:sldLayoutId id="2147483802" r:id="rId10"/>
    <p:sldLayoutId id="2147483800" r:id="rId11"/>
    <p:sldLayoutId id="2147483786" r:id="rId12"/>
    <p:sldLayoutId id="2147483788" r:id="rId13"/>
    <p:sldLayoutId id="2147483789" r:id="rId14"/>
    <p:sldLayoutId id="2147483790" r:id="rId15"/>
    <p:sldLayoutId id="2147483792" r:id="rId16"/>
    <p:sldLayoutId id="2147483791" r:id="rId17"/>
    <p:sldLayoutId id="2147483799" r:id="rId18"/>
    <p:sldLayoutId id="2147483787" r:id="rId19"/>
    <p:sldLayoutId id="2147483767" r:id="rId20"/>
    <p:sldLayoutId id="2147483739" r:id="rId21"/>
    <p:sldLayoutId id="2147483714" r:id="rId22"/>
    <p:sldLayoutId id="2147483715" r:id="rId23"/>
    <p:sldLayoutId id="2147483737" r:id="rId24"/>
    <p:sldLayoutId id="2147483797" r:id="rId25"/>
    <p:sldLayoutId id="2147483778" r:id="rId26"/>
  </p:sldLayoutIdLst>
  <p:hf sldNum="0" hdr="0" dt="0"/>
  <p:txStyles>
    <p:titleStyle>
      <a:lvl1pPr algn="l" defTabSz="457200" rtl="0" eaLnBrk="1" latinLnBrk="0" hangingPunct="1">
        <a:spcBef>
          <a:spcPct val="0"/>
        </a:spcBef>
        <a:buNone/>
        <a:defRPr sz="1100" b="1" kern="1200">
          <a:solidFill>
            <a:srgbClr val="00B0F0"/>
          </a:solidFill>
          <a:latin typeface="+mj-lt"/>
          <a:ea typeface="+mj-ea"/>
          <a:cs typeface="+mj-cs"/>
        </a:defRPr>
      </a:lvl1pPr>
    </p:titleStyle>
    <p:body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4.jpeg"/><Relationship Id="rId4" Type="http://schemas.openxmlformats.org/officeDocument/2006/relationships/image" Target="../media/image25.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4.jpeg"/><Relationship Id="rId4" Type="http://schemas.openxmlformats.org/officeDocument/2006/relationships/image" Target="../media/image34.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0.png"/><Relationship Id="rId7"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emf"/><Relationship Id="rId7"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cid:image001.png@01D9C4AD.A013F8B0" TargetMode="External"/><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5DB3361-54A6-4649-8CDF-5D73BC5B6E55}"/>
              </a:ext>
            </a:extLst>
          </p:cNvPr>
          <p:cNvSpPr>
            <a:spLocks noGrp="1"/>
          </p:cNvSpPr>
          <p:nvPr>
            <p:ph type="body" sz="quarter" idx="32"/>
          </p:nvPr>
        </p:nvSpPr>
        <p:spPr>
          <a:xfrm>
            <a:off x="1" y="3983454"/>
            <a:ext cx="9144000" cy="892552"/>
          </a:xfrm>
        </p:spPr>
        <p:txBody>
          <a:bodyPr/>
          <a:lstStyle/>
          <a:p>
            <a:r>
              <a:rPr lang="es-AR" dirty="0"/>
              <a:t>Uso de </a:t>
            </a:r>
            <a:r>
              <a:rPr lang="es-AR" dirty="0" err="1"/>
              <a:t>choke</a:t>
            </a:r>
            <a:r>
              <a:rPr lang="es-AR" dirty="0"/>
              <a:t> variable en pozos surgentes de vaca muerta</a:t>
            </a:r>
          </a:p>
          <a:p>
            <a:endParaRPr lang="es-AR" sz="1400" dirty="0"/>
          </a:p>
          <a:p>
            <a:r>
              <a:rPr lang="es-AR" sz="1400" b="0" i="1" dirty="0"/>
              <a:t>Autores: Ignacio </a:t>
            </a:r>
            <a:r>
              <a:rPr lang="es-AR" sz="1400" b="0" i="1" dirty="0" err="1"/>
              <a:t>Cuneo,</a:t>
            </a:r>
            <a:r>
              <a:rPr lang="es-AR" sz="1400" b="0" i="1" dirty="0"/>
              <a:t> Luciano Vergara  (NOC)</a:t>
            </a:r>
            <a:endParaRPr lang="x-none" sz="1400" b="0" i="1" dirty="0"/>
          </a:p>
        </p:txBody>
      </p:sp>
      <p:pic>
        <p:nvPicPr>
          <p:cNvPr id="6" name="5 Marcador de posición de imagen"/>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4928" b="24928"/>
          <a:stretch>
            <a:fillRect/>
          </a:stretch>
        </p:blipFill>
        <p:spPr>
          <a:xfrm>
            <a:off x="-4572" y="783155"/>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p:spPr>
      </p:pic>
      <p:pic>
        <p:nvPicPr>
          <p:cNvPr id="7" name="Imagen 6">
            <a:extLst>
              <a:ext uri="{FF2B5EF4-FFF2-40B4-BE49-F238E27FC236}">
                <a16:creationId xmlns:a16="http://schemas.microsoft.com/office/drawing/2014/main" id="{80C114FF-C9C0-4C53-9320-607081F66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8" name="Imagen 7">
            <a:extLst>
              <a:ext uri="{FF2B5EF4-FFF2-40B4-BE49-F238E27FC236}">
                <a16:creationId xmlns:a16="http://schemas.microsoft.com/office/drawing/2014/main" id="{634B5E54-E729-4E78-A87E-CCFD2C95D3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9" name="Imagen 8">
            <a:extLst>
              <a:ext uri="{FF2B5EF4-FFF2-40B4-BE49-F238E27FC236}">
                <a16:creationId xmlns:a16="http://schemas.microsoft.com/office/drawing/2014/main" id="{0FA1FDD6-BCFA-420E-ABA3-8189B63A659D}"/>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27923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38"/>
          </p:nvPr>
        </p:nvSpPr>
        <p:spPr>
          <a:xfrm>
            <a:off x="2073113" y="2999313"/>
            <a:ext cx="1375200" cy="246221"/>
          </a:xfrm>
        </p:spPr>
        <p:txBody>
          <a:bodyPr/>
          <a:lstStyle/>
          <a:p>
            <a:r>
              <a:rPr lang="es-ES" dirty="0"/>
              <a:t>2022</a:t>
            </a:r>
          </a:p>
        </p:txBody>
      </p:sp>
      <p:sp>
        <p:nvSpPr>
          <p:cNvPr id="6" name="5 Marcador de texto"/>
          <p:cNvSpPr>
            <a:spLocks noGrp="1"/>
          </p:cNvSpPr>
          <p:nvPr>
            <p:ph type="body" sz="quarter" idx="39"/>
          </p:nvPr>
        </p:nvSpPr>
        <p:spPr>
          <a:xfrm>
            <a:off x="2072177" y="3460879"/>
            <a:ext cx="1376136" cy="246221"/>
          </a:xfrm>
        </p:spPr>
        <p:txBody>
          <a:bodyPr/>
          <a:lstStyle/>
          <a:p>
            <a:r>
              <a:rPr lang="es-ES" dirty="0"/>
              <a:t>PROTOCOLO</a:t>
            </a:r>
          </a:p>
        </p:txBody>
      </p:sp>
      <p:sp>
        <p:nvSpPr>
          <p:cNvPr id="11" name="10 Marcador de texto"/>
          <p:cNvSpPr>
            <a:spLocks noGrp="1"/>
          </p:cNvSpPr>
          <p:nvPr>
            <p:ph type="body" sz="quarter" idx="41"/>
          </p:nvPr>
        </p:nvSpPr>
        <p:spPr>
          <a:xfrm>
            <a:off x="418757" y="2999313"/>
            <a:ext cx="1375200" cy="246221"/>
          </a:xfrm>
        </p:spPr>
        <p:txBody>
          <a:bodyPr/>
          <a:lstStyle/>
          <a:p>
            <a:r>
              <a:rPr lang="es-ES" dirty="0"/>
              <a:t>2021</a:t>
            </a:r>
          </a:p>
        </p:txBody>
      </p:sp>
      <p:sp>
        <p:nvSpPr>
          <p:cNvPr id="12" name="11 Marcador de texto"/>
          <p:cNvSpPr>
            <a:spLocks noGrp="1"/>
          </p:cNvSpPr>
          <p:nvPr>
            <p:ph type="body" sz="quarter" idx="42"/>
          </p:nvPr>
        </p:nvSpPr>
        <p:spPr>
          <a:xfrm>
            <a:off x="417821" y="3435846"/>
            <a:ext cx="1376136" cy="400110"/>
          </a:xfrm>
        </p:spPr>
        <p:txBody>
          <a:bodyPr/>
          <a:lstStyle/>
          <a:p>
            <a:r>
              <a:rPr lang="es-ES" dirty="0"/>
              <a:t>ANALISIS FACTIBILIDAD</a:t>
            </a:r>
          </a:p>
        </p:txBody>
      </p:sp>
      <p:sp>
        <p:nvSpPr>
          <p:cNvPr id="14" name="13 Marcador de texto"/>
          <p:cNvSpPr>
            <a:spLocks noGrp="1"/>
          </p:cNvSpPr>
          <p:nvPr>
            <p:ph type="body" sz="quarter" idx="44"/>
          </p:nvPr>
        </p:nvSpPr>
        <p:spPr>
          <a:xfrm>
            <a:off x="3721638" y="2999313"/>
            <a:ext cx="1375200" cy="246221"/>
          </a:xfrm>
        </p:spPr>
        <p:txBody>
          <a:bodyPr/>
          <a:lstStyle/>
          <a:p>
            <a:r>
              <a:rPr lang="es-ES" dirty="0"/>
              <a:t>2023</a:t>
            </a:r>
          </a:p>
        </p:txBody>
      </p:sp>
      <p:sp>
        <p:nvSpPr>
          <p:cNvPr id="15" name="14 Marcador de texto"/>
          <p:cNvSpPr>
            <a:spLocks noGrp="1"/>
          </p:cNvSpPr>
          <p:nvPr>
            <p:ph type="body" sz="quarter" idx="45"/>
          </p:nvPr>
        </p:nvSpPr>
        <p:spPr>
          <a:xfrm>
            <a:off x="3720702" y="3452409"/>
            <a:ext cx="1376136" cy="246221"/>
          </a:xfrm>
        </p:spPr>
        <p:txBody>
          <a:bodyPr/>
          <a:lstStyle/>
          <a:p>
            <a:r>
              <a:rPr lang="es-ES" dirty="0"/>
              <a:t>CHOKE VARIABLE</a:t>
            </a:r>
          </a:p>
        </p:txBody>
      </p:sp>
      <p:sp>
        <p:nvSpPr>
          <p:cNvPr id="17" name="16 Marcador de texto"/>
          <p:cNvSpPr>
            <a:spLocks noGrp="1"/>
          </p:cNvSpPr>
          <p:nvPr>
            <p:ph type="body" sz="quarter" idx="47"/>
          </p:nvPr>
        </p:nvSpPr>
        <p:spPr>
          <a:xfrm>
            <a:off x="5365654" y="2999313"/>
            <a:ext cx="1375200" cy="246221"/>
          </a:xfrm>
        </p:spPr>
        <p:txBody>
          <a:bodyPr/>
          <a:lstStyle/>
          <a:p>
            <a:r>
              <a:rPr lang="es-ES" dirty="0"/>
              <a:t>2023</a:t>
            </a:r>
          </a:p>
        </p:txBody>
      </p:sp>
      <p:sp>
        <p:nvSpPr>
          <p:cNvPr id="18" name="17 Marcador de texto"/>
          <p:cNvSpPr>
            <a:spLocks noGrp="1"/>
          </p:cNvSpPr>
          <p:nvPr>
            <p:ph type="body" sz="quarter" idx="48"/>
          </p:nvPr>
        </p:nvSpPr>
        <p:spPr>
          <a:xfrm>
            <a:off x="5303962" y="3452409"/>
            <a:ext cx="1707105" cy="246221"/>
          </a:xfrm>
        </p:spPr>
        <p:txBody>
          <a:bodyPr/>
          <a:lstStyle/>
          <a:p>
            <a:r>
              <a:rPr lang="es-ES" dirty="0"/>
              <a:t>ACTUADOR REMOTO</a:t>
            </a:r>
          </a:p>
        </p:txBody>
      </p:sp>
      <p:sp>
        <p:nvSpPr>
          <p:cNvPr id="20" name="19 Marcador de texto"/>
          <p:cNvSpPr>
            <a:spLocks noGrp="1"/>
          </p:cNvSpPr>
          <p:nvPr>
            <p:ph type="body" sz="quarter" idx="50"/>
          </p:nvPr>
        </p:nvSpPr>
        <p:spPr>
          <a:xfrm>
            <a:off x="7019198" y="2999313"/>
            <a:ext cx="1375200" cy="246221"/>
          </a:xfrm>
        </p:spPr>
        <p:txBody>
          <a:bodyPr/>
          <a:lstStyle/>
          <a:p>
            <a:r>
              <a:rPr lang="es-ES" dirty="0"/>
              <a:t>2024</a:t>
            </a:r>
          </a:p>
        </p:txBody>
      </p:sp>
      <p:sp>
        <p:nvSpPr>
          <p:cNvPr id="21" name="20 Marcador de texto"/>
          <p:cNvSpPr>
            <a:spLocks noGrp="1"/>
          </p:cNvSpPr>
          <p:nvPr>
            <p:ph type="body" sz="quarter" idx="51"/>
          </p:nvPr>
        </p:nvSpPr>
        <p:spPr>
          <a:xfrm>
            <a:off x="7018262" y="3435846"/>
            <a:ext cx="1376136" cy="246221"/>
          </a:xfrm>
        </p:spPr>
        <p:txBody>
          <a:bodyPr/>
          <a:lstStyle/>
          <a:p>
            <a:r>
              <a:rPr lang="es-ES" dirty="0"/>
              <a:t>MASIFICACIÓN</a:t>
            </a:r>
          </a:p>
        </p:txBody>
      </p:sp>
      <p:sp>
        <p:nvSpPr>
          <p:cNvPr id="25" name="24 Marcador de texto"/>
          <p:cNvSpPr>
            <a:spLocks noGrp="1"/>
          </p:cNvSpPr>
          <p:nvPr>
            <p:ph type="body" sz="quarter" idx="58"/>
          </p:nvPr>
        </p:nvSpPr>
        <p:spPr>
          <a:xfrm>
            <a:off x="5265616" y="3795886"/>
            <a:ext cx="1707104" cy="1107996"/>
          </a:xfrm>
        </p:spPr>
        <p:txBody>
          <a:bodyPr/>
          <a:lstStyle/>
          <a:p>
            <a:r>
              <a:rPr lang="es-ES" sz="800" dirty="0"/>
              <a:t>14/3/2023 Se instala en 1 pozo </a:t>
            </a:r>
            <a:r>
              <a:rPr lang="es-ES" sz="800" dirty="0" err="1"/>
              <a:t>Shale</a:t>
            </a:r>
            <a:r>
              <a:rPr lang="es-ES" sz="800" dirty="0"/>
              <a:t> Oil el 1erActuador </a:t>
            </a:r>
            <a:r>
              <a:rPr lang="es-ES" sz="800" dirty="0" err="1"/>
              <a:t>Rotork</a:t>
            </a:r>
            <a:r>
              <a:rPr lang="es-ES" sz="800" dirty="0"/>
              <a:t> acoplado al </a:t>
            </a:r>
            <a:r>
              <a:rPr lang="es-ES" sz="800" dirty="0" err="1"/>
              <a:t>choke</a:t>
            </a:r>
            <a:r>
              <a:rPr lang="es-ES" sz="800" dirty="0"/>
              <a:t> variable para operación remota.</a:t>
            </a:r>
          </a:p>
          <a:p>
            <a:r>
              <a:rPr lang="es-ES" sz="800" dirty="0"/>
              <a:t>15/6/2023 Se instala en 1 pozo </a:t>
            </a:r>
            <a:r>
              <a:rPr lang="es-ES" sz="800" dirty="0" err="1"/>
              <a:t>Shale</a:t>
            </a:r>
            <a:r>
              <a:rPr lang="es-ES" sz="800" dirty="0"/>
              <a:t> Gas el 1er actuado </a:t>
            </a:r>
            <a:r>
              <a:rPr lang="es-ES" sz="800" dirty="0" err="1"/>
              <a:t>Rotork</a:t>
            </a:r>
            <a:endParaRPr lang="es-ES" sz="800" dirty="0"/>
          </a:p>
          <a:p>
            <a:endParaRPr lang="es-ES" sz="800" dirty="0"/>
          </a:p>
        </p:txBody>
      </p:sp>
      <p:sp>
        <p:nvSpPr>
          <p:cNvPr id="27" name="26 Marcador de texto"/>
          <p:cNvSpPr>
            <a:spLocks noGrp="1"/>
          </p:cNvSpPr>
          <p:nvPr>
            <p:ph type="body" sz="quarter" idx="60"/>
          </p:nvPr>
        </p:nvSpPr>
        <p:spPr>
          <a:xfrm>
            <a:off x="2080819" y="3750880"/>
            <a:ext cx="1491711" cy="246221"/>
          </a:xfrm>
        </p:spPr>
        <p:txBody>
          <a:bodyPr/>
          <a:lstStyle/>
          <a:p>
            <a:r>
              <a:rPr lang="es-ES" dirty="0"/>
              <a:t>Contrato de validación</a:t>
            </a:r>
          </a:p>
        </p:txBody>
      </p:sp>
      <p:sp>
        <p:nvSpPr>
          <p:cNvPr id="23" name="22 Marcador de texto"/>
          <p:cNvSpPr>
            <a:spLocks noGrp="1"/>
          </p:cNvSpPr>
          <p:nvPr>
            <p:ph type="body" sz="quarter" idx="56"/>
          </p:nvPr>
        </p:nvSpPr>
        <p:spPr>
          <a:xfrm>
            <a:off x="251520" y="725637"/>
            <a:ext cx="7913687" cy="261937"/>
          </a:xfrm>
        </p:spPr>
        <p:txBody>
          <a:bodyPr/>
          <a:lstStyle/>
          <a:p>
            <a:r>
              <a:rPr lang="es-ES" sz="1200" dirty="0">
                <a:solidFill>
                  <a:srgbClr val="0451E4"/>
                </a:solidFill>
              </a:rPr>
              <a:t>HITOS</a:t>
            </a:r>
          </a:p>
        </p:txBody>
      </p:sp>
      <p:pic>
        <p:nvPicPr>
          <p:cNvPr id="28" name="27 Marcador de posición de imagen"/>
          <p:cNvPicPr>
            <a:picLocks noGrp="1" noChangeAspect="1"/>
          </p:cNvPicPr>
          <p:nvPr>
            <p:ph type="pic" sz="quarter" idx="49"/>
          </p:nvPr>
        </p:nvPicPr>
        <p:blipFill>
          <a:blip r:embed="rId3" cstate="print">
            <a:extLst>
              <a:ext uri="{28A0092B-C50C-407E-A947-70E740481C1C}">
                <a14:useLocalDpi xmlns:a14="http://schemas.microsoft.com/office/drawing/2010/main" val="0"/>
              </a:ext>
            </a:extLst>
          </a:blip>
          <a:srcRect l="28591" r="28591"/>
          <a:stretch>
            <a:fillRect/>
          </a:stretch>
        </p:blipFill>
        <p:spPr>
          <a:xfrm>
            <a:off x="7021460" y="1649928"/>
            <a:ext cx="1375200" cy="1313620"/>
          </a:xfrm>
        </p:spPr>
      </p:pic>
      <p:sp>
        <p:nvSpPr>
          <p:cNvPr id="8" name="Marcador de texto 7">
            <a:extLst>
              <a:ext uri="{FF2B5EF4-FFF2-40B4-BE49-F238E27FC236}">
                <a16:creationId xmlns:a16="http://schemas.microsoft.com/office/drawing/2014/main" id="{F424D673-1785-7715-915D-FE25B55E383B}"/>
              </a:ext>
            </a:extLst>
          </p:cNvPr>
          <p:cNvSpPr>
            <a:spLocks noGrp="1"/>
          </p:cNvSpPr>
          <p:nvPr>
            <p:ph type="body" sz="quarter" idx="57"/>
          </p:nvPr>
        </p:nvSpPr>
        <p:spPr>
          <a:xfrm>
            <a:off x="7084296" y="3793271"/>
            <a:ext cx="1376136" cy="938719"/>
          </a:xfrm>
        </p:spPr>
        <p:txBody>
          <a:bodyPr/>
          <a:lstStyle/>
          <a:p>
            <a:r>
              <a:rPr lang="es-AR" dirty="0"/>
              <a:t>Incluir en contrato</a:t>
            </a:r>
          </a:p>
          <a:p>
            <a:r>
              <a:rPr lang="es-AR" dirty="0"/>
              <a:t>Incluir kits</a:t>
            </a:r>
          </a:p>
          <a:p>
            <a:r>
              <a:rPr lang="es-AR" dirty="0"/>
              <a:t>Incluir en PTU</a:t>
            </a:r>
          </a:p>
          <a:p>
            <a:endParaRPr lang="es-AR" dirty="0"/>
          </a:p>
        </p:txBody>
      </p:sp>
      <p:sp>
        <p:nvSpPr>
          <p:cNvPr id="10" name="Marcador de posición de imagen 9">
            <a:extLst>
              <a:ext uri="{FF2B5EF4-FFF2-40B4-BE49-F238E27FC236}">
                <a16:creationId xmlns:a16="http://schemas.microsoft.com/office/drawing/2014/main" id="{358DC575-A4A7-9C16-6FE9-F8372B78CF8A}"/>
              </a:ext>
            </a:extLst>
          </p:cNvPr>
          <p:cNvSpPr>
            <a:spLocks noGrp="1"/>
          </p:cNvSpPr>
          <p:nvPr>
            <p:ph type="pic" sz="quarter" idx="43"/>
          </p:nvPr>
        </p:nvSpPr>
        <p:spPr>
          <a:xfrm>
            <a:off x="3723900" y="1157033"/>
            <a:ext cx="1375200" cy="1806515"/>
          </a:xfrm>
        </p:spPr>
      </p:sp>
      <p:pic>
        <p:nvPicPr>
          <p:cNvPr id="16" name="Imagen 15">
            <a:extLst>
              <a:ext uri="{FF2B5EF4-FFF2-40B4-BE49-F238E27FC236}">
                <a16:creationId xmlns:a16="http://schemas.microsoft.com/office/drawing/2014/main" id="{586B9696-328B-FB80-63C3-E7B209C8721F}"/>
              </a:ext>
            </a:extLst>
          </p:cNvPr>
          <p:cNvPicPr>
            <a:picLocks noChangeAspect="1"/>
          </p:cNvPicPr>
          <p:nvPr/>
        </p:nvPicPr>
        <p:blipFill>
          <a:blip r:embed="rId4"/>
          <a:stretch>
            <a:fillRect/>
          </a:stretch>
        </p:blipFill>
        <p:spPr>
          <a:xfrm>
            <a:off x="3729223" y="1649928"/>
            <a:ext cx="1375201" cy="1305822"/>
          </a:xfrm>
          <a:prstGeom prst="rect">
            <a:avLst/>
          </a:prstGeom>
        </p:spPr>
      </p:pic>
      <p:sp>
        <p:nvSpPr>
          <p:cNvPr id="22" name="Marcador de posición de imagen 21">
            <a:extLst>
              <a:ext uri="{FF2B5EF4-FFF2-40B4-BE49-F238E27FC236}">
                <a16:creationId xmlns:a16="http://schemas.microsoft.com/office/drawing/2014/main" id="{AB886364-37AE-B061-2DDB-E72B744EA429}"/>
              </a:ext>
            </a:extLst>
          </p:cNvPr>
          <p:cNvSpPr>
            <a:spLocks noGrp="1"/>
          </p:cNvSpPr>
          <p:nvPr>
            <p:ph type="pic" sz="quarter" idx="46"/>
          </p:nvPr>
        </p:nvSpPr>
        <p:spPr>
          <a:xfrm>
            <a:off x="5367916" y="1157033"/>
            <a:ext cx="1375200" cy="1806515"/>
          </a:xfrm>
        </p:spPr>
      </p:sp>
      <p:pic>
        <p:nvPicPr>
          <p:cNvPr id="29" name="Imagen 28">
            <a:extLst>
              <a:ext uri="{FF2B5EF4-FFF2-40B4-BE49-F238E27FC236}">
                <a16:creationId xmlns:a16="http://schemas.microsoft.com/office/drawing/2014/main" id="{66ADA01E-B8E3-B5D4-5C16-11A9AA86F30D}"/>
              </a:ext>
            </a:extLst>
          </p:cNvPr>
          <p:cNvPicPr>
            <a:picLocks noChangeAspect="1"/>
          </p:cNvPicPr>
          <p:nvPr/>
        </p:nvPicPr>
        <p:blipFill rotWithShape="1">
          <a:blip r:embed="rId5"/>
          <a:srcRect t="5052" r="25051" b="43361"/>
          <a:stretch/>
        </p:blipFill>
        <p:spPr>
          <a:xfrm>
            <a:off x="5360770" y="1653376"/>
            <a:ext cx="1375200" cy="1307696"/>
          </a:xfrm>
          <a:prstGeom prst="rect">
            <a:avLst/>
          </a:prstGeom>
        </p:spPr>
      </p:pic>
      <p:sp>
        <p:nvSpPr>
          <p:cNvPr id="33" name="Marcador de posición de imagen 32">
            <a:extLst>
              <a:ext uri="{FF2B5EF4-FFF2-40B4-BE49-F238E27FC236}">
                <a16:creationId xmlns:a16="http://schemas.microsoft.com/office/drawing/2014/main" id="{895E69E3-CC7A-1AAD-5CC2-776B7A071F9B}"/>
              </a:ext>
            </a:extLst>
          </p:cNvPr>
          <p:cNvSpPr>
            <a:spLocks noGrp="1"/>
          </p:cNvSpPr>
          <p:nvPr>
            <p:ph type="pic" sz="quarter" idx="14"/>
          </p:nvPr>
        </p:nvSpPr>
        <p:spPr>
          <a:xfrm>
            <a:off x="2075375" y="1157033"/>
            <a:ext cx="1375200" cy="1806515"/>
          </a:xfrm>
        </p:spPr>
      </p:sp>
      <p:pic>
        <p:nvPicPr>
          <p:cNvPr id="31" name="Imagen 30">
            <a:extLst>
              <a:ext uri="{FF2B5EF4-FFF2-40B4-BE49-F238E27FC236}">
                <a16:creationId xmlns:a16="http://schemas.microsoft.com/office/drawing/2014/main" id="{057A3BC7-9E8E-F6B0-8259-69F6E252172C}"/>
              </a:ext>
            </a:extLst>
          </p:cNvPr>
          <p:cNvPicPr>
            <a:picLocks noChangeAspect="1"/>
          </p:cNvPicPr>
          <p:nvPr/>
        </p:nvPicPr>
        <p:blipFill>
          <a:blip r:embed="rId6"/>
          <a:stretch>
            <a:fillRect/>
          </a:stretch>
        </p:blipFill>
        <p:spPr>
          <a:xfrm>
            <a:off x="2089916" y="1617036"/>
            <a:ext cx="1365168" cy="1320278"/>
          </a:xfrm>
          <a:prstGeom prst="rect">
            <a:avLst/>
          </a:prstGeom>
        </p:spPr>
      </p:pic>
      <p:pic>
        <p:nvPicPr>
          <p:cNvPr id="35" name="Imagen 34">
            <a:extLst>
              <a:ext uri="{FF2B5EF4-FFF2-40B4-BE49-F238E27FC236}">
                <a16:creationId xmlns:a16="http://schemas.microsoft.com/office/drawing/2014/main" id="{FC29C84A-656D-7099-4F56-51D8C29D9E58}"/>
              </a:ext>
            </a:extLst>
          </p:cNvPr>
          <p:cNvPicPr>
            <a:picLocks noChangeAspect="1"/>
          </p:cNvPicPr>
          <p:nvPr/>
        </p:nvPicPr>
        <p:blipFill>
          <a:blip r:embed="rId7"/>
          <a:stretch>
            <a:fillRect/>
          </a:stretch>
        </p:blipFill>
        <p:spPr>
          <a:xfrm>
            <a:off x="395001" y="1548182"/>
            <a:ext cx="1407568" cy="1407568"/>
          </a:xfrm>
          <a:prstGeom prst="rect">
            <a:avLst/>
          </a:prstGeom>
        </p:spPr>
      </p:pic>
      <p:pic>
        <p:nvPicPr>
          <p:cNvPr id="2" name="Imagen 1">
            <a:extLst>
              <a:ext uri="{FF2B5EF4-FFF2-40B4-BE49-F238E27FC236}">
                <a16:creationId xmlns:a16="http://schemas.microsoft.com/office/drawing/2014/main" id="{EED9B09B-A97C-BD98-286E-3E497B3C3ADF}"/>
              </a:ext>
            </a:extLst>
          </p:cNvPr>
          <p:cNvPicPr>
            <a:picLocks noChangeAspect="1"/>
          </p:cNvPicPr>
          <p:nvPr/>
        </p:nvPicPr>
        <p:blipFill>
          <a:blip r:embed="rId8"/>
          <a:stretch>
            <a:fillRect/>
          </a:stretch>
        </p:blipFill>
        <p:spPr>
          <a:xfrm>
            <a:off x="3677122" y="3734395"/>
            <a:ext cx="1284248" cy="1357635"/>
          </a:xfrm>
          <a:prstGeom prst="rect">
            <a:avLst/>
          </a:prstGeom>
        </p:spPr>
      </p:pic>
      <p:pic>
        <p:nvPicPr>
          <p:cNvPr id="30" name="Imagen 29">
            <a:extLst>
              <a:ext uri="{FF2B5EF4-FFF2-40B4-BE49-F238E27FC236}">
                <a16:creationId xmlns:a16="http://schemas.microsoft.com/office/drawing/2014/main" id="{8F11A5DD-6D80-42E6-92C6-9A08D08AA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32" name="Imagen 31">
            <a:extLst>
              <a:ext uri="{FF2B5EF4-FFF2-40B4-BE49-F238E27FC236}">
                <a16:creationId xmlns:a16="http://schemas.microsoft.com/office/drawing/2014/main" id="{683F6EFC-1496-4F83-B75D-35E0658A69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34" name="Imagen 33">
            <a:extLst>
              <a:ext uri="{FF2B5EF4-FFF2-40B4-BE49-F238E27FC236}">
                <a16:creationId xmlns:a16="http://schemas.microsoft.com/office/drawing/2014/main" id="{CC98DBA3-611F-4AD1-B03B-98EBD6D8E9EC}"/>
              </a:ext>
            </a:extLst>
          </p:cNvPr>
          <p:cNvPicPr>
            <a:picLocks noChangeAspect="1"/>
          </p:cNvPicPr>
          <p:nvPr/>
        </p:nvPicPr>
        <p:blipFill rotWithShape="1">
          <a:blip r:embed="rId11">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26338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AC4D4DA-8589-AE4B-A408-24AAD9AD4291}"/>
              </a:ext>
            </a:extLst>
          </p:cNvPr>
          <p:cNvSpPr>
            <a:spLocks noGrp="1"/>
          </p:cNvSpPr>
          <p:nvPr>
            <p:ph type="body" sz="quarter" idx="56"/>
          </p:nvPr>
        </p:nvSpPr>
        <p:spPr>
          <a:xfrm>
            <a:off x="251520" y="699542"/>
            <a:ext cx="7913687" cy="261937"/>
          </a:xfrm>
          <a:prstGeom prst="rect">
            <a:avLst/>
          </a:prstGeom>
        </p:spPr>
        <p:txBody>
          <a:bodyPr lIns="0"/>
          <a:lstStyle/>
          <a:p>
            <a:r>
              <a:rPr lang="es-AR" sz="1200" dirty="0">
                <a:solidFill>
                  <a:srgbClr val="0451E4"/>
                </a:solidFill>
              </a:rPr>
              <a:t>RESULTADOS DE LAS PRUEBAS EN CAMPO</a:t>
            </a:r>
          </a:p>
          <a:p>
            <a:r>
              <a:rPr lang="es-AR" sz="1200" dirty="0">
                <a:solidFill>
                  <a:srgbClr val="0451E4"/>
                </a:solidFill>
              </a:rPr>
              <a:t>      Instalación del </a:t>
            </a:r>
            <a:r>
              <a:rPr lang="es-AR" sz="1200" dirty="0" err="1">
                <a:solidFill>
                  <a:srgbClr val="0451E4"/>
                </a:solidFill>
              </a:rPr>
              <a:t>choke</a:t>
            </a:r>
            <a:r>
              <a:rPr lang="es-AR" sz="1200" dirty="0">
                <a:solidFill>
                  <a:srgbClr val="0451E4"/>
                </a:solidFill>
              </a:rPr>
              <a:t> variable</a:t>
            </a:r>
          </a:p>
        </p:txBody>
      </p:sp>
      <p:pic>
        <p:nvPicPr>
          <p:cNvPr id="2" name="Marcador de posición de imagen 1">
            <a:extLst>
              <a:ext uri="{FF2B5EF4-FFF2-40B4-BE49-F238E27FC236}">
                <a16:creationId xmlns:a16="http://schemas.microsoft.com/office/drawing/2014/main" id="{5844A632-0EEC-4D56-AAE9-A21E3B07FF3A}"/>
              </a:ext>
            </a:extLst>
          </p:cNvPr>
          <p:cNvPicPr>
            <a:picLocks noGrp="1" noChangeAspect="1"/>
          </p:cNvPicPr>
          <p:nvPr>
            <p:ph type="pic" sz="quarter" idx="13"/>
          </p:nvPr>
        </p:nvPicPr>
        <p:blipFill rotWithShape="1">
          <a:blip r:embed="rId3"/>
          <a:srcRect t="4389" r="6458" b="4389"/>
          <a:stretch/>
        </p:blipFill>
        <p:spPr>
          <a:xfrm>
            <a:off x="485801" y="1191849"/>
            <a:ext cx="4950295" cy="2604037"/>
          </a:xfrm>
          <a:prstGeom prst="rect">
            <a:avLst/>
          </a:prstGeom>
        </p:spPr>
      </p:pic>
      <p:pic>
        <p:nvPicPr>
          <p:cNvPr id="4" name="Imagen 3">
            <a:extLst>
              <a:ext uri="{FF2B5EF4-FFF2-40B4-BE49-F238E27FC236}">
                <a16:creationId xmlns:a16="http://schemas.microsoft.com/office/drawing/2014/main" id="{C6F57F3E-163A-4CB7-BA25-2A7E1D485CAF}"/>
              </a:ext>
            </a:extLst>
          </p:cNvPr>
          <p:cNvPicPr>
            <a:picLocks noChangeAspect="1"/>
          </p:cNvPicPr>
          <p:nvPr/>
        </p:nvPicPr>
        <p:blipFill rotWithShape="1">
          <a:blip r:embed="rId4"/>
          <a:srcRect b="7095"/>
          <a:stretch/>
        </p:blipFill>
        <p:spPr>
          <a:xfrm>
            <a:off x="5593981" y="1171490"/>
            <a:ext cx="3010467" cy="3771628"/>
          </a:xfrm>
          <a:prstGeom prst="rect">
            <a:avLst/>
          </a:prstGeom>
        </p:spPr>
      </p:pic>
      <p:sp>
        <p:nvSpPr>
          <p:cNvPr id="5" name="CuadroTexto 4">
            <a:extLst>
              <a:ext uri="{FF2B5EF4-FFF2-40B4-BE49-F238E27FC236}">
                <a16:creationId xmlns:a16="http://schemas.microsoft.com/office/drawing/2014/main" id="{FA038CD0-52E8-41BB-A5C2-10649DBB60EA}"/>
              </a:ext>
            </a:extLst>
          </p:cNvPr>
          <p:cNvSpPr txBox="1"/>
          <p:nvPr/>
        </p:nvSpPr>
        <p:spPr>
          <a:xfrm>
            <a:off x="420703" y="3819693"/>
            <a:ext cx="4590255" cy="1200329"/>
          </a:xfrm>
          <a:prstGeom prst="rect">
            <a:avLst/>
          </a:prstGeom>
          <a:noFill/>
        </p:spPr>
        <p:txBody>
          <a:bodyPr wrap="square" rtlCol="0">
            <a:spAutoFit/>
          </a:bodyPr>
          <a:lstStyle/>
          <a:p>
            <a:r>
              <a:rPr lang="es-AR" sz="1200" dirty="0"/>
              <a:t>Operación de instalación:</a:t>
            </a:r>
          </a:p>
          <a:p>
            <a:r>
              <a:rPr lang="es-AR" sz="1200" dirty="0"/>
              <a:t>Comparación de proveedores</a:t>
            </a:r>
          </a:p>
          <a:p>
            <a:r>
              <a:rPr lang="es-AR" sz="1200" dirty="0"/>
              <a:t>Optimización de instalación</a:t>
            </a:r>
          </a:p>
          <a:p>
            <a:r>
              <a:rPr lang="es-AR" sz="1200" dirty="0"/>
              <a:t>Con pisadera</a:t>
            </a:r>
          </a:p>
          <a:p>
            <a:r>
              <a:rPr lang="es-AR" sz="1200" dirty="0"/>
              <a:t>Sin </a:t>
            </a:r>
            <a:r>
              <a:rPr lang="es-AR" sz="1200" dirty="0" err="1"/>
              <a:t>hidrogrúa</a:t>
            </a:r>
            <a:endParaRPr lang="es-AR" sz="1200" dirty="0"/>
          </a:p>
          <a:p>
            <a:r>
              <a:rPr lang="es-AR" sz="1200" dirty="0"/>
              <a:t>Sin modificaciones en el puente</a:t>
            </a:r>
          </a:p>
        </p:txBody>
      </p:sp>
      <p:pic>
        <p:nvPicPr>
          <p:cNvPr id="7" name="Imagen 6">
            <a:extLst>
              <a:ext uri="{FF2B5EF4-FFF2-40B4-BE49-F238E27FC236}">
                <a16:creationId xmlns:a16="http://schemas.microsoft.com/office/drawing/2014/main" id="{233085D5-B6D3-4B53-9669-AB3A6009A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9" name="Imagen 8">
            <a:extLst>
              <a:ext uri="{FF2B5EF4-FFF2-40B4-BE49-F238E27FC236}">
                <a16:creationId xmlns:a16="http://schemas.microsoft.com/office/drawing/2014/main" id="{18E5F5E1-61BB-4C4D-BE9B-8BE114D1B2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0" name="Imagen 9">
            <a:extLst>
              <a:ext uri="{FF2B5EF4-FFF2-40B4-BE49-F238E27FC236}">
                <a16:creationId xmlns:a16="http://schemas.microsoft.com/office/drawing/2014/main" id="{1093DD3D-14E8-4321-8222-51BBAE4E47BD}"/>
              </a:ext>
            </a:extLst>
          </p:cNvPr>
          <p:cNvPicPr>
            <a:picLocks noChangeAspect="1"/>
          </p:cNvPicPr>
          <p:nvPr/>
        </p:nvPicPr>
        <p:blipFill rotWithShape="1">
          <a:blip r:embed="rId7">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288057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AC4D4DA-8589-AE4B-A408-24AAD9AD4291}"/>
              </a:ext>
            </a:extLst>
          </p:cNvPr>
          <p:cNvSpPr>
            <a:spLocks noGrp="1"/>
          </p:cNvSpPr>
          <p:nvPr>
            <p:ph type="body" sz="quarter" idx="56"/>
          </p:nvPr>
        </p:nvSpPr>
        <p:spPr>
          <a:xfrm>
            <a:off x="251520" y="699542"/>
            <a:ext cx="7913687" cy="261937"/>
          </a:xfrm>
          <a:prstGeom prst="rect">
            <a:avLst/>
          </a:prstGeom>
        </p:spPr>
        <p:txBody>
          <a:bodyPr lIns="0"/>
          <a:lstStyle/>
          <a:p>
            <a:r>
              <a:rPr lang="es-AR" sz="1200" dirty="0">
                <a:solidFill>
                  <a:srgbClr val="0451E4"/>
                </a:solidFill>
              </a:rPr>
              <a:t>RESULTADOS DE LAS PRUEBAS EN CAMPO</a:t>
            </a:r>
          </a:p>
        </p:txBody>
      </p:sp>
      <p:sp>
        <p:nvSpPr>
          <p:cNvPr id="5" name="CuadroTexto 4">
            <a:extLst>
              <a:ext uri="{FF2B5EF4-FFF2-40B4-BE49-F238E27FC236}">
                <a16:creationId xmlns:a16="http://schemas.microsoft.com/office/drawing/2014/main" id="{FA038CD0-52E8-41BB-A5C2-10649DBB60EA}"/>
              </a:ext>
            </a:extLst>
          </p:cNvPr>
          <p:cNvSpPr txBox="1"/>
          <p:nvPr/>
        </p:nvSpPr>
        <p:spPr>
          <a:xfrm>
            <a:off x="395536" y="987574"/>
            <a:ext cx="7812360" cy="276999"/>
          </a:xfrm>
          <a:prstGeom prst="rect">
            <a:avLst/>
          </a:prstGeom>
        </p:spPr>
        <p:txBody>
          <a:bodyPr lIns="0"/>
          <a:lstStyle>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dirty="0"/>
              <a:t>Transformación de CPO</a:t>
            </a:r>
          </a:p>
        </p:txBody>
      </p:sp>
      <p:pic>
        <p:nvPicPr>
          <p:cNvPr id="11" name="Imagen 10">
            <a:extLst>
              <a:ext uri="{FF2B5EF4-FFF2-40B4-BE49-F238E27FC236}">
                <a16:creationId xmlns:a16="http://schemas.microsoft.com/office/drawing/2014/main" id="{F3D74051-71A6-4269-A0C4-D62A4CE4EF72}"/>
              </a:ext>
            </a:extLst>
          </p:cNvPr>
          <p:cNvPicPr>
            <a:picLocks noChangeAspect="1"/>
          </p:cNvPicPr>
          <p:nvPr/>
        </p:nvPicPr>
        <p:blipFill>
          <a:blip r:embed="rId3"/>
          <a:stretch>
            <a:fillRect/>
          </a:stretch>
        </p:blipFill>
        <p:spPr>
          <a:xfrm>
            <a:off x="251519" y="1347614"/>
            <a:ext cx="8600381" cy="2922460"/>
          </a:xfrm>
          <a:prstGeom prst="rect">
            <a:avLst/>
          </a:prstGeom>
        </p:spPr>
      </p:pic>
      <p:pic>
        <p:nvPicPr>
          <p:cNvPr id="6" name="Imagen 5">
            <a:extLst>
              <a:ext uri="{FF2B5EF4-FFF2-40B4-BE49-F238E27FC236}">
                <a16:creationId xmlns:a16="http://schemas.microsoft.com/office/drawing/2014/main" id="{BF38822A-BF99-45D0-BFCC-AB84E2F431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7" name="Imagen 6">
            <a:extLst>
              <a:ext uri="{FF2B5EF4-FFF2-40B4-BE49-F238E27FC236}">
                <a16:creationId xmlns:a16="http://schemas.microsoft.com/office/drawing/2014/main" id="{225235EB-2211-47FC-8054-B21812FC6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9" name="Imagen 8">
            <a:extLst>
              <a:ext uri="{FF2B5EF4-FFF2-40B4-BE49-F238E27FC236}">
                <a16:creationId xmlns:a16="http://schemas.microsoft.com/office/drawing/2014/main" id="{25A1767A-9B12-445A-B63D-F3240D9CF6CC}"/>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410743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6D526C4-A7B0-40D5-B428-2B1EC6FF14A9}"/>
              </a:ext>
            </a:extLst>
          </p:cNvPr>
          <p:cNvPicPr>
            <a:picLocks noChangeAspect="1"/>
          </p:cNvPicPr>
          <p:nvPr/>
        </p:nvPicPr>
        <p:blipFill rotWithShape="1">
          <a:blip r:embed="rId3"/>
          <a:srcRect b="6475"/>
          <a:stretch/>
        </p:blipFill>
        <p:spPr>
          <a:xfrm>
            <a:off x="4932040" y="3379922"/>
            <a:ext cx="2411511" cy="1753639"/>
          </a:xfrm>
          <a:prstGeom prst="rect">
            <a:avLst/>
          </a:prstGeom>
        </p:spPr>
      </p:pic>
      <p:pic>
        <p:nvPicPr>
          <p:cNvPr id="3" name="Imagen 2">
            <a:extLst>
              <a:ext uri="{FF2B5EF4-FFF2-40B4-BE49-F238E27FC236}">
                <a16:creationId xmlns:a16="http://schemas.microsoft.com/office/drawing/2014/main" id="{DD20CEBA-5952-4B89-A905-EAC65DB4C386}"/>
              </a:ext>
            </a:extLst>
          </p:cNvPr>
          <p:cNvPicPr>
            <a:picLocks noChangeAspect="1"/>
          </p:cNvPicPr>
          <p:nvPr/>
        </p:nvPicPr>
        <p:blipFill rotWithShape="1">
          <a:blip r:embed="rId4"/>
          <a:srcRect l="1364" t="4461" r="-1364" b="20895"/>
          <a:stretch/>
        </p:blipFill>
        <p:spPr>
          <a:xfrm>
            <a:off x="3305" y="3376907"/>
            <a:ext cx="2912511" cy="1753640"/>
          </a:xfrm>
          <a:prstGeom prst="rect">
            <a:avLst/>
          </a:prstGeom>
        </p:spPr>
      </p:pic>
      <p:pic>
        <p:nvPicPr>
          <p:cNvPr id="9" name="Imagen 8">
            <a:extLst>
              <a:ext uri="{FF2B5EF4-FFF2-40B4-BE49-F238E27FC236}">
                <a16:creationId xmlns:a16="http://schemas.microsoft.com/office/drawing/2014/main" id="{99EDBC4B-1C2B-4586-80A3-424E81B6C030}"/>
              </a:ext>
            </a:extLst>
          </p:cNvPr>
          <p:cNvPicPr>
            <a:picLocks noChangeAspect="1"/>
          </p:cNvPicPr>
          <p:nvPr/>
        </p:nvPicPr>
        <p:blipFill rotWithShape="1">
          <a:blip r:embed="rId5"/>
          <a:srcRect b="7668"/>
          <a:stretch/>
        </p:blipFill>
        <p:spPr>
          <a:xfrm>
            <a:off x="2771801" y="3376907"/>
            <a:ext cx="2396089" cy="1753640"/>
          </a:xfrm>
          <a:prstGeom prst="rect">
            <a:avLst/>
          </a:prstGeom>
        </p:spPr>
      </p:pic>
      <p:pic>
        <p:nvPicPr>
          <p:cNvPr id="15" name="Imagen 14">
            <a:extLst>
              <a:ext uri="{FF2B5EF4-FFF2-40B4-BE49-F238E27FC236}">
                <a16:creationId xmlns:a16="http://schemas.microsoft.com/office/drawing/2014/main" id="{4F9AEBB8-36F9-4572-A389-4C1DE1C63D50}"/>
              </a:ext>
            </a:extLst>
          </p:cNvPr>
          <p:cNvPicPr>
            <a:picLocks noChangeAspect="1"/>
          </p:cNvPicPr>
          <p:nvPr/>
        </p:nvPicPr>
        <p:blipFill rotWithShape="1">
          <a:blip r:embed="rId6"/>
          <a:srcRect t="11971" r="23672" b="5873"/>
          <a:stretch/>
        </p:blipFill>
        <p:spPr>
          <a:xfrm>
            <a:off x="-6397" y="1028409"/>
            <a:ext cx="2041339" cy="2355700"/>
          </a:xfrm>
          <a:prstGeom prst="rect">
            <a:avLst/>
          </a:prstGeom>
        </p:spPr>
      </p:pic>
      <p:pic>
        <p:nvPicPr>
          <p:cNvPr id="17" name="Imagen 16">
            <a:extLst>
              <a:ext uri="{FF2B5EF4-FFF2-40B4-BE49-F238E27FC236}">
                <a16:creationId xmlns:a16="http://schemas.microsoft.com/office/drawing/2014/main" id="{94156B15-EBA0-45AC-8C55-FCB2F30607B6}"/>
              </a:ext>
            </a:extLst>
          </p:cNvPr>
          <p:cNvPicPr>
            <a:picLocks noChangeAspect="1"/>
          </p:cNvPicPr>
          <p:nvPr/>
        </p:nvPicPr>
        <p:blipFill>
          <a:blip r:embed="rId7"/>
          <a:stretch>
            <a:fillRect/>
          </a:stretch>
        </p:blipFill>
        <p:spPr>
          <a:xfrm>
            <a:off x="7308304" y="3358415"/>
            <a:ext cx="1818970" cy="1772132"/>
          </a:xfrm>
          <a:prstGeom prst="rect">
            <a:avLst/>
          </a:prstGeom>
        </p:spPr>
      </p:pic>
      <p:pic>
        <p:nvPicPr>
          <p:cNvPr id="23" name="Imagen 22">
            <a:extLst>
              <a:ext uri="{FF2B5EF4-FFF2-40B4-BE49-F238E27FC236}">
                <a16:creationId xmlns:a16="http://schemas.microsoft.com/office/drawing/2014/main" id="{7DC8EB3D-1722-496C-B27D-7D46D7F09FF7}"/>
              </a:ext>
            </a:extLst>
          </p:cNvPr>
          <p:cNvPicPr>
            <a:picLocks noChangeAspect="1"/>
          </p:cNvPicPr>
          <p:nvPr/>
        </p:nvPicPr>
        <p:blipFill>
          <a:blip r:embed="rId8"/>
          <a:stretch>
            <a:fillRect/>
          </a:stretch>
        </p:blipFill>
        <p:spPr>
          <a:xfrm>
            <a:off x="3719534" y="868714"/>
            <a:ext cx="4308850" cy="2461568"/>
          </a:xfrm>
          <a:prstGeom prst="rect">
            <a:avLst/>
          </a:prstGeom>
        </p:spPr>
      </p:pic>
      <p:sp>
        <p:nvSpPr>
          <p:cNvPr id="24" name="CuadroTexto 23">
            <a:extLst>
              <a:ext uri="{FF2B5EF4-FFF2-40B4-BE49-F238E27FC236}">
                <a16:creationId xmlns:a16="http://schemas.microsoft.com/office/drawing/2014/main" id="{7C056FD3-0C0D-47C5-9A08-720BF1DB9F85}"/>
              </a:ext>
            </a:extLst>
          </p:cNvPr>
          <p:cNvSpPr txBox="1"/>
          <p:nvPr/>
        </p:nvSpPr>
        <p:spPr>
          <a:xfrm>
            <a:off x="3724682" y="886186"/>
            <a:ext cx="2287478" cy="246221"/>
          </a:xfrm>
          <a:prstGeom prst="rect">
            <a:avLst/>
          </a:prstGeom>
          <a:solidFill>
            <a:schemeClr val="tx2">
              <a:lumMod val="75000"/>
            </a:schemeClr>
          </a:solidFill>
        </p:spPr>
        <p:txBody>
          <a:bodyPr wrap="square" rtlCol="0">
            <a:spAutoFit/>
          </a:bodyPr>
          <a:lstStyle/>
          <a:p>
            <a:r>
              <a:rPr lang="es-AR" sz="1000" b="1" dirty="0">
                <a:solidFill>
                  <a:schemeClr val="accent3">
                    <a:lumMod val="50000"/>
                  </a:schemeClr>
                </a:solidFill>
              </a:rPr>
              <a:t>Pozo productor Presión de </a:t>
            </a:r>
            <a:r>
              <a:rPr lang="es-AR" sz="1000" b="1" dirty="0" err="1">
                <a:solidFill>
                  <a:schemeClr val="accent3">
                    <a:lumMod val="50000"/>
                  </a:schemeClr>
                </a:solidFill>
              </a:rPr>
              <a:t>bdp</a:t>
            </a:r>
            <a:endParaRPr lang="es-AR" sz="1000" b="1" dirty="0">
              <a:solidFill>
                <a:schemeClr val="accent3">
                  <a:lumMod val="50000"/>
                </a:schemeClr>
              </a:solidFill>
            </a:endParaRPr>
          </a:p>
        </p:txBody>
      </p:sp>
      <p:sp>
        <p:nvSpPr>
          <p:cNvPr id="25" name="CuadroTexto 24">
            <a:extLst>
              <a:ext uri="{FF2B5EF4-FFF2-40B4-BE49-F238E27FC236}">
                <a16:creationId xmlns:a16="http://schemas.microsoft.com/office/drawing/2014/main" id="{93D83EA2-49CE-4745-B70A-EE4C9DCE57B6}"/>
              </a:ext>
            </a:extLst>
          </p:cNvPr>
          <p:cNvSpPr txBox="1"/>
          <p:nvPr/>
        </p:nvSpPr>
        <p:spPr>
          <a:xfrm>
            <a:off x="5822079" y="1793478"/>
            <a:ext cx="1888439" cy="215444"/>
          </a:xfrm>
          <a:prstGeom prst="rect">
            <a:avLst/>
          </a:prstGeom>
          <a:solidFill>
            <a:schemeClr val="bg2"/>
          </a:solidFill>
        </p:spPr>
        <p:txBody>
          <a:bodyPr wrap="square" rtlCol="0">
            <a:spAutoFit/>
          </a:bodyPr>
          <a:lstStyle/>
          <a:p>
            <a:r>
              <a:rPr lang="es-AR" sz="800" dirty="0" err="1">
                <a:solidFill>
                  <a:srgbClr val="FF0000"/>
                </a:solidFill>
              </a:rPr>
              <a:t>Build</a:t>
            </a:r>
            <a:r>
              <a:rPr lang="es-AR" sz="800" dirty="0">
                <a:solidFill>
                  <a:srgbClr val="FF0000"/>
                </a:solidFill>
              </a:rPr>
              <a:t> Up por cierre de pozo 1,2 horas</a:t>
            </a:r>
          </a:p>
        </p:txBody>
      </p:sp>
      <p:cxnSp>
        <p:nvCxnSpPr>
          <p:cNvPr id="27" name="Conector recto de flecha 26">
            <a:extLst>
              <a:ext uri="{FF2B5EF4-FFF2-40B4-BE49-F238E27FC236}">
                <a16:creationId xmlns:a16="http://schemas.microsoft.com/office/drawing/2014/main" id="{3B9E8C99-8254-4C00-964B-D03A9DC08A89}"/>
              </a:ext>
            </a:extLst>
          </p:cNvPr>
          <p:cNvCxnSpPr>
            <a:cxnSpLocks/>
          </p:cNvCxnSpPr>
          <p:nvPr/>
        </p:nvCxnSpPr>
        <p:spPr>
          <a:xfrm>
            <a:off x="5796136" y="2110108"/>
            <a:ext cx="216024" cy="0"/>
          </a:xfrm>
          <a:prstGeom prst="straightConnector1">
            <a:avLst/>
          </a:prstGeom>
          <a:ln w="127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Elipse 3">
            <a:extLst>
              <a:ext uri="{FF2B5EF4-FFF2-40B4-BE49-F238E27FC236}">
                <a16:creationId xmlns:a16="http://schemas.microsoft.com/office/drawing/2014/main" id="{234E7F81-8FFD-7AB1-C1CC-1DD3D541F7BC}"/>
              </a:ext>
            </a:extLst>
          </p:cNvPr>
          <p:cNvSpPr/>
          <p:nvPr/>
        </p:nvSpPr>
        <p:spPr>
          <a:xfrm>
            <a:off x="21570" y="2563269"/>
            <a:ext cx="432048" cy="40671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000" b="1" dirty="0"/>
              <a:t>1</a:t>
            </a:r>
          </a:p>
        </p:txBody>
      </p:sp>
      <p:sp>
        <p:nvSpPr>
          <p:cNvPr id="5" name="Elipse 4">
            <a:extLst>
              <a:ext uri="{FF2B5EF4-FFF2-40B4-BE49-F238E27FC236}">
                <a16:creationId xmlns:a16="http://schemas.microsoft.com/office/drawing/2014/main" id="{8A2A0BB0-CAC2-3F94-9E69-B20D8C199FE0}"/>
              </a:ext>
            </a:extLst>
          </p:cNvPr>
          <p:cNvSpPr/>
          <p:nvPr/>
        </p:nvSpPr>
        <p:spPr>
          <a:xfrm>
            <a:off x="107504" y="4738101"/>
            <a:ext cx="432048" cy="40671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000" b="1" dirty="0"/>
              <a:t>2</a:t>
            </a:r>
          </a:p>
        </p:txBody>
      </p:sp>
      <p:sp>
        <p:nvSpPr>
          <p:cNvPr id="6" name="Elipse 5">
            <a:extLst>
              <a:ext uri="{FF2B5EF4-FFF2-40B4-BE49-F238E27FC236}">
                <a16:creationId xmlns:a16="http://schemas.microsoft.com/office/drawing/2014/main" id="{36DE0D24-B824-25AD-FDA0-9D53D6196598}"/>
              </a:ext>
            </a:extLst>
          </p:cNvPr>
          <p:cNvSpPr/>
          <p:nvPr/>
        </p:nvSpPr>
        <p:spPr>
          <a:xfrm>
            <a:off x="2771800" y="4696137"/>
            <a:ext cx="432048" cy="40671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000" b="1" dirty="0"/>
              <a:t>3</a:t>
            </a:r>
          </a:p>
        </p:txBody>
      </p:sp>
      <p:sp>
        <p:nvSpPr>
          <p:cNvPr id="10" name="CuadroTexto 9">
            <a:extLst>
              <a:ext uri="{FF2B5EF4-FFF2-40B4-BE49-F238E27FC236}">
                <a16:creationId xmlns:a16="http://schemas.microsoft.com/office/drawing/2014/main" id="{455CED06-C3D7-5AE5-3A94-4430837C9787}"/>
              </a:ext>
            </a:extLst>
          </p:cNvPr>
          <p:cNvSpPr txBox="1"/>
          <p:nvPr/>
        </p:nvSpPr>
        <p:spPr>
          <a:xfrm>
            <a:off x="254372" y="710575"/>
            <a:ext cx="4965700" cy="276999"/>
          </a:xfrm>
          <a:prstGeom prst="rect">
            <a:avLst/>
          </a:prstGeom>
        </p:spPr>
        <p:txBody>
          <a:bodyPr lIns="0"/>
          <a:lstStyle>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CAMBIO DE ORIFICIO CON CHOKE FIJO</a:t>
            </a:r>
          </a:p>
        </p:txBody>
      </p:sp>
      <p:sp>
        <p:nvSpPr>
          <p:cNvPr id="11" name="Elipse 10">
            <a:extLst>
              <a:ext uri="{FF2B5EF4-FFF2-40B4-BE49-F238E27FC236}">
                <a16:creationId xmlns:a16="http://schemas.microsoft.com/office/drawing/2014/main" id="{07CCB708-3251-68C9-D7D6-463BD80C1111}"/>
              </a:ext>
            </a:extLst>
          </p:cNvPr>
          <p:cNvSpPr/>
          <p:nvPr/>
        </p:nvSpPr>
        <p:spPr>
          <a:xfrm>
            <a:off x="5220072" y="4735483"/>
            <a:ext cx="432048" cy="40671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000" b="1" dirty="0"/>
              <a:t>4</a:t>
            </a:r>
          </a:p>
        </p:txBody>
      </p:sp>
      <p:sp>
        <p:nvSpPr>
          <p:cNvPr id="13" name="Elipse 12">
            <a:extLst>
              <a:ext uri="{FF2B5EF4-FFF2-40B4-BE49-F238E27FC236}">
                <a16:creationId xmlns:a16="http://schemas.microsoft.com/office/drawing/2014/main" id="{879CC783-DAB4-3E46-65B2-B3D02937856C}"/>
              </a:ext>
            </a:extLst>
          </p:cNvPr>
          <p:cNvSpPr/>
          <p:nvPr/>
        </p:nvSpPr>
        <p:spPr>
          <a:xfrm>
            <a:off x="7308304" y="4723832"/>
            <a:ext cx="432048" cy="40671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2000" b="1" dirty="0"/>
              <a:t>5</a:t>
            </a:r>
          </a:p>
        </p:txBody>
      </p:sp>
      <p:pic>
        <p:nvPicPr>
          <p:cNvPr id="20" name="Imagen 19">
            <a:extLst>
              <a:ext uri="{FF2B5EF4-FFF2-40B4-BE49-F238E27FC236}">
                <a16:creationId xmlns:a16="http://schemas.microsoft.com/office/drawing/2014/main" id="{8A5BE705-E765-4D3F-A5BF-4BEC8C4947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21" name="Imagen 20">
            <a:extLst>
              <a:ext uri="{FF2B5EF4-FFF2-40B4-BE49-F238E27FC236}">
                <a16:creationId xmlns:a16="http://schemas.microsoft.com/office/drawing/2014/main" id="{74381C91-40EB-494F-99D8-974CB1DF9F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22" name="Imagen 21">
            <a:extLst>
              <a:ext uri="{FF2B5EF4-FFF2-40B4-BE49-F238E27FC236}">
                <a16:creationId xmlns:a16="http://schemas.microsoft.com/office/drawing/2014/main" id="{3BF09B23-3282-4DD4-8C3F-ABDA18B9EA28}"/>
              </a:ext>
            </a:extLst>
          </p:cNvPr>
          <p:cNvPicPr>
            <a:picLocks noChangeAspect="1"/>
          </p:cNvPicPr>
          <p:nvPr/>
        </p:nvPicPr>
        <p:blipFill rotWithShape="1">
          <a:blip r:embed="rId11">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01544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9748C6B-4F4B-44E7-AAB4-E929B2B03A04}"/>
              </a:ext>
            </a:extLst>
          </p:cNvPr>
          <p:cNvSpPr txBox="1"/>
          <p:nvPr/>
        </p:nvSpPr>
        <p:spPr>
          <a:xfrm>
            <a:off x="6312100" y="3644319"/>
            <a:ext cx="2581156" cy="1015663"/>
          </a:xfrm>
          <a:prstGeom prst="rect">
            <a:avLst/>
          </a:prstGeom>
          <a:noFill/>
        </p:spPr>
        <p:txBody>
          <a:bodyPr wrap="none" rtlCol="0">
            <a:spAutoFit/>
          </a:bodyPr>
          <a:lstStyle/>
          <a:p>
            <a:r>
              <a:rPr lang="es-AR" sz="1200" b="1" dirty="0">
                <a:solidFill>
                  <a:schemeClr val="accent1"/>
                </a:solidFill>
              </a:rPr>
              <a:t>OPERACIONES REMOTAS</a:t>
            </a:r>
          </a:p>
          <a:p>
            <a:endParaRPr lang="es-AR" sz="1200" b="1" dirty="0">
              <a:solidFill>
                <a:schemeClr val="accent1"/>
              </a:solidFill>
            </a:endParaRPr>
          </a:p>
          <a:p>
            <a:r>
              <a:rPr lang="es-AR" sz="1200" b="1" dirty="0">
                <a:solidFill>
                  <a:schemeClr val="accent1"/>
                </a:solidFill>
              </a:rPr>
              <a:t>PERDIDAS DE PRODUCCION = 0</a:t>
            </a:r>
          </a:p>
          <a:p>
            <a:endParaRPr lang="es-AR" sz="1200" b="1" dirty="0">
              <a:solidFill>
                <a:schemeClr val="accent1"/>
              </a:solidFill>
            </a:endParaRPr>
          </a:p>
          <a:p>
            <a:r>
              <a:rPr lang="es-AR" sz="1200" b="1" dirty="0">
                <a:solidFill>
                  <a:schemeClr val="accent1"/>
                </a:solidFill>
              </a:rPr>
              <a:t>RIESGOS = 0</a:t>
            </a:r>
          </a:p>
        </p:txBody>
      </p:sp>
      <p:pic>
        <p:nvPicPr>
          <p:cNvPr id="3" name="Imagen 2">
            <a:extLst>
              <a:ext uri="{FF2B5EF4-FFF2-40B4-BE49-F238E27FC236}">
                <a16:creationId xmlns:a16="http://schemas.microsoft.com/office/drawing/2014/main" id="{2CA0E903-815B-4565-A1B7-F0180E981F75}"/>
              </a:ext>
            </a:extLst>
          </p:cNvPr>
          <p:cNvPicPr>
            <a:picLocks noChangeAspect="1"/>
          </p:cNvPicPr>
          <p:nvPr/>
        </p:nvPicPr>
        <p:blipFill rotWithShape="1">
          <a:blip r:embed="rId3"/>
          <a:srcRect t="5147"/>
          <a:stretch/>
        </p:blipFill>
        <p:spPr>
          <a:xfrm>
            <a:off x="251520" y="1132515"/>
            <a:ext cx="6041255" cy="3532190"/>
          </a:xfrm>
          <a:prstGeom prst="rect">
            <a:avLst/>
          </a:prstGeom>
        </p:spPr>
      </p:pic>
      <p:sp>
        <p:nvSpPr>
          <p:cNvPr id="6" name="CuadroTexto 5">
            <a:extLst>
              <a:ext uri="{FF2B5EF4-FFF2-40B4-BE49-F238E27FC236}">
                <a16:creationId xmlns:a16="http://schemas.microsoft.com/office/drawing/2014/main" id="{C8D6B0BC-CDEB-4F66-A6AD-910BE176125A}"/>
              </a:ext>
            </a:extLst>
          </p:cNvPr>
          <p:cNvSpPr txBox="1"/>
          <p:nvPr/>
        </p:nvSpPr>
        <p:spPr>
          <a:xfrm>
            <a:off x="1475656" y="2198907"/>
            <a:ext cx="2181559" cy="276999"/>
          </a:xfrm>
          <a:prstGeom prst="rect">
            <a:avLst/>
          </a:prstGeom>
          <a:noFill/>
        </p:spPr>
        <p:txBody>
          <a:bodyPr wrap="none" rtlCol="0">
            <a:spAutoFit/>
          </a:bodyPr>
          <a:lstStyle/>
          <a:p>
            <a:r>
              <a:rPr lang="es-AR" sz="1200" dirty="0">
                <a:solidFill>
                  <a:srgbClr val="01EABF"/>
                </a:solidFill>
              </a:rPr>
              <a:t>%APERTURA DEL ROTORK</a:t>
            </a:r>
          </a:p>
        </p:txBody>
      </p:sp>
      <p:sp>
        <p:nvSpPr>
          <p:cNvPr id="9" name="CuadroTexto 8">
            <a:extLst>
              <a:ext uri="{FF2B5EF4-FFF2-40B4-BE49-F238E27FC236}">
                <a16:creationId xmlns:a16="http://schemas.microsoft.com/office/drawing/2014/main" id="{877BA2D9-0413-4A22-B4D8-C39967EA2225}"/>
              </a:ext>
            </a:extLst>
          </p:cNvPr>
          <p:cNvSpPr txBox="1"/>
          <p:nvPr/>
        </p:nvSpPr>
        <p:spPr>
          <a:xfrm>
            <a:off x="2987824" y="3733986"/>
            <a:ext cx="1793504" cy="276999"/>
          </a:xfrm>
          <a:prstGeom prst="rect">
            <a:avLst/>
          </a:prstGeom>
          <a:noFill/>
        </p:spPr>
        <p:txBody>
          <a:bodyPr wrap="none" rtlCol="0">
            <a:spAutoFit/>
          </a:bodyPr>
          <a:lstStyle/>
          <a:p>
            <a:r>
              <a:rPr lang="es-AR" sz="1200" dirty="0">
                <a:solidFill>
                  <a:srgbClr val="FFFF00"/>
                </a:solidFill>
              </a:rPr>
              <a:t>VOLTAJE DE BATERIA</a:t>
            </a:r>
          </a:p>
        </p:txBody>
      </p:sp>
      <p:sp>
        <p:nvSpPr>
          <p:cNvPr id="11" name="CuadroTexto 10">
            <a:extLst>
              <a:ext uri="{FF2B5EF4-FFF2-40B4-BE49-F238E27FC236}">
                <a16:creationId xmlns:a16="http://schemas.microsoft.com/office/drawing/2014/main" id="{F09F3C33-FA79-47BE-BB6B-95AFCAB7CC2E}"/>
              </a:ext>
            </a:extLst>
          </p:cNvPr>
          <p:cNvSpPr txBox="1"/>
          <p:nvPr/>
        </p:nvSpPr>
        <p:spPr>
          <a:xfrm>
            <a:off x="2375395" y="1545187"/>
            <a:ext cx="1492716" cy="276999"/>
          </a:xfrm>
          <a:prstGeom prst="rect">
            <a:avLst/>
          </a:prstGeom>
          <a:noFill/>
        </p:spPr>
        <p:txBody>
          <a:bodyPr wrap="none" rtlCol="0">
            <a:spAutoFit/>
          </a:bodyPr>
          <a:lstStyle/>
          <a:p>
            <a:r>
              <a:rPr lang="es-AR" sz="1200" dirty="0">
                <a:solidFill>
                  <a:schemeClr val="accent3">
                    <a:lumMod val="75000"/>
                  </a:schemeClr>
                </a:solidFill>
              </a:rPr>
              <a:t>PRESION DE BDP</a:t>
            </a:r>
          </a:p>
        </p:txBody>
      </p:sp>
      <p:sp>
        <p:nvSpPr>
          <p:cNvPr id="12" name="CuadroTexto 11">
            <a:extLst>
              <a:ext uri="{FF2B5EF4-FFF2-40B4-BE49-F238E27FC236}">
                <a16:creationId xmlns:a16="http://schemas.microsoft.com/office/drawing/2014/main" id="{048A01E7-C43F-4676-B0D3-ECB4EE763B7F}"/>
              </a:ext>
            </a:extLst>
          </p:cNvPr>
          <p:cNvSpPr txBox="1"/>
          <p:nvPr/>
        </p:nvSpPr>
        <p:spPr>
          <a:xfrm>
            <a:off x="281337" y="2715766"/>
            <a:ext cx="766557" cy="338554"/>
          </a:xfrm>
          <a:prstGeom prst="rect">
            <a:avLst/>
          </a:prstGeom>
          <a:noFill/>
        </p:spPr>
        <p:txBody>
          <a:bodyPr wrap="none" rtlCol="0">
            <a:spAutoFit/>
          </a:bodyPr>
          <a:lstStyle/>
          <a:p>
            <a:r>
              <a:rPr lang="es-AR" sz="1600" dirty="0">
                <a:highlight>
                  <a:srgbClr val="00FFFF"/>
                </a:highlight>
              </a:rPr>
              <a:t>36,5%</a:t>
            </a:r>
          </a:p>
        </p:txBody>
      </p:sp>
      <p:sp>
        <p:nvSpPr>
          <p:cNvPr id="13" name="CuadroTexto 12">
            <a:extLst>
              <a:ext uri="{FF2B5EF4-FFF2-40B4-BE49-F238E27FC236}">
                <a16:creationId xmlns:a16="http://schemas.microsoft.com/office/drawing/2014/main" id="{8ECED134-8D5C-45AB-926A-6432C430A3D7}"/>
              </a:ext>
            </a:extLst>
          </p:cNvPr>
          <p:cNvSpPr txBox="1"/>
          <p:nvPr/>
        </p:nvSpPr>
        <p:spPr>
          <a:xfrm>
            <a:off x="1717211" y="2571750"/>
            <a:ext cx="766557" cy="338554"/>
          </a:xfrm>
          <a:prstGeom prst="rect">
            <a:avLst/>
          </a:prstGeom>
          <a:noFill/>
        </p:spPr>
        <p:txBody>
          <a:bodyPr wrap="none" rtlCol="0">
            <a:spAutoFit/>
          </a:bodyPr>
          <a:lstStyle/>
          <a:p>
            <a:r>
              <a:rPr lang="es-AR" sz="1600" dirty="0">
                <a:highlight>
                  <a:srgbClr val="00FFFF"/>
                </a:highlight>
              </a:rPr>
              <a:t>38,2%</a:t>
            </a:r>
          </a:p>
        </p:txBody>
      </p:sp>
      <p:sp>
        <p:nvSpPr>
          <p:cNvPr id="14" name="CuadroTexto 13">
            <a:extLst>
              <a:ext uri="{FF2B5EF4-FFF2-40B4-BE49-F238E27FC236}">
                <a16:creationId xmlns:a16="http://schemas.microsoft.com/office/drawing/2014/main" id="{6BC5FA04-FAEE-4EB4-9A17-13F657231E44}"/>
              </a:ext>
            </a:extLst>
          </p:cNvPr>
          <p:cNvSpPr txBox="1"/>
          <p:nvPr/>
        </p:nvSpPr>
        <p:spPr>
          <a:xfrm>
            <a:off x="4165483" y="2355726"/>
            <a:ext cx="766557" cy="338554"/>
          </a:xfrm>
          <a:prstGeom prst="rect">
            <a:avLst/>
          </a:prstGeom>
          <a:noFill/>
        </p:spPr>
        <p:txBody>
          <a:bodyPr wrap="none" rtlCol="0">
            <a:spAutoFit/>
          </a:bodyPr>
          <a:lstStyle/>
          <a:p>
            <a:r>
              <a:rPr lang="es-AR" sz="1600" dirty="0">
                <a:highlight>
                  <a:srgbClr val="00FFFF"/>
                </a:highlight>
              </a:rPr>
              <a:t>40,1%</a:t>
            </a:r>
          </a:p>
        </p:txBody>
      </p:sp>
      <p:sp>
        <p:nvSpPr>
          <p:cNvPr id="15" name="CuadroTexto 14">
            <a:extLst>
              <a:ext uri="{FF2B5EF4-FFF2-40B4-BE49-F238E27FC236}">
                <a16:creationId xmlns:a16="http://schemas.microsoft.com/office/drawing/2014/main" id="{2100F7F2-7A22-48C1-9A11-DD58B3619723}"/>
              </a:ext>
            </a:extLst>
          </p:cNvPr>
          <p:cNvSpPr txBox="1"/>
          <p:nvPr/>
        </p:nvSpPr>
        <p:spPr>
          <a:xfrm>
            <a:off x="5461627" y="2233196"/>
            <a:ext cx="766557" cy="338554"/>
          </a:xfrm>
          <a:prstGeom prst="rect">
            <a:avLst/>
          </a:prstGeom>
          <a:noFill/>
        </p:spPr>
        <p:txBody>
          <a:bodyPr wrap="none" rtlCol="0">
            <a:spAutoFit/>
          </a:bodyPr>
          <a:lstStyle/>
          <a:p>
            <a:r>
              <a:rPr lang="es-AR" sz="1600" dirty="0">
                <a:highlight>
                  <a:srgbClr val="00FFFF"/>
                </a:highlight>
              </a:rPr>
              <a:t>41,6%</a:t>
            </a:r>
          </a:p>
        </p:txBody>
      </p:sp>
      <p:pic>
        <p:nvPicPr>
          <p:cNvPr id="16" name="Imagen 15">
            <a:extLst>
              <a:ext uri="{FF2B5EF4-FFF2-40B4-BE49-F238E27FC236}">
                <a16:creationId xmlns:a16="http://schemas.microsoft.com/office/drawing/2014/main" id="{EB089B79-84E8-4026-B954-8B8FD165E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7" name="Imagen 16">
            <a:extLst>
              <a:ext uri="{FF2B5EF4-FFF2-40B4-BE49-F238E27FC236}">
                <a16:creationId xmlns:a16="http://schemas.microsoft.com/office/drawing/2014/main" id="{C556AE32-2E52-452A-A61F-B4BF5146B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8" name="Imagen 17">
            <a:extLst>
              <a:ext uri="{FF2B5EF4-FFF2-40B4-BE49-F238E27FC236}">
                <a16:creationId xmlns:a16="http://schemas.microsoft.com/office/drawing/2014/main" id="{2E629ED4-E322-4006-AA5C-A41D5235DA07}"/>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19" name="CuadroTexto 18">
            <a:extLst>
              <a:ext uri="{FF2B5EF4-FFF2-40B4-BE49-F238E27FC236}">
                <a16:creationId xmlns:a16="http://schemas.microsoft.com/office/drawing/2014/main" id="{A12EECB1-02A7-4BAE-8736-C7BB027B266A}"/>
              </a:ext>
            </a:extLst>
          </p:cNvPr>
          <p:cNvSpPr txBox="1"/>
          <p:nvPr/>
        </p:nvSpPr>
        <p:spPr>
          <a:xfrm>
            <a:off x="251520" y="771550"/>
            <a:ext cx="4965700" cy="276999"/>
          </a:xfrm>
          <a:prstGeom prst="rect">
            <a:avLst/>
          </a:prstGeom>
        </p:spPr>
        <p:txBody>
          <a:bodyPr lIns="0"/>
          <a:lstStyle>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b="1">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CAMBIO DE ORIFICIO CON CHOKE VARIABLE ACTUADO</a:t>
            </a:r>
          </a:p>
        </p:txBody>
      </p:sp>
    </p:spTree>
    <p:extLst>
      <p:ext uri="{BB962C8B-B14F-4D97-AF65-F5344CB8AC3E}">
        <p14:creationId xmlns:p14="http://schemas.microsoft.com/office/powerpoint/2010/main" val="1401106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169A80A-3F80-416B-84F4-569211320CA9}"/>
              </a:ext>
            </a:extLst>
          </p:cNvPr>
          <p:cNvSpPr>
            <a:spLocks noGrp="1"/>
          </p:cNvSpPr>
          <p:nvPr>
            <p:ph type="body" sz="quarter" idx="56"/>
          </p:nvPr>
        </p:nvSpPr>
        <p:spPr>
          <a:xfrm>
            <a:off x="251520" y="725637"/>
            <a:ext cx="7913687" cy="261937"/>
          </a:xfrm>
        </p:spPr>
        <p:txBody>
          <a:bodyPr lIns="0"/>
          <a:lstStyle/>
          <a:p>
            <a:r>
              <a:rPr lang="es-AR" sz="1200" dirty="0">
                <a:solidFill>
                  <a:srgbClr val="0451E4"/>
                </a:solidFill>
              </a:rPr>
              <a:t>RESULTADOS DE LAS PRUEBAS EN CAMPO - WORKSHOP CON PROVEEDOR</a:t>
            </a:r>
          </a:p>
          <a:p>
            <a:endParaRPr lang="es-AR" sz="1200" dirty="0">
              <a:solidFill>
                <a:srgbClr val="0451E4"/>
              </a:solidFill>
            </a:endParaRPr>
          </a:p>
        </p:txBody>
      </p:sp>
      <p:pic>
        <p:nvPicPr>
          <p:cNvPr id="8" name="Imagen 7">
            <a:extLst>
              <a:ext uri="{FF2B5EF4-FFF2-40B4-BE49-F238E27FC236}">
                <a16:creationId xmlns:a16="http://schemas.microsoft.com/office/drawing/2014/main" id="{CD41EA95-E66A-4181-96C2-E2CD4BF84A7E}"/>
              </a:ext>
            </a:extLst>
          </p:cNvPr>
          <p:cNvPicPr>
            <a:picLocks noChangeAspect="1"/>
          </p:cNvPicPr>
          <p:nvPr/>
        </p:nvPicPr>
        <p:blipFill rotWithShape="1">
          <a:blip r:embed="rId3"/>
          <a:srcRect t="8564" b="6299"/>
          <a:stretch/>
        </p:blipFill>
        <p:spPr>
          <a:xfrm>
            <a:off x="311646" y="3363838"/>
            <a:ext cx="3828306" cy="1761110"/>
          </a:xfrm>
          <a:prstGeom prst="rect">
            <a:avLst/>
          </a:prstGeom>
        </p:spPr>
      </p:pic>
      <p:pic>
        <p:nvPicPr>
          <p:cNvPr id="10" name="Imagen 9">
            <a:extLst>
              <a:ext uri="{FF2B5EF4-FFF2-40B4-BE49-F238E27FC236}">
                <a16:creationId xmlns:a16="http://schemas.microsoft.com/office/drawing/2014/main" id="{40D56E56-D9F5-4AED-8296-D2A38D6154E3}"/>
              </a:ext>
            </a:extLst>
          </p:cNvPr>
          <p:cNvPicPr>
            <a:picLocks noChangeAspect="1"/>
          </p:cNvPicPr>
          <p:nvPr/>
        </p:nvPicPr>
        <p:blipFill rotWithShape="1">
          <a:blip r:embed="rId4"/>
          <a:srcRect t="7555" b="7813"/>
          <a:stretch/>
        </p:blipFill>
        <p:spPr>
          <a:xfrm>
            <a:off x="4248472" y="3372228"/>
            <a:ext cx="4572000" cy="1761110"/>
          </a:xfrm>
          <a:prstGeom prst="rect">
            <a:avLst/>
          </a:prstGeom>
        </p:spPr>
      </p:pic>
      <p:pic>
        <p:nvPicPr>
          <p:cNvPr id="12" name="Imagen 11">
            <a:extLst>
              <a:ext uri="{FF2B5EF4-FFF2-40B4-BE49-F238E27FC236}">
                <a16:creationId xmlns:a16="http://schemas.microsoft.com/office/drawing/2014/main" id="{CF0A337A-8E63-46BD-AA06-010C77B5357D}"/>
              </a:ext>
            </a:extLst>
          </p:cNvPr>
          <p:cNvPicPr>
            <a:picLocks noChangeAspect="1"/>
          </p:cNvPicPr>
          <p:nvPr/>
        </p:nvPicPr>
        <p:blipFill rotWithShape="1">
          <a:blip r:embed="rId5"/>
          <a:srcRect b="3105"/>
          <a:stretch/>
        </p:blipFill>
        <p:spPr>
          <a:xfrm>
            <a:off x="2051720" y="1142832"/>
            <a:ext cx="5112568" cy="2148998"/>
          </a:xfrm>
          <a:prstGeom prst="rect">
            <a:avLst/>
          </a:prstGeom>
        </p:spPr>
      </p:pic>
      <p:pic>
        <p:nvPicPr>
          <p:cNvPr id="7" name="Imagen 6">
            <a:extLst>
              <a:ext uri="{FF2B5EF4-FFF2-40B4-BE49-F238E27FC236}">
                <a16:creationId xmlns:a16="http://schemas.microsoft.com/office/drawing/2014/main" id="{82008DEC-64A8-46BF-97ED-FD4F6C34A6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9" name="Imagen 8">
            <a:extLst>
              <a:ext uri="{FF2B5EF4-FFF2-40B4-BE49-F238E27FC236}">
                <a16:creationId xmlns:a16="http://schemas.microsoft.com/office/drawing/2014/main" id="{E456475D-6568-4ACD-81BE-6288B06BA9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1" name="Imagen 10">
            <a:extLst>
              <a:ext uri="{FF2B5EF4-FFF2-40B4-BE49-F238E27FC236}">
                <a16:creationId xmlns:a16="http://schemas.microsoft.com/office/drawing/2014/main" id="{F6648BEA-9A1C-4E7C-A762-E0A9346EC993}"/>
              </a:ext>
            </a:extLst>
          </p:cNvPr>
          <p:cNvPicPr>
            <a:picLocks noChangeAspect="1"/>
          </p:cNvPicPr>
          <p:nvPr/>
        </p:nvPicPr>
        <p:blipFill rotWithShape="1">
          <a:blip r:embed="rId8">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224846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6442659A-3A22-44EB-9210-D4F0F7E09044}"/>
              </a:ext>
            </a:extLst>
          </p:cNvPr>
          <p:cNvSpPr>
            <a:spLocks noGrp="1"/>
          </p:cNvSpPr>
          <p:nvPr>
            <p:ph type="body" sz="quarter" idx="56"/>
          </p:nvPr>
        </p:nvSpPr>
        <p:spPr>
          <a:xfrm>
            <a:off x="259909" y="725637"/>
            <a:ext cx="7913687" cy="261937"/>
          </a:xfrm>
        </p:spPr>
        <p:txBody>
          <a:bodyPr lIns="0"/>
          <a:lstStyle/>
          <a:p>
            <a:r>
              <a:rPr lang="es-AR" sz="1200" dirty="0">
                <a:solidFill>
                  <a:srgbClr val="0451E4"/>
                </a:solidFill>
              </a:rPr>
              <a:t>RESULTADOS DE LAS PRUEBAS EN CAMPO</a:t>
            </a:r>
          </a:p>
        </p:txBody>
      </p:sp>
      <p:pic>
        <p:nvPicPr>
          <p:cNvPr id="8" name="Imagen 7">
            <a:extLst>
              <a:ext uri="{FF2B5EF4-FFF2-40B4-BE49-F238E27FC236}">
                <a16:creationId xmlns:a16="http://schemas.microsoft.com/office/drawing/2014/main" id="{E5431F4C-CD13-4860-8CC5-A82552D46466}"/>
              </a:ext>
            </a:extLst>
          </p:cNvPr>
          <p:cNvPicPr>
            <a:picLocks noChangeAspect="1"/>
          </p:cNvPicPr>
          <p:nvPr/>
        </p:nvPicPr>
        <p:blipFill>
          <a:blip r:embed="rId3"/>
          <a:stretch>
            <a:fillRect/>
          </a:stretch>
        </p:blipFill>
        <p:spPr>
          <a:xfrm>
            <a:off x="4716016" y="1030448"/>
            <a:ext cx="4225339" cy="3240994"/>
          </a:xfrm>
          <a:prstGeom prst="rect">
            <a:avLst/>
          </a:prstGeom>
        </p:spPr>
      </p:pic>
      <p:sp>
        <p:nvSpPr>
          <p:cNvPr id="11" name="CuadroTexto 10">
            <a:extLst>
              <a:ext uri="{FF2B5EF4-FFF2-40B4-BE49-F238E27FC236}">
                <a16:creationId xmlns:a16="http://schemas.microsoft.com/office/drawing/2014/main" id="{5BC9B798-D356-4765-B2AB-0224677FFC4D}"/>
              </a:ext>
            </a:extLst>
          </p:cNvPr>
          <p:cNvSpPr txBox="1"/>
          <p:nvPr/>
        </p:nvSpPr>
        <p:spPr>
          <a:xfrm>
            <a:off x="493207" y="4227934"/>
            <a:ext cx="4150801" cy="276999"/>
          </a:xfrm>
          <a:prstGeom prst="rect">
            <a:avLst/>
          </a:prstGeom>
          <a:noFill/>
        </p:spPr>
        <p:txBody>
          <a:bodyPr wrap="square" rtlCol="0">
            <a:spAutoFit/>
          </a:bodyPr>
          <a:lstStyle/>
          <a:p>
            <a:pPr algn="ctr"/>
            <a:r>
              <a:rPr lang="es-AR" sz="1200" dirty="0"/>
              <a:t>SEGUIMIENTO DE CURVA DE DRAWDOWN</a:t>
            </a:r>
          </a:p>
        </p:txBody>
      </p:sp>
      <p:sp>
        <p:nvSpPr>
          <p:cNvPr id="3" name="CuadroTexto 2">
            <a:extLst>
              <a:ext uri="{FF2B5EF4-FFF2-40B4-BE49-F238E27FC236}">
                <a16:creationId xmlns:a16="http://schemas.microsoft.com/office/drawing/2014/main" id="{E490A66E-2425-9E1B-B723-5554D7BE3F1C}"/>
              </a:ext>
            </a:extLst>
          </p:cNvPr>
          <p:cNvSpPr txBox="1"/>
          <p:nvPr/>
        </p:nvSpPr>
        <p:spPr>
          <a:xfrm>
            <a:off x="580132" y="4443958"/>
            <a:ext cx="3919860" cy="246221"/>
          </a:xfrm>
          <a:prstGeom prst="rect">
            <a:avLst/>
          </a:prstGeom>
          <a:noFill/>
        </p:spPr>
        <p:txBody>
          <a:bodyPr wrap="square">
            <a:spAutoFit/>
          </a:bodyPr>
          <a:lstStyle/>
          <a:p>
            <a:pPr algn="ctr"/>
            <a:r>
              <a:rPr lang="es-MX" sz="1000" b="1" i="1" dirty="0" err="1">
                <a:solidFill>
                  <a:srgbClr val="000000"/>
                </a:solidFill>
                <a:effectLst/>
                <a:latin typeface="Times New Roman" panose="02020603050405020304" pitchFamily="18" charset="0"/>
                <a:ea typeface="Times New Roman" panose="02020603050405020304" pitchFamily="18" charset="0"/>
              </a:rPr>
              <a:t>DrawDown</a:t>
            </a:r>
            <a:r>
              <a:rPr lang="es-MX" sz="1000" b="1" i="1" dirty="0">
                <a:solidFill>
                  <a:srgbClr val="000000"/>
                </a:solidFill>
                <a:effectLst/>
                <a:latin typeface="Times New Roman" panose="02020603050405020304" pitchFamily="18" charset="0"/>
                <a:ea typeface="Times New Roman" panose="02020603050405020304" pitchFamily="18" charset="0"/>
              </a:rPr>
              <a:t> = (Presión inicial reservorio - Presión fondo fluyente)</a:t>
            </a:r>
            <a:endParaRPr lang="es-AR" sz="1000" b="1" dirty="0"/>
          </a:p>
        </p:txBody>
      </p:sp>
      <p:pic>
        <p:nvPicPr>
          <p:cNvPr id="4" name="Imagen 3">
            <a:extLst>
              <a:ext uri="{FF2B5EF4-FFF2-40B4-BE49-F238E27FC236}">
                <a16:creationId xmlns:a16="http://schemas.microsoft.com/office/drawing/2014/main" id="{DEDDAE2F-03DC-702B-0208-44056B7899E1}"/>
              </a:ext>
            </a:extLst>
          </p:cNvPr>
          <p:cNvPicPr>
            <a:picLocks noChangeAspect="1"/>
          </p:cNvPicPr>
          <p:nvPr/>
        </p:nvPicPr>
        <p:blipFill>
          <a:blip r:embed="rId4"/>
          <a:stretch>
            <a:fillRect/>
          </a:stretch>
        </p:blipFill>
        <p:spPr>
          <a:xfrm>
            <a:off x="447721" y="1084560"/>
            <a:ext cx="4274852" cy="3186881"/>
          </a:xfrm>
          <a:prstGeom prst="rect">
            <a:avLst/>
          </a:prstGeom>
        </p:spPr>
      </p:pic>
      <p:pic>
        <p:nvPicPr>
          <p:cNvPr id="9" name="Imagen 8">
            <a:extLst>
              <a:ext uri="{FF2B5EF4-FFF2-40B4-BE49-F238E27FC236}">
                <a16:creationId xmlns:a16="http://schemas.microsoft.com/office/drawing/2014/main" id="{5E209981-7EF3-4659-BF13-30C3C1CCCB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0" name="Imagen 9">
            <a:extLst>
              <a:ext uri="{FF2B5EF4-FFF2-40B4-BE49-F238E27FC236}">
                <a16:creationId xmlns:a16="http://schemas.microsoft.com/office/drawing/2014/main" id="{F5639624-F23B-49C3-916B-95825FC32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2" name="Imagen 11">
            <a:extLst>
              <a:ext uri="{FF2B5EF4-FFF2-40B4-BE49-F238E27FC236}">
                <a16:creationId xmlns:a16="http://schemas.microsoft.com/office/drawing/2014/main" id="{E8B93E4C-AFB9-4E2F-AD70-31CC672B3E0D}"/>
              </a:ext>
            </a:extLst>
          </p:cNvPr>
          <p:cNvPicPr>
            <a:picLocks noChangeAspect="1"/>
          </p:cNvPicPr>
          <p:nvPr/>
        </p:nvPicPr>
        <p:blipFill rotWithShape="1">
          <a:blip r:embed="rId7">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13" name="CuadroTexto 12">
            <a:extLst>
              <a:ext uri="{FF2B5EF4-FFF2-40B4-BE49-F238E27FC236}">
                <a16:creationId xmlns:a16="http://schemas.microsoft.com/office/drawing/2014/main" id="{3913885E-01F4-41B4-8C77-B7729C4C0287}"/>
              </a:ext>
            </a:extLst>
          </p:cNvPr>
          <p:cNvSpPr txBox="1"/>
          <p:nvPr/>
        </p:nvSpPr>
        <p:spPr>
          <a:xfrm>
            <a:off x="4741679" y="4227934"/>
            <a:ext cx="4150801" cy="276999"/>
          </a:xfrm>
          <a:prstGeom prst="rect">
            <a:avLst/>
          </a:prstGeom>
          <a:noFill/>
        </p:spPr>
        <p:txBody>
          <a:bodyPr wrap="square" rtlCol="0">
            <a:spAutoFit/>
          </a:bodyPr>
          <a:lstStyle/>
          <a:p>
            <a:pPr algn="ctr"/>
            <a:r>
              <a:rPr lang="es-AR" sz="1200" dirty="0"/>
              <a:t>ACUMULADA DE PRODUCCION</a:t>
            </a:r>
          </a:p>
        </p:txBody>
      </p:sp>
      <p:sp>
        <p:nvSpPr>
          <p:cNvPr id="2" name="CuadroTexto 1">
            <a:extLst>
              <a:ext uri="{FF2B5EF4-FFF2-40B4-BE49-F238E27FC236}">
                <a16:creationId xmlns:a16="http://schemas.microsoft.com/office/drawing/2014/main" id="{4EBAAA9E-A2A3-4089-AE4A-A46FBBD81DB9}"/>
              </a:ext>
            </a:extLst>
          </p:cNvPr>
          <p:cNvSpPr txBox="1"/>
          <p:nvPr/>
        </p:nvSpPr>
        <p:spPr>
          <a:xfrm>
            <a:off x="6948264" y="1995686"/>
            <a:ext cx="1363365" cy="276999"/>
          </a:xfrm>
          <a:prstGeom prst="rect">
            <a:avLst/>
          </a:prstGeom>
          <a:noFill/>
        </p:spPr>
        <p:txBody>
          <a:bodyPr wrap="square" rtlCol="0">
            <a:spAutoFit/>
          </a:bodyPr>
          <a:lstStyle/>
          <a:p>
            <a:pPr algn="ctr"/>
            <a:r>
              <a:rPr lang="es-AR" sz="1200" b="1" dirty="0">
                <a:solidFill>
                  <a:schemeClr val="accent1"/>
                </a:solidFill>
              </a:rPr>
              <a:t>OPORTUNIDAD </a:t>
            </a:r>
            <a:endParaRPr lang="es-AR" sz="1200" b="1" dirty="0"/>
          </a:p>
        </p:txBody>
      </p:sp>
    </p:spTree>
    <p:extLst>
      <p:ext uri="{BB962C8B-B14F-4D97-AF65-F5344CB8AC3E}">
        <p14:creationId xmlns:p14="http://schemas.microsoft.com/office/powerpoint/2010/main" val="239345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3D823FC-0648-FD73-28A3-F7686B1E61B3}"/>
              </a:ext>
            </a:extLst>
          </p:cNvPr>
          <p:cNvSpPr txBox="1"/>
          <p:nvPr/>
        </p:nvSpPr>
        <p:spPr>
          <a:xfrm>
            <a:off x="480298" y="3867894"/>
            <a:ext cx="1054456" cy="584775"/>
          </a:xfrm>
          <a:prstGeom prst="rect">
            <a:avLst/>
          </a:prstGeom>
          <a:noFill/>
        </p:spPr>
        <p:txBody>
          <a:bodyPr wrap="square" rtlCol="0">
            <a:spAutoFit/>
          </a:bodyPr>
          <a:lstStyle/>
          <a:p>
            <a:pPr algn="ctr"/>
            <a:r>
              <a:rPr lang="es-AR" sz="1600" b="1" dirty="0">
                <a:solidFill>
                  <a:srgbClr val="FF0000"/>
                </a:solidFill>
              </a:rPr>
              <a:t>4mm (10/64”)</a:t>
            </a:r>
          </a:p>
        </p:txBody>
      </p:sp>
      <p:sp>
        <p:nvSpPr>
          <p:cNvPr id="8" name="CuadroTexto 7">
            <a:extLst>
              <a:ext uri="{FF2B5EF4-FFF2-40B4-BE49-F238E27FC236}">
                <a16:creationId xmlns:a16="http://schemas.microsoft.com/office/drawing/2014/main" id="{441C73BF-33B8-FAFC-81D2-42D0F0CD0FC8}"/>
              </a:ext>
            </a:extLst>
          </p:cNvPr>
          <p:cNvSpPr txBox="1"/>
          <p:nvPr/>
        </p:nvSpPr>
        <p:spPr>
          <a:xfrm>
            <a:off x="2483768" y="3931191"/>
            <a:ext cx="1054456" cy="584775"/>
          </a:xfrm>
          <a:prstGeom prst="rect">
            <a:avLst/>
          </a:prstGeom>
          <a:noFill/>
        </p:spPr>
        <p:txBody>
          <a:bodyPr wrap="square" rtlCol="0">
            <a:spAutoFit/>
          </a:bodyPr>
          <a:lstStyle/>
          <a:p>
            <a:pPr algn="ctr"/>
            <a:r>
              <a:rPr lang="es-AR" sz="1600" b="1" dirty="0">
                <a:solidFill>
                  <a:srgbClr val="FF0000"/>
                </a:solidFill>
              </a:rPr>
              <a:t>5mm (12/64”)</a:t>
            </a:r>
          </a:p>
        </p:txBody>
      </p:sp>
      <p:sp>
        <p:nvSpPr>
          <p:cNvPr id="9" name="CuadroTexto 8">
            <a:extLst>
              <a:ext uri="{FF2B5EF4-FFF2-40B4-BE49-F238E27FC236}">
                <a16:creationId xmlns:a16="http://schemas.microsoft.com/office/drawing/2014/main" id="{C6F3F366-1E0C-6930-4817-E6EEF484524B}"/>
              </a:ext>
            </a:extLst>
          </p:cNvPr>
          <p:cNvSpPr txBox="1"/>
          <p:nvPr/>
        </p:nvSpPr>
        <p:spPr>
          <a:xfrm>
            <a:off x="3851920" y="2789515"/>
            <a:ext cx="4896544" cy="646331"/>
          </a:xfrm>
          <a:prstGeom prst="rect">
            <a:avLst/>
          </a:prstGeom>
          <a:noFill/>
        </p:spPr>
        <p:txBody>
          <a:bodyPr wrap="square" rtlCol="0">
            <a:spAutoFit/>
          </a:bodyPr>
          <a:lstStyle/>
          <a:p>
            <a:pPr marL="285750" indent="-285750" algn="ctr">
              <a:buFont typeface="Arial" panose="020B0604020202020204" pitchFamily="34" charset="0"/>
              <a:buChar char="•"/>
            </a:pPr>
            <a:r>
              <a:rPr lang="es-AR" sz="1200" dirty="0"/>
              <a:t>Si subo de 4 a 5 mm, tendremos un salto de área de 44% </a:t>
            </a:r>
          </a:p>
          <a:p>
            <a:pPr marL="285750" indent="-285750" algn="ctr">
              <a:buFont typeface="Arial" panose="020B0604020202020204" pitchFamily="34" charset="0"/>
              <a:buChar char="•"/>
            </a:pPr>
            <a:r>
              <a:rPr lang="es-AR" sz="1200" dirty="0" err="1"/>
              <a:t>Choke</a:t>
            </a:r>
            <a:r>
              <a:rPr lang="es-AR" sz="1200" dirty="0"/>
              <a:t> variable actuado  65 posiciones entre 4 y 5 mm</a:t>
            </a:r>
          </a:p>
          <a:p>
            <a:pPr marL="285750" indent="-285750" algn="ctr">
              <a:buFont typeface="Arial" panose="020B0604020202020204" pitchFamily="34" charset="0"/>
              <a:buChar char="•"/>
            </a:pPr>
            <a:endParaRPr lang="es-AR" sz="1200" dirty="0"/>
          </a:p>
        </p:txBody>
      </p:sp>
      <p:sp>
        <p:nvSpPr>
          <p:cNvPr id="10" name="CuadroTexto 9">
            <a:extLst>
              <a:ext uri="{FF2B5EF4-FFF2-40B4-BE49-F238E27FC236}">
                <a16:creationId xmlns:a16="http://schemas.microsoft.com/office/drawing/2014/main" id="{15F57300-02C2-7858-BCF0-DCA1C8E8010E}"/>
              </a:ext>
            </a:extLst>
          </p:cNvPr>
          <p:cNvSpPr txBox="1"/>
          <p:nvPr/>
        </p:nvSpPr>
        <p:spPr>
          <a:xfrm>
            <a:off x="4089114" y="3953690"/>
            <a:ext cx="5811478" cy="923330"/>
          </a:xfrm>
          <a:prstGeom prst="rect">
            <a:avLst/>
          </a:prstGeom>
          <a:noFill/>
        </p:spPr>
        <p:txBody>
          <a:bodyPr wrap="square" rtlCol="0">
            <a:spAutoFit/>
          </a:bodyPr>
          <a:lstStyle/>
          <a:p>
            <a:r>
              <a:rPr lang="es-AR" b="1" u="sng" dirty="0">
                <a:solidFill>
                  <a:srgbClr val="00B050"/>
                </a:solidFill>
              </a:rPr>
              <a:t>OPORTUNIDAD:</a:t>
            </a:r>
          </a:p>
          <a:p>
            <a:r>
              <a:rPr lang="es-AR" b="1" dirty="0">
                <a:solidFill>
                  <a:srgbClr val="00B050"/>
                </a:solidFill>
              </a:rPr>
              <a:t>Optimizar </a:t>
            </a:r>
            <a:r>
              <a:rPr lang="es-AR" b="1" dirty="0" err="1">
                <a:solidFill>
                  <a:srgbClr val="00B050"/>
                </a:solidFill>
              </a:rPr>
              <a:t>Drawdown</a:t>
            </a:r>
            <a:endParaRPr lang="es-AR" b="1" dirty="0">
              <a:solidFill>
                <a:srgbClr val="00B050"/>
              </a:solidFill>
            </a:endParaRPr>
          </a:p>
          <a:p>
            <a:r>
              <a:rPr lang="es-AR" b="1" dirty="0">
                <a:solidFill>
                  <a:srgbClr val="00B050"/>
                </a:solidFill>
              </a:rPr>
              <a:t>Reducir Stress Formación (Devolución Arena)</a:t>
            </a:r>
          </a:p>
        </p:txBody>
      </p:sp>
      <p:sp>
        <p:nvSpPr>
          <p:cNvPr id="11" name="Flecha: hacia abajo 10">
            <a:extLst>
              <a:ext uri="{FF2B5EF4-FFF2-40B4-BE49-F238E27FC236}">
                <a16:creationId xmlns:a16="http://schemas.microsoft.com/office/drawing/2014/main" id="{D2B00060-F7D2-A45D-5D7C-C75F8D4AE319}"/>
              </a:ext>
            </a:extLst>
          </p:cNvPr>
          <p:cNvSpPr/>
          <p:nvPr/>
        </p:nvSpPr>
        <p:spPr>
          <a:xfrm>
            <a:off x="5986013" y="3363838"/>
            <a:ext cx="674219" cy="46805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1200"/>
          </a:p>
        </p:txBody>
      </p:sp>
      <p:sp>
        <p:nvSpPr>
          <p:cNvPr id="13" name="Cerrar llave 12">
            <a:extLst>
              <a:ext uri="{FF2B5EF4-FFF2-40B4-BE49-F238E27FC236}">
                <a16:creationId xmlns:a16="http://schemas.microsoft.com/office/drawing/2014/main" id="{9121AA32-8E51-2ED4-EC0D-59D7C8B6EB54}"/>
              </a:ext>
            </a:extLst>
          </p:cNvPr>
          <p:cNvSpPr/>
          <p:nvPr/>
        </p:nvSpPr>
        <p:spPr>
          <a:xfrm rot="5400000">
            <a:off x="2120350" y="2672800"/>
            <a:ext cx="274965" cy="3673265"/>
          </a:xfrm>
          <a:prstGeom prst="rightBrace">
            <a:avLst>
              <a:gd name="adj1" fmla="val 8333"/>
              <a:gd name="adj2" fmla="val 50395"/>
            </a:avLst>
          </a:prstGeom>
          <a:ln w="34925">
            <a:solidFill>
              <a:srgbClr val="0451E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AR"/>
          </a:p>
        </p:txBody>
      </p:sp>
      <p:sp>
        <p:nvSpPr>
          <p:cNvPr id="14" name="CuadroTexto 13">
            <a:extLst>
              <a:ext uri="{FF2B5EF4-FFF2-40B4-BE49-F238E27FC236}">
                <a16:creationId xmlns:a16="http://schemas.microsoft.com/office/drawing/2014/main" id="{353938CA-2774-FD65-9D39-DFBC6AB4643B}"/>
              </a:ext>
            </a:extLst>
          </p:cNvPr>
          <p:cNvSpPr txBox="1"/>
          <p:nvPr/>
        </p:nvSpPr>
        <p:spPr>
          <a:xfrm>
            <a:off x="846336" y="4630799"/>
            <a:ext cx="3148608" cy="523220"/>
          </a:xfrm>
          <a:prstGeom prst="rect">
            <a:avLst/>
          </a:prstGeom>
          <a:noFill/>
        </p:spPr>
        <p:txBody>
          <a:bodyPr wrap="square" rtlCol="0">
            <a:spAutoFit/>
          </a:bodyPr>
          <a:lstStyle>
            <a:defPPr>
              <a:defRPr lang="es-ES"/>
            </a:defPPr>
            <a:lvl1pPr algn="ctr">
              <a:defRPr sz="1600" b="1">
                <a:solidFill>
                  <a:srgbClr val="FF0000"/>
                </a:solidFill>
              </a:defRPr>
            </a:lvl1pPr>
          </a:lstStyle>
          <a:p>
            <a:r>
              <a:rPr lang="es-AR" sz="2800" dirty="0"/>
              <a:t>∆ área = 44%</a:t>
            </a:r>
          </a:p>
        </p:txBody>
      </p:sp>
      <p:pic>
        <p:nvPicPr>
          <p:cNvPr id="15" name="Imagen 14">
            <a:extLst>
              <a:ext uri="{FF2B5EF4-FFF2-40B4-BE49-F238E27FC236}">
                <a16:creationId xmlns:a16="http://schemas.microsoft.com/office/drawing/2014/main" id="{468219C0-05F4-DA46-39E9-1A77D5AC353A}"/>
              </a:ext>
            </a:extLst>
          </p:cNvPr>
          <p:cNvPicPr>
            <a:picLocks noChangeAspect="1"/>
          </p:cNvPicPr>
          <p:nvPr/>
        </p:nvPicPr>
        <p:blipFill>
          <a:blip r:embed="rId3"/>
          <a:stretch>
            <a:fillRect/>
          </a:stretch>
        </p:blipFill>
        <p:spPr>
          <a:xfrm>
            <a:off x="4124388" y="955407"/>
            <a:ext cx="1738626" cy="1760359"/>
          </a:xfrm>
          <a:prstGeom prst="rect">
            <a:avLst/>
          </a:prstGeom>
        </p:spPr>
      </p:pic>
      <p:sp>
        <p:nvSpPr>
          <p:cNvPr id="16" name="Rectángulo 15">
            <a:extLst>
              <a:ext uri="{FF2B5EF4-FFF2-40B4-BE49-F238E27FC236}">
                <a16:creationId xmlns:a16="http://schemas.microsoft.com/office/drawing/2014/main" id="{E79E7303-413F-F58B-2EEF-B7ED410D0246}"/>
              </a:ext>
            </a:extLst>
          </p:cNvPr>
          <p:cNvSpPr/>
          <p:nvPr/>
        </p:nvSpPr>
        <p:spPr>
          <a:xfrm>
            <a:off x="4067944" y="1796696"/>
            <a:ext cx="1786796" cy="447474"/>
          </a:xfrm>
          <a:prstGeom prst="rect">
            <a:avLst/>
          </a:prstGeom>
          <a:noFill/>
          <a:ln w="508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7" name="Imagen 16">
            <a:extLst>
              <a:ext uri="{FF2B5EF4-FFF2-40B4-BE49-F238E27FC236}">
                <a16:creationId xmlns:a16="http://schemas.microsoft.com/office/drawing/2014/main" id="{F29018F1-7437-4E5F-84E9-5795D059F5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8" name="Imagen 17">
            <a:extLst>
              <a:ext uri="{FF2B5EF4-FFF2-40B4-BE49-F238E27FC236}">
                <a16:creationId xmlns:a16="http://schemas.microsoft.com/office/drawing/2014/main" id="{AF598A92-0DC5-4097-9CD7-58D6673C1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9" name="Imagen 18">
            <a:extLst>
              <a:ext uri="{FF2B5EF4-FFF2-40B4-BE49-F238E27FC236}">
                <a16:creationId xmlns:a16="http://schemas.microsoft.com/office/drawing/2014/main" id="{77564AF8-82A8-45A4-9282-6EEC8A7CB4CF}"/>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grpSp>
        <p:nvGrpSpPr>
          <p:cNvPr id="2" name="Grupo 1">
            <a:extLst>
              <a:ext uri="{FF2B5EF4-FFF2-40B4-BE49-F238E27FC236}">
                <a16:creationId xmlns:a16="http://schemas.microsoft.com/office/drawing/2014/main" id="{08D01220-C81A-3B48-4A63-B1C3D91DD481}"/>
              </a:ext>
            </a:extLst>
          </p:cNvPr>
          <p:cNvGrpSpPr/>
          <p:nvPr/>
        </p:nvGrpSpPr>
        <p:grpSpPr>
          <a:xfrm>
            <a:off x="6062494" y="473370"/>
            <a:ext cx="3159506" cy="2408342"/>
            <a:chOff x="5545143" y="1491870"/>
            <a:chExt cx="7528766" cy="5033865"/>
          </a:xfrm>
        </p:grpSpPr>
        <p:pic>
          <p:nvPicPr>
            <p:cNvPr id="3" name="Imagen 2">
              <a:extLst>
                <a:ext uri="{FF2B5EF4-FFF2-40B4-BE49-F238E27FC236}">
                  <a16:creationId xmlns:a16="http://schemas.microsoft.com/office/drawing/2014/main" id="{557966EC-5752-F091-08B0-AAF3C5DA8478}"/>
                </a:ext>
              </a:extLst>
            </p:cNvPr>
            <p:cNvPicPr>
              <a:picLocks noChangeAspect="1"/>
            </p:cNvPicPr>
            <p:nvPr/>
          </p:nvPicPr>
          <p:blipFill>
            <a:blip r:embed="rId7"/>
            <a:stretch>
              <a:fillRect/>
            </a:stretch>
          </p:blipFill>
          <p:spPr>
            <a:xfrm>
              <a:off x="5545143" y="1789263"/>
              <a:ext cx="6646857" cy="4736472"/>
            </a:xfrm>
            <a:prstGeom prst="rect">
              <a:avLst/>
            </a:prstGeom>
          </p:spPr>
        </p:pic>
        <p:cxnSp>
          <p:nvCxnSpPr>
            <p:cNvPr id="4" name="Conector recto de flecha 3">
              <a:extLst>
                <a:ext uri="{FF2B5EF4-FFF2-40B4-BE49-F238E27FC236}">
                  <a16:creationId xmlns:a16="http://schemas.microsoft.com/office/drawing/2014/main" id="{106B2745-CBC2-6F1A-E901-AE6167435438}"/>
                </a:ext>
              </a:extLst>
            </p:cNvPr>
            <p:cNvCxnSpPr>
              <a:cxnSpLocks/>
            </p:cNvCxnSpPr>
            <p:nvPr/>
          </p:nvCxnSpPr>
          <p:spPr>
            <a:xfrm flipH="1">
              <a:off x="9086287" y="2478716"/>
              <a:ext cx="767976" cy="30569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0D4E36C-88D4-45C2-C0CA-7F62E583107F}"/>
                </a:ext>
              </a:extLst>
            </p:cNvPr>
            <p:cNvCxnSpPr>
              <a:cxnSpLocks/>
            </p:cNvCxnSpPr>
            <p:nvPr/>
          </p:nvCxnSpPr>
          <p:spPr>
            <a:xfrm flipH="1">
              <a:off x="10000343" y="2594516"/>
              <a:ext cx="307921" cy="83448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466EA795-CCAE-3B74-F526-CDF181F58CA9}"/>
                </a:ext>
              </a:extLst>
            </p:cNvPr>
            <p:cNvSpPr txBox="1"/>
            <p:nvPr/>
          </p:nvSpPr>
          <p:spPr>
            <a:xfrm>
              <a:off x="7600822" y="1491870"/>
              <a:ext cx="5473087" cy="1061458"/>
            </a:xfrm>
            <a:prstGeom prst="rect">
              <a:avLst/>
            </a:prstGeom>
            <a:noFill/>
          </p:spPr>
          <p:txBody>
            <a:bodyPr wrap="square" rtlCol="0">
              <a:spAutoFit/>
            </a:bodyPr>
            <a:lstStyle/>
            <a:p>
              <a:r>
                <a:rPr lang="es-AR" sz="1350" dirty="0">
                  <a:solidFill>
                    <a:schemeClr val="accent1">
                      <a:lumMod val="75000"/>
                    </a:schemeClr>
                  </a:solidFill>
                </a:rPr>
                <a:t>Incremental por cambios intermedios </a:t>
              </a:r>
              <a:r>
                <a:rPr lang="es-AR" sz="1350" dirty="0" err="1">
                  <a:solidFill>
                    <a:schemeClr val="accent1">
                      <a:lumMod val="75000"/>
                    </a:schemeClr>
                  </a:solidFill>
                </a:rPr>
                <a:t>Choke</a:t>
              </a:r>
              <a:r>
                <a:rPr lang="es-AR" sz="1350" dirty="0">
                  <a:solidFill>
                    <a:schemeClr val="accent1">
                      <a:lumMod val="75000"/>
                    </a:schemeClr>
                  </a:solidFill>
                </a:rPr>
                <a:t> Variable</a:t>
              </a:r>
            </a:p>
          </p:txBody>
        </p:sp>
        <p:cxnSp>
          <p:nvCxnSpPr>
            <p:cNvPr id="21" name="Conector recto de flecha 20">
              <a:extLst>
                <a:ext uri="{FF2B5EF4-FFF2-40B4-BE49-F238E27FC236}">
                  <a16:creationId xmlns:a16="http://schemas.microsoft.com/office/drawing/2014/main" id="{0A783AD3-B8FC-9295-3388-4EB27B269F46}"/>
                </a:ext>
              </a:extLst>
            </p:cNvPr>
            <p:cNvCxnSpPr>
              <a:cxnSpLocks/>
            </p:cNvCxnSpPr>
            <p:nvPr/>
          </p:nvCxnSpPr>
          <p:spPr>
            <a:xfrm>
              <a:off x="10476854" y="2631561"/>
              <a:ext cx="419591" cy="145981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C85884B9-9FB8-51D0-C114-914D9706B6C7}"/>
                </a:ext>
              </a:extLst>
            </p:cNvPr>
            <p:cNvCxnSpPr>
              <a:cxnSpLocks/>
            </p:cNvCxnSpPr>
            <p:nvPr/>
          </p:nvCxnSpPr>
          <p:spPr>
            <a:xfrm>
              <a:off x="10580320" y="2631561"/>
              <a:ext cx="1145725" cy="186587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upo 27">
            <a:extLst>
              <a:ext uri="{FF2B5EF4-FFF2-40B4-BE49-F238E27FC236}">
                <a16:creationId xmlns:a16="http://schemas.microsoft.com/office/drawing/2014/main" id="{20790346-DCA8-49B3-B39A-2B95B40183FF}"/>
              </a:ext>
            </a:extLst>
          </p:cNvPr>
          <p:cNvGrpSpPr/>
          <p:nvPr/>
        </p:nvGrpSpPr>
        <p:grpSpPr>
          <a:xfrm>
            <a:off x="107918" y="1299882"/>
            <a:ext cx="3486507" cy="2614572"/>
            <a:chOff x="107918" y="1299882"/>
            <a:chExt cx="3486507" cy="2614572"/>
          </a:xfrm>
        </p:grpSpPr>
        <p:grpSp>
          <p:nvGrpSpPr>
            <p:cNvPr id="25" name="Grupo 24">
              <a:extLst>
                <a:ext uri="{FF2B5EF4-FFF2-40B4-BE49-F238E27FC236}">
                  <a16:creationId xmlns:a16="http://schemas.microsoft.com/office/drawing/2014/main" id="{7E9A0D26-43D1-8AAC-0E20-091067AB7B6B}"/>
                </a:ext>
              </a:extLst>
            </p:cNvPr>
            <p:cNvGrpSpPr/>
            <p:nvPr/>
          </p:nvGrpSpPr>
          <p:grpSpPr>
            <a:xfrm>
              <a:off x="745907" y="2042246"/>
              <a:ext cx="2848518" cy="1872208"/>
              <a:chOff x="745907" y="2042246"/>
              <a:chExt cx="2848518" cy="1872208"/>
            </a:xfrm>
          </p:grpSpPr>
          <p:pic>
            <p:nvPicPr>
              <p:cNvPr id="5" name="Imagen 4">
                <a:extLst>
                  <a:ext uri="{FF2B5EF4-FFF2-40B4-BE49-F238E27FC236}">
                    <a16:creationId xmlns:a16="http://schemas.microsoft.com/office/drawing/2014/main" id="{63A41B60-B15D-78EA-ADAF-E6D90F37B8ED}"/>
                  </a:ext>
                </a:extLst>
              </p:cNvPr>
              <p:cNvPicPr>
                <a:picLocks noChangeAspect="1"/>
              </p:cNvPicPr>
              <p:nvPr/>
            </p:nvPicPr>
            <p:blipFill rotWithShape="1">
              <a:blip r:embed="rId8"/>
              <a:srcRect r="63222"/>
              <a:stretch/>
            </p:blipFill>
            <p:spPr>
              <a:xfrm>
                <a:off x="745907" y="2042246"/>
                <a:ext cx="802346" cy="1872208"/>
              </a:xfrm>
              <a:prstGeom prst="rect">
                <a:avLst/>
              </a:prstGeom>
            </p:spPr>
          </p:pic>
          <p:pic>
            <p:nvPicPr>
              <p:cNvPr id="1028" name="Picture 4">
                <a:extLst>
                  <a:ext uri="{FF2B5EF4-FFF2-40B4-BE49-F238E27FC236}">
                    <a16:creationId xmlns:a16="http://schemas.microsoft.com/office/drawing/2014/main" id="{9D90FD77-34BE-5728-FD21-73810A462A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221" t="18576" r="22027" b="3887"/>
              <a:stretch/>
            </p:blipFill>
            <p:spPr bwMode="auto">
              <a:xfrm>
                <a:off x="2293116" y="2390023"/>
                <a:ext cx="1301309" cy="129054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CuadroTexto 25">
              <a:extLst>
                <a:ext uri="{FF2B5EF4-FFF2-40B4-BE49-F238E27FC236}">
                  <a16:creationId xmlns:a16="http://schemas.microsoft.com/office/drawing/2014/main" id="{3BE87882-3B06-C230-F38E-18E5EF902675}"/>
                </a:ext>
              </a:extLst>
            </p:cNvPr>
            <p:cNvSpPr txBox="1"/>
            <p:nvPr/>
          </p:nvSpPr>
          <p:spPr>
            <a:xfrm rot="16200000">
              <a:off x="-933117" y="2340917"/>
              <a:ext cx="2543735" cy="461665"/>
            </a:xfrm>
            <a:prstGeom prst="rect">
              <a:avLst/>
            </a:prstGeom>
            <a:noFill/>
          </p:spPr>
          <p:txBody>
            <a:bodyPr wrap="square" rtlCol="0">
              <a:spAutoFit/>
            </a:bodyPr>
            <a:lstStyle/>
            <a:p>
              <a:r>
                <a:rPr lang="es-AR" sz="2400" b="1" dirty="0" err="1"/>
                <a:t>Choke</a:t>
              </a:r>
              <a:r>
                <a:rPr lang="es-AR" sz="2400" b="1" dirty="0"/>
                <a:t> Fijo</a:t>
              </a:r>
            </a:p>
          </p:txBody>
        </p:sp>
      </p:grpSp>
      <p:grpSp>
        <p:nvGrpSpPr>
          <p:cNvPr id="29" name="Grupo 28">
            <a:extLst>
              <a:ext uri="{FF2B5EF4-FFF2-40B4-BE49-F238E27FC236}">
                <a16:creationId xmlns:a16="http://schemas.microsoft.com/office/drawing/2014/main" id="{8D761652-949C-C07E-54A4-82EB833BCBB6}"/>
              </a:ext>
            </a:extLst>
          </p:cNvPr>
          <p:cNvGrpSpPr/>
          <p:nvPr/>
        </p:nvGrpSpPr>
        <p:grpSpPr>
          <a:xfrm>
            <a:off x="-56511" y="-164694"/>
            <a:ext cx="3436036" cy="2110288"/>
            <a:chOff x="-56511" y="-164694"/>
            <a:chExt cx="3436036" cy="2110288"/>
          </a:xfrm>
        </p:grpSpPr>
        <p:pic>
          <p:nvPicPr>
            <p:cNvPr id="1026" name="Picture 2">
              <a:extLst>
                <a:ext uri="{FF2B5EF4-FFF2-40B4-BE49-F238E27FC236}">
                  <a16:creationId xmlns:a16="http://schemas.microsoft.com/office/drawing/2014/main" id="{00E438CB-7E1D-ACD3-B514-83448E8EA9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61" r="10308" b="9177"/>
            <a:stretch/>
          </p:blipFill>
          <p:spPr bwMode="auto">
            <a:xfrm>
              <a:off x="835790" y="651371"/>
              <a:ext cx="2543735" cy="1294223"/>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29FA0CB1-AE44-BB49-51EE-2B5C7107539C}"/>
                </a:ext>
              </a:extLst>
            </p:cNvPr>
            <p:cNvSpPr txBox="1"/>
            <p:nvPr/>
          </p:nvSpPr>
          <p:spPr>
            <a:xfrm rot="16200000">
              <a:off x="-683853" y="462648"/>
              <a:ext cx="2085681" cy="830997"/>
            </a:xfrm>
            <a:prstGeom prst="rect">
              <a:avLst/>
            </a:prstGeom>
            <a:noFill/>
          </p:spPr>
          <p:txBody>
            <a:bodyPr wrap="square" rtlCol="0">
              <a:spAutoFit/>
            </a:bodyPr>
            <a:lstStyle/>
            <a:p>
              <a:r>
                <a:rPr lang="es-AR" sz="2400" b="1" dirty="0" err="1"/>
                <a:t>Choke</a:t>
              </a:r>
              <a:r>
                <a:rPr lang="es-AR" sz="2400" b="1" dirty="0"/>
                <a:t> Variable</a:t>
              </a:r>
            </a:p>
          </p:txBody>
        </p:sp>
      </p:grpSp>
    </p:spTree>
    <p:extLst>
      <p:ext uri="{BB962C8B-B14F-4D97-AF65-F5344CB8AC3E}">
        <p14:creationId xmlns:p14="http://schemas.microsoft.com/office/powerpoint/2010/main" val="32521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Marcador de texto"/>
          <p:cNvSpPr>
            <a:spLocks noGrp="1"/>
          </p:cNvSpPr>
          <p:nvPr>
            <p:ph type="body" sz="quarter" idx="57"/>
          </p:nvPr>
        </p:nvSpPr>
        <p:spPr>
          <a:xfrm>
            <a:off x="269874" y="1187697"/>
            <a:ext cx="8874125" cy="3688309"/>
          </a:xfrm>
        </p:spPr>
        <p:txBody>
          <a:bodyPr/>
          <a:lstStyle/>
          <a:p>
            <a:pPr marL="0" indent="0" algn="just">
              <a:buNone/>
            </a:pPr>
            <a:r>
              <a:rPr lang="es-AR" dirty="0">
                <a:solidFill>
                  <a:srgbClr val="000000"/>
                </a:solidFill>
                <a:effectLst/>
                <a:latin typeface="+mj-lt"/>
                <a:ea typeface="Times New Roman" panose="02020603050405020304" pitchFamily="18" charset="0"/>
              </a:rPr>
              <a:t>Experiencia en 8 pozos con </a:t>
            </a:r>
            <a:r>
              <a:rPr lang="es-AR" dirty="0" err="1">
                <a:solidFill>
                  <a:srgbClr val="000000"/>
                </a:solidFill>
                <a:effectLst/>
                <a:latin typeface="+mj-lt"/>
                <a:ea typeface="Times New Roman" panose="02020603050405020304" pitchFamily="18" charset="0"/>
              </a:rPr>
              <a:t>choke</a:t>
            </a:r>
            <a:r>
              <a:rPr lang="es-AR" dirty="0">
                <a:solidFill>
                  <a:srgbClr val="000000"/>
                </a:solidFill>
                <a:effectLst/>
                <a:latin typeface="+mj-lt"/>
                <a:ea typeface="Times New Roman" panose="02020603050405020304" pitchFamily="18" charset="0"/>
              </a:rPr>
              <a:t> variable manual y 2 con Actuador</a:t>
            </a: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Seleccionar </a:t>
            </a:r>
            <a:r>
              <a:rPr lang="es-MX" dirty="0" err="1">
                <a:solidFill>
                  <a:srgbClr val="000000"/>
                </a:solidFill>
                <a:effectLst/>
                <a:latin typeface="+mj-lt"/>
                <a:ea typeface="Times New Roman" panose="02020603050405020304" pitchFamily="18" charset="0"/>
                <a:cs typeface="Times New Roman" panose="02020603050405020304" pitchFamily="18" charset="0"/>
              </a:rPr>
              <a:t>chokes</a:t>
            </a:r>
            <a:r>
              <a:rPr lang="es-MX" dirty="0">
                <a:solidFill>
                  <a:srgbClr val="000000"/>
                </a:solidFill>
                <a:effectLst/>
                <a:latin typeface="+mj-lt"/>
                <a:ea typeface="Times New Roman" panose="02020603050405020304" pitchFamily="18" charset="0"/>
                <a:cs typeface="Times New Roman" panose="02020603050405020304" pitchFamily="18" charset="0"/>
              </a:rPr>
              <a:t> variables con mejor </a:t>
            </a:r>
            <a:r>
              <a:rPr lang="es-MX" b="1" dirty="0">
                <a:solidFill>
                  <a:srgbClr val="000000"/>
                </a:solidFill>
                <a:effectLst/>
                <a:latin typeface="+mj-lt"/>
                <a:ea typeface="Times New Roman" panose="02020603050405020304" pitchFamily="18" charset="0"/>
                <a:cs typeface="Times New Roman" panose="02020603050405020304" pitchFamily="18" charset="0"/>
              </a:rPr>
              <a:t>sensibilidad para los primeros 6 meses </a:t>
            </a:r>
            <a:r>
              <a:rPr lang="es-MX" dirty="0">
                <a:solidFill>
                  <a:srgbClr val="000000"/>
                </a:solidFill>
                <a:effectLst/>
                <a:latin typeface="+mj-lt"/>
                <a:ea typeface="Times New Roman" panose="02020603050405020304" pitchFamily="18" charset="0"/>
                <a:cs typeface="Times New Roman" panose="02020603050405020304" pitchFamily="18" charset="0"/>
              </a:rPr>
              <a:t>de surgencia, debido a la fuerte declinación inicial propia de los pozos No Convencionales </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Reducción del </a:t>
            </a:r>
            <a:r>
              <a:rPr lang="es-MX" b="1" dirty="0">
                <a:solidFill>
                  <a:srgbClr val="000000"/>
                </a:solidFill>
                <a:effectLst/>
                <a:latin typeface="+mj-lt"/>
                <a:ea typeface="Times New Roman" panose="02020603050405020304" pitchFamily="18" charset="0"/>
                <a:cs typeface="Times New Roman" panose="02020603050405020304" pitchFamily="18" charset="0"/>
              </a:rPr>
              <a:t>riesgo ambiental </a:t>
            </a:r>
            <a:r>
              <a:rPr lang="es-MX" dirty="0">
                <a:solidFill>
                  <a:srgbClr val="000000"/>
                </a:solidFill>
                <a:effectLst/>
                <a:latin typeface="+mj-lt"/>
                <a:ea typeface="Times New Roman" panose="02020603050405020304" pitchFamily="18" charset="0"/>
                <a:cs typeface="Times New Roman" panose="02020603050405020304" pitchFamily="18" charset="0"/>
              </a:rPr>
              <a:t>por rotura de </a:t>
            </a:r>
            <a:r>
              <a:rPr lang="es-MX" dirty="0" err="1">
                <a:solidFill>
                  <a:srgbClr val="000000"/>
                </a:solidFill>
                <a:effectLst/>
                <a:latin typeface="+mj-lt"/>
                <a:ea typeface="Times New Roman" panose="02020603050405020304" pitchFamily="18" charset="0"/>
                <a:cs typeface="Times New Roman" panose="02020603050405020304" pitchFamily="18" charset="0"/>
              </a:rPr>
              <a:t>oring</a:t>
            </a:r>
            <a:r>
              <a:rPr lang="es-MX" dirty="0">
                <a:solidFill>
                  <a:srgbClr val="000000"/>
                </a:solidFill>
                <a:effectLst/>
                <a:latin typeface="+mj-lt"/>
                <a:ea typeface="Times New Roman" panose="02020603050405020304" pitchFamily="18" charset="0"/>
                <a:cs typeface="Times New Roman" panose="02020603050405020304" pitchFamily="18" charset="0"/>
              </a:rPr>
              <a:t> en caja porta orificio o bien por mal </a:t>
            </a:r>
            <a:r>
              <a:rPr lang="es-MX" dirty="0" err="1">
                <a:solidFill>
                  <a:srgbClr val="000000"/>
                </a:solidFill>
                <a:effectLst/>
                <a:latin typeface="+mj-lt"/>
                <a:ea typeface="Times New Roman" panose="02020603050405020304" pitchFamily="18" charset="0"/>
                <a:cs typeface="Times New Roman" panose="02020603050405020304" pitchFamily="18" charset="0"/>
              </a:rPr>
              <a:t>torqueo</a:t>
            </a:r>
            <a:r>
              <a:rPr lang="es-MX" dirty="0">
                <a:solidFill>
                  <a:srgbClr val="000000"/>
                </a:solidFill>
                <a:effectLst/>
                <a:latin typeface="+mj-lt"/>
                <a:ea typeface="Times New Roman" panose="02020603050405020304" pitchFamily="18" charset="0"/>
                <a:cs typeface="Times New Roman" panose="02020603050405020304" pitchFamily="18" charset="0"/>
              </a:rPr>
              <a:t> de </a:t>
            </a:r>
            <a:r>
              <a:rPr lang="es-MX" dirty="0" err="1">
                <a:solidFill>
                  <a:srgbClr val="000000"/>
                </a:solidFill>
                <a:effectLst/>
                <a:latin typeface="+mj-lt"/>
                <a:ea typeface="Times New Roman" panose="02020603050405020304" pitchFamily="18" charset="0"/>
                <a:cs typeface="Times New Roman" panose="02020603050405020304" pitchFamily="18" charset="0"/>
              </a:rPr>
              <a:t>chokes</a:t>
            </a:r>
            <a:r>
              <a:rPr lang="es-MX" dirty="0">
                <a:solidFill>
                  <a:srgbClr val="000000"/>
                </a:solidFill>
                <a:effectLst/>
                <a:latin typeface="+mj-lt"/>
                <a:ea typeface="Times New Roman" panose="02020603050405020304" pitchFamily="18" charset="0"/>
                <a:cs typeface="Times New Roman" panose="02020603050405020304" pitchFamily="18" charset="0"/>
              </a:rPr>
              <a:t> fijos</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El uso de </a:t>
            </a:r>
            <a:r>
              <a:rPr lang="es-MX" dirty="0" err="1">
                <a:solidFill>
                  <a:srgbClr val="000000"/>
                </a:solidFill>
                <a:effectLst/>
                <a:latin typeface="+mj-lt"/>
                <a:ea typeface="Times New Roman" panose="02020603050405020304" pitchFamily="18" charset="0"/>
                <a:cs typeface="Times New Roman" panose="02020603050405020304" pitchFamily="18" charset="0"/>
              </a:rPr>
              <a:t>choke</a:t>
            </a:r>
            <a:r>
              <a:rPr lang="es-MX" dirty="0">
                <a:solidFill>
                  <a:srgbClr val="000000"/>
                </a:solidFill>
                <a:effectLst/>
                <a:latin typeface="+mj-lt"/>
                <a:ea typeface="Times New Roman" panose="02020603050405020304" pitchFamily="18" charset="0"/>
                <a:cs typeface="Times New Roman" panose="02020603050405020304" pitchFamily="18" charset="0"/>
              </a:rPr>
              <a:t> variable </a:t>
            </a:r>
            <a:r>
              <a:rPr lang="es-MX" dirty="0" err="1">
                <a:solidFill>
                  <a:srgbClr val="000000"/>
                </a:solidFill>
                <a:effectLst/>
                <a:latin typeface="+mj-lt"/>
                <a:ea typeface="Times New Roman" panose="02020603050405020304" pitchFamily="18" charset="0"/>
                <a:cs typeface="Times New Roman" panose="02020603050405020304" pitchFamily="18" charset="0"/>
              </a:rPr>
              <a:t>telecomandado</a:t>
            </a:r>
            <a:r>
              <a:rPr lang="es-MX" dirty="0">
                <a:solidFill>
                  <a:srgbClr val="000000"/>
                </a:solidFill>
                <a:effectLst/>
                <a:latin typeface="+mj-lt"/>
                <a:ea typeface="Times New Roman" panose="02020603050405020304" pitchFamily="18" charset="0"/>
                <a:cs typeface="Times New Roman" panose="02020603050405020304" pitchFamily="18" charset="0"/>
              </a:rPr>
              <a:t> permite hacer un </a:t>
            </a:r>
            <a:r>
              <a:rPr lang="es-MX" b="1" dirty="0">
                <a:solidFill>
                  <a:srgbClr val="000000"/>
                </a:solidFill>
                <a:effectLst/>
                <a:latin typeface="+mj-lt"/>
                <a:ea typeface="Times New Roman" panose="02020603050405020304" pitchFamily="18" charset="0"/>
                <a:cs typeface="Times New Roman" panose="02020603050405020304" pitchFamily="18" charset="0"/>
              </a:rPr>
              <a:t>seguimiento preciso de la curva de </a:t>
            </a:r>
            <a:r>
              <a:rPr lang="es-MX" b="1" dirty="0" err="1">
                <a:solidFill>
                  <a:srgbClr val="000000"/>
                </a:solidFill>
                <a:effectLst/>
                <a:latin typeface="+mj-lt"/>
                <a:ea typeface="Times New Roman" panose="02020603050405020304" pitchFamily="18" charset="0"/>
                <a:cs typeface="Times New Roman" panose="02020603050405020304" pitchFamily="18" charset="0"/>
              </a:rPr>
              <a:t>Drawdown</a:t>
            </a:r>
            <a:r>
              <a:rPr lang="es-MX" dirty="0">
                <a:solidFill>
                  <a:srgbClr val="000000"/>
                </a:solidFill>
                <a:effectLst/>
                <a:latin typeface="+mj-lt"/>
                <a:ea typeface="Times New Roman" panose="02020603050405020304" pitchFamily="18" charset="0"/>
                <a:cs typeface="Times New Roman" panose="02020603050405020304" pitchFamily="18" charset="0"/>
              </a:rPr>
              <a:t>, lo que representa una oportunidad de optimización y automatización para los pozos surgentes</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Se evidencia facilidad operativa para ajuste de orificios, especialmente para </a:t>
            </a:r>
            <a:r>
              <a:rPr lang="es-MX" b="1" dirty="0">
                <a:solidFill>
                  <a:srgbClr val="000000"/>
                </a:solidFill>
                <a:effectLst/>
                <a:latin typeface="+mj-lt"/>
                <a:ea typeface="Times New Roman" panose="02020603050405020304" pitchFamily="18" charset="0"/>
                <a:cs typeface="Times New Roman" panose="02020603050405020304" pitchFamily="18" charset="0"/>
              </a:rPr>
              <a:t>escenarios donde es necesario restringir </a:t>
            </a:r>
            <a:r>
              <a:rPr lang="es-MX" dirty="0">
                <a:solidFill>
                  <a:srgbClr val="000000"/>
                </a:solidFill>
                <a:effectLst/>
                <a:latin typeface="+mj-lt"/>
                <a:ea typeface="Times New Roman" panose="02020603050405020304" pitchFamily="18" charset="0"/>
                <a:cs typeface="Times New Roman" panose="02020603050405020304" pitchFamily="18" charset="0"/>
              </a:rPr>
              <a:t>el ingreso de fluido a los oleoductos y gasoductos</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El no cierre del pozo, posibilita </a:t>
            </a:r>
            <a:r>
              <a:rPr lang="es-MX" b="1" dirty="0">
                <a:solidFill>
                  <a:srgbClr val="000000"/>
                </a:solidFill>
                <a:effectLst/>
                <a:latin typeface="+mj-lt"/>
                <a:ea typeface="Times New Roman" panose="02020603050405020304" pitchFamily="18" charset="0"/>
                <a:cs typeface="Times New Roman" panose="02020603050405020304" pitchFamily="18" charset="0"/>
              </a:rPr>
              <a:t>eliminar el </a:t>
            </a:r>
            <a:r>
              <a:rPr lang="es-MX" b="1" dirty="0" err="1">
                <a:solidFill>
                  <a:srgbClr val="000000"/>
                </a:solidFill>
                <a:effectLst/>
                <a:latin typeface="+mj-lt"/>
                <a:ea typeface="Times New Roman" panose="02020603050405020304" pitchFamily="18" charset="0"/>
                <a:cs typeface="Times New Roman" panose="02020603050405020304" pitchFamily="18" charset="0"/>
              </a:rPr>
              <a:t>downtime</a:t>
            </a:r>
            <a:r>
              <a:rPr lang="es-MX" b="1" dirty="0">
                <a:solidFill>
                  <a:srgbClr val="000000"/>
                </a:solidFill>
                <a:effectLst/>
                <a:latin typeface="+mj-lt"/>
                <a:ea typeface="Times New Roman" panose="02020603050405020304" pitchFamily="18" charset="0"/>
                <a:cs typeface="Times New Roman" panose="02020603050405020304" pitchFamily="18" charset="0"/>
              </a:rPr>
              <a:t> </a:t>
            </a:r>
            <a:r>
              <a:rPr lang="es-MX" dirty="0">
                <a:solidFill>
                  <a:srgbClr val="000000"/>
                </a:solidFill>
                <a:effectLst/>
                <a:latin typeface="+mj-lt"/>
                <a:ea typeface="Times New Roman" panose="02020603050405020304" pitchFamily="18" charset="0"/>
                <a:cs typeface="Times New Roman" panose="02020603050405020304" pitchFamily="18" charset="0"/>
              </a:rPr>
              <a:t>por cambio de orificio </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Se evidencia un </a:t>
            </a:r>
            <a:r>
              <a:rPr lang="es-MX" b="1" dirty="0">
                <a:solidFill>
                  <a:srgbClr val="000000"/>
                </a:solidFill>
                <a:effectLst/>
                <a:latin typeface="+mj-lt"/>
                <a:ea typeface="Times New Roman" panose="02020603050405020304" pitchFamily="18" charset="0"/>
                <a:cs typeface="Times New Roman" panose="02020603050405020304" pitchFamily="18" charset="0"/>
              </a:rPr>
              <a:t>ahorro de orificio </a:t>
            </a:r>
            <a:r>
              <a:rPr lang="es-MX" dirty="0">
                <a:solidFill>
                  <a:srgbClr val="000000"/>
                </a:solidFill>
                <a:effectLst/>
                <a:latin typeface="+mj-lt"/>
                <a:ea typeface="Times New Roman" panose="02020603050405020304" pitchFamily="18" charset="0"/>
                <a:cs typeface="Times New Roman" panose="02020603050405020304" pitchFamily="18" charset="0"/>
              </a:rPr>
              <a:t>y se elimina </a:t>
            </a:r>
            <a:r>
              <a:rPr lang="es-MX" b="1" dirty="0">
                <a:solidFill>
                  <a:srgbClr val="000000"/>
                </a:solidFill>
                <a:effectLst/>
                <a:latin typeface="+mj-lt"/>
                <a:ea typeface="Times New Roman" panose="02020603050405020304" pitchFamily="18" charset="0"/>
                <a:cs typeface="Times New Roman" panose="02020603050405020304" pitchFamily="18" charset="0"/>
              </a:rPr>
              <a:t>problemas de abastecimiento </a:t>
            </a:r>
            <a:r>
              <a:rPr lang="es-MX" dirty="0">
                <a:solidFill>
                  <a:srgbClr val="000000"/>
                </a:solidFill>
                <a:effectLst/>
                <a:latin typeface="+mj-lt"/>
                <a:ea typeface="Times New Roman" panose="02020603050405020304" pitchFamily="18" charset="0"/>
                <a:cs typeface="Times New Roman" panose="02020603050405020304" pitchFamily="18" charset="0"/>
              </a:rPr>
              <a:t>de Orificios fijos</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El comportamiento fluidodinámico de los </a:t>
            </a:r>
            <a:r>
              <a:rPr lang="es-MX" dirty="0" err="1">
                <a:solidFill>
                  <a:srgbClr val="000000"/>
                </a:solidFill>
                <a:effectLst/>
                <a:latin typeface="+mj-lt"/>
                <a:ea typeface="Times New Roman" panose="02020603050405020304" pitchFamily="18" charset="0"/>
                <a:cs typeface="Times New Roman" panose="02020603050405020304" pitchFamily="18" charset="0"/>
              </a:rPr>
              <a:t>chokes</a:t>
            </a:r>
            <a:r>
              <a:rPr lang="es-MX" dirty="0">
                <a:solidFill>
                  <a:srgbClr val="000000"/>
                </a:solidFill>
                <a:effectLst/>
                <a:latin typeface="+mj-lt"/>
                <a:ea typeface="Times New Roman" panose="02020603050405020304" pitchFamily="18" charset="0"/>
                <a:cs typeface="Times New Roman" panose="02020603050405020304" pitchFamily="18" charset="0"/>
              </a:rPr>
              <a:t> variables obliga a hacer ajustes en las fórmulas de cálculo de caudal  </a:t>
            </a:r>
            <a:endParaRPr lang="es-AR" dirty="0">
              <a:solidFill>
                <a:srgbClr val="000000"/>
              </a:solidFill>
              <a:effectLst/>
              <a:latin typeface="+mj-lt"/>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En algunos modelos de jaula de orificios se debe seguir mejorando el diseño para afrontar escenarios de devolución de arena</a:t>
            </a:r>
          </a:p>
          <a:p>
            <a:pPr marL="342900" lvl="0" indent="-342900" algn="just">
              <a:buFont typeface="Arial" panose="020B0604020202020204" pitchFamily="34" charset="0"/>
              <a:buChar char="•"/>
              <a:tabLst>
                <a:tab pos="457200" algn="l"/>
              </a:tabLst>
            </a:pPr>
            <a:r>
              <a:rPr lang="es-MX" dirty="0">
                <a:solidFill>
                  <a:srgbClr val="000000"/>
                </a:solidFill>
                <a:effectLst/>
                <a:latin typeface="+mj-lt"/>
                <a:ea typeface="Times New Roman" panose="02020603050405020304" pitchFamily="18" charset="0"/>
                <a:cs typeface="Times New Roman" panose="02020603050405020304" pitchFamily="18" charset="0"/>
              </a:rPr>
              <a:t>En 6 meses </a:t>
            </a:r>
            <a:r>
              <a:rPr lang="es-MX" dirty="0">
                <a:solidFill>
                  <a:srgbClr val="000000"/>
                </a:solidFill>
                <a:latin typeface="+mj-lt"/>
                <a:ea typeface="Times New Roman" panose="02020603050405020304" pitchFamily="18" charset="0"/>
                <a:cs typeface="Times New Roman" panose="02020603050405020304" pitchFamily="18" charset="0"/>
              </a:rPr>
              <a:t>se amortiza el </a:t>
            </a:r>
            <a:r>
              <a:rPr lang="es-MX" dirty="0" err="1">
                <a:solidFill>
                  <a:srgbClr val="000000"/>
                </a:solidFill>
                <a:latin typeface="+mj-lt"/>
                <a:ea typeface="Times New Roman" panose="02020603050405020304" pitchFamily="18" charset="0"/>
                <a:cs typeface="Times New Roman" panose="02020603050405020304" pitchFamily="18" charset="0"/>
              </a:rPr>
              <a:t>choke</a:t>
            </a:r>
            <a:r>
              <a:rPr lang="es-MX" dirty="0">
                <a:solidFill>
                  <a:srgbClr val="000000"/>
                </a:solidFill>
                <a:latin typeface="+mj-lt"/>
                <a:ea typeface="Times New Roman" panose="02020603050405020304" pitchFamily="18" charset="0"/>
                <a:cs typeface="Times New Roman" panose="02020603050405020304" pitchFamily="18" charset="0"/>
              </a:rPr>
              <a:t> variable manual (ahorro de orificios y ahorro </a:t>
            </a:r>
            <a:r>
              <a:rPr lang="es-MX" dirty="0" err="1">
                <a:solidFill>
                  <a:srgbClr val="000000"/>
                </a:solidFill>
                <a:latin typeface="+mj-lt"/>
                <a:ea typeface="Times New Roman" panose="02020603050405020304" pitchFamily="18" charset="0"/>
                <a:cs typeface="Times New Roman" panose="02020603050405020304" pitchFamily="18" charset="0"/>
              </a:rPr>
              <a:t>Downtime</a:t>
            </a:r>
            <a:r>
              <a:rPr lang="es-MX" dirty="0">
                <a:solidFill>
                  <a:srgbClr val="000000"/>
                </a:solidFill>
                <a:latin typeface="+mj-lt"/>
                <a:ea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tabLst>
                <a:tab pos="457200" algn="l"/>
              </a:tabLst>
            </a:pPr>
            <a:r>
              <a:rPr lang="es-MX" dirty="0">
                <a:solidFill>
                  <a:srgbClr val="000000"/>
                </a:solidFill>
                <a:latin typeface="+mj-lt"/>
                <a:ea typeface="Times New Roman" panose="02020603050405020304" pitchFamily="18" charset="0"/>
                <a:cs typeface="Times New Roman" panose="02020603050405020304" pitchFamily="18" charset="0"/>
              </a:rPr>
              <a:t>Para hacer el caso de negocio del actuador, es necesario monetizarlos incrementales de producción (Pendiente) </a:t>
            </a:r>
            <a:endParaRPr lang="es-AR" dirty="0">
              <a:solidFill>
                <a:srgbClr val="000000"/>
              </a:solidFill>
              <a:effectLst/>
              <a:latin typeface="+mj-lt"/>
              <a:ea typeface="Times New Roman" panose="02020603050405020304" pitchFamily="18" charset="0"/>
              <a:cs typeface="Times New Roman" panose="02020603050405020304" pitchFamily="18" charset="0"/>
            </a:endParaRPr>
          </a:p>
        </p:txBody>
      </p:sp>
      <p:sp>
        <p:nvSpPr>
          <p:cNvPr id="13" name="12 Marcador de texto"/>
          <p:cNvSpPr>
            <a:spLocks noGrp="1"/>
          </p:cNvSpPr>
          <p:nvPr>
            <p:ph type="body" sz="quarter" idx="56"/>
          </p:nvPr>
        </p:nvSpPr>
        <p:spPr>
          <a:xfrm>
            <a:off x="259909" y="725637"/>
            <a:ext cx="7913687" cy="261937"/>
          </a:xfrm>
        </p:spPr>
        <p:txBody>
          <a:bodyPr lIns="0"/>
          <a:lstStyle/>
          <a:p>
            <a:r>
              <a:rPr lang="es-ES" sz="1200" dirty="0">
                <a:solidFill>
                  <a:srgbClr val="0451E4"/>
                </a:solidFill>
              </a:rPr>
              <a:t>CONCLUSIONES</a:t>
            </a:r>
          </a:p>
        </p:txBody>
      </p:sp>
      <p:pic>
        <p:nvPicPr>
          <p:cNvPr id="5" name="Imagen 4">
            <a:extLst>
              <a:ext uri="{FF2B5EF4-FFF2-40B4-BE49-F238E27FC236}">
                <a16:creationId xmlns:a16="http://schemas.microsoft.com/office/drawing/2014/main" id="{1422D103-E474-4FD9-8CE2-BF0649BCA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6" name="Imagen 5">
            <a:extLst>
              <a:ext uri="{FF2B5EF4-FFF2-40B4-BE49-F238E27FC236}">
                <a16:creationId xmlns:a16="http://schemas.microsoft.com/office/drawing/2014/main" id="{EB8CD5D1-3FDA-4AA0-9D7A-4F961E654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7" name="Imagen 6">
            <a:extLst>
              <a:ext uri="{FF2B5EF4-FFF2-40B4-BE49-F238E27FC236}">
                <a16:creationId xmlns:a16="http://schemas.microsoft.com/office/drawing/2014/main" id="{F9991684-C8E2-4F0F-9A66-D5F0A8B34CD9}"/>
              </a:ext>
            </a:extLst>
          </p:cNvPr>
          <p:cNvPicPr>
            <a:picLocks noChangeAspect="1"/>
          </p:cNvPicPr>
          <p:nvPr/>
        </p:nvPicPr>
        <p:blipFill rotWithShape="1">
          <a:blip r:embed="rId5">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2718599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Marcador de texto"/>
          <p:cNvSpPr>
            <a:spLocks noGrp="1"/>
          </p:cNvSpPr>
          <p:nvPr>
            <p:ph type="body" sz="quarter" idx="57"/>
          </p:nvPr>
        </p:nvSpPr>
        <p:spPr>
          <a:xfrm>
            <a:off x="269874" y="1275606"/>
            <a:ext cx="8766621" cy="1455738"/>
          </a:xfrm>
        </p:spPr>
        <p:txBody>
          <a:bodyPr/>
          <a:lstStyle/>
          <a:p>
            <a:pPr marL="0" indent="0" algn="just">
              <a:buNone/>
            </a:pPr>
            <a:r>
              <a:rPr lang="es-AR" dirty="0">
                <a:solidFill>
                  <a:srgbClr val="000000"/>
                </a:solidFill>
                <a:latin typeface="+mj-lt"/>
              </a:rPr>
              <a:t>Continuar el estudio de la performance del </a:t>
            </a:r>
            <a:r>
              <a:rPr lang="es-AR" dirty="0" err="1">
                <a:solidFill>
                  <a:srgbClr val="000000"/>
                </a:solidFill>
                <a:latin typeface="+mj-lt"/>
              </a:rPr>
              <a:t>choke</a:t>
            </a:r>
            <a:r>
              <a:rPr lang="es-AR" dirty="0">
                <a:solidFill>
                  <a:srgbClr val="000000"/>
                </a:solidFill>
                <a:latin typeface="+mj-lt"/>
              </a:rPr>
              <a:t> variable en ambientes de alta presión y producción de arena </a:t>
            </a:r>
          </a:p>
          <a:p>
            <a:pPr marL="0" indent="0" algn="just">
              <a:buNone/>
            </a:pPr>
            <a:endParaRPr lang="es-AR" dirty="0">
              <a:solidFill>
                <a:srgbClr val="000000"/>
              </a:solidFill>
              <a:latin typeface="+mj-lt"/>
            </a:endParaRPr>
          </a:p>
          <a:p>
            <a:pPr marL="0" indent="0" algn="just">
              <a:buNone/>
            </a:pPr>
            <a:r>
              <a:rPr lang="es-AR" dirty="0">
                <a:solidFill>
                  <a:srgbClr val="000000"/>
                </a:solidFill>
                <a:latin typeface="+mj-lt"/>
              </a:rPr>
              <a:t>Mejorar diseño jaula orificio para disminuir erosión </a:t>
            </a:r>
          </a:p>
          <a:p>
            <a:pPr marL="0" indent="0" algn="just">
              <a:buNone/>
            </a:pPr>
            <a:endParaRPr lang="es-AR" dirty="0">
              <a:solidFill>
                <a:srgbClr val="000000"/>
              </a:solidFill>
              <a:latin typeface="+mj-lt"/>
            </a:endParaRPr>
          </a:p>
          <a:p>
            <a:pPr marL="0" indent="0" algn="just">
              <a:buNone/>
            </a:pPr>
            <a:r>
              <a:rPr lang="es-AR" dirty="0">
                <a:solidFill>
                  <a:srgbClr val="000000"/>
                </a:solidFill>
                <a:latin typeface="+mj-lt"/>
              </a:rPr>
              <a:t>Finalizar las pruebas de tecnologías de </a:t>
            </a:r>
            <a:r>
              <a:rPr lang="es-AR" dirty="0" err="1">
                <a:solidFill>
                  <a:srgbClr val="000000"/>
                </a:solidFill>
                <a:latin typeface="+mj-lt"/>
              </a:rPr>
              <a:t>choke</a:t>
            </a:r>
            <a:r>
              <a:rPr lang="es-AR" dirty="0">
                <a:solidFill>
                  <a:srgbClr val="000000"/>
                </a:solidFill>
                <a:latin typeface="+mj-lt"/>
              </a:rPr>
              <a:t> variable con todos los proveedores de armaduras de producción.</a:t>
            </a:r>
          </a:p>
          <a:p>
            <a:pPr marL="0" indent="0" algn="just">
              <a:buNone/>
            </a:pPr>
            <a:endParaRPr lang="es-AR" dirty="0">
              <a:solidFill>
                <a:srgbClr val="000000"/>
              </a:solidFill>
              <a:latin typeface="+mj-lt"/>
            </a:endParaRPr>
          </a:p>
          <a:p>
            <a:pPr marL="0" indent="0" algn="just">
              <a:buNone/>
            </a:pPr>
            <a:r>
              <a:rPr lang="es-AR" dirty="0">
                <a:solidFill>
                  <a:srgbClr val="000000"/>
                </a:solidFill>
                <a:latin typeface="+mj-lt"/>
              </a:rPr>
              <a:t>Cuantificar el ganancial de producción por optimización de la curva de </a:t>
            </a:r>
            <a:r>
              <a:rPr lang="es-AR" dirty="0" err="1">
                <a:solidFill>
                  <a:srgbClr val="000000"/>
                </a:solidFill>
                <a:latin typeface="+mj-lt"/>
              </a:rPr>
              <a:t>drawdown</a:t>
            </a:r>
            <a:r>
              <a:rPr lang="es-AR" dirty="0">
                <a:solidFill>
                  <a:srgbClr val="000000"/>
                </a:solidFill>
                <a:latin typeface="+mj-lt"/>
              </a:rPr>
              <a:t> según la política de explotación de cada pozo.</a:t>
            </a:r>
          </a:p>
          <a:p>
            <a:pPr marL="0" indent="0" algn="just">
              <a:buNone/>
            </a:pPr>
            <a:endParaRPr lang="es-AR" dirty="0">
              <a:solidFill>
                <a:srgbClr val="000000"/>
              </a:solidFill>
              <a:latin typeface="+mj-lt"/>
            </a:endParaRPr>
          </a:p>
          <a:p>
            <a:pPr marL="0" indent="0" algn="just">
              <a:buNone/>
            </a:pPr>
            <a:r>
              <a:rPr lang="es-AR" dirty="0">
                <a:solidFill>
                  <a:srgbClr val="000000"/>
                </a:solidFill>
                <a:latin typeface="+mj-lt"/>
              </a:rPr>
              <a:t>Masificar el uso de la tecnología </a:t>
            </a:r>
            <a:r>
              <a:rPr lang="es-AR" dirty="0" err="1">
                <a:solidFill>
                  <a:srgbClr val="000000"/>
                </a:solidFill>
                <a:latin typeface="+mj-lt"/>
              </a:rPr>
              <a:t>choke</a:t>
            </a:r>
            <a:r>
              <a:rPr lang="es-AR" dirty="0">
                <a:solidFill>
                  <a:srgbClr val="000000"/>
                </a:solidFill>
                <a:latin typeface="+mj-lt"/>
              </a:rPr>
              <a:t> variable actuada a distancia en el desarrollo de los campos de </a:t>
            </a:r>
            <a:r>
              <a:rPr lang="es-AR" dirty="0" err="1">
                <a:solidFill>
                  <a:srgbClr val="000000"/>
                </a:solidFill>
                <a:latin typeface="+mj-lt"/>
              </a:rPr>
              <a:t>shale</a:t>
            </a:r>
            <a:r>
              <a:rPr lang="es-AR" dirty="0">
                <a:solidFill>
                  <a:srgbClr val="000000"/>
                </a:solidFill>
                <a:latin typeface="+mj-lt"/>
              </a:rPr>
              <a:t> gas y </a:t>
            </a:r>
            <a:r>
              <a:rPr lang="es-AR" dirty="0" err="1">
                <a:solidFill>
                  <a:srgbClr val="000000"/>
                </a:solidFill>
                <a:latin typeface="+mj-lt"/>
              </a:rPr>
              <a:t>shale</a:t>
            </a:r>
            <a:r>
              <a:rPr lang="es-AR" dirty="0">
                <a:solidFill>
                  <a:srgbClr val="000000"/>
                </a:solidFill>
                <a:latin typeface="+mj-lt"/>
              </a:rPr>
              <a:t> </a:t>
            </a:r>
            <a:r>
              <a:rPr lang="es-AR" dirty="0" err="1">
                <a:solidFill>
                  <a:srgbClr val="000000"/>
                </a:solidFill>
                <a:latin typeface="+mj-lt"/>
              </a:rPr>
              <a:t>oil</a:t>
            </a:r>
            <a:r>
              <a:rPr lang="es-AR" dirty="0">
                <a:solidFill>
                  <a:srgbClr val="000000"/>
                </a:solidFill>
                <a:latin typeface="+mj-lt"/>
              </a:rPr>
              <a:t>.</a:t>
            </a:r>
          </a:p>
          <a:p>
            <a:pPr marL="0" indent="0" algn="just">
              <a:buNone/>
            </a:pPr>
            <a:endParaRPr lang="es-AR" dirty="0">
              <a:solidFill>
                <a:srgbClr val="000000"/>
              </a:solidFill>
              <a:latin typeface="+mj-lt"/>
            </a:endParaRPr>
          </a:p>
        </p:txBody>
      </p:sp>
      <p:sp>
        <p:nvSpPr>
          <p:cNvPr id="13" name="12 Marcador de texto"/>
          <p:cNvSpPr>
            <a:spLocks noGrp="1"/>
          </p:cNvSpPr>
          <p:nvPr>
            <p:ph type="body" sz="quarter" idx="56"/>
          </p:nvPr>
        </p:nvSpPr>
        <p:spPr>
          <a:xfrm>
            <a:off x="251520" y="771550"/>
            <a:ext cx="7913687" cy="261937"/>
          </a:xfrm>
        </p:spPr>
        <p:txBody>
          <a:bodyPr lIns="0"/>
          <a:lstStyle/>
          <a:p>
            <a:r>
              <a:rPr lang="es-ES" sz="1200" dirty="0">
                <a:solidFill>
                  <a:srgbClr val="0451E4"/>
                </a:solidFill>
              </a:rPr>
              <a:t>PROXIMOS PASOS</a:t>
            </a:r>
          </a:p>
        </p:txBody>
      </p:sp>
      <p:pic>
        <p:nvPicPr>
          <p:cNvPr id="5" name="Imagen 4">
            <a:extLst>
              <a:ext uri="{FF2B5EF4-FFF2-40B4-BE49-F238E27FC236}">
                <a16:creationId xmlns:a16="http://schemas.microsoft.com/office/drawing/2014/main" id="{FCE5C9AB-19DA-4B3D-8790-36F8215D5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6" name="Imagen 5">
            <a:extLst>
              <a:ext uri="{FF2B5EF4-FFF2-40B4-BE49-F238E27FC236}">
                <a16:creationId xmlns:a16="http://schemas.microsoft.com/office/drawing/2014/main" id="{3D618F14-B383-42C7-9C92-5410A32C13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7" name="Imagen 6">
            <a:extLst>
              <a:ext uri="{FF2B5EF4-FFF2-40B4-BE49-F238E27FC236}">
                <a16:creationId xmlns:a16="http://schemas.microsoft.com/office/drawing/2014/main" id="{D8AB3329-48C1-43C1-93E4-832EF03DDCDA}"/>
              </a:ext>
            </a:extLst>
          </p:cNvPr>
          <p:cNvPicPr>
            <a:picLocks noChangeAspect="1"/>
          </p:cNvPicPr>
          <p:nvPr/>
        </p:nvPicPr>
        <p:blipFill rotWithShape="1">
          <a:blip r:embed="rId5">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972567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posición de imagen"/>
          <p:cNvPicPr>
            <a:picLocks noGrp="1" noChangeAspect="1"/>
          </p:cNvPicPr>
          <p:nvPr>
            <p:ph type="pic" sz="quarter" idx="34"/>
          </p:nvPr>
        </p:nvPicPr>
        <p:blipFill rotWithShape="1">
          <a:blip r:embed="rId3">
            <a:extLst>
              <a:ext uri="{28A0092B-C50C-407E-A947-70E740481C1C}">
                <a14:useLocalDpi xmlns:a14="http://schemas.microsoft.com/office/drawing/2010/main" val="0"/>
              </a:ext>
            </a:extLst>
          </a:blip>
          <a:srcRect t="55090" b="8612"/>
          <a:stretch/>
        </p:blipFill>
        <p:spPr>
          <a:xfrm>
            <a:off x="-1419" y="627534"/>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sp>
        <p:nvSpPr>
          <p:cNvPr id="3" name="Text Placeholder 2">
            <a:extLst>
              <a:ext uri="{FF2B5EF4-FFF2-40B4-BE49-F238E27FC236}">
                <a16:creationId xmlns:a16="http://schemas.microsoft.com/office/drawing/2014/main" id="{97E762A6-AB4C-7C43-B0C5-510EDE7CCC8E}"/>
              </a:ext>
            </a:extLst>
          </p:cNvPr>
          <p:cNvSpPr>
            <a:spLocks noGrp="1"/>
          </p:cNvSpPr>
          <p:nvPr>
            <p:ph type="body" sz="quarter" idx="35"/>
          </p:nvPr>
        </p:nvSpPr>
        <p:spPr>
          <a:xfrm>
            <a:off x="424736" y="3063676"/>
            <a:ext cx="384047" cy="307777"/>
          </a:xfrm>
        </p:spPr>
        <p:txBody>
          <a:bodyPr/>
          <a:lstStyle/>
          <a:p>
            <a:r>
              <a:rPr lang="es-AR" dirty="0"/>
              <a:t>01</a:t>
            </a:r>
            <a:endParaRPr lang="x-none" dirty="0"/>
          </a:p>
        </p:txBody>
      </p:sp>
      <p:sp>
        <p:nvSpPr>
          <p:cNvPr id="26" name="Text Placeholder 25">
            <a:extLst>
              <a:ext uri="{FF2B5EF4-FFF2-40B4-BE49-F238E27FC236}">
                <a16:creationId xmlns:a16="http://schemas.microsoft.com/office/drawing/2014/main" id="{6C74CE35-4342-6C42-8B44-6066A0572175}"/>
              </a:ext>
            </a:extLst>
          </p:cNvPr>
          <p:cNvSpPr>
            <a:spLocks noGrp="1"/>
          </p:cNvSpPr>
          <p:nvPr>
            <p:ph type="body" sz="quarter" idx="36"/>
          </p:nvPr>
        </p:nvSpPr>
        <p:spPr>
          <a:xfrm>
            <a:off x="806068" y="3063675"/>
            <a:ext cx="3621916" cy="303421"/>
          </a:xfrm>
        </p:spPr>
        <p:txBody>
          <a:bodyPr/>
          <a:lstStyle/>
          <a:p>
            <a:r>
              <a:rPr lang="es-AR" dirty="0"/>
              <a:t>UBICACIÓN GEOGRAFICA</a:t>
            </a:r>
            <a:endParaRPr lang="x-none" dirty="0"/>
          </a:p>
        </p:txBody>
      </p:sp>
      <p:sp>
        <p:nvSpPr>
          <p:cNvPr id="113" name="112 Marcador de texto"/>
          <p:cNvSpPr>
            <a:spLocks noGrp="1"/>
          </p:cNvSpPr>
          <p:nvPr>
            <p:ph type="body" sz="quarter" idx="56"/>
          </p:nvPr>
        </p:nvSpPr>
        <p:spPr>
          <a:xfrm>
            <a:off x="421200" y="2669853"/>
            <a:ext cx="7913687" cy="261937"/>
          </a:xfrm>
        </p:spPr>
        <p:txBody>
          <a:bodyPr/>
          <a:lstStyle/>
          <a:p>
            <a:r>
              <a:rPr lang="es-ES" sz="1400" dirty="0"/>
              <a:t>ÍNDICE DE CONTENIDOS</a:t>
            </a:r>
          </a:p>
        </p:txBody>
      </p:sp>
      <p:sp>
        <p:nvSpPr>
          <p:cNvPr id="11" name="10 Marcador de texto"/>
          <p:cNvSpPr>
            <a:spLocks noGrp="1"/>
          </p:cNvSpPr>
          <p:nvPr>
            <p:ph type="body" sz="quarter" idx="57"/>
          </p:nvPr>
        </p:nvSpPr>
        <p:spPr>
          <a:xfrm>
            <a:off x="424736" y="3442389"/>
            <a:ext cx="384047" cy="307777"/>
          </a:xfrm>
        </p:spPr>
        <p:txBody>
          <a:bodyPr/>
          <a:lstStyle/>
          <a:p>
            <a:r>
              <a:rPr lang="es-ES" dirty="0"/>
              <a:t>02</a:t>
            </a:r>
          </a:p>
        </p:txBody>
      </p:sp>
      <p:sp>
        <p:nvSpPr>
          <p:cNvPr id="12" name="11 Marcador de texto"/>
          <p:cNvSpPr>
            <a:spLocks noGrp="1"/>
          </p:cNvSpPr>
          <p:nvPr>
            <p:ph type="body" sz="quarter" idx="58"/>
          </p:nvPr>
        </p:nvSpPr>
        <p:spPr>
          <a:xfrm>
            <a:off x="806068" y="3442388"/>
            <a:ext cx="3621916" cy="303421"/>
          </a:xfrm>
        </p:spPr>
        <p:txBody>
          <a:bodyPr/>
          <a:lstStyle/>
          <a:p>
            <a:r>
              <a:rPr lang="es-ES" dirty="0"/>
              <a:t>INTRODUCCION</a:t>
            </a:r>
          </a:p>
        </p:txBody>
      </p:sp>
      <p:sp>
        <p:nvSpPr>
          <p:cNvPr id="13" name="12 Marcador de texto"/>
          <p:cNvSpPr>
            <a:spLocks noGrp="1"/>
          </p:cNvSpPr>
          <p:nvPr>
            <p:ph type="body" sz="quarter" idx="59"/>
          </p:nvPr>
        </p:nvSpPr>
        <p:spPr>
          <a:xfrm>
            <a:off x="424736" y="3810049"/>
            <a:ext cx="384047" cy="307777"/>
          </a:xfrm>
        </p:spPr>
        <p:txBody>
          <a:bodyPr/>
          <a:lstStyle/>
          <a:p>
            <a:r>
              <a:rPr lang="es-ES" dirty="0"/>
              <a:t>03</a:t>
            </a:r>
          </a:p>
        </p:txBody>
      </p:sp>
      <p:sp>
        <p:nvSpPr>
          <p:cNvPr id="14" name="13 Marcador de texto"/>
          <p:cNvSpPr>
            <a:spLocks noGrp="1"/>
          </p:cNvSpPr>
          <p:nvPr>
            <p:ph type="body" sz="quarter" idx="60"/>
          </p:nvPr>
        </p:nvSpPr>
        <p:spPr>
          <a:xfrm>
            <a:off x="811184" y="4184077"/>
            <a:ext cx="3621916" cy="303421"/>
          </a:xfrm>
        </p:spPr>
        <p:txBody>
          <a:bodyPr/>
          <a:lstStyle/>
          <a:p>
            <a:r>
              <a:rPr lang="es-ES" dirty="0"/>
              <a:t>DESCRIPCION DE LA TECNOLOGIA</a:t>
            </a:r>
          </a:p>
        </p:txBody>
      </p:sp>
      <p:sp>
        <p:nvSpPr>
          <p:cNvPr id="15" name="14 Marcador de texto"/>
          <p:cNvSpPr>
            <a:spLocks noGrp="1"/>
          </p:cNvSpPr>
          <p:nvPr>
            <p:ph type="body" sz="quarter" idx="61"/>
          </p:nvPr>
        </p:nvSpPr>
        <p:spPr>
          <a:xfrm>
            <a:off x="424736" y="4188762"/>
            <a:ext cx="384047" cy="307777"/>
          </a:xfrm>
        </p:spPr>
        <p:txBody>
          <a:bodyPr/>
          <a:lstStyle/>
          <a:p>
            <a:r>
              <a:rPr lang="es-ES" dirty="0"/>
              <a:t>04</a:t>
            </a:r>
          </a:p>
        </p:txBody>
      </p:sp>
      <p:sp>
        <p:nvSpPr>
          <p:cNvPr id="16" name="15 Marcador de texto"/>
          <p:cNvSpPr>
            <a:spLocks noGrp="1"/>
          </p:cNvSpPr>
          <p:nvPr>
            <p:ph type="body" sz="quarter" idx="62"/>
          </p:nvPr>
        </p:nvSpPr>
        <p:spPr>
          <a:xfrm>
            <a:off x="799909" y="3802998"/>
            <a:ext cx="3621916" cy="303421"/>
          </a:xfrm>
        </p:spPr>
        <p:txBody>
          <a:bodyPr/>
          <a:lstStyle/>
          <a:p>
            <a:r>
              <a:rPr lang="es-ES" dirty="0"/>
              <a:t>OBJETIVOS</a:t>
            </a:r>
          </a:p>
        </p:txBody>
      </p:sp>
      <p:sp>
        <p:nvSpPr>
          <p:cNvPr id="17" name="16 Marcador de texto"/>
          <p:cNvSpPr>
            <a:spLocks noGrp="1"/>
          </p:cNvSpPr>
          <p:nvPr>
            <p:ph type="body" sz="quarter" idx="63"/>
          </p:nvPr>
        </p:nvSpPr>
        <p:spPr>
          <a:xfrm>
            <a:off x="424736" y="4568229"/>
            <a:ext cx="384047" cy="307777"/>
          </a:xfrm>
        </p:spPr>
        <p:txBody>
          <a:bodyPr/>
          <a:lstStyle/>
          <a:p>
            <a:r>
              <a:rPr lang="es-ES" dirty="0"/>
              <a:t>05</a:t>
            </a:r>
          </a:p>
        </p:txBody>
      </p:sp>
      <p:sp>
        <p:nvSpPr>
          <p:cNvPr id="18" name="17 Marcador de texto"/>
          <p:cNvSpPr>
            <a:spLocks noGrp="1"/>
          </p:cNvSpPr>
          <p:nvPr>
            <p:ph type="body" sz="quarter" idx="64"/>
          </p:nvPr>
        </p:nvSpPr>
        <p:spPr>
          <a:xfrm>
            <a:off x="806068" y="4568228"/>
            <a:ext cx="3621916" cy="303421"/>
          </a:xfrm>
        </p:spPr>
        <p:txBody>
          <a:bodyPr/>
          <a:lstStyle/>
          <a:p>
            <a:r>
              <a:rPr lang="es-ES" dirty="0"/>
              <a:t>CONVERSION ORIFICIO FIJO A VARIABLE</a:t>
            </a:r>
          </a:p>
        </p:txBody>
      </p:sp>
      <p:sp>
        <p:nvSpPr>
          <p:cNvPr id="19" name="18 Marcador de texto"/>
          <p:cNvSpPr>
            <a:spLocks noGrp="1"/>
          </p:cNvSpPr>
          <p:nvPr>
            <p:ph type="body" sz="quarter" idx="65"/>
          </p:nvPr>
        </p:nvSpPr>
        <p:spPr>
          <a:xfrm>
            <a:off x="4720172" y="3063676"/>
            <a:ext cx="384047" cy="307777"/>
          </a:xfrm>
        </p:spPr>
        <p:txBody>
          <a:bodyPr/>
          <a:lstStyle/>
          <a:p>
            <a:r>
              <a:rPr lang="es-ES" dirty="0"/>
              <a:t>06</a:t>
            </a:r>
          </a:p>
        </p:txBody>
      </p:sp>
      <p:sp>
        <p:nvSpPr>
          <p:cNvPr id="20" name="19 Marcador de texto"/>
          <p:cNvSpPr>
            <a:spLocks noGrp="1"/>
          </p:cNvSpPr>
          <p:nvPr>
            <p:ph type="body" sz="quarter" idx="66"/>
          </p:nvPr>
        </p:nvSpPr>
        <p:spPr>
          <a:xfrm>
            <a:off x="5101504" y="3063675"/>
            <a:ext cx="3621916" cy="303421"/>
          </a:xfrm>
        </p:spPr>
        <p:txBody>
          <a:bodyPr/>
          <a:lstStyle/>
          <a:p>
            <a:r>
              <a:rPr lang="es-ES" dirty="0"/>
              <a:t>HITOS</a:t>
            </a:r>
          </a:p>
        </p:txBody>
      </p:sp>
      <p:sp>
        <p:nvSpPr>
          <p:cNvPr id="22" name="21 Marcador de texto"/>
          <p:cNvSpPr>
            <a:spLocks noGrp="1"/>
          </p:cNvSpPr>
          <p:nvPr>
            <p:ph type="body" sz="quarter" idx="67"/>
          </p:nvPr>
        </p:nvSpPr>
        <p:spPr>
          <a:xfrm>
            <a:off x="4720172" y="3442389"/>
            <a:ext cx="384047" cy="307777"/>
          </a:xfrm>
        </p:spPr>
        <p:txBody>
          <a:bodyPr/>
          <a:lstStyle/>
          <a:p>
            <a:r>
              <a:rPr lang="es-ES" dirty="0"/>
              <a:t>07</a:t>
            </a:r>
          </a:p>
        </p:txBody>
      </p:sp>
      <p:sp>
        <p:nvSpPr>
          <p:cNvPr id="23" name="22 Marcador de texto"/>
          <p:cNvSpPr>
            <a:spLocks noGrp="1"/>
          </p:cNvSpPr>
          <p:nvPr>
            <p:ph type="body" sz="quarter" idx="68"/>
          </p:nvPr>
        </p:nvSpPr>
        <p:spPr>
          <a:xfrm>
            <a:off x="5101504" y="3442388"/>
            <a:ext cx="3621916" cy="303421"/>
          </a:xfrm>
        </p:spPr>
        <p:txBody>
          <a:bodyPr/>
          <a:lstStyle/>
          <a:p>
            <a:r>
              <a:rPr lang="es-ES" dirty="0"/>
              <a:t>RESULTADOS EN CAMPO </a:t>
            </a:r>
          </a:p>
        </p:txBody>
      </p:sp>
      <p:sp>
        <p:nvSpPr>
          <p:cNvPr id="24" name="23 Marcador de texto"/>
          <p:cNvSpPr>
            <a:spLocks noGrp="1"/>
          </p:cNvSpPr>
          <p:nvPr>
            <p:ph type="body" sz="quarter" idx="69"/>
          </p:nvPr>
        </p:nvSpPr>
        <p:spPr>
          <a:xfrm>
            <a:off x="4720172" y="3810049"/>
            <a:ext cx="384047" cy="307777"/>
          </a:xfrm>
        </p:spPr>
        <p:txBody>
          <a:bodyPr/>
          <a:lstStyle/>
          <a:p>
            <a:r>
              <a:rPr lang="es-ES" dirty="0"/>
              <a:t>08</a:t>
            </a:r>
          </a:p>
        </p:txBody>
      </p:sp>
      <p:sp>
        <p:nvSpPr>
          <p:cNvPr id="25" name="24 Marcador de texto"/>
          <p:cNvSpPr>
            <a:spLocks noGrp="1"/>
          </p:cNvSpPr>
          <p:nvPr>
            <p:ph type="body" sz="quarter" idx="70"/>
          </p:nvPr>
        </p:nvSpPr>
        <p:spPr>
          <a:xfrm>
            <a:off x="5101504" y="3810048"/>
            <a:ext cx="3621916" cy="303421"/>
          </a:xfrm>
        </p:spPr>
        <p:txBody>
          <a:bodyPr/>
          <a:lstStyle/>
          <a:p>
            <a:r>
              <a:rPr lang="es-ES" dirty="0"/>
              <a:t>OPTIMIZACION DE LA PRODUCCION</a:t>
            </a:r>
            <a:endParaRPr lang="es-ES" sz="800" dirty="0"/>
          </a:p>
        </p:txBody>
      </p:sp>
      <p:sp>
        <p:nvSpPr>
          <p:cNvPr id="27" name="26 Marcador de texto"/>
          <p:cNvSpPr>
            <a:spLocks noGrp="1"/>
          </p:cNvSpPr>
          <p:nvPr>
            <p:ph type="body" sz="quarter" idx="71"/>
          </p:nvPr>
        </p:nvSpPr>
        <p:spPr>
          <a:xfrm>
            <a:off x="4720172" y="4188762"/>
            <a:ext cx="384047" cy="307777"/>
          </a:xfrm>
        </p:spPr>
        <p:txBody>
          <a:bodyPr/>
          <a:lstStyle/>
          <a:p>
            <a:r>
              <a:rPr lang="es-ES" dirty="0"/>
              <a:t>09</a:t>
            </a:r>
          </a:p>
        </p:txBody>
      </p:sp>
      <p:sp>
        <p:nvSpPr>
          <p:cNvPr id="29" name="28 Marcador de texto"/>
          <p:cNvSpPr>
            <a:spLocks noGrp="1"/>
          </p:cNvSpPr>
          <p:nvPr>
            <p:ph type="body" sz="quarter" idx="73"/>
          </p:nvPr>
        </p:nvSpPr>
        <p:spPr>
          <a:xfrm>
            <a:off x="4720172" y="4568229"/>
            <a:ext cx="384047" cy="307777"/>
          </a:xfrm>
        </p:spPr>
        <p:txBody>
          <a:bodyPr/>
          <a:lstStyle/>
          <a:p>
            <a:r>
              <a:rPr lang="es-ES" dirty="0"/>
              <a:t>10</a:t>
            </a:r>
          </a:p>
        </p:txBody>
      </p:sp>
      <p:sp>
        <p:nvSpPr>
          <p:cNvPr id="30" name="29 Marcador de texto"/>
          <p:cNvSpPr>
            <a:spLocks noGrp="1"/>
          </p:cNvSpPr>
          <p:nvPr>
            <p:ph type="body" sz="quarter" idx="74"/>
          </p:nvPr>
        </p:nvSpPr>
        <p:spPr>
          <a:xfrm>
            <a:off x="5101504" y="4568228"/>
            <a:ext cx="3621916" cy="303421"/>
          </a:xfrm>
        </p:spPr>
        <p:txBody>
          <a:bodyPr/>
          <a:lstStyle/>
          <a:p>
            <a:r>
              <a:rPr lang="es-ES" dirty="0"/>
              <a:t>PROXIMOS PASOS</a:t>
            </a:r>
          </a:p>
        </p:txBody>
      </p:sp>
      <p:sp>
        <p:nvSpPr>
          <p:cNvPr id="32" name="29 Marcador de texto">
            <a:extLst>
              <a:ext uri="{FF2B5EF4-FFF2-40B4-BE49-F238E27FC236}">
                <a16:creationId xmlns:a16="http://schemas.microsoft.com/office/drawing/2014/main" id="{BD1269AF-75F5-4FF8-8E38-0299030C540D}"/>
              </a:ext>
            </a:extLst>
          </p:cNvPr>
          <p:cNvSpPr txBox="1">
            <a:spLocks/>
          </p:cNvSpPr>
          <p:nvPr/>
        </p:nvSpPr>
        <p:spPr>
          <a:xfrm>
            <a:off x="5110968" y="4190148"/>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CONCLUSIONES</a:t>
            </a:r>
          </a:p>
        </p:txBody>
      </p:sp>
      <p:pic>
        <p:nvPicPr>
          <p:cNvPr id="36" name="Imagen 35">
            <a:extLst>
              <a:ext uri="{FF2B5EF4-FFF2-40B4-BE49-F238E27FC236}">
                <a16:creationId xmlns:a16="http://schemas.microsoft.com/office/drawing/2014/main" id="{735885B6-3F74-4161-9662-0E4E3B1822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37" name="Imagen 36">
            <a:extLst>
              <a:ext uri="{FF2B5EF4-FFF2-40B4-BE49-F238E27FC236}">
                <a16:creationId xmlns:a16="http://schemas.microsoft.com/office/drawing/2014/main" id="{08E9D9DE-3410-4C50-B299-BCF5EA0BC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38" name="Imagen 37">
            <a:extLst>
              <a:ext uri="{FF2B5EF4-FFF2-40B4-BE49-F238E27FC236}">
                <a16:creationId xmlns:a16="http://schemas.microsoft.com/office/drawing/2014/main" id="{9260ABB6-067B-4B48-86CD-77B9DBBE9112}"/>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830605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64BC80A-90BC-40E9-95B5-5F3F3AF5B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5" name="Imagen 4">
            <a:extLst>
              <a:ext uri="{FF2B5EF4-FFF2-40B4-BE49-F238E27FC236}">
                <a16:creationId xmlns:a16="http://schemas.microsoft.com/office/drawing/2014/main" id="{9CCDA967-ED48-4C79-B86A-3631CC261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6" name="Imagen 5">
            <a:extLst>
              <a:ext uri="{FF2B5EF4-FFF2-40B4-BE49-F238E27FC236}">
                <a16:creationId xmlns:a16="http://schemas.microsoft.com/office/drawing/2014/main" id="{174CE148-D7DC-4555-873F-0003B4F9E043}"/>
              </a:ext>
            </a:extLst>
          </p:cNvPr>
          <p:cNvPicPr>
            <a:picLocks noChangeAspect="1"/>
          </p:cNvPicPr>
          <p:nvPr/>
        </p:nvPicPr>
        <p:blipFill rotWithShape="1">
          <a:blip r:embed="rId4">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2" name="Rectángulo 1">
            <a:extLst>
              <a:ext uri="{FF2B5EF4-FFF2-40B4-BE49-F238E27FC236}">
                <a16:creationId xmlns:a16="http://schemas.microsoft.com/office/drawing/2014/main" id="{8F059725-6613-F176-9DA2-CE013F8F830F}"/>
              </a:ext>
            </a:extLst>
          </p:cNvPr>
          <p:cNvSpPr/>
          <p:nvPr/>
        </p:nvSpPr>
        <p:spPr>
          <a:xfrm>
            <a:off x="5580112" y="4515966"/>
            <a:ext cx="3563888" cy="627534"/>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666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p:txBody>
          <a:bodyPr/>
          <a:lstStyle/>
          <a:p>
            <a:r>
              <a:rPr lang="es-ES" dirty="0"/>
              <a:t>UBICACIÓN - CUENCA NEUQUINA - REGIONAL NO CONVENCIONAL</a:t>
            </a:r>
          </a:p>
        </p:txBody>
      </p:sp>
      <p:sp>
        <p:nvSpPr>
          <p:cNvPr id="5" name="4 Marcador de texto"/>
          <p:cNvSpPr>
            <a:spLocks noGrp="1"/>
          </p:cNvSpPr>
          <p:nvPr>
            <p:ph type="body" sz="quarter" idx="58"/>
          </p:nvPr>
        </p:nvSpPr>
        <p:spPr/>
        <p:txBody>
          <a:bodyPr/>
          <a:lstStyle/>
          <a:p>
            <a:r>
              <a:rPr lang="es-ES" dirty="0"/>
              <a:t>Este piloto de prueba se está llevando adelante en el yacimiento de </a:t>
            </a:r>
            <a:r>
              <a:rPr lang="es-ES" dirty="0" err="1"/>
              <a:t>shale</a:t>
            </a:r>
            <a:r>
              <a:rPr lang="es-ES" dirty="0"/>
              <a:t> gas Rincón del Mangrullo y Aguada de la Arena, y en los yacimientos de </a:t>
            </a:r>
            <a:r>
              <a:rPr lang="es-ES" dirty="0" err="1"/>
              <a:t>shale</a:t>
            </a:r>
            <a:r>
              <a:rPr lang="es-ES" dirty="0"/>
              <a:t> </a:t>
            </a:r>
            <a:r>
              <a:rPr lang="es-ES" dirty="0" err="1"/>
              <a:t>oil</a:t>
            </a:r>
            <a:r>
              <a:rPr lang="es-ES" dirty="0"/>
              <a:t> La Amarga Chica y Bandurria Sur.</a:t>
            </a:r>
          </a:p>
        </p:txBody>
      </p:sp>
      <p:pic>
        <p:nvPicPr>
          <p:cNvPr id="6" name="Imagen 5">
            <a:extLst>
              <a:ext uri="{FF2B5EF4-FFF2-40B4-BE49-F238E27FC236}">
                <a16:creationId xmlns:a16="http://schemas.microsoft.com/office/drawing/2014/main" id="{627107B8-3111-45E2-B9B1-8FF72EB7BF89}"/>
              </a:ext>
            </a:extLst>
          </p:cNvPr>
          <p:cNvPicPr>
            <a:picLocks noChangeAspect="1"/>
          </p:cNvPicPr>
          <p:nvPr/>
        </p:nvPicPr>
        <p:blipFill>
          <a:blip r:embed="rId3"/>
          <a:stretch>
            <a:fillRect/>
          </a:stretch>
        </p:blipFill>
        <p:spPr>
          <a:xfrm>
            <a:off x="3347864" y="1713849"/>
            <a:ext cx="5247578" cy="3183292"/>
          </a:xfrm>
          <a:prstGeom prst="rect">
            <a:avLst/>
          </a:prstGeom>
        </p:spPr>
      </p:pic>
      <p:pic>
        <p:nvPicPr>
          <p:cNvPr id="8" name="Imagen 7">
            <a:extLst>
              <a:ext uri="{FF2B5EF4-FFF2-40B4-BE49-F238E27FC236}">
                <a16:creationId xmlns:a16="http://schemas.microsoft.com/office/drawing/2014/main" id="{F75B6D74-869C-433A-8560-907CC22723CF}"/>
              </a:ext>
            </a:extLst>
          </p:cNvPr>
          <p:cNvPicPr>
            <a:picLocks noChangeAspect="1"/>
          </p:cNvPicPr>
          <p:nvPr/>
        </p:nvPicPr>
        <p:blipFill>
          <a:blip r:embed="rId4"/>
          <a:stretch>
            <a:fillRect/>
          </a:stretch>
        </p:blipFill>
        <p:spPr>
          <a:xfrm>
            <a:off x="332534" y="1840010"/>
            <a:ext cx="2128193" cy="2805345"/>
          </a:xfrm>
          <a:prstGeom prst="rect">
            <a:avLst/>
          </a:prstGeom>
        </p:spPr>
      </p:pic>
      <p:sp>
        <p:nvSpPr>
          <p:cNvPr id="9" name="Rectángulo 8">
            <a:extLst>
              <a:ext uri="{FF2B5EF4-FFF2-40B4-BE49-F238E27FC236}">
                <a16:creationId xmlns:a16="http://schemas.microsoft.com/office/drawing/2014/main" id="{5B896E0E-532A-47A7-8526-EE5799692CEE}"/>
              </a:ext>
            </a:extLst>
          </p:cNvPr>
          <p:cNvSpPr/>
          <p:nvPr/>
        </p:nvSpPr>
        <p:spPr>
          <a:xfrm>
            <a:off x="4644008" y="4181907"/>
            <a:ext cx="144016" cy="18041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BEA13976-E2FD-45BB-A8C2-B88E56AA0612}"/>
              </a:ext>
            </a:extLst>
          </p:cNvPr>
          <p:cNvSpPr/>
          <p:nvPr/>
        </p:nvSpPr>
        <p:spPr>
          <a:xfrm>
            <a:off x="6372200" y="2347441"/>
            <a:ext cx="144016" cy="18041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2" name="Rectángulo 11">
            <a:extLst>
              <a:ext uri="{FF2B5EF4-FFF2-40B4-BE49-F238E27FC236}">
                <a16:creationId xmlns:a16="http://schemas.microsoft.com/office/drawing/2014/main" id="{A8F5D15C-E6C3-4E46-BDD9-502983B1DAB9}"/>
              </a:ext>
            </a:extLst>
          </p:cNvPr>
          <p:cNvSpPr/>
          <p:nvPr/>
        </p:nvSpPr>
        <p:spPr>
          <a:xfrm>
            <a:off x="6660232" y="2951153"/>
            <a:ext cx="144016" cy="18041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D044E1FD-9BC0-403E-A7FC-B1194DAE5EC3}"/>
              </a:ext>
            </a:extLst>
          </p:cNvPr>
          <p:cNvSpPr txBox="1"/>
          <p:nvPr/>
        </p:nvSpPr>
        <p:spPr>
          <a:xfrm>
            <a:off x="251520" y="4659982"/>
            <a:ext cx="2071401" cy="184666"/>
          </a:xfrm>
          <a:prstGeom prst="rect">
            <a:avLst/>
          </a:prstGeom>
          <a:noFill/>
        </p:spPr>
        <p:txBody>
          <a:bodyPr wrap="none" rtlCol="0">
            <a:spAutoFit/>
          </a:bodyPr>
          <a:lstStyle/>
          <a:p>
            <a:r>
              <a:rPr lang="es-AR" sz="600" dirty="0"/>
              <a:t>Figura 1. Imagen de cuencas sedimentarias argentinas</a:t>
            </a:r>
          </a:p>
        </p:txBody>
      </p:sp>
      <p:sp>
        <p:nvSpPr>
          <p:cNvPr id="14" name="CuadroTexto 13">
            <a:extLst>
              <a:ext uri="{FF2B5EF4-FFF2-40B4-BE49-F238E27FC236}">
                <a16:creationId xmlns:a16="http://schemas.microsoft.com/office/drawing/2014/main" id="{DBE18F70-1FA7-492D-9542-BE31049617C0}"/>
              </a:ext>
            </a:extLst>
          </p:cNvPr>
          <p:cNvSpPr txBox="1"/>
          <p:nvPr/>
        </p:nvSpPr>
        <p:spPr>
          <a:xfrm>
            <a:off x="3246981" y="4897458"/>
            <a:ext cx="4429418" cy="184666"/>
          </a:xfrm>
          <a:prstGeom prst="rect">
            <a:avLst/>
          </a:prstGeom>
          <a:noFill/>
        </p:spPr>
        <p:txBody>
          <a:bodyPr wrap="none" rtlCol="0">
            <a:spAutoFit/>
          </a:bodyPr>
          <a:lstStyle/>
          <a:p>
            <a:r>
              <a:rPr lang="es-AR" sz="600" dirty="0"/>
              <a:t>Figura 2. Imagen de yacimientos de Cuenca Neuquina. En color verde la zona de ubicación del piloto de </a:t>
            </a:r>
            <a:r>
              <a:rPr lang="es-AR" sz="600" dirty="0" err="1"/>
              <a:t>choke</a:t>
            </a:r>
            <a:r>
              <a:rPr lang="es-AR" sz="600" dirty="0"/>
              <a:t> variable.</a:t>
            </a:r>
          </a:p>
        </p:txBody>
      </p:sp>
      <p:cxnSp>
        <p:nvCxnSpPr>
          <p:cNvPr id="15" name="Conector recto 14">
            <a:extLst>
              <a:ext uri="{FF2B5EF4-FFF2-40B4-BE49-F238E27FC236}">
                <a16:creationId xmlns:a16="http://schemas.microsoft.com/office/drawing/2014/main" id="{BD9CF1DB-E70F-4A80-BA0F-303A4B0E65F6}"/>
              </a:ext>
            </a:extLst>
          </p:cNvPr>
          <p:cNvCxnSpPr/>
          <p:nvPr/>
        </p:nvCxnSpPr>
        <p:spPr>
          <a:xfrm flipV="1">
            <a:off x="1115616" y="1713849"/>
            <a:ext cx="2232248" cy="132751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Conector recto 16">
            <a:extLst>
              <a:ext uri="{FF2B5EF4-FFF2-40B4-BE49-F238E27FC236}">
                <a16:creationId xmlns:a16="http://schemas.microsoft.com/office/drawing/2014/main" id="{835A0CF7-9FB7-43A3-AA78-F2921A6F0A89}"/>
              </a:ext>
            </a:extLst>
          </p:cNvPr>
          <p:cNvCxnSpPr>
            <a:cxnSpLocks/>
          </p:cNvCxnSpPr>
          <p:nvPr/>
        </p:nvCxnSpPr>
        <p:spPr>
          <a:xfrm>
            <a:off x="1115616" y="3131572"/>
            <a:ext cx="2232248" cy="174857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92C22DFF-F3D6-49BB-BF83-2A2BF3CF2257}"/>
              </a:ext>
            </a:extLst>
          </p:cNvPr>
          <p:cNvSpPr/>
          <p:nvPr/>
        </p:nvSpPr>
        <p:spPr>
          <a:xfrm>
            <a:off x="5292080" y="2729213"/>
            <a:ext cx="144016" cy="18041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21" name="Imagen 20">
            <a:extLst>
              <a:ext uri="{FF2B5EF4-FFF2-40B4-BE49-F238E27FC236}">
                <a16:creationId xmlns:a16="http://schemas.microsoft.com/office/drawing/2014/main" id="{73F6C6FE-52AD-429C-A831-2A84E4F6A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22" name="Imagen 21">
            <a:extLst>
              <a:ext uri="{FF2B5EF4-FFF2-40B4-BE49-F238E27FC236}">
                <a16:creationId xmlns:a16="http://schemas.microsoft.com/office/drawing/2014/main" id="{492681B5-172D-437C-832C-9A86D4051F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23" name="Imagen 22">
            <a:extLst>
              <a:ext uri="{FF2B5EF4-FFF2-40B4-BE49-F238E27FC236}">
                <a16:creationId xmlns:a16="http://schemas.microsoft.com/office/drawing/2014/main" id="{9A628155-A9A7-45F2-863C-AD4B6B3D93E5}"/>
              </a:ext>
            </a:extLst>
          </p:cNvPr>
          <p:cNvPicPr>
            <a:picLocks noChangeAspect="1"/>
          </p:cNvPicPr>
          <p:nvPr/>
        </p:nvPicPr>
        <p:blipFill rotWithShape="1">
          <a:blip r:embed="rId7">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279782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57"/>
          </p:nvPr>
        </p:nvSpPr>
        <p:spPr>
          <a:xfrm>
            <a:off x="157132" y="2643237"/>
            <a:ext cx="8807356" cy="288553"/>
          </a:xfrm>
          <a:prstGeom prst="rect">
            <a:avLst/>
          </a:prstGeom>
        </p:spPr>
        <p:txBody>
          <a:bodyPr/>
          <a:lstStyle/>
          <a:p>
            <a:r>
              <a:rPr lang="es-ES" dirty="0"/>
              <a:t>INTRODUCCION - CONTEXTO</a:t>
            </a:r>
          </a:p>
        </p:txBody>
      </p:sp>
      <p:pic>
        <p:nvPicPr>
          <p:cNvPr id="12" name="11 Marcador de posición de imagen"/>
          <p:cNvPicPr>
            <a:picLocks noGrp="1" noChangeAspect="1"/>
          </p:cNvPicPr>
          <p:nvPr>
            <p:ph type="pic" sz="quarter" idx="34"/>
          </p:nvPr>
        </p:nvPicPr>
        <p:blipFill rotWithShape="1">
          <a:blip r:embed="rId3">
            <a:extLst>
              <a:ext uri="{28A0092B-C50C-407E-A947-70E740481C1C}">
                <a14:useLocalDpi xmlns:a14="http://schemas.microsoft.com/office/drawing/2010/main" val="0"/>
              </a:ext>
            </a:extLst>
          </a:blip>
          <a:srcRect t="3345" b="60357"/>
          <a:stretch/>
        </p:blipFill>
        <p:spPr>
          <a:xfrm>
            <a:off x="-1419" y="555526"/>
            <a:ext cx="9148187" cy="1867793"/>
          </a:xfrm>
        </p:spPr>
      </p:pic>
      <p:sp>
        <p:nvSpPr>
          <p:cNvPr id="6" name="CuadroTexto 5">
            <a:extLst>
              <a:ext uri="{FF2B5EF4-FFF2-40B4-BE49-F238E27FC236}">
                <a16:creationId xmlns:a16="http://schemas.microsoft.com/office/drawing/2014/main" id="{5579C80C-1E9B-C746-CC03-18DE8BB70C8A}"/>
              </a:ext>
            </a:extLst>
          </p:cNvPr>
          <p:cNvSpPr txBox="1"/>
          <p:nvPr/>
        </p:nvSpPr>
        <p:spPr>
          <a:xfrm>
            <a:off x="157655" y="2916108"/>
            <a:ext cx="8667864" cy="1600438"/>
          </a:xfrm>
          <a:prstGeom prst="rect">
            <a:avLst/>
          </a:prstGeom>
          <a:noFill/>
        </p:spPr>
        <p:txBody>
          <a:bodyPr wrap="square" rtlCol="0">
            <a:spAutoFit/>
          </a:bodyPr>
          <a:lstStyle/>
          <a:p>
            <a:r>
              <a:rPr lang="es-AR" sz="1400" b="1" u="sng" dirty="0"/>
              <a:t>Situación Actual</a:t>
            </a:r>
          </a:p>
          <a:p>
            <a:r>
              <a:rPr lang="es-AR" sz="1400" dirty="0"/>
              <a:t>Optimización con accionamiento remoto para BM, PL, PCP, BES</a:t>
            </a:r>
          </a:p>
          <a:p>
            <a:r>
              <a:rPr lang="es-AR" sz="1400" dirty="0"/>
              <a:t>Optimización pozos surgentes:  Simplemente cambio de orificios con cuadrilla</a:t>
            </a:r>
          </a:p>
          <a:p>
            <a:r>
              <a:rPr lang="es-AR" sz="1400" dirty="0"/>
              <a:t>Operar y Optimizar el NOC desde Sala de control</a:t>
            </a:r>
          </a:p>
          <a:p>
            <a:r>
              <a:rPr lang="es-AR" sz="1400" b="1" u="sng" dirty="0"/>
              <a:t>Desafíos:</a:t>
            </a:r>
          </a:p>
          <a:p>
            <a:r>
              <a:rPr lang="es-AR" sz="1400" dirty="0"/>
              <a:t>	1) Simplificar cambios de orificio con </a:t>
            </a:r>
            <a:r>
              <a:rPr lang="es-AR" sz="1400" dirty="0" err="1"/>
              <a:t>choke</a:t>
            </a:r>
            <a:r>
              <a:rPr lang="es-AR" sz="1400" dirty="0"/>
              <a:t> variable manual</a:t>
            </a:r>
          </a:p>
          <a:p>
            <a:r>
              <a:rPr lang="es-AR" sz="1400" dirty="0"/>
              <a:t>	2) Cambio de orificio remoto </a:t>
            </a:r>
          </a:p>
        </p:txBody>
      </p:sp>
      <p:pic>
        <p:nvPicPr>
          <p:cNvPr id="10" name="Imagen 9">
            <a:extLst>
              <a:ext uri="{FF2B5EF4-FFF2-40B4-BE49-F238E27FC236}">
                <a16:creationId xmlns:a16="http://schemas.microsoft.com/office/drawing/2014/main" id="{81AEB16A-263A-48C7-A834-1D54A3062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1" name="Imagen 10">
            <a:extLst>
              <a:ext uri="{FF2B5EF4-FFF2-40B4-BE49-F238E27FC236}">
                <a16:creationId xmlns:a16="http://schemas.microsoft.com/office/drawing/2014/main" id="{99745188-822C-4CC2-92F0-A65413A8E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3" name="Imagen 12">
            <a:extLst>
              <a:ext uri="{FF2B5EF4-FFF2-40B4-BE49-F238E27FC236}">
                <a16:creationId xmlns:a16="http://schemas.microsoft.com/office/drawing/2014/main" id="{987AC4E5-5C76-4D22-81A5-4DD6C39CA09D}"/>
              </a:ext>
            </a:extLst>
          </p:cNvPr>
          <p:cNvPicPr>
            <a:picLocks noChangeAspect="1"/>
          </p:cNvPicPr>
          <p:nvPr/>
        </p:nvPicPr>
        <p:blipFill rotWithShape="1">
          <a:blip r:embed="rId6">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297375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7F6A37B-0D55-EE3E-C9FF-9E1BD62D673B}"/>
              </a:ext>
            </a:extLst>
          </p:cNvPr>
          <p:cNvPicPr>
            <a:picLocks noChangeAspect="1"/>
          </p:cNvPicPr>
          <p:nvPr/>
        </p:nvPicPr>
        <p:blipFill rotWithShape="1">
          <a:blip r:embed="rId3"/>
          <a:srcRect l="28787" t="20297" r="26189"/>
          <a:stretch/>
        </p:blipFill>
        <p:spPr>
          <a:xfrm>
            <a:off x="6757605" y="626479"/>
            <a:ext cx="2685574" cy="2580236"/>
          </a:xfrm>
          <a:prstGeom prst="rect">
            <a:avLst/>
          </a:prstGeom>
        </p:spPr>
      </p:pic>
      <p:pic>
        <p:nvPicPr>
          <p:cNvPr id="6" name="Imagen 5">
            <a:extLst>
              <a:ext uri="{FF2B5EF4-FFF2-40B4-BE49-F238E27FC236}">
                <a16:creationId xmlns:a16="http://schemas.microsoft.com/office/drawing/2014/main" id="{9D6B8781-2B53-049D-0321-499BDC06C754}"/>
              </a:ext>
            </a:extLst>
          </p:cNvPr>
          <p:cNvPicPr>
            <a:picLocks noChangeAspect="1"/>
          </p:cNvPicPr>
          <p:nvPr/>
        </p:nvPicPr>
        <p:blipFill>
          <a:blip r:embed="rId4"/>
          <a:stretch>
            <a:fillRect/>
          </a:stretch>
        </p:blipFill>
        <p:spPr>
          <a:xfrm>
            <a:off x="-90158" y="627534"/>
            <a:ext cx="5094206" cy="6268179"/>
          </a:xfrm>
          <a:prstGeom prst="rect">
            <a:avLst/>
          </a:prstGeom>
        </p:spPr>
      </p:pic>
      <p:sp>
        <p:nvSpPr>
          <p:cNvPr id="8" name="CuadroTexto 7">
            <a:extLst>
              <a:ext uri="{FF2B5EF4-FFF2-40B4-BE49-F238E27FC236}">
                <a16:creationId xmlns:a16="http://schemas.microsoft.com/office/drawing/2014/main" id="{8FC14AC7-1DD0-1624-D3E9-889F6B5281D4}"/>
              </a:ext>
            </a:extLst>
          </p:cNvPr>
          <p:cNvSpPr txBox="1"/>
          <p:nvPr/>
        </p:nvSpPr>
        <p:spPr>
          <a:xfrm>
            <a:off x="2312067" y="3450069"/>
            <a:ext cx="2409410" cy="1815882"/>
          </a:xfrm>
          <a:prstGeom prst="rect">
            <a:avLst/>
          </a:prstGeom>
          <a:noFill/>
        </p:spPr>
        <p:txBody>
          <a:bodyPr wrap="square" rtlCol="0">
            <a:spAutoFit/>
          </a:bodyPr>
          <a:lstStyle/>
          <a:p>
            <a:pPr marL="171450" indent="-171450">
              <a:buFont typeface="Arial" panose="020B0604020202020204" pitchFamily="34" charset="0"/>
              <a:buChar char="•"/>
            </a:pPr>
            <a:r>
              <a:rPr lang="es-AR" sz="1200" dirty="0"/>
              <a:t>Toda la presión de surgencia está siendo contenida por un </a:t>
            </a:r>
            <a:r>
              <a:rPr lang="es-AR" sz="1200" b="1" u="sng" dirty="0" err="1"/>
              <a:t>oring</a:t>
            </a:r>
            <a:r>
              <a:rPr lang="es-AR" sz="1200" dirty="0"/>
              <a:t> y la fuerza que ejerce la tapa de golpe con el cono </a:t>
            </a:r>
          </a:p>
          <a:p>
            <a:pPr marL="171450" indent="-171450">
              <a:buFont typeface="Arial" panose="020B0604020202020204" pitchFamily="34" charset="0"/>
              <a:buChar char="•"/>
            </a:pPr>
            <a:endParaRPr lang="es-AR" sz="1200" dirty="0"/>
          </a:p>
          <a:p>
            <a:pPr marL="171450" indent="-171450">
              <a:buFont typeface="Arial" panose="020B0604020202020204" pitchFamily="34" charset="0"/>
              <a:buChar char="•"/>
            </a:pPr>
            <a:r>
              <a:rPr lang="es-AR" sz="1200" dirty="0"/>
              <a:t>Cada vez que se abre la CPO se expone el </a:t>
            </a:r>
            <a:r>
              <a:rPr lang="es-AR" sz="1200" dirty="0" err="1"/>
              <a:t>Oring</a:t>
            </a:r>
            <a:r>
              <a:rPr lang="es-AR" sz="1200" dirty="0"/>
              <a:t> y la </a:t>
            </a:r>
            <a:r>
              <a:rPr lang="es-AR" sz="1200" b="1" u="sng" dirty="0"/>
              <a:t>arandela sello</a:t>
            </a:r>
          </a:p>
          <a:p>
            <a:endParaRPr lang="es-AR" sz="1600" dirty="0"/>
          </a:p>
        </p:txBody>
      </p:sp>
      <p:pic>
        <p:nvPicPr>
          <p:cNvPr id="2" name="Imagen 1">
            <a:extLst>
              <a:ext uri="{FF2B5EF4-FFF2-40B4-BE49-F238E27FC236}">
                <a16:creationId xmlns:a16="http://schemas.microsoft.com/office/drawing/2014/main" id="{344CE29D-3904-441B-94A1-02F894ABE639}"/>
              </a:ext>
            </a:extLst>
          </p:cNvPr>
          <p:cNvPicPr>
            <a:picLocks noChangeAspect="1"/>
          </p:cNvPicPr>
          <p:nvPr/>
        </p:nvPicPr>
        <p:blipFill>
          <a:blip r:embed="rId5"/>
          <a:stretch>
            <a:fillRect/>
          </a:stretch>
        </p:blipFill>
        <p:spPr>
          <a:xfrm>
            <a:off x="4648443" y="596139"/>
            <a:ext cx="2083797" cy="2675124"/>
          </a:xfrm>
          <a:prstGeom prst="rect">
            <a:avLst/>
          </a:prstGeom>
        </p:spPr>
      </p:pic>
      <p:grpSp>
        <p:nvGrpSpPr>
          <p:cNvPr id="12" name="Grupo 11">
            <a:extLst>
              <a:ext uri="{FF2B5EF4-FFF2-40B4-BE49-F238E27FC236}">
                <a16:creationId xmlns:a16="http://schemas.microsoft.com/office/drawing/2014/main" id="{FEB085E6-7451-BE5E-FFA2-2A0D9BB97224}"/>
              </a:ext>
            </a:extLst>
          </p:cNvPr>
          <p:cNvGrpSpPr/>
          <p:nvPr/>
        </p:nvGrpSpPr>
        <p:grpSpPr>
          <a:xfrm rot="5400000">
            <a:off x="4481706" y="3220158"/>
            <a:ext cx="2096691" cy="2367133"/>
            <a:chOff x="4633627" y="3101917"/>
            <a:chExt cx="2096691" cy="2367133"/>
          </a:xfrm>
        </p:grpSpPr>
        <p:pic>
          <p:nvPicPr>
            <p:cNvPr id="3" name="Marcador de posición de imagen 7">
              <a:extLst>
                <a:ext uri="{FF2B5EF4-FFF2-40B4-BE49-F238E27FC236}">
                  <a16:creationId xmlns:a16="http://schemas.microsoft.com/office/drawing/2014/main" id="{6325F995-971B-BF96-B474-CFE34777A0A6}"/>
                </a:ext>
              </a:extLst>
            </p:cNvPr>
            <p:cNvPicPr>
              <a:picLocks noChangeAspect="1"/>
            </p:cNvPicPr>
            <p:nvPr/>
          </p:nvPicPr>
          <p:blipFill rotWithShape="1">
            <a:blip r:embed="rId6"/>
            <a:srcRect l="35975" t="7002" r="1697" b="7002"/>
            <a:stretch/>
          </p:blipFill>
          <p:spPr>
            <a:xfrm rot="16200000">
              <a:off x="4799317" y="3285811"/>
              <a:ext cx="1765311" cy="2096691"/>
            </a:xfrm>
            <a:prstGeom prst="rect">
              <a:avLst/>
            </a:prstGeom>
          </p:spPr>
        </p:pic>
        <p:sp>
          <p:nvSpPr>
            <p:cNvPr id="5" name="CuadroTexto 4">
              <a:extLst>
                <a:ext uri="{FF2B5EF4-FFF2-40B4-BE49-F238E27FC236}">
                  <a16:creationId xmlns:a16="http://schemas.microsoft.com/office/drawing/2014/main" id="{3D82401D-A81C-A110-2246-DEFFCFEAE485}"/>
                </a:ext>
              </a:extLst>
            </p:cNvPr>
            <p:cNvSpPr txBox="1"/>
            <p:nvPr/>
          </p:nvSpPr>
          <p:spPr>
            <a:xfrm rot="16200000">
              <a:off x="4934720" y="4131595"/>
              <a:ext cx="2367133" cy="307777"/>
            </a:xfrm>
            <a:prstGeom prst="rect">
              <a:avLst/>
            </a:prstGeom>
            <a:solidFill>
              <a:srgbClr val="FFFF00"/>
            </a:solidFill>
          </p:spPr>
          <p:txBody>
            <a:bodyPr wrap="square" rtlCol="0">
              <a:spAutoFit/>
            </a:bodyPr>
            <a:lstStyle/>
            <a:p>
              <a:r>
                <a:rPr lang="es-AR" sz="1400" b="1" dirty="0"/>
                <a:t>Falta Torque en orificio</a:t>
              </a:r>
            </a:p>
          </p:txBody>
        </p:sp>
      </p:grpSp>
      <p:sp>
        <p:nvSpPr>
          <p:cNvPr id="9" name="CuadroTexto 8">
            <a:extLst>
              <a:ext uri="{FF2B5EF4-FFF2-40B4-BE49-F238E27FC236}">
                <a16:creationId xmlns:a16="http://schemas.microsoft.com/office/drawing/2014/main" id="{39ECCA2F-C7AE-B18F-FB1A-EA732FA47B21}"/>
              </a:ext>
            </a:extLst>
          </p:cNvPr>
          <p:cNvSpPr txBox="1"/>
          <p:nvPr/>
        </p:nvSpPr>
        <p:spPr>
          <a:xfrm>
            <a:off x="39917" y="1949458"/>
            <a:ext cx="1003691" cy="584775"/>
          </a:xfrm>
          <a:prstGeom prst="rect">
            <a:avLst/>
          </a:prstGeom>
          <a:solidFill>
            <a:srgbClr val="FFFF00"/>
          </a:solidFill>
        </p:spPr>
        <p:txBody>
          <a:bodyPr wrap="square" rtlCol="0">
            <a:spAutoFit/>
          </a:bodyPr>
          <a:lstStyle/>
          <a:p>
            <a:r>
              <a:rPr lang="es-AR" sz="1600" dirty="0"/>
              <a:t>Arandela sello</a:t>
            </a:r>
          </a:p>
        </p:txBody>
      </p:sp>
      <p:cxnSp>
        <p:nvCxnSpPr>
          <p:cNvPr id="11" name="Conector recto de flecha 10">
            <a:extLst>
              <a:ext uri="{FF2B5EF4-FFF2-40B4-BE49-F238E27FC236}">
                <a16:creationId xmlns:a16="http://schemas.microsoft.com/office/drawing/2014/main" id="{6EDA2766-4A9A-16EF-525E-10F5F1B4FE50}"/>
              </a:ext>
            </a:extLst>
          </p:cNvPr>
          <p:cNvCxnSpPr>
            <a:stCxn id="9" idx="3"/>
          </p:cNvCxnSpPr>
          <p:nvPr/>
        </p:nvCxnSpPr>
        <p:spPr>
          <a:xfrm>
            <a:off x="1043608" y="2241846"/>
            <a:ext cx="936104" cy="68994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Imagen 4">
            <a:extLst>
              <a:ext uri="{FF2B5EF4-FFF2-40B4-BE49-F238E27FC236}">
                <a16:creationId xmlns:a16="http://schemas.microsoft.com/office/drawing/2014/main" id="{4D7AFF31-E424-9213-ACE8-1D59E36715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000" t="31507" b="13769"/>
          <a:stretch/>
        </p:blipFill>
        <p:spPr bwMode="auto">
          <a:xfrm>
            <a:off x="6489419" y="3206715"/>
            <a:ext cx="2631452" cy="260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a:extLst>
              <a:ext uri="{FF2B5EF4-FFF2-40B4-BE49-F238E27FC236}">
                <a16:creationId xmlns:a16="http://schemas.microsoft.com/office/drawing/2014/main" id="{BEB9E82F-A209-4A4D-97EC-9CF6AF50E4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8" name="Imagen 17">
            <a:extLst>
              <a:ext uri="{FF2B5EF4-FFF2-40B4-BE49-F238E27FC236}">
                <a16:creationId xmlns:a16="http://schemas.microsoft.com/office/drawing/2014/main" id="{F34CA763-350E-4831-A8DA-B414136AB1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9" name="Imagen 18">
            <a:extLst>
              <a:ext uri="{FF2B5EF4-FFF2-40B4-BE49-F238E27FC236}">
                <a16:creationId xmlns:a16="http://schemas.microsoft.com/office/drawing/2014/main" id="{D5057106-2765-4472-B4F1-C02BA42EEAB5}"/>
              </a:ext>
            </a:extLst>
          </p:cNvPr>
          <p:cNvPicPr>
            <a:picLocks noChangeAspect="1"/>
          </p:cNvPicPr>
          <p:nvPr/>
        </p:nvPicPr>
        <p:blipFill rotWithShape="1">
          <a:blip r:embed="rId10">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10" name="CuadroTexto 9">
            <a:extLst>
              <a:ext uri="{FF2B5EF4-FFF2-40B4-BE49-F238E27FC236}">
                <a16:creationId xmlns:a16="http://schemas.microsoft.com/office/drawing/2014/main" id="{4453B379-354B-8163-6BA1-878608D67B7F}"/>
              </a:ext>
            </a:extLst>
          </p:cNvPr>
          <p:cNvSpPr txBox="1"/>
          <p:nvPr/>
        </p:nvSpPr>
        <p:spPr>
          <a:xfrm>
            <a:off x="1450176" y="-78130"/>
            <a:ext cx="7309862" cy="369332"/>
          </a:xfrm>
          <a:prstGeom prst="rect">
            <a:avLst/>
          </a:prstGeom>
          <a:noFill/>
        </p:spPr>
        <p:txBody>
          <a:bodyPr wrap="square">
            <a:spAutoFit/>
          </a:bodyPr>
          <a:lstStyle/>
          <a:p>
            <a:r>
              <a:rPr lang="es-AR" sz="1800" dirty="0"/>
              <a:t>Problemas de Integridad en </a:t>
            </a:r>
            <a:r>
              <a:rPr lang="es-AR" sz="1800" dirty="0" err="1"/>
              <a:t>choke</a:t>
            </a:r>
            <a:r>
              <a:rPr lang="es-AR" sz="1800" dirty="0"/>
              <a:t> fijo – Derrames y Seguridad</a:t>
            </a:r>
          </a:p>
        </p:txBody>
      </p:sp>
    </p:spTree>
    <p:extLst>
      <p:ext uri="{BB962C8B-B14F-4D97-AF65-F5344CB8AC3E}">
        <p14:creationId xmlns:p14="http://schemas.microsoft.com/office/powerpoint/2010/main" val="16979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C1C1A-91EB-AD47-B0CF-84CDD7237BAB}"/>
              </a:ext>
            </a:extLst>
          </p:cNvPr>
          <p:cNvSpPr>
            <a:spLocks noGrp="1"/>
          </p:cNvSpPr>
          <p:nvPr>
            <p:ph type="body" sz="quarter" idx="56"/>
          </p:nvPr>
        </p:nvSpPr>
        <p:spPr>
          <a:xfrm>
            <a:off x="251520" y="771550"/>
            <a:ext cx="7913687" cy="261937"/>
          </a:xfrm>
          <a:prstGeom prst="rect">
            <a:avLst/>
          </a:prstGeom>
        </p:spPr>
        <p:txBody>
          <a:bodyPr/>
          <a:lstStyle/>
          <a:p>
            <a:r>
              <a:rPr lang="es-AR" sz="1200" dirty="0">
                <a:solidFill>
                  <a:srgbClr val="0451E4"/>
                </a:solidFill>
              </a:rPr>
              <a:t>OBJETIVOS</a:t>
            </a:r>
          </a:p>
        </p:txBody>
      </p:sp>
      <p:sp>
        <p:nvSpPr>
          <p:cNvPr id="6" name="5 Marcador de texto"/>
          <p:cNvSpPr>
            <a:spLocks noGrp="1"/>
          </p:cNvSpPr>
          <p:nvPr>
            <p:ph type="body" sz="quarter" idx="58"/>
          </p:nvPr>
        </p:nvSpPr>
        <p:spPr>
          <a:xfrm>
            <a:off x="586941" y="1203598"/>
            <a:ext cx="8017507" cy="3960440"/>
          </a:xfrm>
        </p:spPr>
        <p:txBody>
          <a:bodyPr/>
          <a:lstStyle/>
          <a:p>
            <a:pPr marL="171450" indent="-171450">
              <a:lnSpc>
                <a:spcPct val="150000"/>
              </a:lnSpc>
              <a:buFont typeface="Arial" panose="020B0604020202020204" pitchFamily="34" charset="0"/>
              <a:buChar char="•"/>
            </a:pPr>
            <a:r>
              <a:rPr lang="es-AR" sz="1400" dirty="0">
                <a:effectLst/>
                <a:latin typeface="+mj-lt"/>
                <a:ea typeface="Times New Roman" panose="02020603050405020304" pitchFamily="18" charset="0"/>
              </a:rPr>
              <a:t>Desarrollar un protocolo de prueba de la tecnología </a:t>
            </a:r>
            <a:r>
              <a:rPr lang="es-AR" sz="1400" dirty="0" err="1">
                <a:effectLst/>
                <a:latin typeface="+mj-lt"/>
                <a:ea typeface="Times New Roman" panose="02020603050405020304" pitchFamily="18" charset="0"/>
              </a:rPr>
              <a:t>choke</a:t>
            </a:r>
            <a:r>
              <a:rPr lang="es-AR" sz="1400" dirty="0">
                <a:effectLst/>
                <a:latin typeface="+mj-lt"/>
                <a:ea typeface="Times New Roman" panose="02020603050405020304" pitchFamily="18" charset="0"/>
              </a:rPr>
              <a:t> variable con accionamiento a distancia</a:t>
            </a:r>
          </a:p>
          <a:p>
            <a:pPr marL="171450" lvl="0" indent="-171450">
              <a:lnSpc>
                <a:spcPct val="150000"/>
              </a:lnSpc>
              <a:spcBef>
                <a:spcPts val="500"/>
              </a:spcBef>
              <a:spcAft>
                <a:spcPts val="1200"/>
              </a:spcAft>
              <a:buFont typeface="Arial" panose="020B0604020202020204" pitchFamily="34" charset="0"/>
              <a:buChar char="•"/>
            </a:pPr>
            <a:r>
              <a:rPr lang="es-AR" sz="1400" dirty="0">
                <a:latin typeface="+mj-lt"/>
                <a:ea typeface="Times New Roman" panose="02020603050405020304" pitchFamily="18" charset="0"/>
              </a:rPr>
              <a:t>Disminuir riesgo ambiental por derrames</a:t>
            </a:r>
            <a:endParaRPr lang="es-AR" sz="1400" dirty="0">
              <a:effectLst/>
              <a:latin typeface="+mj-lt"/>
              <a:ea typeface="Times New Roman" panose="02020603050405020304" pitchFamily="18" charset="0"/>
            </a:endParaRPr>
          </a:p>
          <a:p>
            <a:pPr marL="171450" lvl="0" indent="-171450">
              <a:lnSpc>
                <a:spcPct val="150000"/>
              </a:lnSpc>
              <a:spcBef>
                <a:spcPts val="500"/>
              </a:spcBef>
              <a:spcAft>
                <a:spcPts val="1200"/>
              </a:spcAft>
              <a:buFont typeface="Arial" panose="020B0604020202020204" pitchFamily="34" charset="0"/>
              <a:buChar char="•"/>
            </a:pPr>
            <a:r>
              <a:rPr lang="es-AR" sz="1400" dirty="0">
                <a:effectLst/>
                <a:latin typeface="+mj-lt"/>
                <a:ea typeface="Times New Roman" panose="02020603050405020304" pitchFamily="18" charset="0"/>
              </a:rPr>
              <a:t>Reducir la exposición de las personas a altas presiones (seguridad de las operaciones) </a:t>
            </a:r>
          </a:p>
          <a:p>
            <a:pPr marL="171450" lvl="0" indent="-171450">
              <a:lnSpc>
                <a:spcPct val="150000"/>
              </a:lnSpc>
              <a:spcBef>
                <a:spcPts val="500"/>
              </a:spcBef>
              <a:spcAft>
                <a:spcPts val="1200"/>
              </a:spcAft>
              <a:buFont typeface="Arial" panose="020B0604020202020204" pitchFamily="34" charset="0"/>
              <a:buChar char="•"/>
            </a:pPr>
            <a:r>
              <a:rPr lang="es-AR" sz="1400" dirty="0">
                <a:effectLst/>
                <a:latin typeface="+mj-lt"/>
                <a:ea typeface="Times New Roman" panose="02020603050405020304" pitchFamily="18" charset="0"/>
              </a:rPr>
              <a:t>Optimización de la producción “calcando” la curva de </a:t>
            </a:r>
            <a:r>
              <a:rPr lang="es-AR" sz="1400" dirty="0" err="1">
                <a:effectLst/>
                <a:latin typeface="+mj-lt"/>
                <a:ea typeface="Times New Roman" panose="02020603050405020304" pitchFamily="18" charset="0"/>
              </a:rPr>
              <a:t>Drawdown</a:t>
            </a:r>
            <a:endParaRPr lang="es-AR" sz="1400" dirty="0">
              <a:effectLst/>
              <a:latin typeface="+mj-lt"/>
              <a:ea typeface="Times New Roman" panose="02020603050405020304" pitchFamily="18" charset="0"/>
            </a:endParaRPr>
          </a:p>
          <a:p>
            <a:pPr marL="171450" indent="-171450">
              <a:lnSpc>
                <a:spcPct val="150000"/>
              </a:lnSpc>
              <a:buFont typeface="Arial" panose="020B0604020202020204" pitchFamily="34" charset="0"/>
              <a:buChar char="•"/>
            </a:pPr>
            <a:r>
              <a:rPr lang="es-AR" sz="1400" dirty="0">
                <a:latin typeface="+mj-lt"/>
                <a:ea typeface="Times New Roman" panose="02020603050405020304" pitchFamily="18" charset="0"/>
              </a:rPr>
              <a:t>Habilitar la Operación y Optimización remota de los pozos surgentes desde la Sala de Control</a:t>
            </a:r>
            <a:endParaRPr lang="es-AR" sz="1400" dirty="0">
              <a:effectLst/>
              <a:latin typeface="+mj-lt"/>
              <a:ea typeface="Times New Roman" panose="02020603050405020304" pitchFamily="18" charset="0"/>
            </a:endParaRPr>
          </a:p>
          <a:p>
            <a:pPr marL="171450" indent="-171450">
              <a:lnSpc>
                <a:spcPct val="150000"/>
              </a:lnSpc>
              <a:buFont typeface="Arial" panose="020B0604020202020204" pitchFamily="34" charset="0"/>
              <a:buChar char="•"/>
            </a:pPr>
            <a:r>
              <a:rPr lang="es-AR" sz="1400" dirty="0">
                <a:effectLst/>
                <a:latin typeface="+mj-lt"/>
                <a:ea typeface="Times New Roman" panose="02020603050405020304" pitchFamily="18" charset="0"/>
              </a:rPr>
              <a:t>Estudiar la factibilidad técnica y económica de la tecnología </a:t>
            </a:r>
            <a:r>
              <a:rPr lang="es-AR" sz="1400" dirty="0" err="1">
                <a:effectLst/>
                <a:latin typeface="+mj-lt"/>
                <a:ea typeface="Times New Roman" panose="02020603050405020304" pitchFamily="18" charset="0"/>
              </a:rPr>
              <a:t>choke</a:t>
            </a:r>
            <a:r>
              <a:rPr lang="es-AR" sz="1400" dirty="0">
                <a:effectLst/>
                <a:latin typeface="+mj-lt"/>
                <a:ea typeface="Times New Roman" panose="02020603050405020304" pitchFamily="18" charset="0"/>
              </a:rPr>
              <a:t> variable</a:t>
            </a:r>
            <a:endParaRPr lang="es-ES" sz="1400" dirty="0">
              <a:latin typeface="+mj-lt"/>
            </a:endParaRPr>
          </a:p>
        </p:txBody>
      </p:sp>
      <p:pic>
        <p:nvPicPr>
          <p:cNvPr id="9" name="Imagen 8">
            <a:extLst>
              <a:ext uri="{FF2B5EF4-FFF2-40B4-BE49-F238E27FC236}">
                <a16:creationId xmlns:a16="http://schemas.microsoft.com/office/drawing/2014/main" id="{96AB7637-0C7D-48AC-8488-C16A2CF0D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0" name="Imagen 9">
            <a:extLst>
              <a:ext uri="{FF2B5EF4-FFF2-40B4-BE49-F238E27FC236}">
                <a16:creationId xmlns:a16="http://schemas.microsoft.com/office/drawing/2014/main" id="{17409624-59A9-477C-8859-D22068BC2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1" name="Imagen 10">
            <a:extLst>
              <a:ext uri="{FF2B5EF4-FFF2-40B4-BE49-F238E27FC236}">
                <a16:creationId xmlns:a16="http://schemas.microsoft.com/office/drawing/2014/main" id="{E9322DD4-A213-405D-BF81-35ED928E8768}"/>
              </a:ext>
            </a:extLst>
          </p:cNvPr>
          <p:cNvPicPr>
            <a:picLocks noChangeAspect="1"/>
          </p:cNvPicPr>
          <p:nvPr/>
        </p:nvPicPr>
        <p:blipFill rotWithShape="1">
          <a:blip r:embed="rId5">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9206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15C9075-8164-0135-7670-082838FE1A65}"/>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t="7085" b="6243"/>
          <a:stretch>
            <a:fillRect/>
          </a:stretch>
        </p:blipFill>
        <p:spPr bwMode="auto">
          <a:xfrm>
            <a:off x="4139952" y="2859782"/>
            <a:ext cx="4835833" cy="2233674"/>
          </a:xfrm>
          <a:prstGeom prst="rect">
            <a:avLst/>
          </a:prstGeom>
          <a:noFill/>
          <a:ln>
            <a:noFill/>
          </a:ln>
        </p:spPr>
      </p:pic>
      <p:pic>
        <p:nvPicPr>
          <p:cNvPr id="9" name="Imagen 8">
            <a:extLst>
              <a:ext uri="{FF2B5EF4-FFF2-40B4-BE49-F238E27FC236}">
                <a16:creationId xmlns:a16="http://schemas.microsoft.com/office/drawing/2014/main" id="{E816DDF6-B515-E207-DFED-E687B8248E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32" y="1046956"/>
            <a:ext cx="3959860" cy="3829050"/>
          </a:xfrm>
          <a:prstGeom prst="rect">
            <a:avLst/>
          </a:prstGeom>
          <a:noFill/>
        </p:spPr>
      </p:pic>
      <p:pic>
        <p:nvPicPr>
          <p:cNvPr id="4" name="Imagen 3">
            <a:extLst>
              <a:ext uri="{FF2B5EF4-FFF2-40B4-BE49-F238E27FC236}">
                <a16:creationId xmlns:a16="http://schemas.microsoft.com/office/drawing/2014/main" id="{1E9FFB1C-360C-0E9F-1880-34AD8DE9D4C8}"/>
              </a:ext>
            </a:extLst>
          </p:cNvPr>
          <p:cNvPicPr>
            <a:picLocks noChangeAspect="1"/>
          </p:cNvPicPr>
          <p:nvPr/>
        </p:nvPicPr>
        <p:blipFill>
          <a:blip r:embed="rId6"/>
          <a:stretch>
            <a:fillRect/>
          </a:stretch>
        </p:blipFill>
        <p:spPr>
          <a:xfrm>
            <a:off x="1979712" y="3157705"/>
            <a:ext cx="1411140" cy="1853016"/>
          </a:xfrm>
          <a:prstGeom prst="rect">
            <a:avLst/>
          </a:prstGeom>
        </p:spPr>
      </p:pic>
      <p:sp>
        <p:nvSpPr>
          <p:cNvPr id="5" name="Rectángulo 4">
            <a:extLst>
              <a:ext uri="{FF2B5EF4-FFF2-40B4-BE49-F238E27FC236}">
                <a16:creationId xmlns:a16="http://schemas.microsoft.com/office/drawing/2014/main" id="{23821BE1-6A71-2243-FD4E-EB7D09894FD3}"/>
              </a:ext>
            </a:extLst>
          </p:cNvPr>
          <p:cNvSpPr/>
          <p:nvPr/>
        </p:nvSpPr>
        <p:spPr>
          <a:xfrm>
            <a:off x="6616574" y="811824"/>
            <a:ext cx="529658" cy="1335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6" name="Elipse 5">
            <a:extLst>
              <a:ext uri="{FF2B5EF4-FFF2-40B4-BE49-F238E27FC236}">
                <a16:creationId xmlns:a16="http://schemas.microsoft.com/office/drawing/2014/main" id="{1D1E55A3-8915-18B0-0852-2FC3DF9A1B87}"/>
              </a:ext>
            </a:extLst>
          </p:cNvPr>
          <p:cNvSpPr/>
          <p:nvPr/>
        </p:nvSpPr>
        <p:spPr>
          <a:xfrm>
            <a:off x="6740139" y="2427736"/>
            <a:ext cx="363194" cy="342096"/>
          </a:xfrm>
          <a:prstGeom prst="ellipse">
            <a:avLst/>
          </a:prstGeom>
          <a:pattFill prst="wdDnDiag">
            <a:fgClr>
              <a:schemeClr val="accent1"/>
            </a:fgClr>
            <a:bgClr>
              <a:schemeClr val="bg1"/>
            </a:bgClr>
          </a:patt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7" name="Elipse 6">
            <a:extLst>
              <a:ext uri="{FF2B5EF4-FFF2-40B4-BE49-F238E27FC236}">
                <a16:creationId xmlns:a16="http://schemas.microsoft.com/office/drawing/2014/main" id="{36221065-5E4F-0C52-2963-CA79DF89F770}"/>
              </a:ext>
            </a:extLst>
          </p:cNvPr>
          <p:cNvSpPr/>
          <p:nvPr/>
        </p:nvSpPr>
        <p:spPr>
          <a:xfrm>
            <a:off x="6244116" y="2427735"/>
            <a:ext cx="363194" cy="342096"/>
          </a:xfrm>
          <a:prstGeom prst="ellipse">
            <a:avLst/>
          </a:prstGeom>
          <a:pattFill prst="wdDnDiag">
            <a:fgClr>
              <a:schemeClr val="accent1"/>
            </a:fgClr>
            <a:bgClr>
              <a:schemeClr val="bg1"/>
            </a:bgClr>
          </a:patt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8" name="Elipse 7">
            <a:extLst>
              <a:ext uri="{FF2B5EF4-FFF2-40B4-BE49-F238E27FC236}">
                <a16:creationId xmlns:a16="http://schemas.microsoft.com/office/drawing/2014/main" id="{23EB3B5D-11EF-6AB1-FE2D-9B4A5C6B3769}"/>
              </a:ext>
            </a:extLst>
          </p:cNvPr>
          <p:cNvSpPr/>
          <p:nvPr/>
        </p:nvSpPr>
        <p:spPr>
          <a:xfrm>
            <a:off x="7218318" y="2437706"/>
            <a:ext cx="363194" cy="342095"/>
          </a:xfrm>
          <a:prstGeom prst="ellipse">
            <a:avLst/>
          </a:prstGeom>
          <a:pattFill prst="wdDnDiag">
            <a:fgClr>
              <a:schemeClr val="accent1"/>
            </a:fgClr>
            <a:bgClr>
              <a:schemeClr val="bg1"/>
            </a:bgClr>
          </a:patt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10" name="Rectángulo 9">
            <a:extLst>
              <a:ext uri="{FF2B5EF4-FFF2-40B4-BE49-F238E27FC236}">
                <a16:creationId xmlns:a16="http://schemas.microsoft.com/office/drawing/2014/main" id="{ACFC31FE-76AB-9EA2-3570-A973496E1D8E}"/>
              </a:ext>
            </a:extLst>
          </p:cNvPr>
          <p:cNvSpPr/>
          <p:nvPr/>
        </p:nvSpPr>
        <p:spPr>
          <a:xfrm>
            <a:off x="6160687" y="1596447"/>
            <a:ext cx="1536007" cy="1335343"/>
          </a:xfrm>
          <a:prstGeom prst="rect">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13" name="Rectángulo 12">
            <a:extLst>
              <a:ext uri="{FF2B5EF4-FFF2-40B4-BE49-F238E27FC236}">
                <a16:creationId xmlns:a16="http://schemas.microsoft.com/office/drawing/2014/main" id="{6893FE2C-9B9D-57BD-3FDF-FBAF7A0A0304}"/>
              </a:ext>
            </a:extLst>
          </p:cNvPr>
          <p:cNvSpPr/>
          <p:nvPr/>
        </p:nvSpPr>
        <p:spPr>
          <a:xfrm>
            <a:off x="6089417" y="1129802"/>
            <a:ext cx="1664638" cy="144797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15" name="Flecha: hacia arriba 14">
            <a:extLst>
              <a:ext uri="{FF2B5EF4-FFF2-40B4-BE49-F238E27FC236}">
                <a16:creationId xmlns:a16="http://schemas.microsoft.com/office/drawing/2014/main" id="{089984B1-BC10-F307-DD77-A0D8E9FF9195}"/>
              </a:ext>
            </a:extLst>
          </p:cNvPr>
          <p:cNvSpPr/>
          <p:nvPr/>
        </p:nvSpPr>
        <p:spPr>
          <a:xfrm>
            <a:off x="6778143" y="1236715"/>
            <a:ext cx="242129" cy="2720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sp>
        <p:nvSpPr>
          <p:cNvPr id="16" name="Flecha: hacia arriba 15">
            <a:extLst>
              <a:ext uri="{FF2B5EF4-FFF2-40B4-BE49-F238E27FC236}">
                <a16:creationId xmlns:a16="http://schemas.microsoft.com/office/drawing/2014/main" id="{D7E3C00A-E736-1600-C666-14DA866BD8EA}"/>
              </a:ext>
            </a:extLst>
          </p:cNvPr>
          <p:cNvSpPr/>
          <p:nvPr/>
        </p:nvSpPr>
        <p:spPr>
          <a:xfrm rot="10800000">
            <a:off x="6778143" y="1670673"/>
            <a:ext cx="242129" cy="2720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p>
        </p:txBody>
      </p:sp>
      <p:pic>
        <p:nvPicPr>
          <p:cNvPr id="17" name="Imagen 16">
            <a:extLst>
              <a:ext uri="{FF2B5EF4-FFF2-40B4-BE49-F238E27FC236}">
                <a16:creationId xmlns:a16="http://schemas.microsoft.com/office/drawing/2014/main" id="{D1CD8233-C3DD-083C-2F7F-19B124DEB34F}"/>
              </a:ext>
            </a:extLst>
          </p:cNvPr>
          <p:cNvPicPr>
            <a:picLocks noChangeAspect="1"/>
          </p:cNvPicPr>
          <p:nvPr/>
        </p:nvPicPr>
        <p:blipFill>
          <a:blip r:embed="rId7"/>
          <a:stretch>
            <a:fillRect/>
          </a:stretch>
        </p:blipFill>
        <p:spPr>
          <a:xfrm rot="5400000">
            <a:off x="4044992" y="1234304"/>
            <a:ext cx="1818060" cy="1288880"/>
          </a:xfrm>
          <a:prstGeom prst="rect">
            <a:avLst/>
          </a:prstGeom>
        </p:spPr>
      </p:pic>
      <p:pic>
        <p:nvPicPr>
          <p:cNvPr id="23" name="Imagen 22">
            <a:extLst>
              <a:ext uri="{FF2B5EF4-FFF2-40B4-BE49-F238E27FC236}">
                <a16:creationId xmlns:a16="http://schemas.microsoft.com/office/drawing/2014/main" id="{56F84DD2-2A69-45BC-A6FB-2BC3645BD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24" name="Imagen 23">
            <a:extLst>
              <a:ext uri="{FF2B5EF4-FFF2-40B4-BE49-F238E27FC236}">
                <a16:creationId xmlns:a16="http://schemas.microsoft.com/office/drawing/2014/main" id="{67597297-0794-4838-8ABA-59DC87A78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25" name="Imagen 24">
            <a:extLst>
              <a:ext uri="{FF2B5EF4-FFF2-40B4-BE49-F238E27FC236}">
                <a16:creationId xmlns:a16="http://schemas.microsoft.com/office/drawing/2014/main" id="{8EF21223-8539-4FC9-84D4-26FA88AF758A}"/>
              </a:ext>
            </a:extLst>
          </p:cNvPr>
          <p:cNvPicPr>
            <a:picLocks noChangeAspect="1"/>
          </p:cNvPicPr>
          <p:nvPr/>
        </p:nvPicPr>
        <p:blipFill rotWithShape="1">
          <a:blip r:embed="rId10">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18" name="Marcador de texto 17">
            <a:extLst>
              <a:ext uri="{FF2B5EF4-FFF2-40B4-BE49-F238E27FC236}">
                <a16:creationId xmlns:a16="http://schemas.microsoft.com/office/drawing/2014/main" id="{0F513C2D-E68A-407A-AC98-098E59413FA4}"/>
              </a:ext>
            </a:extLst>
          </p:cNvPr>
          <p:cNvSpPr>
            <a:spLocks noGrp="1"/>
          </p:cNvSpPr>
          <p:nvPr>
            <p:ph type="body" sz="quarter" idx="57"/>
          </p:nvPr>
        </p:nvSpPr>
        <p:spPr/>
        <p:txBody>
          <a:bodyPr/>
          <a:lstStyle/>
          <a:p>
            <a:r>
              <a:rPr lang="es-AR" dirty="0"/>
              <a:t>DESCRIPCION DE LA TECNOLOGIA</a:t>
            </a:r>
          </a:p>
        </p:txBody>
      </p:sp>
    </p:spTree>
    <p:extLst>
      <p:ext uri="{BB962C8B-B14F-4D97-AF65-F5344CB8AC3E}">
        <p14:creationId xmlns:p14="http://schemas.microsoft.com/office/powerpoint/2010/main" val="29583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44444E-6 -0.07407 L -4.44444E-6 2.96296E-6 " pathEditMode="relative" rAng="0" ptsTypes="AA">
                                      <p:cBhvr>
                                        <p:cTn id="22" dur="2000" fill="hold"/>
                                        <p:tgtEl>
                                          <p:spTgt spid="13"/>
                                        </p:tgtEl>
                                        <p:attrNameLst>
                                          <p:attrName>ppt_x</p:attrName>
                                          <p:attrName>ppt_y</p:attrName>
                                        </p:attrNameLst>
                                      </p:cBhvr>
                                      <p:rCtr x="0" y="37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a:xfrm>
            <a:off x="4283968" y="3921159"/>
            <a:ext cx="3609774" cy="1153872"/>
          </a:xfrm>
        </p:spPr>
        <p:txBody>
          <a:bodyPr/>
          <a:lstStyle/>
          <a:p>
            <a:r>
              <a:rPr lang="es-ES" sz="1000" b="0" i="1" dirty="0">
                <a:solidFill>
                  <a:srgbClr val="00B050"/>
                </a:solidFill>
              </a:rPr>
              <a:t>P</a:t>
            </a:r>
            <a:r>
              <a:rPr lang="es-MX" sz="1000" b="0" i="1" dirty="0">
                <a:solidFill>
                  <a:srgbClr val="00B050"/>
                </a:solidFill>
              </a:rPr>
              <a:t>ara un mismo caudal el área de pasaje de un </a:t>
            </a:r>
            <a:r>
              <a:rPr lang="es-MX" sz="1000" b="0" i="1" dirty="0" err="1">
                <a:solidFill>
                  <a:srgbClr val="00B050"/>
                </a:solidFill>
              </a:rPr>
              <a:t>choke</a:t>
            </a:r>
            <a:r>
              <a:rPr lang="es-MX" sz="1000" b="0" i="1" dirty="0">
                <a:solidFill>
                  <a:srgbClr val="00B050"/>
                </a:solidFill>
              </a:rPr>
              <a:t> variable será mayor que el área de pasaje de un </a:t>
            </a:r>
            <a:r>
              <a:rPr lang="es-MX" sz="1000" b="0" i="1" dirty="0" err="1">
                <a:solidFill>
                  <a:srgbClr val="00B050"/>
                </a:solidFill>
              </a:rPr>
              <a:t>choke</a:t>
            </a:r>
            <a:r>
              <a:rPr lang="es-MX" sz="1000" b="0" i="1" dirty="0">
                <a:solidFill>
                  <a:srgbClr val="00B050"/>
                </a:solidFill>
              </a:rPr>
              <a:t> fijo (menor </a:t>
            </a:r>
            <a:r>
              <a:rPr lang="es-MX" sz="1000" b="0" i="1" dirty="0" err="1">
                <a:solidFill>
                  <a:srgbClr val="00B050"/>
                </a:solidFill>
              </a:rPr>
              <a:t>Cv</a:t>
            </a:r>
            <a:r>
              <a:rPr lang="es-MX" sz="1000" b="0" i="1" dirty="0">
                <a:solidFill>
                  <a:srgbClr val="00B050"/>
                </a:solidFill>
              </a:rPr>
              <a:t>)</a:t>
            </a:r>
          </a:p>
          <a:p>
            <a:r>
              <a:rPr lang="es-MX" sz="1000" b="0" i="1" dirty="0">
                <a:solidFill>
                  <a:srgbClr val="00B050"/>
                </a:solidFill>
              </a:rPr>
              <a:t>Cuanto menor es el </a:t>
            </a:r>
            <a:r>
              <a:rPr lang="es-MX" sz="1000" b="0" i="1" dirty="0" err="1">
                <a:solidFill>
                  <a:srgbClr val="00B050"/>
                </a:solidFill>
              </a:rPr>
              <a:t>Cv</a:t>
            </a:r>
            <a:r>
              <a:rPr lang="es-MX" sz="1000" b="0" i="1" dirty="0">
                <a:solidFill>
                  <a:srgbClr val="00B050"/>
                </a:solidFill>
              </a:rPr>
              <a:t>, mejor es la eficiencia de estrangulamiento (Es como frenar con menos desgaste de pastillas de freno) </a:t>
            </a:r>
            <a:endParaRPr lang="es-AR" sz="1000" b="0" i="1" dirty="0">
              <a:solidFill>
                <a:srgbClr val="00B050"/>
              </a:solidFill>
            </a:endParaRPr>
          </a:p>
          <a:p>
            <a:endParaRPr lang="es-ES" dirty="0"/>
          </a:p>
        </p:txBody>
      </p:sp>
      <p:pic>
        <p:nvPicPr>
          <p:cNvPr id="4" name="Imagen 3">
            <a:extLst>
              <a:ext uri="{FF2B5EF4-FFF2-40B4-BE49-F238E27FC236}">
                <a16:creationId xmlns:a16="http://schemas.microsoft.com/office/drawing/2014/main" id="{7009EE8E-CF38-4BE5-FDF2-223705E8B1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007" y="1223119"/>
            <a:ext cx="5389121" cy="2542845"/>
          </a:xfrm>
          <a:prstGeom prst="rect">
            <a:avLst/>
          </a:prstGeom>
          <a:noFill/>
        </p:spPr>
      </p:pic>
      <p:pic>
        <p:nvPicPr>
          <p:cNvPr id="8" name="Imagen 7">
            <a:extLst>
              <a:ext uri="{FF2B5EF4-FFF2-40B4-BE49-F238E27FC236}">
                <a16:creationId xmlns:a16="http://schemas.microsoft.com/office/drawing/2014/main" id="{8A1CC96A-9821-A779-0BA1-AEA0ABB99C85}"/>
              </a:ext>
            </a:extLst>
          </p:cNvPr>
          <p:cNvPicPr>
            <a:picLocks noChangeAspect="1"/>
          </p:cNvPicPr>
          <p:nvPr/>
        </p:nvPicPr>
        <p:blipFill>
          <a:blip r:embed="rId4"/>
          <a:stretch>
            <a:fillRect/>
          </a:stretch>
        </p:blipFill>
        <p:spPr>
          <a:xfrm>
            <a:off x="315094" y="3943697"/>
            <a:ext cx="3752850" cy="1076325"/>
          </a:xfrm>
          <a:prstGeom prst="rect">
            <a:avLst/>
          </a:prstGeom>
        </p:spPr>
      </p:pic>
      <p:sp>
        <p:nvSpPr>
          <p:cNvPr id="12" name="CuadroTexto 11">
            <a:extLst>
              <a:ext uri="{FF2B5EF4-FFF2-40B4-BE49-F238E27FC236}">
                <a16:creationId xmlns:a16="http://schemas.microsoft.com/office/drawing/2014/main" id="{59D1309F-1D82-C90C-1AE5-0EDDF03FCEC9}"/>
              </a:ext>
            </a:extLst>
          </p:cNvPr>
          <p:cNvSpPr txBox="1"/>
          <p:nvPr/>
        </p:nvSpPr>
        <p:spPr>
          <a:xfrm>
            <a:off x="139948" y="774194"/>
            <a:ext cx="4864100" cy="276999"/>
          </a:xfrm>
          <a:prstGeom prst="rect">
            <a:avLst/>
          </a:prstGeom>
        </p:spPr>
        <p:txBody>
          <a:bodyPr/>
          <a:lstStyle>
            <a:defPPr>
              <a:defRPr lang="es-ES"/>
            </a:defPPr>
            <a:lvl1pPr marR="0" indent="0" defTabSz="457200" fontAlgn="auto">
              <a:lnSpc>
                <a:spcPct val="100000"/>
              </a:lnSpc>
              <a:spcBef>
                <a:spcPts val="600"/>
              </a:spcBef>
              <a:spcAft>
                <a:spcPts val="0"/>
              </a:spcAft>
              <a:buClr>
                <a:srgbClr val="0067A8"/>
              </a:buClr>
              <a:buSzPct val="95000"/>
              <a:buFont typeface="Lucida Grande"/>
              <a:buNone/>
              <a:tabLst/>
              <a:defRPr sz="1200" b="1">
                <a:solidFill>
                  <a:srgbClr val="0451E4"/>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dirty="0"/>
              <a:t>DESCRIPCION DE LA TECNOLOGIA </a:t>
            </a:r>
            <a:endParaRPr lang="es-AR" dirty="0"/>
          </a:p>
        </p:txBody>
      </p:sp>
      <p:sp>
        <p:nvSpPr>
          <p:cNvPr id="13" name="Marcador de texto 1">
            <a:extLst>
              <a:ext uri="{FF2B5EF4-FFF2-40B4-BE49-F238E27FC236}">
                <a16:creationId xmlns:a16="http://schemas.microsoft.com/office/drawing/2014/main" id="{3CEB1E78-1F94-3BF1-07DD-FCC3FC09BB97}"/>
              </a:ext>
            </a:extLst>
          </p:cNvPr>
          <p:cNvSpPr txBox="1">
            <a:spLocks/>
          </p:cNvSpPr>
          <p:nvPr/>
        </p:nvSpPr>
        <p:spPr>
          <a:xfrm>
            <a:off x="6021035" y="1260969"/>
            <a:ext cx="3447509" cy="374677"/>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¿Qué jaula y camisa seleccionar?</a:t>
            </a:r>
          </a:p>
        </p:txBody>
      </p:sp>
      <p:pic>
        <p:nvPicPr>
          <p:cNvPr id="14" name="Imagen 13">
            <a:extLst>
              <a:ext uri="{FF2B5EF4-FFF2-40B4-BE49-F238E27FC236}">
                <a16:creationId xmlns:a16="http://schemas.microsoft.com/office/drawing/2014/main" id="{30A6D978-564C-19B5-06A2-FF50BE608711}"/>
              </a:ext>
            </a:extLst>
          </p:cNvPr>
          <p:cNvPicPr>
            <a:picLocks noChangeAspect="1"/>
          </p:cNvPicPr>
          <p:nvPr/>
        </p:nvPicPr>
        <p:blipFill rotWithShape="1">
          <a:blip r:embed="rId5"/>
          <a:srcRect t="2" r="6031" b="11239"/>
          <a:stretch/>
        </p:blipFill>
        <p:spPr bwMode="auto">
          <a:xfrm>
            <a:off x="5771598" y="1537634"/>
            <a:ext cx="3283700" cy="197022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05B12E54-2742-4794-B385-4353DB8842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18" name="Imagen 17">
            <a:extLst>
              <a:ext uri="{FF2B5EF4-FFF2-40B4-BE49-F238E27FC236}">
                <a16:creationId xmlns:a16="http://schemas.microsoft.com/office/drawing/2014/main" id="{47605DB6-C420-4598-9DF5-4017873A99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9" name="Imagen 18">
            <a:extLst>
              <a:ext uri="{FF2B5EF4-FFF2-40B4-BE49-F238E27FC236}">
                <a16:creationId xmlns:a16="http://schemas.microsoft.com/office/drawing/2014/main" id="{C92FDBB5-20DA-4177-825D-1136D7892A08}"/>
              </a:ext>
            </a:extLst>
          </p:cNvPr>
          <p:cNvPicPr>
            <a:picLocks noChangeAspect="1"/>
          </p:cNvPicPr>
          <p:nvPr/>
        </p:nvPicPr>
        <p:blipFill rotWithShape="1">
          <a:blip r:embed="rId8">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Tree>
    <p:extLst>
      <p:ext uri="{BB962C8B-B14F-4D97-AF65-F5344CB8AC3E}">
        <p14:creationId xmlns:p14="http://schemas.microsoft.com/office/powerpoint/2010/main" val="161609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Marcador de texto">
            <a:extLst>
              <a:ext uri="{FF2B5EF4-FFF2-40B4-BE49-F238E27FC236}">
                <a16:creationId xmlns:a16="http://schemas.microsoft.com/office/drawing/2014/main" id="{F2C38A0D-AF19-FCDC-4E94-479209C88D78}"/>
              </a:ext>
            </a:extLst>
          </p:cNvPr>
          <p:cNvSpPr>
            <a:spLocks noGrp="1"/>
          </p:cNvSpPr>
          <p:nvPr>
            <p:ph type="body" sz="quarter" idx="57"/>
          </p:nvPr>
        </p:nvSpPr>
        <p:spPr>
          <a:xfrm>
            <a:off x="1250820" y="1203598"/>
            <a:ext cx="1953028" cy="288553"/>
          </a:xfrm>
          <a:prstGeom prst="rect">
            <a:avLst/>
          </a:prstGeom>
        </p:spPr>
        <p:txBody>
          <a:bodyPr/>
          <a:lstStyle/>
          <a:p>
            <a:r>
              <a:rPr lang="es-ES" u="sng" dirty="0"/>
              <a:t>Actuador </a:t>
            </a:r>
            <a:r>
              <a:rPr lang="es-ES" u="sng" dirty="0" err="1"/>
              <a:t>Rotork</a:t>
            </a:r>
            <a:endParaRPr lang="es-ES" u="sng" dirty="0"/>
          </a:p>
        </p:txBody>
      </p:sp>
      <p:pic>
        <p:nvPicPr>
          <p:cNvPr id="4" name="Imagen 3">
            <a:extLst>
              <a:ext uri="{FF2B5EF4-FFF2-40B4-BE49-F238E27FC236}">
                <a16:creationId xmlns:a16="http://schemas.microsoft.com/office/drawing/2014/main" id="{BDD3D97D-3005-B195-7486-74A4C9D269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609954"/>
            <a:ext cx="4652693" cy="3050028"/>
          </a:xfrm>
          <a:prstGeom prst="rect">
            <a:avLst/>
          </a:prstGeom>
          <a:noFill/>
        </p:spPr>
      </p:pic>
      <p:pic>
        <p:nvPicPr>
          <p:cNvPr id="5" name="Imagen 4">
            <a:extLst>
              <a:ext uri="{FF2B5EF4-FFF2-40B4-BE49-F238E27FC236}">
                <a16:creationId xmlns:a16="http://schemas.microsoft.com/office/drawing/2014/main" id="{F1BE5FE3-F2D4-E27A-0A1F-F5AD5B462C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9415" y="1665791"/>
            <a:ext cx="4877081" cy="2850175"/>
          </a:xfrm>
          <a:prstGeom prst="rect">
            <a:avLst/>
          </a:prstGeom>
          <a:noFill/>
        </p:spPr>
      </p:pic>
      <p:sp>
        <p:nvSpPr>
          <p:cNvPr id="6" name="3 Marcador de texto">
            <a:extLst>
              <a:ext uri="{FF2B5EF4-FFF2-40B4-BE49-F238E27FC236}">
                <a16:creationId xmlns:a16="http://schemas.microsoft.com/office/drawing/2014/main" id="{AA87C191-6572-D69C-22FF-2FA1C59707B0}"/>
              </a:ext>
            </a:extLst>
          </p:cNvPr>
          <p:cNvSpPr txBox="1">
            <a:spLocks/>
          </p:cNvSpPr>
          <p:nvPr/>
        </p:nvSpPr>
        <p:spPr>
          <a:xfrm>
            <a:off x="5508104" y="1203598"/>
            <a:ext cx="1953028"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u="sng" dirty="0"/>
              <a:t>Banco de Potencia</a:t>
            </a:r>
          </a:p>
        </p:txBody>
      </p:sp>
      <p:pic>
        <p:nvPicPr>
          <p:cNvPr id="8" name="Imagen 7">
            <a:extLst>
              <a:ext uri="{FF2B5EF4-FFF2-40B4-BE49-F238E27FC236}">
                <a16:creationId xmlns:a16="http://schemas.microsoft.com/office/drawing/2014/main" id="{A9E516E0-9186-4791-BA35-39CDED4AC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6" y="126174"/>
            <a:ext cx="1307603" cy="502477"/>
          </a:xfrm>
          <a:prstGeom prst="rect">
            <a:avLst/>
          </a:prstGeom>
        </p:spPr>
      </p:pic>
      <p:pic>
        <p:nvPicPr>
          <p:cNvPr id="9" name="Imagen 8">
            <a:extLst>
              <a:ext uri="{FF2B5EF4-FFF2-40B4-BE49-F238E27FC236}">
                <a16:creationId xmlns:a16="http://schemas.microsoft.com/office/drawing/2014/main" id="{3750179F-3548-4C70-820B-EF4979ACC6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749" y="273208"/>
            <a:ext cx="1360151" cy="208407"/>
          </a:xfrm>
          <a:prstGeom prst="rect">
            <a:avLst/>
          </a:prstGeom>
        </p:spPr>
      </p:pic>
      <p:pic>
        <p:nvPicPr>
          <p:cNvPr id="10" name="Imagen 9">
            <a:extLst>
              <a:ext uri="{FF2B5EF4-FFF2-40B4-BE49-F238E27FC236}">
                <a16:creationId xmlns:a16="http://schemas.microsoft.com/office/drawing/2014/main" id="{B0D772C2-8646-4B26-BB44-61ACD74743F9}"/>
              </a:ext>
            </a:extLst>
          </p:cNvPr>
          <p:cNvPicPr>
            <a:picLocks noChangeAspect="1"/>
          </p:cNvPicPr>
          <p:nvPr/>
        </p:nvPicPr>
        <p:blipFill rotWithShape="1">
          <a:blip r:embed="rId7">
            <a:extLst>
              <a:ext uri="{28A0092B-C50C-407E-A947-70E740481C1C}">
                <a14:useLocalDpi xmlns:a14="http://schemas.microsoft.com/office/drawing/2010/main" val="0"/>
              </a:ext>
            </a:extLst>
          </a:blip>
          <a:srcRect l="80543"/>
          <a:stretch/>
        </p:blipFill>
        <p:spPr>
          <a:xfrm>
            <a:off x="3816349" y="212589"/>
            <a:ext cx="1108934" cy="416061"/>
          </a:xfrm>
          <a:prstGeom prst="rect">
            <a:avLst/>
          </a:prstGeom>
        </p:spPr>
      </p:pic>
      <p:sp>
        <p:nvSpPr>
          <p:cNvPr id="11" name="Marcador de texto 17">
            <a:extLst>
              <a:ext uri="{FF2B5EF4-FFF2-40B4-BE49-F238E27FC236}">
                <a16:creationId xmlns:a16="http://schemas.microsoft.com/office/drawing/2014/main" id="{B9E8C15F-F9E5-44A2-9648-464D735A51BC}"/>
              </a:ext>
            </a:extLst>
          </p:cNvPr>
          <p:cNvSpPr txBox="1">
            <a:spLocks/>
          </p:cNvSpPr>
          <p:nvPr/>
        </p:nvSpPr>
        <p:spPr>
          <a:xfrm>
            <a:off x="157132" y="771029"/>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DESCRIPCION DE LA TECNOLOGIA</a:t>
            </a:r>
          </a:p>
        </p:txBody>
      </p:sp>
    </p:spTree>
    <p:extLst>
      <p:ext uri="{BB962C8B-B14F-4D97-AF65-F5344CB8AC3E}">
        <p14:creationId xmlns:p14="http://schemas.microsoft.com/office/powerpoint/2010/main" val="558253891"/>
      </p:ext>
    </p:extLst>
  </p:cSld>
  <p:clrMapOvr>
    <a:masterClrMapping/>
  </p:clrMapOvr>
</p:sld>
</file>

<file path=ppt/theme/theme1.xml><?xml version="1.0" encoding="utf-8"?>
<a:theme xmlns:a="http://schemas.openxmlformats.org/drawingml/2006/main" name="Patrón general">
  <a:themeElements>
    <a:clrScheme name="YPF">
      <a:dk1>
        <a:srgbClr val="000000"/>
      </a:dk1>
      <a:lt1>
        <a:srgbClr val="FFFFFF"/>
      </a:lt1>
      <a:dk2>
        <a:srgbClr val="A6A6A6"/>
      </a:dk2>
      <a:lt2>
        <a:srgbClr val="E1E1E1"/>
      </a:lt2>
      <a:accent1>
        <a:srgbClr val="274FBD"/>
      </a:accent1>
      <a:accent2>
        <a:srgbClr val="03BFFE"/>
      </a:accent2>
      <a:accent3>
        <a:srgbClr val="7DFCA6"/>
      </a:accent3>
      <a:accent4>
        <a:srgbClr val="42E8C4"/>
      </a:accent4>
      <a:accent5>
        <a:srgbClr val="F67E00"/>
      </a:accent5>
      <a:accent6>
        <a:srgbClr val="FE5400"/>
      </a:accent6>
      <a:hlink>
        <a:srgbClr val="03BFFE"/>
      </a:hlink>
      <a:folHlink>
        <a:srgbClr val="274F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991493-e20e-4fa8-92bc-8618b42e188f">
      <Terms xmlns="http://schemas.microsoft.com/office/infopath/2007/PartnerControls"/>
    </lcf76f155ced4ddcb4097134ff3c332f>
    <TaxCatchAll xmlns="753cfb67-89bc-4595-bcc8-3c55c6615a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0C40EB180529849AD8FDC3F828FA444" ma:contentTypeVersion="14" ma:contentTypeDescription="Crear nuevo documento." ma:contentTypeScope="" ma:versionID="ba3dd9a3ac80fa856145387463a72eec">
  <xsd:schema xmlns:xsd="http://www.w3.org/2001/XMLSchema" xmlns:xs="http://www.w3.org/2001/XMLSchema" xmlns:p="http://schemas.microsoft.com/office/2006/metadata/properties" xmlns:ns2="5b991493-e20e-4fa8-92bc-8618b42e188f" xmlns:ns3="753cfb67-89bc-4595-bcc8-3c55c6615a52" targetNamespace="http://schemas.microsoft.com/office/2006/metadata/properties" ma:root="true" ma:fieldsID="8374b855ea10ec812843f8f3d07f7a68" ns2:_="" ns3:_="">
    <xsd:import namespace="5b991493-e20e-4fa8-92bc-8618b42e188f"/>
    <xsd:import namespace="753cfb67-89bc-4595-bcc8-3c55c6615a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91493-e20e-4fa8-92bc-8618b42e18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0b2a62ba-b3cd-48bc-9bdf-aec0dd6f17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3cfb67-89bc-4595-bcc8-3c55c6615a52"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08ad93a7-d209-4989-be33-5d5cc48a864f}" ma:internalName="TaxCatchAll" ma:showField="CatchAllData" ma:web="753cfb67-89bc-4595-bcc8-3c55c6615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BBB5FD-B571-48DC-988A-E8625AF5C989}">
  <ds:schemaRefs>
    <ds:schemaRef ds:uri="5b991493-e20e-4fa8-92bc-8618b42e188f"/>
    <ds:schemaRef ds:uri="http://purl.org/dc/terms/"/>
    <ds:schemaRef ds:uri="http://schemas.microsoft.com/office/infopath/2007/PartnerControls"/>
    <ds:schemaRef ds:uri="http://schemas.microsoft.com/office/2006/documentManagement/types"/>
    <ds:schemaRef ds:uri="753cfb67-89bc-4595-bcc8-3c55c6615a52"/>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9ED4C24-6EC2-43EA-A4FF-21B959E0C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91493-e20e-4fa8-92bc-8618b42e188f"/>
    <ds:schemaRef ds:uri="753cfb67-89bc-4595-bcc8-3c55c6615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E71346-7B36-4490-8E7B-EC219D639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3025850</TotalTime>
  <Words>1905</Words>
  <Application>Microsoft Office PowerPoint</Application>
  <PresentationFormat>Presentación en pantalla (16:9)</PresentationFormat>
  <Paragraphs>216</Paragraphs>
  <Slides>20</Slides>
  <Notes>19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Arial Black</vt:lpstr>
      <vt:lpstr>Calibri</vt:lpstr>
      <vt:lpstr>Lucida Grande</vt:lpstr>
      <vt:lpstr>Segoe UI</vt:lpstr>
      <vt:lpstr>Times New Roman</vt:lpstr>
      <vt:lpstr>Patrón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YPF</Manager>
  <Company>YPF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YPF</dc:title>
  <dc:creator>user;YPF</dc:creator>
  <cp:lastModifiedBy>CUNEO, IGNACIO AURELIO</cp:lastModifiedBy>
  <cp:revision>1305</cp:revision>
  <dcterms:created xsi:type="dcterms:W3CDTF">2016-04-25T13:24:35Z</dcterms:created>
  <dcterms:modified xsi:type="dcterms:W3CDTF">2023-11-06T11:42:45Z</dcterms:modified>
  <cp:category>YPF-Pública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0x010100C0C40EB180529849AD8FDC3F828FA444</vt:lpwstr>
  </property>
  <property fmtid="{D5CDD505-2E9C-101B-9397-08002B2CF9AE}" pid="3" name="MediaServiceImageTags">
    <vt:lpwstr/>
  </property>
  <property fmtid="{D5CDD505-2E9C-101B-9397-08002B2CF9AE}" pid="4" name="MSIP_Label_fb622c24-5861-4880-bcaa-37216e265fb3_Enabled">
    <vt:lpwstr>true</vt:lpwstr>
  </property>
  <property fmtid="{D5CDD505-2E9C-101B-9397-08002B2CF9AE}" pid="5" name="MSIP_Label_fb622c24-5861-4880-bcaa-37216e265fb3_SetDate">
    <vt:lpwstr>2023-11-03T13:09:42Z</vt:lpwstr>
  </property>
  <property fmtid="{D5CDD505-2E9C-101B-9397-08002B2CF9AE}" pid="6" name="MSIP_Label_fb622c24-5861-4880-bcaa-37216e265fb3_Method">
    <vt:lpwstr>Privileged</vt:lpwstr>
  </property>
  <property fmtid="{D5CDD505-2E9C-101B-9397-08002B2CF9AE}" pid="7" name="MSIP_Label_fb622c24-5861-4880-bcaa-37216e265fb3_Name">
    <vt:lpwstr>YPF - Publica</vt:lpwstr>
  </property>
  <property fmtid="{D5CDD505-2E9C-101B-9397-08002B2CF9AE}" pid="8" name="MSIP_Label_fb622c24-5861-4880-bcaa-37216e265fb3_SiteId">
    <vt:lpwstr>038018c3-616c-4b46-ad9b-aa9007f701b5</vt:lpwstr>
  </property>
  <property fmtid="{D5CDD505-2E9C-101B-9397-08002B2CF9AE}" pid="9" name="MSIP_Label_fb622c24-5861-4880-bcaa-37216e265fb3_ActionId">
    <vt:lpwstr>db3a75f3-3d14-4fbc-8772-969f4d3efea4</vt:lpwstr>
  </property>
  <property fmtid="{D5CDD505-2E9C-101B-9397-08002B2CF9AE}" pid="10" name="MSIP_Label_fb622c24-5861-4880-bcaa-37216e265fb3_ContentBits">
    <vt:lpwstr>3</vt:lpwstr>
  </property>
</Properties>
</file>